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7.xml" ContentType="application/vnd.openxmlformats-officedocument.presentationml.notesSlide+xml"/>
  <Override PartName="/ppt/charts/chart3.xml" ContentType="application/vnd.openxmlformats-officedocument.drawingml.chart+xml"/>
  <Override PartName="/ppt/notesSlides/notesSlide8.xml" ContentType="application/vnd.openxmlformats-officedocument.presentationml.notesSlide+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5466" r:id="rId4"/>
    <p:sldMasterId id="2147485485" r:id="rId5"/>
    <p:sldMasterId id="2147485545" r:id="rId6"/>
  </p:sldMasterIdLst>
  <p:notesMasterIdLst>
    <p:notesMasterId r:id="rId25"/>
  </p:notesMasterIdLst>
  <p:handoutMasterIdLst>
    <p:handoutMasterId r:id="rId26"/>
  </p:handoutMasterIdLst>
  <p:sldIdLst>
    <p:sldId id="260" r:id="rId7"/>
    <p:sldId id="318" r:id="rId8"/>
    <p:sldId id="304" r:id="rId9"/>
    <p:sldId id="317" r:id="rId10"/>
    <p:sldId id="294" r:id="rId11"/>
    <p:sldId id="319" r:id="rId12"/>
    <p:sldId id="320" r:id="rId13"/>
    <p:sldId id="323" r:id="rId14"/>
    <p:sldId id="310" r:id="rId15"/>
    <p:sldId id="325" r:id="rId16"/>
    <p:sldId id="326" r:id="rId17"/>
    <p:sldId id="313" r:id="rId18"/>
    <p:sldId id="302" r:id="rId19"/>
    <p:sldId id="314" r:id="rId20"/>
    <p:sldId id="311" r:id="rId21"/>
    <p:sldId id="327" r:id="rId22"/>
    <p:sldId id="315" r:id="rId23"/>
    <p:sldId id="300"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121"/>
    <a:srgbClr val="414343"/>
    <a:srgbClr val="53565A"/>
    <a:srgbClr val="FDFCFB"/>
    <a:srgbClr val="FFFFFB"/>
    <a:srgbClr val="FBF8F7"/>
    <a:srgbClr val="006A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82042" autoAdjust="0"/>
  </p:normalViewPr>
  <p:slideViewPr>
    <p:cSldViewPr snapToGrid="0">
      <p:cViewPr varScale="1">
        <p:scale>
          <a:sx n="57" d="100"/>
          <a:sy n="57" d="100"/>
        </p:scale>
        <p:origin x="159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63" d="100"/>
          <a:sy n="63" d="100"/>
        </p:scale>
        <p:origin x="3134" y="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nika.arora\Documents\2017\Adhoc\Final\macro\biosimilar%20sales%20data%20for%20database(compiled)%2007032017_AA.xlsm"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nika.arora\Documents\2017\Adhoc\Final\macro\biosimilar%20sales%20data%20for%20database(compiled)%2007032017_AA.xlsm"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19305541352789"/>
          <c:y val="1.6376027683480541E-2"/>
          <c:w val="0.85192873618070486"/>
          <c:h val="0.86318323802680563"/>
        </c:manualLayout>
      </c:layout>
      <c:scatterChart>
        <c:scatterStyle val="lineMarker"/>
        <c:varyColors val="0"/>
        <c:ser>
          <c:idx val="1"/>
          <c:order val="0"/>
          <c:tx>
            <c:v>CETUXIMAB (EU)</c:v>
          </c:tx>
          <c:spPr>
            <a:ln w="19050">
              <a:noFill/>
            </a:ln>
          </c:spPr>
          <c:marker>
            <c:symbol val="circle"/>
            <c:size val="7"/>
            <c:spPr>
              <a:solidFill>
                <a:srgbClr val="7030A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1'!$B$3</c:f>
              <c:numCache>
                <c:formatCode>0</c:formatCode>
                <c:ptCount val="1"/>
                <c:pt idx="0">
                  <c:v>2014</c:v>
                </c:pt>
              </c:numCache>
            </c:numRef>
          </c:xVal>
          <c:yVal>
            <c:numRef>
              <c:f>'Graph 1'!$C$3</c:f>
              <c:numCache>
                <c:formatCode>0</c:formatCode>
                <c:ptCount val="1"/>
                <c:pt idx="0">
                  <c:v>1430.5529259999998</c:v>
                </c:pt>
              </c:numCache>
            </c:numRef>
          </c:yVal>
          <c:smooth val="0"/>
        </c:ser>
        <c:ser>
          <c:idx val="2"/>
          <c:order val="1"/>
          <c:tx>
            <c:v>TRASTUZUMAB (EU)</c:v>
          </c:tx>
          <c:spPr>
            <a:ln w="19050">
              <a:noFill/>
            </a:ln>
          </c:spPr>
          <c:marker>
            <c:symbol val="circle"/>
            <c:size val="7"/>
            <c:spPr>
              <a:solidFill>
                <a:srgbClr val="7030A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1'!$B$4</c:f>
              <c:numCache>
                <c:formatCode>0</c:formatCode>
                <c:ptCount val="1"/>
                <c:pt idx="0">
                  <c:v>2014</c:v>
                </c:pt>
              </c:numCache>
            </c:numRef>
          </c:xVal>
          <c:yVal>
            <c:numRef>
              <c:f>'Graph 1'!$C$4</c:f>
              <c:numCache>
                <c:formatCode>0</c:formatCode>
                <c:ptCount val="1"/>
                <c:pt idx="0">
                  <c:v>5955.9714450000001</c:v>
                </c:pt>
              </c:numCache>
            </c:numRef>
          </c:yVal>
          <c:smooth val="0"/>
        </c:ser>
        <c:ser>
          <c:idx val="3"/>
          <c:order val="2"/>
          <c:tx>
            <c:v>ETANERCEPT (EU)</c:v>
          </c:tx>
          <c:spPr>
            <a:ln w="19050">
              <a:noFill/>
            </a:ln>
          </c:spPr>
          <c:marker>
            <c:symbol val="circle"/>
            <c:size val="7"/>
            <c:spPr>
              <a:solidFill>
                <a:srgbClr val="C000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1'!$B$5</c:f>
              <c:numCache>
                <c:formatCode>0</c:formatCode>
                <c:ptCount val="1"/>
                <c:pt idx="0">
                  <c:v>2015</c:v>
                </c:pt>
              </c:numCache>
            </c:numRef>
          </c:xVal>
          <c:yVal>
            <c:numRef>
              <c:f>'Graph 1'!$C$5</c:f>
              <c:numCache>
                <c:formatCode>0</c:formatCode>
                <c:ptCount val="1"/>
                <c:pt idx="0">
                  <c:v>10561.060416000002</c:v>
                </c:pt>
              </c:numCache>
            </c:numRef>
          </c:yVal>
          <c:smooth val="0"/>
        </c:ser>
        <c:ser>
          <c:idx val="4"/>
          <c:order val="3"/>
          <c:tx>
            <c:v>INFLIXIMAB (EU)</c:v>
          </c:tx>
          <c:spPr>
            <a:ln w="19050">
              <a:noFill/>
            </a:ln>
          </c:spPr>
          <c:marker>
            <c:symbol val="circle"/>
            <c:size val="7"/>
            <c:spPr>
              <a:solidFill>
                <a:srgbClr val="C000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1'!$B$6</c:f>
              <c:numCache>
                <c:formatCode>0</c:formatCode>
                <c:ptCount val="1"/>
                <c:pt idx="0">
                  <c:v>2015</c:v>
                </c:pt>
              </c:numCache>
            </c:numRef>
          </c:xVal>
          <c:yVal>
            <c:numRef>
              <c:f>'Graph 1'!$C$6</c:f>
              <c:numCache>
                <c:formatCode>0</c:formatCode>
                <c:ptCount val="1"/>
                <c:pt idx="0">
                  <c:v>8448.074869</c:v>
                </c:pt>
              </c:numCache>
            </c:numRef>
          </c:yVal>
          <c:smooth val="0"/>
        </c:ser>
        <c:ser>
          <c:idx val="5"/>
          <c:order val="4"/>
          <c:tx>
            <c:v>INSULIN GLARGINE (US/EU)</c:v>
          </c:tx>
          <c:spPr>
            <a:ln w="19050">
              <a:noFill/>
            </a:ln>
          </c:spPr>
          <c:marker>
            <c:symbol val="circle"/>
            <c:size val="7"/>
            <c:spPr>
              <a:solidFill>
                <a:srgbClr val="FFFF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1'!$B$7</c:f>
              <c:numCache>
                <c:formatCode>0</c:formatCode>
                <c:ptCount val="1"/>
                <c:pt idx="0">
                  <c:v>2015</c:v>
                </c:pt>
              </c:numCache>
            </c:numRef>
          </c:xVal>
          <c:yVal>
            <c:numRef>
              <c:f>'Graph 1'!$C$7</c:f>
              <c:numCache>
                <c:formatCode>0</c:formatCode>
                <c:ptCount val="1"/>
                <c:pt idx="0">
                  <c:v>13046.319693999998</c:v>
                </c:pt>
              </c:numCache>
            </c:numRef>
          </c:yVal>
          <c:smooth val="0"/>
        </c:ser>
        <c:ser>
          <c:idx val="6"/>
          <c:order val="5"/>
          <c:tx>
            <c:v>PALIVIZUMAB (US/EU)</c:v>
          </c:tx>
          <c:spPr>
            <a:ln w="19050">
              <a:noFill/>
            </a:ln>
          </c:spPr>
          <c:dPt>
            <c:idx val="0"/>
            <c:marker>
              <c:symbol val="circle"/>
              <c:size val="7"/>
              <c:spPr>
                <a:solidFill>
                  <a:srgbClr val="9BC2E6"/>
                </a:solidFill>
                <a:ln>
                  <a:solidFill>
                    <a:prstClr val="black"/>
                  </a:solidFill>
                </a:ln>
              </c:spPr>
            </c:marker>
            <c:bubble3D val="0"/>
          </c:dPt>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1'!$B$8</c:f>
              <c:numCache>
                <c:formatCode>0</c:formatCode>
                <c:ptCount val="1"/>
                <c:pt idx="0">
                  <c:v>2015</c:v>
                </c:pt>
              </c:numCache>
            </c:numRef>
          </c:xVal>
          <c:yVal>
            <c:numRef>
              <c:f>'Graph 1'!$C$8</c:f>
              <c:numCache>
                <c:formatCode>0</c:formatCode>
                <c:ptCount val="1"/>
                <c:pt idx="0">
                  <c:v>1075.2388850000002</c:v>
                </c:pt>
              </c:numCache>
            </c:numRef>
          </c:yVal>
          <c:smooth val="0"/>
        </c:ser>
        <c:ser>
          <c:idx val="7"/>
          <c:order val="6"/>
          <c:tx>
            <c:v>PEGFILGRASTIM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1'!$B$9</c:f>
              <c:numCache>
                <c:formatCode>0</c:formatCode>
                <c:ptCount val="1"/>
                <c:pt idx="0">
                  <c:v>2015</c:v>
                </c:pt>
              </c:numCache>
            </c:numRef>
          </c:xVal>
          <c:yVal>
            <c:numRef>
              <c:f>'Graph 1'!$C$9</c:f>
              <c:numCache>
                <c:formatCode>0</c:formatCode>
                <c:ptCount val="1"/>
                <c:pt idx="0">
                  <c:v>4853.8562620000012</c:v>
                </c:pt>
              </c:numCache>
            </c:numRef>
          </c:yVal>
          <c:smooth val="0"/>
        </c:ser>
        <c:ser>
          <c:idx val="8"/>
          <c:order val="7"/>
          <c:tx>
            <c:v>ADALIMUMAB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1'!$B$10</c:f>
              <c:numCache>
                <c:formatCode>0</c:formatCode>
                <c:ptCount val="1"/>
                <c:pt idx="0">
                  <c:v>2016</c:v>
                </c:pt>
              </c:numCache>
            </c:numRef>
          </c:xVal>
          <c:yVal>
            <c:numRef>
              <c:f>'Graph 1'!$C$10</c:f>
              <c:numCache>
                <c:formatCode>0</c:formatCode>
                <c:ptCount val="1"/>
                <c:pt idx="0">
                  <c:v>19346.478247999996</c:v>
                </c:pt>
              </c:numCache>
            </c:numRef>
          </c:yVal>
          <c:smooth val="0"/>
        </c:ser>
        <c:ser>
          <c:idx val="9"/>
          <c:order val="8"/>
          <c:tx>
            <c:v>AGALSIDASE BETA (EU)</c:v>
          </c:tx>
          <c:spPr>
            <a:ln w="19050">
              <a:noFill/>
            </a:ln>
          </c:spPr>
          <c:marker>
            <c:symbol val="circle"/>
            <c:size val="7"/>
            <c:spPr>
              <a:solidFill>
                <a:srgbClr val="C9C9C9"/>
              </a:solidFill>
              <a:ln>
                <a:solidFill>
                  <a:schemeClr val="tx1"/>
                </a:solidFill>
              </a:ln>
            </c:spPr>
          </c:marker>
          <c:dLbls>
            <c:dLbl>
              <c:idx val="0"/>
              <c:layout>
                <c:manualLayout>
                  <c:x val="-2.9316915860451483E-3"/>
                  <c:y val="-1.5518311607697084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1'!$B$11</c:f>
              <c:numCache>
                <c:formatCode>0</c:formatCode>
                <c:ptCount val="1"/>
                <c:pt idx="0">
                  <c:v>2016</c:v>
                </c:pt>
              </c:numCache>
            </c:numRef>
          </c:xVal>
          <c:yVal>
            <c:numRef>
              <c:f>'Graph 1'!$C$11</c:f>
              <c:numCache>
                <c:formatCode>0</c:formatCode>
                <c:ptCount val="1"/>
                <c:pt idx="0">
                  <c:v>559.00333400000011</c:v>
                </c:pt>
              </c:numCache>
            </c:numRef>
          </c:yVal>
          <c:smooth val="0"/>
        </c:ser>
        <c:ser>
          <c:idx val="10"/>
          <c:order val="9"/>
          <c:tx>
            <c:v>DARBAPOETIN ALFA (EU)</c:v>
          </c:tx>
          <c:spPr>
            <a:ln w="19050">
              <a:noFill/>
            </a:ln>
          </c:spPr>
          <c:marker>
            <c:symbol val="circle"/>
            <c:size val="7"/>
            <c:spPr>
              <a:solidFill>
                <a:srgbClr val="FF0000"/>
              </a:solidFill>
              <a:ln>
                <a:solidFill>
                  <a:prstClr val="black"/>
                </a:solidFill>
              </a:ln>
            </c:spPr>
          </c:marker>
          <c:dLbls>
            <c:dLbl>
              <c:idx val="0"/>
              <c:layout>
                <c:manualLayout>
                  <c:x val="-8.6580086580086615E-3"/>
                  <c:y val="-8.3536382287041008E-3"/>
                </c:manualLayout>
              </c:layout>
              <c:tx>
                <c:rich>
                  <a:bodyPr/>
                  <a:lstStyle/>
                  <a:p>
                    <a:r>
                      <a:rPr lang="en-US"/>
                      <a:t>DARBAPOETIN ALFA </a:t>
                    </a:r>
                    <a:endParaRPr lang="en-US" smtClean="0"/>
                  </a:p>
                  <a:p>
                    <a:r>
                      <a:rPr lang="en-US" smtClean="0"/>
                      <a:t>(</a:t>
                    </a:r>
                    <a:r>
                      <a:rPr lang="en-US"/>
                      <a:t>EU)</a:t>
                    </a:r>
                  </a:p>
                </c:rich>
              </c:tx>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1'!$B$12</c:f>
              <c:numCache>
                <c:formatCode>0</c:formatCode>
                <c:ptCount val="1"/>
                <c:pt idx="0">
                  <c:v>2016</c:v>
                </c:pt>
              </c:numCache>
            </c:numRef>
          </c:xVal>
          <c:yVal>
            <c:numRef>
              <c:f>'Graph 1'!$C$12</c:f>
              <c:numCache>
                <c:formatCode>0</c:formatCode>
                <c:ptCount val="1"/>
                <c:pt idx="0">
                  <c:v>2284.4385360000001</c:v>
                </c:pt>
              </c:numCache>
            </c:numRef>
          </c:yVal>
          <c:smooth val="0"/>
        </c:ser>
        <c:ser>
          <c:idx val="11"/>
          <c:order val="10"/>
          <c:tx>
            <c:v>EPOETIN ALFA (US)</c:v>
          </c:tx>
          <c:spPr>
            <a:ln w="19050">
              <a:noFill/>
            </a:ln>
          </c:spPr>
          <c:marker>
            <c:symbol val="circle"/>
            <c:size val="7"/>
            <c:spPr>
              <a:solidFill>
                <a:srgbClr val="FF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1'!$B$13</c:f>
              <c:numCache>
                <c:formatCode>0</c:formatCode>
                <c:ptCount val="1"/>
                <c:pt idx="0">
                  <c:v>2016</c:v>
                </c:pt>
              </c:numCache>
            </c:numRef>
          </c:xVal>
          <c:yVal>
            <c:numRef>
              <c:f>'Graph 1'!$C$13</c:f>
              <c:numCache>
                <c:formatCode>0</c:formatCode>
                <c:ptCount val="1"/>
                <c:pt idx="0">
                  <c:v>1483.7886409999999</c:v>
                </c:pt>
              </c:numCache>
            </c:numRef>
          </c:yVal>
          <c:smooth val="0"/>
        </c:ser>
        <c:ser>
          <c:idx val="12"/>
          <c:order val="11"/>
          <c:tx>
            <c:v>PEGINTERFERON ALFA-2B (US)</c:v>
          </c:tx>
          <c:spPr>
            <a:ln w="19050">
              <a:noFill/>
            </a:ln>
          </c:spPr>
          <c:dPt>
            <c:idx val="0"/>
            <c:marker>
              <c:symbol val="circle"/>
              <c:size val="7"/>
              <c:spPr>
                <a:solidFill>
                  <a:srgbClr val="F4B084"/>
                </a:solidFill>
                <a:ln>
                  <a:solidFill>
                    <a:schemeClr val="tx1"/>
                  </a:solidFill>
                </a:ln>
              </c:spPr>
            </c:marker>
            <c:bubble3D val="0"/>
          </c:dPt>
          <c:dLbls>
            <c:dLbl>
              <c:idx val="0"/>
              <c:layout>
                <c:manualLayout>
                  <c:x val="0"/>
                  <c:y val="3.1036623215394176E-3"/>
                </c:manualLayout>
              </c:layout>
              <c:tx>
                <c:rich>
                  <a:bodyPr/>
                  <a:lstStyle/>
                  <a:p>
                    <a:r>
                      <a:rPr lang="en-US" b="1" dirty="0"/>
                      <a:t>P</a:t>
                    </a:r>
                    <a:r>
                      <a:rPr lang="en-US" dirty="0"/>
                      <a:t>EGINTERFERON </a:t>
                    </a:r>
                    <a:endParaRPr lang="en-US" dirty="0" smtClean="0"/>
                  </a:p>
                  <a:p>
                    <a:r>
                      <a:rPr lang="en-US" dirty="0" smtClean="0"/>
                      <a:t>ALFA-2B </a:t>
                    </a:r>
                    <a:r>
                      <a:rPr lang="en-US" dirty="0"/>
                      <a:t>(US)</a:t>
                    </a:r>
                  </a:p>
                </c:rich>
              </c:tx>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1'!$B$14</c:f>
              <c:numCache>
                <c:formatCode>0</c:formatCode>
                <c:ptCount val="1"/>
                <c:pt idx="0">
                  <c:v>2016</c:v>
                </c:pt>
              </c:numCache>
            </c:numRef>
          </c:xVal>
          <c:yVal>
            <c:numRef>
              <c:f>'Graph 1'!$C$14</c:f>
              <c:numCache>
                <c:formatCode>0</c:formatCode>
                <c:ptCount val="1"/>
                <c:pt idx="0">
                  <c:v>95.937446000000023</c:v>
                </c:pt>
              </c:numCache>
            </c:numRef>
          </c:yVal>
          <c:smooth val="0"/>
        </c:ser>
        <c:ser>
          <c:idx val="13"/>
          <c:order val="12"/>
          <c:tx>
            <c:v>ABATACEPT (EU)</c:v>
          </c:tx>
          <c:spPr>
            <a:ln w="19050">
              <a:noFill/>
            </a:ln>
          </c:spPr>
          <c:dPt>
            <c:idx val="0"/>
            <c:marker>
              <c:symbol val="circle"/>
              <c:size val="7"/>
              <c:spPr>
                <a:solidFill>
                  <a:srgbClr val="7030A0"/>
                </a:solidFill>
                <a:ln>
                  <a:solidFill>
                    <a:prstClr val="black"/>
                  </a:solidFill>
                </a:ln>
              </c:spPr>
            </c:marker>
            <c:bubble3D val="0"/>
          </c:dPt>
          <c:dLbls>
            <c:dLbl>
              <c:idx val="0"/>
              <c:layout>
                <c:manualLayout>
                  <c:x val="-1.154401154401165E-2"/>
                  <c:y val="2.5001536949003665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1'!$B$15</c:f>
              <c:numCache>
                <c:formatCode>0</c:formatCode>
                <c:ptCount val="1"/>
                <c:pt idx="0">
                  <c:v>2017</c:v>
                </c:pt>
              </c:numCache>
            </c:numRef>
          </c:xVal>
          <c:yVal>
            <c:numRef>
              <c:f>'Graph 1'!$C$15</c:f>
              <c:numCache>
                <c:formatCode>0</c:formatCode>
                <c:ptCount val="1"/>
                <c:pt idx="0">
                  <c:v>2326.4741280000007</c:v>
                </c:pt>
              </c:numCache>
            </c:numRef>
          </c:yVal>
          <c:smooth val="0"/>
        </c:ser>
        <c:ser>
          <c:idx val="14"/>
          <c:order val="13"/>
          <c:tx>
            <c:v>OMALIZUMAB (EU)</c:v>
          </c:tx>
          <c:spPr>
            <a:ln w="19050">
              <a:noFill/>
            </a:ln>
          </c:spPr>
          <c:marker>
            <c:symbol val="circle"/>
            <c:size val="7"/>
            <c:spPr>
              <a:solidFill>
                <a:srgbClr val="FF66FF"/>
              </a:solidFill>
              <a:ln>
                <a:solidFill>
                  <a:schemeClr val="tx1"/>
                </a:solidFill>
              </a:ln>
            </c:spPr>
          </c:marker>
          <c:dLbls>
            <c:dLbl>
              <c:idx val="0"/>
              <c:layout>
                <c:manualLayout>
                  <c:x val="-1.7316017316017319E-2"/>
                  <c:y val="-1.9898541665250645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1'!$B$16</c:f>
              <c:numCache>
                <c:formatCode>0</c:formatCode>
                <c:ptCount val="1"/>
                <c:pt idx="0">
                  <c:v>2017</c:v>
                </c:pt>
              </c:numCache>
            </c:numRef>
          </c:xVal>
          <c:yVal>
            <c:numRef>
              <c:f>'Graph 1'!$C$16</c:f>
              <c:numCache>
                <c:formatCode>0</c:formatCode>
                <c:ptCount val="1"/>
                <c:pt idx="0">
                  <c:v>2463.0689459999994</c:v>
                </c:pt>
              </c:numCache>
            </c:numRef>
          </c:yVal>
          <c:smooth val="0"/>
        </c:ser>
        <c:ser>
          <c:idx val="15"/>
          <c:order val="14"/>
          <c:tx>
            <c:v>PEGINTERFERON ALFA-2A (EU)</c:v>
          </c:tx>
          <c:spPr>
            <a:ln w="19050">
              <a:noFill/>
            </a:ln>
          </c:spPr>
          <c:marker>
            <c:spPr>
              <a:solidFill>
                <a:srgbClr val="FF66FF"/>
              </a:solidFill>
            </c:spPr>
          </c:marker>
          <c:dPt>
            <c:idx val="0"/>
            <c:marker>
              <c:symbol val="circle"/>
              <c:size val="7"/>
              <c:spPr>
                <a:solidFill>
                  <a:srgbClr val="F4B084"/>
                </a:solidFill>
                <a:ln>
                  <a:solidFill>
                    <a:prstClr val="black"/>
                  </a:solidFill>
                </a:ln>
              </c:spPr>
            </c:marker>
            <c:bubble3D val="0"/>
          </c:dPt>
          <c:dLbls>
            <c:dLbl>
              <c:idx val="0"/>
              <c:layout>
                <c:manualLayout>
                  <c:x val="-2.8403267773346522E-3"/>
                  <c:y val="-2.7845460762347331E-3"/>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1'!$B$17</c:f>
              <c:numCache>
                <c:formatCode>0</c:formatCode>
                <c:ptCount val="1"/>
                <c:pt idx="0">
                  <c:v>2017</c:v>
                </c:pt>
              </c:numCache>
            </c:numRef>
          </c:xVal>
          <c:yVal>
            <c:numRef>
              <c:f>'Graph 1'!$C$17</c:f>
              <c:numCache>
                <c:formatCode>0</c:formatCode>
                <c:ptCount val="1"/>
                <c:pt idx="0">
                  <c:v>251.954733</c:v>
                </c:pt>
              </c:numCache>
            </c:numRef>
          </c:yVal>
          <c:smooth val="0"/>
        </c:ser>
        <c:ser>
          <c:idx val="16"/>
          <c:order val="15"/>
          <c:tx>
            <c:v>TERIPARATIDE (US)</c:v>
          </c:tx>
          <c:spPr>
            <a:ln w="19050">
              <a:solidFill>
                <a:prstClr val="black"/>
              </a:solid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1'!$B$18</c:f>
              <c:numCache>
                <c:formatCode>0</c:formatCode>
                <c:ptCount val="1"/>
                <c:pt idx="0">
                  <c:v>2018</c:v>
                </c:pt>
              </c:numCache>
            </c:numRef>
          </c:xVal>
          <c:yVal>
            <c:numRef>
              <c:f>'Graph 1'!$C$18</c:f>
              <c:numCache>
                <c:formatCode>0</c:formatCode>
                <c:ptCount val="1"/>
                <c:pt idx="0">
                  <c:v>1669.9426830000002</c:v>
                </c:pt>
              </c:numCache>
            </c:numRef>
          </c:yVal>
          <c:smooth val="0"/>
        </c:ser>
        <c:ser>
          <c:idx val="17"/>
          <c:order val="16"/>
          <c:tx>
            <c:v>BEVACIZUMAB (US/EU)</c:v>
          </c:tx>
          <c:spPr>
            <a:ln w="19050">
              <a:noFill/>
            </a:ln>
          </c:spPr>
          <c:marker>
            <c:symbol val="circle"/>
            <c:size val="7"/>
            <c:spPr>
              <a:solidFill>
                <a:srgbClr val="7030A0"/>
              </a:solidFill>
              <a:ln>
                <a:solidFill>
                  <a:prstClr val="black"/>
                </a:solidFill>
              </a:ln>
            </c:spPr>
          </c:marker>
          <c:dLbls>
            <c:dLbl>
              <c:idx val="0"/>
              <c:layout>
                <c:manualLayout>
                  <c:x val="0"/>
                  <c:y val="3.414028553693358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solidFill>
                      <a:schemeClr val="tx1"/>
                    </a:solidFill>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1'!$B$19</c:f>
              <c:numCache>
                <c:formatCode>0</c:formatCode>
                <c:ptCount val="1"/>
                <c:pt idx="0">
                  <c:v>2019</c:v>
                </c:pt>
              </c:numCache>
            </c:numRef>
          </c:xVal>
          <c:yVal>
            <c:numRef>
              <c:f>'Graph 1'!$C$19</c:f>
              <c:numCache>
                <c:formatCode>0</c:formatCode>
                <c:ptCount val="1"/>
                <c:pt idx="0">
                  <c:v>6281</c:v>
                </c:pt>
              </c:numCache>
            </c:numRef>
          </c:yVal>
          <c:smooth val="0"/>
        </c:ser>
        <c:ser>
          <c:idx val="18"/>
          <c:order val="17"/>
          <c:tx>
            <c:v>INSULIN DETEMIR (US/EU)</c:v>
          </c:tx>
          <c:spPr>
            <a:ln w="19050">
              <a:noFill/>
            </a:ln>
          </c:spPr>
          <c:marker>
            <c:symbol val="circle"/>
            <c:size val="7"/>
            <c:spPr>
              <a:solidFill>
                <a:srgbClr val="FFFF00"/>
              </a:solidFill>
              <a:ln>
                <a:solidFill>
                  <a:prstClr val="black"/>
                </a:solidFill>
              </a:ln>
            </c:spPr>
          </c:marker>
          <c:dLbls>
            <c:dLbl>
              <c:idx val="0"/>
              <c:layout>
                <c:manualLayout>
                  <c:x val="0"/>
                  <c:y val="3.414028553693358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solidFill>
                      <a:schemeClr val="tx1"/>
                    </a:solidFill>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1'!$B$20</c:f>
              <c:numCache>
                <c:formatCode>0</c:formatCode>
                <c:ptCount val="1"/>
                <c:pt idx="0">
                  <c:v>2019</c:v>
                </c:pt>
              </c:numCache>
            </c:numRef>
          </c:xVal>
          <c:yVal>
            <c:numRef>
              <c:f>'Graph 1'!$C$20</c:f>
              <c:numCache>
                <c:formatCode>0</c:formatCode>
                <c:ptCount val="1"/>
                <c:pt idx="0">
                  <c:v>4586</c:v>
                </c:pt>
              </c:numCache>
            </c:numRef>
          </c:yVal>
          <c:smooth val="0"/>
        </c:ser>
        <c:dLbls>
          <c:showLegendKey val="0"/>
          <c:showVal val="1"/>
          <c:showCatName val="0"/>
          <c:showSerName val="0"/>
          <c:showPercent val="0"/>
          <c:showBubbleSize val="0"/>
        </c:dLbls>
        <c:axId val="203962416"/>
        <c:axId val="203962808"/>
      </c:scatterChart>
      <c:valAx>
        <c:axId val="203962416"/>
        <c:scaling>
          <c:orientation val="minMax"/>
          <c:max val="2019"/>
          <c:min val="2013"/>
        </c:scaling>
        <c:delete val="0"/>
        <c:axPos val="b"/>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b="1" dirty="0">
                    <a:solidFill>
                      <a:schemeClr val="tx1"/>
                    </a:solidFill>
                  </a:rPr>
                  <a:t>Earliest Patent Expiry Date </a:t>
                </a:r>
                <a:r>
                  <a:rPr lang="en-US" sz="1200" b="1" dirty="0" smtClean="0">
                    <a:solidFill>
                      <a:schemeClr val="tx1"/>
                    </a:solidFill>
                  </a:rPr>
                  <a:t>(U.S. </a:t>
                </a:r>
                <a:r>
                  <a:rPr lang="en-US" sz="1200" b="1" dirty="0">
                    <a:solidFill>
                      <a:schemeClr val="tx1"/>
                    </a:solidFill>
                  </a:rPr>
                  <a:t>or Europe)</a:t>
                </a:r>
              </a:p>
            </c:rich>
          </c:tx>
          <c:layout>
            <c:manualLayout>
              <c:xMode val="edge"/>
              <c:yMode val="edge"/>
              <c:x val="0.38608810262353566"/>
              <c:y val="0.94493149206009641"/>
            </c:manualLayout>
          </c:layout>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3962808"/>
        <c:crosses val="autoZero"/>
        <c:crossBetween val="midCat"/>
        <c:majorUnit val="1"/>
      </c:valAx>
      <c:valAx>
        <c:axId val="203962808"/>
        <c:scaling>
          <c:orientation val="minMax"/>
          <c:max val="9000"/>
          <c:min val="0"/>
        </c:scaling>
        <c:delete val="0"/>
        <c:axPos val="l"/>
        <c:majorGridlines>
          <c:spPr>
            <a:ln>
              <a:solidFill>
                <a:schemeClr val="bg1">
                  <a:lumMod val="75000"/>
                </a:schemeClr>
              </a:solidFill>
            </a:ln>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b="1" dirty="0" smtClean="0">
                    <a:solidFill>
                      <a:schemeClr val="tx1"/>
                    </a:solidFill>
                  </a:rPr>
                  <a:t>2016 Worldwide Sales</a:t>
                </a:r>
                <a:r>
                  <a:rPr lang="en-US" sz="1200" b="1" baseline="0" dirty="0" smtClean="0">
                    <a:solidFill>
                      <a:schemeClr val="tx1"/>
                    </a:solidFill>
                  </a:rPr>
                  <a:t> </a:t>
                </a:r>
                <a:r>
                  <a:rPr lang="en-US" sz="1200" b="1" baseline="0" dirty="0">
                    <a:solidFill>
                      <a:schemeClr val="tx1"/>
                    </a:solidFill>
                  </a:rPr>
                  <a:t>($ </a:t>
                </a:r>
                <a:r>
                  <a:rPr lang="en-US" sz="1200" b="1" baseline="0" dirty="0" smtClean="0">
                    <a:solidFill>
                      <a:schemeClr val="tx1"/>
                    </a:solidFill>
                  </a:rPr>
                  <a:t>Millions)</a:t>
                </a:r>
                <a:r>
                  <a:rPr lang="en-US" sz="1200" b="1" i="0" u="none" strike="noStrike" baseline="30000" dirty="0" smtClean="0">
                    <a:effectLst/>
                  </a:rPr>
                  <a:t>1</a:t>
                </a:r>
                <a:endParaRPr lang="en-US" sz="1200" b="1" dirty="0">
                  <a:solidFill>
                    <a:schemeClr val="tx1"/>
                  </a:solidFill>
                </a:endParaRPr>
              </a:p>
            </c:rich>
          </c:tx>
          <c:layout>
            <c:manualLayout>
              <c:xMode val="edge"/>
              <c:yMode val="edge"/>
              <c:x val="9.1651043619547564E-3"/>
              <c:y val="2.8677719037724977E-2"/>
            </c:manualLayout>
          </c:layout>
          <c:overlay val="0"/>
          <c:spPr>
            <a:noFill/>
            <a:ln>
              <a:noFill/>
            </a:ln>
            <a:effectLst/>
          </c:spPr>
        </c:title>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3962416"/>
        <c:crosses val="autoZero"/>
        <c:crossBetween val="midCat"/>
        <c:majorUnit val="2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919305541352789"/>
          <c:y val="1.6376027683480541E-2"/>
          <c:w val="0.85192873618070486"/>
          <c:h val="0.68722484889419999"/>
        </c:manualLayout>
      </c:layout>
      <c:scatterChart>
        <c:scatterStyle val="lineMarker"/>
        <c:varyColors val="0"/>
        <c:ser>
          <c:idx val="0"/>
          <c:order val="0"/>
          <c:tx>
            <c:v>RITUXIMAB (EU)</c:v>
          </c:tx>
          <c:spPr>
            <a:ln w="19050">
              <a:noFill/>
            </a:ln>
          </c:spPr>
          <c:marker>
            <c:spPr>
              <a:solidFill>
                <a:srgbClr val="7030A0"/>
              </a:solidFill>
            </c:spPr>
          </c:marker>
          <c:dPt>
            <c:idx val="0"/>
            <c:marker>
              <c:symbol val="circle"/>
              <c:size val="7"/>
              <c:spPr>
                <a:solidFill>
                  <a:srgbClr val="7030A0"/>
                </a:solidFill>
                <a:ln>
                  <a:solidFill>
                    <a:schemeClr val="tx1"/>
                  </a:solidFill>
                </a:ln>
              </c:spPr>
            </c:marker>
            <c:bubble3D val="0"/>
          </c:dPt>
          <c:dLbls>
            <c:dLbl>
              <c:idx val="0"/>
              <c:layout>
                <c:manualLayout>
                  <c:x val="1.4658457930225739E-3"/>
                  <c:y val="-3.1036623215394171E-2"/>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1'!$B$2</c:f>
              <c:numCache>
                <c:formatCode>0</c:formatCode>
                <c:ptCount val="1"/>
                <c:pt idx="0">
                  <c:v>2013</c:v>
                </c:pt>
              </c:numCache>
            </c:numRef>
          </c:xVal>
          <c:yVal>
            <c:numRef>
              <c:f>'Graph 1'!$C$2</c:f>
              <c:numCache>
                <c:formatCode>0</c:formatCode>
                <c:ptCount val="1"/>
                <c:pt idx="0">
                  <c:v>41.251923000000005</c:v>
                </c:pt>
              </c:numCache>
            </c:numRef>
          </c:yVal>
          <c:smooth val="0"/>
        </c:ser>
        <c:ser>
          <c:idx val="1"/>
          <c:order val="1"/>
          <c:tx>
            <c:v>CETUXIMAB (EU)</c:v>
          </c:tx>
          <c:spPr>
            <a:ln w="19050">
              <a:noFill/>
            </a:ln>
          </c:spPr>
          <c:marker>
            <c:symbol val="circle"/>
            <c:size val="7"/>
            <c:spPr>
              <a:solidFill>
                <a:srgbClr val="7030A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1'!$B$3</c:f>
              <c:numCache>
                <c:formatCode>0</c:formatCode>
                <c:ptCount val="1"/>
                <c:pt idx="0">
                  <c:v>2014</c:v>
                </c:pt>
              </c:numCache>
            </c:numRef>
          </c:xVal>
          <c:yVal>
            <c:numRef>
              <c:f>'Graph 1'!$C$3</c:f>
              <c:numCache>
                <c:formatCode>0</c:formatCode>
                <c:ptCount val="1"/>
                <c:pt idx="0">
                  <c:v>1430.5529259999998</c:v>
                </c:pt>
              </c:numCache>
            </c:numRef>
          </c:yVal>
          <c:smooth val="0"/>
        </c:ser>
        <c:ser>
          <c:idx val="2"/>
          <c:order val="2"/>
          <c:tx>
            <c:v>TRASTUZUMAB (EU)</c:v>
          </c:tx>
          <c:spPr>
            <a:ln w="19050">
              <a:noFill/>
            </a:ln>
          </c:spPr>
          <c:marker>
            <c:symbol val="circle"/>
            <c:size val="7"/>
            <c:spPr>
              <a:solidFill>
                <a:srgbClr val="7030A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1'!$B$4</c:f>
              <c:numCache>
                <c:formatCode>0</c:formatCode>
                <c:ptCount val="1"/>
                <c:pt idx="0">
                  <c:v>2014</c:v>
                </c:pt>
              </c:numCache>
            </c:numRef>
          </c:xVal>
          <c:yVal>
            <c:numRef>
              <c:f>'Graph 1'!$C$4</c:f>
              <c:numCache>
                <c:formatCode>0</c:formatCode>
                <c:ptCount val="1"/>
                <c:pt idx="0">
                  <c:v>5955.9714450000001</c:v>
                </c:pt>
              </c:numCache>
            </c:numRef>
          </c:yVal>
          <c:smooth val="0"/>
        </c:ser>
        <c:ser>
          <c:idx val="3"/>
          <c:order val="3"/>
          <c:tx>
            <c:v>ETANERCEPT (EU)</c:v>
          </c:tx>
          <c:spPr>
            <a:ln w="19050">
              <a:noFill/>
            </a:ln>
          </c:spPr>
          <c:marker>
            <c:symbol val="circle"/>
            <c:size val="7"/>
            <c:spPr>
              <a:solidFill>
                <a:srgbClr val="C000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1'!$B$5</c:f>
              <c:numCache>
                <c:formatCode>0</c:formatCode>
                <c:ptCount val="1"/>
                <c:pt idx="0">
                  <c:v>2015</c:v>
                </c:pt>
              </c:numCache>
            </c:numRef>
          </c:xVal>
          <c:yVal>
            <c:numRef>
              <c:f>'Graph 1'!$C$5</c:f>
              <c:numCache>
                <c:formatCode>0</c:formatCode>
                <c:ptCount val="1"/>
                <c:pt idx="0">
                  <c:v>10561.060416000002</c:v>
                </c:pt>
              </c:numCache>
            </c:numRef>
          </c:yVal>
          <c:smooth val="0"/>
        </c:ser>
        <c:ser>
          <c:idx val="4"/>
          <c:order val="4"/>
          <c:tx>
            <c:v>INFLIXIMAB (EU)</c:v>
          </c:tx>
          <c:spPr>
            <a:ln w="19050">
              <a:noFill/>
            </a:ln>
          </c:spPr>
          <c:marker>
            <c:symbol val="circle"/>
            <c:size val="7"/>
            <c:spPr>
              <a:solidFill>
                <a:srgbClr val="C000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1'!$B$6</c:f>
              <c:numCache>
                <c:formatCode>0</c:formatCode>
                <c:ptCount val="1"/>
                <c:pt idx="0">
                  <c:v>2015</c:v>
                </c:pt>
              </c:numCache>
            </c:numRef>
          </c:xVal>
          <c:yVal>
            <c:numRef>
              <c:f>'Graph 1'!$C$6</c:f>
              <c:numCache>
                <c:formatCode>0</c:formatCode>
                <c:ptCount val="1"/>
                <c:pt idx="0">
                  <c:v>8448.074869</c:v>
                </c:pt>
              </c:numCache>
            </c:numRef>
          </c:yVal>
          <c:smooth val="0"/>
        </c:ser>
        <c:ser>
          <c:idx val="5"/>
          <c:order val="5"/>
          <c:tx>
            <c:v>INSULIN GLARGINE (US/EU)</c:v>
          </c:tx>
          <c:spPr>
            <a:ln w="19050">
              <a:noFill/>
            </a:ln>
          </c:spPr>
          <c:marker>
            <c:symbol val="circle"/>
            <c:size val="7"/>
            <c:spPr>
              <a:solidFill>
                <a:srgbClr val="FFFF00"/>
              </a:solidFill>
              <a:ln>
                <a:solidFill>
                  <a:schemeClr val="tx1"/>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1'!$B$7</c:f>
              <c:numCache>
                <c:formatCode>0</c:formatCode>
                <c:ptCount val="1"/>
                <c:pt idx="0">
                  <c:v>2015</c:v>
                </c:pt>
              </c:numCache>
            </c:numRef>
          </c:xVal>
          <c:yVal>
            <c:numRef>
              <c:f>'Graph 1'!$C$7</c:f>
              <c:numCache>
                <c:formatCode>0</c:formatCode>
                <c:ptCount val="1"/>
                <c:pt idx="0">
                  <c:v>13046.319693999998</c:v>
                </c:pt>
              </c:numCache>
            </c:numRef>
          </c:yVal>
          <c:smooth val="0"/>
        </c:ser>
        <c:ser>
          <c:idx val="6"/>
          <c:order val="6"/>
          <c:tx>
            <c:v>PALIVIZUMAB (US/EU)</c:v>
          </c:tx>
          <c:spPr>
            <a:ln w="19050">
              <a:noFill/>
            </a:ln>
          </c:spPr>
          <c:dPt>
            <c:idx val="0"/>
            <c:marker>
              <c:symbol val="circle"/>
              <c:size val="7"/>
              <c:spPr>
                <a:solidFill>
                  <a:srgbClr val="9BC2E6"/>
                </a:solidFill>
                <a:ln>
                  <a:solidFill>
                    <a:prstClr val="black"/>
                  </a:solidFill>
                </a:ln>
              </c:spPr>
            </c:marker>
            <c:bubble3D val="0"/>
          </c:dPt>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1'!$B$8</c:f>
              <c:numCache>
                <c:formatCode>0</c:formatCode>
                <c:ptCount val="1"/>
                <c:pt idx="0">
                  <c:v>2015</c:v>
                </c:pt>
              </c:numCache>
            </c:numRef>
          </c:xVal>
          <c:yVal>
            <c:numRef>
              <c:f>'Graph 1'!$C$8</c:f>
              <c:numCache>
                <c:formatCode>0</c:formatCode>
                <c:ptCount val="1"/>
                <c:pt idx="0">
                  <c:v>1075.2388850000002</c:v>
                </c:pt>
              </c:numCache>
            </c:numRef>
          </c:yVal>
          <c:smooth val="0"/>
        </c:ser>
        <c:ser>
          <c:idx val="7"/>
          <c:order val="7"/>
          <c:tx>
            <c:v>PEGFILGRASTIM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1'!$B$9</c:f>
              <c:numCache>
                <c:formatCode>0</c:formatCode>
                <c:ptCount val="1"/>
                <c:pt idx="0">
                  <c:v>2015</c:v>
                </c:pt>
              </c:numCache>
            </c:numRef>
          </c:xVal>
          <c:yVal>
            <c:numRef>
              <c:f>'Graph 1'!$C$9</c:f>
              <c:numCache>
                <c:formatCode>0</c:formatCode>
                <c:ptCount val="1"/>
                <c:pt idx="0">
                  <c:v>4853.8562620000012</c:v>
                </c:pt>
              </c:numCache>
            </c:numRef>
          </c:yVal>
          <c:smooth val="0"/>
        </c:ser>
        <c:ser>
          <c:idx val="8"/>
          <c:order val="8"/>
          <c:tx>
            <c:v>ADALIMUMAB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1'!$B$10</c:f>
              <c:numCache>
                <c:formatCode>0</c:formatCode>
                <c:ptCount val="1"/>
                <c:pt idx="0">
                  <c:v>2016</c:v>
                </c:pt>
              </c:numCache>
            </c:numRef>
          </c:xVal>
          <c:yVal>
            <c:numRef>
              <c:f>'Graph 1'!$C$10</c:f>
              <c:numCache>
                <c:formatCode>0</c:formatCode>
                <c:ptCount val="1"/>
                <c:pt idx="0">
                  <c:v>19346.478247999996</c:v>
                </c:pt>
              </c:numCache>
            </c:numRef>
          </c:yVal>
          <c:smooth val="0"/>
        </c:ser>
        <c:ser>
          <c:idx val="9"/>
          <c:order val="9"/>
          <c:tx>
            <c:v>AGALSIDASE BETA (EU)</c:v>
          </c:tx>
          <c:spPr>
            <a:ln w="19050">
              <a:noFill/>
            </a:ln>
          </c:spPr>
          <c:marker>
            <c:symbol val="circle"/>
            <c:size val="7"/>
            <c:spPr>
              <a:solidFill>
                <a:srgbClr val="C9C9C9"/>
              </a:solidFill>
              <a:ln>
                <a:solidFill>
                  <a:schemeClr val="tx1"/>
                </a:solidFill>
              </a:ln>
            </c:spPr>
          </c:marker>
          <c:dLbls>
            <c:dLbl>
              <c:idx val="0"/>
              <c:layout>
                <c:manualLayout>
                  <c:x val="-2.9316915860451483E-3"/>
                  <c:y val="-1.5518311607697084E-2"/>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1'!$B$11</c:f>
              <c:numCache>
                <c:formatCode>0</c:formatCode>
                <c:ptCount val="1"/>
                <c:pt idx="0">
                  <c:v>2016</c:v>
                </c:pt>
              </c:numCache>
            </c:numRef>
          </c:xVal>
          <c:yVal>
            <c:numRef>
              <c:f>'Graph 1'!$C$11</c:f>
              <c:numCache>
                <c:formatCode>0</c:formatCode>
                <c:ptCount val="1"/>
                <c:pt idx="0">
                  <c:v>559.00333400000011</c:v>
                </c:pt>
              </c:numCache>
            </c:numRef>
          </c:yVal>
          <c:smooth val="0"/>
        </c:ser>
        <c:ser>
          <c:idx val="10"/>
          <c:order val="10"/>
          <c:tx>
            <c:v>DARBAPOETIN ALFA (EU)</c:v>
          </c:tx>
          <c:spPr>
            <a:ln w="19050">
              <a:noFill/>
            </a:ln>
          </c:spPr>
          <c:marker>
            <c:symbol val="circle"/>
            <c:size val="7"/>
            <c:spPr>
              <a:solidFill>
                <a:srgbClr val="FF0000"/>
              </a:solidFill>
              <a:ln>
                <a:solidFill>
                  <a:prstClr val="black"/>
                </a:solidFill>
              </a:ln>
            </c:spPr>
          </c:marker>
          <c:dLbls>
            <c:dLbl>
              <c:idx val="0"/>
              <c:layout>
                <c:manualLayout>
                  <c:x val="-8.6580086580086615E-3"/>
                  <c:y val="-8.3536382287041008E-3"/>
                </c:manualLayout>
              </c:layout>
              <c:tx>
                <c:rich>
                  <a:bodyPr/>
                  <a:lstStyle/>
                  <a:p>
                    <a:r>
                      <a:rPr lang="en-US"/>
                      <a:t>DARBAPOETIN ALFA </a:t>
                    </a:r>
                    <a:endParaRPr lang="en-US" smtClean="0"/>
                  </a:p>
                  <a:p>
                    <a:r>
                      <a:rPr lang="en-US" smtClean="0"/>
                      <a:t>(</a:t>
                    </a:r>
                    <a:r>
                      <a:rPr lang="en-US"/>
                      <a:t>EU)</a:t>
                    </a:r>
                  </a:p>
                </c:rich>
              </c:tx>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1'!$B$12</c:f>
              <c:numCache>
                <c:formatCode>0</c:formatCode>
                <c:ptCount val="1"/>
                <c:pt idx="0">
                  <c:v>2016</c:v>
                </c:pt>
              </c:numCache>
            </c:numRef>
          </c:xVal>
          <c:yVal>
            <c:numRef>
              <c:f>'Graph 1'!$C$12</c:f>
              <c:numCache>
                <c:formatCode>0</c:formatCode>
                <c:ptCount val="1"/>
                <c:pt idx="0">
                  <c:v>2284.4385360000001</c:v>
                </c:pt>
              </c:numCache>
            </c:numRef>
          </c:yVal>
          <c:smooth val="0"/>
        </c:ser>
        <c:ser>
          <c:idx val="11"/>
          <c:order val="11"/>
          <c:tx>
            <c:v>EPOETIN ALFA (US)</c:v>
          </c:tx>
          <c:spPr>
            <a:ln w="19050">
              <a:noFill/>
            </a:ln>
          </c:spPr>
          <c:marker>
            <c:symbol val="circle"/>
            <c:size val="7"/>
            <c:spPr>
              <a:solidFill>
                <a:srgbClr val="FF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1'!$B$13</c:f>
              <c:numCache>
                <c:formatCode>0</c:formatCode>
                <c:ptCount val="1"/>
                <c:pt idx="0">
                  <c:v>2016</c:v>
                </c:pt>
              </c:numCache>
            </c:numRef>
          </c:xVal>
          <c:yVal>
            <c:numRef>
              <c:f>'Graph 1'!$C$13</c:f>
              <c:numCache>
                <c:formatCode>0</c:formatCode>
                <c:ptCount val="1"/>
                <c:pt idx="0">
                  <c:v>1483.7886409999999</c:v>
                </c:pt>
              </c:numCache>
            </c:numRef>
          </c:yVal>
          <c:smooth val="0"/>
        </c:ser>
        <c:ser>
          <c:idx val="12"/>
          <c:order val="12"/>
          <c:tx>
            <c:v>PEGINTERFERON ALFA-2B (US)</c:v>
          </c:tx>
          <c:spPr>
            <a:ln w="19050">
              <a:noFill/>
            </a:ln>
          </c:spPr>
          <c:dPt>
            <c:idx val="0"/>
            <c:marker>
              <c:symbol val="circle"/>
              <c:size val="7"/>
              <c:spPr>
                <a:solidFill>
                  <a:srgbClr val="F4B084"/>
                </a:solidFill>
                <a:ln>
                  <a:solidFill>
                    <a:schemeClr val="tx1"/>
                  </a:solidFill>
                </a:ln>
              </c:spPr>
            </c:marker>
            <c:bubble3D val="0"/>
          </c:dPt>
          <c:dLbls>
            <c:dLbl>
              <c:idx val="0"/>
              <c:layout>
                <c:manualLayout>
                  <c:x val="0"/>
                  <c:y val="3.1036623215394176E-3"/>
                </c:manualLayout>
              </c:layout>
              <c:tx>
                <c:rich>
                  <a:bodyPr/>
                  <a:lstStyle/>
                  <a:p>
                    <a:r>
                      <a:rPr lang="en-US" b="1" dirty="0"/>
                      <a:t>P</a:t>
                    </a:r>
                    <a:r>
                      <a:rPr lang="en-US" dirty="0"/>
                      <a:t>EGINTERFERON </a:t>
                    </a:r>
                    <a:endParaRPr lang="en-US" dirty="0" smtClean="0"/>
                  </a:p>
                  <a:p>
                    <a:r>
                      <a:rPr lang="en-US" dirty="0" smtClean="0"/>
                      <a:t>ALFA-2B </a:t>
                    </a:r>
                    <a:r>
                      <a:rPr lang="en-US" dirty="0"/>
                      <a:t>(US)</a:t>
                    </a:r>
                  </a:p>
                </c:rich>
              </c:tx>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1'!$B$14</c:f>
              <c:numCache>
                <c:formatCode>0</c:formatCode>
                <c:ptCount val="1"/>
                <c:pt idx="0">
                  <c:v>2016</c:v>
                </c:pt>
              </c:numCache>
            </c:numRef>
          </c:xVal>
          <c:yVal>
            <c:numRef>
              <c:f>'Graph 1'!$C$14</c:f>
              <c:numCache>
                <c:formatCode>0</c:formatCode>
                <c:ptCount val="1"/>
                <c:pt idx="0">
                  <c:v>95.937446000000023</c:v>
                </c:pt>
              </c:numCache>
            </c:numRef>
          </c:yVal>
          <c:smooth val="0"/>
        </c:ser>
        <c:ser>
          <c:idx val="13"/>
          <c:order val="13"/>
          <c:tx>
            <c:v>ABATACEPT (EU)</c:v>
          </c:tx>
          <c:spPr>
            <a:ln w="19050">
              <a:noFill/>
            </a:ln>
          </c:spPr>
          <c:dPt>
            <c:idx val="0"/>
            <c:marker>
              <c:symbol val="circle"/>
              <c:size val="7"/>
              <c:spPr>
                <a:solidFill>
                  <a:srgbClr val="7030A0"/>
                </a:solidFill>
                <a:ln>
                  <a:solidFill>
                    <a:prstClr val="black"/>
                  </a:solidFill>
                </a:ln>
              </c:spPr>
            </c:marker>
            <c:bubble3D val="0"/>
          </c:dPt>
          <c:dLbls>
            <c:dLbl>
              <c:idx val="0"/>
              <c:layout>
                <c:manualLayout>
                  <c:x val="1.0101010101010104E-2"/>
                  <c:y val="2.784546076234835E-3"/>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1'!$B$15</c:f>
              <c:numCache>
                <c:formatCode>0</c:formatCode>
                <c:ptCount val="1"/>
                <c:pt idx="0">
                  <c:v>2017</c:v>
                </c:pt>
              </c:numCache>
            </c:numRef>
          </c:xVal>
          <c:yVal>
            <c:numRef>
              <c:f>'Graph 1'!$C$15</c:f>
              <c:numCache>
                <c:formatCode>0</c:formatCode>
                <c:ptCount val="1"/>
                <c:pt idx="0">
                  <c:v>2326.4741280000007</c:v>
                </c:pt>
              </c:numCache>
            </c:numRef>
          </c:yVal>
          <c:smooth val="0"/>
        </c:ser>
        <c:ser>
          <c:idx val="14"/>
          <c:order val="14"/>
          <c:tx>
            <c:v>OMALIZUMAB (EU)</c:v>
          </c:tx>
          <c:spPr>
            <a:ln w="19050">
              <a:noFill/>
            </a:ln>
          </c:spPr>
          <c:marker>
            <c:symbol val="circle"/>
            <c:size val="7"/>
            <c:spPr>
              <a:solidFill>
                <a:srgbClr val="FF66FF"/>
              </a:solidFill>
              <a:ln>
                <a:solidFill>
                  <a:schemeClr val="tx1"/>
                </a:solidFill>
              </a:ln>
            </c:spPr>
          </c:marker>
          <c:dLbls>
            <c:dLbl>
              <c:idx val="0"/>
              <c:layout>
                <c:manualLayout>
                  <c:x val="-1.7316017316017319E-2"/>
                  <c:y val="-1.9898541665250645E-2"/>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1'!$B$16</c:f>
              <c:numCache>
                <c:formatCode>0</c:formatCode>
                <c:ptCount val="1"/>
                <c:pt idx="0">
                  <c:v>2017</c:v>
                </c:pt>
              </c:numCache>
            </c:numRef>
          </c:xVal>
          <c:yVal>
            <c:numRef>
              <c:f>'Graph 1'!$C$16</c:f>
              <c:numCache>
                <c:formatCode>0</c:formatCode>
                <c:ptCount val="1"/>
                <c:pt idx="0">
                  <c:v>2463.0689459999994</c:v>
                </c:pt>
              </c:numCache>
            </c:numRef>
          </c:yVal>
          <c:smooth val="0"/>
        </c:ser>
        <c:ser>
          <c:idx val="15"/>
          <c:order val="15"/>
          <c:tx>
            <c:v>PEGINTERFERON ALFA-2A (EU)</c:v>
          </c:tx>
          <c:spPr>
            <a:ln w="19050">
              <a:noFill/>
            </a:ln>
          </c:spPr>
          <c:marker>
            <c:spPr>
              <a:solidFill>
                <a:srgbClr val="FF66FF"/>
              </a:solidFill>
            </c:spPr>
          </c:marker>
          <c:dPt>
            <c:idx val="0"/>
            <c:marker>
              <c:symbol val="circle"/>
              <c:size val="7"/>
              <c:spPr>
                <a:solidFill>
                  <a:srgbClr val="F4B084"/>
                </a:solidFill>
                <a:ln>
                  <a:solidFill>
                    <a:prstClr val="black"/>
                  </a:solidFill>
                </a:ln>
              </c:spPr>
            </c:marker>
            <c:bubble3D val="0"/>
          </c:dPt>
          <c:dLbls>
            <c:dLbl>
              <c:idx val="0"/>
              <c:layout>
                <c:manualLayout>
                  <c:x val="-2.8403267773346522E-3"/>
                  <c:y val="-2.7845460762347331E-3"/>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1'!$B$17</c:f>
              <c:numCache>
                <c:formatCode>0</c:formatCode>
                <c:ptCount val="1"/>
                <c:pt idx="0">
                  <c:v>2017</c:v>
                </c:pt>
              </c:numCache>
            </c:numRef>
          </c:xVal>
          <c:yVal>
            <c:numRef>
              <c:f>'Graph 1'!$C$17</c:f>
              <c:numCache>
                <c:formatCode>0</c:formatCode>
                <c:ptCount val="1"/>
                <c:pt idx="0">
                  <c:v>251.954733</c:v>
                </c:pt>
              </c:numCache>
            </c:numRef>
          </c:yVal>
          <c:smooth val="0"/>
        </c:ser>
        <c:ser>
          <c:idx val="16"/>
          <c:order val="16"/>
          <c:tx>
            <c:v>TERIPARATIDE (US)</c:v>
          </c:tx>
          <c:spPr>
            <a:ln w="19050">
              <a:solidFill>
                <a:prstClr val="black"/>
              </a:solid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1'!$B$18</c:f>
              <c:numCache>
                <c:formatCode>0</c:formatCode>
                <c:ptCount val="1"/>
                <c:pt idx="0">
                  <c:v>2018</c:v>
                </c:pt>
              </c:numCache>
            </c:numRef>
          </c:xVal>
          <c:yVal>
            <c:numRef>
              <c:f>'Graph 1'!$C$18</c:f>
              <c:numCache>
                <c:formatCode>0</c:formatCode>
                <c:ptCount val="1"/>
                <c:pt idx="0">
                  <c:v>1669.9426830000002</c:v>
                </c:pt>
              </c:numCache>
            </c:numRef>
          </c:yVal>
          <c:smooth val="0"/>
        </c:ser>
        <c:ser>
          <c:idx val="17"/>
          <c:order val="17"/>
          <c:tx>
            <c:v>BEVACIZUMAB (US/EU)</c:v>
          </c:tx>
          <c:spPr>
            <a:ln w="19050">
              <a:noFill/>
            </a:ln>
          </c:spPr>
          <c:marker>
            <c:symbol val="circle"/>
            <c:size val="7"/>
            <c:spPr>
              <a:solidFill>
                <a:srgbClr val="7030A0"/>
              </a:solidFill>
              <a:ln>
                <a:solidFill>
                  <a:prstClr val="black"/>
                </a:solidFill>
              </a:ln>
            </c:spPr>
          </c:marker>
          <c:dLbls>
            <c:dLbl>
              <c:idx val="0"/>
              <c:layout>
                <c:manualLayout>
                  <c:x val="0"/>
                  <c:y val="3.414028553693358E-2"/>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solidFill>
                      <a:schemeClr val="tx1"/>
                    </a:solidFill>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1'!$B$19</c:f>
              <c:numCache>
                <c:formatCode>0</c:formatCode>
                <c:ptCount val="1"/>
                <c:pt idx="0">
                  <c:v>2019</c:v>
                </c:pt>
              </c:numCache>
            </c:numRef>
          </c:xVal>
          <c:yVal>
            <c:numRef>
              <c:f>'Graph 1'!$C$19</c:f>
              <c:numCache>
                <c:formatCode>0</c:formatCode>
                <c:ptCount val="1"/>
                <c:pt idx="0">
                  <c:v>6281</c:v>
                </c:pt>
              </c:numCache>
            </c:numRef>
          </c:yVal>
          <c:smooth val="0"/>
        </c:ser>
        <c:ser>
          <c:idx val="18"/>
          <c:order val="18"/>
          <c:tx>
            <c:v>INSULIN DETEMIR (US/EU)</c:v>
          </c:tx>
          <c:spPr>
            <a:ln w="19050">
              <a:noFill/>
            </a:ln>
          </c:spPr>
          <c:marker>
            <c:symbol val="circle"/>
            <c:size val="7"/>
            <c:spPr>
              <a:solidFill>
                <a:srgbClr val="FFFF00"/>
              </a:solidFill>
              <a:ln>
                <a:solidFill>
                  <a:prstClr val="black"/>
                </a:solidFill>
              </a:ln>
            </c:spPr>
          </c:marker>
          <c:dLbls>
            <c:dLbl>
              <c:idx val="0"/>
              <c:layout>
                <c:manualLayout>
                  <c:x val="0"/>
                  <c:y val="3.414028553693358E-2"/>
                </c:manualLayout>
              </c:layout>
              <c:dLblPos val="r"/>
              <c:showLegendKey val="0"/>
              <c:showVal val="0"/>
              <c:showCatName val="0"/>
              <c:showSerName val="1"/>
              <c:showPercent val="0"/>
              <c:showBubbleSize val="0"/>
              <c:extLst>
                <c:ext xmlns:c15="http://schemas.microsoft.com/office/drawing/2012/chart" uri="{CE6537A1-D6FC-4f65-9D91-7224C49458BB}"/>
              </c:extLst>
            </c:dLbl>
            <c:spPr>
              <a:noFill/>
              <a:ln>
                <a:noFill/>
              </a:ln>
              <a:effectLst/>
            </c:spPr>
            <c:txPr>
              <a:bodyPr/>
              <a:lstStyle/>
              <a:p>
                <a:pPr>
                  <a:defRPr sz="700" b="1">
                    <a:solidFill>
                      <a:schemeClr val="tx1"/>
                    </a:solidFill>
                  </a:defRPr>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1'!$B$20</c:f>
              <c:numCache>
                <c:formatCode>0</c:formatCode>
                <c:ptCount val="1"/>
                <c:pt idx="0">
                  <c:v>2019</c:v>
                </c:pt>
              </c:numCache>
            </c:numRef>
          </c:xVal>
          <c:yVal>
            <c:numRef>
              <c:f>'Graph 1'!$C$20</c:f>
              <c:numCache>
                <c:formatCode>0</c:formatCode>
                <c:ptCount val="1"/>
                <c:pt idx="0">
                  <c:v>4586</c:v>
                </c:pt>
              </c:numCache>
            </c:numRef>
          </c:yVal>
          <c:smooth val="0"/>
        </c:ser>
        <c:dLbls>
          <c:showLegendKey val="0"/>
          <c:showVal val="1"/>
          <c:showCatName val="0"/>
          <c:showSerName val="0"/>
          <c:showPercent val="0"/>
          <c:showBubbleSize val="0"/>
        </c:dLbls>
        <c:axId val="205823832"/>
        <c:axId val="205824224"/>
      </c:scatterChart>
      <c:valAx>
        <c:axId val="205823832"/>
        <c:scaling>
          <c:orientation val="minMax"/>
          <c:max val="2019"/>
          <c:min val="2013"/>
        </c:scaling>
        <c:delete val="1"/>
        <c:axPos val="b"/>
        <c:numFmt formatCode="0" sourceLinked="1"/>
        <c:majorTickMark val="none"/>
        <c:minorTickMark val="none"/>
        <c:tickLblPos val="nextTo"/>
        <c:crossAx val="205824224"/>
        <c:crosses val="autoZero"/>
        <c:crossBetween val="midCat"/>
        <c:majorUnit val="1"/>
      </c:valAx>
      <c:valAx>
        <c:axId val="205824224"/>
        <c:scaling>
          <c:orientation val="minMax"/>
          <c:max val="20000"/>
          <c:min val="10000"/>
        </c:scaling>
        <c:delete val="0"/>
        <c:axPos val="l"/>
        <c:majorGridlines>
          <c:spPr>
            <a:ln>
              <a:solidFill>
                <a:schemeClr val="bg1">
                  <a:lumMod val="75000"/>
                </a:schemeClr>
              </a:solidFill>
            </a:ln>
          </c:spPr>
        </c:majorGridlines>
        <c:numFmt formatCode="&quot;$&quot;#,##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5823832"/>
        <c:crosses val="autoZero"/>
        <c:crossBetween val="midCat"/>
        <c:majorUnit val="2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304564202202002"/>
          <c:y val="1.6376027683480541E-2"/>
          <c:w val="0.85807614957221257"/>
          <c:h val="0.86462282446375016"/>
        </c:manualLayout>
      </c:layout>
      <c:scatterChart>
        <c:scatterStyle val="lineMarker"/>
        <c:varyColors val="0"/>
        <c:ser>
          <c:idx val="0"/>
          <c:order val="0"/>
          <c:tx>
            <c:v>BASILIXIMAB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2'!$B$2</c:f>
              <c:numCache>
                <c:formatCode>0</c:formatCode>
                <c:ptCount val="1"/>
                <c:pt idx="0">
                  <c:v>2020</c:v>
                </c:pt>
              </c:numCache>
            </c:numRef>
          </c:xVal>
          <c:yVal>
            <c:numRef>
              <c:f>'Graph 2'!$C$2</c:f>
              <c:numCache>
                <c:formatCode>0</c:formatCode>
                <c:ptCount val="1"/>
                <c:pt idx="0">
                  <c:v>150.46299200000001</c:v>
                </c:pt>
              </c:numCache>
            </c:numRef>
          </c:yVal>
          <c:smooth val="0"/>
        </c:ser>
        <c:ser>
          <c:idx val="1"/>
          <c:order val="1"/>
          <c:tx>
            <c:v>ECULIZUMAB (EU)</c:v>
          </c:tx>
          <c:spPr>
            <a:ln w="19050">
              <a:noFill/>
            </a:ln>
          </c:spPr>
          <c:marker>
            <c:symbol val="circle"/>
            <c:size val="7"/>
            <c:spPr>
              <a:solidFill>
                <a:srgbClr val="FF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2'!$B$3</c:f>
              <c:numCache>
                <c:formatCode>0</c:formatCode>
                <c:ptCount val="1"/>
                <c:pt idx="0">
                  <c:v>2020</c:v>
                </c:pt>
              </c:numCache>
            </c:numRef>
          </c:xVal>
          <c:yVal>
            <c:numRef>
              <c:f>'Graph 2'!$C$3</c:f>
              <c:numCache>
                <c:formatCode>0</c:formatCode>
                <c:ptCount val="1"/>
                <c:pt idx="0">
                  <c:v>1223.101995</c:v>
                </c:pt>
              </c:numCache>
            </c:numRef>
          </c:yVal>
          <c:smooth val="0"/>
        </c:ser>
        <c:ser>
          <c:idx val="2"/>
          <c:order val="2"/>
          <c:tx>
            <c:v>NATALIZUMAB (US/EU)</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2'!$B$4</c:f>
              <c:numCache>
                <c:formatCode>0</c:formatCode>
                <c:ptCount val="1"/>
                <c:pt idx="0">
                  <c:v>2020</c:v>
                </c:pt>
              </c:numCache>
            </c:numRef>
          </c:xVal>
          <c:yVal>
            <c:numRef>
              <c:f>'Graph 2'!$C$4</c:f>
              <c:numCache>
                <c:formatCode>0</c:formatCode>
                <c:ptCount val="1"/>
                <c:pt idx="0">
                  <c:v>2882.546953</c:v>
                </c:pt>
              </c:numCache>
            </c:numRef>
          </c:yVal>
          <c:smooth val="0"/>
        </c:ser>
        <c:ser>
          <c:idx val="3"/>
          <c:order val="3"/>
          <c:tx>
            <c:v>PANITUMUMAB (US)</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2'!$B$5</c:f>
              <c:numCache>
                <c:formatCode>0</c:formatCode>
                <c:ptCount val="1"/>
                <c:pt idx="0">
                  <c:v>2020</c:v>
                </c:pt>
              </c:numCache>
            </c:numRef>
          </c:xVal>
          <c:yVal>
            <c:numRef>
              <c:f>'Graph 2'!$C$5</c:f>
              <c:numCache>
                <c:formatCode>0</c:formatCode>
                <c:ptCount val="1"/>
                <c:pt idx="0">
                  <c:v>662.48580800000013</c:v>
                </c:pt>
              </c:numCache>
            </c:numRef>
          </c:yVal>
          <c:smooth val="0"/>
        </c:ser>
        <c:ser>
          <c:idx val="4"/>
          <c:order val="4"/>
          <c:tx>
            <c:v>RANIBIZUMAB (US)</c:v>
          </c:tx>
          <c:spPr>
            <a:ln w="19050">
              <a:noFill/>
            </a:ln>
          </c:spPr>
          <c:dPt>
            <c:idx val="0"/>
            <c:marker>
              <c:symbol val="circle"/>
              <c:size val="7"/>
              <c:spPr>
                <a:solidFill>
                  <a:srgbClr val="BF8F00"/>
                </a:solidFill>
                <a:ln>
                  <a:solidFill>
                    <a:prstClr val="black"/>
                  </a:solidFill>
                </a:ln>
              </c:spPr>
            </c:marker>
            <c:bubble3D val="0"/>
          </c:dPt>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2'!$B$6</c:f>
              <c:numCache>
                <c:formatCode>0</c:formatCode>
                <c:ptCount val="1"/>
                <c:pt idx="0">
                  <c:v>2020</c:v>
                </c:pt>
              </c:numCache>
            </c:numRef>
          </c:xVal>
          <c:yVal>
            <c:numRef>
              <c:f>'Graph 2'!$C$6</c:f>
              <c:numCache>
                <c:formatCode>0</c:formatCode>
                <c:ptCount val="1"/>
                <c:pt idx="0">
                  <c:v>3758.3973610000007</c:v>
                </c:pt>
              </c:numCache>
            </c:numRef>
          </c:yVal>
          <c:smooth val="0"/>
        </c:ser>
        <c:ser>
          <c:idx val="5"/>
          <c:order val="5"/>
          <c:tx>
            <c:v>TOCILIZUMAB (EU)</c:v>
          </c:tx>
          <c:spPr>
            <a:ln w="19050">
              <a:solidFill>
                <a:prstClr val="black"/>
              </a:solid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2'!$B$7</c:f>
              <c:numCache>
                <c:formatCode>0</c:formatCode>
                <c:ptCount val="1"/>
                <c:pt idx="0">
                  <c:v>2020</c:v>
                </c:pt>
              </c:numCache>
            </c:numRef>
          </c:xVal>
          <c:yVal>
            <c:numRef>
              <c:f>'Graph 2'!$C$7</c:f>
              <c:numCache>
                <c:formatCode>0</c:formatCode>
                <c:ptCount val="1"/>
                <c:pt idx="0">
                  <c:v>1800.0026970000001</c:v>
                </c:pt>
              </c:numCache>
            </c:numRef>
          </c:yVal>
          <c:smooth val="0"/>
        </c:ser>
        <c:ser>
          <c:idx val="6"/>
          <c:order val="6"/>
          <c:tx>
            <c:v>CERTOLIZUMAB PEGOL (EU)</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2'!$B$8</c:f>
              <c:numCache>
                <c:formatCode>0</c:formatCode>
                <c:ptCount val="1"/>
                <c:pt idx="0">
                  <c:v>2021</c:v>
                </c:pt>
              </c:numCache>
            </c:numRef>
          </c:xVal>
          <c:yVal>
            <c:numRef>
              <c:f>'Graph 2'!$C$8</c:f>
              <c:numCache>
                <c:formatCode>0</c:formatCode>
                <c:ptCount val="1"/>
                <c:pt idx="0">
                  <c:v>1781.2144329999999</c:v>
                </c:pt>
              </c:numCache>
            </c:numRef>
          </c:yVal>
          <c:smooth val="0"/>
        </c:ser>
        <c:ser>
          <c:idx val="7"/>
          <c:order val="7"/>
          <c:tx>
            <c:v>GOLIMUMAB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2'!$B$9</c:f>
              <c:numCache>
                <c:formatCode>0</c:formatCode>
                <c:ptCount val="1"/>
                <c:pt idx="0">
                  <c:v>2022</c:v>
                </c:pt>
              </c:numCache>
            </c:numRef>
          </c:xVal>
          <c:yVal>
            <c:numRef>
              <c:f>'Graph 2'!$C$9</c:f>
              <c:numCache>
                <c:formatCode>0</c:formatCode>
                <c:ptCount val="1"/>
                <c:pt idx="0">
                  <c:v>2479.9846789999997</c:v>
                </c:pt>
              </c:numCache>
            </c:numRef>
          </c:yVal>
          <c:smooth val="0"/>
        </c:ser>
        <c:ser>
          <c:idx val="8"/>
          <c:order val="8"/>
          <c:tx>
            <c:v>INTERFERON BETA-1B (US)</c:v>
          </c:tx>
          <c:spPr>
            <a:ln w="19050">
              <a:noFill/>
            </a:ln>
          </c:spPr>
          <c:marker>
            <c:symbol val="circle"/>
            <c:size val="7"/>
            <c:spPr>
              <a:solidFill>
                <a:srgbClr val="FFC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2'!$B$10</c:f>
              <c:numCache>
                <c:formatCode>0</c:formatCode>
                <c:ptCount val="1"/>
                <c:pt idx="0">
                  <c:v>2022</c:v>
                </c:pt>
              </c:numCache>
            </c:numRef>
          </c:xVal>
          <c:yVal>
            <c:numRef>
              <c:f>'Graph 2'!$C$10</c:f>
              <c:numCache>
                <c:formatCode>0</c:formatCode>
                <c:ptCount val="1"/>
                <c:pt idx="0">
                  <c:v>1091.6093409999999</c:v>
                </c:pt>
              </c:numCache>
            </c:numRef>
          </c:yVal>
          <c:smooth val="0"/>
        </c:ser>
        <c:ser>
          <c:idx val="9"/>
          <c:order val="9"/>
          <c:tx>
            <c:v>AFLIBERCEPT (US)</c:v>
          </c:tx>
          <c:spPr>
            <a:ln w="19050">
              <a:noFill/>
            </a:ln>
          </c:spPr>
          <c:marker>
            <c:symbol val="circle"/>
            <c:size val="7"/>
            <c:spPr>
              <a:solidFill>
                <a:srgbClr val="BF8F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2'!$B$11</c:f>
              <c:numCache>
                <c:formatCode>0</c:formatCode>
                <c:ptCount val="1"/>
                <c:pt idx="0">
                  <c:v>2023</c:v>
                </c:pt>
              </c:numCache>
            </c:numRef>
          </c:xVal>
          <c:yVal>
            <c:numRef>
              <c:f>'Graph 2'!$C$11</c:f>
              <c:numCache>
                <c:formatCode>0</c:formatCode>
                <c:ptCount val="1"/>
                <c:pt idx="0">
                  <c:v>2330.7625879999996</c:v>
                </c:pt>
              </c:numCache>
            </c:numRef>
          </c:yVal>
          <c:smooth val="0"/>
        </c:ser>
        <c:ser>
          <c:idx val="10"/>
          <c:order val="10"/>
          <c:tx>
            <c:v>ALEMTUZUMAB (EU)</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2'!$B$12</c:f>
              <c:numCache>
                <c:formatCode>0</c:formatCode>
                <c:ptCount val="1"/>
                <c:pt idx="0">
                  <c:v>2023</c:v>
                </c:pt>
              </c:numCache>
            </c:numRef>
          </c:xVal>
          <c:yVal>
            <c:numRef>
              <c:f>'Graph 2'!$C$12</c:f>
              <c:numCache>
                <c:formatCode>0</c:formatCode>
                <c:ptCount val="1"/>
                <c:pt idx="0">
                  <c:v>559.85563699999989</c:v>
                </c:pt>
              </c:numCache>
            </c:numRef>
          </c:yVal>
          <c:smooth val="0"/>
        </c:ser>
        <c:ser>
          <c:idx val="11"/>
          <c:order val="11"/>
          <c:tx>
            <c:v>OFATUMUMAB (US/EU)</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2'!$B$13</c:f>
              <c:numCache>
                <c:formatCode>0</c:formatCode>
                <c:ptCount val="1"/>
                <c:pt idx="0">
                  <c:v>2023</c:v>
                </c:pt>
              </c:numCache>
            </c:numRef>
          </c:xVal>
          <c:yVal>
            <c:numRef>
              <c:f>'Graph 2'!$C$13</c:f>
              <c:numCache>
                <c:formatCode>0</c:formatCode>
                <c:ptCount val="1"/>
                <c:pt idx="0">
                  <c:v>42.095382000000008</c:v>
                </c:pt>
              </c:numCache>
            </c:numRef>
          </c:yVal>
          <c:smooth val="0"/>
        </c:ser>
        <c:ser>
          <c:idx val="12"/>
          <c:order val="12"/>
          <c:tx>
            <c:v>PERTUZUMAB (EU)</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2'!$B$14</c:f>
              <c:numCache>
                <c:formatCode>0</c:formatCode>
                <c:ptCount val="1"/>
                <c:pt idx="0">
                  <c:v>2023</c:v>
                </c:pt>
              </c:numCache>
            </c:numRef>
          </c:xVal>
          <c:yVal>
            <c:numRef>
              <c:f>'Graph 2'!$C$14</c:f>
              <c:numCache>
                <c:formatCode>0</c:formatCode>
                <c:ptCount val="1"/>
                <c:pt idx="0">
                  <c:v>1693.8130659999999</c:v>
                </c:pt>
              </c:numCache>
            </c:numRef>
          </c:yVal>
          <c:smooth val="0"/>
        </c:ser>
        <c:ser>
          <c:idx val="13"/>
          <c:order val="13"/>
          <c:tx>
            <c:v>USTEKINUMAB (US)</c:v>
          </c:tx>
          <c:spPr>
            <a:ln w="19050">
              <a:noFill/>
            </a:ln>
          </c:spPr>
          <c:marker>
            <c:symbol val="circle"/>
            <c:size val="7"/>
            <c:spPr>
              <a:solidFill>
                <a:srgbClr val="C0000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2'!$B$15</c:f>
              <c:numCache>
                <c:formatCode>0</c:formatCode>
                <c:ptCount val="1"/>
                <c:pt idx="0">
                  <c:v>2023</c:v>
                </c:pt>
              </c:numCache>
            </c:numRef>
          </c:xVal>
          <c:yVal>
            <c:numRef>
              <c:f>'Graph 2'!$C$15</c:f>
              <c:numCache>
                <c:formatCode>0</c:formatCode>
                <c:ptCount val="1"/>
                <c:pt idx="0">
                  <c:v>3477.5687939999998</c:v>
                </c:pt>
              </c:numCache>
            </c:numRef>
          </c:yVal>
          <c:smooth val="0"/>
        </c:ser>
        <c:ser>
          <c:idx val="14"/>
          <c:order val="14"/>
          <c:tx>
            <c:v>DENOSUMAB (US/EU)</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2'!$B$16</c:f>
              <c:numCache>
                <c:formatCode>0</c:formatCode>
                <c:ptCount val="1"/>
                <c:pt idx="0">
                  <c:v>2025</c:v>
                </c:pt>
              </c:numCache>
            </c:numRef>
          </c:xVal>
          <c:yVal>
            <c:numRef>
              <c:f>'Graph 2'!$C$16</c:f>
              <c:numCache>
                <c:formatCode>0</c:formatCode>
                <c:ptCount val="1"/>
                <c:pt idx="0">
                  <c:v>3421.7208789999995</c:v>
                </c:pt>
              </c:numCache>
            </c:numRef>
          </c:yVal>
          <c:smooth val="0"/>
        </c:ser>
        <c:ser>
          <c:idx val="15"/>
          <c:order val="15"/>
          <c:tx>
            <c:v>IPILIMUMAB (US/EU)</c:v>
          </c:tx>
          <c:spPr>
            <a:ln w="19050">
              <a:noFill/>
            </a:ln>
          </c:spPr>
          <c:marker>
            <c:symbol val="circle"/>
            <c:size val="7"/>
            <c:spPr>
              <a:solidFill>
                <a:srgbClr val="7030A0"/>
              </a:solidFill>
              <a:ln>
                <a:solidFill>
                  <a:prstClr val="black"/>
                </a:solidFill>
              </a:ln>
            </c:spPr>
          </c:marker>
          <c:dLbls>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layout/>
                <c15:showLeaderLines val="0"/>
              </c:ext>
            </c:extLst>
          </c:dLbls>
          <c:xVal>
            <c:numRef>
              <c:f>'Graph 2'!$B$17</c:f>
              <c:numCache>
                <c:formatCode>0</c:formatCode>
                <c:ptCount val="1"/>
                <c:pt idx="0">
                  <c:v>2025</c:v>
                </c:pt>
              </c:numCache>
            </c:numRef>
          </c:xVal>
          <c:yVal>
            <c:numRef>
              <c:f>'Graph 2'!$C$17</c:f>
              <c:numCache>
                <c:formatCode>0</c:formatCode>
                <c:ptCount val="1"/>
                <c:pt idx="0">
                  <c:v>1412.5881690000001</c:v>
                </c:pt>
              </c:numCache>
            </c:numRef>
          </c:yVal>
          <c:smooth val="0"/>
        </c:ser>
        <c:ser>
          <c:idx val="16"/>
          <c:order val="16"/>
          <c:tx>
            <c:v>DACLIZUMAB (EU)</c:v>
          </c:tx>
          <c:spPr>
            <a:ln w="19050">
              <a:noFill/>
            </a:ln>
          </c:spPr>
          <c:marker>
            <c:symbol val="circle"/>
            <c:size val="7"/>
            <c:spPr>
              <a:solidFill>
                <a:srgbClr val="808080"/>
              </a:solidFill>
              <a:ln>
                <a:solidFill>
                  <a:prstClr val="black"/>
                </a:solidFill>
              </a:ln>
            </c:spPr>
          </c:marker>
          <c:dLbls>
            <c:dLbl>
              <c:idx val="0"/>
              <c:layout>
                <c:manualLayout>
                  <c:x val="-1.136221607604365E-7"/>
                  <c:y val="-4.176819114352099E-2"/>
                </c:manualLayout>
              </c:layout>
              <c:spPr/>
              <c:txPr>
                <a:bodyPr/>
                <a:lstStyle/>
                <a:p>
                  <a:pPr>
                    <a:defRPr sz="700" b="1"/>
                  </a:pPr>
                  <a:endParaRPr lang="en-US"/>
                </a:p>
              </c:txPr>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2'!$B$18</c:f>
              <c:numCache>
                <c:formatCode>0</c:formatCode>
                <c:ptCount val="1"/>
                <c:pt idx="0">
                  <c:v>2026</c:v>
                </c:pt>
              </c:numCache>
            </c:numRef>
          </c:xVal>
          <c:yVal>
            <c:numRef>
              <c:f>'Graph 2'!$C$18</c:f>
              <c:numCache>
                <c:formatCode>0</c:formatCode>
                <c:ptCount val="1"/>
                <c:pt idx="0">
                  <c:v>17.677009999999999</c:v>
                </c:pt>
              </c:numCache>
            </c:numRef>
          </c:yVal>
          <c:smooth val="0"/>
        </c:ser>
        <c:ser>
          <c:idx val="17"/>
          <c:order val="17"/>
          <c:tx>
            <c:v>INTERFERON BETA-1A (US)</c:v>
          </c:tx>
          <c:spPr>
            <a:ln w="19050">
              <a:noFill/>
            </a:ln>
          </c:spPr>
          <c:marker>
            <c:symbol val="circle"/>
            <c:size val="7"/>
            <c:spPr>
              <a:solidFill>
                <a:srgbClr val="FFC000"/>
              </a:solidFill>
              <a:ln>
                <a:solidFill>
                  <a:prstClr val="black"/>
                </a:solidFill>
              </a:ln>
            </c:spPr>
          </c:marker>
          <c:dLbls>
            <c:dLbl>
              <c:idx val="0"/>
              <c:layout>
                <c:manualLayout>
                  <c:x val="0"/>
                  <c:y val="3.0630006838582052E-2"/>
                </c:manualLayout>
              </c:layout>
              <c:dLblPos val="r"/>
              <c:showLegendKey val="0"/>
              <c:showVal val="0"/>
              <c:showCatName val="0"/>
              <c:showSerName val="1"/>
              <c:showPercent val="0"/>
              <c:showBubbleSize val="0"/>
              <c:extLst>
                <c:ext xmlns:c15="http://schemas.microsoft.com/office/drawing/2012/chart" uri="{CE6537A1-D6FC-4f65-9D91-7224C49458BB}">
                  <c15:layout/>
                </c:ext>
              </c:extLst>
            </c:dLbl>
            <c:spPr>
              <a:noFill/>
              <a:ln>
                <a:noFill/>
              </a:ln>
              <a:effectLst/>
            </c:spPr>
            <c:txPr>
              <a:bodyPr/>
              <a:lstStyle/>
              <a:p>
                <a:pPr>
                  <a:defRPr sz="700" b="1"/>
                </a:pPr>
                <a:endParaRPr lang="en-US"/>
              </a:p>
            </c:txPr>
            <c:dLblPos val="r"/>
            <c:showLegendKey val="0"/>
            <c:showVal val="0"/>
            <c:showCatName val="0"/>
            <c:showSerName val="1"/>
            <c:showPercent val="0"/>
            <c:showBubbleSize val="0"/>
            <c:showLeaderLines val="0"/>
            <c:extLst>
              <c:ext xmlns:c15="http://schemas.microsoft.com/office/drawing/2012/chart" uri="{CE6537A1-D6FC-4f65-9D91-7224C49458BB}">
                <c15:showLeaderLines val="0"/>
              </c:ext>
            </c:extLst>
          </c:dLbls>
          <c:xVal>
            <c:numRef>
              <c:f>'Graph 2'!$B$19</c:f>
              <c:numCache>
                <c:formatCode>0</c:formatCode>
                <c:ptCount val="1"/>
                <c:pt idx="0">
                  <c:v>2026</c:v>
                </c:pt>
              </c:numCache>
            </c:numRef>
          </c:xVal>
          <c:yVal>
            <c:numRef>
              <c:f>'Graph 2'!$C$19</c:f>
              <c:numCache>
                <c:formatCode>0</c:formatCode>
                <c:ptCount val="1"/>
                <c:pt idx="0">
                  <c:v>2198.410961</c:v>
                </c:pt>
              </c:numCache>
            </c:numRef>
          </c:yVal>
          <c:smooth val="0"/>
        </c:ser>
        <c:dLbls>
          <c:showLegendKey val="0"/>
          <c:showVal val="1"/>
          <c:showCatName val="0"/>
          <c:showSerName val="0"/>
          <c:showPercent val="0"/>
          <c:showBubbleSize val="0"/>
        </c:dLbls>
        <c:axId val="205825008"/>
        <c:axId val="205825400"/>
      </c:scatterChart>
      <c:valAx>
        <c:axId val="205825008"/>
        <c:scaling>
          <c:orientation val="minMax"/>
          <c:max val="2026"/>
          <c:min val="2020"/>
        </c:scaling>
        <c:delete val="0"/>
        <c:axPos val="b"/>
        <c:title>
          <c:tx>
            <c:rich>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b="1" i="0" baseline="0" dirty="0" smtClean="0">
                    <a:solidFill>
                      <a:schemeClr val="tx1"/>
                    </a:solidFill>
                  </a:rPr>
                  <a:t>Earliest Patent Expiry Year (U.S. or Europe)</a:t>
                </a:r>
                <a:endParaRPr lang="en-US" sz="1200" dirty="0">
                  <a:solidFill>
                    <a:schemeClr val="tx1"/>
                  </a:solidFill>
                </a:endParaRPr>
              </a:p>
            </c:rich>
          </c:tx>
          <c:layout>
            <c:manualLayout>
              <c:xMode val="edge"/>
              <c:yMode val="edge"/>
              <c:x val="0.3475684857574623"/>
              <c:y val="0.95899109098734525"/>
            </c:manualLayout>
          </c:layout>
          <c:overlay val="0"/>
          <c:spPr>
            <a:noFill/>
            <a:ln>
              <a:noFill/>
            </a:ln>
            <a:effectLst/>
          </c:sp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5825400"/>
        <c:crosses val="autoZero"/>
        <c:crossBetween val="midCat"/>
        <c:majorUnit val="1"/>
      </c:valAx>
      <c:valAx>
        <c:axId val="205825400"/>
        <c:scaling>
          <c:orientation val="minMax"/>
          <c:max val="4000"/>
          <c:min val="0"/>
        </c:scaling>
        <c:delete val="0"/>
        <c:axPos val="l"/>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US" sz="1200" b="1" i="0" u="none" strike="noStrike" baseline="0" dirty="0" smtClean="0">
                    <a:effectLst/>
                  </a:rPr>
                  <a:t>2016 Worldwide Sales </a:t>
                </a:r>
                <a:r>
                  <a:rPr lang="en-US" sz="1200" b="1" baseline="0" dirty="0" smtClean="0">
                    <a:solidFill>
                      <a:schemeClr val="tx1"/>
                    </a:solidFill>
                  </a:rPr>
                  <a:t>($ Millions)</a:t>
                </a:r>
                <a:r>
                  <a:rPr lang="en-US" sz="1200" b="1" baseline="30000" dirty="0" smtClean="0">
                    <a:solidFill>
                      <a:schemeClr val="tx1"/>
                    </a:solidFill>
                  </a:rPr>
                  <a:t>1</a:t>
                </a:r>
                <a:endParaRPr lang="en-US" sz="1200" b="1" baseline="30000" dirty="0">
                  <a:solidFill>
                    <a:schemeClr val="tx1"/>
                  </a:solidFill>
                </a:endParaRPr>
              </a:p>
            </c:rich>
          </c:tx>
          <c:layout>
            <c:manualLayout>
              <c:xMode val="edge"/>
              <c:yMode val="edge"/>
              <c:x val="9.1651043619547564E-3"/>
              <c:y val="0.15755268657171292"/>
            </c:manualLayout>
          </c:layout>
          <c:overlay val="0"/>
          <c:spPr>
            <a:noFill/>
            <a:ln>
              <a:noFill/>
            </a:ln>
            <a:effectLst/>
          </c:spPr>
        </c:title>
        <c:numFmt formatCode="&quot;$&quot;#,##0" sourceLinked="0"/>
        <c:majorTickMark val="none"/>
        <c:minorTickMark val="none"/>
        <c:tickLblPos val="nextTo"/>
        <c:spPr>
          <a:noFill/>
          <a:ln w="9525" cap="flat" cmpd="sng" algn="ctr">
            <a:solidFill>
              <a:schemeClr val="bg1">
                <a:lumMod val="7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205825008"/>
        <c:crosses val="autoZero"/>
        <c:crossBetween val="midCat"/>
        <c:majorUnit val="1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404459365546625E-2"/>
          <c:y val="0.15371575023460565"/>
          <c:w val="0.89894641226646732"/>
          <c:h val="0.57161688507527053"/>
        </c:manualLayout>
      </c:layout>
      <c:barChart>
        <c:barDir val="col"/>
        <c:grouping val="stacked"/>
        <c:varyColors val="0"/>
        <c:ser>
          <c:idx val="0"/>
          <c:order val="0"/>
          <c:tx>
            <c:strRef>
              <c:f>Sheet1!$B$1</c:f>
              <c:strCache>
                <c:ptCount val="1"/>
                <c:pt idx="0">
                  <c:v>Pre-clinical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Abatacept</c:v>
                </c:pt>
                <c:pt idx="1">
                  <c:v>Adalimumab</c:v>
                </c:pt>
                <c:pt idx="2">
                  <c:v>agalsidase beta</c:v>
                </c:pt>
                <c:pt idx="3">
                  <c:v>Bevacizumab</c:v>
                </c:pt>
                <c:pt idx="4">
                  <c:v>Cetuximab</c:v>
                </c:pt>
                <c:pt idx="5">
                  <c:v>Darbapoetin alfa</c:v>
                </c:pt>
                <c:pt idx="6">
                  <c:v>Epoetin alfa</c:v>
                </c:pt>
                <c:pt idx="7">
                  <c:v>Etanercept</c:v>
                </c:pt>
                <c:pt idx="8">
                  <c:v>Infliximab</c:v>
                </c:pt>
                <c:pt idx="9">
                  <c:v>Insulin Detemir *</c:v>
                </c:pt>
                <c:pt idx="10">
                  <c:v>Insulin glargine</c:v>
                </c:pt>
                <c:pt idx="11">
                  <c:v>Omalizumab</c:v>
                </c:pt>
                <c:pt idx="12">
                  <c:v>Palivizumab </c:v>
                </c:pt>
                <c:pt idx="13">
                  <c:v>Pegfilgrastim</c:v>
                </c:pt>
                <c:pt idx="14">
                  <c:v>Peginterferon alfa 2b</c:v>
                </c:pt>
                <c:pt idx="15">
                  <c:v>Peg-interferon alpha-2a</c:v>
                </c:pt>
                <c:pt idx="16">
                  <c:v>Rituximab</c:v>
                </c:pt>
                <c:pt idx="17">
                  <c:v>Teriparatide</c:v>
                </c:pt>
                <c:pt idx="18">
                  <c:v>Trastuzumab</c:v>
                </c:pt>
              </c:strCache>
            </c:strRef>
          </c:cat>
          <c:val>
            <c:numRef>
              <c:f>Sheet1!$B$2:$B$20</c:f>
              <c:numCache>
                <c:formatCode>General</c:formatCode>
                <c:ptCount val="19"/>
                <c:pt idx="0">
                  <c:v>2</c:v>
                </c:pt>
                <c:pt idx="1">
                  <c:v>12</c:v>
                </c:pt>
                <c:pt idx="2">
                  <c:v>1</c:v>
                </c:pt>
                <c:pt idx="3">
                  <c:v>7</c:v>
                </c:pt>
                <c:pt idx="4">
                  <c:v>10</c:v>
                </c:pt>
                <c:pt idx="5">
                  <c:v>2</c:v>
                </c:pt>
                <c:pt idx="7">
                  <c:v>9</c:v>
                </c:pt>
                <c:pt idx="8">
                  <c:v>2</c:v>
                </c:pt>
                <c:pt idx="10">
                  <c:v>2</c:v>
                </c:pt>
                <c:pt idx="11">
                  <c:v>3</c:v>
                </c:pt>
                <c:pt idx="12">
                  <c:v>5</c:v>
                </c:pt>
                <c:pt idx="13">
                  <c:v>6</c:v>
                </c:pt>
                <c:pt idx="14">
                  <c:v>1</c:v>
                </c:pt>
                <c:pt idx="15">
                  <c:v>1</c:v>
                </c:pt>
                <c:pt idx="16">
                  <c:v>8</c:v>
                </c:pt>
                <c:pt idx="17">
                  <c:v>1</c:v>
                </c:pt>
                <c:pt idx="18">
                  <c:v>19</c:v>
                </c:pt>
              </c:numCache>
            </c:numRef>
          </c:val>
        </c:ser>
        <c:ser>
          <c:idx val="1"/>
          <c:order val="1"/>
          <c:tx>
            <c:strRef>
              <c:f>Sheet1!$C$1</c:f>
              <c:strCache>
                <c:ptCount val="1"/>
                <c:pt idx="0">
                  <c:v>Phase1</c:v>
                </c:pt>
              </c:strCache>
            </c:strRef>
          </c:tx>
          <c:spPr>
            <a:solidFill>
              <a:schemeClr val="tx2">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Abatacept</c:v>
                </c:pt>
                <c:pt idx="1">
                  <c:v>Adalimumab</c:v>
                </c:pt>
                <c:pt idx="2">
                  <c:v>agalsidase beta</c:v>
                </c:pt>
                <c:pt idx="3">
                  <c:v>Bevacizumab</c:v>
                </c:pt>
                <c:pt idx="4">
                  <c:v>Cetuximab</c:v>
                </c:pt>
                <c:pt idx="5">
                  <c:v>Darbapoetin alfa</c:v>
                </c:pt>
                <c:pt idx="6">
                  <c:v>Epoetin alfa</c:v>
                </c:pt>
                <c:pt idx="7">
                  <c:v>Etanercept</c:v>
                </c:pt>
                <c:pt idx="8">
                  <c:v>Infliximab</c:v>
                </c:pt>
                <c:pt idx="9">
                  <c:v>Insulin Detemir *</c:v>
                </c:pt>
                <c:pt idx="10">
                  <c:v>Insulin glargine</c:v>
                </c:pt>
                <c:pt idx="11">
                  <c:v>Omalizumab</c:v>
                </c:pt>
                <c:pt idx="12">
                  <c:v>Palivizumab </c:v>
                </c:pt>
                <c:pt idx="13">
                  <c:v>Pegfilgrastim</c:v>
                </c:pt>
                <c:pt idx="14">
                  <c:v>Peginterferon alfa 2b</c:v>
                </c:pt>
                <c:pt idx="15">
                  <c:v>Peg-interferon alpha-2a</c:v>
                </c:pt>
                <c:pt idx="16">
                  <c:v>Rituximab</c:v>
                </c:pt>
                <c:pt idx="17">
                  <c:v>Teriparatide</c:v>
                </c:pt>
                <c:pt idx="18">
                  <c:v>Trastuzumab</c:v>
                </c:pt>
              </c:strCache>
            </c:strRef>
          </c:cat>
          <c:val>
            <c:numRef>
              <c:f>Sheet1!$C$2:$C$20</c:f>
              <c:numCache>
                <c:formatCode>General</c:formatCode>
                <c:ptCount val="19"/>
                <c:pt idx="1">
                  <c:v>3</c:v>
                </c:pt>
                <c:pt idx="3">
                  <c:v>2</c:v>
                </c:pt>
                <c:pt idx="4">
                  <c:v>1</c:v>
                </c:pt>
                <c:pt idx="5">
                  <c:v>3</c:v>
                </c:pt>
                <c:pt idx="7">
                  <c:v>1</c:v>
                </c:pt>
                <c:pt idx="8">
                  <c:v>1</c:v>
                </c:pt>
                <c:pt idx="11">
                  <c:v>2</c:v>
                </c:pt>
                <c:pt idx="13">
                  <c:v>7</c:v>
                </c:pt>
                <c:pt idx="16">
                  <c:v>6</c:v>
                </c:pt>
                <c:pt idx="17">
                  <c:v>1</c:v>
                </c:pt>
                <c:pt idx="18">
                  <c:v>5</c:v>
                </c:pt>
              </c:numCache>
            </c:numRef>
          </c:val>
        </c:ser>
        <c:ser>
          <c:idx val="2"/>
          <c:order val="2"/>
          <c:tx>
            <c:strRef>
              <c:f>Sheet1!$D$1</c:f>
              <c:strCache>
                <c:ptCount val="1"/>
                <c:pt idx="0">
                  <c:v>Phase3</c:v>
                </c:pt>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Abatacept</c:v>
                </c:pt>
                <c:pt idx="1">
                  <c:v>Adalimumab</c:v>
                </c:pt>
                <c:pt idx="2">
                  <c:v>agalsidase beta</c:v>
                </c:pt>
                <c:pt idx="3">
                  <c:v>Bevacizumab</c:v>
                </c:pt>
                <c:pt idx="4">
                  <c:v>Cetuximab</c:v>
                </c:pt>
                <c:pt idx="5">
                  <c:v>Darbapoetin alfa</c:v>
                </c:pt>
                <c:pt idx="6">
                  <c:v>Epoetin alfa</c:v>
                </c:pt>
                <c:pt idx="7">
                  <c:v>Etanercept</c:v>
                </c:pt>
                <c:pt idx="8">
                  <c:v>Infliximab</c:v>
                </c:pt>
                <c:pt idx="9">
                  <c:v>Insulin Detemir *</c:v>
                </c:pt>
                <c:pt idx="10">
                  <c:v>Insulin glargine</c:v>
                </c:pt>
                <c:pt idx="11">
                  <c:v>Omalizumab</c:v>
                </c:pt>
                <c:pt idx="12">
                  <c:v>Palivizumab </c:v>
                </c:pt>
                <c:pt idx="13">
                  <c:v>Pegfilgrastim</c:v>
                </c:pt>
                <c:pt idx="14">
                  <c:v>Peginterferon alfa 2b</c:v>
                </c:pt>
                <c:pt idx="15">
                  <c:v>Peg-interferon alpha-2a</c:v>
                </c:pt>
                <c:pt idx="16">
                  <c:v>Rituximab</c:v>
                </c:pt>
                <c:pt idx="17">
                  <c:v>Teriparatide</c:v>
                </c:pt>
                <c:pt idx="18">
                  <c:v>Trastuzumab</c:v>
                </c:pt>
              </c:strCache>
            </c:strRef>
          </c:cat>
          <c:val>
            <c:numRef>
              <c:f>Sheet1!$D$2:$D$20</c:f>
              <c:numCache>
                <c:formatCode>General</c:formatCode>
                <c:ptCount val="19"/>
                <c:pt idx="1">
                  <c:v>11</c:v>
                </c:pt>
                <c:pt idx="2">
                  <c:v>1</c:v>
                </c:pt>
                <c:pt idx="3">
                  <c:v>9</c:v>
                </c:pt>
                <c:pt idx="4">
                  <c:v>4</c:v>
                </c:pt>
                <c:pt idx="5">
                  <c:v>4</c:v>
                </c:pt>
                <c:pt idx="6">
                  <c:v>3</c:v>
                </c:pt>
                <c:pt idx="7">
                  <c:v>8</c:v>
                </c:pt>
                <c:pt idx="8">
                  <c:v>4</c:v>
                </c:pt>
                <c:pt idx="10">
                  <c:v>1</c:v>
                </c:pt>
                <c:pt idx="11">
                  <c:v>2</c:v>
                </c:pt>
                <c:pt idx="13">
                  <c:v>2</c:v>
                </c:pt>
                <c:pt idx="16">
                  <c:v>8</c:v>
                </c:pt>
                <c:pt idx="17">
                  <c:v>1</c:v>
                </c:pt>
                <c:pt idx="18">
                  <c:v>6</c:v>
                </c:pt>
              </c:numCache>
            </c:numRef>
          </c:val>
        </c:ser>
        <c:ser>
          <c:idx val="3"/>
          <c:order val="3"/>
          <c:tx>
            <c:strRef>
              <c:f>Sheet1!$E$1</c:f>
              <c:strCache>
                <c:ptCount val="1"/>
                <c:pt idx="0">
                  <c:v>Submitted and Approved</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Abatacept</c:v>
                </c:pt>
                <c:pt idx="1">
                  <c:v>Adalimumab</c:v>
                </c:pt>
                <c:pt idx="2">
                  <c:v>agalsidase beta</c:v>
                </c:pt>
                <c:pt idx="3">
                  <c:v>Bevacizumab</c:v>
                </c:pt>
                <c:pt idx="4">
                  <c:v>Cetuximab</c:v>
                </c:pt>
                <c:pt idx="5">
                  <c:v>Darbapoetin alfa</c:v>
                </c:pt>
                <c:pt idx="6">
                  <c:v>Epoetin alfa</c:v>
                </c:pt>
                <c:pt idx="7">
                  <c:v>Etanercept</c:v>
                </c:pt>
                <c:pt idx="8">
                  <c:v>Infliximab</c:v>
                </c:pt>
                <c:pt idx="9">
                  <c:v>Insulin Detemir *</c:v>
                </c:pt>
                <c:pt idx="10">
                  <c:v>Insulin glargine</c:v>
                </c:pt>
                <c:pt idx="11">
                  <c:v>Omalizumab</c:v>
                </c:pt>
                <c:pt idx="12">
                  <c:v>Palivizumab </c:v>
                </c:pt>
                <c:pt idx="13">
                  <c:v>Pegfilgrastim</c:v>
                </c:pt>
                <c:pt idx="14">
                  <c:v>Peginterferon alfa 2b</c:v>
                </c:pt>
                <c:pt idx="15">
                  <c:v>Peg-interferon alpha-2a</c:v>
                </c:pt>
                <c:pt idx="16">
                  <c:v>Rituximab</c:v>
                </c:pt>
                <c:pt idx="17">
                  <c:v>Teriparatide</c:v>
                </c:pt>
                <c:pt idx="18">
                  <c:v>Trastuzumab</c:v>
                </c:pt>
              </c:strCache>
            </c:strRef>
          </c:cat>
          <c:val>
            <c:numRef>
              <c:f>Sheet1!$E$2:$E$20</c:f>
              <c:numCache>
                <c:formatCode>General</c:formatCode>
                <c:ptCount val="19"/>
                <c:pt idx="0">
                  <c:v>1</c:v>
                </c:pt>
                <c:pt idx="1">
                  <c:v>7</c:v>
                </c:pt>
                <c:pt idx="2">
                  <c:v>1</c:v>
                </c:pt>
                <c:pt idx="3">
                  <c:v>5</c:v>
                </c:pt>
                <c:pt idx="5">
                  <c:v>3</c:v>
                </c:pt>
                <c:pt idx="6">
                  <c:v>19</c:v>
                </c:pt>
                <c:pt idx="7">
                  <c:v>9</c:v>
                </c:pt>
                <c:pt idx="8">
                  <c:v>4</c:v>
                </c:pt>
                <c:pt idx="10">
                  <c:v>7</c:v>
                </c:pt>
                <c:pt idx="13">
                  <c:v>15</c:v>
                </c:pt>
                <c:pt idx="14">
                  <c:v>1</c:v>
                </c:pt>
                <c:pt idx="15">
                  <c:v>4</c:v>
                </c:pt>
                <c:pt idx="16">
                  <c:v>12</c:v>
                </c:pt>
                <c:pt idx="17">
                  <c:v>8</c:v>
                </c:pt>
                <c:pt idx="18">
                  <c:v>7</c:v>
                </c:pt>
              </c:numCache>
            </c:numRef>
          </c:val>
        </c:ser>
        <c:dLbls>
          <c:showLegendKey val="0"/>
          <c:showVal val="0"/>
          <c:showCatName val="0"/>
          <c:showSerName val="0"/>
          <c:showPercent val="0"/>
          <c:showBubbleSize val="0"/>
        </c:dLbls>
        <c:gapWidth val="50"/>
        <c:overlap val="100"/>
        <c:axId val="205826184"/>
        <c:axId val="205826576"/>
      </c:barChart>
      <c:catAx>
        <c:axId val="20582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rtl="0">
              <a:defRPr lang="en-US" sz="1000" b="1" i="0" u="none" strike="noStrike" kern="1200" baseline="0">
                <a:solidFill>
                  <a:schemeClr val="tx1"/>
                </a:solidFill>
                <a:latin typeface="+mn-lt"/>
                <a:ea typeface="+mn-ea"/>
                <a:cs typeface="+mn-cs"/>
              </a:defRPr>
            </a:pPr>
            <a:endParaRPr lang="en-US"/>
          </a:p>
        </c:txPr>
        <c:crossAx val="205826576"/>
        <c:crosses val="autoZero"/>
        <c:auto val="1"/>
        <c:lblAlgn val="ctr"/>
        <c:lblOffset val="100"/>
        <c:noMultiLvlLbl val="0"/>
      </c:catAx>
      <c:valAx>
        <c:axId val="2058265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sz="1000" b="1" i="0" u="none" strike="noStrike" kern="1200" baseline="0">
                    <a:solidFill>
                      <a:prstClr val="black"/>
                    </a:solidFill>
                    <a:latin typeface="+mn-lt"/>
                    <a:ea typeface="+mn-ea"/>
                    <a:cs typeface="+mn-cs"/>
                  </a:defRPr>
                </a:pPr>
                <a:r>
                  <a:rPr lang="en-US" sz="1000" b="1" i="0" u="none" strike="noStrike" kern="1200" baseline="0" dirty="0" smtClean="0">
                    <a:solidFill>
                      <a:schemeClr val="tx1"/>
                    </a:solidFill>
                    <a:latin typeface="+mn-lt"/>
                    <a:ea typeface="+mn-ea"/>
                    <a:cs typeface="+mn-cs"/>
                  </a:rPr>
                  <a:t>Number of Biosimilar</a:t>
                </a:r>
              </a:p>
            </c:rich>
          </c:tx>
          <c:layout>
            <c:manualLayout>
              <c:xMode val="edge"/>
              <c:yMode val="edge"/>
              <c:x val="1.5811410459982565E-3"/>
              <c:y val="0.27329943994008743"/>
            </c:manualLayout>
          </c:layout>
          <c:overlay val="0"/>
          <c:spPr>
            <a:noFill/>
            <a:ln>
              <a:noFill/>
            </a:ln>
            <a:effectLst/>
          </c:spPr>
          <c:txPr>
            <a:bodyPr rot="-5400000" spcFirstLastPara="1" vertOverflow="ellipsis" vert="horz" wrap="square" anchor="ctr" anchorCtr="1"/>
            <a:lstStyle/>
            <a:p>
              <a:pPr algn="ctr" rtl="0">
                <a:defRPr sz="1000" b="1" i="0" u="none" strike="noStrike" kern="1200" baseline="0">
                  <a:solidFill>
                    <a:prstClr val="black"/>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05826184"/>
        <c:crosses val="autoZero"/>
        <c:crossBetween val="between"/>
      </c:valAx>
      <c:spPr>
        <a:noFill/>
        <a:ln>
          <a:noFill/>
        </a:ln>
        <a:effectLst/>
      </c:spPr>
    </c:plotArea>
    <c:legend>
      <c:legendPos val="b"/>
      <c:layout>
        <c:manualLayout>
          <c:xMode val="edge"/>
          <c:yMode val="edge"/>
          <c:x val="0.27319477889796712"/>
          <c:y val="2.4617202501116465E-4"/>
          <c:w val="0.52476178927398731"/>
          <c:h val="0.15784748170966595"/>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9463044500778984E-2"/>
          <c:y val="0.13097836185011513"/>
          <c:w val="0.90946896817723322"/>
          <c:h val="0.61607505797413042"/>
        </c:manualLayout>
      </c:layout>
      <c:barChart>
        <c:barDir val="col"/>
        <c:grouping val="stacked"/>
        <c:varyColors val="0"/>
        <c:ser>
          <c:idx val="0"/>
          <c:order val="0"/>
          <c:tx>
            <c:strRef>
              <c:f>Sheet1!$B$1</c:f>
              <c:strCache>
                <c:ptCount val="1"/>
                <c:pt idx="0">
                  <c:v>Pre-clinical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Aflibercept</c:v>
                </c:pt>
                <c:pt idx="1">
                  <c:v>Alemtuzumab</c:v>
                </c:pt>
                <c:pt idx="2">
                  <c:v>Basiliximab</c:v>
                </c:pt>
                <c:pt idx="3">
                  <c:v>certolizumab-pegol</c:v>
                </c:pt>
                <c:pt idx="4">
                  <c:v>Daclizumab</c:v>
                </c:pt>
                <c:pt idx="5">
                  <c:v>Denosumab</c:v>
                </c:pt>
                <c:pt idx="6">
                  <c:v>Eculizumab</c:v>
                </c:pt>
                <c:pt idx="7">
                  <c:v>Golimumab</c:v>
                </c:pt>
                <c:pt idx="8">
                  <c:v>Interferon beta-1a</c:v>
                </c:pt>
                <c:pt idx="9">
                  <c:v>Interferon beta-1b</c:v>
                </c:pt>
                <c:pt idx="10">
                  <c:v>Ipilimumab *</c:v>
                </c:pt>
                <c:pt idx="11">
                  <c:v>Natalizumab</c:v>
                </c:pt>
                <c:pt idx="12">
                  <c:v>Ofatumumab</c:v>
                </c:pt>
                <c:pt idx="13">
                  <c:v>Panitumumab</c:v>
                </c:pt>
                <c:pt idx="14">
                  <c:v>Pertuzumab</c:v>
                </c:pt>
                <c:pt idx="15">
                  <c:v>Ranibizumab</c:v>
                </c:pt>
                <c:pt idx="16">
                  <c:v>Tocilizumab</c:v>
                </c:pt>
                <c:pt idx="17">
                  <c:v>Ustekinumab</c:v>
                </c:pt>
              </c:strCache>
            </c:strRef>
          </c:cat>
          <c:val>
            <c:numRef>
              <c:f>Sheet1!$B$2:$B$19</c:f>
              <c:numCache>
                <c:formatCode>General</c:formatCode>
                <c:ptCount val="18"/>
                <c:pt idx="0">
                  <c:v>2</c:v>
                </c:pt>
                <c:pt idx="1">
                  <c:v>4</c:v>
                </c:pt>
                <c:pt idx="3">
                  <c:v>2</c:v>
                </c:pt>
                <c:pt idx="5">
                  <c:v>2</c:v>
                </c:pt>
                <c:pt idx="7">
                  <c:v>3</c:v>
                </c:pt>
                <c:pt idx="8">
                  <c:v>1</c:v>
                </c:pt>
                <c:pt idx="9">
                  <c:v>1</c:v>
                </c:pt>
                <c:pt idx="11">
                  <c:v>2</c:v>
                </c:pt>
                <c:pt idx="12">
                  <c:v>1</c:v>
                </c:pt>
                <c:pt idx="13">
                  <c:v>1</c:v>
                </c:pt>
                <c:pt idx="14">
                  <c:v>1</c:v>
                </c:pt>
                <c:pt idx="15">
                  <c:v>5</c:v>
                </c:pt>
                <c:pt idx="16">
                  <c:v>4</c:v>
                </c:pt>
                <c:pt idx="17">
                  <c:v>6</c:v>
                </c:pt>
              </c:numCache>
            </c:numRef>
          </c:val>
        </c:ser>
        <c:ser>
          <c:idx val="1"/>
          <c:order val="1"/>
          <c:tx>
            <c:strRef>
              <c:f>Sheet1!$C$1</c:f>
              <c:strCache>
                <c:ptCount val="1"/>
                <c:pt idx="0">
                  <c:v>Phase1</c:v>
                </c:pt>
              </c:strCache>
            </c:strRef>
          </c:tx>
          <c:spPr>
            <a:solidFill>
              <a:schemeClr val="tx2">
                <a:lumMod val="25000"/>
                <a:lumOff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Aflibercept</c:v>
                </c:pt>
                <c:pt idx="1">
                  <c:v>Alemtuzumab</c:v>
                </c:pt>
                <c:pt idx="2">
                  <c:v>Basiliximab</c:v>
                </c:pt>
                <c:pt idx="3">
                  <c:v>certolizumab-pegol</c:v>
                </c:pt>
                <c:pt idx="4">
                  <c:v>Daclizumab</c:v>
                </c:pt>
                <c:pt idx="5">
                  <c:v>Denosumab</c:v>
                </c:pt>
                <c:pt idx="6">
                  <c:v>Eculizumab</c:v>
                </c:pt>
                <c:pt idx="7">
                  <c:v>Golimumab</c:v>
                </c:pt>
                <c:pt idx="8">
                  <c:v>Interferon beta-1a</c:v>
                </c:pt>
                <c:pt idx="9">
                  <c:v>Interferon beta-1b</c:v>
                </c:pt>
                <c:pt idx="10">
                  <c:v>Ipilimumab *</c:v>
                </c:pt>
                <c:pt idx="11">
                  <c:v>Natalizumab</c:v>
                </c:pt>
                <c:pt idx="12">
                  <c:v>Ofatumumab</c:v>
                </c:pt>
                <c:pt idx="13">
                  <c:v>Panitumumab</c:v>
                </c:pt>
                <c:pt idx="14">
                  <c:v>Pertuzumab</c:v>
                </c:pt>
                <c:pt idx="15">
                  <c:v>Ranibizumab</c:v>
                </c:pt>
                <c:pt idx="16">
                  <c:v>Tocilizumab</c:v>
                </c:pt>
                <c:pt idx="17">
                  <c:v>Ustekinumab</c:v>
                </c:pt>
              </c:strCache>
            </c:strRef>
          </c:cat>
          <c:val>
            <c:numRef>
              <c:f>Sheet1!$C$2:$C$19</c:f>
              <c:numCache>
                <c:formatCode>General</c:formatCode>
                <c:ptCount val="18"/>
                <c:pt idx="6">
                  <c:v>1</c:v>
                </c:pt>
                <c:pt idx="9">
                  <c:v>1</c:v>
                </c:pt>
                <c:pt idx="15">
                  <c:v>2</c:v>
                </c:pt>
              </c:numCache>
            </c:numRef>
          </c:val>
        </c:ser>
        <c:ser>
          <c:idx val="2"/>
          <c:order val="2"/>
          <c:tx>
            <c:strRef>
              <c:f>Sheet1!$D$1</c:f>
              <c:strCache>
                <c:ptCount val="1"/>
                <c:pt idx="0">
                  <c:v>Phase3</c:v>
                </c:pt>
              </c:strCache>
            </c:strRef>
          </c:tx>
          <c:spPr>
            <a:solidFill>
              <a:schemeClr val="tx2">
                <a:lumMod val="50000"/>
                <a:lumOff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Aflibercept</c:v>
                </c:pt>
                <c:pt idx="1">
                  <c:v>Alemtuzumab</c:v>
                </c:pt>
                <c:pt idx="2">
                  <c:v>Basiliximab</c:v>
                </c:pt>
                <c:pt idx="3">
                  <c:v>certolizumab-pegol</c:v>
                </c:pt>
                <c:pt idx="4">
                  <c:v>Daclizumab</c:v>
                </c:pt>
                <c:pt idx="5">
                  <c:v>Denosumab</c:v>
                </c:pt>
                <c:pt idx="6">
                  <c:v>Eculizumab</c:v>
                </c:pt>
                <c:pt idx="7">
                  <c:v>Golimumab</c:v>
                </c:pt>
                <c:pt idx="8">
                  <c:v>Interferon beta-1a</c:v>
                </c:pt>
                <c:pt idx="9">
                  <c:v>Interferon beta-1b</c:v>
                </c:pt>
                <c:pt idx="10">
                  <c:v>Ipilimumab *</c:v>
                </c:pt>
                <c:pt idx="11">
                  <c:v>Natalizumab</c:v>
                </c:pt>
                <c:pt idx="12">
                  <c:v>Ofatumumab</c:v>
                </c:pt>
                <c:pt idx="13">
                  <c:v>Panitumumab</c:v>
                </c:pt>
                <c:pt idx="14">
                  <c:v>Pertuzumab</c:v>
                </c:pt>
                <c:pt idx="15">
                  <c:v>Ranibizumab</c:v>
                </c:pt>
                <c:pt idx="16">
                  <c:v>Tocilizumab</c:v>
                </c:pt>
                <c:pt idx="17">
                  <c:v>Ustekinumab</c:v>
                </c:pt>
              </c:strCache>
            </c:strRef>
          </c:cat>
          <c:val>
            <c:numRef>
              <c:f>Sheet1!$D$2:$D$19</c:f>
              <c:numCache>
                <c:formatCode>General</c:formatCode>
                <c:ptCount val="18"/>
                <c:pt idx="2">
                  <c:v>1</c:v>
                </c:pt>
                <c:pt idx="5">
                  <c:v>2</c:v>
                </c:pt>
                <c:pt idx="15">
                  <c:v>1</c:v>
                </c:pt>
              </c:numCache>
            </c:numRef>
          </c:val>
        </c:ser>
        <c:ser>
          <c:idx val="3"/>
          <c:order val="3"/>
          <c:tx>
            <c:strRef>
              <c:f>Sheet1!$E$1</c:f>
              <c:strCache>
                <c:ptCount val="1"/>
                <c:pt idx="0">
                  <c:v>Submitted and Approved</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Sheet1!$A$2:$A$19</c:f>
              <c:strCache>
                <c:ptCount val="18"/>
                <c:pt idx="0">
                  <c:v>Aflibercept</c:v>
                </c:pt>
                <c:pt idx="1">
                  <c:v>Alemtuzumab</c:v>
                </c:pt>
                <c:pt idx="2">
                  <c:v>Basiliximab</c:v>
                </c:pt>
                <c:pt idx="3">
                  <c:v>certolizumab-pegol</c:v>
                </c:pt>
                <c:pt idx="4">
                  <c:v>Daclizumab</c:v>
                </c:pt>
                <c:pt idx="5">
                  <c:v>Denosumab</c:v>
                </c:pt>
                <c:pt idx="6">
                  <c:v>Eculizumab</c:v>
                </c:pt>
                <c:pt idx="7">
                  <c:v>Golimumab</c:v>
                </c:pt>
                <c:pt idx="8">
                  <c:v>Interferon beta-1a</c:v>
                </c:pt>
                <c:pt idx="9">
                  <c:v>Interferon beta-1b</c:v>
                </c:pt>
                <c:pt idx="10">
                  <c:v>Ipilimumab *</c:v>
                </c:pt>
                <c:pt idx="11">
                  <c:v>Natalizumab</c:v>
                </c:pt>
                <c:pt idx="12">
                  <c:v>Ofatumumab</c:v>
                </c:pt>
                <c:pt idx="13">
                  <c:v>Panitumumab</c:v>
                </c:pt>
                <c:pt idx="14">
                  <c:v>Pertuzumab</c:v>
                </c:pt>
                <c:pt idx="15">
                  <c:v>Ranibizumab</c:v>
                </c:pt>
                <c:pt idx="16">
                  <c:v>Tocilizumab</c:v>
                </c:pt>
                <c:pt idx="17">
                  <c:v>Ustekinumab</c:v>
                </c:pt>
              </c:strCache>
            </c:strRef>
          </c:cat>
          <c:val>
            <c:numRef>
              <c:f>Sheet1!$E$2:$E$19</c:f>
              <c:numCache>
                <c:formatCode>General</c:formatCode>
                <c:ptCount val="18"/>
                <c:pt idx="4">
                  <c:v>1</c:v>
                </c:pt>
                <c:pt idx="8">
                  <c:v>5</c:v>
                </c:pt>
                <c:pt idx="9">
                  <c:v>3</c:v>
                </c:pt>
                <c:pt idx="15">
                  <c:v>1</c:v>
                </c:pt>
              </c:numCache>
            </c:numRef>
          </c:val>
        </c:ser>
        <c:dLbls>
          <c:showLegendKey val="0"/>
          <c:showVal val="0"/>
          <c:showCatName val="0"/>
          <c:showSerName val="0"/>
          <c:showPercent val="0"/>
          <c:showBubbleSize val="0"/>
        </c:dLbls>
        <c:gapWidth val="50"/>
        <c:overlap val="100"/>
        <c:axId val="205827360"/>
        <c:axId val="206487392"/>
      </c:barChart>
      <c:catAx>
        <c:axId val="205827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ctr" rtl="0">
              <a:defRPr lang="en-US" sz="1000" b="1" i="0" u="none" strike="noStrike" kern="1200" baseline="0">
                <a:solidFill>
                  <a:schemeClr val="tx1"/>
                </a:solidFill>
                <a:latin typeface="+mn-lt"/>
                <a:ea typeface="+mn-ea"/>
                <a:cs typeface="+mn-cs"/>
              </a:defRPr>
            </a:pPr>
            <a:endParaRPr lang="en-US"/>
          </a:p>
        </c:txPr>
        <c:crossAx val="206487392"/>
        <c:crosses val="autoZero"/>
        <c:auto val="1"/>
        <c:lblAlgn val="ctr"/>
        <c:lblOffset val="100"/>
        <c:noMultiLvlLbl val="0"/>
      </c:catAx>
      <c:valAx>
        <c:axId val="206487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lgn="ctr" rtl="0">
                  <a:defRPr lang="en-US" sz="1000" b="1" i="0" u="none" strike="noStrike" kern="1200" baseline="0" dirty="0" smtClean="0">
                    <a:solidFill>
                      <a:schemeClr val="tx1"/>
                    </a:solidFill>
                    <a:latin typeface="+mn-lt"/>
                    <a:ea typeface="+mn-ea"/>
                    <a:cs typeface="+mn-cs"/>
                  </a:defRPr>
                </a:pPr>
                <a:r>
                  <a:rPr lang="en-US" sz="1000" b="1" i="0" u="none" strike="noStrike" kern="1200" baseline="0" dirty="0" smtClean="0">
                    <a:solidFill>
                      <a:schemeClr val="tx1"/>
                    </a:solidFill>
                    <a:latin typeface="+mn-lt"/>
                    <a:ea typeface="+mn-ea"/>
                    <a:cs typeface="+mn-cs"/>
                  </a:rPr>
                  <a:t>Number of Biosimilar</a:t>
                </a:r>
              </a:p>
            </c:rich>
          </c:tx>
          <c:layout>
            <c:manualLayout>
              <c:xMode val="edge"/>
              <c:yMode val="edge"/>
              <c:x val="3.162282091996513E-3"/>
              <c:y val="0.2450205831976088"/>
            </c:manualLayout>
          </c:layout>
          <c:overlay val="0"/>
          <c:spPr>
            <a:noFill/>
            <a:ln>
              <a:noFill/>
            </a:ln>
            <a:effectLst/>
          </c:spPr>
          <c:txPr>
            <a:bodyPr rot="-5400000" spcFirstLastPara="1" vertOverflow="ellipsis" vert="horz" wrap="square" anchor="ctr" anchorCtr="1"/>
            <a:lstStyle/>
            <a:p>
              <a:pPr algn="ctr" rtl="0">
                <a:defRPr lang="en-US" sz="1000" b="1" i="0" u="none" strike="noStrike" kern="1200" baseline="0" dirty="0" smtClean="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205827360"/>
        <c:crosses val="autoZero"/>
        <c:crossBetween val="between"/>
        <c:majorUnit val="1"/>
      </c:valAx>
      <c:spPr>
        <a:noFill/>
        <a:ln>
          <a:noFill/>
        </a:ln>
        <a:effectLst/>
      </c:spPr>
    </c:plotArea>
    <c:legend>
      <c:legendPos val="b"/>
      <c:layout>
        <c:manualLayout>
          <c:xMode val="edge"/>
          <c:yMode val="edge"/>
          <c:x val="0.28110048412795841"/>
          <c:y val="2.4617202501116465E-4"/>
          <c:w val="0.58642629006791935"/>
          <c:h val="6.0442530707795282E-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AACA1B-5B6D-4F76-8F52-15D1AF6B1530}" type="doc">
      <dgm:prSet loTypeId="urn:microsoft.com/office/officeart/2008/layout/VerticalCurvedList" loCatId="list" qsTypeId="urn:microsoft.com/office/officeart/2005/8/quickstyle/simple1" qsCatId="simple" csTypeId="urn:microsoft.com/office/officeart/2005/8/colors/colorful3" csCatId="colorful" phldr="1"/>
      <dgm:spPr/>
      <dgm:t>
        <a:bodyPr/>
        <a:lstStyle/>
        <a:p>
          <a:endParaRPr lang="en-US"/>
        </a:p>
      </dgm:t>
    </dgm:pt>
    <dgm:pt modelId="{85BD65D9-218D-451B-A2B4-900E9CBA3D73}">
      <dgm:prSet phldrT="[Text]"/>
      <dgm:spPr/>
      <dgm:t>
        <a:bodyPr/>
        <a:lstStyle/>
        <a:p>
          <a:r>
            <a:rPr lang="en-US" dirty="0" smtClean="0"/>
            <a:t>Selection of the reference product</a:t>
          </a:r>
          <a:endParaRPr lang="en-US" dirty="0"/>
        </a:p>
      </dgm:t>
    </dgm:pt>
    <dgm:pt modelId="{D2EEAB39-3DEC-41D4-8737-A0D689F96DF0}" type="sibTrans" cxnId="{B853289F-2BC2-446B-8754-F3F499E87F65}">
      <dgm:prSet/>
      <dgm:spPr/>
      <dgm:t>
        <a:bodyPr/>
        <a:lstStyle/>
        <a:p>
          <a:endParaRPr lang="en-US"/>
        </a:p>
      </dgm:t>
    </dgm:pt>
    <dgm:pt modelId="{646C77E5-406D-49C8-8717-5031943204C5}" type="parTrans" cxnId="{B853289F-2BC2-446B-8754-F3F499E87F65}">
      <dgm:prSet/>
      <dgm:spPr/>
      <dgm:t>
        <a:bodyPr/>
        <a:lstStyle/>
        <a:p>
          <a:endParaRPr lang="en-US"/>
        </a:p>
      </dgm:t>
    </dgm:pt>
    <dgm:pt modelId="{71D4E317-6C61-4E12-BB2F-F27625249C68}">
      <dgm:prSet/>
      <dgm:spPr/>
      <dgm:t>
        <a:bodyPr/>
        <a:lstStyle/>
        <a:p>
          <a:r>
            <a:rPr lang="en-US" dirty="0" smtClean="0"/>
            <a:t>Evaluation of the market and competition</a:t>
          </a:r>
        </a:p>
      </dgm:t>
    </dgm:pt>
    <dgm:pt modelId="{4978E28C-23C9-4D0C-8120-A56538E1DFB8}" type="parTrans" cxnId="{2859BB11-2CA5-484B-A407-4B4F84CDBA63}">
      <dgm:prSet/>
      <dgm:spPr/>
      <dgm:t>
        <a:bodyPr/>
        <a:lstStyle/>
        <a:p>
          <a:endParaRPr lang="en-US"/>
        </a:p>
      </dgm:t>
    </dgm:pt>
    <dgm:pt modelId="{9C37D02B-6B9A-43BE-B31D-F02AB7D1732A}" type="sibTrans" cxnId="{2859BB11-2CA5-484B-A407-4B4F84CDBA63}">
      <dgm:prSet/>
      <dgm:spPr/>
      <dgm:t>
        <a:bodyPr/>
        <a:lstStyle/>
        <a:p>
          <a:endParaRPr lang="en-US"/>
        </a:p>
      </dgm:t>
    </dgm:pt>
    <dgm:pt modelId="{8FEF77D2-E374-4058-9DBA-B5BB73D6FA05}">
      <dgm:prSet/>
      <dgm:spPr/>
      <dgm:t>
        <a:bodyPr/>
        <a:lstStyle/>
        <a:p>
          <a:r>
            <a:rPr lang="en-US" dirty="0" smtClean="0"/>
            <a:t>Developing of a highly similar product</a:t>
          </a:r>
        </a:p>
      </dgm:t>
    </dgm:pt>
    <dgm:pt modelId="{18B079B1-5657-4E03-BA5E-37641B3F5F34}" type="parTrans" cxnId="{22E6A29E-DA38-4D7C-B3B1-7B1BC02CFE75}">
      <dgm:prSet/>
      <dgm:spPr/>
      <dgm:t>
        <a:bodyPr/>
        <a:lstStyle/>
        <a:p>
          <a:endParaRPr lang="en-US"/>
        </a:p>
      </dgm:t>
    </dgm:pt>
    <dgm:pt modelId="{D77374CE-988F-452A-A960-BA81E1A46209}" type="sibTrans" cxnId="{22E6A29E-DA38-4D7C-B3B1-7B1BC02CFE75}">
      <dgm:prSet/>
      <dgm:spPr/>
      <dgm:t>
        <a:bodyPr/>
        <a:lstStyle/>
        <a:p>
          <a:endParaRPr lang="en-US"/>
        </a:p>
      </dgm:t>
    </dgm:pt>
    <dgm:pt modelId="{858A9BD2-6D20-478C-8E93-897B568C576F}">
      <dgm:prSet/>
      <dgm:spPr/>
      <dgm:t>
        <a:bodyPr/>
        <a:lstStyle/>
        <a:p>
          <a:r>
            <a:rPr lang="en-US" dirty="0" smtClean="0"/>
            <a:t>Meeting regulatory requirements</a:t>
          </a:r>
        </a:p>
      </dgm:t>
    </dgm:pt>
    <dgm:pt modelId="{2C2DB981-E215-46A3-A630-CDD69EBB65B9}" type="parTrans" cxnId="{F657CA61-89A5-4DA2-AE05-975D8609933D}">
      <dgm:prSet/>
      <dgm:spPr/>
      <dgm:t>
        <a:bodyPr/>
        <a:lstStyle/>
        <a:p>
          <a:endParaRPr lang="en-US"/>
        </a:p>
      </dgm:t>
    </dgm:pt>
    <dgm:pt modelId="{5D978D34-7B9D-4A7F-84A0-BF9034AACDE5}" type="sibTrans" cxnId="{F657CA61-89A5-4DA2-AE05-975D8609933D}">
      <dgm:prSet/>
      <dgm:spPr/>
      <dgm:t>
        <a:bodyPr/>
        <a:lstStyle/>
        <a:p>
          <a:endParaRPr lang="en-US"/>
        </a:p>
      </dgm:t>
    </dgm:pt>
    <dgm:pt modelId="{6E5A92A6-12CC-4BE0-8AEE-976011754B87}" type="pres">
      <dgm:prSet presAssocID="{92AACA1B-5B6D-4F76-8F52-15D1AF6B1530}" presName="Name0" presStyleCnt="0">
        <dgm:presLayoutVars>
          <dgm:chMax val="7"/>
          <dgm:chPref val="7"/>
          <dgm:dir/>
        </dgm:presLayoutVars>
      </dgm:prSet>
      <dgm:spPr/>
      <dgm:t>
        <a:bodyPr/>
        <a:lstStyle/>
        <a:p>
          <a:endParaRPr lang="en-US"/>
        </a:p>
      </dgm:t>
    </dgm:pt>
    <dgm:pt modelId="{A7DB011A-569D-4146-91CD-E2A821EA8A1F}" type="pres">
      <dgm:prSet presAssocID="{92AACA1B-5B6D-4F76-8F52-15D1AF6B1530}" presName="Name1" presStyleCnt="0"/>
      <dgm:spPr/>
      <dgm:t>
        <a:bodyPr/>
        <a:lstStyle/>
        <a:p>
          <a:endParaRPr lang="en-US"/>
        </a:p>
      </dgm:t>
    </dgm:pt>
    <dgm:pt modelId="{6DDAFF81-FE7F-4F31-82D5-05A9BA16B467}" type="pres">
      <dgm:prSet presAssocID="{92AACA1B-5B6D-4F76-8F52-15D1AF6B1530}" presName="cycle" presStyleCnt="0"/>
      <dgm:spPr/>
      <dgm:t>
        <a:bodyPr/>
        <a:lstStyle/>
        <a:p>
          <a:endParaRPr lang="en-US"/>
        </a:p>
      </dgm:t>
    </dgm:pt>
    <dgm:pt modelId="{BBFF0A33-332C-4048-8E58-951039F162B7}" type="pres">
      <dgm:prSet presAssocID="{92AACA1B-5B6D-4F76-8F52-15D1AF6B1530}" presName="srcNode" presStyleLbl="node1" presStyleIdx="0" presStyleCnt="4"/>
      <dgm:spPr/>
      <dgm:t>
        <a:bodyPr/>
        <a:lstStyle/>
        <a:p>
          <a:endParaRPr lang="en-US"/>
        </a:p>
      </dgm:t>
    </dgm:pt>
    <dgm:pt modelId="{EFACD111-1732-433D-8DE5-218AE03E4202}" type="pres">
      <dgm:prSet presAssocID="{92AACA1B-5B6D-4F76-8F52-15D1AF6B1530}" presName="conn" presStyleLbl="parChTrans1D2" presStyleIdx="0" presStyleCnt="1"/>
      <dgm:spPr/>
      <dgm:t>
        <a:bodyPr/>
        <a:lstStyle/>
        <a:p>
          <a:endParaRPr lang="en-US"/>
        </a:p>
      </dgm:t>
    </dgm:pt>
    <dgm:pt modelId="{3D567211-68A5-4EA7-AC04-501B84C3E024}" type="pres">
      <dgm:prSet presAssocID="{92AACA1B-5B6D-4F76-8F52-15D1AF6B1530}" presName="extraNode" presStyleLbl="node1" presStyleIdx="0" presStyleCnt="4"/>
      <dgm:spPr/>
      <dgm:t>
        <a:bodyPr/>
        <a:lstStyle/>
        <a:p>
          <a:endParaRPr lang="en-US"/>
        </a:p>
      </dgm:t>
    </dgm:pt>
    <dgm:pt modelId="{74B4AA66-F17E-46FC-A49F-7537AA35D2C3}" type="pres">
      <dgm:prSet presAssocID="{92AACA1B-5B6D-4F76-8F52-15D1AF6B1530}" presName="dstNode" presStyleLbl="node1" presStyleIdx="0" presStyleCnt="4"/>
      <dgm:spPr/>
      <dgm:t>
        <a:bodyPr/>
        <a:lstStyle/>
        <a:p>
          <a:endParaRPr lang="en-US"/>
        </a:p>
      </dgm:t>
    </dgm:pt>
    <dgm:pt modelId="{68B292DB-7D34-4FA7-89BA-13D4066FCA46}" type="pres">
      <dgm:prSet presAssocID="{85BD65D9-218D-451B-A2B4-900E9CBA3D73}" presName="text_1" presStyleLbl="node1" presStyleIdx="0" presStyleCnt="4" custScaleY="124316">
        <dgm:presLayoutVars>
          <dgm:bulletEnabled val="1"/>
        </dgm:presLayoutVars>
      </dgm:prSet>
      <dgm:spPr/>
      <dgm:t>
        <a:bodyPr/>
        <a:lstStyle/>
        <a:p>
          <a:endParaRPr lang="en-US"/>
        </a:p>
      </dgm:t>
    </dgm:pt>
    <dgm:pt modelId="{0F02B5ED-71F6-434F-8493-A1CFD96701EB}" type="pres">
      <dgm:prSet presAssocID="{85BD65D9-218D-451B-A2B4-900E9CBA3D73}" presName="accent_1" presStyleCnt="0"/>
      <dgm:spPr/>
      <dgm:t>
        <a:bodyPr/>
        <a:lstStyle/>
        <a:p>
          <a:endParaRPr lang="en-US"/>
        </a:p>
      </dgm:t>
    </dgm:pt>
    <dgm:pt modelId="{CDA6C4F8-8D5D-4C70-A8B8-9C35942DD701}" type="pres">
      <dgm:prSet presAssocID="{85BD65D9-218D-451B-A2B4-900E9CBA3D73}" presName="accentRepeatNode" presStyleLbl="solidFgAcc1" presStyleIdx="0" presStyleCnt="4"/>
      <dgm:spPr/>
      <dgm:t>
        <a:bodyPr/>
        <a:lstStyle/>
        <a:p>
          <a:endParaRPr lang="en-US"/>
        </a:p>
      </dgm:t>
    </dgm:pt>
    <dgm:pt modelId="{0F37A3F6-9833-4380-9229-77AEBA74BA73}" type="pres">
      <dgm:prSet presAssocID="{71D4E317-6C61-4E12-BB2F-F27625249C68}" presName="text_2" presStyleLbl="node1" presStyleIdx="1" presStyleCnt="4" custScaleY="124316">
        <dgm:presLayoutVars>
          <dgm:bulletEnabled val="1"/>
        </dgm:presLayoutVars>
      </dgm:prSet>
      <dgm:spPr/>
      <dgm:t>
        <a:bodyPr/>
        <a:lstStyle/>
        <a:p>
          <a:endParaRPr lang="en-US"/>
        </a:p>
      </dgm:t>
    </dgm:pt>
    <dgm:pt modelId="{0A77B694-03BF-44EB-88E3-45BD2D8BA5EA}" type="pres">
      <dgm:prSet presAssocID="{71D4E317-6C61-4E12-BB2F-F27625249C68}" presName="accent_2" presStyleCnt="0"/>
      <dgm:spPr/>
      <dgm:t>
        <a:bodyPr/>
        <a:lstStyle/>
        <a:p>
          <a:endParaRPr lang="en-US"/>
        </a:p>
      </dgm:t>
    </dgm:pt>
    <dgm:pt modelId="{2E07C1E1-7570-424D-AA55-8D2FB3A435E7}" type="pres">
      <dgm:prSet presAssocID="{71D4E317-6C61-4E12-BB2F-F27625249C68}" presName="accentRepeatNode" presStyleLbl="solidFgAcc1" presStyleIdx="1" presStyleCnt="4"/>
      <dgm:spPr/>
      <dgm:t>
        <a:bodyPr/>
        <a:lstStyle/>
        <a:p>
          <a:endParaRPr lang="en-US"/>
        </a:p>
      </dgm:t>
    </dgm:pt>
    <dgm:pt modelId="{2D62FA70-AD67-438A-8B62-B407F8DBA54B}" type="pres">
      <dgm:prSet presAssocID="{8FEF77D2-E374-4058-9DBA-B5BB73D6FA05}" presName="text_3" presStyleLbl="node1" presStyleIdx="2" presStyleCnt="4">
        <dgm:presLayoutVars>
          <dgm:bulletEnabled val="1"/>
        </dgm:presLayoutVars>
      </dgm:prSet>
      <dgm:spPr/>
      <dgm:t>
        <a:bodyPr/>
        <a:lstStyle/>
        <a:p>
          <a:endParaRPr lang="en-US"/>
        </a:p>
      </dgm:t>
    </dgm:pt>
    <dgm:pt modelId="{6567617C-B207-4A63-B155-181D841CB2AC}" type="pres">
      <dgm:prSet presAssocID="{8FEF77D2-E374-4058-9DBA-B5BB73D6FA05}" presName="accent_3" presStyleCnt="0"/>
      <dgm:spPr/>
    </dgm:pt>
    <dgm:pt modelId="{A34646F8-11BD-40C2-9FB9-34991B45BA71}" type="pres">
      <dgm:prSet presAssocID="{8FEF77D2-E374-4058-9DBA-B5BB73D6FA05}" presName="accentRepeatNode" presStyleLbl="solidFgAcc1" presStyleIdx="2" presStyleCnt="4"/>
      <dgm:spPr/>
    </dgm:pt>
    <dgm:pt modelId="{CBF13174-8EB5-499D-8F1F-491C6995D3E6}" type="pres">
      <dgm:prSet presAssocID="{858A9BD2-6D20-478C-8E93-897B568C576F}" presName="text_4" presStyleLbl="node1" presStyleIdx="3" presStyleCnt="4">
        <dgm:presLayoutVars>
          <dgm:bulletEnabled val="1"/>
        </dgm:presLayoutVars>
      </dgm:prSet>
      <dgm:spPr/>
      <dgm:t>
        <a:bodyPr/>
        <a:lstStyle/>
        <a:p>
          <a:endParaRPr lang="en-US"/>
        </a:p>
      </dgm:t>
    </dgm:pt>
    <dgm:pt modelId="{A9843BE8-F9DE-46C5-9962-1F857E38E0AA}" type="pres">
      <dgm:prSet presAssocID="{858A9BD2-6D20-478C-8E93-897B568C576F}" presName="accent_4" presStyleCnt="0"/>
      <dgm:spPr/>
    </dgm:pt>
    <dgm:pt modelId="{7845AE83-F071-4378-AD63-A96E7398816A}" type="pres">
      <dgm:prSet presAssocID="{858A9BD2-6D20-478C-8E93-897B568C576F}" presName="accentRepeatNode" presStyleLbl="solidFgAcc1" presStyleIdx="3" presStyleCnt="4"/>
      <dgm:spPr/>
    </dgm:pt>
  </dgm:ptLst>
  <dgm:cxnLst>
    <dgm:cxn modelId="{B853289F-2BC2-446B-8754-F3F499E87F65}" srcId="{92AACA1B-5B6D-4F76-8F52-15D1AF6B1530}" destId="{85BD65D9-218D-451B-A2B4-900E9CBA3D73}" srcOrd="0" destOrd="0" parTransId="{646C77E5-406D-49C8-8717-5031943204C5}" sibTransId="{D2EEAB39-3DEC-41D4-8737-A0D689F96DF0}"/>
    <dgm:cxn modelId="{22E6A29E-DA38-4D7C-B3B1-7B1BC02CFE75}" srcId="{92AACA1B-5B6D-4F76-8F52-15D1AF6B1530}" destId="{8FEF77D2-E374-4058-9DBA-B5BB73D6FA05}" srcOrd="2" destOrd="0" parTransId="{18B079B1-5657-4E03-BA5E-37641B3F5F34}" sibTransId="{D77374CE-988F-452A-A960-BA81E1A46209}"/>
    <dgm:cxn modelId="{2859BB11-2CA5-484B-A407-4B4F84CDBA63}" srcId="{92AACA1B-5B6D-4F76-8F52-15D1AF6B1530}" destId="{71D4E317-6C61-4E12-BB2F-F27625249C68}" srcOrd="1" destOrd="0" parTransId="{4978E28C-23C9-4D0C-8120-A56538E1DFB8}" sibTransId="{9C37D02B-6B9A-43BE-B31D-F02AB7D1732A}"/>
    <dgm:cxn modelId="{24C53240-03DB-4FF8-819D-B6E1EC89C71A}" type="presOf" srcId="{858A9BD2-6D20-478C-8E93-897B568C576F}" destId="{CBF13174-8EB5-499D-8F1F-491C6995D3E6}" srcOrd="0" destOrd="0" presId="urn:microsoft.com/office/officeart/2008/layout/VerticalCurvedList"/>
    <dgm:cxn modelId="{51DAB0ED-9266-4733-B57D-BB78D703E1D5}" type="presOf" srcId="{85BD65D9-218D-451B-A2B4-900E9CBA3D73}" destId="{68B292DB-7D34-4FA7-89BA-13D4066FCA46}" srcOrd="0" destOrd="0" presId="urn:microsoft.com/office/officeart/2008/layout/VerticalCurvedList"/>
    <dgm:cxn modelId="{673A1303-9832-41EB-BF7F-7F7C08CD6521}" type="presOf" srcId="{92AACA1B-5B6D-4F76-8F52-15D1AF6B1530}" destId="{6E5A92A6-12CC-4BE0-8AEE-976011754B87}" srcOrd="0" destOrd="0" presId="urn:microsoft.com/office/officeart/2008/layout/VerticalCurvedList"/>
    <dgm:cxn modelId="{59041D93-8841-461B-9C4C-AC8A7996DE99}" type="presOf" srcId="{8FEF77D2-E374-4058-9DBA-B5BB73D6FA05}" destId="{2D62FA70-AD67-438A-8B62-B407F8DBA54B}" srcOrd="0" destOrd="0" presId="urn:microsoft.com/office/officeart/2008/layout/VerticalCurvedList"/>
    <dgm:cxn modelId="{F657CA61-89A5-4DA2-AE05-975D8609933D}" srcId="{92AACA1B-5B6D-4F76-8F52-15D1AF6B1530}" destId="{858A9BD2-6D20-478C-8E93-897B568C576F}" srcOrd="3" destOrd="0" parTransId="{2C2DB981-E215-46A3-A630-CDD69EBB65B9}" sibTransId="{5D978D34-7B9D-4A7F-84A0-BF9034AACDE5}"/>
    <dgm:cxn modelId="{E1E92A94-778C-4C26-B16B-58FA952B4C92}" type="presOf" srcId="{D2EEAB39-3DEC-41D4-8737-A0D689F96DF0}" destId="{EFACD111-1732-433D-8DE5-218AE03E4202}" srcOrd="0" destOrd="0" presId="urn:microsoft.com/office/officeart/2008/layout/VerticalCurvedList"/>
    <dgm:cxn modelId="{551A3899-97C9-44D7-8F07-172C305B60B8}" type="presOf" srcId="{71D4E317-6C61-4E12-BB2F-F27625249C68}" destId="{0F37A3F6-9833-4380-9229-77AEBA74BA73}" srcOrd="0" destOrd="0" presId="urn:microsoft.com/office/officeart/2008/layout/VerticalCurvedList"/>
    <dgm:cxn modelId="{8F49688F-2A0B-435C-9BDB-911BB276975D}" type="presParOf" srcId="{6E5A92A6-12CC-4BE0-8AEE-976011754B87}" destId="{A7DB011A-569D-4146-91CD-E2A821EA8A1F}" srcOrd="0" destOrd="0" presId="urn:microsoft.com/office/officeart/2008/layout/VerticalCurvedList"/>
    <dgm:cxn modelId="{930572B6-BFAA-4FEB-AA79-2D4153933114}" type="presParOf" srcId="{A7DB011A-569D-4146-91CD-E2A821EA8A1F}" destId="{6DDAFF81-FE7F-4F31-82D5-05A9BA16B467}" srcOrd="0" destOrd="0" presId="urn:microsoft.com/office/officeart/2008/layout/VerticalCurvedList"/>
    <dgm:cxn modelId="{C679A69B-D297-4BB7-93F2-77B18B96BAFE}" type="presParOf" srcId="{6DDAFF81-FE7F-4F31-82D5-05A9BA16B467}" destId="{BBFF0A33-332C-4048-8E58-951039F162B7}" srcOrd="0" destOrd="0" presId="urn:microsoft.com/office/officeart/2008/layout/VerticalCurvedList"/>
    <dgm:cxn modelId="{644794FD-355D-4BA3-A4CE-7B1F1661FD2C}" type="presParOf" srcId="{6DDAFF81-FE7F-4F31-82D5-05A9BA16B467}" destId="{EFACD111-1732-433D-8DE5-218AE03E4202}" srcOrd="1" destOrd="0" presId="urn:microsoft.com/office/officeart/2008/layout/VerticalCurvedList"/>
    <dgm:cxn modelId="{37DA6334-64BE-4372-A585-F7D3F8DAAD1B}" type="presParOf" srcId="{6DDAFF81-FE7F-4F31-82D5-05A9BA16B467}" destId="{3D567211-68A5-4EA7-AC04-501B84C3E024}" srcOrd="2" destOrd="0" presId="urn:microsoft.com/office/officeart/2008/layout/VerticalCurvedList"/>
    <dgm:cxn modelId="{0B274050-31DF-43A7-8C63-777C6FF7505B}" type="presParOf" srcId="{6DDAFF81-FE7F-4F31-82D5-05A9BA16B467}" destId="{74B4AA66-F17E-46FC-A49F-7537AA35D2C3}" srcOrd="3" destOrd="0" presId="urn:microsoft.com/office/officeart/2008/layout/VerticalCurvedList"/>
    <dgm:cxn modelId="{686C9377-B45F-4247-B257-36F400CC74D3}" type="presParOf" srcId="{A7DB011A-569D-4146-91CD-E2A821EA8A1F}" destId="{68B292DB-7D34-4FA7-89BA-13D4066FCA46}" srcOrd="1" destOrd="0" presId="urn:microsoft.com/office/officeart/2008/layout/VerticalCurvedList"/>
    <dgm:cxn modelId="{7230FFC4-2F0B-4EE1-B586-C729003ABC1D}" type="presParOf" srcId="{A7DB011A-569D-4146-91CD-E2A821EA8A1F}" destId="{0F02B5ED-71F6-434F-8493-A1CFD96701EB}" srcOrd="2" destOrd="0" presId="urn:microsoft.com/office/officeart/2008/layout/VerticalCurvedList"/>
    <dgm:cxn modelId="{D5A9DF15-57A5-4990-A731-9A37662BFCC5}" type="presParOf" srcId="{0F02B5ED-71F6-434F-8493-A1CFD96701EB}" destId="{CDA6C4F8-8D5D-4C70-A8B8-9C35942DD701}" srcOrd="0" destOrd="0" presId="urn:microsoft.com/office/officeart/2008/layout/VerticalCurvedList"/>
    <dgm:cxn modelId="{0E3B4060-4EA0-4142-9733-441A49117EE5}" type="presParOf" srcId="{A7DB011A-569D-4146-91CD-E2A821EA8A1F}" destId="{0F37A3F6-9833-4380-9229-77AEBA74BA73}" srcOrd="3" destOrd="0" presId="urn:microsoft.com/office/officeart/2008/layout/VerticalCurvedList"/>
    <dgm:cxn modelId="{300EC90C-0955-4719-9F06-733A72D6C163}" type="presParOf" srcId="{A7DB011A-569D-4146-91CD-E2A821EA8A1F}" destId="{0A77B694-03BF-44EB-88E3-45BD2D8BA5EA}" srcOrd="4" destOrd="0" presId="urn:microsoft.com/office/officeart/2008/layout/VerticalCurvedList"/>
    <dgm:cxn modelId="{4C29858D-96EF-4892-9CC6-3C664022032F}" type="presParOf" srcId="{0A77B694-03BF-44EB-88E3-45BD2D8BA5EA}" destId="{2E07C1E1-7570-424D-AA55-8D2FB3A435E7}" srcOrd="0" destOrd="0" presId="urn:microsoft.com/office/officeart/2008/layout/VerticalCurvedList"/>
    <dgm:cxn modelId="{8E3768F5-EADF-45FA-9B14-F1AC57D1EDB7}" type="presParOf" srcId="{A7DB011A-569D-4146-91CD-E2A821EA8A1F}" destId="{2D62FA70-AD67-438A-8B62-B407F8DBA54B}" srcOrd="5" destOrd="0" presId="urn:microsoft.com/office/officeart/2008/layout/VerticalCurvedList"/>
    <dgm:cxn modelId="{31602DAC-4C4F-41D6-BA89-561A02BA9FFA}" type="presParOf" srcId="{A7DB011A-569D-4146-91CD-E2A821EA8A1F}" destId="{6567617C-B207-4A63-B155-181D841CB2AC}" srcOrd="6" destOrd="0" presId="urn:microsoft.com/office/officeart/2008/layout/VerticalCurvedList"/>
    <dgm:cxn modelId="{4A591B3D-4932-48AD-8F63-E549903217B8}" type="presParOf" srcId="{6567617C-B207-4A63-B155-181D841CB2AC}" destId="{A34646F8-11BD-40C2-9FB9-34991B45BA71}" srcOrd="0" destOrd="0" presId="urn:microsoft.com/office/officeart/2008/layout/VerticalCurvedList"/>
    <dgm:cxn modelId="{8A190F78-2620-45D6-A968-1E97B7239D15}" type="presParOf" srcId="{A7DB011A-569D-4146-91CD-E2A821EA8A1F}" destId="{CBF13174-8EB5-499D-8F1F-491C6995D3E6}" srcOrd="7" destOrd="0" presId="urn:microsoft.com/office/officeart/2008/layout/VerticalCurvedList"/>
    <dgm:cxn modelId="{E7CFE9FF-85D5-49FF-8E8E-624392356DB1}" type="presParOf" srcId="{A7DB011A-569D-4146-91CD-E2A821EA8A1F}" destId="{A9843BE8-F9DE-46C5-9962-1F857E38E0AA}" srcOrd="8" destOrd="0" presId="urn:microsoft.com/office/officeart/2008/layout/VerticalCurvedList"/>
    <dgm:cxn modelId="{424171C5-728E-47FA-A77B-34B038F50BD7}" type="presParOf" srcId="{A9843BE8-F9DE-46C5-9962-1F857E38E0AA}" destId="{7845AE83-F071-4378-AD63-A96E7398816A}"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FEA680D-601C-4014-9BCA-9587E46D332F}" type="doc">
      <dgm:prSet loTypeId="urn:microsoft.com/office/officeart/2005/8/layout/pyramid1" loCatId="pyramid" qsTypeId="urn:microsoft.com/office/officeart/2005/8/quickstyle/simple3" qsCatId="simple" csTypeId="urn:microsoft.com/office/officeart/2005/8/colors/colorful5" csCatId="colorful" phldr="1"/>
      <dgm:spPr/>
    </dgm:pt>
    <dgm:pt modelId="{2672F2DC-4396-4CA5-9F20-4B3CF1913B39}">
      <dgm:prSet phldrT="[Text]" custT="1"/>
      <dgm:spPr/>
      <dgm:t>
        <a:bodyPr/>
        <a:lstStyle/>
        <a:p>
          <a:endParaRPr lang="en-US" sz="2000" dirty="0" smtClean="0"/>
        </a:p>
        <a:p>
          <a:endParaRPr lang="en-US" sz="2000" dirty="0" smtClean="0"/>
        </a:p>
        <a:p>
          <a:r>
            <a:rPr lang="en-US" sz="2000" dirty="0" smtClean="0"/>
            <a:t>Phase III</a:t>
          </a:r>
          <a:endParaRPr lang="en-US" sz="2000" dirty="0"/>
        </a:p>
      </dgm:t>
    </dgm:pt>
    <dgm:pt modelId="{ABE8AB7F-F432-4D04-9552-515E8BFF3DDA}" type="parTrans" cxnId="{11E8C1FE-2A77-4F5A-902E-35E5AE8913FD}">
      <dgm:prSet/>
      <dgm:spPr/>
      <dgm:t>
        <a:bodyPr/>
        <a:lstStyle/>
        <a:p>
          <a:endParaRPr lang="en-US"/>
        </a:p>
      </dgm:t>
    </dgm:pt>
    <dgm:pt modelId="{3608F49D-2E17-4A5B-A763-ADDB0085FA19}" type="sibTrans" cxnId="{11E8C1FE-2A77-4F5A-902E-35E5AE8913FD}">
      <dgm:prSet/>
      <dgm:spPr/>
      <dgm:t>
        <a:bodyPr/>
        <a:lstStyle/>
        <a:p>
          <a:endParaRPr lang="en-US"/>
        </a:p>
      </dgm:t>
    </dgm:pt>
    <dgm:pt modelId="{257F92CB-CBDF-4F03-B8E5-38089F104DDF}">
      <dgm:prSet phldrT="[Text]" custT="1"/>
      <dgm:spPr/>
      <dgm:t>
        <a:bodyPr/>
        <a:lstStyle/>
        <a:p>
          <a:r>
            <a:rPr lang="en-US" sz="2800" dirty="0" smtClean="0"/>
            <a:t>Phase I PK/PD </a:t>
          </a:r>
          <a:endParaRPr lang="en-US" sz="2800" dirty="0"/>
        </a:p>
      </dgm:t>
    </dgm:pt>
    <dgm:pt modelId="{03142101-A800-4EE7-97C4-B9C5FFE84B12}" type="parTrans" cxnId="{920D881C-C2E2-4D88-8EEB-F097B16A442B}">
      <dgm:prSet/>
      <dgm:spPr/>
      <dgm:t>
        <a:bodyPr/>
        <a:lstStyle/>
        <a:p>
          <a:endParaRPr lang="en-US"/>
        </a:p>
      </dgm:t>
    </dgm:pt>
    <dgm:pt modelId="{66305ABB-06A2-43B4-B3D3-36ABE85F1E47}" type="sibTrans" cxnId="{920D881C-C2E2-4D88-8EEB-F097B16A442B}">
      <dgm:prSet/>
      <dgm:spPr/>
      <dgm:t>
        <a:bodyPr/>
        <a:lstStyle/>
        <a:p>
          <a:endParaRPr lang="en-US"/>
        </a:p>
      </dgm:t>
    </dgm:pt>
    <dgm:pt modelId="{AE7BBFC1-B12C-4357-8000-8CDC6B6EC213}">
      <dgm:prSet phldrT="[Text]" custT="1"/>
      <dgm:spPr/>
      <dgm:t>
        <a:bodyPr/>
        <a:lstStyle/>
        <a:p>
          <a:r>
            <a:rPr lang="en-US" sz="2800" dirty="0" smtClean="0"/>
            <a:t>Non-Clinical Study</a:t>
          </a:r>
          <a:endParaRPr lang="en-US" sz="2800" dirty="0"/>
        </a:p>
      </dgm:t>
    </dgm:pt>
    <dgm:pt modelId="{2C46CC9D-A08D-4C1A-9565-4751E77E34B4}" type="parTrans" cxnId="{1A82C371-D866-4925-8289-624FDAE9D783}">
      <dgm:prSet/>
      <dgm:spPr/>
      <dgm:t>
        <a:bodyPr/>
        <a:lstStyle/>
        <a:p>
          <a:endParaRPr lang="en-US"/>
        </a:p>
      </dgm:t>
    </dgm:pt>
    <dgm:pt modelId="{AA982340-6D9E-4766-A22F-168899A4C9A7}" type="sibTrans" cxnId="{1A82C371-D866-4925-8289-624FDAE9D783}">
      <dgm:prSet/>
      <dgm:spPr/>
      <dgm:t>
        <a:bodyPr/>
        <a:lstStyle/>
        <a:p>
          <a:endParaRPr lang="en-US"/>
        </a:p>
      </dgm:t>
    </dgm:pt>
    <dgm:pt modelId="{F30864B8-5918-4598-9DD9-FD11FF286F32}">
      <dgm:prSet phldrT="[Text]" custT="1"/>
      <dgm:spPr/>
      <dgm:t>
        <a:bodyPr/>
        <a:lstStyle/>
        <a:p>
          <a:r>
            <a:rPr lang="en-US" sz="2800" dirty="0" smtClean="0"/>
            <a:t>Functional Characterization</a:t>
          </a:r>
          <a:endParaRPr lang="en-US" sz="2800" dirty="0"/>
        </a:p>
      </dgm:t>
    </dgm:pt>
    <dgm:pt modelId="{E429B004-0CE0-4852-BDD7-3643EFA52501}" type="parTrans" cxnId="{C1BB6562-8B07-40A1-B4D1-768FE1C20C6B}">
      <dgm:prSet/>
      <dgm:spPr/>
      <dgm:t>
        <a:bodyPr/>
        <a:lstStyle/>
        <a:p>
          <a:endParaRPr lang="en-US"/>
        </a:p>
      </dgm:t>
    </dgm:pt>
    <dgm:pt modelId="{07A9EAB2-A4EE-4F9C-88C9-F6485D5AFCE9}" type="sibTrans" cxnId="{C1BB6562-8B07-40A1-B4D1-768FE1C20C6B}">
      <dgm:prSet/>
      <dgm:spPr/>
      <dgm:t>
        <a:bodyPr/>
        <a:lstStyle/>
        <a:p>
          <a:endParaRPr lang="en-US"/>
        </a:p>
      </dgm:t>
    </dgm:pt>
    <dgm:pt modelId="{8250428D-270F-4C10-8591-B1BC1113F166}">
      <dgm:prSet phldrT="[Text]" custT="1"/>
      <dgm:spPr/>
      <dgm:t>
        <a:bodyPr/>
        <a:lstStyle/>
        <a:p>
          <a:r>
            <a:rPr lang="en-US" sz="2800" dirty="0" smtClean="0"/>
            <a:t>Physicochemical Characterization</a:t>
          </a:r>
          <a:endParaRPr lang="en-US" sz="2800" dirty="0"/>
        </a:p>
      </dgm:t>
    </dgm:pt>
    <dgm:pt modelId="{2346F5DF-11D1-49B8-9048-1012D83D2EF7}" type="parTrans" cxnId="{A6B9BF22-2F14-411C-AC36-7C9871084389}">
      <dgm:prSet/>
      <dgm:spPr/>
      <dgm:t>
        <a:bodyPr/>
        <a:lstStyle/>
        <a:p>
          <a:endParaRPr lang="en-US"/>
        </a:p>
      </dgm:t>
    </dgm:pt>
    <dgm:pt modelId="{683D76F2-D403-4492-B217-771CFC1B2E81}" type="sibTrans" cxnId="{A6B9BF22-2F14-411C-AC36-7C9871084389}">
      <dgm:prSet/>
      <dgm:spPr/>
      <dgm:t>
        <a:bodyPr/>
        <a:lstStyle/>
        <a:p>
          <a:endParaRPr lang="en-US"/>
        </a:p>
      </dgm:t>
    </dgm:pt>
    <dgm:pt modelId="{A58F285F-E7CF-4F25-8C5E-D50EF9C4946F}" type="pres">
      <dgm:prSet presAssocID="{CFEA680D-601C-4014-9BCA-9587E46D332F}" presName="Name0" presStyleCnt="0">
        <dgm:presLayoutVars>
          <dgm:dir/>
          <dgm:animLvl val="lvl"/>
          <dgm:resizeHandles val="exact"/>
        </dgm:presLayoutVars>
      </dgm:prSet>
      <dgm:spPr/>
    </dgm:pt>
    <dgm:pt modelId="{EF48D6A5-1A2C-4608-AAE3-991521CDC299}" type="pres">
      <dgm:prSet presAssocID="{2672F2DC-4396-4CA5-9F20-4B3CF1913B39}" presName="Name8" presStyleCnt="0"/>
      <dgm:spPr/>
    </dgm:pt>
    <dgm:pt modelId="{F5C7E236-FABE-41B1-98E3-D924FF8C2E80}" type="pres">
      <dgm:prSet presAssocID="{2672F2DC-4396-4CA5-9F20-4B3CF1913B39}" presName="level" presStyleLbl="node1" presStyleIdx="0" presStyleCnt="5">
        <dgm:presLayoutVars>
          <dgm:chMax val="1"/>
          <dgm:bulletEnabled val="1"/>
        </dgm:presLayoutVars>
      </dgm:prSet>
      <dgm:spPr/>
      <dgm:t>
        <a:bodyPr/>
        <a:lstStyle/>
        <a:p>
          <a:endParaRPr lang="en-US"/>
        </a:p>
      </dgm:t>
    </dgm:pt>
    <dgm:pt modelId="{82116985-9839-47CC-AFDE-5ABEDB8A36DF}" type="pres">
      <dgm:prSet presAssocID="{2672F2DC-4396-4CA5-9F20-4B3CF1913B39}" presName="levelTx" presStyleLbl="revTx" presStyleIdx="0" presStyleCnt="0">
        <dgm:presLayoutVars>
          <dgm:chMax val="1"/>
          <dgm:bulletEnabled val="1"/>
        </dgm:presLayoutVars>
      </dgm:prSet>
      <dgm:spPr/>
      <dgm:t>
        <a:bodyPr/>
        <a:lstStyle/>
        <a:p>
          <a:endParaRPr lang="en-US"/>
        </a:p>
      </dgm:t>
    </dgm:pt>
    <dgm:pt modelId="{3EDBF812-D119-458B-A490-59361F5273B6}" type="pres">
      <dgm:prSet presAssocID="{257F92CB-CBDF-4F03-B8E5-38089F104DDF}" presName="Name8" presStyleCnt="0"/>
      <dgm:spPr/>
    </dgm:pt>
    <dgm:pt modelId="{D9C09446-4BC9-4DB1-848F-0D5EAFEF1FF8}" type="pres">
      <dgm:prSet presAssocID="{257F92CB-CBDF-4F03-B8E5-38089F104DDF}" presName="level" presStyleLbl="node1" presStyleIdx="1" presStyleCnt="5">
        <dgm:presLayoutVars>
          <dgm:chMax val="1"/>
          <dgm:bulletEnabled val="1"/>
        </dgm:presLayoutVars>
      </dgm:prSet>
      <dgm:spPr/>
      <dgm:t>
        <a:bodyPr/>
        <a:lstStyle/>
        <a:p>
          <a:endParaRPr lang="en-US"/>
        </a:p>
      </dgm:t>
    </dgm:pt>
    <dgm:pt modelId="{BFA148B7-11D3-4CC8-B300-F917BF9880CD}" type="pres">
      <dgm:prSet presAssocID="{257F92CB-CBDF-4F03-B8E5-38089F104DDF}" presName="levelTx" presStyleLbl="revTx" presStyleIdx="0" presStyleCnt="0">
        <dgm:presLayoutVars>
          <dgm:chMax val="1"/>
          <dgm:bulletEnabled val="1"/>
        </dgm:presLayoutVars>
      </dgm:prSet>
      <dgm:spPr/>
      <dgm:t>
        <a:bodyPr/>
        <a:lstStyle/>
        <a:p>
          <a:endParaRPr lang="en-US"/>
        </a:p>
      </dgm:t>
    </dgm:pt>
    <dgm:pt modelId="{DB8D0CAE-A8E1-4BE5-A388-D59593E5A561}" type="pres">
      <dgm:prSet presAssocID="{AE7BBFC1-B12C-4357-8000-8CDC6B6EC213}" presName="Name8" presStyleCnt="0"/>
      <dgm:spPr/>
    </dgm:pt>
    <dgm:pt modelId="{6CC15349-5CE2-4183-BDE7-6FA8EFB1BDC1}" type="pres">
      <dgm:prSet presAssocID="{AE7BBFC1-B12C-4357-8000-8CDC6B6EC213}" presName="level" presStyleLbl="node1" presStyleIdx="2" presStyleCnt="5">
        <dgm:presLayoutVars>
          <dgm:chMax val="1"/>
          <dgm:bulletEnabled val="1"/>
        </dgm:presLayoutVars>
      </dgm:prSet>
      <dgm:spPr/>
      <dgm:t>
        <a:bodyPr/>
        <a:lstStyle/>
        <a:p>
          <a:endParaRPr lang="en-US"/>
        </a:p>
      </dgm:t>
    </dgm:pt>
    <dgm:pt modelId="{8F574C76-BDC0-4235-8D95-D6FB41F1052F}" type="pres">
      <dgm:prSet presAssocID="{AE7BBFC1-B12C-4357-8000-8CDC6B6EC213}" presName="levelTx" presStyleLbl="revTx" presStyleIdx="0" presStyleCnt="0">
        <dgm:presLayoutVars>
          <dgm:chMax val="1"/>
          <dgm:bulletEnabled val="1"/>
        </dgm:presLayoutVars>
      </dgm:prSet>
      <dgm:spPr/>
      <dgm:t>
        <a:bodyPr/>
        <a:lstStyle/>
        <a:p>
          <a:endParaRPr lang="en-US"/>
        </a:p>
      </dgm:t>
    </dgm:pt>
    <dgm:pt modelId="{12D157C6-4730-4A26-B6C3-71DCF26C62C9}" type="pres">
      <dgm:prSet presAssocID="{F30864B8-5918-4598-9DD9-FD11FF286F32}" presName="Name8" presStyleCnt="0"/>
      <dgm:spPr/>
    </dgm:pt>
    <dgm:pt modelId="{6B520D5B-A9B0-464A-9407-AFF6D4B3D93E}" type="pres">
      <dgm:prSet presAssocID="{F30864B8-5918-4598-9DD9-FD11FF286F32}" presName="level" presStyleLbl="node1" presStyleIdx="3" presStyleCnt="5">
        <dgm:presLayoutVars>
          <dgm:chMax val="1"/>
          <dgm:bulletEnabled val="1"/>
        </dgm:presLayoutVars>
      </dgm:prSet>
      <dgm:spPr/>
      <dgm:t>
        <a:bodyPr/>
        <a:lstStyle/>
        <a:p>
          <a:endParaRPr lang="en-US"/>
        </a:p>
      </dgm:t>
    </dgm:pt>
    <dgm:pt modelId="{64CC370D-F7C1-402B-8060-EE4333297DCD}" type="pres">
      <dgm:prSet presAssocID="{F30864B8-5918-4598-9DD9-FD11FF286F32}" presName="levelTx" presStyleLbl="revTx" presStyleIdx="0" presStyleCnt="0">
        <dgm:presLayoutVars>
          <dgm:chMax val="1"/>
          <dgm:bulletEnabled val="1"/>
        </dgm:presLayoutVars>
      </dgm:prSet>
      <dgm:spPr/>
      <dgm:t>
        <a:bodyPr/>
        <a:lstStyle/>
        <a:p>
          <a:endParaRPr lang="en-US"/>
        </a:p>
      </dgm:t>
    </dgm:pt>
    <dgm:pt modelId="{B29E2D02-8A32-4C19-94B7-6CBAB6A42E9A}" type="pres">
      <dgm:prSet presAssocID="{8250428D-270F-4C10-8591-B1BC1113F166}" presName="Name8" presStyleCnt="0"/>
      <dgm:spPr/>
    </dgm:pt>
    <dgm:pt modelId="{24D0CDF0-C9E8-4F4B-B208-C838E03BCFEB}" type="pres">
      <dgm:prSet presAssocID="{8250428D-270F-4C10-8591-B1BC1113F166}" presName="level" presStyleLbl="node1" presStyleIdx="4" presStyleCnt="5">
        <dgm:presLayoutVars>
          <dgm:chMax val="1"/>
          <dgm:bulletEnabled val="1"/>
        </dgm:presLayoutVars>
      </dgm:prSet>
      <dgm:spPr/>
      <dgm:t>
        <a:bodyPr/>
        <a:lstStyle/>
        <a:p>
          <a:endParaRPr lang="en-US"/>
        </a:p>
      </dgm:t>
    </dgm:pt>
    <dgm:pt modelId="{7973F165-A653-4C0E-9447-AB17EA31EE24}" type="pres">
      <dgm:prSet presAssocID="{8250428D-270F-4C10-8591-B1BC1113F166}" presName="levelTx" presStyleLbl="revTx" presStyleIdx="0" presStyleCnt="0">
        <dgm:presLayoutVars>
          <dgm:chMax val="1"/>
          <dgm:bulletEnabled val="1"/>
        </dgm:presLayoutVars>
      </dgm:prSet>
      <dgm:spPr/>
      <dgm:t>
        <a:bodyPr/>
        <a:lstStyle/>
        <a:p>
          <a:endParaRPr lang="en-US"/>
        </a:p>
      </dgm:t>
    </dgm:pt>
  </dgm:ptLst>
  <dgm:cxnLst>
    <dgm:cxn modelId="{C1BB6562-8B07-40A1-B4D1-768FE1C20C6B}" srcId="{CFEA680D-601C-4014-9BCA-9587E46D332F}" destId="{F30864B8-5918-4598-9DD9-FD11FF286F32}" srcOrd="3" destOrd="0" parTransId="{E429B004-0CE0-4852-BDD7-3643EFA52501}" sibTransId="{07A9EAB2-A4EE-4F9C-88C9-F6485D5AFCE9}"/>
    <dgm:cxn modelId="{0B312A97-6170-474E-B2BB-D300851C0C9B}" type="presOf" srcId="{257F92CB-CBDF-4F03-B8E5-38089F104DDF}" destId="{BFA148B7-11D3-4CC8-B300-F917BF9880CD}" srcOrd="1" destOrd="0" presId="urn:microsoft.com/office/officeart/2005/8/layout/pyramid1"/>
    <dgm:cxn modelId="{AE35D33C-4B19-4EE8-A555-1CC7E7019A5A}" type="presOf" srcId="{8250428D-270F-4C10-8591-B1BC1113F166}" destId="{24D0CDF0-C9E8-4F4B-B208-C838E03BCFEB}" srcOrd="0" destOrd="0" presId="urn:microsoft.com/office/officeart/2005/8/layout/pyramid1"/>
    <dgm:cxn modelId="{A6B9BF22-2F14-411C-AC36-7C9871084389}" srcId="{CFEA680D-601C-4014-9BCA-9587E46D332F}" destId="{8250428D-270F-4C10-8591-B1BC1113F166}" srcOrd="4" destOrd="0" parTransId="{2346F5DF-11D1-49B8-9048-1012D83D2EF7}" sibTransId="{683D76F2-D403-4492-B217-771CFC1B2E81}"/>
    <dgm:cxn modelId="{11E8C1FE-2A77-4F5A-902E-35E5AE8913FD}" srcId="{CFEA680D-601C-4014-9BCA-9587E46D332F}" destId="{2672F2DC-4396-4CA5-9F20-4B3CF1913B39}" srcOrd="0" destOrd="0" parTransId="{ABE8AB7F-F432-4D04-9552-515E8BFF3DDA}" sibTransId="{3608F49D-2E17-4A5B-A763-ADDB0085FA19}"/>
    <dgm:cxn modelId="{5993D78B-4BA7-4764-83CE-46F9CC56AE2A}" type="presOf" srcId="{2672F2DC-4396-4CA5-9F20-4B3CF1913B39}" destId="{F5C7E236-FABE-41B1-98E3-D924FF8C2E80}" srcOrd="0" destOrd="0" presId="urn:microsoft.com/office/officeart/2005/8/layout/pyramid1"/>
    <dgm:cxn modelId="{920D881C-C2E2-4D88-8EEB-F097B16A442B}" srcId="{CFEA680D-601C-4014-9BCA-9587E46D332F}" destId="{257F92CB-CBDF-4F03-B8E5-38089F104DDF}" srcOrd="1" destOrd="0" parTransId="{03142101-A800-4EE7-97C4-B9C5FFE84B12}" sibTransId="{66305ABB-06A2-43B4-B3D3-36ABE85F1E47}"/>
    <dgm:cxn modelId="{6506A7BE-3004-4037-B373-BB0195C7584B}" type="presOf" srcId="{2672F2DC-4396-4CA5-9F20-4B3CF1913B39}" destId="{82116985-9839-47CC-AFDE-5ABEDB8A36DF}" srcOrd="1" destOrd="0" presId="urn:microsoft.com/office/officeart/2005/8/layout/pyramid1"/>
    <dgm:cxn modelId="{9104277A-AAE2-41F1-B76B-D77E150FB8EE}" type="presOf" srcId="{AE7BBFC1-B12C-4357-8000-8CDC6B6EC213}" destId="{8F574C76-BDC0-4235-8D95-D6FB41F1052F}" srcOrd="1" destOrd="0" presId="urn:microsoft.com/office/officeart/2005/8/layout/pyramid1"/>
    <dgm:cxn modelId="{FF85E898-E33B-4E7E-A1C7-B751BD7506EE}" type="presOf" srcId="{AE7BBFC1-B12C-4357-8000-8CDC6B6EC213}" destId="{6CC15349-5CE2-4183-BDE7-6FA8EFB1BDC1}" srcOrd="0" destOrd="0" presId="urn:microsoft.com/office/officeart/2005/8/layout/pyramid1"/>
    <dgm:cxn modelId="{95F17009-C601-48B8-8C7A-23FC909A7CA7}" type="presOf" srcId="{F30864B8-5918-4598-9DD9-FD11FF286F32}" destId="{6B520D5B-A9B0-464A-9407-AFF6D4B3D93E}" srcOrd="0" destOrd="0" presId="urn:microsoft.com/office/officeart/2005/8/layout/pyramid1"/>
    <dgm:cxn modelId="{57F44512-6891-423D-8795-3C0258B888FD}" type="presOf" srcId="{CFEA680D-601C-4014-9BCA-9587E46D332F}" destId="{A58F285F-E7CF-4F25-8C5E-D50EF9C4946F}" srcOrd="0" destOrd="0" presId="urn:microsoft.com/office/officeart/2005/8/layout/pyramid1"/>
    <dgm:cxn modelId="{1A82C371-D866-4925-8289-624FDAE9D783}" srcId="{CFEA680D-601C-4014-9BCA-9587E46D332F}" destId="{AE7BBFC1-B12C-4357-8000-8CDC6B6EC213}" srcOrd="2" destOrd="0" parTransId="{2C46CC9D-A08D-4C1A-9565-4751E77E34B4}" sibTransId="{AA982340-6D9E-4766-A22F-168899A4C9A7}"/>
    <dgm:cxn modelId="{5E6F7DFB-16D5-4A15-B0CC-C675ED84589B}" type="presOf" srcId="{257F92CB-CBDF-4F03-B8E5-38089F104DDF}" destId="{D9C09446-4BC9-4DB1-848F-0D5EAFEF1FF8}" srcOrd="0" destOrd="0" presId="urn:microsoft.com/office/officeart/2005/8/layout/pyramid1"/>
    <dgm:cxn modelId="{1F78DBC8-6149-4035-9A46-FE7E047FCF14}" type="presOf" srcId="{F30864B8-5918-4598-9DD9-FD11FF286F32}" destId="{64CC370D-F7C1-402B-8060-EE4333297DCD}" srcOrd="1" destOrd="0" presId="urn:microsoft.com/office/officeart/2005/8/layout/pyramid1"/>
    <dgm:cxn modelId="{F274EB06-F108-42AE-8FC7-0159F0955CD9}" type="presOf" srcId="{8250428D-270F-4C10-8591-B1BC1113F166}" destId="{7973F165-A653-4C0E-9447-AB17EA31EE24}" srcOrd="1" destOrd="0" presId="urn:microsoft.com/office/officeart/2005/8/layout/pyramid1"/>
    <dgm:cxn modelId="{CF7F7DCE-9298-4666-A1B3-37B554455638}" type="presParOf" srcId="{A58F285F-E7CF-4F25-8C5E-D50EF9C4946F}" destId="{EF48D6A5-1A2C-4608-AAE3-991521CDC299}" srcOrd="0" destOrd="0" presId="urn:microsoft.com/office/officeart/2005/8/layout/pyramid1"/>
    <dgm:cxn modelId="{48995C60-5EB5-4476-8A36-1BC14D28363A}" type="presParOf" srcId="{EF48D6A5-1A2C-4608-AAE3-991521CDC299}" destId="{F5C7E236-FABE-41B1-98E3-D924FF8C2E80}" srcOrd="0" destOrd="0" presId="urn:microsoft.com/office/officeart/2005/8/layout/pyramid1"/>
    <dgm:cxn modelId="{2456FC92-D561-4595-AFB5-9CCCD79068A9}" type="presParOf" srcId="{EF48D6A5-1A2C-4608-AAE3-991521CDC299}" destId="{82116985-9839-47CC-AFDE-5ABEDB8A36DF}" srcOrd="1" destOrd="0" presId="urn:microsoft.com/office/officeart/2005/8/layout/pyramid1"/>
    <dgm:cxn modelId="{07695F71-BBD4-40B6-AB16-9B18D8096D68}" type="presParOf" srcId="{A58F285F-E7CF-4F25-8C5E-D50EF9C4946F}" destId="{3EDBF812-D119-458B-A490-59361F5273B6}" srcOrd="1" destOrd="0" presId="urn:microsoft.com/office/officeart/2005/8/layout/pyramid1"/>
    <dgm:cxn modelId="{32547DE3-DCCB-4287-8123-46AF1B81CD7B}" type="presParOf" srcId="{3EDBF812-D119-458B-A490-59361F5273B6}" destId="{D9C09446-4BC9-4DB1-848F-0D5EAFEF1FF8}" srcOrd="0" destOrd="0" presId="urn:microsoft.com/office/officeart/2005/8/layout/pyramid1"/>
    <dgm:cxn modelId="{0FF2D1B5-D261-45B5-A356-6E9A91116183}" type="presParOf" srcId="{3EDBF812-D119-458B-A490-59361F5273B6}" destId="{BFA148B7-11D3-4CC8-B300-F917BF9880CD}" srcOrd="1" destOrd="0" presId="urn:microsoft.com/office/officeart/2005/8/layout/pyramid1"/>
    <dgm:cxn modelId="{54BED05E-DE64-492C-A43B-4DF0C9834680}" type="presParOf" srcId="{A58F285F-E7CF-4F25-8C5E-D50EF9C4946F}" destId="{DB8D0CAE-A8E1-4BE5-A388-D59593E5A561}" srcOrd="2" destOrd="0" presId="urn:microsoft.com/office/officeart/2005/8/layout/pyramid1"/>
    <dgm:cxn modelId="{441A5468-AA2F-45BC-825B-A4038D24C62B}" type="presParOf" srcId="{DB8D0CAE-A8E1-4BE5-A388-D59593E5A561}" destId="{6CC15349-5CE2-4183-BDE7-6FA8EFB1BDC1}" srcOrd="0" destOrd="0" presId="urn:microsoft.com/office/officeart/2005/8/layout/pyramid1"/>
    <dgm:cxn modelId="{70E1A498-166C-492A-B0D5-E14C1FC8C3E8}" type="presParOf" srcId="{DB8D0CAE-A8E1-4BE5-A388-D59593E5A561}" destId="{8F574C76-BDC0-4235-8D95-D6FB41F1052F}" srcOrd="1" destOrd="0" presId="urn:microsoft.com/office/officeart/2005/8/layout/pyramid1"/>
    <dgm:cxn modelId="{C585E011-7F61-4160-991E-40D1683BEE06}" type="presParOf" srcId="{A58F285F-E7CF-4F25-8C5E-D50EF9C4946F}" destId="{12D157C6-4730-4A26-B6C3-71DCF26C62C9}" srcOrd="3" destOrd="0" presId="urn:microsoft.com/office/officeart/2005/8/layout/pyramid1"/>
    <dgm:cxn modelId="{8F456E86-C043-4D0C-987C-91B8D96BB3DC}" type="presParOf" srcId="{12D157C6-4730-4A26-B6C3-71DCF26C62C9}" destId="{6B520D5B-A9B0-464A-9407-AFF6D4B3D93E}" srcOrd="0" destOrd="0" presId="urn:microsoft.com/office/officeart/2005/8/layout/pyramid1"/>
    <dgm:cxn modelId="{85409853-D181-4E17-82A4-651FEF40E64A}" type="presParOf" srcId="{12D157C6-4730-4A26-B6C3-71DCF26C62C9}" destId="{64CC370D-F7C1-402B-8060-EE4333297DCD}" srcOrd="1" destOrd="0" presId="urn:microsoft.com/office/officeart/2005/8/layout/pyramid1"/>
    <dgm:cxn modelId="{07B2F85A-B597-481F-A261-CFFC3FE0AD07}" type="presParOf" srcId="{A58F285F-E7CF-4F25-8C5E-D50EF9C4946F}" destId="{B29E2D02-8A32-4C19-94B7-6CBAB6A42E9A}" srcOrd="4" destOrd="0" presId="urn:microsoft.com/office/officeart/2005/8/layout/pyramid1"/>
    <dgm:cxn modelId="{F3382EE3-B6AF-42C9-AB26-0A324A5D54C3}" type="presParOf" srcId="{B29E2D02-8A32-4C19-94B7-6CBAB6A42E9A}" destId="{24D0CDF0-C9E8-4F4B-B208-C838E03BCFEB}" srcOrd="0" destOrd="0" presId="urn:microsoft.com/office/officeart/2005/8/layout/pyramid1"/>
    <dgm:cxn modelId="{660A174F-380A-41C4-972A-EAA2D5D94AFF}" type="presParOf" srcId="{B29E2D02-8A32-4C19-94B7-6CBAB6A42E9A}" destId="{7973F165-A653-4C0E-9447-AB17EA31EE24}"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9F73C03-7DD4-4936-BBE7-F457D6FB0CFC}" type="doc">
      <dgm:prSet loTypeId="urn:microsoft.com/office/officeart/2009/3/layout/IncreasingArrowsProcess" loCatId="process" qsTypeId="urn:microsoft.com/office/officeart/2005/8/quickstyle/simple3" qsCatId="simple" csTypeId="urn:microsoft.com/office/officeart/2005/8/colors/accent1_2" csCatId="accent1" phldr="1"/>
      <dgm:spPr/>
      <dgm:t>
        <a:bodyPr/>
        <a:lstStyle/>
        <a:p>
          <a:endParaRPr lang="en-US"/>
        </a:p>
      </dgm:t>
    </dgm:pt>
    <dgm:pt modelId="{DB5EE285-EAD2-4F82-8C6B-13F78D11947B}">
      <dgm:prSet phldrT="[Text]" custT="1"/>
      <dgm:spPr/>
      <dgm:t>
        <a:bodyPr/>
        <a:lstStyle/>
        <a:p>
          <a:r>
            <a:rPr lang="en-US" sz="1800" dirty="0" smtClean="0"/>
            <a:t>Marketing and Regulatory Strategy</a:t>
          </a:r>
          <a:endParaRPr lang="en-US" sz="1800" dirty="0"/>
        </a:p>
      </dgm:t>
    </dgm:pt>
    <dgm:pt modelId="{D29826DF-8B7A-428F-9A00-50F6A0756559}" type="parTrans" cxnId="{5F4F2B72-CFF0-490B-BB06-161C0A2CBA9A}">
      <dgm:prSet/>
      <dgm:spPr/>
      <dgm:t>
        <a:bodyPr/>
        <a:lstStyle/>
        <a:p>
          <a:endParaRPr lang="en-US"/>
        </a:p>
      </dgm:t>
    </dgm:pt>
    <dgm:pt modelId="{929504FF-B592-497D-8230-F881239C48DA}" type="sibTrans" cxnId="{5F4F2B72-CFF0-490B-BB06-161C0A2CBA9A}">
      <dgm:prSet/>
      <dgm:spPr/>
      <dgm:t>
        <a:bodyPr/>
        <a:lstStyle/>
        <a:p>
          <a:endParaRPr lang="en-US"/>
        </a:p>
      </dgm:t>
    </dgm:pt>
    <dgm:pt modelId="{FC6C14E5-5301-496B-9B62-3840771777B0}">
      <dgm:prSet phldrT="[Text]" custT="1"/>
      <dgm:spPr/>
      <dgm:t>
        <a:bodyPr/>
        <a:lstStyle/>
        <a:p>
          <a:r>
            <a:rPr lang="en-AU" sz="1400" dirty="0" smtClean="0">
              <a:latin typeface="+mn-lt"/>
            </a:rPr>
            <a:t>Product Selection</a:t>
          </a:r>
        </a:p>
        <a:p>
          <a:r>
            <a:rPr lang="en-AU" sz="1400" dirty="0" smtClean="0">
              <a:solidFill>
                <a:prstClr val="black"/>
              </a:solidFill>
              <a:latin typeface="+mn-lt"/>
            </a:rPr>
            <a:t>Regulatory Strategy</a:t>
          </a:r>
        </a:p>
        <a:p>
          <a:r>
            <a:rPr lang="en-AU" sz="1400" dirty="0" smtClean="0">
              <a:solidFill>
                <a:prstClr val="black"/>
              </a:solidFill>
              <a:latin typeface="+mn-lt"/>
            </a:rPr>
            <a:t>Marketing Strategy</a:t>
          </a:r>
        </a:p>
        <a:p>
          <a:r>
            <a:rPr lang="en-AU" sz="1400" dirty="0" smtClean="0">
              <a:solidFill>
                <a:prstClr val="black"/>
              </a:solidFill>
              <a:latin typeface="+mn-lt"/>
            </a:rPr>
            <a:t>Regulatory Meetings with Health Authorities </a:t>
          </a:r>
        </a:p>
        <a:p>
          <a:endParaRPr lang="en-US" sz="700" dirty="0"/>
        </a:p>
      </dgm:t>
    </dgm:pt>
    <dgm:pt modelId="{8976B723-5321-4168-9ADC-E4B41A30040C}" type="parTrans" cxnId="{7DC8D210-1D5E-4E0B-B5BC-C34D84953C7C}">
      <dgm:prSet/>
      <dgm:spPr/>
      <dgm:t>
        <a:bodyPr/>
        <a:lstStyle/>
        <a:p>
          <a:endParaRPr lang="en-US"/>
        </a:p>
      </dgm:t>
    </dgm:pt>
    <dgm:pt modelId="{8853F3E9-3605-470C-B944-984221F76BE8}" type="sibTrans" cxnId="{7DC8D210-1D5E-4E0B-B5BC-C34D84953C7C}">
      <dgm:prSet/>
      <dgm:spPr/>
      <dgm:t>
        <a:bodyPr/>
        <a:lstStyle/>
        <a:p>
          <a:endParaRPr lang="en-US"/>
        </a:p>
      </dgm:t>
    </dgm:pt>
    <dgm:pt modelId="{EDD94ECA-C091-44F1-85E2-B254225CCB02}">
      <dgm:prSet phldrT="[Text]" custT="1"/>
      <dgm:spPr/>
      <dgm:t>
        <a:bodyPr/>
        <a:lstStyle/>
        <a:p>
          <a:r>
            <a:rPr lang="en-US" sz="1800" dirty="0" smtClean="0"/>
            <a:t>Chemistry Manufacturing and Control</a:t>
          </a:r>
          <a:endParaRPr lang="en-US" sz="1800" dirty="0"/>
        </a:p>
      </dgm:t>
    </dgm:pt>
    <dgm:pt modelId="{34EB7700-1EA9-4CEB-ABA0-55A0CCAADA2A}" type="parTrans" cxnId="{6C189603-A850-413C-86E2-F42F3009A033}">
      <dgm:prSet/>
      <dgm:spPr/>
      <dgm:t>
        <a:bodyPr/>
        <a:lstStyle/>
        <a:p>
          <a:endParaRPr lang="en-US"/>
        </a:p>
      </dgm:t>
    </dgm:pt>
    <dgm:pt modelId="{E5349F46-CD0E-4004-9CE5-089A50BE714C}" type="sibTrans" cxnId="{6C189603-A850-413C-86E2-F42F3009A033}">
      <dgm:prSet/>
      <dgm:spPr/>
      <dgm:t>
        <a:bodyPr/>
        <a:lstStyle/>
        <a:p>
          <a:endParaRPr lang="en-US"/>
        </a:p>
      </dgm:t>
    </dgm:pt>
    <dgm:pt modelId="{88E0D46D-7C6A-4278-A371-B03275F0E496}">
      <dgm:prSet phldrT="[Text]" custT="1"/>
      <dgm:spPr/>
      <dgm:t>
        <a:bodyPr/>
        <a:lstStyle/>
        <a:p>
          <a:pPr lvl="0" defTabSz="488950">
            <a:lnSpc>
              <a:spcPct val="90000"/>
            </a:lnSpc>
            <a:spcBef>
              <a:spcPct val="0"/>
            </a:spcBef>
            <a:spcAft>
              <a:spcPct val="35000"/>
            </a:spcAft>
          </a:pPr>
          <a:r>
            <a:rPr lang="en-AU" sz="1400" dirty="0" smtClean="0"/>
            <a:t>Reference product acquisition, Target Product Profile and Critical Quality Attributes determination</a:t>
          </a:r>
        </a:p>
        <a:p>
          <a:pPr lvl="0" defTabSz="488950">
            <a:lnSpc>
              <a:spcPct val="90000"/>
            </a:lnSpc>
            <a:spcBef>
              <a:spcPct val="0"/>
            </a:spcBef>
            <a:spcAft>
              <a:spcPct val="35000"/>
            </a:spcAft>
          </a:pPr>
          <a:r>
            <a:rPr lang="en-AU" sz="1400" dirty="0" smtClean="0"/>
            <a:t>Cell Line, Master Cell Bank and Working Cell Bank Development and Characterisation</a:t>
          </a:r>
        </a:p>
        <a:p>
          <a:pPr lvl="0" defTabSz="488950">
            <a:lnSpc>
              <a:spcPct val="90000"/>
            </a:lnSpc>
            <a:spcBef>
              <a:spcPct val="0"/>
            </a:spcBef>
            <a:spcAft>
              <a:spcPct val="35000"/>
            </a:spcAft>
          </a:pPr>
          <a:r>
            <a:rPr lang="en-AU" sz="1400" dirty="0" smtClean="0"/>
            <a:t>Methods Development, Qualification, Validation</a:t>
          </a:r>
          <a:endParaRPr lang="en-US" sz="1400" dirty="0"/>
        </a:p>
      </dgm:t>
    </dgm:pt>
    <dgm:pt modelId="{05A177EF-026B-4639-B3F5-280F4F18A7F0}" type="parTrans" cxnId="{539CEF71-2605-4F93-8801-39A21121B8C2}">
      <dgm:prSet/>
      <dgm:spPr/>
      <dgm:t>
        <a:bodyPr/>
        <a:lstStyle/>
        <a:p>
          <a:endParaRPr lang="en-US"/>
        </a:p>
      </dgm:t>
    </dgm:pt>
    <dgm:pt modelId="{A80EFDD1-7D3F-4D0A-B452-B05B4652F316}" type="sibTrans" cxnId="{539CEF71-2605-4F93-8801-39A21121B8C2}">
      <dgm:prSet/>
      <dgm:spPr/>
      <dgm:t>
        <a:bodyPr/>
        <a:lstStyle/>
        <a:p>
          <a:endParaRPr lang="en-US"/>
        </a:p>
      </dgm:t>
    </dgm:pt>
    <dgm:pt modelId="{5F15AD85-889E-4E2A-A093-23D3BB39D086}">
      <dgm:prSet phldrT="[Text]" custT="1"/>
      <dgm:spPr/>
      <dgm:t>
        <a:bodyPr/>
        <a:lstStyle/>
        <a:p>
          <a:r>
            <a:rPr lang="en-US" sz="1800" dirty="0" smtClean="0"/>
            <a:t>Non-Clinical Clinical</a:t>
          </a:r>
          <a:endParaRPr lang="en-US" sz="1800" dirty="0"/>
        </a:p>
      </dgm:t>
    </dgm:pt>
    <dgm:pt modelId="{F9DFF69A-71D2-4FB3-88D0-D8F5349CB758}" type="parTrans" cxnId="{D44AFA35-FB99-4FF0-9468-DA893F77F13C}">
      <dgm:prSet/>
      <dgm:spPr/>
      <dgm:t>
        <a:bodyPr/>
        <a:lstStyle/>
        <a:p>
          <a:endParaRPr lang="en-US"/>
        </a:p>
      </dgm:t>
    </dgm:pt>
    <dgm:pt modelId="{C198F50C-770C-4FEB-A0FD-B2F04F6E49CA}" type="sibTrans" cxnId="{D44AFA35-FB99-4FF0-9468-DA893F77F13C}">
      <dgm:prSet/>
      <dgm:spPr/>
      <dgm:t>
        <a:bodyPr/>
        <a:lstStyle/>
        <a:p>
          <a:endParaRPr lang="en-US"/>
        </a:p>
      </dgm:t>
    </dgm:pt>
    <dgm:pt modelId="{68036A6B-6908-45CB-A2AD-754A6A131C94}">
      <dgm:prSet phldrT="[Text]" custT="1"/>
      <dgm:spPr/>
      <dgm:t>
        <a:bodyPr/>
        <a:lstStyle/>
        <a:p>
          <a:r>
            <a:rPr lang="en-US" sz="1400" dirty="0" smtClean="0"/>
            <a:t>Non-Clinical study (as applicable)</a:t>
          </a:r>
        </a:p>
        <a:p>
          <a:r>
            <a:rPr lang="en-US" sz="1400" dirty="0" smtClean="0"/>
            <a:t>Phase I study</a:t>
          </a:r>
        </a:p>
        <a:p>
          <a:r>
            <a:rPr lang="en-US" sz="1400" dirty="0" smtClean="0"/>
            <a:t>Phase III study</a:t>
          </a:r>
        </a:p>
        <a:p>
          <a:r>
            <a:rPr lang="en-US" sz="1400" dirty="0" smtClean="0"/>
            <a:t>Risk Management Plan</a:t>
          </a:r>
        </a:p>
        <a:p>
          <a:r>
            <a:rPr lang="en-US" sz="1400" dirty="0" smtClean="0"/>
            <a:t>Pharmacovigilance</a:t>
          </a:r>
        </a:p>
        <a:p>
          <a:r>
            <a:rPr lang="en-US" sz="1400" dirty="0" smtClean="0"/>
            <a:t>Planning for Real World Late Phase </a:t>
          </a:r>
        </a:p>
        <a:p>
          <a:endParaRPr lang="en-US" sz="1400" dirty="0" smtClean="0"/>
        </a:p>
      </dgm:t>
    </dgm:pt>
    <dgm:pt modelId="{4234C198-2B9C-4BA9-9CA8-47FBDC77A20E}" type="parTrans" cxnId="{B0E11E40-33A2-4701-9AD8-BF5C74817823}">
      <dgm:prSet/>
      <dgm:spPr/>
      <dgm:t>
        <a:bodyPr/>
        <a:lstStyle/>
        <a:p>
          <a:endParaRPr lang="en-US"/>
        </a:p>
      </dgm:t>
    </dgm:pt>
    <dgm:pt modelId="{7124104A-4AF2-4E6A-94A8-174007EB5EFF}" type="sibTrans" cxnId="{B0E11E40-33A2-4701-9AD8-BF5C74817823}">
      <dgm:prSet/>
      <dgm:spPr/>
      <dgm:t>
        <a:bodyPr/>
        <a:lstStyle/>
        <a:p>
          <a:endParaRPr lang="en-US"/>
        </a:p>
      </dgm:t>
    </dgm:pt>
    <dgm:pt modelId="{64ACD6F0-D8F3-496F-AABC-A9323B85FEBE}">
      <dgm:prSet custT="1"/>
      <dgm:spPr/>
      <dgm:t>
        <a:bodyPr/>
        <a:lstStyle/>
        <a:p>
          <a:pPr marL="0" marR="0" lvl="0" indent="0" defTabSz="488950" eaLnBrk="1" fontAlgn="auto" latinLnBrk="0" hangingPunct="1">
            <a:lnSpc>
              <a:spcPct val="90000"/>
            </a:lnSpc>
            <a:spcBef>
              <a:spcPct val="0"/>
            </a:spcBef>
            <a:spcAft>
              <a:spcPct val="35000"/>
            </a:spcAft>
            <a:buClrTx/>
            <a:buSzTx/>
            <a:buFontTx/>
            <a:buNone/>
            <a:tabLst/>
            <a:defRPr/>
          </a:pPr>
          <a:r>
            <a:rPr lang="en-AU" sz="1400" dirty="0" smtClean="0"/>
            <a:t>Similarity Study</a:t>
          </a:r>
        </a:p>
        <a:p>
          <a:pPr lvl="0" defTabSz="488950">
            <a:lnSpc>
              <a:spcPct val="90000"/>
            </a:lnSpc>
            <a:spcBef>
              <a:spcPct val="0"/>
            </a:spcBef>
            <a:spcAft>
              <a:spcPct val="35000"/>
            </a:spcAft>
          </a:pPr>
          <a:r>
            <a:rPr lang="en-AU" sz="1400" dirty="0" smtClean="0"/>
            <a:t>Process development, scale up, manufacture of biosimilar for various studies</a:t>
          </a:r>
        </a:p>
        <a:p>
          <a:pPr lvl="0" defTabSz="488950">
            <a:lnSpc>
              <a:spcPct val="90000"/>
            </a:lnSpc>
            <a:spcBef>
              <a:spcPct val="0"/>
            </a:spcBef>
            <a:spcAft>
              <a:spcPct val="35000"/>
            </a:spcAft>
          </a:pPr>
          <a:r>
            <a:rPr lang="en-AU" sz="1400" dirty="0" smtClean="0"/>
            <a:t>Development of commercial container closure </a:t>
          </a:r>
        </a:p>
      </dgm:t>
    </dgm:pt>
    <dgm:pt modelId="{602BE0D3-7F00-4D00-B3C9-B44653656654}" type="parTrans" cxnId="{A4197864-3F26-4CAA-8C24-D5931C5317BB}">
      <dgm:prSet/>
      <dgm:spPr/>
      <dgm:t>
        <a:bodyPr/>
        <a:lstStyle/>
        <a:p>
          <a:endParaRPr lang="en-US"/>
        </a:p>
      </dgm:t>
    </dgm:pt>
    <dgm:pt modelId="{A8C8CCEB-8427-4192-B30E-304BC0A2E3A2}" type="sibTrans" cxnId="{A4197864-3F26-4CAA-8C24-D5931C5317BB}">
      <dgm:prSet/>
      <dgm:spPr/>
      <dgm:t>
        <a:bodyPr/>
        <a:lstStyle/>
        <a:p>
          <a:endParaRPr lang="en-US"/>
        </a:p>
      </dgm:t>
    </dgm:pt>
    <dgm:pt modelId="{A5AD39B4-A4EB-4BC8-ABF6-726502B5F514}">
      <dgm:prSet custT="1"/>
      <dgm:spPr/>
      <dgm:t>
        <a:bodyPr/>
        <a:lstStyle/>
        <a:p>
          <a:pPr lvl="0" defTabSz="488950">
            <a:lnSpc>
              <a:spcPct val="90000"/>
            </a:lnSpc>
            <a:spcBef>
              <a:spcPct val="0"/>
            </a:spcBef>
            <a:spcAft>
              <a:spcPct val="35000"/>
            </a:spcAft>
          </a:pPr>
          <a:r>
            <a:rPr lang="en-AU" sz="1400" dirty="0" smtClean="0"/>
            <a:t>Shipping Validation </a:t>
          </a:r>
        </a:p>
      </dgm:t>
    </dgm:pt>
    <dgm:pt modelId="{62766ACB-38FF-45E3-A284-173453373244}" type="parTrans" cxnId="{E526312F-6D41-4F64-A98A-750746C66F0D}">
      <dgm:prSet/>
      <dgm:spPr/>
      <dgm:t>
        <a:bodyPr/>
        <a:lstStyle/>
        <a:p>
          <a:endParaRPr lang="en-US"/>
        </a:p>
      </dgm:t>
    </dgm:pt>
    <dgm:pt modelId="{5B8284DC-7CDA-4166-864B-5738FAF36AAE}" type="sibTrans" cxnId="{E526312F-6D41-4F64-A98A-750746C66F0D}">
      <dgm:prSet/>
      <dgm:spPr/>
      <dgm:t>
        <a:bodyPr/>
        <a:lstStyle/>
        <a:p>
          <a:endParaRPr lang="en-US"/>
        </a:p>
      </dgm:t>
    </dgm:pt>
    <dgm:pt modelId="{FF065A41-35BC-42B0-BA6B-12DE4AE27CA1}">
      <dgm:prSet custT="1"/>
      <dgm:spPr/>
      <dgm:t>
        <a:bodyPr/>
        <a:lstStyle/>
        <a:p>
          <a:pPr lvl="0" defTabSz="488950">
            <a:lnSpc>
              <a:spcPct val="90000"/>
            </a:lnSpc>
            <a:spcBef>
              <a:spcPct val="0"/>
            </a:spcBef>
            <a:spcAft>
              <a:spcPct val="35000"/>
            </a:spcAft>
          </a:pPr>
          <a:r>
            <a:rPr lang="en-AU" sz="1400" dirty="0" smtClean="0"/>
            <a:t>Preparation for inspection</a:t>
          </a:r>
          <a:endParaRPr lang="en-AU" sz="1400" dirty="0"/>
        </a:p>
      </dgm:t>
    </dgm:pt>
    <dgm:pt modelId="{2EFAEACE-2CDC-4FDE-BA69-16AEF88FCE6B}" type="parTrans" cxnId="{CDD5D932-7AF4-459D-9E9B-29D0BB076B64}">
      <dgm:prSet/>
      <dgm:spPr/>
      <dgm:t>
        <a:bodyPr/>
        <a:lstStyle/>
        <a:p>
          <a:endParaRPr lang="en-US"/>
        </a:p>
      </dgm:t>
    </dgm:pt>
    <dgm:pt modelId="{98DB4C31-46C5-4668-B700-34AA3B4D32DE}" type="sibTrans" cxnId="{CDD5D932-7AF4-459D-9E9B-29D0BB076B64}">
      <dgm:prSet/>
      <dgm:spPr/>
      <dgm:t>
        <a:bodyPr/>
        <a:lstStyle/>
        <a:p>
          <a:endParaRPr lang="en-US"/>
        </a:p>
      </dgm:t>
    </dgm:pt>
    <dgm:pt modelId="{8FAB3164-60AF-4126-8431-F92C6238085A}">
      <dgm:prSet phldrT="[Text]"/>
      <dgm:spPr/>
      <dgm:t>
        <a:bodyPr/>
        <a:lstStyle/>
        <a:p>
          <a:endParaRPr lang="en-US" sz="700" dirty="0"/>
        </a:p>
      </dgm:t>
    </dgm:pt>
    <dgm:pt modelId="{F5582694-3AED-42F5-B312-706CC71F49A3}" type="parTrans" cxnId="{1EF51B13-18BE-4222-BED3-3728909C0491}">
      <dgm:prSet/>
      <dgm:spPr/>
      <dgm:t>
        <a:bodyPr/>
        <a:lstStyle/>
        <a:p>
          <a:endParaRPr lang="en-US"/>
        </a:p>
      </dgm:t>
    </dgm:pt>
    <dgm:pt modelId="{F31A0477-D5A5-41E2-B08E-B617A1A7A7FD}" type="sibTrans" cxnId="{1EF51B13-18BE-4222-BED3-3728909C0491}">
      <dgm:prSet/>
      <dgm:spPr/>
      <dgm:t>
        <a:bodyPr/>
        <a:lstStyle/>
        <a:p>
          <a:endParaRPr lang="en-US"/>
        </a:p>
      </dgm:t>
    </dgm:pt>
    <dgm:pt modelId="{4BFA00FD-AF70-4220-963D-05184CEAFCC7}" type="pres">
      <dgm:prSet presAssocID="{A9F73C03-7DD4-4936-BBE7-F457D6FB0CFC}" presName="Name0" presStyleCnt="0">
        <dgm:presLayoutVars>
          <dgm:chMax val="5"/>
          <dgm:chPref val="5"/>
          <dgm:dir/>
          <dgm:animLvl val="lvl"/>
        </dgm:presLayoutVars>
      </dgm:prSet>
      <dgm:spPr/>
      <dgm:t>
        <a:bodyPr/>
        <a:lstStyle/>
        <a:p>
          <a:endParaRPr lang="en-US"/>
        </a:p>
      </dgm:t>
    </dgm:pt>
    <dgm:pt modelId="{DF6D0F7F-7BE2-4C18-80E7-3BD9DDF1351E}" type="pres">
      <dgm:prSet presAssocID="{DB5EE285-EAD2-4F82-8C6B-13F78D11947B}" presName="parentText1" presStyleLbl="node1" presStyleIdx="0" presStyleCnt="3" custLinFactNeighborX="4366" custLinFactNeighborY="-14004">
        <dgm:presLayoutVars>
          <dgm:chMax/>
          <dgm:chPref val="3"/>
          <dgm:bulletEnabled val="1"/>
        </dgm:presLayoutVars>
      </dgm:prSet>
      <dgm:spPr/>
      <dgm:t>
        <a:bodyPr/>
        <a:lstStyle/>
        <a:p>
          <a:endParaRPr lang="en-US"/>
        </a:p>
      </dgm:t>
    </dgm:pt>
    <dgm:pt modelId="{F1EECB07-DF29-4F9C-98F7-3B3EAFD1C6A1}" type="pres">
      <dgm:prSet presAssocID="{DB5EE285-EAD2-4F82-8C6B-13F78D11947B}" presName="childText1" presStyleLbl="solidAlignAcc1" presStyleIdx="0" presStyleCnt="3" custScaleX="48750" custScaleY="182138" custLinFactNeighborX="-12353" custLinFactNeighborY="32286">
        <dgm:presLayoutVars>
          <dgm:chMax val="0"/>
          <dgm:chPref val="0"/>
          <dgm:bulletEnabled val="1"/>
        </dgm:presLayoutVars>
      </dgm:prSet>
      <dgm:spPr/>
      <dgm:t>
        <a:bodyPr/>
        <a:lstStyle/>
        <a:p>
          <a:endParaRPr lang="en-US"/>
        </a:p>
      </dgm:t>
    </dgm:pt>
    <dgm:pt modelId="{C83B1B0F-22F7-459A-B6BF-7C47911B6FD0}" type="pres">
      <dgm:prSet presAssocID="{EDD94ECA-C091-44F1-85E2-B254225CCB02}" presName="parentText2" presStyleLbl="node1" presStyleIdx="1" presStyleCnt="3" custScaleX="122623" custLinFactNeighborX="-4601" custLinFactNeighborY="-1553">
        <dgm:presLayoutVars>
          <dgm:chMax/>
          <dgm:chPref val="3"/>
          <dgm:bulletEnabled val="1"/>
        </dgm:presLayoutVars>
      </dgm:prSet>
      <dgm:spPr/>
      <dgm:t>
        <a:bodyPr/>
        <a:lstStyle/>
        <a:p>
          <a:endParaRPr lang="en-US"/>
        </a:p>
      </dgm:t>
    </dgm:pt>
    <dgm:pt modelId="{23DC4F27-3AC8-44C3-BA7B-FC28BAA1E4AA}" type="pres">
      <dgm:prSet presAssocID="{EDD94ECA-C091-44F1-85E2-B254225CCB02}" presName="childText2" presStyleLbl="solidAlignAcc1" presStyleIdx="1" presStyleCnt="3" custScaleX="161243" custScaleY="156230" custLinFactNeighborX="-5481" custLinFactNeighborY="26162">
        <dgm:presLayoutVars>
          <dgm:chMax val="0"/>
          <dgm:chPref val="0"/>
          <dgm:bulletEnabled val="1"/>
        </dgm:presLayoutVars>
      </dgm:prSet>
      <dgm:spPr/>
      <dgm:t>
        <a:bodyPr/>
        <a:lstStyle/>
        <a:p>
          <a:endParaRPr lang="en-US"/>
        </a:p>
      </dgm:t>
    </dgm:pt>
    <dgm:pt modelId="{E81F541A-B3BF-4E19-AFFB-35C70A30CDF0}" type="pres">
      <dgm:prSet presAssocID="{5F15AD85-889E-4E2A-A093-23D3BB39D086}" presName="parentText3" presStyleLbl="node1" presStyleIdx="2" presStyleCnt="3" custScaleX="89477" custLinFactNeighborX="17385" custLinFactNeighborY="7018">
        <dgm:presLayoutVars>
          <dgm:chMax/>
          <dgm:chPref val="3"/>
          <dgm:bulletEnabled val="1"/>
        </dgm:presLayoutVars>
      </dgm:prSet>
      <dgm:spPr/>
      <dgm:t>
        <a:bodyPr/>
        <a:lstStyle/>
        <a:p>
          <a:endParaRPr lang="en-US"/>
        </a:p>
      </dgm:t>
    </dgm:pt>
    <dgm:pt modelId="{8856100F-0444-4F1F-8DC1-81DE53F86BC5}" type="pres">
      <dgm:prSet presAssocID="{5F15AD85-889E-4E2A-A093-23D3BB39D086}" presName="childText3" presStyleLbl="solidAlignAcc1" presStyleIdx="2" presStyleCnt="3" custScaleX="86984" custScaleY="132264" custLinFactNeighborX="19761" custLinFactNeighborY="20768">
        <dgm:presLayoutVars>
          <dgm:chMax val="0"/>
          <dgm:chPref val="0"/>
          <dgm:bulletEnabled val="1"/>
        </dgm:presLayoutVars>
      </dgm:prSet>
      <dgm:spPr/>
      <dgm:t>
        <a:bodyPr/>
        <a:lstStyle/>
        <a:p>
          <a:endParaRPr lang="en-US"/>
        </a:p>
      </dgm:t>
    </dgm:pt>
  </dgm:ptLst>
  <dgm:cxnLst>
    <dgm:cxn modelId="{FB2CFA23-DCC9-4EB3-946F-42EE2906BC26}" type="presOf" srcId="{FF065A41-35BC-42B0-BA6B-12DE4AE27CA1}" destId="{23DC4F27-3AC8-44C3-BA7B-FC28BAA1E4AA}" srcOrd="0" destOrd="3" presId="urn:microsoft.com/office/officeart/2009/3/layout/IncreasingArrowsProcess"/>
    <dgm:cxn modelId="{00FC7170-7A64-434B-BAC5-9A88979CD867}" type="presOf" srcId="{A5AD39B4-A4EB-4BC8-ABF6-726502B5F514}" destId="{23DC4F27-3AC8-44C3-BA7B-FC28BAA1E4AA}" srcOrd="0" destOrd="2" presId="urn:microsoft.com/office/officeart/2009/3/layout/IncreasingArrowsProcess"/>
    <dgm:cxn modelId="{B0E11E40-33A2-4701-9AD8-BF5C74817823}" srcId="{5F15AD85-889E-4E2A-A093-23D3BB39D086}" destId="{68036A6B-6908-45CB-A2AD-754A6A131C94}" srcOrd="0" destOrd="0" parTransId="{4234C198-2B9C-4BA9-9CA8-47FBDC77A20E}" sibTransId="{7124104A-4AF2-4E6A-94A8-174007EB5EFF}"/>
    <dgm:cxn modelId="{B54702F5-FC5B-4A9D-9BF5-0A93255CB185}" type="presOf" srcId="{88E0D46D-7C6A-4278-A371-B03275F0E496}" destId="{23DC4F27-3AC8-44C3-BA7B-FC28BAA1E4AA}" srcOrd="0" destOrd="0" presId="urn:microsoft.com/office/officeart/2009/3/layout/IncreasingArrowsProcess"/>
    <dgm:cxn modelId="{785EF69C-1FC0-4C65-A87C-E41E20DC4366}" type="presOf" srcId="{EDD94ECA-C091-44F1-85E2-B254225CCB02}" destId="{C83B1B0F-22F7-459A-B6BF-7C47911B6FD0}" srcOrd="0" destOrd="0" presId="urn:microsoft.com/office/officeart/2009/3/layout/IncreasingArrowsProcess"/>
    <dgm:cxn modelId="{539CEF71-2605-4F93-8801-39A21121B8C2}" srcId="{EDD94ECA-C091-44F1-85E2-B254225CCB02}" destId="{88E0D46D-7C6A-4278-A371-B03275F0E496}" srcOrd="0" destOrd="0" parTransId="{05A177EF-026B-4639-B3F5-280F4F18A7F0}" sibTransId="{A80EFDD1-7D3F-4D0A-B452-B05B4652F316}"/>
    <dgm:cxn modelId="{D0716775-4564-499C-AA19-182C21DE6238}" type="presOf" srcId="{8FAB3164-60AF-4126-8431-F92C6238085A}" destId="{F1EECB07-DF29-4F9C-98F7-3B3EAFD1C6A1}" srcOrd="0" destOrd="1" presId="urn:microsoft.com/office/officeart/2009/3/layout/IncreasingArrowsProcess"/>
    <dgm:cxn modelId="{23D6A73F-29E5-4869-A633-53FA52E6C2B8}" type="presOf" srcId="{DB5EE285-EAD2-4F82-8C6B-13F78D11947B}" destId="{DF6D0F7F-7BE2-4C18-80E7-3BD9DDF1351E}" srcOrd="0" destOrd="0" presId="urn:microsoft.com/office/officeart/2009/3/layout/IncreasingArrowsProcess"/>
    <dgm:cxn modelId="{7E8BCF79-A95A-4B11-9A74-1ECA2731DE01}" type="presOf" srcId="{68036A6B-6908-45CB-A2AD-754A6A131C94}" destId="{8856100F-0444-4F1F-8DC1-81DE53F86BC5}" srcOrd="0" destOrd="0" presId="urn:microsoft.com/office/officeart/2009/3/layout/IncreasingArrowsProcess"/>
    <dgm:cxn modelId="{1EF51B13-18BE-4222-BED3-3728909C0491}" srcId="{DB5EE285-EAD2-4F82-8C6B-13F78D11947B}" destId="{8FAB3164-60AF-4126-8431-F92C6238085A}" srcOrd="1" destOrd="0" parTransId="{F5582694-3AED-42F5-B312-706CC71F49A3}" sibTransId="{F31A0477-D5A5-41E2-B08E-B617A1A7A7FD}"/>
    <dgm:cxn modelId="{D44AFA35-FB99-4FF0-9468-DA893F77F13C}" srcId="{A9F73C03-7DD4-4936-BBE7-F457D6FB0CFC}" destId="{5F15AD85-889E-4E2A-A093-23D3BB39D086}" srcOrd="2" destOrd="0" parTransId="{F9DFF69A-71D2-4FB3-88D0-D8F5349CB758}" sibTransId="{C198F50C-770C-4FEB-A0FD-B2F04F6E49CA}"/>
    <dgm:cxn modelId="{3883CCB5-0AD4-4813-AE9D-B59510E4C3D1}" type="presOf" srcId="{5F15AD85-889E-4E2A-A093-23D3BB39D086}" destId="{E81F541A-B3BF-4E19-AFFB-35C70A30CDF0}" srcOrd="0" destOrd="0" presId="urn:microsoft.com/office/officeart/2009/3/layout/IncreasingArrowsProcess"/>
    <dgm:cxn modelId="{CE05EF3D-D47E-4D69-9154-1B3035865779}" type="presOf" srcId="{64ACD6F0-D8F3-496F-AABC-A9323B85FEBE}" destId="{23DC4F27-3AC8-44C3-BA7B-FC28BAA1E4AA}" srcOrd="0" destOrd="1" presId="urn:microsoft.com/office/officeart/2009/3/layout/IncreasingArrowsProcess"/>
    <dgm:cxn modelId="{6C189603-A850-413C-86E2-F42F3009A033}" srcId="{A9F73C03-7DD4-4936-BBE7-F457D6FB0CFC}" destId="{EDD94ECA-C091-44F1-85E2-B254225CCB02}" srcOrd="1" destOrd="0" parTransId="{34EB7700-1EA9-4CEB-ABA0-55A0CCAADA2A}" sibTransId="{E5349F46-CD0E-4004-9CE5-089A50BE714C}"/>
    <dgm:cxn modelId="{9E20A2F6-F085-4E45-A6F2-C3B93F56C9F2}" type="presOf" srcId="{A9F73C03-7DD4-4936-BBE7-F457D6FB0CFC}" destId="{4BFA00FD-AF70-4220-963D-05184CEAFCC7}" srcOrd="0" destOrd="0" presId="urn:microsoft.com/office/officeart/2009/3/layout/IncreasingArrowsProcess"/>
    <dgm:cxn modelId="{E526312F-6D41-4F64-A98A-750746C66F0D}" srcId="{EDD94ECA-C091-44F1-85E2-B254225CCB02}" destId="{A5AD39B4-A4EB-4BC8-ABF6-726502B5F514}" srcOrd="2" destOrd="0" parTransId="{62766ACB-38FF-45E3-A284-173453373244}" sibTransId="{5B8284DC-7CDA-4166-864B-5738FAF36AAE}"/>
    <dgm:cxn modelId="{5F4F2B72-CFF0-490B-BB06-161C0A2CBA9A}" srcId="{A9F73C03-7DD4-4936-BBE7-F457D6FB0CFC}" destId="{DB5EE285-EAD2-4F82-8C6B-13F78D11947B}" srcOrd="0" destOrd="0" parTransId="{D29826DF-8B7A-428F-9A00-50F6A0756559}" sibTransId="{929504FF-B592-497D-8230-F881239C48DA}"/>
    <dgm:cxn modelId="{CDD5D932-7AF4-459D-9E9B-29D0BB076B64}" srcId="{EDD94ECA-C091-44F1-85E2-B254225CCB02}" destId="{FF065A41-35BC-42B0-BA6B-12DE4AE27CA1}" srcOrd="3" destOrd="0" parTransId="{2EFAEACE-2CDC-4FDE-BA69-16AEF88FCE6B}" sibTransId="{98DB4C31-46C5-4668-B700-34AA3B4D32DE}"/>
    <dgm:cxn modelId="{CE030D00-C06D-4A8E-8618-4A3F954C9D45}" type="presOf" srcId="{FC6C14E5-5301-496B-9B62-3840771777B0}" destId="{F1EECB07-DF29-4F9C-98F7-3B3EAFD1C6A1}" srcOrd="0" destOrd="0" presId="urn:microsoft.com/office/officeart/2009/3/layout/IncreasingArrowsProcess"/>
    <dgm:cxn modelId="{A4197864-3F26-4CAA-8C24-D5931C5317BB}" srcId="{EDD94ECA-C091-44F1-85E2-B254225CCB02}" destId="{64ACD6F0-D8F3-496F-AABC-A9323B85FEBE}" srcOrd="1" destOrd="0" parTransId="{602BE0D3-7F00-4D00-B3C9-B44653656654}" sibTransId="{A8C8CCEB-8427-4192-B30E-304BC0A2E3A2}"/>
    <dgm:cxn modelId="{7DC8D210-1D5E-4E0B-B5BC-C34D84953C7C}" srcId="{DB5EE285-EAD2-4F82-8C6B-13F78D11947B}" destId="{FC6C14E5-5301-496B-9B62-3840771777B0}" srcOrd="0" destOrd="0" parTransId="{8976B723-5321-4168-9ADC-E4B41A30040C}" sibTransId="{8853F3E9-3605-470C-B944-984221F76BE8}"/>
    <dgm:cxn modelId="{FB53904E-9AA2-4FB3-853A-CD61E82E8D7A}" type="presParOf" srcId="{4BFA00FD-AF70-4220-963D-05184CEAFCC7}" destId="{DF6D0F7F-7BE2-4C18-80E7-3BD9DDF1351E}" srcOrd="0" destOrd="0" presId="urn:microsoft.com/office/officeart/2009/3/layout/IncreasingArrowsProcess"/>
    <dgm:cxn modelId="{3B3744A4-103E-4D1F-9BB2-046A28F3BDAD}" type="presParOf" srcId="{4BFA00FD-AF70-4220-963D-05184CEAFCC7}" destId="{F1EECB07-DF29-4F9C-98F7-3B3EAFD1C6A1}" srcOrd="1" destOrd="0" presId="urn:microsoft.com/office/officeart/2009/3/layout/IncreasingArrowsProcess"/>
    <dgm:cxn modelId="{8358B16B-6838-4329-83D2-790CA1DD912D}" type="presParOf" srcId="{4BFA00FD-AF70-4220-963D-05184CEAFCC7}" destId="{C83B1B0F-22F7-459A-B6BF-7C47911B6FD0}" srcOrd="2" destOrd="0" presId="urn:microsoft.com/office/officeart/2009/3/layout/IncreasingArrowsProcess"/>
    <dgm:cxn modelId="{2AC95DE9-141B-4F1D-B62F-7225928540AD}" type="presParOf" srcId="{4BFA00FD-AF70-4220-963D-05184CEAFCC7}" destId="{23DC4F27-3AC8-44C3-BA7B-FC28BAA1E4AA}" srcOrd="3" destOrd="0" presId="urn:microsoft.com/office/officeart/2009/3/layout/IncreasingArrowsProcess"/>
    <dgm:cxn modelId="{19245657-553C-42C6-8B55-44DE3C5E77BC}" type="presParOf" srcId="{4BFA00FD-AF70-4220-963D-05184CEAFCC7}" destId="{E81F541A-B3BF-4E19-AFFB-35C70A30CDF0}" srcOrd="4" destOrd="0" presId="urn:microsoft.com/office/officeart/2009/3/layout/IncreasingArrowsProcess"/>
    <dgm:cxn modelId="{3275EAAD-14BA-495B-AEFD-5ED1D05FC38F}" type="presParOf" srcId="{4BFA00FD-AF70-4220-963D-05184CEAFCC7}" destId="{8856100F-0444-4F1F-8DC1-81DE53F86BC5}" srcOrd="5"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454E15-41BE-4C2E-92F2-6729964E6C64}" type="doc">
      <dgm:prSet loTypeId="urn:microsoft.com/office/officeart/2005/8/layout/funnel1" loCatId="process" qsTypeId="urn:microsoft.com/office/officeart/2005/8/quickstyle/simple1" qsCatId="simple" csTypeId="urn:microsoft.com/office/officeart/2005/8/colors/accent1_2" csCatId="accent1" phldr="1"/>
      <dgm:spPr/>
      <dgm:t>
        <a:bodyPr/>
        <a:lstStyle/>
        <a:p>
          <a:endParaRPr lang="en-US"/>
        </a:p>
      </dgm:t>
    </dgm:pt>
    <dgm:pt modelId="{ADB7D69E-F971-4EA5-BA98-15D949B02E69}">
      <dgm:prSet phldrT="[Text]"/>
      <dgm:spPr/>
      <dgm:t>
        <a:bodyPr/>
        <a:lstStyle/>
        <a:p>
          <a:r>
            <a:rPr lang="en-US" dirty="0" smtClean="0"/>
            <a:t>EU, USA, Canada, Japan </a:t>
          </a:r>
          <a:endParaRPr lang="en-US" dirty="0"/>
        </a:p>
      </dgm:t>
    </dgm:pt>
    <dgm:pt modelId="{46ED8A1B-EA32-44A5-98BA-6C6BB43802C0}" type="parTrans" cxnId="{90C13B80-A327-4521-8D93-D4E29402BF98}">
      <dgm:prSet/>
      <dgm:spPr/>
      <dgm:t>
        <a:bodyPr/>
        <a:lstStyle/>
        <a:p>
          <a:endParaRPr lang="en-US"/>
        </a:p>
      </dgm:t>
    </dgm:pt>
    <dgm:pt modelId="{0B6AC203-D013-4A23-BE47-F1D3677825D2}" type="sibTrans" cxnId="{90C13B80-A327-4521-8D93-D4E29402BF98}">
      <dgm:prSet/>
      <dgm:spPr/>
      <dgm:t>
        <a:bodyPr/>
        <a:lstStyle/>
        <a:p>
          <a:endParaRPr lang="en-US"/>
        </a:p>
      </dgm:t>
    </dgm:pt>
    <dgm:pt modelId="{E88C6C57-E01F-4FF8-AD9D-0F5B9AB11945}">
      <dgm:prSet phldrT="[Text]"/>
      <dgm:spPr/>
      <dgm:t>
        <a:bodyPr/>
        <a:lstStyle/>
        <a:p>
          <a:r>
            <a:rPr lang="en-US" dirty="0" smtClean="0"/>
            <a:t>BRIC: Brazil, Russia, India, China</a:t>
          </a:r>
          <a:endParaRPr lang="en-US" dirty="0"/>
        </a:p>
      </dgm:t>
    </dgm:pt>
    <dgm:pt modelId="{9A97C5FF-8074-4941-A865-A88FC56CDDE8}" type="parTrans" cxnId="{F38BDD78-6916-4B48-BE1A-5E30337C34E1}">
      <dgm:prSet/>
      <dgm:spPr/>
      <dgm:t>
        <a:bodyPr/>
        <a:lstStyle/>
        <a:p>
          <a:endParaRPr lang="en-US"/>
        </a:p>
      </dgm:t>
    </dgm:pt>
    <dgm:pt modelId="{D57A2D57-ED1E-485A-8FA8-F1B4E8DBF43D}" type="sibTrans" cxnId="{F38BDD78-6916-4B48-BE1A-5E30337C34E1}">
      <dgm:prSet/>
      <dgm:spPr/>
      <dgm:t>
        <a:bodyPr/>
        <a:lstStyle/>
        <a:p>
          <a:endParaRPr lang="en-US"/>
        </a:p>
      </dgm:t>
    </dgm:pt>
    <dgm:pt modelId="{51264C5F-136C-4F43-BDC7-129E2B0146DF}">
      <dgm:prSet phldrT="[Text]"/>
      <dgm:spPr/>
      <dgm:t>
        <a:bodyPr/>
        <a:lstStyle/>
        <a:p>
          <a:r>
            <a:rPr lang="en-US" dirty="0" smtClean="0"/>
            <a:t>APAC, Africa, Middle East, Latin America</a:t>
          </a:r>
          <a:endParaRPr lang="en-US" dirty="0"/>
        </a:p>
      </dgm:t>
    </dgm:pt>
    <dgm:pt modelId="{7088CA57-9EE3-4504-BB7D-913BEFDA5434}" type="parTrans" cxnId="{BC5E1B10-56F7-4A7A-8D35-5FEB188D2056}">
      <dgm:prSet/>
      <dgm:spPr/>
      <dgm:t>
        <a:bodyPr/>
        <a:lstStyle/>
        <a:p>
          <a:endParaRPr lang="en-US"/>
        </a:p>
      </dgm:t>
    </dgm:pt>
    <dgm:pt modelId="{F71B4FD1-3392-4595-8CFE-80AD0B7823DA}" type="sibTrans" cxnId="{BC5E1B10-56F7-4A7A-8D35-5FEB188D2056}">
      <dgm:prSet/>
      <dgm:spPr/>
      <dgm:t>
        <a:bodyPr/>
        <a:lstStyle/>
        <a:p>
          <a:endParaRPr lang="en-US"/>
        </a:p>
      </dgm:t>
    </dgm:pt>
    <dgm:pt modelId="{38B75765-B83E-4795-B5CC-1BCA950F7694}">
      <dgm:prSet phldrT="[Text]"/>
      <dgm:spPr/>
      <dgm:t>
        <a:bodyPr/>
        <a:lstStyle/>
        <a:p>
          <a:r>
            <a:rPr lang="en-US" dirty="0" smtClean="0"/>
            <a:t>Complex Regulatory Landscape</a:t>
          </a:r>
          <a:endParaRPr lang="en-US" dirty="0"/>
        </a:p>
      </dgm:t>
    </dgm:pt>
    <dgm:pt modelId="{29A59C48-00EE-4CDC-8B50-E791D1CB5185}" type="parTrans" cxnId="{C688691C-9D58-46A5-82BD-630285CBC4B2}">
      <dgm:prSet/>
      <dgm:spPr/>
      <dgm:t>
        <a:bodyPr/>
        <a:lstStyle/>
        <a:p>
          <a:endParaRPr lang="en-US"/>
        </a:p>
      </dgm:t>
    </dgm:pt>
    <dgm:pt modelId="{C2A2AE1A-92E7-43E6-98D2-A6A68E2C734F}" type="sibTrans" cxnId="{C688691C-9D58-46A5-82BD-630285CBC4B2}">
      <dgm:prSet/>
      <dgm:spPr/>
      <dgm:t>
        <a:bodyPr/>
        <a:lstStyle/>
        <a:p>
          <a:endParaRPr lang="en-US"/>
        </a:p>
      </dgm:t>
    </dgm:pt>
    <dgm:pt modelId="{528317C6-82B7-41F6-8F4F-9A280205B73A}" type="pres">
      <dgm:prSet presAssocID="{84454E15-41BE-4C2E-92F2-6729964E6C64}" presName="Name0" presStyleCnt="0">
        <dgm:presLayoutVars>
          <dgm:chMax val="4"/>
          <dgm:resizeHandles val="exact"/>
        </dgm:presLayoutVars>
      </dgm:prSet>
      <dgm:spPr/>
      <dgm:t>
        <a:bodyPr/>
        <a:lstStyle/>
        <a:p>
          <a:endParaRPr lang="en-US"/>
        </a:p>
      </dgm:t>
    </dgm:pt>
    <dgm:pt modelId="{76052A85-F091-49D9-8325-AD5D988D29D7}" type="pres">
      <dgm:prSet presAssocID="{84454E15-41BE-4C2E-92F2-6729964E6C64}" presName="ellipse" presStyleLbl="trBgShp" presStyleIdx="0" presStyleCnt="1"/>
      <dgm:spPr/>
    </dgm:pt>
    <dgm:pt modelId="{39DBE3EC-4B22-4CE1-9203-C7F623A4A41A}" type="pres">
      <dgm:prSet presAssocID="{84454E15-41BE-4C2E-92F2-6729964E6C64}" presName="arrow1" presStyleLbl="fgShp" presStyleIdx="0" presStyleCnt="1"/>
      <dgm:spPr/>
    </dgm:pt>
    <dgm:pt modelId="{73FC690B-123B-407D-8462-9EBBCE797C4C}" type="pres">
      <dgm:prSet presAssocID="{84454E15-41BE-4C2E-92F2-6729964E6C64}" presName="rectangle" presStyleLbl="revTx" presStyleIdx="0" presStyleCnt="1">
        <dgm:presLayoutVars>
          <dgm:bulletEnabled val="1"/>
        </dgm:presLayoutVars>
      </dgm:prSet>
      <dgm:spPr/>
      <dgm:t>
        <a:bodyPr/>
        <a:lstStyle/>
        <a:p>
          <a:endParaRPr lang="en-US"/>
        </a:p>
      </dgm:t>
    </dgm:pt>
    <dgm:pt modelId="{0563CF72-1855-44CF-84C3-A522F18CDAF7}" type="pres">
      <dgm:prSet presAssocID="{E88C6C57-E01F-4FF8-AD9D-0F5B9AB11945}" presName="item1" presStyleLbl="node1" presStyleIdx="0" presStyleCnt="3">
        <dgm:presLayoutVars>
          <dgm:bulletEnabled val="1"/>
        </dgm:presLayoutVars>
      </dgm:prSet>
      <dgm:spPr/>
      <dgm:t>
        <a:bodyPr/>
        <a:lstStyle/>
        <a:p>
          <a:endParaRPr lang="en-US"/>
        </a:p>
      </dgm:t>
    </dgm:pt>
    <dgm:pt modelId="{525333AE-5B9B-4528-8ECF-8825945BD5B6}" type="pres">
      <dgm:prSet presAssocID="{51264C5F-136C-4F43-BDC7-129E2B0146DF}" presName="item2" presStyleLbl="node1" presStyleIdx="1" presStyleCnt="3">
        <dgm:presLayoutVars>
          <dgm:bulletEnabled val="1"/>
        </dgm:presLayoutVars>
      </dgm:prSet>
      <dgm:spPr/>
      <dgm:t>
        <a:bodyPr/>
        <a:lstStyle/>
        <a:p>
          <a:endParaRPr lang="en-US"/>
        </a:p>
      </dgm:t>
    </dgm:pt>
    <dgm:pt modelId="{809D7624-4006-4B0C-B784-3A6153187756}" type="pres">
      <dgm:prSet presAssocID="{38B75765-B83E-4795-B5CC-1BCA950F7694}" presName="item3" presStyleLbl="node1" presStyleIdx="2" presStyleCnt="3">
        <dgm:presLayoutVars>
          <dgm:bulletEnabled val="1"/>
        </dgm:presLayoutVars>
      </dgm:prSet>
      <dgm:spPr/>
      <dgm:t>
        <a:bodyPr/>
        <a:lstStyle/>
        <a:p>
          <a:endParaRPr lang="en-US"/>
        </a:p>
      </dgm:t>
    </dgm:pt>
    <dgm:pt modelId="{9663BD96-FB04-4731-B135-C150954F9539}" type="pres">
      <dgm:prSet presAssocID="{84454E15-41BE-4C2E-92F2-6729964E6C64}" presName="funnel" presStyleLbl="trAlignAcc1" presStyleIdx="0" presStyleCnt="1"/>
      <dgm:spPr/>
    </dgm:pt>
  </dgm:ptLst>
  <dgm:cxnLst>
    <dgm:cxn modelId="{7F7648B1-A473-409E-BFD8-7F9A013D4B2A}" type="presOf" srcId="{51264C5F-136C-4F43-BDC7-129E2B0146DF}" destId="{0563CF72-1855-44CF-84C3-A522F18CDAF7}" srcOrd="0" destOrd="0" presId="urn:microsoft.com/office/officeart/2005/8/layout/funnel1"/>
    <dgm:cxn modelId="{C7C06745-4BC1-4CA0-8490-8A01C6F58996}" type="presOf" srcId="{ADB7D69E-F971-4EA5-BA98-15D949B02E69}" destId="{809D7624-4006-4B0C-B784-3A6153187756}" srcOrd="0" destOrd="0" presId="urn:microsoft.com/office/officeart/2005/8/layout/funnel1"/>
    <dgm:cxn modelId="{62E7C7CB-BCB4-4A53-9DF9-EF4FD0EF6689}" type="presOf" srcId="{E88C6C57-E01F-4FF8-AD9D-0F5B9AB11945}" destId="{525333AE-5B9B-4528-8ECF-8825945BD5B6}" srcOrd="0" destOrd="0" presId="urn:microsoft.com/office/officeart/2005/8/layout/funnel1"/>
    <dgm:cxn modelId="{BCBE4DB6-FF29-47B0-9BF7-E700F1A402C5}" type="presOf" srcId="{38B75765-B83E-4795-B5CC-1BCA950F7694}" destId="{73FC690B-123B-407D-8462-9EBBCE797C4C}" srcOrd="0" destOrd="0" presId="urn:microsoft.com/office/officeart/2005/8/layout/funnel1"/>
    <dgm:cxn modelId="{F38BDD78-6916-4B48-BE1A-5E30337C34E1}" srcId="{84454E15-41BE-4C2E-92F2-6729964E6C64}" destId="{E88C6C57-E01F-4FF8-AD9D-0F5B9AB11945}" srcOrd="1" destOrd="0" parTransId="{9A97C5FF-8074-4941-A865-A88FC56CDDE8}" sibTransId="{D57A2D57-ED1E-485A-8FA8-F1B4E8DBF43D}"/>
    <dgm:cxn modelId="{BC5E1B10-56F7-4A7A-8D35-5FEB188D2056}" srcId="{84454E15-41BE-4C2E-92F2-6729964E6C64}" destId="{51264C5F-136C-4F43-BDC7-129E2B0146DF}" srcOrd="2" destOrd="0" parTransId="{7088CA57-9EE3-4504-BB7D-913BEFDA5434}" sibTransId="{F71B4FD1-3392-4595-8CFE-80AD0B7823DA}"/>
    <dgm:cxn modelId="{0A4C2C33-2694-4E75-8AFF-730517C7B2F9}" type="presOf" srcId="{84454E15-41BE-4C2E-92F2-6729964E6C64}" destId="{528317C6-82B7-41F6-8F4F-9A280205B73A}" srcOrd="0" destOrd="0" presId="urn:microsoft.com/office/officeart/2005/8/layout/funnel1"/>
    <dgm:cxn modelId="{C688691C-9D58-46A5-82BD-630285CBC4B2}" srcId="{84454E15-41BE-4C2E-92F2-6729964E6C64}" destId="{38B75765-B83E-4795-B5CC-1BCA950F7694}" srcOrd="3" destOrd="0" parTransId="{29A59C48-00EE-4CDC-8B50-E791D1CB5185}" sibTransId="{C2A2AE1A-92E7-43E6-98D2-A6A68E2C734F}"/>
    <dgm:cxn modelId="{90C13B80-A327-4521-8D93-D4E29402BF98}" srcId="{84454E15-41BE-4C2E-92F2-6729964E6C64}" destId="{ADB7D69E-F971-4EA5-BA98-15D949B02E69}" srcOrd="0" destOrd="0" parTransId="{46ED8A1B-EA32-44A5-98BA-6C6BB43802C0}" sibTransId="{0B6AC203-D013-4A23-BE47-F1D3677825D2}"/>
    <dgm:cxn modelId="{39DC7F57-CF16-4ADC-A76C-6F5D2E340224}" type="presParOf" srcId="{528317C6-82B7-41F6-8F4F-9A280205B73A}" destId="{76052A85-F091-49D9-8325-AD5D988D29D7}" srcOrd="0" destOrd="0" presId="urn:microsoft.com/office/officeart/2005/8/layout/funnel1"/>
    <dgm:cxn modelId="{62C02479-2634-4118-B514-F3244D66339A}" type="presParOf" srcId="{528317C6-82B7-41F6-8F4F-9A280205B73A}" destId="{39DBE3EC-4B22-4CE1-9203-C7F623A4A41A}" srcOrd="1" destOrd="0" presId="urn:microsoft.com/office/officeart/2005/8/layout/funnel1"/>
    <dgm:cxn modelId="{367F47FB-9977-43A4-B54D-D25724D06283}" type="presParOf" srcId="{528317C6-82B7-41F6-8F4F-9A280205B73A}" destId="{73FC690B-123B-407D-8462-9EBBCE797C4C}" srcOrd="2" destOrd="0" presId="urn:microsoft.com/office/officeart/2005/8/layout/funnel1"/>
    <dgm:cxn modelId="{98547E57-6C4F-4A24-9E5C-009169B06F87}" type="presParOf" srcId="{528317C6-82B7-41F6-8F4F-9A280205B73A}" destId="{0563CF72-1855-44CF-84C3-A522F18CDAF7}" srcOrd="3" destOrd="0" presId="urn:microsoft.com/office/officeart/2005/8/layout/funnel1"/>
    <dgm:cxn modelId="{61A314D2-7A54-4BF7-B5C8-D6483D622753}" type="presParOf" srcId="{528317C6-82B7-41F6-8F4F-9A280205B73A}" destId="{525333AE-5B9B-4528-8ECF-8825945BD5B6}" srcOrd="4" destOrd="0" presId="urn:microsoft.com/office/officeart/2005/8/layout/funnel1"/>
    <dgm:cxn modelId="{2DFB626C-15B5-4A49-AD37-036E4A57ABB9}" type="presParOf" srcId="{528317C6-82B7-41F6-8F4F-9A280205B73A}" destId="{809D7624-4006-4B0C-B784-3A6153187756}" srcOrd="5" destOrd="0" presId="urn:microsoft.com/office/officeart/2005/8/layout/funnel1"/>
    <dgm:cxn modelId="{4D4211B7-EFFB-4DC4-97E4-47CB531626C9}" type="presParOf" srcId="{528317C6-82B7-41F6-8F4F-9A280205B73A}" destId="{9663BD96-FB04-4731-B135-C150954F9539}" srcOrd="6"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0C9D2FE-4A23-4BDD-A094-E1FBDE8ED44C}" type="doc">
      <dgm:prSet loTypeId="urn:microsoft.com/office/officeart/2005/8/layout/gear1" loCatId="relationship" qsTypeId="urn:microsoft.com/office/officeart/2005/8/quickstyle/simple1" qsCatId="simple" csTypeId="urn:microsoft.com/office/officeart/2005/8/colors/accent1_2" csCatId="accent1" phldr="1"/>
      <dgm:spPr/>
    </dgm:pt>
    <dgm:pt modelId="{184CE0EB-FF57-4189-B360-B9FF49CA5FED}">
      <dgm:prSet phldrT="[Text]"/>
      <dgm:spPr/>
      <dgm:t>
        <a:bodyPr/>
        <a:lstStyle/>
        <a:p>
          <a:r>
            <a:rPr lang="en-US" dirty="0" smtClean="0"/>
            <a:t>Product Development + Non-Clinical and Clinical Programs</a:t>
          </a:r>
          <a:endParaRPr lang="en-US" dirty="0"/>
        </a:p>
      </dgm:t>
    </dgm:pt>
    <dgm:pt modelId="{0625E5F6-A334-4DEF-8677-177810FC7FDD}" type="parTrans" cxnId="{C0BB8E7E-63EF-4363-973F-5392D7D4060E}">
      <dgm:prSet/>
      <dgm:spPr/>
      <dgm:t>
        <a:bodyPr/>
        <a:lstStyle/>
        <a:p>
          <a:endParaRPr lang="en-US"/>
        </a:p>
      </dgm:t>
    </dgm:pt>
    <dgm:pt modelId="{770294B0-E3C0-45FB-804B-E08B0842B169}" type="sibTrans" cxnId="{C0BB8E7E-63EF-4363-973F-5392D7D4060E}">
      <dgm:prSet/>
      <dgm:spPr/>
      <dgm:t>
        <a:bodyPr/>
        <a:lstStyle/>
        <a:p>
          <a:endParaRPr lang="en-US"/>
        </a:p>
      </dgm:t>
    </dgm:pt>
    <dgm:pt modelId="{3C7DBA3A-4098-404E-B36D-8ADCEA628A74}">
      <dgm:prSet phldrT="[Text]"/>
      <dgm:spPr/>
      <dgm:t>
        <a:bodyPr/>
        <a:lstStyle/>
        <a:p>
          <a:r>
            <a:rPr lang="en-US" dirty="0" smtClean="0"/>
            <a:t>Regulatory Strategy</a:t>
          </a:r>
          <a:endParaRPr lang="en-US" dirty="0"/>
        </a:p>
      </dgm:t>
    </dgm:pt>
    <dgm:pt modelId="{3F07787B-A5A8-4E1E-B97A-4E265D9175A4}" type="parTrans" cxnId="{5B95D029-964F-4EDE-B0A7-038C5B7444C6}">
      <dgm:prSet/>
      <dgm:spPr/>
      <dgm:t>
        <a:bodyPr/>
        <a:lstStyle/>
        <a:p>
          <a:endParaRPr lang="en-US"/>
        </a:p>
      </dgm:t>
    </dgm:pt>
    <dgm:pt modelId="{9B5CE463-25FB-4A4A-95CA-C5EAEBC76F1A}" type="sibTrans" cxnId="{5B95D029-964F-4EDE-B0A7-038C5B7444C6}">
      <dgm:prSet/>
      <dgm:spPr/>
      <dgm:t>
        <a:bodyPr/>
        <a:lstStyle/>
        <a:p>
          <a:endParaRPr lang="en-US"/>
        </a:p>
      </dgm:t>
    </dgm:pt>
    <dgm:pt modelId="{3790BCC8-1B40-47C5-9D21-B69524A2F720}">
      <dgm:prSet phldrT="[Text]"/>
      <dgm:spPr/>
      <dgm:t>
        <a:bodyPr/>
        <a:lstStyle/>
        <a:p>
          <a:r>
            <a:rPr lang="en-US" dirty="0" smtClean="0"/>
            <a:t>Marketing Strategy</a:t>
          </a:r>
          <a:endParaRPr lang="en-US" dirty="0"/>
        </a:p>
      </dgm:t>
    </dgm:pt>
    <dgm:pt modelId="{D76EA0DE-9D56-4E25-9040-B6BF9A4D3D89}" type="parTrans" cxnId="{B2F01F31-DABF-44BE-8E03-528FD7AF3766}">
      <dgm:prSet/>
      <dgm:spPr/>
      <dgm:t>
        <a:bodyPr/>
        <a:lstStyle/>
        <a:p>
          <a:endParaRPr lang="en-US"/>
        </a:p>
      </dgm:t>
    </dgm:pt>
    <dgm:pt modelId="{C46EE222-835D-462C-8A24-A78664F2F707}" type="sibTrans" cxnId="{B2F01F31-DABF-44BE-8E03-528FD7AF3766}">
      <dgm:prSet/>
      <dgm:spPr/>
      <dgm:t>
        <a:bodyPr/>
        <a:lstStyle/>
        <a:p>
          <a:endParaRPr lang="en-US"/>
        </a:p>
      </dgm:t>
    </dgm:pt>
    <dgm:pt modelId="{347389EC-0085-4FB2-A2DC-9464A7405A64}" type="pres">
      <dgm:prSet presAssocID="{D0C9D2FE-4A23-4BDD-A094-E1FBDE8ED44C}" presName="composite" presStyleCnt="0">
        <dgm:presLayoutVars>
          <dgm:chMax val="3"/>
          <dgm:animLvl val="lvl"/>
          <dgm:resizeHandles val="exact"/>
        </dgm:presLayoutVars>
      </dgm:prSet>
      <dgm:spPr/>
    </dgm:pt>
    <dgm:pt modelId="{7851DE65-900F-47EC-B8F3-0FAD882F4250}" type="pres">
      <dgm:prSet presAssocID="{184CE0EB-FF57-4189-B360-B9FF49CA5FED}" presName="gear1" presStyleLbl="node1" presStyleIdx="0" presStyleCnt="3">
        <dgm:presLayoutVars>
          <dgm:chMax val="1"/>
          <dgm:bulletEnabled val="1"/>
        </dgm:presLayoutVars>
      </dgm:prSet>
      <dgm:spPr/>
      <dgm:t>
        <a:bodyPr/>
        <a:lstStyle/>
        <a:p>
          <a:endParaRPr lang="en-US"/>
        </a:p>
      </dgm:t>
    </dgm:pt>
    <dgm:pt modelId="{97515814-A601-46FD-B88F-FCEC895D87EA}" type="pres">
      <dgm:prSet presAssocID="{184CE0EB-FF57-4189-B360-B9FF49CA5FED}" presName="gear1srcNode" presStyleLbl="node1" presStyleIdx="0" presStyleCnt="3"/>
      <dgm:spPr/>
      <dgm:t>
        <a:bodyPr/>
        <a:lstStyle/>
        <a:p>
          <a:endParaRPr lang="en-US"/>
        </a:p>
      </dgm:t>
    </dgm:pt>
    <dgm:pt modelId="{47BC40CF-38F5-4AA1-802D-05BDB3A00542}" type="pres">
      <dgm:prSet presAssocID="{184CE0EB-FF57-4189-B360-B9FF49CA5FED}" presName="gear1dstNode" presStyleLbl="node1" presStyleIdx="0" presStyleCnt="3"/>
      <dgm:spPr/>
      <dgm:t>
        <a:bodyPr/>
        <a:lstStyle/>
        <a:p>
          <a:endParaRPr lang="en-US"/>
        </a:p>
      </dgm:t>
    </dgm:pt>
    <dgm:pt modelId="{6191A062-B1D2-4425-AEB1-0220BEEF5F61}" type="pres">
      <dgm:prSet presAssocID="{3C7DBA3A-4098-404E-B36D-8ADCEA628A74}" presName="gear2" presStyleLbl="node1" presStyleIdx="1" presStyleCnt="3">
        <dgm:presLayoutVars>
          <dgm:chMax val="1"/>
          <dgm:bulletEnabled val="1"/>
        </dgm:presLayoutVars>
      </dgm:prSet>
      <dgm:spPr/>
      <dgm:t>
        <a:bodyPr/>
        <a:lstStyle/>
        <a:p>
          <a:endParaRPr lang="en-US"/>
        </a:p>
      </dgm:t>
    </dgm:pt>
    <dgm:pt modelId="{911D6418-3AF5-41ED-8F16-FBB6666F6540}" type="pres">
      <dgm:prSet presAssocID="{3C7DBA3A-4098-404E-B36D-8ADCEA628A74}" presName="gear2srcNode" presStyleLbl="node1" presStyleIdx="1" presStyleCnt="3"/>
      <dgm:spPr/>
      <dgm:t>
        <a:bodyPr/>
        <a:lstStyle/>
        <a:p>
          <a:endParaRPr lang="en-US"/>
        </a:p>
      </dgm:t>
    </dgm:pt>
    <dgm:pt modelId="{F533709A-34B4-4237-BB80-207D6C4E9788}" type="pres">
      <dgm:prSet presAssocID="{3C7DBA3A-4098-404E-B36D-8ADCEA628A74}" presName="gear2dstNode" presStyleLbl="node1" presStyleIdx="1" presStyleCnt="3"/>
      <dgm:spPr/>
      <dgm:t>
        <a:bodyPr/>
        <a:lstStyle/>
        <a:p>
          <a:endParaRPr lang="en-US"/>
        </a:p>
      </dgm:t>
    </dgm:pt>
    <dgm:pt modelId="{2F9FDB4D-0519-4272-B211-1E6FCCB87FE8}" type="pres">
      <dgm:prSet presAssocID="{3790BCC8-1B40-47C5-9D21-B69524A2F720}" presName="gear3" presStyleLbl="node1" presStyleIdx="2" presStyleCnt="3"/>
      <dgm:spPr/>
      <dgm:t>
        <a:bodyPr/>
        <a:lstStyle/>
        <a:p>
          <a:endParaRPr lang="en-US"/>
        </a:p>
      </dgm:t>
    </dgm:pt>
    <dgm:pt modelId="{05D7FFF9-1895-4008-ACA6-E7098317B167}" type="pres">
      <dgm:prSet presAssocID="{3790BCC8-1B40-47C5-9D21-B69524A2F720}" presName="gear3tx" presStyleLbl="node1" presStyleIdx="2" presStyleCnt="3">
        <dgm:presLayoutVars>
          <dgm:chMax val="1"/>
          <dgm:bulletEnabled val="1"/>
        </dgm:presLayoutVars>
      </dgm:prSet>
      <dgm:spPr/>
      <dgm:t>
        <a:bodyPr/>
        <a:lstStyle/>
        <a:p>
          <a:endParaRPr lang="en-US"/>
        </a:p>
      </dgm:t>
    </dgm:pt>
    <dgm:pt modelId="{B64F697F-A66B-47A9-A94A-C253E97962CE}" type="pres">
      <dgm:prSet presAssocID="{3790BCC8-1B40-47C5-9D21-B69524A2F720}" presName="gear3srcNode" presStyleLbl="node1" presStyleIdx="2" presStyleCnt="3"/>
      <dgm:spPr/>
      <dgm:t>
        <a:bodyPr/>
        <a:lstStyle/>
        <a:p>
          <a:endParaRPr lang="en-US"/>
        </a:p>
      </dgm:t>
    </dgm:pt>
    <dgm:pt modelId="{5DA9F883-98C4-4941-B3AD-2F1C7A6DE185}" type="pres">
      <dgm:prSet presAssocID="{3790BCC8-1B40-47C5-9D21-B69524A2F720}" presName="gear3dstNode" presStyleLbl="node1" presStyleIdx="2" presStyleCnt="3"/>
      <dgm:spPr/>
      <dgm:t>
        <a:bodyPr/>
        <a:lstStyle/>
        <a:p>
          <a:endParaRPr lang="en-US"/>
        </a:p>
      </dgm:t>
    </dgm:pt>
    <dgm:pt modelId="{ADD0C2AA-A482-4B28-967F-F1C63C73EF0A}" type="pres">
      <dgm:prSet presAssocID="{770294B0-E3C0-45FB-804B-E08B0842B169}" presName="connector1" presStyleLbl="sibTrans2D1" presStyleIdx="0" presStyleCnt="3"/>
      <dgm:spPr/>
      <dgm:t>
        <a:bodyPr/>
        <a:lstStyle/>
        <a:p>
          <a:endParaRPr lang="en-US"/>
        </a:p>
      </dgm:t>
    </dgm:pt>
    <dgm:pt modelId="{54097AF6-3CFA-40FA-9F08-1A14FB288FCF}" type="pres">
      <dgm:prSet presAssocID="{9B5CE463-25FB-4A4A-95CA-C5EAEBC76F1A}" presName="connector2" presStyleLbl="sibTrans2D1" presStyleIdx="1" presStyleCnt="3"/>
      <dgm:spPr/>
      <dgm:t>
        <a:bodyPr/>
        <a:lstStyle/>
        <a:p>
          <a:endParaRPr lang="en-US"/>
        </a:p>
      </dgm:t>
    </dgm:pt>
    <dgm:pt modelId="{60B8C7B3-1C07-4219-901C-349B43F09B98}" type="pres">
      <dgm:prSet presAssocID="{C46EE222-835D-462C-8A24-A78664F2F707}" presName="connector3" presStyleLbl="sibTrans2D1" presStyleIdx="2" presStyleCnt="3"/>
      <dgm:spPr/>
      <dgm:t>
        <a:bodyPr/>
        <a:lstStyle/>
        <a:p>
          <a:endParaRPr lang="en-US"/>
        </a:p>
      </dgm:t>
    </dgm:pt>
  </dgm:ptLst>
  <dgm:cxnLst>
    <dgm:cxn modelId="{C0BB8E7E-63EF-4363-973F-5392D7D4060E}" srcId="{D0C9D2FE-4A23-4BDD-A094-E1FBDE8ED44C}" destId="{184CE0EB-FF57-4189-B360-B9FF49CA5FED}" srcOrd="0" destOrd="0" parTransId="{0625E5F6-A334-4DEF-8677-177810FC7FDD}" sibTransId="{770294B0-E3C0-45FB-804B-E08B0842B169}"/>
    <dgm:cxn modelId="{81C8B3F8-5BF0-4B6A-A66B-54F2169E43AA}" type="presOf" srcId="{3790BCC8-1B40-47C5-9D21-B69524A2F720}" destId="{5DA9F883-98C4-4941-B3AD-2F1C7A6DE185}" srcOrd="3" destOrd="0" presId="urn:microsoft.com/office/officeart/2005/8/layout/gear1"/>
    <dgm:cxn modelId="{AAE5724D-9694-4B7E-B28D-655A67BBCFD6}" type="presOf" srcId="{770294B0-E3C0-45FB-804B-E08B0842B169}" destId="{ADD0C2AA-A482-4B28-967F-F1C63C73EF0A}" srcOrd="0" destOrd="0" presId="urn:microsoft.com/office/officeart/2005/8/layout/gear1"/>
    <dgm:cxn modelId="{5B95D029-964F-4EDE-B0A7-038C5B7444C6}" srcId="{D0C9D2FE-4A23-4BDD-A094-E1FBDE8ED44C}" destId="{3C7DBA3A-4098-404E-B36D-8ADCEA628A74}" srcOrd="1" destOrd="0" parTransId="{3F07787B-A5A8-4E1E-B97A-4E265D9175A4}" sibTransId="{9B5CE463-25FB-4A4A-95CA-C5EAEBC76F1A}"/>
    <dgm:cxn modelId="{ACC4EF5B-4BB2-4510-9B10-430E62B035BA}" type="presOf" srcId="{184CE0EB-FF57-4189-B360-B9FF49CA5FED}" destId="{97515814-A601-46FD-B88F-FCEC895D87EA}" srcOrd="1" destOrd="0" presId="urn:microsoft.com/office/officeart/2005/8/layout/gear1"/>
    <dgm:cxn modelId="{62A9B486-C599-455B-A452-3AA125902B79}" type="presOf" srcId="{3790BCC8-1B40-47C5-9D21-B69524A2F720}" destId="{05D7FFF9-1895-4008-ACA6-E7098317B167}" srcOrd="1" destOrd="0" presId="urn:microsoft.com/office/officeart/2005/8/layout/gear1"/>
    <dgm:cxn modelId="{5BC5C255-75EC-4CB5-8E37-F42C2BEA75CA}" type="presOf" srcId="{3790BCC8-1B40-47C5-9D21-B69524A2F720}" destId="{B64F697F-A66B-47A9-A94A-C253E97962CE}" srcOrd="2" destOrd="0" presId="urn:microsoft.com/office/officeart/2005/8/layout/gear1"/>
    <dgm:cxn modelId="{85F6BE86-0FBA-419E-871F-66E6C4AC4A9B}" type="presOf" srcId="{9B5CE463-25FB-4A4A-95CA-C5EAEBC76F1A}" destId="{54097AF6-3CFA-40FA-9F08-1A14FB288FCF}" srcOrd="0" destOrd="0" presId="urn:microsoft.com/office/officeart/2005/8/layout/gear1"/>
    <dgm:cxn modelId="{92FD9B91-98C0-4D4F-8A5D-C0C36C16C8B5}" type="presOf" srcId="{184CE0EB-FF57-4189-B360-B9FF49CA5FED}" destId="{7851DE65-900F-47EC-B8F3-0FAD882F4250}" srcOrd="0" destOrd="0" presId="urn:microsoft.com/office/officeart/2005/8/layout/gear1"/>
    <dgm:cxn modelId="{CC956DD1-E9F8-40B4-9797-C0AEB00E36CC}" type="presOf" srcId="{3C7DBA3A-4098-404E-B36D-8ADCEA628A74}" destId="{F533709A-34B4-4237-BB80-207D6C4E9788}" srcOrd="2" destOrd="0" presId="urn:microsoft.com/office/officeart/2005/8/layout/gear1"/>
    <dgm:cxn modelId="{C01230DB-123C-4F33-A5C1-C778AAC8C280}" type="presOf" srcId="{3C7DBA3A-4098-404E-B36D-8ADCEA628A74}" destId="{6191A062-B1D2-4425-AEB1-0220BEEF5F61}" srcOrd="0" destOrd="0" presId="urn:microsoft.com/office/officeart/2005/8/layout/gear1"/>
    <dgm:cxn modelId="{F6504CCB-4BFB-4AED-A42C-E63A4528B9BB}" type="presOf" srcId="{3790BCC8-1B40-47C5-9D21-B69524A2F720}" destId="{2F9FDB4D-0519-4272-B211-1E6FCCB87FE8}" srcOrd="0" destOrd="0" presId="urn:microsoft.com/office/officeart/2005/8/layout/gear1"/>
    <dgm:cxn modelId="{FBECA232-B030-4FBF-ABF6-3FAF1C327564}" type="presOf" srcId="{3C7DBA3A-4098-404E-B36D-8ADCEA628A74}" destId="{911D6418-3AF5-41ED-8F16-FBB6666F6540}" srcOrd="1" destOrd="0" presId="urn:microsoft.com/office/officeart/2005/8/layout/gear1"/>
    <dgm:cxn modelId="{B2F01F31-DABF-44BE-8E03-528FD7AF3766}" srcId="{D0C9D2FE-4A23-4BDD-A094-E1FBDE8ED44C}" destId="{3790BCC8-1B40-47C5-9D21-B69524A2F720}" srcOrd="2" destOrd="0" parTransId="{D76EA0DE-9D56-4E25-9040-B6BF9A4D3D89}" sibTransId="{C46EE222-835D-462C-8A24-A78664F2F707}"/>
    <dgm:cxn modelId="{0689C66B-CBE8-4738-854C-CCDE7315675C}" type="presOf" srcId="{D0C9D2FE-4A23-4BDD-A094-E1FBDE8ED44C}" destId="{347389EC-0085-4FB2-A2DC-9464A7405A64}" srcOrd="0" destOrd="0" presId="urn:microsoft.com/office/officeart/2005/8/layout/gear1"/>
    <dgm:cxn modelId="{27810799-23CA-4DDB-B7A2-D792187F14EC}" type="presOf" srcId="{C46EE222-835D-462C-8A24-A78664F2F707}" destId="{60B8C7B3-1C07-4219-901C-349B43F09B98}" srcOrd="0" destOrd="0" presId="urn:microsoft.com/office/officeart/2005/8/layout/gear1"/>
    <dgm:cxn modelId="{B1DFA54F-B790-4000-895D-6B09DC5AF2E8}" type="presOf" srcId="{184CE0EB-FF57-4189-B360-B9FF49CA5FED}" destId="{47BC40CF-38F5-4AA1-802D-05BDB3A00542}" srcOrd="2" destOrd="0" presId="urn:microsoft.com/office/officeart/2005/8/layout/gear1"/>
    <dgm:cxn modelId="{F52B4C1E-9C48-4A81-89D1-A91246736998}" type="presParOf" srcId="{347389EC-0085-4FB2-A2DC-9464A7405A64}" destId="{7851DE65-900F-47EC-B8F3-0FAD882F4250}" srcOrd="0" destOrd="0" presId="urn:microsoft.com/office/officeart/2005/8/layout/gear1"/>
    <dgm:cxn modelId="{3806758E-122C-42DB-9CA0-94475323EB62}" type="presParOf" srcId="{347389EC-0085-4FB2-A2DC-9464A7405A64}" destId="{97515814-A601-46FD-B88F-FCEC895D87EA}" srcOrd="1" destOrd="0" presId="urn:microsoft.com/office/officeart/2005/8/layout/gear1"/>
    <dgm:cxn modelId="{967561C9-98F5-403E-9D51-AD3A7EA38585}" type="presParOf" srcId="{347389EC-0085-4FB2-A2DC-9464A7405A64}" destId="{47BC40CF-38F5-4AA1-802D-05BDB3A00542}" srcOrd="2" destOrd="0" presId="urn:microsoft.com/office/officeart/2005/8/layout/gear1"/>
    <dgm:cxn modelId="{592D858B-8D8D-44C8-AC62-45A1BBADCBD5}" type="presParOf" srcId="{347389EC-0085-4FB2-A2DC-9464A7405A64}" destId="{6191A062-B1D2-4425-AEB1-0220BEEF5F61}" srcOrd="3" destOrd="0" presId="urn:microsoft.com/office/officeart/2005/8/layout/gear1"/>
    <dgm:cxn modelId="{2FB290AD-3B72-4F6D-AF6E-533F16C7C7D3}" type="presParOf" srcId="{347389EC-0085-4FB2-A2DC-9464A7405A64}" destId="{911D6418-3AF5-41ED-8F16-FBB6666F6540}" srcOrd="4" destOrd="0" presId="urn:microsoft.com/office/officeart/2005/8/layout/gear1"/>
    <dgm:cxn modelId="{2F1A84C7-A0B8-43A6-95BE-30C5353016ED}" type="presParOf" srcId="{347389EC-0085-4FB2-A2DC-9464A7405A64}" destId="{F533709A-34B4-4237-BB80-207D6C4E9788}" srcOrd="5" destOrd="0" presId="urn:microsoft.com/office/officeart/2005/8/layout/gear1"/>
    <dgm:cxn modelId="{6C991A46-AEAB-47BD-B5D7-1BC8A770558A}" type="presParOf" srcId="{347389EC-0085-4FB2-A2DC-9464A7405A64}" destId="{2F9FDB4D-0519-4272-B211-1E6FCCB87FE8}" srcOrd="6" destOrd="0" presId="urn:microsoft.com/office/officeart/2005/8/layout/gear1"/>
    <dgm:cxn modelId="{5A7D53FF-EC29-48BD-94DC-25AB8D909744}" type="presParOf" srcId="{347389EC-0085-4FB2-A2DC-9464A7405A64}" destId="{05D7FFF9-1895-4008-ACA6-E7098317B167}" srcOrd="7" destOrd="0" presId="urn:microsoft.com/office/officeart/2005/8/layout/gear1"/>
    <dgm:cxn modelId="{3F53350D-243D-4FE6-92DD-5968EA777040}" type="presParOf" srcId="{347389EC-0085-4FB2-A2DC-9464A7405A64}" destId="{B64F697F-A66B-47A9-A94A-C253E97962CE}" srcOrd="8" destOrd="0" presId="urn:microsoft.com/office/officeart/2005/8/layout/gear1"/>
    <dgm:cxn modelId="{9C49C04F-6753-4FAB-BDFB-28810753C788}" type="presParOf" srcId="{347389EC-0085-4FB2-A2DC-9464A7405A64}" destId="{5DA9F883-98C4-4941-B3AD-2F1C7A6DE185}" srcOrd="9" destOrd="0" presId="urn:microsoft.com/office/officeart/2005/8/layout/gear1"/>
    <dgm:cxn modelId="{A43F42E6-61EE-4D02-823D-D5B05473A3A9}" type="presParOf" srcId="{347389EC-0085-4FB2-A2DC-9464A7405A64}" destId="{ADD0C2AA-A482-4B28-967F-F1C63C73EF0A}" srcOrd="10" destOrd="0" presId="urn:microsoft.com/office/officeart/2005/8/layout/gear1"/>
    <dgm:cxn modelId="{5CB456D2-13FF-44A1-A4B0-EB08D858912B}" type="presParOf" srcId="{347389EC-0085-4FB2-A2DC-9464A7405A64}" destId="{54097AF6-3CFA-40FA-9F08-1A14FB288FCF}" srcOrd="11" destOrd="0" presId="urn:microsoft.com/office/officeart/2005/8/layout/gear1"/>
    <dgm:cxn modelId="{AB8EDE40-899C-4925-B24C-6EAC34D7FFF4}" type="presParOf" srcId="{347389EC-0085-4FB2-A2DC-9464A7405A64}" destId="{60B8C7B3-1C07-4219-901C-349B43F09B98}" srcOrd="12" destOrd="0" presId="urn:microsoft.com/office/officeart/2005/8/layout/gear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ACD111-1732-433D-8DE5-218AE03E4202}">
      <dsp:nvSpPr>
        <dsp:cNvPr id="0" name=""/>
        <dsp:cNvSpPr/>
      </dsp:nvSpPr>
      <dsp:spPr>
        <a:xfrm>
          <a:off x="-5169077" y="-791784"/>
          <a:ext cx="6155568" cy="6155568"/>
        </a:xfrm>
        <a:prstGeom prst="blockArc">
          <a:avLst>
            <a:gd name="adj1" fmla="val 18900000"/>
            <a:gd name="adj2" fmla="val 2700000"/>
            <a:gd name="adj3" fmla="val 351"/>
          </a:avLst>
        </a:prstGeom>
        <a:noFill/>
        <a:ln w="25400" cap="flat" cmpd="sng" algn="ctr">
          <a:solidFill>
            <a:schemeClr val="accent4">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B292DB-7D34-4FA7-89BA-13D4066FCA46}">
      <dsp:nvSpPr>
        <dsp:cNvPr id="0" name=""/>
        <dsp:cNvSpPr/>
      </dsp:nvSpPr>
      <dsp:spPr>
        <a:xfrm>
          <a:off x="516519" y="265981"/>
          <a:ext cx="7103898" cy="874384"/>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289" tIns="68580" rIns="68580" bIns="68580" numCol="1" spcCol="1270" anchor="ctr" anchorCtr="0">
          <a:noAutofit/>
        </a:bodyPr>
        <a:lstStyle/>
        <a:p>
          <a:pPr lvl="0" algn="l" defTabSz="1200150">
            <a:lnSpc>
              <a:spcPct val="90000"/>
            </a:lnSpc>
            <a:spcBef>
              <a:spcPct val="0"/>
            </a:spcBef>
            <a:spcAft>
              <a:spcPct val="35000"/>
            </a:spcAft>
          </a:pPr>
          <a:r>
            <a:rPr lang="en-US" sz="2700" kern="1200" dirty="0" smtClean="0"/>
            <a:t>Selection of the reference product</a:t>
          </a:r>
          <a:endParaRPr lang="en-US" sz="2700" kern="1200" dirty="0"/>
        </a:p>
      </dsp:txBody>
      <dsp:txXfrm>
        <a:off x="516519" y="265981"/>
        <a:ext cx="7103898" cy="874384"/>
      </dsp:txXfrm>
    </dsp:sp>
    <dsp:sp modelId="{CDA6C4F8-8D5D-4C70-A8B8-9C35942DD701}">
      <dsp:nvSpPr>
        <dsp:cNvPr id="0" name=""/>
        <dsp:cNvSpPr/>
      </dsp:nvSpPr>
      <dsp:spPr>
        <a:xfrm>
          <a:off x="76921" y="263575"/>
          <a:ext cx="879195" cy="879195"/>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F37A3F6-9833-4380-9229-77AEBA74BA73}">
      <dsp:nvSpPr>
        <dsp:cNvPr id="0" name=""/>
        <dsp:cNvSpPr/>
      </dsp:nvSpPr>
      <dsp:spPr>
        <a:xfrm>
          <a:off x="919770" y="1321198"/>
          <a:ext cx="6700648" cy="874384"/>
        </a:xfrm>
        <a:prstGeom prst="rect">
          <a:avLst/>
        </a:prstGeom>
        <a:solidFill>
          <a:schemeClr val="accent3">
            <a:hueOff val="858109"/>
            <a:satOff val="0"/>
            <a:lumOff val="-31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289" tIns="68580" rIns="68580" bIns="68580" numCol="1" spcCol="1270" anchor="ctr" anchorCtr="0">
          <a:noAutofit/>
        </a:bodyPr>
        <a:lstStyle/>
        <a:p>
          <a:pPr lvl="0" algn="l" defTabSz="1200150">
            <a:lnSpc>
              <a:spcPct val="90000"/>
            </a:lnSpc>
            <a:spcBef>
              <a:spcPct val="0"/>
            </a:spcBef>
            <a:spcAft>
              <a:spcPct val="35000"/>
            </a:spcAft>
          </a:pPr>
          <a:r>
            <a:rPr lang="en-US" sz="2700" kern="1200" dirty="0" smtClean="0"/>
            <a:t>Evaluation of the market and competition</a:t>
          </a:r>
        </a:p>
      </dsp:txBody>
      <dsp:txXfrm>
        <a:off x="919770" y="1321198"/>
        <a:ext cx="6700648" cy="874384"/>
      </dsp:txXfrm>
    </dsp:sp>
    <dsp:sp modelId="{2E07C1E1-7570-424D-AA55-8D2FB3A435E7}">
      <dsp:nvSpPr>
        <dsp:cNvPr id="0" name=""/>
        <dsp:cNvSpPr/>
      </dsp:nvSpPr>
      <dsp:spPr>
        <a:xfrm>
          <a:off x="480172" y="1318793"/>
          <a:ext cx="879195" cy="879195"/>
        </a:xfrm>
        <a:prstGeom prst="ellipse">
          <a:avLst/>
        </a:prstGeom>
        <a:solidFill>
          <a:schemeClr val="lt1">
            <a:hueOff val="0"/>
            <a:satOff val="0"/>
            <a:lumOff val="0"/>
            <a:alphaOff val="0"/>
          </a:schemeClr>
        </a:solidFill>
        <a:ln w="25400" cap="flat" cmpd="sng" algn="ctr">
          <a:solidFill>
            <a:schemeClr val="accent3">
              <a:hueOff val="858109"/>
              <a:satOff val="0"/>
              <a:lumOff val="-3137"/>
              <a:alphaOff val="0"/>
            </a:schemeClr>
          </a:solidFill>
          <a:prstDash val="solid"/>
        </a:ln>
        <a:effectLst/>
      </dsp:spPr>
      <dsp:style>
        <a:lnRef idx="2">
          <a:scrgbClr r="0" g="0" b="0"/>
        </a:lnRef>
        <a:fillRef idx="1">
          <a:scrgbClr r="0" g="0" b="0"/>
        </a:fillRef>
        <a:effectRef idx="0">
          <a:scrgbClr r="0" g="0" b="0"/>
        </a:effectRef>
        <a:fontRef idx="minor"/>
      </dsp:style>
    </dsp:sp>
    <dsp:sp modelId="{2D62FA70-AD67-438A-8B62-B407F8DBA54B}">
      <dsp:nvSpPr>
        <dsp:cNvPr id="0" name=""/>
        <dsp:cNvSpPr/>
      </dsp:nvSpPr>
      <dsp:spPr>
        <a:xfrm>
          <a:off x="919770" y="2461930"/>
          <a:ext cx="6700648" cy="703356"/>
        </a:xfrm>
        <a:prstGeom prst="rect">
          <a:avLst/>
        </a:prstGeom>
        <a:solidFill>
          <a:schemeClr val="accent3">
            <a:hueOff val="1716218"/>
            <a:satOff val="0"/>
            <a:lumOff val="-6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289" tIns="68580" rIns="68580" bIns="68580" numCol="1" spcCol="1270" anchor="ctr" anchorCtr="0">
          <a:noAutofit/>
        </a:bodyPr>
        <a:lstStyle/>
        <a:p>
          <a:pPr lvl="0" algn="l" defTabSz="1200150">
            <a:lnSpc>
              <a:spcPct val="90000"/>
            </a:lnSpc>
            <a:spcBef>
              <a:spcPct val="0"/>
            </a:spcBef>
            <a:spcAft>
              <a:spcPct val="35000"/>
            </a:spcAft>
          </a:pPr>
          <a:r>
            <a:rPr lang="en-US" sz="2700" kern="1200" dirty="0" smtClean="0"/>
            <a:t>Developing of a highly similar product</a:t>
          </a:r>
        </a:p>
      </dsp:txBody>
      <dsp:txXfrm>
        <a:off x="919770" y="2461930"/>
        <a:ext cx="6700648" cy="703356"/>
      </dsp:txXfrm>
    </dsp:sp>
    <dsp:sp modelId="{A34646F8-11BD-40C2-9FB9-34991B45BA71}">
      <dsp:nvSpPr>
        <dsp:cNvPr id="0" name=""/>
        <dsp:cNvSpPr/>
      </dsp:nvSpPr>
      <dsp:spPr>
        <a:xfrm>
          <a:off x="480172" y="2374011"/>
          <a:ext cx="879195" cy="879195"/>
        </a:xfrm>
        <a:prstGeom prst="ellipse">
          <a:avLst/>
        </a:prstGeom>
        <a:solidFill>
          <a:schemeClr val="lt1">
            <a:hueOff val="0"/>
            <a:satOff val="0"/>
            <a:lumOff val="0"/>
            <a:alphaOff val="0"/>
          </a:schemeClr>
        </a:solidFill>
        <a:ln w="25400" cap="flat" cmpd="sng" algn="ctr">
          <a:solidFill>
            <a:schemeClr val="accent3">
              <a:hueOff val="1716218"/>
              <a:satOff val="0"/>
              <a:lumOff val="-6275"/>
              <a:alphaOff val="0"/>
            </a:schemeClr>
          </a:solidFill>
          <a:prstDash val="solid"/>
        </a:ln>
        <a:effectLst/>
      </dsp:spPr>
      <dsp:style>
        <a:lnRef idx="2">
          <a:scrgbClr r="0" g="0" b="0"/>
        </a:lnRef>
        <a:fillRef idx="1">
          <a:scrgbClr r="0" g="0" b="0"/>
        </a:fillRef>
        <a:effectRef idx="0">
          <a:scrgbClr r="0" g="0" b="0"/>
        </a:effectRef>
        <a:fontRef idx="minor"/>
      </dsp:style>
    </dsp:sp>
    <dsp:sp modelId="{CBF13174-8EB5-499D-8F1F-491C6995D3E6}">
      <dsp:nvSpPr>
        <dsp:cNvPr id="0" name=""/>
        <dsp:cNvSpPr/>
      </dsp:nvSpPr>
      <dsp:spPr>
        <a:xfrm>
          <a:off x="516519" y="3517148"/>
          <a:ext cx="7103898" cy="703356"/>
        </a:xfrm>
        <a:prstGeom prst="rect">
          <a:avLst/>
        </a:prstGeom>
        <a:solidFill>
          <a:schemeClr val="accent3">
            <a:hueOff val="2574327"/>
            <a:satOff val="0"/>
            <a:lumOff val="-941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289" tIns="68580" rIns="68580" bIns="68580" numCol="1" spcCol="1270" anchor="ctr" anchorCtr="0">
          <a:noAutofit/>
        </a:bodyPr>
        <a:lstStyle/>
        <a:p>
          <a:pPr lvl="0" algn="l" defTabSz="1200150">
            <a:lnSpc>
              <a:spcPct val="90000"/>
            </a:lnSpc>
            <a:spcBef>
              <a:spcPct val="0"/>
            </a:spcBef>
            <a:spcAft>
              <a:spcPct val="35000"/>
            </a:spcAft>
          </a:pPr>
          <a:r>
            <a:rPr lang="en-US" sz="2700" kern="1200" dirty="0" smtClean="0"/>
            <a:t>Meeting regulatory requirements</a:t>
          </a:r>
        </a:p>
      </dsp:txBody>
      <dsp:txXfrm>
        <a:off x="516519" y="3517148"/>
        <a:ext cx="7103898" cy="703356"/>
      </dsp:txXfrm>
    </dsp:sp>
    <dsp:sp modelId="{7845AE83-F071-4378-AD63-A96E7398816A}">
      <dsp:nvSpPr>
        <dsp:cNvPr id="0" name=""/>
        <dsp:cNvSpPr/>
      </dsp:nvSpPr>
      <dsp:spPr>
        <a:xfrm>
          <a:off x="76921" y="3429228"/>
          <a:ext cx="879195" cy="879195"/>
        </a:xfrm>
        <a:prstGeom prst="ellipse">
          <a:avLst/>
        </a:prstGeom>
        <a:solidFill>
          <a:schemeClr val="lt1">
            <a:hueOff val="0"/>
            <a:satOff val="0"/>
            <a:lumOff val="0"/>
            <a:alphaOff val="0"/>
          </a:schemeClr>
        </a:solidFill>
        <a:ln w="25400" cap="flat" cmpd="sng" algn="ctr">
          <a:solidFill>
            <a:schemeClr val="accent3">
              <a:hueOff val="2574327"/>
              <a:satOff val="0"/>
              <a:lumOff val="-9412"/>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C7E236-FABE-41B1-98E3-D924FF8C2E80}">
      <dsp:nvSpPr>
        <dsp:cNvPr id="0" name=""/>
        <dsp:cNvSpPr/>
      </dsp:nvSpPr>
      <dsp:spPr>
        <a:xfrm>
          <a:off x="2487023" y="0"/>
          <a:ext cx="1243511" cy="924277"/>
        </a:xfrm>
        <a:prstGeom prst="trapezoid">
          <a:avLst>
            <a:gd name="adj" fmla="val 67269"/>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endParaRPr lang="en-US" sz="2000" kern="1200" dirty="0" smtClean="0"/>
        </a:p>
        <a:p>
          <a:pPr lvl="0" algn="ctr" defTabSz="889000">
            <a:lnSpc>
              <a:spcPct val="90000"/>
            </a:lnSpc>
            <a:spcBef>
              <a:spcPct val="0"/>
            </a:spcBef>
            <a:spcAft>
              <a:spcPct val="35000"/>
            </a:spcAft>
          </a:pPr>
          <a:r>
            <a:rPr lang="en-US" sz="2000" kern="1200" dirty="0" smtClean="0"/>
            <a:t>Phase III</a:t>
          </a:r>
          <a:endParaRPr lang="en-US" sz="2000" kern="1200" dirty="0"/>
        </a:p>
      </dsp:txBody>
      <dsp:txXfrm>
        <a:off x="2487023" y="0"/>
        <a:ext cx="1243511" cy="924277"/>
      </dsp:txXfrm>
    </dsp:sp>
    <dsp:sp modelId="{D9C09446-4BC9-4DB1-848F-0D5EAFEF1FF8}">
      <dsp:nvSpPr>
        <dsp:cNvPr id="0" name=""/>
        <dsp:cNvSpPr/>
      </dsp:nvSpPr>
      <dsp:spPr>
        <a:xfrm>
          <a:off x="1865267" y="924277"/>
          <a:ext cx="2487023" cy="924277"/>
        </a:xfrm>
        <a:prstGeom prst="trapezoid">
          <a:avLst>
            <a:gd name="adj" fmla="val 67269"/>
          </a:avLst>
        </a:prstGeom>
        <a:gradFill rotWithShape="0">
          <a:gsLst>
            <a:gs pos="0">
              <a:schemeClr val="accent5">
                <a:hueOff val="-4362591"/>
                <a:satOff val="8962"/>
                <a:lumOff val="1226"/>
                <a:alphaOff val="0"/>
                <a:tint val="50000"/>
                <a:satMod val="300000"/>
              </a:schemeClr>
            </a:gs>
            <a:gs pos="35000">
              <a:schemeClr val="accent5">
                <a:hueOff val="-4362591"/>
                <a:satOff val="8962"/>
                <a:lumOff val="1226"/>
                <a:alphaOff val="0"/>
                <a:tint val="37000"/>
                <a:satMod val="300000"/>
              </a:schemeClr>
            </a:gs>
            <a:gs pos="100000">
              <a:schemeClr val="accent5">
                <a:hueOff val="-4362591"/>
                <a:satOff val="8962"/>
                <a:lumOff val="122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Phase I PK/PD </a:t>
          </a:r>
          <a:endParaRPr lang="en-US" sz="2800" kern="1200" dirty="0"/>
        </a:p>
      </dsp:txBody>
      <dsp:txXfrm>
        <a:off x="2300496" y="924277"/>
        <a:ext cx="1616565" cy="924277"/>
      </dsp:txXfrm>
    </dsp:sp>
    <dsp:sp modelId="{6CC15349-5CE2-4183-BDE7-6FA8EFB1BDC1}">
      <dsp:nvSpPr>
        <dsp:cNvPr id="0" name=""/>
        <dsp:cNvSpPr/>
      </dsp:nvSpPr>
      <dsp:spPr>
        <a:xfrm>
          <a:off x="1243511" y="1848555"/>
          <a:ext cx="3730535" cy="924277"/>
        </a:xfrm>
        <a:prstGeom prst="trapezoid">
          <a:avLst>
            <a:gd name="adj" fmla="val 67269"/>
          </a:avLst>
        </a:prstGeom>
        <a:gradFill rotWithShape="0">
          <a:gsLst>
            <a:gs pos="0">
              <a:schemeClr val="accent5">
                <a:hueOff val="-8725182"/>
                <a:satOff val="17924"/>
                <a:lumOff val="2452"/>
                <a:alphaOff val="0"/>
                <a:tint val="50000"/>
                <a:satMod val="300000"/>
              </a:schemeClr>
            </a:gs>
            <a:gs pos="35000">
              <a:schemeClr val="accent5">
                <a:hueOff val="-8725182"/>
                <a:satOff val="17924"/>
                <a:lumOff val="2452"/>
                <a:alphaOff val="0"/>
                <a:tint val="37000"/>
                <a:satMod val="300000"/>
              </a:schemeClr>
            </a:gs>
            <a:gs pos="100000">
              <a:schemeClr val="accent5">
                <a:hueOff val="-8725182"/>
                <a:satOff val="17924"/>
                <a:lumOff val="2452"/>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Non-Clinical Study</a:t>
          </a:r>
          <a:endParaRPr lang="en-US" sz="2800" kern="1200" dirty="0"/>
        </a:p>
      </dsp:txBody>
      <dsp:txXfrm>
        <a:off x="1896355" y="1848555"/>
        <a:ext cx="2424848" cy="924277"/>
      </dsp:txXfrm>
    </dsp:sp>
    <dsp:sp modelId="{6B520D5B-A9B0-464A-9407-AFF6D4B3D93E}">
      <dsp:nvSpPr>
        <dsp:cNvPr id="0" name=""/>
        <dsp:cNvSpPr/>
      </dsp:nvSpPr>
      <dsp:spPr>
        <a:xfrm>
          <a:off x="621755" y="2772832"/>
          <a:ext cx="4974047" cy="924277"/>
        </a:xfrm>
        <a:prstGeom prst="trapezoid">
          <a:avLst>
            <a:gd name="adj" fmla="val 67269"/>
          </a:avLst>
        </a:prstGeom>
        <a:gradFill rotWithShape="0">
          <a:gsLst>
            <a:gs pos="0">
              <a:schemeClr val="accent5">
                <a:hueOff val="-13087773"/>
                <a:satOff val="26885"/>
                <a:lumOff val="3677"/>
                <a:alphaOff val="0"/>
                <a:tint val="50000"/>
                <a:satMod val="300000"/>
              </a:schemeClr>
            </a:gs>
            <a:gs pos="35000">
              <a:schemeClr val="accent5">
                <a:hueOff val="-13087773"/>
                <a:satOff val="26885"/>
                <a:lumOff val="3677"/>
                <a:alphaOff val="0"/>
                <a:tint val="37000"/>
                <a:satMod val="300000"/>
              </a:schemeClr>
            </a:gs>
            <a:gs pos="100000">
              <a:schemeClr val="accent5">
                <a:hueOff val="-13087773"/>
                <a:satOff val="26885"/>
                <a:lumOff val="367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Functional Characterization</a:t>
          </a:r>
          <a:endParaRPr lang="en-US" sz="2800" kern="1200" dirty="0"/>
        </a:p>
      </dsp:txBody>
      <dsp:txXfrm>
        <a:off x="1492214" y="2772832"/>
        <a:ext cx="3233130" cy="924277"/>
      </dsp:txXfrm>
    </dsp:sp>
    <dsp:sp modelId="{24D0CDF0-C9E8-4F4B-B208-C838E03BCFEB}">
      <dsp:nvSpPr>
        <dsp:cNvPr id="0" name=""/>
        <dsp:cNvSpPr/>
      </dsp:nvSpPr>
      <dsp:spPr>
        <a:xfrm>
          <a:off x="0" y="3697110"/>
          <a:ext cx="6217559" cy="924277"/>
        </a:xfrm>
        <a:prstGeom prst="trapezoid">
          <a:avLst>
            <a:gd name="adj" fmla="val 67269"/>
          </a:avLst>
        </a:prstGeom>
        <a:gradFill rotWithShape="0">
          <a:gsLst>
            <a:gs pos="0">
              <a:schemeClr val="accent5">
                <a:hueOff val="-17450363"/>
                <a:satOff val="35847"/>
                <a:lumOff val="4903"/>
                <a:alphaOff val="0"/>
                <a:tint val="50000"/>
                <a:satMod val="300000"/>
              </a:schemeClr>
            </a:gs>
            <a:gs pos="35000">
              <a:schemeClr val="accent5">
                <a:hueOff val="-17450363"/>
                <a:satOff val="35847"/>
                <a:lumOff val="4903"/>
                <a:alphaOff val="0"/>
                <a:tint val="37000"/>
                <a:satMod val="300000"/>
              </a:schemeClr>
            </a:gs>
            <a:gs pos="100000">
              <a:schemeClr val="accent5">
                <a:hueOff val="-17450363"/>
                <a:satOff val="35847"/>
                <a:lumOff val="490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t>Physicochemical Characterization</a:t>
          </a:r>
          <a:endParaRPr lang="en-US" sz="2800" kern="1200" dirty="0"/>
        </a:p>
      </dsp:txBody>
      <dsp:txXfrm>
        <a:off x="1088072" y="3697110"/>
        <a:ext cx="4041413" cy="9242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6D0F7F-7BE2-4C18-80E7-3BD9DDF1351E}">
      <dsp:nvSpPr>
        <dsp:cNvPr id="0" name=""/>
        <dsp:cNvSpPr/>
      </dsp:nvSpPr>
      <dsp:spPr>
        <a:xfrm>
          <a:off x="43284" y="756854"/>
          <a:ext cx="7462903" cy="1086883"/>
        </a:xfrm>
        <a:prstGeom prst="rightArrow">
          <a:avLst>
            <a:gd name="adj1" fmla="val 50000"/>
            <a:gd name="adj2" fmla="val 5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254000" bIns="172543" numCol="1" spcCol="1270" anchor="ctr" anchorCtr="0">
          <a:noAutofit/>
        </a:bodyPr>
        <a:lstStyle/>
        <a:p>
          <a:pPr lvl="0" algn="l" defTabSz="800100">
            <a:lnSpc>
              <a:spcPct val="90000"/>
            </a:lnSpc>
            <a:spcBef>
              <a:spcPct val="0"/>
            </a:spcBef>
            <a:spcAft>
              <a:spcPct val="35000"/>
            </a:spcAft>
          </a:pPr>
          <a:r>
            <a:rPr lang="en-US" sz="1800" kern="1200" dirty="0" smtClean="0"/>
            <a:t>Marketing and Regulatory Strategy</a:t>
          </a:r>
          <a:endParaRPr lang="en-US" sz="1800" kern="1200" dirty="0"/>
        </a:p>
      </dsp:txBody>
      <dsp:txXfrm>
        <a:off x="43284" y="1028575"/>
        <a:ext cx="7191182" cy="543441"/>
      </dsp:txXfrm>
    </dsp:sp>
    <dsp:sp modelId="{F1EECB07-DF29-4F9C-98F7-3B3EAFD1C6A1}">
      <dsp:nvSpPr>
        <dsp:cNvPr id="0" name=""/>
        <dsp:cNvSpPr/>
      </dsp:nvSpPr>
      <dsp:spPr>
        <a:xfrm>
          <a:off x="34627" y="1563312"/>
          <a:ext cx="1120554" cy="3813490"/>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AU" sz="1400" kern="1200" dirty="0" smtClean="0">
              <a:latin typeface="+mn-lt"/>
            </a:rPr>
            <a:t>Product Selection</a:t>
          </a:r>
        </a:p>
        <a:p>
          <a:pPr lvl="0" algn="l" defTabSz="622300">
            <a:lnSpc>
              <a:spcPct val="90000"/>
            </a:lnSpc>
            <a:spcBef>
              <a:spcPct val="0"/>
            </a:spcBef>
            <a:spcAft>
              <a:spcPct val="35000"/>
            </a:spcAft>
          </a:pPr>
          <a:r>
            <a:rPr lang="en-AU" sz="1400" kern="1200" dirty="0" smtClean="0">
              <a:solidFill>
                <a:prstClr val="black"/>
              </a:solidFill>
              <a:latin typeface="+mn-lt"/>
            </a:rPr>
            <a:t>Regulatory Strategy</a:t>
          </a:r>
        </a:p>
        <a:p>
          <a:pPr lvl="0" algn="l" defTabSz="622300">
            <a:lnSpc>
              <a:spcPct val="90000"/>
            </a:lnSpc>
            <a:spcBef>
              <a:spcPct val="0"/>
            </a:spcBef>
            <a:spcAft>
              <a:spcPct val="35000"/>
            </a:spcAft>
          </a:pPr>
          <a:r>
            <a:rPr lang="en-AU" sz="1400" kern="1200" dirty="0" smtClean="0">
              <a:solidFill>
                <a:prstClr val="black"/>
              </a:solidFill>
              <a:latin typeface="+mn-lt"/>
            </a:rPr>
            <a:t>Marketing Strategy</a:t>
          </a:r>
        </a:p>
        <a:p>
          <a:pPr lvl="0" algn="l" defTabSz="622300">
            <a:lnSpc>
              <a:spcPct val="90000"/>
            </a:lnSpc>
            <a:spcBef>
              <a:spcPct val="0"/>
            </a:spcBef>
            <a:spcAft>
              <a:spcPct val="35000"/>
            </a:spcAft>
          </a:pPr>
          <a:r>
            <a:rPr lang="en-AU" sz="1400" kern="1200" dirty="0" smtClean="0">
              <a:solidFill>
                <a:prstClr val="black"/>
              </a:solidFill>
              <a:latin typeface="+mn-lt"/>
            </a:rPr>
            <a:t>Regulatory Meetings with Health Authorities </a:t>
          </a:r>
        </a:p>
        <a:p>
          <a:pPr lvl="0" algn="l" defTabSz="622300">
            <a:lnSpc>
              <a:spcPct val="90000"/>
            </a:lnSpc>
            <a:spcBef>
              <a:spcPct val="0"/>
            </a:spcBef>
            <a:spcAft>
              <a:spcPct val="35000"/>
            </a:spcAft>
          </a:pPr>
          <a:endParaRPr lang="en-US" sz="700" kern="1200" dirty="0"/>
        </a:p>
        <a:p>
          <a:pPr lvl="0" algn="l" defTabSz="311150">
            <a:lnSpc>
              <a:spcPct val="90000"/>
            </a:lnSpc>
            <a:spcBef>
              <a:spcPct val="0"/>
            </a:spcBef>
            <a:spcAft>
              <a:spcPct val="35000"/>
            </a:spcAft>
          </a:pPr>
          <a:endParaRPr lang="en-US" sz="700" kern="1200" dirty="0"/>
        </a:p>
      </dsp:txBody>
      <dsp:txXfrm>
        <a:off x="34627" y="1563312"/>
        <a:ext cx="1120554" cy="3813490"/>
      </dsp:txXfrm>
    </dsp:sp>
    <dsp:sp modelId="{C83B1B0F-22F7-459A-B6BF-7C47911B6FD0}">
      <dsp:nvSpPr>
        <dsp:cNvPr id="0" name=""/>
        <dsp:cNvSpPr/>
      </dsp:nvSpPr>
      <dsp:spPr>
        <a:xfrm>
          <a:off x="1206361" y="1254476"/>
          <a:ext cx="6332655" cy="1086883"/>
        </a:xfrm>
        <a:prstGeom prst="rightArrow">
          <a:avLst>
            <a:gd name="adj1" fmla="val 50000"/>
            <a:gd name="adj2" fmla="val 5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254000" bIns="172543" numCol="1" spcCol="1270" anchor="ctr" anchorCtr="0">
          <a:noAutofit/>
        </a:bodyPr>
        <a:lstStyle/>
        <a:p>
          <a:pPr lvl="0" algn="l" defTabSz="800100">
            <a:lnSpc>
              <a:spcPct val="90000"/>
            </a:lnSpc>
            <a:spcBef>
              <a:spcPct val="0"/>
            </a:spcBef>
            <a:spcAft>
              <a:spcPct val="35000"/>
            </a:spcAft>
          </a:pPr>
          <a:r>
            <a:rPr lang="en-US" sz="1800" kern="1200" dirty="0" smtClean="0"/>
            <a:t>Chemistry Manufacturing and Control</a:t>
          </a:r>
          <a:endParaRPr lang="en-US" sz="1800" kern="1200" dirty="0"/>
        </a:p>
      </dsp:txBody>
      <dsp:txXfrm>
        <a:off x="1206361" y="1526197"/>
        <a:ext cx="6060934" cy="543441"/>
      </dsp:txXfrm>
    </dsp:sp>
    <dsp:sp modelId="{23DC4F27-3AC8-44C3-BA7B-FC28BAA1E4AA}">
      <dsp:nvSpPr>
        <dsp:cNvPr id="0" name=""/>
        <dsp:cNvSpPr/>
      </dsp:nvSpPr>
      <dsp:spPr>
        <a:xfrm>
          <a:off x="1198292" y="2068608"/>
          <a:ext cx="3706289" cy="3271045"/>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488950">
            <a:lnSpc>
              <a:spcPct val="90000"/>
            </a:lnSpc>
            <a:spcBef>
              <a:spcPct val="0"/>
            </a:spcBef>
            <a:spcAft>
              <a:spcPct val="35000"/>
            </a:spcAft>
          </a:pPr>
          <a:r>
            <a:rPr lang="en-AU" sz="1400" kern="1200" dirty="0" smtClean="0"/>
            <a:t>Reference product acquisition, Target Product Profile and Critical Quality Attributes determination</a:t>
          </a:r>
        </a:p>
        <a:p>
          <a:pPr lvl="0" algn="l" defTabSz="488950">
            <a:lnSpc>
              <a:spcPct val="90000"/>
            </a:lnSpc>
            <a:spcBef>
              <a:spcPct val="0"/>
            </a:spcBef>
            <a:spcAft>
              <a:spcPct val="35000"/>
            </a:spcAft>
          </a:pPr>
          <a:r>
            <a:rPr lang="en-AU" sz="1400" kern="1200" dirty="0" smtClean="0"/>
            <a:t>Cell Line, Master Cell Bank and Working Cell Bank Development and Characterisation</a:t>
          </a:r>
        </a:p>
        <a:p>
          <a:pPr lvl="0" algn="l" defTabSz="488950">
            <a:lnSpc>
              <a:spcPct val="90000"/>
            </a:lnSpc>
            <a:spcBef>
              <a:spcPct val="0"/>
            </a:spcBef>
            <a:spcAft>
              <a:spcPct val="35000"/>
            </a:spcAft>
          </a:pPr>
          <a:r>
            <a:rPr lang="en-AU" sz="1400" kern="1200" dirty="0" smtClean="0"/>
            <a:t>Methods Development, Qualification, Validation</a:t>
          </a:r>
          <a:endParaRPr lang="en-US" sz="1400" kern="1200" dirty="0"/>
        </a:p>
        <a:p>
          <a:pPr marL="0" marR="0" lvl="0" indent="0" algn="l" defTabSz="488950" eaLnBrk="1" fontAlgn="auto" latinLnBrk="0" hangingPunct="1">
            <a:lnSpc>
              <a:spcPct val="90000"/>
            </a:lnSpc>
            <a:spcBef>
              <a:spcPct val="0"/>
            </a:spcBef>
            <a:spcAft>
              <a:spcPct val="35000"/>
            </a:spcAft>
            <a:buClrTx/>
            <a:buSzTx/>
            <a:buFontTx/>
            <a:buNone/>
            <a:tabLst/>
            <a:defRPr/>
          </a:pPr>
          <a:r>
            <a:rPr lang="en-AU" sz="1400" kern="1200" dirty="0" smtClean="0"/>
            <a:t>Similarity Study</a:t>
          </a:r>
        </a:p>
        <a:p>
          <a:pPr lvl="0" algn="l" defTabSz="488950">
            <a:lnSpc>
              <a:spcPct val="90000"/>
            </a:lnSpc>
            <a:spcBef>
              <a:spcPct val="0"/>
            </a:spcBef>
            <a:spcAft>
              <a:spcPct val="35000"/>
            </a:spcAft>
          </a:pPr>
          <a:r>
            <a:rPr lang="en-AU" sz="1400" kern="1200" dirty="0" smtClean="0"/>
            <a:t>Process development, scale up, manufacture of biosimilar for various studies</a:t>
          </a:r>
        </a:p>
        <a:p>
          <a:pPr lvl="0" algn="l" defTabSz="488950">
            <a:lnSpc>
              <a:spcPct val="90000"/>
            </a:lnSpc>
            <a:spcBef>
              <a:spcPct val="0"/>
            </a:spcBef>
            <a:spcAft>
              <a:spcPct val="35000"/>
            </a:spcAft>
          </a:pPr>
          <a:r>
            <a:rPr lang="en-AU" sz="1400" kern="1200" dirty="0" smtClean="0"/>
            <a:t>Development of commercial container closure </a:t>
          </a:r>
        </a:p>
        <a:p>
          <a:pPr lvl="0" algn="l" defTabSz="488950">
            <a:lnSpc>
              <a:spcPct val="90000"/>
            </a:lnSpc>
            <a:spcBef>
              <a:spcPct val="0"/>
            </a:spcBef>
            <a:spcAft>
              <a:spcPct val="35000"/>
            </a:spcAft>
          </a:pPr>
          <a:r>
            <a:rPr lang="en-AU" sz="1400" kern="1200" dirty="0" smtClean="0"/>
            <a:t>Shipping Validation </a:t>
          </a:r>
        </a:p>
        <a:p>
          <a:pPr lvl="0" algn="l" defTabSz="488950">
            <a:lnSpc>
              <a:spcPct val="90000"/>
            </a:lnSpc>
            <a:spcBef>
              <a:spcPct val="0"/>
            </a:spcBef>
            <a:spcAft>
              <a:spcPct val="35000"/>
            </a:spcAft>
          </a:pPr>
          <a:r>
            <a:rPr lang="en-AU" sz="1400" kern="1200" dirty="0" smtClean="0"/>
            <a:t>Preparation for inspection</a:t>
          </a:r>
          <a:endParaRPr lang="en-AU" sz="1400" kern="1200" dirty="0"/>
        </a:p>
      </dsp:txBody>
      <dsp:txXfrm>
        <a:off x="1198292" y="2068608"/>
        <a:ext cx="3706289" cy="3271045"/>
      </dsp:txXfrm>
    </dsp:sp>
    <dsp:sp modelId="{E81F541A-B3BF-4E19-AFFB-35C70A30CDF0}">
      <dsp:nvSpPr>
        <dsp:cNvPr id="0" name=""/>
        <dsp:cNvSpPr/>
      </dsp:nvSpPr>
      <dsp:spPr>
        <a:xfrm>
          <a:off x="4941996" y="1709927"/>
          <a:ext cx="2564191" cy="1086883"/>
        </a:xfrm>
        <a:prstGeom prst="rightArrow">
          <a:avLst>
            <a:gd name="adj1" fmla="val 50000"/>
            <a:gd name="adj2" fmla="val 5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254000" bIns="172543" numCol="1" spcCol="1270" anchor="ctr" anchorCtr="0">
          <a:noAutofit/>
        </a:bodyPr>
        <a:lstStyle/>
        <a:p>
          <a:pPr lvl="0" algn="l" defTabSz="800100">
            <a:lnSpc>
              <a:spcPct val="90000"/>
            </a:lnSpc>
            <a:spcBef>
              <a:spcPct val="0"/>
            </a:spcBef>
            <a:spcAft>
              <a:spcPct val="35000"/>
            </a:spcAft>
          </a:pPr>
          <a:r>
            <a:rPr lang="en-US" sz="1800" kern="1200" dirty="0" smtClean="0"/>
            <a:t>Non-Clinical Clinical</a:t>
          </a:r>
          <a:endParaRPr lang="en-US" sz="1800" kern="1200" dirty="0"/>
        </a:p>
      </dsp:txBody>
      <dsp:txXfrm>
        <a:off x="4941996" y="1981648"/>
        <a:ext cx="2292470" cy="543441"/>
      </dsp:txXfrm>
    </dsp:sp>
    <dsp:sp modelId="{8856100F-0444-4F1F-8DC1-81DE53F86BC5}">
      <dsp:nvSpPr>
        <dsp:cNvPr id="0" name=""/>
        <dsp:cNvSpPr/>
      </dsp:nvSpPr>
      <dsp:spPr>
        <a:xfrm>
          <a:off x="4930521" y="2567439"/>
          <a:ext cx="1999391" cy="2728732"/>
        </a:xfrm>
        <a:prstGeom prst="rect">
          <a:avLst/>
        </a:prstGeom>
        <a:solidFill>
          <a:schemeClr val="lt1">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Non-Clinical study (as applicable)</a:t>
          </a:r>
        </a:p>
        <a:p>
          <a:pPr lvl="0" algn="l" defTabSz="622300">
            <a:lnSpc>
              <a:spcPct val="90000"/>
            </a:lnSpc>
            <a:spcBef>
              <a:spcPct val="0"/>
            </a:spcBef>
            <a:spcAft>
              <a:spcPct val="35000"/>
            </a:spcAft>
          </a:pPr>
          <a:r>
            <a:rPr lang="en-US" sz="1400" kern="1200" dirty="0" smtClean="0"/>
            <a:t>Phase I study</a:t>
          </a:r>
        </a:p>
        <a:p>
          <a:pPr lvl="0" algn="l" defTabSz="622300">
            <a:lnSpc>
              <a:spcPct val="90000"/>
            </a:lnSpc>
            <a:spcBef>
              <a:spcPct val="0"/>
            </a:spcBef>
            <a:spcAft>
              <a:spcPct val="35000"/>
            </a:spcAft>
          </a:pPr>
          <a:r>
            <a:rPr lang="en-US" sz="1400" kern="1200" dirty="0" smtClean="0"/>
            <a:t>Phase III study</a:t>
          </a:r>
        </a:p>
        <a:p>
          <a:pPr lvl="0" algn="l" defTabSz="622300">
            <a:lnSpc>
              <a:spcPct val="90000"/>
            </a:lnSpc>
            <a:spcBef>
              <a:spcPct val="0"/>
            </a:spcBef>
            <a:spcAft>
              <a:spcPct val="35000"/>
            </a:spcAft>
          </a:pPr>
          <a:r>
            <a:rPr lang="en-US" sz="1400" kern="1200" dirty="0" smtClean="0"/>
            <a:t>Risk Management Plan</a:t>
          </a:r>
        </a:p>
        <a:p>
          <a:pPr lvl="0" algn="l" defTabSz="622300">
            <a:lnSpc>
              <a:spcPct val="90000"/>
            </a:lnSpc>
            <a:spcBef>
              <a:spcPct val="0"/>
            </a:spcBef>
            <a:spcAft>
              <a:spcPct val="35000"/>
            </a:spcAft>
          </a:pPr>
          <a:r>
            <a:rPr lang="en-US" sz="1400" kern="1200" dirty="0" smtClean="0"/>
            <a:t>Pharmacovigilance</a:t>
          </a:r>
        </a:p>
        <a:p>
          <a:pPr lvl="0" algn="l" defTabSz="622300">
            <a:lnSpc>
              <a:spcPct val="90000"/>
            </a:lnSpc>
            <a:spcBef>
              <a:spcPct val="0"/>
            </a:spcBef>
            <a:spcAft>
              <a:spcPct val="35000"/>
            </a:spcAft>
          </a:pPr>
          <a:r>
            <a:rPr lang="en-US" sz="1400" kern="1200" dirty="0" smtClean="0"/>
            <a:t>Planning for Real World Late Phase </a:t>
          </a:r>
        </a:p>
        <a:p>
          <a:pPr lvl="0" algn="l" defTabSz="622300">
            <a:lnSpc>
              <a:spcPct val="90000"/>
            </a:lnSpc>
            <a:spcBef>
              <a:spcPct val="0"/>
            </a:spcBef>
            <a:spcAft>
              <a:spcPct val="35000"/>
            </a:spcAft>
          </a:pPr>
          <a:endParaRPr lang="en-US" sz="1400" kern="1200" dirty="0" smtClean="0"/>
        </a:p>
      </dsp:txBody>
      <dsp:txXfrm>
        <a:off x="4930521" y="2567439"/>
        <a:ext cx="1999391" cy="272873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052A85-F091-49D9-8325-AD5D988D29D7}">
      <dsp:nvSpPr>
        <dsp:cNvPr id="0" name=""/>
        <dsp:cNvSpPr/>
      </dsp:nvSpPr>
      <dsp:spPr>
        <a:xfrm>
          <a:off x="1011107" y="1013700"/>
          <a:ext cx="3694982" cy="1283218"/>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DBE3EC-4B22-4CE1-9203-C7F623A4A41A}">
      <dsp:nvSpPr>
        <dsp:cNvPr id="0" name=""/>
        <dsp:cNvSpPr/>
      </dsp:nvSpPr>
      <dsp:spPr>
        <a:xfrm>
          <a:off x="2506286" y="4155867"/>
          <a:ext cx="716081" cy="458292"/>
        </a:xfrm>
        <a:prstGeom prst="down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3FC690B-123B-407D-8462-9EBBCE797C4C}">
      <dsp:nvSpPr>
        <dsp:cNvPr id="0" name=""/>
        <dsp:cNvSpPr/>
      </dsp:nvSpPr>
      <dsp:spPr>
        <a:xfrm>
          <a:off x="1145731" y="4522501"/>
          <a:ext cx="3437193" cy="8592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kern="1200" dirty="0" smtClean="0"/>
            <a:t>Complex Regulatory Landscape</a:t>
          </a:r>
          <a:endParaRPr lang="en-US" sz="2100" kern="1200" dirty="0"/>
        </a:p>
      </dsp:txBody>
      <dsp:txXfrm>
        <a:off x="1145731" y="4522501"/>
        <a:ext cx="3437193" cy="859298"/>
      </dsp:txXfrm>
    </dsp:sp>
    <dsp:sp modelId="{0563CF72-1855-44CF-84C3-A522F18CDAF7}">
      <dsp:nvSpPr>
        <dsp:cNvPr id="0" name=""/>
        <dsp:cNvSpPr/>
      </dsp:nvSpPr>
      <dsp:spPr>
        <a:xfrm>
          <a:off x="2354477" y="2396024"/>
          <a:ext cx="1288947" cy="12889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APAC, Africa, Middle East, Latin America</a:t>
          </a:r>
          <a:endParaRPr lang="en-US" sz="1300" kern="1200" dirty="0"/>
        </a:p>
      </dsp:txBody>
      <dsp:txXfrm>
        <a:off x="2543239" y="2584786"/>
        <a:ext cx="911423" cy="911423"/>
      </dsp:txXfrm>
    </dsp:sp>
    <dsp:sp modelId="{525333AE-5B9B-4528-8ECF-8825945BD5B6}">
      <dsp:nvSpPr>
        <dsp:cNvPr id="0" name=""/>
        <dsp:cNvSpPr/>
      </dsp:nvSpPr>
      <dsp:spPr>
        <a:xfrm>
          <a:off x="1432163" y="1429027"/>
          <a:ext cx="1288947" cy="12889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BRIC: Brazil, Russia, India, China</a:t>
          </a:r>
          <a:endParaRPr lang="en-US" sz="1300" kern="1200" dirty="0"/>
        </a:p>
      </dsp:txBody>
      <dsp:txXfrm>
        <a:off x="1620925" y="1617789"/>
        <a:ext cx="911423" cy="911423"/>
      </dsp:txXfrm>
    </dsp:sp>
    <dsp:sp modelId="{809D7624-4006-4B0C-B784-3A6153187756}">
      <dsp:nvSpPr>
        <dsp:cNvPr id="0" name=""/>
        <dsp:cNvSpPr/>
      </dsp:nvSpPr>
      <dsp:spPr>
        <a:xfrm>
          <a:off x="2749754" y="1117388"/>
          <a:ext cx="1288947" cy="128894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EU, USA, Canada, Japan </a:t>
          </a:r>
          <a:endParaRPr lang="en-US" sz="1300" kern="1200" dirty="0"/>
        </a:p>
      </dsp:txBody>
      <dsp:txXfrm>
        <a:off x="2938516" y="1306150"/>
        <a:ext cx="911423" cy="911423"/>
      </dsp:txXfrm>
    </dsp:sp>
    <dsp:sp modelId="{9663BD96-FB04-4731-B135-C150954F9539}">
      <dsp:nvSpPr>
        <dsp:cNvPr id="0" name=""/>
        <dsp:cNvSpPr/>
      </dsp:nvSpPr>
      <dsp:spPr>
        <a:xfrm>
          <a:off x="859298" y="856162"/>
          <a:ext cx="4010058" cy="3208046"/>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51DE65-900F-47EC-B8F3-0FAD882F4250}">
      <dsp:nvSpPr>
        <dsp:cNvPr id="0" name=""/>
        <dsp:cNvSpPr/>
      </dsp:nvSpPr>
      <dsp:spPr>
        <a:xfrm>
          <a:off x="2636685" y="2048201"/>
          <a:ext cx="2503356" cy="2503356"/>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Product Development + Non-Clinical and Clinical Programs</a:t>
          </a:r>
          <a:endParaRPr lang="en-US" sz="1400" kern="1200" dirty="0"/>
        </a:p>
      </dsp:txBody>
      <dsp:txXfrm>
        <a:off x="3139971" y="2634600"/>
        <a:ext cx="1496784" cy="1286777"/>
      </dsp:txXfrm>
    </dsp:sp>
    <dsp:sp modelId="{6191A062-B1D2-4425-AEB1-0220BEEF5F61}">
      <dsp:nvSpPr>
        <dsp:cNvPr id="0" name=""/>
        <dsp:cNvSpPr/>
      </dsp:nvSpPr>
      <dsp:spPr>
        <a:xfrm>
          <a:off x="1180186" y="1456498"/>
          <a:ext cx="1820623" cy="1820623"/>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Regulatory Strategy</a:t>
          </a:r>
          <a:endParaRPr lang="en-US" sz="1400" kern="1200" dirty="0"/>
        </a:p>
      </dsp:txBody>
      <dsp:txXfrm>
        <a:off x="1638533" y="1917616"/>
        <a:ext cx="903929" cy="898387"/>
      </dsp:txXfrm>
    </dsp:sp>
    <dsp:sp modelId="{2F9FDB4D-0519-4272-B211-1E6FCCB87FE8}">
      <dsp:nvSpPr>
        <dsp:cNvPr id="0" name=""/>
        <dsp:cNvSpPr/>
      </dsp:nvSpPr>
      <dsp:spPr>
        <a:xfrm rot="20700000">
          <a:off x="2199921" y="200454"/>
          <a:ext cx="1783839" cy="1783839"/>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Marketing Strategy</a:t>
          </a:r>
          <a:endParaRPr lang="en-US" sz="1400" kern="1200" dirty="0"/>
        </a:p>
      </dsp:txBody>
      <dsp:txXfrm rot="-20700000">
        <a:off x="2591169" y="591702"/>
        <a:ext cx="1001342" cy="1001342"/>
      </dsp:txXfrm>
    </dsp:sp>
    <dsp:sp modelId="{ADD0C2AA-A482-4B28-967F-F1C63C73EF0A}">
      <dsp:nvSpPr>
        <dsp:cNvPr id="0" name=""/>
        <dsp:cNvSpPr/>
      </dsp:nvSpPr>
      <dsp:spPr>
        <a:xfrm>
          <a:off x="2448131" y="1668206"/>
          <a:ext cx="3204296" cy="3204296"/>
        </a:xfrm>
        <a:prstGeom prst="circularArrow">
          <a:avLst>
            <a:gd name="adj1" fmla="val 4687"/>
            <a:gd name="adj2" fmla="val 299029"/>
            <a:gd name="adj3" fmla="val 2524099"/>
            <a:gd name="adj4" fmla="val 1584429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097AF6-3CFA-40FA-9F08-1A14FB288FCF}">
      <dsp:nvSpPr>
        <dsp:cNvPr id="0" name=""/>
        <dsp:cNvSpPr/>
      </dsp:nvSpPr>
      <dsp:spPr>
        <a:xfrm>
          <a:off x="857757" y="1052130"/>
          <a:ext cx="2328121" cy="2328121"/>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0B8C7B3-1C07-4219-901C-349B43F09B98}">
      <dsp:nvSpPr>
        <dsp:cNvPr id="0" name=""/>
        <dsp:cNvSpPr/>
      </dsp:nvSpPr>
      <dsp:spPr>
        <a:xfrm>
          <a:off x="1787300" y="-191806"/>
          <a:ext cx="2510184" cy="2510184"/>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5.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33400" y="190500"/>
            <a:ext cx="3454400" cy="457200"/>
          </a:xfrm>
          <a:prstGeom prst="rect">
            <a:avLst/>
          </a:prstGeom>
        </p:spPr>
        <p:txBody>
          <a:bodyPr vert="horz" lIns="91440" tIns="45720" rIns="91440" bIns="45720" rtlCol="0"/>
          <a:lstStyle>
            <a:lvl1pPr algn="l">
              <a:defRPr sz="1200"/>
            </a:lvl1pPr>
          </a:lstStyle>
          <a:p>
            <a:endParaRPr lang="en-US" dirty="0">
              <a:solidFill>
                <a:schemeClr val="tx2"/>
              </a:solidFill>
              <a:latin typeface="+mj-lt"/>
              <a:cs typeface="Georgia"/>
            </a:endParaRPr>
          </a:p>
        </p:txBody>
      </p:sp>
      <p:sp>
        <p:nvSpPr>
          <p:cNvPr id="3" name="Date Placeholder 2"/>
          <p:cNvSpPr>
            <a:spLocks noGrp="1"/>
          </p:cNvSpPr>
          <p:nvPr>
            <p:ph type="dt" sz="quarter" idx="1"/>
          </p:nvPr>
        </p:nvSpPr>
        <p:spPr>
          <a:xfrm>
            <a:off x="533400" y="647700"/>
            <a:ext cx="3454400" cy="228600"/>
          </a:xfrm>
          <a:prstGeom prst="rect">
            <a:avLst/>
          </a:prstGeom>
        </p:spPr>
        <p:txBody>
          <a:bodyPr vert="horz" lIns="91440" tIns="45720" rIns="91440" bIns="45720" rtlCol="0" anchor="ctr"/>
          <a:lstStyle>
            <a:lvl1pPr algn="r">
              <a:defRPr sz="1200"/>
            </a:lvl1pPr>
          </a:lstStyle>
          <a:p>
            <a:pPr algn="l"/>
            <a:fld id="{5AFD574F-C858-4D2F-9952-7AD3E1866E6E}" type="datetime1">
              <a:rPr lang="en-US" sz="1000" smtClean="0">
                <a:solidFill>
                  <a:schemeClr val="tx2"/>
                </a:solidFill>
                <a:latin typeface="+mj-lt"/>
              </a:rPr>
              <a:t>8/10/2017</a:t>
            </a:fld>
            <a:endParaRPr lang="en-US" sz="1000" dirty="0">
              <a:solidFill>
                <a:schemeClr val="tx2"/>
              </a:solidFill>
              <a:latin typeface="+mj-lt"/>
              <a:cs typeface="Georgia"/>
            </a:endParaRPr>
          </a:p>
        </p:txBody>
      </p:sp>
      <p:sp>
        <p:nvSpPr>
          <p:cNvPr id="4" name="Footer Placeholder 3"/>
          <p:cNvSpPr>
            <a:spLocks noGrp="1"/>
          </p:cNvSpPr>
          <p:nvPr>
            <p:ph type="ftr" sz="quarter" idx="2"/>
          </p:nvPr>
        </p:nvSpPr>
        <p:spPr>
          <a:xfrm>
            <a:off x="457200" y="8686800"/>
            <a:ext cx="2767013" cy="304800"/>
          </a:xfrm>
          <a:prstGeom prst="rect">
            <a:avLst/>
          </a:prstGeom>
        </p:spPr>
        <p:txBody>
          <a:bodyPr vert="horz" lIns="91440" tIns="45720" rIns="91440" bIns="45720" rtlCol="0" anchor="ctr"/>
          <a:lstStyle>
            <a:lvl1pPr algn="l">
              <a:defRPr sz="1200"/>
            </a:lvl1pPr>
          </a:lstStyle>
          <a:p>
            <a:endParaRPr lang="en-US" sz="1000" dirty="0">
              <a:solidFill>
                <a:schemeClr val="tx2"/>
              </a:solidFill>
              <a:latin typeface="Arial"/>
              <a:cs typeface="Arial"/>
            </a:endParaRPr>
          </a:p>
        </p:txBody>
      </p:sp>
      <p:sp>
        <p:nvSpPr>
          <p:cNvPr id="5" name="Slide Number Placeholder 4"/>
          <p:cNvSpPr>
            <a:spLocks noGrp="1"/>
          </p:cNvSpPr>
          <p:nvPr>
            <p:ph type="sldNum" sz="quarter" idx="3"/>
          </p:nvPr>
        </p:nvSpPr>
        <p:spPr>
          <a:xfrm>
            <a:off x="3624263" y="8685213"/>
            <a:ext cx="2776537" cy="306387"/>
          </a:xfrm>
          <a:prstGeom prst="rect">
            <a:avLst/>
          </a:prstGeom>
        </p:spPr>
        <p:txBody>
          <a:bodyPr vert="horz" lIns="91440" tIns="45720" rIns="91440" bIns="45720" rtlCol="0" anchor="ctr"/>
          <a:lstStyle>
            <a:lvl1pPr algn="r">
              <a:defRPr sz="1200"/>
            </a:lvl1pPr>
          </a:lstStyle>
          <a:p>
            <a:fld id="{F5B6B61E-71C8-4769-B257-3377CAF4417B}" type="slidenum">
              <a:rPr lang="en-US" sz="1000" smtClean="0">
                <a:solidFill>
                  <a:schemeClr val="tx2"/>
                </a:solidFill>
              </a:rPr>
              <a:pPr/>
              <a:t>‹#›</a:t>
            </a:fld>
            <a:endParaRPr lang="en-US" sz="1000" dirty="0">
              <a:solidFill>
                <a:schemeClr val="tx2"/>
              </a:solidFill>
            </a:endParaRPr>
          </a:p>
        </p:txBody>
      </p:sp>
      <p:grpSp>
        <p:nvGrpSpPr>
          <p:cNvPr id="8" name="Group 7"/>
          <p:cNvGrpSpPr/>
          <p:nvPr/>
        </p:nvGrpSpPr>
        <p:grpSpPr bwMode="gray">
          <a:xfrm>
            <a:off x="4951305" y="269240"/>
            <a:ext cx="1416522" cy="307297"/>
            <a:chOff x="4813445" y="5397500"/>
            <a:chExt cx="2736850" cy="593725"/>
          </a:xfrm>
        </p:grpSpPr>
        <p:sp>
          <p:nvSpPr>
            <p:cNvPr id="9" name="Freeform 8"/>
            <p:cNvSpPr>
              <a:spLocks noEditPoints="1"/>
            </p:cNvSpPr>
            <p:nvPr userDrawn="1"/>
          </p:nvSpPr>
          <p:spPr bwMode="gray">
            <a:xfrm>
              <a:off x="5526232" y="5549900"/>
              <a:ext cx="1927225" cy="301625"/>
            </a:xfrm>
            <a:custGeom>
              <a:avLst/>
              <a:gdLst>
                <a:gd name="T0" fmla="*/ 64 w 1231"/>
                <a:gd name="T1" fmla="*/ 183 h 191"/>
                <a:gd name="T2" fmla="*/ 18 w 1231"/>
                <a:gd name="T3" fmla="*/ 18 h 191"/>
                <a:gd name="T4" fmla="*/ 127 w 1231"/>
                <a:gd name="T5" fmla="*/ 92 h 191"/>
                <a:gd name="T6" fmla="*/ 121 w 1231"/>
                <a:gd name="T7" fmla="*/ 191 h 191"/>
                <a:gd name="T8" fmla="*/ 22 w 1231"/>
                <a:gd name="T9" fmla="*/ 92 h 191"/>
                <a:gd name="T10" fmla="*/ 87 w 1231"/>
                <a:gd name="T11" fmla="*/ 156 h 191"/>
                <a:gd name="T12" fmla="*/ 99 w 1231"/>
                <a:gd name="T13" fmla="*/ 142 h 191"/>
                <a:gd name="T14" fmla="*/ 64 w 1231"/>
                <a:gd name="T15" fmla="*/ 20 h 191"/>
                <a:gd name="T16" fmla="*/ 152 w 1231"/>
                <a:gd name="T17" fmla="*/ 136 h 191"/>
                <a:gd name="T18" fmla="*/ 172 w 1231"/>
                <a:gd name="T19" fmla="*/ 133 h 191"/>
                <a:gd name="T20" fmla="*/ 230 w 1231"/>
                <a:gd name="T21" fmla="*/ 56 h 191"/>
                <a:gd name="T22" fmla="*/ 231 w 1231"/>
                <a:gd name="T23" fmla="*/ 182 h 191"/>
                <a:gd name="T24" fmla="*/ 301 w 1231"/>
                <a:gd name="T25" fmla="*/ 182 h 191"/>
                <a:gd name="T26" fmla="*/ 281 w 1231"/>
                <a:gd name="T27" fmla="*/ 56 h 191"/>
                <a:gd name="T28" fmla="*/ 301 w 1231"/>
                <a:gd name="T29" fmla="*/ 182 h 191"/>
                <a:gd name="T30" fmla="*/ 280 w 1231"/>
                <a:gd name="T31" fmla="*/ 1 h 191"/>
                <a:gd name="T32" fmla="*/ 430 w 1231"/>
                <a:gd name="T33" fmla="*/ 182 h 191"/>
                <a:gd name="T34" fmla="*/ 381 w 1231"/>
                <a:gd name="T35" fmla="*/ 73 h 191"/>
                <a:gd name="T36" fmla="*/ 331 w 1231"/>
                <a:gd name="T37" fmla="*/ 182 h 191"/>
                <a:gd name="T38" fmla="*/ 352 w 1231"/>
                <a:gd name="T39" fmla="*/ 68 h 191"/>
                <a:gd name="T40" fmla="*/ 430 w 1231"/>
                <a:gd name="T41" fmla="*/ 102 h 191"/>
                <a:gd name="T42" fmla="*/ 529 w 1231"/>
                <a:gd name="T43" fmla="*/ 182 h 191"/>
                <a:gd name="T44" fmla="*/ 550 w 1231"/>
                <a:gd name="T45" fmla="*/ 56 h 191"/>
                <a:gd name="T46" fmla="*/ 551 w 1231"/>
                <a:gd name="T47" fmla="*/ 24 h 191"/>
                <a:gd name="T48" fmla="*/ 551 w 1231"/>
                <a:gd name="T49" fmla="*/ 1 h 191"/>
                <a:gd name="T50" fmla="*/ 631 w 1231"/>
                <a:gd name="T51" fmla="*/ 119 h 191"/>
                <a:gd name="T52" fmla="*/ 735 w 1231"/>
                <a:gd name="T53" fmla="*/ 125 h 191"/>
                <a:gd name="T54" fmla="*/ 718 w 1231"/>
                <a:gd name="T55" fmla="*/ 151 h 191"/>
                <a:gd name="T56" fmla="*/ 732 w 1231"/>
                <a:gd name="T57" fmla="*/ 164 h 191"/>
                <a:gd name="T58" fmla="*/ 714 w 1231"/>
                <a:gd name="T59" fmla="*/ 109 h 191"/>
                <a:gd name="T60" fmla="*/ 655 w 1231"/>
                <a:gd name="T61" fmla="*/ 90 h 191"/>
                <a:gd name="T62" fmla="*/ 746 w 1231"/>
                <a:gd name="T63" fmla="*/ 165 h 191"/>
                <a:gd name="T64" fmla="*/ 760 w 1231"/>
                <a:gd name="T65" fmla="*/ 151 h 191"/>
                <a:gd name="T66" fmla="*/ 809 w 1231"/>
                <a:gd name="T67" fmla="*/ 128 h 191"/>
                <a:gd name="T68" fmla="*/ 798 w 1231"/>
                <a:gd name="T69" fmla="*/ 55 h 191"/>
                <a:gd name="T70" fmla="*/ 830 w 1231"/>
                <a:gd name="T71" fmla="*/ 83 h 191"/>
                <a:gd name="T72" fmla="*/ 771 w 1231"/>
                <a:gd name="T73" fmla="*/ 92 h 191"/>
                <a:gd name="T74" fmla="*/ 849 w 1231"/>
                <a:gd name="T75" fmla="*/ 144 h 191"/>
                <a:gd name="T76" fmla="*/ 872 w 1231"/>
                <a:gd name="T77" fmla="*/ 182 h 191"/>
                <a:gd name="T78" fmla="*/ 894 w 1231"/>
                <a:gd name="T79" fmla="*/ 2 h 191"/>
                <a:gd name="T80" fmla="*/ 1085 w 1231"/>
                <a:gd name="T81" fmla="*/ 182 h 191"/>
                <a:gd name="T82" fmla="*/ 1017 w 1231"/>
                <a:gd name="T83" fmla="*/ 154 h 191"/>
                <a:gd name="T84" fmla="*/ 952 w 1231"/>
                <a:gd name="T85" fmla="*/ 182 h 191"/>
                <a:gd name="T86" fmla="*/ 951 w 1231"/>
                <a:gd name="T87" fmla="*/ 2 h 191"/>
                <a:gd name="T88" fmla="*/ 1064 w 1231"/>
                <a:gd name="T89" fmla="*/ 2 h 191"/>
                <a:gd name="T90" fmla="*/ 1168 w 1231"/>
                <a:gd name="T91" fmla="*/ 183 h 191"/>
                <a:gd name="T92" fmla="*/ 1120 w 1231"/>
                <a:gd name="T93" fmla="*/ 144 h 191"/>
                <a:gd name="T94" fmla="*/ 1209 w 1231"/>
                <a:gd name="T95" fmla="*/ 132 h 191"/>
                <a:gd name="T96" fmla="*/ 1158 w 1231"/>
                <a:gd name="T97" fmla="*/ 99 h 191"/>
                <a:gd name="T98" fmla="*/ 1169 w 1231"/>
                <a:gd name="T99" fmla="*/ 0 h 191"/>
                <a:gd name="T100" fmla="*/ 1209 w 1231"/>
                <a:gd name="T101" fmla="*/ 35 h 191"/>
                <a:gd name="T102" fmla="*/ 1132 w 1231"/>
                <a:gd name="T103" fmla="*/ 51 h 191"/>
                <a:gd name="T104" fmla="*/ 1182 w 1231"/>
                <a:gd name="T105" fmla="*/ 83 h 191"/>
                <a:gd name="T106" fmla="*/ 1168 w 1231"/>
                <a:gd name="T107" fmla="*/ 183 h 191"/>
                <a:gd name="T108" fmla="*/ 462 w 1231"/>
                <a:gd name="T109" fmla="*/ 147 h 191"/>
                <a:gd name="T110" fmla="*/ 446 w 1231"/>
                <a:gd name="T111" fmla="*/ 56 h 191"/>
                <a:gd name="T112" fmla="*/ 482 w 1231"/>
                <a:gd name="T113" fmla="*/ 19 h 191"/>
                <a:gd name="T114" fmla="*/ 509 w 1231"/>
                <a:gd name="T115" fmla="*/ 73 h 191"/>
                <a:gd name="T116" fmla="*/ 498 w 1231"/>
                <a:gd name="T117" fmla="*/ 164 h 191"/>
                <a:gd name="T118" fmla="*/ 499 w 1231"/>
                <a:gd name="T119" fmla="*/ 182 h 191"/>
                <a:gd name="T120" fmla="*/ 579 w 1231"/>
                <a:gd name="T121" fmla="*/ 148 h 191"/>
                <a:gd name="T122" fmla="*/ 600 w 1231"/>
                <a:gd name="T123" fmla="*/ 147 h 191"/>
                <a:gd name="T124" fmla="*/ 616 w 1231"/>
                <a:gd name="T125"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1" h="191">
                  <a:moveTo>
                    <a:pt x="121" y="191"/>
                  </a:moveTo>
                  <a:cubicBezTo>
                    <a:pt x="102" y="171"/>
                    <a:pt x="102" y="171"/>
                    <a:pt x="102" y="171"/>
                  </a:cubicBezTo>
                  <a:cubicBezTo>
                    <a:pt x="91" y="179"/>
                    <a:pt x="78" y="183"/>
                    <a:pt x="64" y="183"/>
                  </a:cubicBezTo>
                  <a:cubicBezTo>
                    <a:pt x="46" y="183"/>
                    <a:pt x="30" y="177"/>
                    <a:pt x="18" y="165"/>
                  </a:cubicBezTo>
                  <a:cubicBezTo>
                    <a:pt x="1" y="148"/>
                    <a:pt x="0" y="131"/>
                    <a:pt x="0" y="92"/>
                  </a:cubicBezTo>
                  <a:cubicBezTo>
                    <a:pt x="0" y="52"/>
                    <a:pt x="1" y="35"/>
                    <a:pt x="18" y="18"/>
                  </a:cubicBezTo>
                  <a:cubicBezTo>
                    <a:pt x="30" y="6"/>
                    <a:pt x="46" y="0"/>
                    <a:pt x="64" y="0"/>
                  </a:cubicBezTo>
                  <a:cubicBezTo>
                    <a:pt x="82" y="0"/>
                    <a:pt x="97" y="6"/>
                    <a:pt x="109" y="18"/>
                  </a:cubicBezTo>
                  <a:cubicBezTo>
                    <a:pt x="125" y="35"/>
                    <a:pt x="127" y="50"/>
                    <a:pt x="127" y="92"/>
                  </a:cubicBezTo>
                  <a:cubicBezTo>
                    <a:pt x="127" y="125"/>
                    <a:pt x="126" y="143"/>
                    <a:pt x="115" y="158"/>
                  </a:cubicBezTo>
                  <a:cubicBezTo>
                    <a:pt x="135" y="178"/>
                    <a:pt x="135" y="178"/>
                    <a:pt x="135" y="178"/>
                  </a:cubicBezTo>
                  <a:lnTo>
                    <a:pt x="121" y="191"/>
                  </a:lnTo>
                  <a:close/>
                  <a:moveTo>
                    <a:pt x="64" y="20"/>
                  </a:moveTo>
                  <a:cubicBezTo>
                    <a:pt x="52" y="20"/>
                    <a:pt x="41" y="24"/>
                    <a:pt x="34" y="32"/>
                  </a:cubicBezTo>
                  <a:cubicBezTo>
                    <a:pt x="23" y="42"/>
                    <a:pt x="22" y="54"/>
                    <a:pt x="22" y="92"/>
                  </a:cubicBezTo>
                  <a:cubicBezTo>
                    <a:pt x="22" y="129"/>
                    <a:pt x="23" y="141"/>
                    <a:pt x="34" y="152"/>
                  </a:cubicBezTo>
                  <a:cubicBezTo>
                    <a:pt x="41" y="159"/>
                    <a:pt x="52" y="164"/>
                    <a:pt x="64" y="164"/>
                  </a:cubicBezTo>
                  <a:cubicBezTo>
                    <a:pt x="73" y="164"/>
                    <a:pt x="80" y="161"/>
                    <a:pt x="87" y="156"/>
                  </a:cubicBezTo>
                  <a:cubicBezTo>
                    <a:pt x="64" y="134"/>
                    <a:pt x="64" y="134"/>
                    <a:pt x="64" y="134"/>
                  </a:cubicBezTo>
                  <a:cubicBezTo>
                    <a:pt x="78" y="121"/>
                    <a:pt x="78" y="121"/>
                    <a:pt x="78" y="121"/>
                  </a:cubicBezTo>
                  <a:cubicBezTo>
                    <a:pt x="99" y="142"/>
                    <a:pt x="99" y="142"/>
                    <a:pt x="99" y="142"/>
                  </a:cubicBezTo>
                  <a:cubicBezTo>
                    <a:pt x="105" y="132"/>
                    <a:pt x="105" y="118"/>
                    <a:pt x="105" y="92"/>
                  </a:cubicBezTo>
                  <a:cubicBezTo>
                    <a:pt x="105" y="54"/>
                    <a:pt x="104" y="42"/>
                    <a:pt x="93" y="32"/>
                  </a:cubicBezTo>
                  <a:cubicBezTo>
                    <a:pt x="86" y="24"/>
                    <a:pt x="75" y="20"/>
                    <a:pt x="64" y="20"/>
                  </a:cubicBezTo>
                  <a:close/>
                  <a:moveTo>
                    <a:pt x="197" y="183"/>
                  </a:moveTo>
                  <a:cubicBezTo>
                    <a:pt x="184" y="183"/>
                    <a:pt x="172" y="179"/>
                    <a:pt x="165" y="171"/>
                  </a:cubicBezTo>
                  <a:cubicBezTo>
                    <a:pt x="156" y="163"/>
                    <a:pt x="152" y="151"/>
                    <a:pt x="152" y="136"/>
                  </a:cubicBezTo>
                  <a:cubicBezTo>
                    <a:pt x="152" y="56"/>
                    <a:pt x="152" y="56"/>
                    <a:pt x="152" y="56"/>
                  </a:cubicBezTo>
                  <a:cubicBezTo>
                    <a:pt x="172" y="56"/>
                    <a:pt x="172" y="56"/>
                    <a:pt x="172" y="56"/>
                  </a:cubicBezTo>
                  <a:cubicBezTo>
                    <a:pt x="172" y="133"/>
                    <a:pt x="172" y="133"/>
                    <a:pt x="172" y="133"/>
                  </a:cubicBezTo>
                  <a:cubicBezTo>
                    <a:pt x="172" y="154"/>
                    <a:pt x="182" y="165"/>
                    <a:pt x="201" y="165"/>
                  </a:cubicBezTo>
                  <a:cubicBezTo>
                    <a:pt x="220" y="165"/>
                    <a:pt x="230" y="153"/>
                    <a:pt x="230" y="133"/>
                  </a:cubicBezTo>
                  <a:cubicBezTo>
                    <a:pt x="230" y="56"/>
                    <a:pt x="230" y="56"/>
                    <a:pt x="230" y="56"/>
                  </a:cubicBezTo>
                  <a:cubicBezTo>
                    <a:pt x="251" y="56"/>
                    <a:pt x="251" y="56"/>
                    <a:pt x="251" y="56"/>
                  </a:cubicBezTo>
                  <a:cubicBezTo>
                    <a:pt x="251" y="182"/>
                    <a:pt x="251" y="182"/>
                    <a:pt x="251" y="182"/>
                  </a:cubicBezTo>
                  <a:cubicBezTo>
                    <a:pt x="231" y="182"/>
                    <a:pt x="231" y="182"/>
                    <a:pt x="231" y="182"/>
                  </a:cubicBezTo>
                  <a:cubicBezTo>
                    <a:pt x="231" y="170"/>
                    <a:pt x="231" y="170"/>
                    <a:pt x="231" y="170"/>
                  </a:cubicBezTo>
                  <a:cubicBezTo>
                    <a:pt x="222" y="178"/>
                    <a:pt x="210" y="183"/>
                    <a:pt x="197" y="183"/>
                  </a:cubicBezTo>
                  <a:close/>
                  <a:moveTo>
                    <a:pt x="301" y="182"/>
                  </a:moveTo>
                  <a:cubicBezTo>
                    <a:pt x="281" y="182"/>
                    <a:pt x="281" y="182"/>
                    <a:pt x="281" y="182"/>
                  </a:cubicBezTo>
                  <a:cubicBezTo>
                    <a:pt x="281" y="115"/>
                    <a:pt x="281" y="115"/>
                    <a:pt x="281" y="115"/>
                  </a:cubicBezTo>
                  <a:cubicBezTo>
                    <a:pt x="281" y="56"/>
                    <a:pt x="281" y="56"/>
                    <a:pt x="281" y="56"/>
                  </a:cubicBezTo>
                  <a:cubicBezTo>
                    <a:pt x="301" y="56"/>
                    <a:pt x="301" y="56"/>
                    <a:pt x="301" y="56"/>
                  </a:cubicBezTo>
                  <a:cubicBezTo>
                    <a:pt x="301" y="114"/>
                    <a:pt x="301" y="114"/>
                    <a:pt x="301" y="114"/>
                  </a:cubicBezTo>
                  <a:lnTo>
                    <a:pt x="301" y="182"/>
                  </a:lnTo>
                  <a:close/>
                  <a:moveTo>
                    <a:pt x="303" y="24"/>
                  </a:moveTo>
                  <a:cubicBezTo>
                    <a:pt x="280" y="24"/>
                    <a:pt x="280" y="24"/>
                    <a:pt x="280" y="24"/>
                  </a:cubicBezTo>
                  <a:cubicBezTo>
                    <a:pt x="280" y="1"/>
                    <a:pt x="280" y="1"/>
                    <a:pt x="280" y="1"/>
                  </a:cubicBezTo>
                  <a:cubicBezTo>
                    <a:pt x="303" y="1"/>
                    <a:pt x="303" y="1"/>
                    <a:pt x="303" y="1"/>
                  </a:cubicBezTo>
                  <a:lnTo>
                    <a:pt x="303" y="24"/>
                  </a:lnTo>
                  <a:close/>
                  <a:moveTo>
                    <a:pt x="430" y="182"/>
                  </a:moveTo>
                  <a:cubicBezTo>
                    <a:pt x="410" y="182"/>
                    <a:pt x="410" y="182"/>
                    <a:pt x="410" y="182"/>
                  </a:cubicBezTo>
                  <a:cubicBezTo>
                    <a:pt x="410" y="105"/>
                    <a:pt x="410" y="105"/>
                    <a:pt x="410" y="105"/>
                  </a:cubicBezTo>
                  <a:cubicBezTo>
                    <a:pt x="410" y="85"/>
                    <a:pt x="399" y="73"/>
                    <a:pt x="381" y="73"/>
                  </a:cubicBezTo>
                  <a:cubicBezTo>
                    <a:pt x="362" y="73"/>
                    <a:pt x="352" y="85"/>
                    <a:pt x="352" y="105"/>
                  </a:cubicBezTo>
                  <a:cubicBezTo>
                    <a:pt x="352" y="182"/>
                    <a:pt x="352" y="182"/>
                    <a:pt x="352" y="182"/>
                  </a:cubicBezTo>
                  <a:cubicBezTo>
                    <a:pt x="331" y="182"/>
                    <a:pt x="331" y="182"/>
                    <a:pt x="331" y="182"/>
                  </a:cubicBezTo>
                  <a:cubicBezTo>
                    <a:pt x="331" y="56"/>
                    <a:pt x="331" y="56"/>
                    <a:pt x="331" y="56"/>
                  </a:cubicBezTo>
                  <a:cubicBezTo>
                    <a:pt x="352" y="56"/>
                    <a:pt x="352" y="56"/>
                    <a:pt x="352" y="56"/>
                  </a:cubicBezTo>
                  <a:cubicBezTo>
                    <a:pt x="352" y="68"/>
                    <a:pt x="352" y="68"/>
                    <a:pt x="352" y="68"/>
                  </a:cubicBezTo>
                  <a:cubicBezTo>
                    <a:pt x="360" y="59"/>
                    <a:pt x="372" y="55"/>
                    <a:pt x="385" y="55"/>
                  </a:cubicBezTo>
                  <a:cubicBezTo>
                    <a:pt x="398" y="55"/>
                    <a:pt x="409" y="59"/>
                    <a:pt x="417" y="67"/>
                  </a:cubicBezTo>
                  <a:cubicBezTo>
                    <a:pt x="426" y="75"/>
                    <a:pt x="430" y="87"/>
                    <a:pt x="430" y="102"/>
                  </a:cubicBezTo>
                  <a:lnTo>
                    <a:pt x="430" y="182"/>
                  </a:lnTo>
                  <a:close/>
                  <a:moveTo>
                    <a:pt x="550" y="182"/>
                  </a:moveTo>
                  <a:cubicBezTo>
                    <a:pt x="529" y="182"/>
                    <a:pt x="529" y="182"/>
                    <a:pt x="529" y="182"/>
                  </a:cubicBezTo>
                  <a:cubicBezTo>
                    <a:pt x="529" y="113"/>
                    <a:pt x="529" y="113"/>
                    <a:pt x="529" y="113"/>
                  </a:cubicBezTo>
                  <a:cubicBezTo>
                    <a:pt x="529" y="56"/>
                    <a:pt x="529" y="56"/>
                    <a:pt x="529" y="56"/>
                  </a:cubicBezTo>
                  <a:cubicBezTo>
                    <a:pt x="550" y="56"/>
                    <a:pt x="550" y="56"/>
                    <a:pt x="550" y="56"/>
                  </a:cubicBezTo>
                  <a:cubicBezTo>
                    <a:pt x="550" y="113"/>
                    <a:pt x="550" y="113"/>
                    <a:pt x="550" y="113"/>
                  </a:cubicBezTo>
                  <a:lnTo>
                    <a:pt x="550" y="182"/>
                  </a:lnTo>
                  <a:close/>
                  <a:moveTo>
                    <a:pt x="551" y="24"/>
                  </a:moveTo>
                  <a:cubicBezTo>
                    <a:pt x="528" y="24"/>
                    <a:pt x="528" y="24"/>
                    <a:pt x="528" y="24"/>
                  </a:cubicBezTo>
                  <a:cubicBezTo>
                    <a:pt x="528" y="1"/>
                    <a:pt x="528" y="1"/>
                    <a:pt x="528" y="1"/>
                  </a:cubicBezTo>
                  <a:cubicBezTo>
                    <a:pt x="551" y="1"/>
                    <a:pt x="551" y="1"/>
                    <a:pt x="551" y="1"/>
                  </a:cubicBezTo>
                  <a:lnTo>
                    <a:pt x="551" y="24"/>
                  </a:lnTo>
                  <a:close/>
                  <a:moveTo>
                    <a:pt x="686" y="183"/>
                  </a:moveTo>
                  <a:cubicBezTo>
                    <a:pt x="651" y="183"/>
                    <a:pt x="631" y="160"/>
                    <a:pt x="631" y="119"/>
                  </a:cubicBezTo>
                  <a:cubicBezTo>
                    <a:pt x="631" y="79"/>
                    <a:pt x="651" y="55"/>
                    <a:pt x="683" y="55"/>
                  </a:cubicBezTo>
                  <a:cubicBezTo>
                    <a:pt x="715" y="55"/>
                    <a:pt x="735" y="78"/>
                    <a:pt x="735" y="116"/>
                  </a:cubicBezTo>
                  <a:cubicBezTo>
                    <a:pt x="735" y="125"/>
                    <a:pt x="735" y="125"/>
                    <a:pt x="735" y="125"/>
                  </a:cubicBezTo>
                  <a:cubicBezTo>
                    <a:pt x="652" y="125"/>
                    <a:pt x="652" y="125"/>
                    <a:pt x="652" y="125"/>
                  </a:cubicBezTo>
                  <a:cubicBezTo>
                    <a:pt x="652" y="151"/>
                    <a:pt x="664" y="165"/>
                    <a:pt x="687" y="165"/>
                  </a:cubicBezTo>
                  <a:cubicBezTo>
                    <a:pt x="700" y="165"/>
                    <a:pt x="708" y="161"/>
                    <a:pt x="718" y="151"/>
                  </a:cubicBezTo>
                  <a:cubicBezTo>
                    <a:pt x="719" y="150"/>
                    <a:pt x="719" y="150"/>
                    <a:pt x="719" y="150"/>
                  </a:cubicBezTo>
                  <a:cubicBezTo>
                    <a:pt x="733" y="163"/>
                    <a:pt x="733" y="163"/>
                    <a:pt x="733" y="163"/>
                  </a:cubicBezTo>
                  <a:cubicBezTo>
                    <a:pt x="732" y="164"/>
                    <a:pt x="732" y="164"/>
                    <a:pt x="732" y="164"/>
                  </a:cubicBezTo>
                  <a:cubicBezTo>
                    <a:pt x="720" y="176"/>
                    <a:pt x="708" y="183"/>
                    <a:pt x="686" y="183"/>
                  </a:cubicBezTo>
                  <a:close/>
                  <a:moveTo>
                    <a:pt x="652" y="109"/>
                  </a:moveTo>
                  <a:cubicBezTo>
                    <a:pt x="714" y="109"/>
                    <a:pt x="714" y="109"/>
                    <a:pt x="714" y="109"/>
                  </a:cubicBezTo>
                  <a:cubicBezTo>
                    <a:pt x="713" y="100"/>
                    <a:pt x="713" y="96"/>
                    <a:pt x="710" y="90"/>
                  </a:cubicBezTo>
                  <a:cubicBezTo>
                    <a:pt x="705" y="79"/>
                    <a:pt x="695" y="73"/>
                    <a:pt x="683" y="73"/>
                  </a:cubicBezTo>
                  <a:cubicBezTo>
                    <a:pt x="671" y="73"/>
                    <a:pt x="661" y="79"/>
                    <a:pt x="655" y="90"/>
                  </a:cubicBezTo>
                  <a:cubicBezTo>
                    <a:pt x="653" y="96"/>
                    <a:pt x="652" y="100"/>
                    <a:pt x="652" y="109"/>
                  </a:cubicBezTo>
                  <a:close/>
                  <a:moveTo>
                    <a:pt x="798" y="183"/>
                  </a:moveTo>
                  <a:cubicBezTo>
                    <a:pt x="775" y="183"/>
                    <a:pt x="759" y="178"/>
                    <a:pt x="746" y="165"/>
                  </a:cubicBezTo>
                  <a:cubicBezTo>
                    <a:pt x="745" y="164"/>
                    <a:pt x="745" y="164"/>
                    <a:pt x="745" y="164"/>
                  </a:cubicBezTo>
                  <a:cubicBezTo>
                    <a:pt x="759" y="150"/>
                    <a:pt x="759" y="150"/>
                    <a:pt x="759" y="150"/>
                  </a:cubicBezTo>
                  <a:cubicBezTo>
                    <a:pt x="760" y="151"/>
                    <a:pt x="760" y="151"/>
                    <a:pt x="760" y="151"/>
                  </a:cubicBezTo>
                  <a:cubicBezTo>
                    <a:pt x="769" y="161"/>
                    <a:pt x="781" y="165"/>
                    <a:pt x="797" y="165"/>
                  </a:cubicBezTo>
                  <a:cubicBezTo>
                    <a:pt x="809" y="165"/>
                    <a:pt x="829" y="163"/>
                    <a:pt x="829" y="145"/>
                  </a:cubicBezTo>
                  <a:cubicBezTo>
                    <a:pt x="829" y="134"/>
                    <a:pt x="823" y="129"/>
                    <a:pt x="809" y="128"/>
                  </a:cubicBezTo>
                  <a:cubicBezTo>
                    <a:pt x="789" y="126"/>
                    <a:pt x="789" y="126"/>
                    <a:pt x="789" y="126"/>
                  </a:cubicBezTo>
                  <a:cubicBezTo>
                    <a:pt x="764" y="124"/>
                    <a:pt x="751" y="113"/>
                    <a:pt x="751" y="92"/>
                  </a:cubicBezTo>
                  <a:cubicBezTo>
                    <a:pt x="751" y="70"/>
                    <a:pt x="770" y="55"/>
                    <a:pt x="798" y="55"/>
                  </a:cubicBezTo>
                  <a:cubicBezTo>
                    <a:pt x="816" y="55"/>
                    <a:pt x="832" y="59"/>
                    <a:pt x="843" y="68"/>
                  </a:cubicBezTo>
                  <a:cubicBezTo>
                    <a:pt x="844" y="69"/>
                    <a:pt x="844" y="69"/>
                    <a:pt x="844" y="69"/>
                  </a:cubicBezTo>
                  <a:cubicBezTo>
                    <a:pt x="830" y="83"/>
                    <a:pt x="830" y="83"/>
                    <a:pt x="830" y="83"/>
                  </a:cubicBezTo>
                  <a:cubicBezTo>
                    <a:pt x="829" y="82"/>
                    <a:pt x="829" y="82"/>
                    <a:pt x="829" y="82"/>
                  </a:cubicBezTo>
                  <a:cubicBezTo>
                    <a:pt x="821" y="76"/>
                    <a:pt x="811" y="73"/>
                    <a:pt x="798" y="73"/>
                  </a:cubicBezTo>
                  <a:cubicBezTo>
                    <a:pt x="781" y="73"/>
                    <a:pt x="771" y="79"/>
                    <a:pt x="771" y="92"/>
                  </a:cubicBezTo>
                  <a:cubicBezTo>
                    <a:pt x="771" y="102"/>
                    <a:pt x="778" y="107"/>
                    <a:pt x="792" y="108"/>
                  </a:cubicBezTo>
                  <a:cubicBezTo>
                    <a:pt x="811" y="110"/>
                    <a:pt x="811" y="110"/>
                    <a:pt x="811" y="110"/>
                  </a:cubicBezTo>
                  <a:cubicBezTo>
                    <a:pt x="827" y="112"/>
                    <a:pt x="849" y="117"/>
                    <a:pt x="849" y="144"/>
                  </a:cubicBezTo>
                  <a:cubicBezTo>
                    <a:pt x="849" y="168"/>
                    <a:pt x="829" y="183"/>
                    <a:pt x="798" y="183"/>
                  </a:cubicBezTo>
                  <a:close/>
                  <a:moveTo>
                    <a:pt x="894" y="182"/>
                  </a:moveTo>
                  <a:cubicBezTo>
                    <a:pt x="872" y="182"/>
                    <a:pt x="872" y="182"/>
                    <a:pt x="872" y="182"/>
                  </a:cubicBezTo>
                  <a:cubicBezTo>
                    <a:pt x="872" y="100"/>
                    <a:pt x="872" y="100"/>
                    <a:pt x="872" y="100"/>
                  </a:cubicBezTo>
                  <a:cubicBezTo>
                    <a:pt x="872" y="2"/>
                    <a:pt x="872" y="2"/>
                    <a:pt x="872" y="2"/>
                  </a:cubicBezTo>
                  <a:cubicBezTo>
                    <a:pt x="894" y="2"/>
                    <a:pt x="894" y="2"/>
                    <a:pt x="894" y="2"/>
                  </a:cubicBezTo>
                  <a:cubicBezTo>
                    <a:pt x="894" y="100"/>
                    <a:pt x="894" y="100"/>
                    <a:pt x="894" y="100"/>
                  </a:cubicBezTo>
                  <a:lnTo>
                    <a:pt x="894" y="182"/>
                  </a:lnTo>
                  <a:close/>
                  <a:moveTo>
                    <a:pt x="1085" y="182"/>
                  </a:moveTo>
                  <a:cubicBezTo>
                    <a:pt x="1063" y="182"/>
                    <a:pt x="1063" y="182"/>
                    <a:pt x="1063" y="182"/>
                  </a:cubicBezTo>
                  <a:cubicBezTo>
                    <a:pt x="1063" y="51"/>
                    <a:pt x="1063" y="51"/>
                    <a:pt x="1063" y="51"/>
                  </a:cubicBezTo>
                  <a:cubicBezTo>
                    <a:pt x="1017" y="154"/>
                    <a:pt x="1017" y="154"/>
                    <a:pt x="1017" y="154"/>
                  </a:cubicBezTo>
                  <a:cubicBezTo>
                    <a:pt x="999" y="154"/>
                    <a:pt x="999" y="154"/>
                    <a:pt x="999" y="154"/>
                  </a:cubicBezTo>
                  <a:cubicBezTo>
                    <a:pt x="952" y="51"/>
                    <a:pt x="952" y="51"/>
                    <a:pt x="952" y="51"/>
                  </a:cubicBezTo>
                  <a:cubicBezTo>
                    <a:pt x="952" y="182"/>
                    <a:pt x="952" y="182"/>
                    <a:pt x="952" y="182"/>
                  </a:cubicBezTo>
                  <a:cubicBezTo>
                    <a:pt x="930" y="182"/>
                    <a:pt x="930" y="182"/>
                    <a:pt x="930" y="182"/>
                  </a:cubicBezTo>
                  <a:cubicBezTo>
                    <a:pt x="930" y="2"/>
                    <a:pt x="930" y="2"/>
                    <a:pt x="930" y="2"/>
                  </a:cubicBezTo>
                  <a:cubicBezTo>
                    <a:pt x="951" y="2"/>
                    <a:pt x="951" y="2"/>
                    <a:pt x="951" y="2"/>
                  </a:cubicBezTo>
                  <a:cubicBezTo>
                    <a:pt x="951" y="2"/>
                    <a:pt x="951" y="2"/>
                    <a:pt x="951" y="2"/>
                  </a:cubicBezTo>
                  <a:cubicBezTo>
                    <a:pt x="1008" y="126"/>
                    <a:pt x="1008" y="126"/>
                    <a:pt x="1008" y="126"/>
                  </a:cubicBezTo>
                  <a:cubicBezTo>
                    <a:pt x="1064" y="2"/>
                    <a:pt x="1064" y="2"/>
                    <a:pt x="1064" y="2"/>
                  </a:cubicBezTo>
                  <a:cubicBezTo>
                    <a:pt x="1085" y="2"/>
                    <a:pt x="1085" y="2"/>
                    <a:pt x="1085" y="2"/>
                  </a:cubicBezTo>
                  <a:lnTo>
                    <a:pt x="1085" y="182"/>
                  </a:lnTo>
                  <a:close/>
                  <a:moveTo>
                    <a:pt x="1168" y="183"/>
                  </a:moveTo>
                  <a:cubicBezTo>
                    <a:pt x="1141" y="183"/>
                    <a:pt x="1123" y="176"/>
                    <a:pt x="1106" y="159"/>
                  </a:cubicBezTo>
                  <a:cubicBezTo>
                    <a:pt x="1106" y="158"/>
                    <a:pt x="1106" y="158"/>
                    <a:pt x="1106" y="158"/>
                  </a:cubicBezTo>
                  <a:cubicBezTo>
                    <a:pt x="1120" y="144"/>
                    <a:pt x="1120" y="144"/>
                    <a:pt x="1120" y="144"/>
                  </a:cubicBezTo>
                  <a:cubicBezTo>
                    <a:pt x="1121" y="145"/>
                    <a:pt x="1121" y="145"/>
                    <a:pt x="1121" y="145"/>
                  </a:cubicBezTo>
                  <a:cubicBezTo>
                    <a:pt x="1135" y="159"/>
                    <a:pt x="1148" y="164"/>
                    <a:pt x="1168" y="164"/>
                  </a:cubicBezTo>
                  <a:cubicBezTo>
                    <a:pt x="1194" y="164"/>
                    <a:pt x="1209" y="152"/>
                    <a:pt x="1209" y="132"/>
                  </a:cubicBezTo>
                  <a:cubicBezTo>
                    <a:pt x="1209" y="123"/>
                    <a:pt x="1207" y="116"/>
                    <a:pt x="1201" y="111"/>
                  </a:cubicBezTo>
                  <a:cubicBezTo>
                    <a:pt x="1196" y="106"/>
                    <a:pt x="1191" y="104"/>
                    <a:pt x="1179" y="102"/>
                  </a:cubicBezTo>
                  <a:cubicBezTo>
                    <a:pt x="1158" y="99"/>
                    <a:pt x="1158" y="99"/>
                    <a:pt x="1158" y="99"/>
                  </a:cubicBezTo>
                  <a:cubicBezTo>
                    <a:pt x="1143" y="97"/>
                    <a:pt x="1133" y="93"/>
                    <a:pt x="1125" y="86"/>
                  </a:cubicBezTo>
                  <a:cubicBezTo>
                    <a:pt x="1115" y="77"/>
                    <a:pt x="1111" y="66"/>
                    <a:pt x="1111" y="51"/>
                  </a:cubicBezTo>
                  <a:cubicBezTo>
                    <a:pt x="1111" y="20"/>
                    <a:pt x="1133" y="0"/>
                    <a:pt x="1169" y="0"/>
                  </a:cubicBezTo>
                  <a:cubicBezTo>
                    <a:pt x="1191" y="0"/>
                    <a:pt x="1207" y="6"/>
                    <a:pt x="1222" y="20"/>
                  </a:cubicBezTo>
                  <a:cubicBezTo>
                    <a:pt x="1223" y="21"/>
                    <a:pt x="1223" y="21"/>
                    <a:pt x="1223" y="21"/>
                  </a:cubicBezTo>
                  <a:cubicBezTo>
                    <a:pt x="1209" y="35"/>
                    <a:pt x="1209" y="35"/>
                    <a:pt x="1209" y="35"/>
                  </a:cubicBezTo>
                  <a:cubicBezTo>
                    <a:pt x="1208" y="34"/>
                    <a:pt x="1208" y="34"/>
                    <a:pt x="1208" y="34"/>
                  </a:cubicBezTo>
                  <a:cubicBezTo>
                    <a:pt x="1197" y="23"/>
                    <a:pt x="1185" y="19"/>
                    <a:pt x="1168" y="19"/>
                  </a:cubicBezTo>
                  <a:cubicBezTo>
                    <a:pt x="1146" y="19"/>
                    <a:pt x="1132" y="31"/>
                    <a:pt x="1132" y="51"/>
                  </a:cubicBezTo>
                  <a:cubicBezTo>
                    <a:pt x="1132" y="59"/>
                    <a:pt x="1134" y="66"/>
                    <a:pt x="1139" y="70"/>
                  </a:cubicBezTo>
                  <a:cubicBezTo>
                    <a:pt x="1144" y="75"/>
                    <a:pt x="1152" y="78"/>
                    <a:pt x="1162" y="79"/>
                  </a:cubicBezTo>
                  <a:cubicBezTo>
                    <a:pt x="1182" y="83"/>
                    <a:pt x="1182" y="83"/>
                    <a:pt x="1182" y="83"/>
                  </a:cubicBezTo>
                  <a:cubicBezTo>
                    <a:pt x="1199" y="85"/>
                    <a:pt x="1207" y="88"/>
                    <a:pt x="1215" y="96"/>
                  </a:cubicBezTo>
                  <a:cubicBezTo>
                    <a:pt x="1225" y="104"/>
                    <a:pt x="1231" y="117"/>
                    <a:pt x="1231" y="132"/>
                  </a:cubicBezTo>
                  <a:cubicBezTo>
                    <a:pt x="1231" y="163"/>
                    <a:pt x="1206" y="183"/>
                    <a:pt x="1168" y="183"/>
                  </a:cubicBezTo>
                  <a:close/>
                  <a:moveTo>
                    <a:pt x="499" y="182"/>
                  </a:moveTo>
                  <a:cubicBezTo>
                    <a:pt x="495" y="182"/>
                    <a:pt x="495" y="182"/>
                    <a:pt x="495" y="182"/>
                  </a:cubicBezTo>
                  <a:cubicBezTo>
                    <a:pt x="475" y="182"/>
                    <a:pt x="462" y="168"/>
                    <a:pt x="462" y="147"/>
                  </a:cubicBezTo>
                  <a:cubicBezTo>
                    <a:pt x="462" y="73"/>
                    <a:pt x="462" y="73"/>
                    <a:pt x="462" y="73"/>
                  </a:cubicBezTo>
                  <a:cubicBezTo>
                    <a:pt x="446" y="73"/>
                    <a:pt x="446" y="73"/>
                    <a:pt x="446" y="73"/>
                  </a:cubicBezTo>
                  <a:cubicBezTo>
                    <a:pt x="446" y="56"/>
                    <a:pt x="446" y="56"/>
                    <a:pt x="446" y="56"/>
                  </a:cubicBezTo>
                  <a:cubicBezTo>
                    <a:pt x="462" y="56"/>
                    <a:pt x="462" y="56"/>
                    <a:pt x="462" y="56"/>
                  </a:cubicBezTo>
                  <a:cubicBezTo>
                    <a:pt x="462" y="19"/>
                    <a:pt x="462" y="19"/>
                    <a:pt x="462" y="19"/>
                  </a:cubicBezTo>
                  <a:cubicBezTo>
                    <a:pt x="482" y="19"/>
                    <a:pt x="482" y="19"/>
                    <a:pt x="482" y="19"/>
                  </a:cubicBezTo>
                  <a:cubicBezTo>
                    <a:pt x="482" y="56"/>
                    <a:pt x="482" y="56"/>
                    <a:pt x="482" y="56"/>
                  </a:cubicBezTo>
                  <a:cubicBezTo>
                    <a:pt x="509" y="56"/>
                    <a:pt x="509" y="56"/>
                    <a:pt x="509" y="56"/>
                  </a:cubicBezTo>
                  <a:cubicBezTo>
                    <a:pt x="509" y="73"/>
                    <a:pt x="509" y="73"/>
                    <a:pt x="509" y="73"/>
                  </a:cubicBezTo>
                  <a:cubicBezTo>
                    <a:pt x="482" y="73"/>
                    <a:pt x="482" y="73"/>
                    <a:pt x="482" y="73"/>
                  </a:cubicBezTo>
                  <a:cubicBezTo>
                    <a:pt x="482" y="147"/>
                    <a:pt x="482" y="147"/>
                    <a:pt x="482" y="147"/>
                  </a:cubicBezTo>
                  <a:cubicBezTo>
                    <a:pt x="482" y="158"/>
                    <a:pt x="488" y="164"/>
                    <a:pt x="498" y="164"/>
                  </a:cubicBezTo>
                  <a:cubicBezTo>
                    <a:pt x="499" y="164"/>
                    <a:pt x="499" y="164"/>
                    <a:pt x="499" y="164"/>
                  </a:cubicBezTo>
                  <a:cubicBezTo>
                    <a:pt x="499" y="165"/>
                    <a:pt x="499" y="165"/>
                    <a:pt x="499" y="165"/>
                  </a:cubicBezTo>
                  <a:lnTo>
                    <a:pt x="499" y="182"/>
                  </a:lnTo>
                  <a:close/>
                  <a:moveTo>
                    <a:pt x="616" y="182"/>
                  </a:moveTo>
                  <a:cubicBezTo>
                    <a:pt x="612" y="182"/>
                    <a:pt x="612" y="182"/>
                    <a:pt x="612" y="182"/>
                  </a:cubicBezTo>
                  <a:cubicBezTo>
                    <a:pt x="591" y="182"/>
                    <a:pt x="579" y="169"/>
                    <a:pt x="579" y="148"/>
                  </a:cubicBezTo>
                  <a:cubicBezTo>
                    <a:pt x="579" y="2"/>
                    <a:pt x="579" y="2"/>
                    <a:pt x="579" y="2"/>
                  </a:cubicBezTo>
                  <a:cubicBezTo>
                    <a:pt x="600" y="2"/>
                    <a:pt x="600" y="2"/>
                    <a:pt x="600" y="2"/>
                  </a:cubicBezTo>
                  <a:cubicBezTo>
                    <a:pt x="600" y="147"/>
                    <a:pt x="600" y="147"/>
                    <a:pt x="600" y="147"/>
                  </a:cubicBezTo>
                  <a:cubicBezTo>
                    <a:pt x="600" y="159"/>
                    <a:pt x="604" y="164"/>
                    <a:pt x="615" y="164"/>
                  </a:cubicBezTo>
                  <a:cubicBezTo>
                    <a:pt x="616" y="164"/>
                    <a:pt x="616" y="164"/>
                    <a:pt x="616" y="164"/>
                  </a:cubicBezTo>
                  <a:cubicBezTo>
                    <a:pt x="616" y="165"/>
                    <a:pt x="616" y="165"/>
                    <a:pt x="616" y="165"/>
                  </a:cubicBezTo>
                  <a:lnTo>
                    <a:pt x="616" y="182"/>
                  </a:lnTo>
                  <a:close/>
                </a:path>
              </a:pathLst>
            </a:custGeom>
            <a:solidFill>
              <a:srgbClr val="7778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noEditPoints="1"/>
            </p:cNvSpPr>
            <p:nvPr userDrawn="1"/>
          </p:nvSpPr>
          <p:spPr bwMode="gray">
            <a:xfrm>
              <a:off x="7474095" y="5549900"/>
              <a:ext cx="76200" cy="41275"/>
            </a:xfrm>
            <a:custGeom>
              <a:avLst/>
              <a:gdLst>
                <a:gd name="T0" fmla="*/ 12 w 48"/>
                <a:gd name="T1" fmla="*/ 4 h 26"/>
                <a:gd name="T2" fmla="*/ 12 w 48"/>
                <a:gd name="T3" fmla="*/ 26 h 26"/>
                <a:gd name="T4" fmla="*/ 7 w 48"/>
                <a:gd name="T5" fmla="*/ 26 h 26"/>
                <a:gd name="T6" fmla="*/ 7 w 48"/>
                <a:gd name="T7" fmla="*/ 4 h 26"/>
                <a:gd name="T8" fmla="*/ 0 w 48"/>
                <a:gd name="T9" fmla="*/ 4 h 26"/>
                <a:gd name="T10" fmla="*/ 0 w 48"/>
                <a:gd name="T11" fmla="*/ 0 h 26"/>
                <a:gd name="T12" fmla="*/ 18 w 48"/>
                <a:gd name="T13" fmla="*/ 0 h 26"/>
                <a:gd name="T14" fmla="*/ 18 w 48"/>
                <a:gd name="T15" fmla="*/ 4 h 26"/>
                <a:gd name="T16" fmla="*/ 12 w 48"/>
                <a:gd name="T17" fmla="*/ 4 h 26"/>
                <a:gd name="T18" fmla="*/ 43 w 48"/>
                <a:gd name="T19" fmla="*/ 26 h 26"/>
                <a:gd name="T20" fmla="*/ 43 w 48"/>
                <a:gd name="T21" fmla="*/ 9 h 26"/>
                <a:gd name="T22" fmla="*/ 37 w 48"/>
                <a:gd name="T23" fmla="*/ 20 h 26"/>
                <a:gd name="T24" fmla="*/ 33 w 48"/>
                <a:gd name="T25" fmla="*/ 20 h 26"/>
                <a:gd name="T26" fmla="*/ 27 w 48"/>
                <a:gd name="T27" fmla="*/ 9 h 26"/>
                <a:gd name="T28" fmla="*/ 27 w 48"/>
                <a:gd name="T29" fmla="*/ 26 h 26"/>
                <a:gd name="T30" fmla="*/ 23 w 48"/>
                <a:gd name="T31" fmla="*/ 26 h 26"/>
                <a:gd name="T32" fmla="*/ 23 w 48"/>
                <a:gd name="T33" fmla="*/ 0 h 26"/>
                <a:gd name="T34" fmla="*/ 27 w 48"/>
                <a:gd name="T35" fmla="*/ 0 h 26"/>
                <a:gd name="T36" fmla="*/ 35 w 48"/>
                <a:gd name="T37" fmla="*/ 15 h 26"/>
                <a:gd name="T38" fmla="*/ 43 w 48"/>
                <a:gd name="T39" fmla="*/ 0 h 26"/>
                <a:gd name="T40" fmla="*/ 48 w 48"/>
                <a:gd name="T41" fmla="*/ 0 h 26"/>
                <a:gd name="T42" fmla="*/ 48 w 48"/>
                <a:gd name="T43" fmla="*/ 26 h 26"/>
                <a:gd name="T44" fmla="*/ 43 w 48"/>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6">
                  <a:moveTo>
                    <a:pt x="12" y="4"/>
                  </a:moveTo>
                  <a:lnTo>
                    <a:pt x="12" y="26"/>
                  </a:lnTo>
                  <a:lnTo>
                    <a:pt x="7" y="26"/>
                  </a:lnTo>
                  <a:lnTo>
                    <a:pt x="7" y="4"/>
                  </a:lnTo>
                  <a:lnTo>
                    <a:pt x="0" y="4"/>
                  </a:lnTo>
                  <a:lnTo>
                    <a:pt x="0" y="0"/>
                  </a:lnTo>
                  <a:lnTo>
                    <a:pt x="18" y="0"/>
                  </a:lnTo>
                  <a:lnTo>
                    <a:pt x="18" y="4"/>
                  </a:lnTo>
                  <a:lnTo>
                    <a:pt x="12" y="4"/>
                  </a:lnTo>
                  <a:close/>
                  <a:moveTo>
                    <a:pt x="43" y="26"/>
                  </a:moveTo>
                  <a:lnTo>
                    <a:pt x="43" y="9"/>
                  </a:lnTo>
                  <a:lnTo>
                    <a:pt x="37" y="20"/>
                  </a:lnTo>
                  <a:lnTo>
                    <a:pt x="33" y="20"/>
                  </a:lnTo>
                  <a:lnTo>
                    <a:pt x="27" y="9"/>
                  </a:lnTo>
                  <a:lnTo>
                    <a:pt x="27" y="26"/>
                  </a:lnTo>
                  <a:lnTo>
                    <a:pt x="23" y="26"/>
                  </a:lnTo>
                  <a:lnTo>
                    <a:pt x="23" y="0"/>
                  </a:lnTo>
                  <a:lnTo>
                    <a:pt x="27" y="0"/>
                  </a:lnTo>
                  <a:lnTo>
                    <a:pt x="35" y="15"/>
                  </a:lnTo>
                  <a:lnTo>
                    <a:pt x="43" y="0"/>
                  </a:lnTo>
                  <a:lnTo>
                    <a:pt x="48" y="0"/>
                  </a:lnTo>
                  <a:lnTo>
                    <a:pt x="48" y="26"/>
                  </a:lnTo>
                  <a:lnTo>
                    <a:pt x="43" y="26"/>
                  </a:lnTo>
                  <a:close/>
                </a:path>
              </a:pathLst>
            </a:custGeom>
            <a:solidFill>
              <a:srgbClr val="41404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 name="Freeform 7"/>
            <p:cNvSpPr>
              <a:spLocks noEditPoints="1"/>
            </p:cNvSpPr>
            <p:nvPr userDrawn="1"/>
          </p:nvSpPr>
          <p:spPr bwMode="gray">
            <a:xfrm>
              <a:off x="4813445" y="5438775"/>
              <a:ext cx="549275" cy="493712"/>
            </a:xfrm>
            <a:custGeom>
              <a:avLst/>
              <a:gdLst>
                <a:gd name="T0" fmla="*/ 351 w 351"/>
                <a:gd name="T1" fmla="*/ 69 h 314"/>
                <a:gd name="T2" fmla="*/ 319 w 351"/>
                <a:gd name="T3" fmla="*/ 87 h 314"/>
                <a:gd name="T4" fmla="*/ 264 w 351"/>
                <a:gd name="T5" fmla="*/ 32 h 314"/>
                <a:gd name="T6" fmla="*/ 283 w 351"/>
                <a:gd name="T7" fmla="*/ 0 h 314"/>
                <a:gd name="T8" fmla="*/ 351 w 351"/>
                <a:gd name="T9" fmla="*/ 69 h 314"/>
                <a:gd name="T10" fmla="*/ 37 w 351"/>
                <a:gd name="T11" fmla="*/ 163 h 314"/>
                <a:gd name="T12" fmla="*/ 0 w 351"/>
                <a:gd name="T13" fmla="*/ 163 h 314"/>
                <a:gd name="T14" fmla="*/ 25 w 351"/>
                <a:gd name="T15" fmla="*/ 257 h 314"/>
                <a:gd name="T16" fmla="*/ 57 w 351"/>
                <a:gd name="T17" fmla="*/ 239 h 314"/>
                <a:gd name="T18" fmla="*/ 37 w 351"/>
                <a:gd name="T19" fmla="*/ 163 h 314"/>
                <a:gd name="T20" fmla="*/ 130 w 351"/>
                <a:gd name="T21" fmla="*/ 63 h 314"/>
                <a:gd name="T22" fmla="*/ 112 w 351"/>
                <a:gd name="T23" fmla="*/ 31 h 314"/>
                <a:gd name="T24" fmla="*/ 37 w 351"/>
                <a:gd name="T25" fmla="*/ 163 h 314"/>
                <a:gd name="T26" fmla="*/ 72 w 351"/>
                <a:gd name="T27" fmla="*/ 163 h 314"/>
                <a:gd name="T28" fmla="*/ 130 w 351"/>
                <a:gd name="T29" fmla="*/ 63 h 314"/>
                <a:gd name="T30" fmla="*/ 88 w 351"/>
                <a:gd name="T31" fmla="*/ 221 h 314"/>
                <a:gd name="T32" fmla="*/ 57 w 351"/>
                <a:gd name="T33" fmla="*/ 239 h 314"/>
                <a:gd name="T34" fmla="*/ 188 w 351"/>
                <a:gd name="T35" fmla="*/ 314 h 314"/>
                <a:gd name="T36" fmla="*/ 188 w 351"/>
                <a:gd name="T37" fmla="*/ 278 h 314"/>
                <a:gd name="T38" fmla="*/ 88 w 351"/>
                <a:gd name="T39" fmla="*/ 22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14">
                  <a:moveTo>
                    <a:pt x="351" y="69"/>
                  </a:moveTo>
                  <a:cubicBezTo>
                    <a:pt x="319" y="87"/>
                    <a:pt x="319" y="87"/>
                    <a:pt x="319" y="87"/>
                  </a:cubicBezTo>
                  <a:cubicBezTo>
                    <a:pt x="306" y="64"/>
                    <a:pt x="287" y="45"/>
                    <a:pt x="264" y="32"/>
                  </a:cubicBezTo>
                  <a:cubicBezTo>
                    <a:pt x="283" y="0"/>
                    <a:pt x="283" y="0"/>
                    <a:pt x="283" y="0"/>
                  </a:cubicBezTo>
                  <a:cubicBezTo>
                    <a:pt x="311" y="16"/>
                    <a:pt x="335" y="40"/>
                    <a:pt x="351" y="69"/>
                  </a:cubicBezTo>
                  <a:close/>
                  <a:moveTo>
                    <a:pt x="37" y="163"/>
                  </a:moveTo>
                  <a:cubicBezTo>
                    <a:pt x="0" y="163"/>
                    <a:pt x="0" y="163"/>
                    <a:pt x="0" y="163"/>
                  </a:cubicBezTo>
                  <a:cubicBezTo>
                    <a:pt x="0" y="197"/>
                    <a:pt x="9" y="230"/>
                    <a:pt x="25" y="257"/>
                  </a:cubicBezTo>
                  <a:cubicBezTo>
                    <a:pt x="57" y="239"/>
                    <a:pt x="57" y="239"/>
                    <a:pt x="57" y="239"/>
                  </a:cubicBezTo>
                  <a:cubicBezTo>
                    <a:pt x="44" y="216"/>
                    <a:pt x="37" y="190"/>
                    <a:pt x="37" y="163"/>
                  </a:cubicBezTo>
                  <a:close/>
                  <a:moveTo>
                    <a:pt x="130" y="63"/>
                  </a:moveTo>
                  <a:cubicBezTo>
                    <a:pt x="112" y="31"/>
                    <a:pt x="112" y="31"/>
                    <a:pt x="112" y="31"/>
                  </a:cubicBezTo>
                  <a:cubicBezTo>
                    <a:pt x="67" y="58"/>
                    <a:pt x="37" y="107"/>
                    <a:pt x="37" y="163"/>
                  </a:cubicBezTo>
                  <a:cubicBezTo>
                    <a:pt x="72" y="163"/>
                    <a:pt x="72" y="163"/>
                    <a:pt x="72" y="163"/>
                  </a:cubicBezTo>
                  <a:cubicBezTo>
                    <a:pt x="72" y="120"/>
                    <a:pt x="96" y="83"/>
                    <a:pt x="130" y="63"/>
                  </a:cubicBezTo>
                  <a:close/>
                  <a:moveTo>
                    <a:pt x="88" y="221"/>
                  </a:moveTo>
                  <a:cubicBezTo>
                    <a:pt x="57" y="239"/>
                    <a:pt x="57" y="239"/>
                    <a:pt x="57" y="239"/>
                  </a:cubicBezTo>
                  <a:cubicBezTo>
                    <a:pt x="83" y="284"/>
                    <a:pt x="132" y="314"/>
                    <a:pt x="188" y="314"/>
                  </a:cubicBezTo>
                  <a:cubicBezTo>
                    <a:pt x="188" y="278"/>
                    <a:pt x="188" y="278"/>
                    <a:pt x="188" y="278"/>
                  </a:cubicBezTo>
                  <a:cubicBezTo>
                    <a:pt x="145" y="278"/>
                    <a:pt x="108" y="255"/>
                    <a:pt x="88" y="221"/>
                  </a:cubicBezTo>
                  <a:close/>
                </a:path>
              </a:pathLst>
            </a:custGeom>
            <a:solidFill>
              <a:srgbClr val="ACDA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8"/>
            <p:cNvSpPr>
              <a:spLocks noEditPoints="1"/>
            </p:cNvSpPr>
            <p:nvPr userDrawn="1"/>
          </p:nvSpPr>
          <p:spPr bwMode="gray">
            <a:xfrm>
              <a:off x="4813445" y="5397500"/>
              <a:ext cx="442913" cy="593725"/>
            </a:xfrm>
            <a:custGeom>
              <a:avLst/>
              <a:gdLst>
                <a:gd name="T0" fmla="*/ 25 w 283"/>
                <a:gd name="T1" fmla="*/ 283 h 377"/>
                <a:gd name="T2" fmla="*/ 57 w 283"/>
                <a:gd name="T3" fmla="*/ 265 h 377"/>
                <a:gd name="T4" fmla="*/ 188 w 283"/>
                <a:gd name="T5" fmla="*/ 340 h 377"/>
                <a:gd name="T6" fmla="*/ 264 w 283"/>
                <a:gd name="T7" fmla="*/ 320 h 377"/>
                <a:gd name="T8" fmla="*/ 282 w 283"/>
                <a:gd name="T9" fmla="*/ 352 h 377"/>
                <a:gd name="T10" fmla="*/ 188 w 283"/>
                <a:gd name="T11" fmla="*/ 377 h 377"/>
                <a:gd name="T12" fmla="*/ 25 w 283"/>
                <a:gd name="T13" fmla="*/ 283 h 377"/>
                <a:gd name="T14" fmla="*/ 188 w 283"/>
                <a:gd name="T15" fmla="*/ 37 h 377"/>
                <a:gd name="T16" fmla="*/ 264 w 283"/>
                <a:gd name="T17" fmla="*/ 58 h 377"/>
                <a:gd name="T18" fmla="*/ 283 w 283"/>
                <a:gd name="T19" fmla="*/ 26 h 377"/>
                <a:gd name="T20" fmla="*/ 188 w 283"/>
                <a:gd name="T21" fmla="*/ 0 h 377"/>
                <a:gd name="T22" fmla="*/ 0 w 283"/>
                <a:gd name="T23" fmla="*/ 189 h 377"/>
                <a:gd name="T24" fmla="*/ 37 w 283"/>
                <a:gd name="T25" fmla="*/ 189 h 377"/>
                <a:gd name="T26" fmla="*/ 188 w 283"/>
                <a:gd name="T27" fmla="*/ 3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377">
                  <a:moveTo>
                    <a:pt x="25" y="283"/>
                  </a:moveTo>
                  <a:cubicBezTo>
                    <a:pt x="57" y="265"/>
                    <a:pt x="57" y="265"/>
                    <a:pt x="57" y="265"/>
                  </a:cubicBezTo>
                  <a:cubicBezTo>
                    <a:pt x="83" y="310"/>
                    <a:pt x="132" y="340"/>
                    <a:pt x="188" y="340"/>
                  </a:cubicBezTo>
                  <a:cubicBezTo>
                    <a:pt x="216" y="340"/>
                    <a:pt x="241" y="332"/>
                    <a:pt x="264" y="320"/>
                  </a:cubicBezTo>
                  <a:cubicBezTo>
                    <a:pt x="282" y="352"/>
                    <a:pt x="282" y="352"/>
                    <a:pt x="282" y="352"/>
                  </a:cubicBezTo>
                  <a:cubicBezTo>
                    <a:pt x="255" y="368"/>
                    <a:pt x="222" y="377"/>
                    <a:pt x="188" y="377"/>
                  </a:cubicBezTo>
                  <a:cubicBezTo>
                    <a:pt x="118" y="377"/>
                    <a:pt x="58" y="339"/>
                    <a:pt x="25" y="283"/>
                  </a:cubicBezTo>
                  <a:close/>
                  <a:moveTo>
                    <a:pt x="188" y="37"/>
                  </a:moveTo>
                  <a:cubicBezTo>
                    <a:pt x="216" y="37"/>
                    <a:pt x="242" y="45"/>
                    <a:pt x="264" y="58"/>
                  </a:cubicBezTo>
                  <a:cubicBezTo>
                    <a:pt x="283" y="26"/>
                    <a:pt x="283" y="26"/>
                    <a:pt x="283" y="26"/>
                  </a:cubicBezTo>
                  <a:cubicBezTo>
                    <a:pt x="255" y="10"/>
                    <a:pt x="222" y="0"/>
                    <a:pt x="188" y="0"/>
                  </a:cubicBezTo>
                  <a:cubicBezTo>
                    <a:pt x="84" y="0"/>
                    <a:pt x="0" y="85"/>
                    <a:pt x="0" y="189"/>
                  </a:cubicBezTo>
                  <a:cubicBezTo>
                    <a:pt x="37" y="189"/>
                    <a:pt x="37" y="189"/>
                    <a:pt x="37" y="189"/>
                  </a:cubicBezTo>
                  <a:cubicBezTo>
                    <a:pt x="37" y="105"/>
                    <a:pt x="104" y="37"/>
                    <a:pt x="188" y="37"/>
                  </a:cubicBezTo>
                  <a:close/>
                </a:path>
              </a:pathLst>
            </a:custGeom>
            <a:solidFill>
              <a:srgbClr val="00AA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9"/>
            <p:cNvSpPr>
              <a:spLocks noEditPoints="1"/>
            </p:cNvSpPr>
            <p:nvPr userDrawn="1"/>
          </p:nvSpPr>
          <p:spPr bwMode="gray">
            <a:xfrm>
              <a:off x="4926157" y="5511800"/>
              <a:ext cx="476250" cy="365125"/>
            </a:xfrm>
            <a:custGeom>
              <a:avLst/>
              <a:gdLst>
                <a:gd name="T0" fmla="*/ 247 w 304"/>
                <a:gd name="T1" fmla="*/ 40 h 231"/>
                <a:gd name="T2" fmla="*/ 279 w 304"/>
                <a:gd name="T3" fmla="*/ 22 h 231"/>
                <a:gd name="T4" fmla="*/ 304 w 304"/>
                <a:gd name="T5" fmla="*/ 116 h 231"/>
                <a:gd name="T6" fmla="*/ 279 w 304"/>
                <a:gd name="T7" fmla="*/ 210 h 231"/>
                <a:gd name="T8" fmla="*/ 247 w 304"/>
                <a:gd name="T9" fmla="*/ 191 h 231"/>
                <a:gd name="T10" fmla="*/ 267 w 304"/>
                <a:gd name="T11" fmla="*/ 116 h 231"/>
                <a:gd name="T12" fmla="*/ 247 w 304"/>
                <a:gd name="T13" fmla="*/ 40 h 231"/>
                <a:gd name="T14" fmla="*/ 223 w 304"/>
                <a:gd name="T15" fmla="*/ 222 h 231"/>
                <a:gd name="T16" fmla="*/ 198 w 304"/>
                <a:gd name="T17" fmla="*/ 197 h 231"/>
                <a:gd name="T18" fmla="*/ 116 w 304"/>
                <a:gd name="T19" fmla="*/ 231 h 231"/>
                <a:gd name="T20" fmla="*/ 0 w 304"/>
                <a:gd name="T21" fmla="*/ 116 h 231"/>
                <a:gd name="T22" fmla="*/ 116 w 304"/>
                <a:gd name="T23" fmla="*/ 0 h 231"/>
                <a:gd name="T24" fmla="*/ 231 w 304"/>
                <a:gd name="T25" fmla="*/ 116 h 231"/>
                <a:gd name="T26" fmla="*/ 216 w 304"/>
                <a:gd name="T27" fmla="*/ 173 h 231"/>
                <a:gd name="T28" fmla="*/ 247 w 304"/>
                <a:gd name="T29" fmla="*/ 191 h 231"/>
                <a:gd name="T30" fmla="*/ 223 w 304"/>
                <a:gd name="T31" fmla="*/ 222 h 231"/>
                <a:gd name="T32" fmla="*/ 195 w 304"/>
                <a:gd name="T33" fmla="*/ 116 h 231"/>
                <a:gd name="T34" fmla="*/ 116 w 304"/>
                <a:gd name="T35" fmla="*/ 37 h 231"/>
                <a:gd name="T36" fmla="*/ 37 w 304"/>
                <a:gd name="T37" fmla="*/ 116 h 231"/>
                <a:gd name="T38" fmla="*/ 116 w 304"/>
                <a:gd name="T39" fmla="*/ 194 h 231"/>
                <a:gd name="T40" fmla="*/ 195 w 304"/>
                <a:gd name="T41" fmla="*/ 11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231">
                  <a:moveTo>
                    <a:pt x="247" y="40"/>
                  </a:moveTo>
                  <a:cubicBezTo>
                    <a:pt x="279" y="22"/>
                    <a:pt x="279" y="22"/>
                    <a:pt x="279" y="22"/>
                  </a:cubicBezTo>
                  <a:cubicBezTo>
                    <a:pt x="295" y="49"/>
                    <a:pt x="304" y="81"/>
                    <a:pt x="304" y="116"/>
                  </a:cubicBezTo>
                  <a:cubicBezTo>
                    <a:pt x="304" y="150"/>
                    <a:pt x="295" y="182"/>
                    <a:pt x="279" y="210"/>
                  </a:cubicBezTo>
                  <a:cubicBezTo>
                    <a:pt x="247" y="191"/>
                    <a:pt x="247" y="191"/>
                    <a:pt x="247" y="191"/>
                  </a:cubicBezTo>
                  <a:cubicBezTo>
                    <a:pt x="260" y="169"/>
                    <a:pt x="267" y="143"/>
                    <a:pt x="267" y="116"/>
                  </a:cubicBezTo>
                  <a:cubicBezTo>
                    <a:pt x="267" y="88"/>
                    <a:pt x="260" y="62"/>
                    <a:pt x="247" y="40"/>
                  </a:cubicBezTo>
                  <a:close/>
                  <a:moveTo>
                    <a:pt x="223" y="222"/>
                  </a:moveTo>
                  <a:cubicBezTo>
                    <a:pt x="198" y="197"/>
                    <a:pt x="198" y="197"/>
                    <a:pt x="198" y="197"/>
                  </a:cubicBezTo>
                  <a:cubicBezTo>
                    <a:pt x="177" y="218"/>
                    <a:pt x="148" y="231"/>
                    <a:pt x="116" y="231"/>
                  </a:cubicBezTo>
                  <a:cubicBezTo>
                    <a:pt x="52" y="231"/>
                    <a:pt x="0" y="179"/>
                    <a:pt x="0" y="116"/>
                  </a:cubicBezTo>
                  <a:cubicBezTo>
                    <a:pt x="0" y="52"/>
                    <a:pt x="52" y="0"/>
                    <a:pt x="116" y="0"/>
                  </a:cubicBezTo>
                  <a:cubicBezTo>
                    <a:pt x="180" y="0"/>
                    <a:pt x="231" y="52"/>
                    <a:pt x="231" y="116"/>
                  </a:cubicBezTo>
                  <a:cubicBezTo>
                    <a:pt x="231" y="137"/>
                    <a:pt x="226" y="156"/>
                    <a:pt x="216" y="173"/>
                  </a:cubicBezTo>
                  <a:cubicBezTo>
                    <a:pt x="247" y="191"/>
                    <a:pt x="247" y="191"/>
                    <a:pt x="247" y="191"/>
                  </a:cubicBezTo>
                  <a:cubicBezTo>
                    <a:pt x="240" y="203"/>
                    <a:pt x="232" y="213"/>
                    <a:pt x="223" y="222"/>
                  </a:cubicBezTo>
                  <a:close/>
                  <a:moveTo>
                    <a:pt x="195" y="116"/>
                  </a:moveTo>
                  <a:cubicBezTo>
                    <a:pt x="195" y="72"/>
                    <a:pt x="159" y="37"/>
                    <a:pt x="116" y="37"/>
                  </a:cubicBezTo>
                  <a:cubicBezTo>
                    <a:pt x="72" y="37"/>
                    <a:pt x="37" y="72"/>
                    <a:pt x="37" y="116"/>
                  </a:cubicBezTo>
                  <a:cubicBezTo>
                    <a:pt x="37" y="159"/>
                    <a:pt x="72" y="194"/>
                    <a:pt x="116" y="194"/>
                  </a:cubicBezTo>
                  <a:cubicBezTo>
                    <a:pt x="159" y="194"/>
                    <a:pt x="195" y="159"/>
                    <a:pt x="195" y="116"/>
                  </a:cubicBezTo>
                  <a:close/>
                </a:path>
              </a:pathLst>
            </a:custGeom>
            <a:solidFill>
              <a:srgbClr val="743C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58264868"/>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Slide Image Placeholder 14"/>
          <p:cNvSpPr>
            <a:spLocks noGrp="1" noRot="1" noChangeAspect="1"/>
          </p:cNvSpPr>
          <p:nvPr>
            <p:ph type="sldImg" idx="2"/>
          </p:nvPr>
        </p:nvSpPr>
        <p:spPr>
          <a:xfrm>
            <a:off x="3746146" y="6576746"/>
            <a:ext cx="2711804" cy="2033854"/>
          </a:xfrm>
          <a:prstGeom prst="rect">
            <a:avLst/>
          </a:prstGeom>
          <a:noFill/>
          <a:ln w="12700">
            <a:solidFill>
              <a:prstClr val="black"/>
            </a:solidFill>
          </a:ln>
        </p:spPr>
        <p:txBody>
          <a:bodyPr vert="horz" lIns="91440" tIns="45720" rIns="91440" bIns="45720" rtlCol="0" anchor="ctr"/>
          <a:lstStyle/>
          <a:p>
            <a:endParaRPr lang="en-US" dirty="0"/>
          </a:p>
        </p:txBody>
      </p:sp>
      <p:sp>
        <p:nvSpPr>
          <p:cNvPr id="11" name="Notes Placeholder 10"/>
          <p:cNvSpPr>
            <a:spLocks noGrp="1"/>
          </p:cNvSpPr>
          <p:nvPr>
            <p:ph type="body" sz="quarter" idx="3"/>
          </p:nvPr>
        </p:nvSpPr>
        <p:spPr>
          <a:xfrm>
            <a:off x="387350" y="1104900"/>
            <a:ext cx="6051550" cy="5372100"/>
          </a:xfrm>
          <a:prstGeom prst="rect">
            <a:avLst/>
          </a:prstGeom>
        </p:spPr>
        <p:txBody>
          <a:bodyPr vert="horz" lIns="27432"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 level</a:t>
            </a:r>
            <a:endParaRPr lang="en-US" dirty="0"/>
          </a:p>
        </p:txBody>
      </p:sp>
      <p:sp>
        <p:nvSpPr>
          <p:cNvPr id="12" name="Slide Number Placeholder 11"/>
          <p:cNvSpPr>
            <a:spLocks noGrp="1"/>
          </p:cNvSpPr>
          <p:nvPr>
            <p:ph type="sldNum" sz="quarter" idx="5"/>
          </p:nvPr>
        </p:nvSpPr>
        <p:spPr>
          <a:xfrm>
            <a:off x="3836997" y="8685213"/>
            <a:ext cx="2668587" cy="306387"/>
          </a:xfrm>
          <a:prstGeom prst="rect">
            <a:avLst/>
          </a:prstGeom>
        </p:spPr>
        <p:txBody>
          <a:bodyPr vert="horz" lIns="91440" tIns="45720" rIns="18288" bIns="45720" rtlCol="0" anchor="ctr"/>
          <a:lstStyle>
            <a:lvl1pPr algn="r">
              <a:defRPr sz="1000">
                <a:solidFill>
                  <a:schemeClr val="tx2"/>
                </a:solidFill>
              </a:defRPr>
            </a:lvl1pPr>
          </a:lstStyle>
          <a:p>
            <a:fld id="{DADD4AB0-DA56-AC40-9592-4E955E6D4581}" type="slidenum">
              <a:rPr lang="en-US" smtClean="0"/>
              <a:pPr/>
              <a:t>‹#›</a:t>
            </a:fld>
            <a:endParaRPr lang="en-US" dirty="0"/>
          </a:p>
        </p:txBody>
      </p:sp>
      <p:sp>
        <p:nvSpPr>
          <p:cNvPr id="13" name="Header Placeholder 12"/>
          <p:cNvSpPr>
            <a:spLocks noGrp="1"/>
          </p:cNvSpPr>
          <p:nvPr>
            <p:ph type="hdr" sz="quarter"/>
          </p:nvPr>
        </p:nvSpPr>
        <p:spPr>
          <a:xfrm>
            <a:off x="390525" y="323850"/>
            <a:ext cx="3695700" cy="457200"/>
          </a:xfrm>
          <a:prstGeom prst="rect">
            <a:avLst/>
          </a:prstGeom>
        </p:spPr>
        <p:txBody>
          <a:bodyPr vert="horz" lIns="91440" tIns="45720" rIns="91440" bIns="45720" rtlCol="0" anchor="t" anchorCtr="0"/>
          <a:lstStyle>
            <a:lvl1pPr algn="l">
              <a:defRPr sz="1200" b="0">
                <a:solidFill>
                  <a:schemeClr val="tx2"/>
                </a:solidFill>
                <a:latin typeface="Arial" pitchFamily="34" charset="0"/>
                <a:cs typeface="Arial" pitchFamily="34" charset="0"/>
              </a:defRPr>
            </a:lvl1pPr>
          </a:lstStyle>
          <a:p>
            <a:endParaRPr lang="en-US" dirty="0"/>
          </a:p>
        </p:txBody>
      </p:sp>
      <p:sp>
        <p:nvSpPr>
          <p:cNvPr id="14" name="Date Placeholder 13"/>
          <p:cNvSpPr>
            <a:spLocks noGrp="1"/>
          </p:cNvSpPr>
          <p:nvPr>
            <p:ph type="dt" idx="1"/>
          </p:nvPr>
        </p:nvSpPr>
        <p:spPr>
          <a:xfrm>
            <a:off x="390525" y="781050"/>
            <a:ext cx="3695700" cy="304800"/>
          </a:xfrm>
          <a:prstGeom prst="rect">
            <a:avLst/>
          </a:prstGeom>
        </p:spPr>
        <p:txBody>
          <a:bodyPr vert="horz" lIns="91440" tIns="45720" rIns="91440" bIns="45720" rtlCol="0" anchor="ctr"/>
          <a:lstStyle>
            <a:lvl1pPr algn="l">
              <a:defRPr sz="1000">
                <a:latin typeface="+mj-lt"/>
                <a:cs typeface="Georgia"/>
              </a:defRPr>
            </a:lvl1pPr>
          </a:lstStyle>
          <a:p>
            <a:fld id="{553268AC-DE86-4BE3-8791-5E0D632B30DE}" type="datetime1">
              <a:rPr lang="en-US" smtClean="0"/>
              <a:t>8/10/2017</a:t>
            </a:fld>
            <a:endParaRPr lang="en-US" dirty="0"/>
          </a:p>
        </p:txBody>
      </p:sp>
      <p:grpSp>
        <p:nvGrpSpPr>
          <p:cNvPr id="8" name="Group 7"/>
          <p:cNvGrpSpPr/>
          <p:nvPr/>
        </p:nvGrpSpPr>
        <p:grpSpPr bwMode="gray">
          <a:xfrm>
            <a:off x="5073225" y="406400"/>
            <a:ext cx="1416522" cy="307297"/>
            <a:chOff x="4813445" y="5397500"/>
            <a:chExt cx="2736850" cy="593725"/>
          </a:xfrm>
        </p:grpSpPr>
        <p:sp>
          <p:nvSpPr>
            <p:cNvPr id="9" name="Freeform 8"/>
            <p:cNvSpPr>
              <a:spLocks noEditPoints="1"/>
            </p:cNvSpPr>
            <p:nvPr userDrawn="1"/>
          </p:nvSpPr>
          <p:spPr bwMode="gray">
            <a:xfrm>
              <a:off x="5526232" y="5549900"/>
              <a:ext cx="1927225" cy="301625"/>
            </a:xfrm>
            <a:custGeom>
              <a:avLst/>
              <a:gdLst>
                <a:gd name="T0" fmla="*/ 64 w 1231"/>
                <a:gd name="T1" fmla="*/ 183 h 191"/>
                <a:gd name="T2" fmla="*/ 18 w 1231"/>
                <a:gd name="T3" fmla="*/ 18 h 191"/>
                <a:gd name="T4" fmla="*/ 127 w 1231"/>
                <a:gd name="T5" fmla="*/ 92 h 191"/>
                <a:gd name="T6" fmla="*/ 121 w 1231"/>
                <a:gd name="T7" fmla="*/ 191 h 191"/>
                <a:gd name="T8" fmla="*/ 22 w 1231"/>
                <a:gd name="T9" fmla="*/ 92 h 191"/>
                <a:gd name="T10" fmla="*/ 87 w 1231"/>
                <a:gd name="T11" fmla="*/ 156 h 191"/>
                <a:gd name="T12" fmla="*/ 99 w 1231"/>
                <a:gd name="T13" fmla="*/ 142 h 191"/>
                <a:gd name="T14" fmla="*/ 64 w 1231"/>
                <a:gd name="T15" fmla="*/ 20 h 191"/>
                <a:gd name="T16" fmla="*/ 152 w 1231"/>
                <a:gd name="T17" fmla="*/ 136 h 191"/>
                <a:gd name="T18" fmla="*/ 172 w 1231"/>
                <a:gd name="T19" fmla="*/ 133 h 191"/>
                <a:gd name="T20" fmla="*/ 230 w 1231"/>
                <a:gd name="T21" fmla="*/ 56 h 191"/>
                <a:gd name="T22" fmla="*/ 231 w 1231"/>
                <a:gd name="T23" fmla="*/ 182 h 191"/>
                <a:gd name="T24" fmla="*/ 301 w 1231"/>
                <a:gd name="T25" fmla="*/ 182 h 191"/>
                <a:gd name="T26" fmla="*/ 281 w 1231"/>
                <a:gd name="T27" fmla="*/ 56 h 191"/>
                <a:gd name="T28" fmla="*/ 301 w 1231"/>
                <a:gd name="T29" fmla="*/ 182 h 191"/>
                <a:gd name="T30" fmla="*/ 280 w 1231"/>
                <a:gd name="T31" fmla="*/ 1 h 191"/>
                <a:gd name="T32" fmla="*/ 430 w 1231"/>
                <a:gd name="T33" fmla="*/ 182 h 191"/>
                <a:gd name="T34" fmla="*/ 381 w 1231"/>
                <a:gd name="T35" fmla="*/ 73 h 191"/>
                <a:gd name="T36" fmla="*/ 331 w 1231"/>
                <a:gd name="T37" fmla="*/ 182 h 191"/>
                <a:gd name="T38" fmla="*/ 352 w 1231"/>
                <a:gd name="T39" fmla="*/ 68 h 191"/>
                <a:gd name="T40" fmla="*/ 430 w 1231"/>
                <a:gd name="T41" fmla="*/ 102 h 191"/>
                <a:gd name="T42" fmla="*/ 529 w 1231"/>
                <a:gd name="T43" fmla="*/ 182 h 191"/>
                <a:gd name="T44" fmla="*/ 550 w 1231"/>
                <a:gd name="T45" fmla="*/ 56 h 191"/>
                <a:gd name="T46" fmla="*/ 551 w 1231"/>
                <a:gd name="T47" fmla="*/ 24 h 191"/>
                <a:gd name="T48" fmla="*/ 551 w 1231"/>
                <a:gd name="T49" fmla="*/ 1 h 191"/>
                <a:gd name="T50" fmla="*/ 631 w 1231"/>
                <a:gd name="T51" fmla="*/ 119 h 191"/>
                <a:gd name="T52" fmla="*/ 735 w 1231"/>
                <a:gd name="T53" fmla="*/ 125 h 191"/>
                <a:gd name="T54" fmla="*/ 718 w 1231"/>
                <a:gd name="T55" fmla="*/ 151 h 191"/>
                <a:gd name="T56" fmla="*/ 732 w 1231"/>
                <a:gd name="T57" fmla="*/ 164 h 191"/>
                <a:gd name="T58" fmla="*/ 714 w 1231"/>
                <a:gd name="T59" fmla="*/ 109 h 191"/>
                <a:gd name="T60" fmla="*/ 655 w 1231"/>
                <a:gd name="T61" fmla="*/ 90 h 191"/>
                <a:gd name="T62" fmla="*/ 746 w 1231"/>
                <a:gd name="T63" fmla="*/ 165 h 191"/>
                <a:gd name="T64" fmla="*/ 760 w 1231"/>
                <a:gd name="T65" fmla="*/ 151 h 191"/>
                <a:gd name="T66" fmla="*/ 809 w 1231"/>
                <a:gd name="T67" fmla="*/ 128 h 191"/>
                <a:gd name="T68" fmla="*/ 798 w 1231"/>
                <a:gd name="T69" fmla="*/ 55 h 191"/>
                <a:gd name="T70" fmla="*/ 830 w 1231"/>
                <a:gd name="T71" fmla="*/ 83 h 191"/>
                <a:gd name="T72" fmla="*/ 771 w 1231"/>
                <a:gd name="T73" fmla="*/ 92 h 191"/>
                <a:gd name="T74" fmla="*/ 849 w 1231"/>
                <a:gd name="T75" fmla="*/ 144 h 191"/>
                <a:gd name="T76" fmla="*/ 872 w 1231"/>
                <a:gd name="T77" fmla="*/ 182 h 191"/>
                <a:gd name="T78" fmla="*/ 894 w 1231"/>
                <a:gd name="T79" fmla="*/ 2 h 191"/>
                <a:gd name="T80" fmla="*/ 1085 w 1231"/>
                <a:gd name="T81" fmla="*/ 182 h 191"/>
                <a:gd name="T82" fmla="*/ 1017 w 1231"/>
                <a:gd name="T83" fmla="*/ 154 h 191"/>
                <a:gd name="T84" fmla="*/ 952 w 1231"/>
                <a:gd name="T85" fmla="*/ 182 h 191"/>
                <a:gd name="T86" fmla="*/ 951 w 1231"/>
                <a:gd name="T87" fmla="*/ 2 h 191"/>
                <a:gd name="T88" fmla="*/ 1064 w 1231"/>
                <a:gd name="T89" fmla="*/ 2 h 191"/>
                <a:gd name="T90" fmla="*/ 1168 w 1231"/>
                <a:gd name="T91" fmla="*/ 183 h 191"/>
                <a:gd name="T92" fmla="*/ 1120 w 1231"/>
                <a:gd name="T93" fmla="*/ 144 h 191"/>
                <a:gd name="T94" fmla="*/ 1209 w 1231"/>
                <a:gd name="T95" fmla="*/ 132 h 191"/>
                <a:gd name="T96" fmla="*/ 1158 w 1231"/>
                <a:gd name="T97" fmla="*/ 99 h 191"/>
                <a:gd name="T98" fmla="*/ 1169 w 1231"/>
                <a:gd name="T99" fmla="*/ 0 h 191"/>
                <a:gd name="T100" fmla="*/ 1209 w 1231"/>
                <a:gd name="T101" fmla="*/ 35 h 191"/>
                <a:gd name="T102" fmla="*/ 1132 w 1231"/>
                <a:gd name="T103" fmla="*/ 51 h 191"/>
                <a:gd name="T104" fmla="*/ 1182 w 1231"/>
                <a:gd name="T105" fmla="*/ 83 h 191"/>
                <a:gd name="T106" fmla="*/ 1168 w 1231"/>
                <a:gd name="T107" fmla="*/ 183 h 191"/>
                <a:gd name="T108" fmla="*/ 462 w 1231"/>
                <a:gd name="T109" fmla="*/ 147 h 191"/>
                <a:gd name="T110" fmla="*/ 446 w 1231"/>
                <a:gd name="T111" fmla="*/ 56 h 191"/>
                <a:gd name="T112" fmla="*/ 482 w 1231"/>
                <a:gd name="T113" fmla="*/ 19 h 191"/>
                <a:gd name="T114" fmla="*/ 509 w 1231"/>
                <a:gd name="T115" fmla="*/ 73 h 191"/>
                <a:gd name="T116" fmla="*/ 498 w 1231"/>
                <a:gd name="T117" fmla="*/ 164 h 191"/>
                <a:gd name="T118" fmla="*/ 499 w 1231"/>
                <a:gd name="T119" fmla="*/ 182 h 191"/>
                <a:gd name="T120" fmla="*/ 579 w 1231"/>
                <a:gd name="T121" fmla="*/ 148 h 191"/>
                <a:gd name="T122" fmla="*/ 600 w 1231"/>
                <a:gd name="T123" fmla="*/ 147 h 191"/>
                <a:gd name="T124" fmla="*/ 616 w 1231"/>
                <a:gd name="T125"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1" h="191">
                  <a:moveTo>
                    <a:pt x="121" y="191"/>
                  </a:moveTo>
                  <a:cubicBezTo>
                    <a:pt x="102" y="171"/>
                    <a:pt x="102" y="171"/>
                    <a:pt x="102" y="171"/>
                  </a:cubicBezTo>
                  <a:cubicBezTo>
                    <a:pt x="91" y="179"/>
                    <a:pt x="78" y="183"/>
                    <a:pt x="64" y="183"/>
                  </a:cubicBezTo>
                  <a:cubicBezTo>
                    <a:pt x="46" y="183"/>
                    <a:pt x="30" y="177"/>
                    <a:pt x="18" y="165"/>
                  </a:cubicBezTo>
                  <a:cubicBezTo>
                    <a:pt x="1" y="148"/>
                    <a:pt x="0" y="131"/>
                    <a:pt x="0" y="92"/>
                  </a:cubicBezTo>
                  <a:cubicBezTo>
                    <a:pt x="0" y="52"/>
                    <a:pt x="1" y="35"/>
                    <a:pt x="18" y="18"/>
                  </a:cubicBezTo>
                  <a:cubicBezTo>
                    <a:pt x="30" y="6"/>
                    <a:pt x="46" y="0"/>
                    <a:pt x="64" y="0"/>
                  </a:cubicBezTo>
                  <a:cubicBezTo>
                    <a:pt x="82" y="0"/>
                    <a:pt x="97" y="6"/>
                    <a:pt x="109" y="18"/>
                  </a:cubicBezTo>
                  <a:cubicBezTo>
                    <a:pt x="125" y="35"/>
                    <a:pt x="127" y="50"/>
                    <a:pt x="127" y="92"/>
                  </a:cubicBezTo>
                  <a:cubicBezTo>
                    <a:pt x="127" y="125"/>
                    <a:pt x="126" y="143"/>
                    <a:pt x="115" y="158"/>
                  </a:cubicBezTo>
                  <a:cubicBezTo>
                    <a:pt x="135" y="178"/>
                    <a:pt x="135" y="178"/>
                    <a:pt x="135" y="178"/>
                  </a:cubicBezTo>
                  <a:lnTo>
                    <a:pt x="121" y="191"/>
                  </a:lnTo>
                  <a:close/>
                  <a:moveTo>
                    <a:pt x="64" y="20"/>
                  </a:moveTo>
                  <a:cubicBezTo>
                    <a:pt x="52" y="20"/>
                    <a:pt x="41" y="24"/>
                    <a:pt x="34" y="32"/>
                  </a:cubicBezTo>
                  <a:cubicBezTo>
                    <a:pt x="23" y="42"/>
                    <a:pt x="22" y="54"/>
                    <a:pt x="22" y="92"/>
                  </a:cubicBezTo>
                  <a:cubicBezTo>
                    <a:pt x="22" y="129"/>
                    <a:pt x="23" y="141"/>
                    <a:pt x="34" y="152"/>
                  </a:cubicBezTo>
                  <a:cubicBezTo>
                    <a:pt x="41" y="159"/>
                    <a:pt x="52" y="164"/>
                    <a:pt x="64" y="164"/>
                  </a:cubicBezTo>
                  <a:cubicBezTo>
                    <a:pt x="73" y="164"/>
                    <a:pt x="80" y="161"/>
                    <a:pt x="87" y="156"/>
                  </a:cubicBezTo>
                  <a:cubicBezTo>
                    <a:pt x="64" y="134"/>
                    <a:pt x="64" y="134"/>
                    <a:pt x="64" y="134"/>
                  </a:cubicBezTo>
                  <a:cubicBezTo>
                    <a:pt x="78" y="121"/>
                    <a:pt x="78" y="121"/>
                    <a:pt x="78" y="121"/>
                  </a:cubicBezTo>
                  <a:cubicBezTo>
                    <a:pt x="99" y="142"/>
                    <a:pt x="99" y="142"/>
                    <a:pt x="99" y="142"/>
                  </a:cubicBezTo>
                  <a:cubicBezTo>
                    <a:pt x="105" y="132"/>
                    <a:pt x="105" y="118"/>
                    <a:pt x="105" y="92"/>
                  </a:cubicBezTo>
                  <a:cubicBezTo>
                    <a:pt x="105" y="54"/>
                    <a:pt x="104" y="42"/>
                    <a:pt x="93" y="32"/>
                  </a:cubicBezTo>
                  <a:cubicBezTo>
                    <a:pt x="86" y="24"/>
                    <a:pt x="75" y="20"/>
                    <a:pt x="64" y="20"/>
                  </a:cubicBezTo>
                  <a:close/>
                  <a:moveTo>
                    <a:pt x="197" y="183"/>
                  </a:moveTo>
                  <a:cubicBezTo>
                    <a:pt x="184" y="183"/>
                    <a:pt x="172" y="179"/>
                    <a:pt x="165" y="171"/>
                  </a:cubicBezTo>
                  <a:cubicBezTo>
                    <a:pt x="156" y="163"/>
                    <a:pt x="152" y="151"/>
                    <a:pt x="152" y="136"/>
                  </a:cubicBezTo>
                  <a:cubicBezTo>
                    <a:pt x="152" y="56"/>
                    <a:pt x="152" y="56"/>
                    <a:pt x="152" y="56"/>
                  </a:cubicBezTo>
                  <a:cubicBezTo>
                    <a:pt x="172" y="56"/>
                    <a:pt x="172" y="56"/>
                    <a:pt x="172" y="56"/>
                  </a:cubicBezTo>
                  <a:cubicBezTo>
                    <a:pt x="172" y="133"/>
                    <a:pt x="172" y="133"/>
                    <a:pt x="172" y="133"/>
                  </a:cubicBezTo>
                  <a:cubicBezTo>
                    <a:pt x="172" y="154"/>
                    <a:pt x="182" y="165"/>
                    <a:pt x="201" y="165"/>
                  </a:cubicBezTo>
                  <a:cubicBezTo>
                    <a:pt x="220" y="165"/>
                    <a:pt x="230" y="153"/>
                    <a:pt x="230" y="133"/>
                  </a:cubicBezTo>
                  <a:cubicBezTo>
                    <a:pt x="230" y="56"/>
                    <a:pt x="230" y="56"/>
                    <a:pt x="230" y="56"/>
                  </a:cubicBezTo>
                  <a:cubicBezTo>
                    <a:pt x="251" y="56"/>
                    <a:pt x="251" y="56"/>
                    <a:pt x="251" y="56"/>
                  </a:cubicBezTo>
                  <a:cubicBezTo>
                    <a:pt x="251" y="182"/>
                    <a:pt x="251" y="182"/>
                    <a:pt x="251" y="182"/>
                  </a:cubicBezTo>
                  <a:cubicBezTo>
                    <a:pt x="231" y="182"/>
                    <a:pt x="231" y="182"/>
                    <a:pt x="231" y="182"/>
                  </a:cubicBezTo>
                  <a:cubicBezTo>
                    <a:pt x="231" y="170"/>
                    <a:pt x="231" y="170"/>
                    <a:pt x="231" y="170"/>
                  </a:cubicBezTo>
                  <a:cubicBezTo>
                    <a:pt x="222" y="178"/>
                    <a:pt x="210" y="183"/>
                    <a:pt x="197" y="183"/>
                  </a:cubicBezTo>
                  <a:close/>
                  <a:moveTo>
                    <a:pt x="301" y="182"/>
                  </a:moveTo>
                  <a:cubicBezTo>
                    <a:pt x="281" y="182"/>
                    <a:pt x="281" y="182"/>
                    <a:pt x="281" y="182"/>
                  </a:cubicBezTo>
                  <a:cubicBezTo>
                    <a:pt x="281" y="115"/>
                    <a:pt x="281" y="115"/>
                    <a:pt x="281" y="115"/>
                  </a:cubicBezTo>
                  <a:cubicBezTo>
                    <a:pt x="281" y="56"/>
                    <a:pt x="281" y="56"/>
                    <a:pt x="281" y="56"/>
                  </a:cubicBezTo>
                  <a:cubicBezTo>
                    <a:pt x="301" y="56"/>
                    <a:pt x="301" y="56"/>
                    <a:pt x="301" y="56"/>
                  </a:cubicBezTo>
                  <a:cubicBezTo>
                    <a:pt x="301" y="114"/>
                    <a:pt x="301" y="114"/>
                    <a:pt x="301" y="114"/>
                  </a:cubicBezTo>
                  <a:lnTo>
                    <a:pt x="301" y="182"/>
                  </a:lnTo>
                  <a:close/>
                  <a:moveTo>
                    <a:pt x="303" y="24"/>
                  </a:moveTo>
                  <a:cubicBezTo>
                    <a:pt x="280" y="24"/>
                    <a:pt x="280" y="24"/>
                    <a:pt x="280" y="24"/>
                  </a:cubicBezTo>
                  <a:cubicBezTo>
                    <a:pt x="280" y="1"/>
                    <a:pt x="280" y="1"/>
                    <a:pt x="280" y="1"/>
                  </a:cubicBezTo>
                  <a:cubicBezTo>
                    <a:pt x="303" y="1"/>
                    <a:pt x="303" y="1"/>
                    <a:pt x="303" y="1"/>
                  </a:cubicBezTo>
                  <a:lnTo>
                    <a:pt x="303" y="24"/>
                  </a:lnTo>
                  <a:close/>
                  <a:moveTo>
                    <a:pt x="430" y="182"/>
                  </a:moveTo>
                  <a:cubicBezTo>
                    <a:pt x="410" y="182"/>
                    <a:pt x="410" y="182"/>
                    <a:pt x="410" y="182"/>
                  </a:cubicBezTo>
                  <a:cubicBezTo>
                    <a:pt x="410" y="105"/>
                    <a:pt x="410" y="105"/>
                    <a:pt x="410" y="105"/>
                  </a:cubicBezTo>
                  <a:cubicBezTo>
                    <a:pt x="410" y="85"/>
                    <a:pt x="399" y="73"/>
                    <a:pt x="381" y="73"/>
                  </a:cubicBezTo>
                  <a:cubicBezTo>
                    <a:pt x="362" y="73"/>
                    <a:pt x="352" y="85"/>
                    <a:pt x="352" y="105"/>
                  </a:cubicBezTo>
                  <a:cubicBezTo>
                    <a:pt x="352" y="182"/>
                    <a:pt x="352" y="182"/>
                    <a:pt x="352" y="182"/>
                  </a:cubicBezTo>
                  <a:cubicBezTo>
                    <a:pt x="331" y="182"/>
                    <a:pt x="331" y="182"/>
                    <a:pt x="331" y="182"/>
                  </a:cubicBezTo>
                  <a:cubicBezTo>
                    <a:pt x="331" y="56"/>
                    <a:pt x="331" y="56"/>
                    <a:pt x="331" y="56"/>
                  </a:cubicBezTo>
                  <a:cubicBezTo>
                    <a:pt x="352" y="56"/>
                    <a:pt x="352" y="56"/>
                    <a:pt x="352" y="56"/>
                  </a:cubicBezTo>
                  <a:cubicBezTo>
                    <a:pt x="352" y="68"/>
                    <a:pt x="352" y="68"/>
                    <a:pt x="352" y="68"/>
                  </a:cubicBezTo>
                  <a:cubicBezTo>
                    <a:pt x="360" y="59"/>
                    <a:pt x="372" y="55"/>
                    <a:pt x="385" y="55"/>
                  </a:cubicBezTo>
                  <a:cubicBezTo>
                    <a:pt x="398" y="55"/>
                    <a:pt x="409" y="59"/>
                    <a:pt x="417" y="67"/>
                  </a:cubicBezTo>
                  <a:cubicBezTo>
                    <a:pt x="426" y="75"/>
                    <a:pt x="430" y="87"/>
                    <a:pt x="430" y="102"/>
                  </a:cubicBezTo>
                  <a:lnTo>
                    <a:pt x="430" y="182"/>
                  </a:lnTo>
                  <a:close/>
                  <a:moveTo>
                    <a:pt x="550" y="182"/>
                  </a:moveTo>
                  <a:cubicBezTo>
                    <a:pt x="529" y="182"/>
                    <a:pt x="529" y="182"/>
                    <a:pt x="529" y="182"/>
                  </a:cubicBezTo>
                  <a:cubicBezTo>
                    <a:pt x="529" y="113"/>
                    <a:pt x="529" y="113"/>
                    <a:pt x="529" y="113"/>
                  </a:cubicBezTo>
                  <a:cubicBezTo>
                    <a:pt x="529" y="56"/>
                    <a:pt x="529" y="56"/>
                    <a:pt x="529" y="56"/>
                  </a:cubicBezTo>
                  <a:cubicBezTo>
                    <a:pt x="550" y="56"/>
                    <a:pt x="550" y="56"/>
                    <a:pt x="550" y="56"/>
                  </a:cubicBezTo>
                  <a:cubicBezTo>
                    <a:pt x="550" y="113"/>
                    <a:pt x="550" y="113"/>
                    <a:pt x="550" y="113"/>
                  </a:cubicBezTo>
                  <a:lnTo>
                    <a:pt x="550" y="182"/>
                  </a:lnTo>
                  <a:close/>
                  <a:moveTo>
                    <a:pt x="551" y="24"/>
                  </a:moveTo>
                  <a:cubicBezTo>
                    <a:pt x="528" y="24"/>
                    <a:pt x="528" y="24"/>
                    <a:pt x="528" y="24"/>
                  </a:cubicBezTo>
                  <a:cubicBezTo>
                    <a:pt x="528" y="1"/>
                    <a:pt x="528" y="1"/>
                    <a:pt x="528" y="1"/>
                  </a:cubicBezTo>
                  <a:cubicBezTo>
                    <a:pt x="551" y="1"/>
                    <a:pt x="551" y="1"/>
                    <a:pt x="551" y="1"/>
                  </a:cubicBezTo>
                  <a:lnTo>
                    <a:pt x="551" y="24"/>
                  </a:lnTo>
                  <a:close/>
                  <a:moveTo>
                    <a:pt x="686" y="183"/>
                  </a:moveTo>
                  <a:cubicBezTo>
                    <a:pt x="651" y="183"/>
                    <a:pt x="631" y="160"/>
                    <a:pt x="631" y="119"/>
                  </a:cubicBezTo>
                  <a:cubicBezTo>
                    <a:pt x="631" y="79"/>
                    <a:pt x="651" y="55"/>
                    <a:pt x="683" y="55"/>
                  </a:cubicBezTo>
                  <a:cubicBezTo>
                    <a:pt x="715" y="55"/>
                    <a:pt x="735" y="78"/>
                    <a:pt x="735" y="116"/>
                  </a:cubicBezTo>
                  <a:cubicBezTo>
                    <a:pt x="735" y="125"/>
                    <a:pt x="735" y="125"/>
                    <a:pt x="735" y="125"/>
                  </a:cubicBezTo>
                  <a:cubicBezTo>
                    <a:pt x="652" y="125"/>
                    <a:pt x="652" y="125"/>
                    <a:pt x="652" y="125"/>
                  </a:cubicBezTo>
                  <a:cubicBezTo>
                    <a:pt x="652" y="151"/>
                    <a:pt x="664" y="165"/>
                    <a:pt x="687" y="165"/>
                  </a:cubicBezTo>
                  <a:cubicBezTo>
                    <a:pt x="700" y="165"/>
                    <a:pt x="708" y="161"/>
                    <a:pt x="718" y="151"/>
                  </a:cubicBezTo>
                  <a:cubicBezTo>
                    <a:pt x="719" y="150"/>
                    <a:pt x="719" y="150"/>
                    <a:pt x="719" y="150"/>
                  </a:cubicBezTo>
                  <a:cubicBezTo>
                    <a:pt x="733" y="163"/>
                    <a:pt x="733" y="163"/>
                    <a:pt x="733" y="163"/>
                  </a:cubicBezTo>
                  <a:cubicBezTo>
                    <a:pt x="732" y="164"/>
                    <a:pt x="732" y="164"/>
                    <a:pt x="732" y="164"/>
                  </a:cubicBezTo>
                  <a:cubicBezTo>
                    <a:pt x="720" y="176"/>
                    <a:pt x="708" y="183"/>
                    <a:pt x="686" y="183"/>
                  </a:cubicBezTo>
                  <a:close/>
                  <a:moveTo>
                    <a:pt x="652" y="109"/>
                  </a:moveTo>
                  <a:cubicBezTo>
                    <a:pt x="714" y="109"/>
                    <a:pt x="714" y="109"/>
                    <a:pt x="714" y="109"/>
                  </a:cubicBezTo>
                  <a:cubicBezTo>
                    <a:pt x="713" y="100"/>
                    <a:pt x="713" y="96"/>
                    <a:pt x="710" y="90"/>
                  </a:cubicBezTo>
                  <a:cubicBezTo>
                    <a:pt x="705" y="79"/>
                    <a:pt x="695" y="73"/>
                    <a:pt x="683" y="73"/>
                  </a:cubicBezTo>
                  <a:cubicBezTo>
                    <a:pt x="671" y="73"/>
                    <a:pt x="661" y="79"/>
                    <a:pt x="655" y="90"/>
                  </a:cubicBezTo>
                  <a:cubicBezTo>
                    <a:pt x="653" y="96"/>
                    <a:pt x="652" y="100"/>
                    <a:pt x="652" y="109"/>
                  </a:cubicBezTo>
                  <a:close/>
                  <a:moveTo>
                    <a:pt x="798" y="183"/>
                  </a:moveTo>
                  <a:cubicBezTo>
                    <a:pt x="775" y="183"/>
                    <a:pt x="759" y="178"/>
                    <a:pt x="746" y="165"/>
                  </a:cubicBezTo>
                  <a:cubicBezTo>
                    <a:pt x="745" y="164"/>
                    <a:pt x="745" y="164"/>
                    <a:pt x="745" y="164"/>
                  </a:cubicBezTo>
                  <a:cubicBezTo>
                    <a:pt x="759" y="150"/>
                    <a:pt x="759" y="150"/>
                    <a:pt x="759" y="150"/>
                  </a:cubicBezTo>
                  <a:cubicBezTo>
                    <a:pt x="760" y="151"/>
                    <a:pt x="760" y="151"/>
                    <a:pt x="760" y="151"/>
                  </a:cubicBezTo>
                  <a:cubicBezTo>
                    <a:pt x="769" y="161"/>
                    <a:pt x="781" y="165"/>
                    <a:pt x="797" y="165"/>
                  </a:cubicBezTo>
                  <a:cubicBezTo>
                    <a:pt x="809" y="165"/>
                    <a:pt x="829" y="163"/>
                    <a:pt x="829" y="145"/>
                  </a:cubicBezTo>
                  <a:cubicBezTo>
                    <a:pt x="829" y="134"/>
                    <a:pt x="823" y="129"/>
                    <a:pt x="809" y="128"/>
                  </a:cubicBezTo>
                  <a:cubicBezTo>
                    <a:pt x="789" y="126"/>
                    <a:pt x="789" y="126"/>
                    <a:pt x="789" y="126"/>
                  </a:cubicBezTo>
                  <a:cubicBezTo>
                    <a:pt x="764" y="124"/>
                    <a:pt x="751" y="113"/>
                    <a:pt x="751" y="92"/>
                  </a:cubicBezTo>
                  <a:cubicBezTo>
                    <a:pt x="751" y="70"/>
                    <a:pt x="770" y="55"/>
                    <a:pt x="798" y="55"/>
                  </a:cubicBezTo>
                  <a:cubicBezTo>
                    <a:pt x="816" y="55"/>
                    <a:pt x="832" y="59"/>
                    <a:pt x="843" y="68"/>
                  </a:cubicBezTo>
                  <a:cubicBezTo>
                    <a:pt x="844" y="69"/>
                    <a:pt x="844" y="69"/>
                    <a:pt x="844" y="69"/>
                  </a:cubicBezTo>
                  <a:cubicBezTo>
                    <a:pt x="830" y="83"/>
                    <a:pt x="830" y="83"/>
                    <a:pt x="830" y="83"/>
                  </a:cubicBezTo>
                  <a:cubicBezTo>
                    <a:pt x="829" y="82"/>
                    <a:pt x="829" y="82"/>
                    <a:pt x="829" y="82"/>
                  </a:cubicBezTo>
                  <a:cubicBezTo>
                    <a:pt x="821" y="76"/>
                    <a:pt x="811" y="73"/>
                    <a:pt x="798" y="73"/>
                  </a:cubicBezTo>
                  <a:cubicBezTo>
                    <a:pt x="781" y="73"/>
                    <a:pt x="771" y="79"/>
                    <a:pt x="771" y="92"/>
                  </a:cubicBezTo>
                  <a:cubicBezTo>
                    <a:pt x="771" y="102"/>
                    <a:pt x="778" y="107"/>
                    <a:pt x="792" y="108"/>
                  </a:cubicBezTo>
                  <a:cubicBezTo>
                    <a:pt x="811" y="110"/>
                    <a:pt x="811" y="110"/>
                    <a:pt x="811" y="110"/>
                  </a:cubicBezTo>
                  <a:cubicBezTo>
                    <a:pt x="827" y="112"/>
                    <a:pt x="849" y="117"/>
                    <a:pt x="849" y="144"/>
                  </a:cubicBezTo>
                  <a:cubicBezTo>
                    <a:pt x="849" y="168"/>
                    <a:pt x="829" y="183"/>
                    <a:pt x="798" y="183"/>
                  </a:cubicBezTo>
                  <a:close/>
                  <a:moveTo>
                    <a:pt x="894" y="182"/>
                  </a:moveTo>
                  <a:cubicBezTo>
                    <a:pt x="872" y="182"/>
                    <a:pt x="872" y="182"/>
                    <a:pt x="872" y="182"/>
                  </a:cubicBezTo>
                  <a:cubicBezTo>
                    <a:pt x="872" y="100"/>
                    <a:pt x="872" y="100"/>
                    <a:pt x="872" y="100"/>
                  </a:cubicBezTo>
                  <a:cubicBezTo>
                    <a:pt x="872" y="2"/>
                    <a:pt x="872" y="2"/>
                    <a:pt x="872" y="2"/>
                  </a:cubicBezTo>
                  <a:cubicBezTo>
                    <a:pt x="894" y="2"/>
                    <a:pt x="894" y="2"/>
                    <a:pt x="894" y="2"/>
                  </a:cubicBezTo>
                  <a:cubicBezTo>
                    <a:pt x="894" y="100"/>
                    <a:pt x="894" y="100"/>
                    <a:pt x="894" y="100"/>
                  </a:cubicBezTo>
                  <a:lnTo>
                    <a:pt x="894" y="182"/>
                  </a:lnTo>
                  <a:close/>
                  <a:moveTo>
                    <a:pt x="1085" y="182"/>
                  </a:moveTo>
                  <a:cubicBezTo>
                    <a:pt x="1063" y="182"/>
                    <a:pt x="1063" y="182"/>
                    <a:pt x="1063" y="182"/>
                  </a:cubicBezTo>
                  <a:cubicBezTo>
                    <a:pt x="1063" y="51"/>
                    <a:pt x="1063" y="51"/>
                    <a:pt x="1063" y="51"/>
                  </a:cubicBezTo>
                  <a:cubicBezTo>
                    <a:pt x="1017" y="154"/>
                    <a:pt x="1017" y="154"/>
                    <a:pt x="1017" y="154"/>
                  </a:cubicBezTo>
                  <a:cubicBezTo>
                    <a:pt x="999" y="154"/>
                    <a:pt x="999" y="154"/>
                    <a:pt x="999" y="154"/>
                  </a:cubicBezTo>
                  <a:cubicBezTo>
                    <a:pt x="952" y="51"/>
                    <a:pt x="952" y="51"/>
                    <a:pt x="952" y="51"/>
                  </a:cubicBezTo>
                  <a:cubicBezTo>
                    <a:pt x="952" y="182"/>
                    <a:pt x="952" y="182"/>
                    <a:pt x="952" y="182"/>
                  </a:cubicBezTo>
                  <a:cubicBezTo>
                    <a:pt x="930" y="182"/>
                    <a:pt x="930" y="182"/>
                    <a:pt x="930" y="182"/>
                  </a:cubicBezTo>
                  <a:cubicBezTo>
                    <a:pt x="930" y="2"/>
                    <a:pt x="930" y="2"/>
                    <a:pt x="930" y="2"/>
                  </a:cubicBezTo>
                  <a:cubicBezTo>
                    <a:pt x="951" y="2"/>
                    <a:pt x="951" y="2"/>
                    <a:pt x="951" y="2"/>
                  </a:cubicBezTo>
                  <a:cubicBezTo>
                    <a:pt x="951" y="2"/>
                    <a:pt x="951" y="2"/>
                    <a:pt x="951" y="2"/>
                  </a:cubicBezTo>
                  <a:cubicBezTo>
                    <a:pt x="1008" y="126"/>
                    <a:pt x="1008" y="126"/>
                    <a:pt x="1008" y="126"/>
                  </a:cubicBezTo>
                  <a:cubicBezTo>
                    <a:pt x="1064" y="2"/>
                    <a:pt x="1064" y="2"/>
                    <a:pt x="1064" y="2"/>
                  </a:cubicBezTo>
                  <a:cubicBezTo>
                    <a:pt x="1085" y="2"/>
                    <a:pt x="1085" y="2"/>
                    <a:pt x="1085" y="2"/>
                  </a:cubicBezTo>
                  <a:lnTo>
                    <a:pt x="1085" y="182"/>
                  </a:lnTo>
                  <a:close/>
                  <a:moveTo>
                    <a:pt x="1168" y="183"/>
                  </a:moveTo>
                  <a:cubicBezTo>
                    <a:pt x="1141" y="183"/>
                    <a:pt x="1123" y="176"/>
                    <a:pt x="1106" y="159"/>
                  </a:cubicBezTo>
                  <a:cubicBezTo>
                    <a:pt x="1106" y="158"/>
                    <a:pt x="1106" y="158"/>
                    <a:pt x="1106" y="158"/>
                  </a:cubicBezTo>
                  <a:cubicBezTo>
                    <a:pt x="1120" y="144"/>
                    <a:pt x="1120" y="144"/>
                    <a:pt x="1120" y="144"/>
                  </a:cubicBezTo>
                  <a:cubicBezTo>
                    <a:pt x="1121" y="145"/>
                    <a:pt x="1121" y="145"/>
                    <a:pt x="1121" y="145"/>
                  </a:cubicBezTo>
                  <a:cubicBezTo>
                    <a:pt x="1135" y="159"/>
                    <a:pt x="1148" y="164"/>
                    <a:pt x="1168" y="164"/>
                  </a:cubicBezTo>
                  <a:cubicBezTo>
                    <a:pt x="1194" y="164"/>
                    <a:pt x="1209" y="152"/>
                    <a:pt x="1209" y="132"/>
                  </a:cubicBezTo>
                  <a:cubicBezTo>
                    <a:pt x="1209" y="123"/>
                    <a:pt x="1207" y="116"/>
                    <a:pt x="1201" y="111"/>
                  </a:cubicBezTo>
                  <a:cubicBezTo>
                    <a:pt x="1196" y="106"/>
                    <a:pt x="1191" y="104"/>
                    <a:pt x="1179" y="102"/>
                  </a:cubicBezTo>
                  <a:cubicBezTo>
                    <a:pt x="1158" y="99"/>
                    <a:pt x="1158" y="99"/>
                    <a:pt x="1158" y="99"/>
                  </a:cubicBezTo>
                  <a:cubicBezTo>
                    <a:pt x="1143" y="97"/>
                    <a:pt x="1133" y="93"/>
                    <a:pt x="1125" y="86"/>
                  </a:cubicBezTo>
                  <a:cubicBezTo>
                    <a:pt x="1115" y="77"/>
                    <a:pt x="1111" y="66"/>
                    <a:pt x="1111" y="51"/>
                  </a:cubicBezTo>
                  <a:cubicBezTo>
                    <a:pt x="1111" y="20"/>
                    <a:pt x="1133" y="0"/>
                    <a:pt x="1169" y="0"/>
                  </a:cubicBezTo>
                  <a:cubicBezTo>
                    <a:pt x="1191" y="0"/>
                    <a:pt x="1207" y="6"/>
                    <a:pt x="1222" y="20"/>
                  </a:cubicBezTo>
                  <a:cubicBezTo>
                    <a:pt x="1223" y="21"/>
                    <a:pt x="1223" y="21"/>
                    <a:pt x="1223" y="21"/>
                  </a:cubicBezTo>
                  <a:cubicBezTo>
                    <a:pt x="1209" y="35"/>
                    <a:pt x="1209" y="35"/>
                    <a:pt x="1209" y="35"/>
                  </a:cubicBezTo>
                  <a:cubicBezTo>
                    <a:pt x="1208" y="34"/>
                    <a:pt x="1208" y="34"/>
                    <a:pt x="1208" y="34"/>
                  </a:cubicBezTo>
                  <a:cubicBezTo>
                    <a:pt x="1197" y="23"/>
                    <a:pt x="1185" y="19"/>
                    <a:pt x="1168" y="19"/>
                  </a:cubicBezTo>
                  <a:cubicBezTo>
                    <a:pt x="1146" y="19"/>
                    <a:pt x="1132" y="31"/>
                    <a:pt x="1132" y="51"/>
                  </a:cubicBezTo>
                  <a:cubicBezTo>
                    <a:pt x="1132" y="59"/>
                    <a:pt x="1134" y="66"/>
                    <a:pt x="1139" y="70"/>
                  </a:cubicBezTo>
                  <a:cubicBezTo>
                    <a:pt x="1144" y="75"/>
                    <a:pt x="1152" y="78"/>
                    <a:pt x="1162" y="79"/>
                  </a:cubicBezTo>
                  <a:cubicBezTo>
                    <a:pt x="1182" y="83"/>
                    <a:pt x="1182" y="83"/>
                    <a:pt x="1182" y="83"/>
                  </a:cubicBezTo>
                  <a:cubicBezTo>
                    <a:pt x="1199" y="85"/>
                    <a:pt x="1207" y="88"/>
                    <a:pt x="1215" y="96"/>
                  </a:cubicBezTo>
                  <a:cubicBezTo>
                    <a:pt x="1225" y="104"/>
                    <a:pt x="1231" y="117"/>
                    <a:pt x="1231" y="132"/>
                  </a:cubicBezTo>
                  <a:cubicBezTo>
                    <a:pt x="1231" y="163"/>
                    <a:pt x="1206" y="183"/>
                    <a:pt x="1168" y="183"/>
                  </a:cubicBezTo>
                  <a:close/>
                  <a:moveTo>
                    <a:pt x="499" y="182"/>
                  </a:moveTo>
                  <a:cubicBezTo>
                    <a:pt x="495" y="182"/>
                    <a:pt x="495" y="182"/>
                    <a:pt x="495" y="182"/>
                  </a:cubicBezTo>
                  <a:cubicBezTo>
                    <a:pt x="475" y="182"/>
                    <a:pt x="462" y="168"/>
                    <a:pt x="462" y="147"/>
                  </a:cubicBezTo>
                  <a:cubicBezTo>
                    <a:pt x="462" y="73"/>
                    <a:pt x="462" y="73"/>
                    <a:pt x="462" y="73"/>
                  </a:cubicBezTo>
                  <a:cubicBezTo>
                    <a:pt x="446" y="73"/>
                    <a:pt x="446" y="73"/>
                    <a:pt x="446" y="73"/>
                  </a:cubicBezTo>
                  <a:cubicBezTo>
                    <a:pt x="446" y="56"/>
                    <a:pt x="446" y="56"/>
                    <a:pt x="446" y="56"/>
                  </a:cubicBezTo>
                  <a:cubicBezTo>
                    <a:pt x="462" y="56"/>
                    <a:pt x="462" y="56"/>
                    <a:pt x="462" y="56"/>
                  </a:cubicBezTo>
                  <a:cubicBezTo>
                    <a:pt x="462" y="19"/>
                    <a:pt x="462" y="19"/>
                    <a:pt x="462" y="19"/>
                  </a:cubicBezTo>
                  <a:cubicBezTo>
                    <a:pt x="482" y="19"/>
                    <a:pt x="482" y="19"/>
                    <a:pt x="482" y="19"/>
                  </a:cubicBezTo>
                  <a:cubicBezTo>
                    <a:pt x="482" y="56"/>
                    <a:pt x="482" y="56"/>
                    <a:pt x="482" y="56"/>
                  </a:cubicBezTo>
                  <a:cubicBezTo>
                    <a:pt x="509" y="56"/>
                    <a:pt x="509" y="56"/>
                    <a:pt x="509" y="56"/>
                  </a:cubicBezTo>
                  <a:cubicBezTo>
                    <a:pt x="509" y="73"/>
                    <a:pt x="509" y="73"/>
                    <a:pt x="509" y="73"/>
                  </a:cubicBezTo>
                  <a:cubicBezTo>
                    <a:pt x="482" y="73"/>
                    <a:pt x="482" y="73"/>
                    <a:pt x="482" y="73"/>
                  </a:cubicBezTo>
                  <a:cubicBezTo>
                    <a:pt x="482" y="147"/>
                    <a:pt x="482" y="147"/>
                    <a:pt x="482" y="147"/>
                  </a:cubicBezTo>
                  <a:cubicBezTo>
                    <a:pt x="482" y="158"/>
                    <a:pt x="488" y="164"/>
                    <a:pt x="498" y="164"/>
                  </a:cubicBezTo>
                  <a:cubicBezTo>
                    <a:pt x="499" y="164"/>
                    <a:pt x="499" y="164"/>
                    <a:pt x="499" y="164"/>
                  </a:cubicBezTo>
                  <a:cubicBezTo>
                    <a:pt x="499" y="165"/>
                    <a:pt x="499" y="165"/>
                    <a:pt x="499" y="165"/>
                  </a:cubicBezTo>
                  <a:lnTo>
                    <a:pt x="499" y="182"/>
                  </a:lnTo>
                  <a:close/>
                  <a:moveTo>
                    <a:pt x="616" y="182"/>
                  </a:moveTo>
                  <a:cubicBezTo>
                    <a:pt x="612" y="182"/>
                    <a:pt x="612" y="182"/>
                    <a:pt x="612" y="182"/>
                  </a:cubicBezTo>
                  <a:cubicBezTo>
                    <a:pt x="591" y="182"/>
                    <a:pt x="579" y="169"/>
                    <a:pt x="579" y="148"/>
                  </a:cubicBezTo>
                  <a:cubicBezTo>
                    <a:pt x="579" y="2"/>
                    <a:pt x="579" y="2"/>
                    <a:pt x="579" y="2"/>
                  </a:cubicBezTo>
                  <a:cubicBezTo>
                    <a:pt x="600" y="2"/>
                    <a:pt x="600" y="2"/>
                    <a:pt x="600" y="2"/>
                  </a:cubicBezTo>
                  <a:cubicBezTo>
                    <a:pt x="600" y="147"/>
                    <a:pt x="600" y="147"/>
                    <a:pt x="600" y="147"/>
                  </a:cubicBezTo>
                  <a:cubicBezTo>
                    <a:pt x="600" y="159"/>
                    <a:pt x="604" y="164"/>
                    <a:pt x="615" y="164"/>
                  </a:cubicBezTo>
                  <a:cubicBezTo>
                    <a:pt x="616" y="164"/>
                    <a:pt x="616" y="164"/>
                    <a:pt x="616" y="164"/>
                  </a:cubicBezTo>
                  <a:cubicBezTo>
                    <a:pt x="616" y="165"/>
                    <a:pt x="616" y="165"/>
                    <a:pt x="616" y="165"/>
                  </a:cubicBezTo>
                  <a:lnTo>
                    <a:pt x="616" y="182"/>
                  </a:lnTo>
                  <a:close/>
                </a:path>
              </a:pathLst>
            </a:custGeom>
            <a:solidFill>
              <a:srgbClr val="7778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noEditPoints="1"/>
            </p:cNvSpPr>
            <p:nvPr userDrawn="1"/>
          </p:nvSpPr>
          <p:spPr bwMode="gray">
            <a:xfrm>
              <a:off x="7474095" y="5549900"/>
              <a:ext cx="76200" cy="41275"/>
            </a:xfrm>
            <a:custGeom>
              <a:avLst/>
              <a:gdLst>
                <a:gd name="T0" fmla="*/ 12 w 48"/>
                <a:gd name="T1" fmla="*/ 4 h 26"/>
                <a:gd name="T2" fmla="*/ 12 w 48"/>
                <a:gd name="T3" fmla="*/ 26 h 26"/>
                <a:gd name="T4" fmla="*/ 7 w 48"/>
                <a:gd name="T5" fmla="*/ 26 h 26"/>
                <a:gd name="T6" fmla="*/ 7 w 48"/>
                <a:gd name="T7" fmla="*/ 4 h 26"/>
                <a:gd name="T8" fmla="*/ 0 w 48"/>
                <a:gd name="T9" fmla="*/ 4 h 26"/>
                <a:gd name="T10" fmla="*/ 0 w 48"/>
                <a:gd name="T11" fmla="*/ 0 h 26"/>
                <a:gd name="T12" fmla="*/ 18 w 48"/>
                <a:gd name="T13" fmla="*/ 0 h 26"/>
                <a:gd name="T14" fmla="*/ 18 w 48"/>
                <a:gd name="T15" fmla="*/ 4 h 26"/>
                <a:gd name="T16" fmla="*/ 12 w 48"/>
                <a:gd name="T17" fmla="*/ 4 h 26"/>
                <a:gd name="T18" fmla="*/ 43 w 48"/>
                <a:gd name="T19" fmla="*/ 26 h 26"/>
                <a:gd name="T20" fmla="*/ 43 w 48"/>
                <a:gd name="T21" fmla="*/ 9 h 26"/>
                <a:gd name="T22" fmla="*/ 37 w 48"/>
                <a:gd name="T23" fmla="*/ 20 h 26"/>
                <a:gd name="T24" fmla="*/ 33 w 48"/>
                <a:gd name="T25" fmla="*/ 20 h 26"/>
                <a:gd name="T26" fmla="*/ 27 w 48"/>
                <a:gd name="T27" fmla="*/ 9 h 26"/>
                <a:gd name="T28" fmla="*/ 27 w 48"/>
                <a:gd name="T29" fmla="*/ 26 h 26"/>
                <a:gd name="T30" fmla="*/ 23 w 48"/>
                <a:gd name="T31" fmla="*/ 26 h 26"/>
                <a:gd name="T32" fmla="*/ 23 w 48"/>
                <a:gd name="T33" fmla="*/ 0 h 26"/>
                <a:gd name="T34" fmla="*/ 27 w 48"/>
                <a:gd name="T35" fmla="*/ 0 h 26"/>
                <a:gd name="T36" fmla="*/ 35 w 48"/>
                <a:gd name="T37" fmla="*/ 15 h 26"/>
                <a:gd name="T38" fmla="*/ 43 w 48"/>
                <a:gd name="T39" fmla="*/ 0 h 26"/>
                <a:gd name="T40" fmla="*/ 48 w 48"/>
                <a:gd name="T41" fmla="*/ 0 h 26"/>
                <a:gd name="T42" fmla="*/ 48 w 48"/>
                <a:gd name="T43" fmla="*/ 26 h 26"/>
                <a:gd name="T44" fmla="*/ 43 w 48"/>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6">
                  <a:moveTo>
                    <a:pt x="12" y="4"/>
                  </a:moveTo>
                  <a:lnTo>
                    <a:pt x="12" y="26"/>
                  </a:lnTo>
                  <a:lnTo>
                    <a:pt x="7" y="26"/>
                  </a:lnTo>
                  <a:lnTo>
                    <a:pt x="7" y="4"/>
                  </a:lnTo>
                  <a:lnTo>
                    <a:pt x="0" y="4"/>
                  </a:lnTo>
                  <a:lnTo>
                    <a:pt x="0" y="0"/>
                  </a:lnTo>
                  <a:lnTo>
                    <a:pt x="18" y="0"/>
                  </a:lnTo>
                  <a:lnTo>
                    <a:pt x="18" y="4"/>
                  </a:lnTo>
                  <a:lnTo>
                    <a:pt x="12" y="4"/>
                  </a:lnTo>
                  <a:close/>
                  <a:moveTo>
                    <a:pt x="43" y="26"/>
                  </a:moveTo>
                  <a:lnTo>
                    <a:pt x="43" y="9"/>
                  </a:lnTo>
                  <a:lnTo>
                    <a:pt x="37" y="20"/>
                  </a:lnTo>
                  <a:lnTo>
                    <a:pt x="33" y="20"/>
                  </a:lnTo>
                  <a:lnTo>
                    <a:pt x="27" y="9"/>
                  </a:lnTo>
                  <a:lnTo>
                    <a:pt x="27" y="26"/>
                  </a:lnTo>
                  <a:lnTo>
                    <a:pt x="23" y="26"/>
                  </a:lnTo>
                  <a:lnTo>
                    <a:pt x="23" y="0"/>
                  </a:lnTo>
                  <a:lnTo>
                    <a:pt x="27" y="0"/>
                  </a:lnTo>
                  <a:lnTo>
                    <a:pt x="35" y="15"/>
                  </a:lnTo>
                  <a:lnTo>
                    <a:pt x="43" y="0"/>
                  </a:lnTo>
                  <a:lnTo>
                    <a:pt x="48" y="0"/>
                  </a:lnTo>
                  <a:lnTo>
                    <a:pt x="48" y="26"/>
                  </a:lnTo>
                  <a:lnTo>
                    <a:pt x="43" y="26"/>
                  </a:lnTo>
                  <a:close/>
                </a:path>
              </a:pathLst>
            </a:custGeom>
            <a:solidFill>
              <a:srgbClr val="41404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noEditPoints="1"/>
            </p:cNvSpPr>
            <p:nvPr userDrawn="1"/>
          </p:nvSpPr>
          <p:spPr bwMode="gray">
            <a:xfrm>
              <a:off x="4813445" y="5438775"/>
              <a:ext cx="549275" cy="493712"/>
            </a:xfrm>
            <a:custGeom>
              <a:avLst/>
              <a:gdLst>
                <a:gd name="T0" fmla="*/ 351 w 351"/>
                <a:gd name="T1" fmla="*/ 69 h 314"/>
                <a:gd name="T2" fmla="*/ 319 w 351"/>
                <a:gd name="T3" fmla="*/ 87 h 314"/>
                <a:gd name="T4" fmla="*/ 264 w 351"/>
                <a:gd name="T5" fmla="*/ 32 h 314"/>
                <a:gd name="T6" fmla="*/ 283 w 351"/>
                <a:gd name="T7" fmla="*/ 0 h 314"/>
                <a:gd name="T8" fmla="*/ 351 w 351"/>
                <a:gd name="T9" fmla="*/ 69 h 314"/>
                <a:gd name="T10" fmla="*/ 37 w 351"/>
                <a:gd name="T11" fmla="*/ 163 h 314"/>
                <a:gd name="T12" fmla="*/ 0 w 351"/>
                <a:gd name="T13" fmla="*/ 163 h 314"/>
                <a:gd name="T14" fmla="*/ 25 w 351"/>
                <a:gd name="T15" fmla="*/ 257 h 314"/>
                <a:gd name="T16" fmla="*/ 57 w 351"/>
                <a:gd name="T17" fmla="*/ 239 h 314"/>
                <a:gd name="T18" fmla="*/ 37 w 351"/>
                <a:gd name="T19" fmla="*/ 163 h 314"/>
                <a:gd name="T20" fmla="*/ 130 w 351"/>
                <a:gd name="T21" fmla="*/ 63 h 314"/>
                <a:gd name="T22" fmla="*/ 112 w 351"/>
                <a:gd name="T23" fmla="*/ 31 h 314"/>
                <a:gd name="T24" fmla="*/ 37 w 351"/>
                <a:gd name="T25" fmla="*/ 163 h 314"/>
                <a:gd name="T26" fmla="*/ 72 w 351"/>
                <a:gd name="T27" fmla="*/ 163 h 314"/>
                <a:gd name="T28" fmla="*/ 130 w 351"/>
                <a:gd name="T29" fmla="*/ 63 h 314"/>
                <a:gd name="T30" fmla="*/ 88 w 351"/>
                <a:gd name="T31" fmla="*/ 221 h 314"/>
                <a:gd name="T32" fmla="*/ 57 w 351"/>
                <a:gd name="T33" fmla="*/ 239 h 314"/>
                <a:gd name="T34" fmla="*/ 188 w 351"/>
                <a:gd name="T35" fmla="*/ 314 h 314"/>
                <a:gd name="T36" fmla="*/ 188 w 351"/>
                <a:gd name="T37" fmla="*/ 278 h 314"/>
                <a:gd name="T38" fmla="*/ 88 w 351"/>
                <a:gd name="T39" fmla="*/ 22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14">
                  <a:moveTo>
                    <a:pt x="351" y="69"/>
                  </a:moveTo>
                  <a:cubicBezTo>
                    <a:pt x="319" y="87"/>
                    <a:pt x="319" y="87"/>
                    <a:pt x="319" y="87"/>
                  </a:cubicBezTo>
                  <a:cubicBezTo>
                    <a:pt x="306" y="64"/>
                    <a:pt x="287" y="45"/>
                    <a:pt x="264" y="32"/>
                  </a:cubicBezTo>
                  <a:cubicBezTo>
                    <a:pt x="283" y="0"/>
                    <a:pt x="283" y="0"/>
                    <a:pt x="283" y="0"/>
                  </a:cubicBezTo>
                  <a:cubicBezTo>
                    <a:pt x="311" y="16"/>
                    <a:pt x="335" y="40"/>
                    <a:pt x="351" y="69"/>
                  </a:cubicBezTo>
                  <a:close/>
                  <a:moveTo>
                    <a:pt x="37" y="163"/>
                  </a:moveTo>
                  <a:cubicBezTo>
                    <a:pt x="0" y="163"/>
                    <a:pt x="0" y="163"/>
                    <a:pt x="0" y="163"/>
                  </a:cubicBezTo>
                  <a:cubicBezTo>
                    <a:pt x="0" y="197"/>
                    <a:pt x="9" y="230"/>
                    <a:pt x="25" y="257"/>
                  </a:cubicBezTo>
                  <a:cubicBezTo>
                    <a:pt x="57" y="239"/>
                    <a:pt x="57" y="239"/>
                    <a:pt x="57" y="239"/>
                  </a:cubicBezTo>
                  <a:cubicBezTo>
                    <a:pt x="44" y="216"/>
                    <a:pt x="37" y="190"/>
                    <a:pt x="37" y="163"/>
                  </a:cubicBezTo>
                  <a:close/>
                  <a:moveTo>
                    <a:pt x="130" y="63"/>
                  </a:moveTo>
                  <a:cubicBezTo>
                    <a:pt x="112" y="31"/>
                    <a:pt x="112" y="31"/>
                    <a:pt x="112" y="31"/>
                  </a:cubicBezTo>
                  <a:cubicBezTo>
                    <a:pt x="67" y="58"/>
                    <a:pt x="37" y="107"/>
                    <a:pt x="37" y="163"/>
                  </a:cubicBezTo>
                  <a:cubicBezTo>
                    <a:pt x="72" y="163"/>
                    <a:pt x="72" y="163"/>
                    <a:pt x="72" y="163"/>
                  </a:cubicBezTo>
                  <a:cubicBezTo>
                    <a:pt x="72" y="120"/>
                    <a:pt x="96" y="83"/>
                    <a:pt x="130" y="63"/>
                  </a:cubicBezTo>
                  <a:close/>
                  <a:moveTo>
                    <a:pt x="88" y="221"/>
                  </a:moveTo>
                  <a:cubicBezTo>
                    <a:pt x="57" y="239"/>
                    <a:pt x="57" y="239"/>
                    <a:pt x="57" y="239"/>
                  </a:cubicBezTo>
                  <a:cubicBezTo>
                    <a:pt x="83" y="284"/>
                    <a:pt x="132" y="314"/>
                    <a:pt x="188" y="314"/>
                  </a:cubicBezTo>
                  <a:cubicBezTo>
                    <a:pt x="188" y="278"/>
                    <a:pt x="188" y="278"/>
                    <a:pt x="188" y="278"/>
                  </a:cubicBezTo>
                  <a:cubicBezTo>
                    <a:pt x="145" y="278"/>
                    <a:pt x="108" y="255"/>
                    <a:pt x="88" y="221"/>
                  </a:cubicBezTo>
                  <a:close/>
                </a:path>
              </a:pathLst>
            </a:custGeom>
            <a:solidFill>
              <a:srgbClr val="ACDA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noEditPoints="1"/>
            </p:cNvSpPr>
            <p:nvPr userDrawn="1"/>
          </p:nvSpPr>
          <p:spPr bwMode="gray">
            <a:xfrm>
              <a:off x="4813445" y="5397500"/>
              <a:ext cx="442913" cy="593725"/>
            </a:xfrm>
            <a:custGeom>
              <a:avLst/>
              <a:gdLst>
                <a:gd name="T0" fmla="*/ 25 w 283"/>
                <a:gd name="T1" fmla="*/ 283 h 377"/>
                <a:gd name="T2" fmla="*/ 57 w 283"/>
                <a:gd name="T3" fmla="*/ 265 h 377"/>
                <a:gd name="T4" fmla="*/ 188 w 283"/>
                <a:gd name="T5" fmla="*/ 340 h 377"/>
                <a:gd name="T6" fmla="*/ 264 w 283"/>
                <a:gd name="T7" fmla="*/ 320 h 377"/>
                <a:gd name="T8" fmla="*/ 282 w 283"/>
                <a:gd name="T9" fmla="*/ 352 h 377"/>
                <a:gd name="T10" fmla="*/ 188 w 283"/>
                <a:gd name="T11" fmla="*/ 377 h 377"/>
                <a:gd name="T12" fmla="*/ 25 w 283"/>
                <a:gd name="T13" fmla="*/ 283 h 377"/>
                <a:gd name="T14" fmla="*/ 188 w 283"/>
                <a:gd name="T15" fmla="*/ 37 h 377"/>
                <a:gd name="T16" fmla="*/ 264 w 283"/>
                <a:gd name="T17" fmla="*/ 58 h 377"/>
                <a:gd name="T18" fmla="*/ 283 w 283"/>
                <a:gd name="T19" fmla="*/ 26 h 377"/>
                <a:gd name="T20" fmla="*/ 188 w 283"/>
                <a:gd name="T21" fmla="*/ 0 h 377"/>
                <a:gd name="T22" fmla="*/ 0 w 283"/>
                <a:gd name="T23" fmla="*/ 189 h 377"/>
                <a:gd name="T24" fmla="*/ 37 w 283"/>
                <a:gd name="T25" fmla="*/ 189 h 377"/>
                <a:gd name="T26" fmla="*/ 188 w 283"/>
                <a:gd name="T27" fmla="*/ 3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377">
                  <a:moveTo>
                    <a:pt x="25" y="283"/>
                  </a:moveTo>
                  <a:cubicBezTo>
                    <a:pt x="57" y="265"/>
                    <a:pt x="57" y="265"/>
                    <a:pt x="57" y="265"/>
                  </a:cubicBezTo>
                  <a:cubicBezTo>
                    <a:pt x="83" y="310"/>
                    <a:pt x="132" y="340"/>
                    <a:pt x="188" y="340"/>
                  </a:cubicBezTo>
                  <a:cubicBezTo>
                    <a:pt x="216" y="340"/>
                    <a:pt x="241" y="332"/>
                    <a:pt x="264" y="320"/>
                  </a:cubicBezTo>
                  <a:cubicBezTo>
                    <a:pt x="282" y="352"/>
                    <a:pt x="282" y="352"/>
                    <a:pt x="282" y="352"/>
                  </a:cubicBezTo>
                  <a:cubicBezTo>
                    <a:pt x="255" y="368"/>
                    <a:pt x="222" y="377"/>
                    <a:pt x="188" y="377"/>
                  </a:cubicBezTo>
                  <a:cubicBezTo>
                    <a:pt x="118" y="377"/>
                    <a:pt x="58" y="339"/>
                    <a:pt x="25" y="283"/>
                  </a:cubicBezTo>
                  <a:close/>
                  <a:moveTo>
                    <a:pt x="188" y="37"/>
                  </a:moveTo>
                  <a:cubicBezTo>
                    <a:pt x="216" y="37"/>
                    <a:pt x="242" y="45"/>
                    <a:pt x="264" y="58"/>
                  </a:cubicBezTo>
                  <a:cubicBezTo>
                    <a:pt x="283" y="26"/>
                    <a:pt x="283" y="26"/>
                    <a:pt x="283" y="26"/>
                  </a:cubicBezTo>
                  <a:cubicBezTo>
                    <a:pt x="255" y="10"/>
                    <a:pt x="222" y="0"/>
                    <a:pt x="188" y="0"/>
                  </a:cubicBezTo>
                  <a:cubicBezTo>
                    <a:pt x="84" y="0"/>
                    <a:pt x="0" y="85"/>
                    <a:pt x="0" y="189"/>
                  </a:cubicBezTo>
                  <a:cubicBezTo>
                    <a:pt x="37" y="189"/>
                    <a:pt x="37" y="189"/>
                    <a:pt x="37" y="189"/>
                  </a:cubicBezTo>
                  <a:cubicBezTo>
                    <a:pt x="37" y="105"/>
                    <a:pt x="104" y="37"/>
                    <a:pt x="188" y="37"/>
                  </a:cubicBezTo>
                  <a:close/>
                </a:path>
              </a:pathLst>
            </a:custGeom>
            <a:solidFill>
              <a:srgbClr val="00AA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9"/>
            <p:cNvSpPr>
              <a:spLocks noEditPoints="1"/>
            </p:cNvSpPr>
            <p:nvPr userDrawn="1"/>
          </p:nvSpPr>
          <p:spPr bwMode="gray">
            <a:xfrm>
              <a:off x="4926157" y="5511800"/>
              <a:ext cx="476250" cy="365125"/>
            </a:xfrm>
            <a:custGeom>
              <a:avLst/>
              <a:gdLst>
                <a:gd name="T0" fmla="*/ 247 w 304"/>
                <a:gd name="T1" fmla="*/ 40 h 231"/>
                <a:gd name="T2" fmla="*/ 279 w 304"/>
                <a:gd name="T3" fmla="*/ 22 h 231"/>
                <a:gd name="T4" fmla="*/ 304 w 304"/>
                <a:gd name="T5" fmla="*/ 116 h 231"/>
                <a:gd name="T6" fmla="*/ 279 w 304"/>
                <a:gd name="T7" fmla="*/ 210 h 231"/>
                <a:gd name="T8" fmla="*/ 247 w 304"/>
                <a:gd name="T9" fmla="*/ 191 h 231"/>
                <a:gd name="T10" fmla="*/ 267 w 304"/>
                <a:gd name="T11" fmla="*/ 116 h 231"/>
                <a:gd name="T12" fmla="*/ 247 w 304"/>
                <a:gd name="T13" fmla="*/ 40 h 231"/>
                <a:gd name="T14" fmla="*/ 223 w 304"/>
                <a:gd name="T15" fmla="*/ 222 h 231"/>
                <a:gd name="T16" fmla="*/ 198 w 304"/>
                <a:gd name="T17" fmla="*/ 197 h 231"/>
                <a:gd name="T18" fmla="*/ 116 w 304"/>
                <a:gd name="T19" fmla="*/ 231 h 231"/>
                <a:gd name="T20" fmla="*/ 0 w 304"/>
                <a:gd name="T21" fmla="*/ 116 h 231"/>
                <a:gd name="T22" fmla="*/ 116 w 304"/>
                <a:gd name="T23" fmla="*/ 0 h 231"/>
                <a:gd name="T24" fmla="*/ 231 w 304"/>
                <a:gd name="T25" fmla="*/ 116 h 231"/>
                <a:gd name="T26" fmla="*/ 216 w 304"/>
                <a:gd name="T27" fmla="*/ 173 h 231"/>
                <a:gd name="T28" fmla="*/ 247 w 304"/>
                <a:gd name="T29" fmla="*/ 191 h 231"/>
                <a:gd name="T30" fmla="*/ 223 w 304"/>
                <a:gd name="T31" fmla="*/ 222 h 231"/>
                <a:gd name="T32" fmla="*/ 195 w 304"/>
                <a:gd name="T33" fmla="*/ 116 h 231"/>
                <a:gd name="T34" fmla="*/ 116 w 304"/>
                <a:gd name="T35" fmla="*/ 37 h 231"/>
                <a:gd name="T36" fmla="*/ 37 w 304"/>
                <a:gd name="T37" fmla="*/ 116 h 231"/>
                <a:gd name="T38" fmla="*/ 116 w 304"/>
                <a:gd name="T39" fmla="*/ 194 h 231"/>
                <a:gd name="T40" fmla="*/ 195 w 304"/>
                <a:gd name="T41" fmla="*/ 11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231">
                  <a:moveTo>
                    <a:pt x="247" y="40"/>
                  </a:moveTo>
                  <a:cubicBezTo>
                    <a:pt x="279" y="22"/>
                    <a:pt x="279" y="22"/>
                    <a:pt x="279" y="22"/>
                  </a:cubicBezTo>
                  <a:cubicBezTo>
                    <a:pt x="295" y="49"/>
                    <a:pt x="304" y="81"/>
                    <a:pt x="304" y="116"/>
                  </a:cubicBezTo>
                  <a:cubicBezTo>
                    <a:pt x="304" y="150"/>
                    <a:pt x="295" y="182"/>
                    <a:pt x="279" y="210"/>
                  </a:cubicBezTo>
                  <a:cubicBezTo>
                    <a:pt x="247" y="191"/>
                    <a:pt x="247" y="191"/>
                    <a:pt x="247" y="191"/>
                  </a:cubicBezTo>
                  <a:cubicBezTo>
                    <a:pt x="260" y="169"/>
                    <a:pt x="267" y="143"/>
                    <a:pt x="267" y="116"/>
                  </a:cubicBezTo>
                  <a:cubicBezTo>
                    <a:pt x="267" y="88"/>
                    <a:pt x="260" y="62"/>
                    <a:pt x="247" y="40"/>
                  </a:cubicBezTo>
                  <a:close/>
                  <a:moveTo>
                    <a:pt x="223" y="222"/>
                  </a:moveTo>
                  <a:cubicBezTo>
                    <a:pt x="198" y="197"/>
                    <a:pt x="198" y="197"/>
                    <a:pt x="198" y="197"/>
                  </a:cubicBezTo>
                  <a:cubicBezTo>
                    <a:pt x="177" y="218"/>
                    <a:pt x="148" y="231"/>
                    <a:pt x="116" y="231"/>
                  </a:cubicBezTo>
                  <a:cubicBezTo>
                    <a:pt x="52" y="231"/>
                    <a:pt x="0" y="179"/>
                    <a:pt x="0" y="116"/>
                  </a:cubicBezTo>
                  <a:cubicBezTo>
                    <a:pt x="0" y="52"/>
                    <a:pt x="52" y="0"/>
                    <a:pt x="116" y="0"/>
                  </a:cubicBezTo>
                  <a:cubicBezTo>
                    <a:pt x="180" y="0"/>
                    <a:pt x="231" y="52"/>
                    <a:pt x="231" y="116"/>
                  </a:cubicBezTo>
                  <a:cubicBezTo>
                    <a:pt x="231" y="137"/>
                    <a:pt x="226" y="156"/>
                    <a:pt x="216" y="173"/>
                  </a:cubicBezTo>
                  <a:cubicBezTo>
                    <a:pt x="247" y="191"/>
                    <a:pt x="247" y="191"/>
                    <a:pt x="247" y="191"/>
                  </a:cubicBezTo>
                  <a:cubicBezTo>
                    <a:pt x="240" y="203"/>
                    <a:pt x="232" y="213"/>
                    <a:pt x="223" y="222"/>
                  </a:cubicBezTo>
                  <a:close/>
                  <a:moveTo>
                    <a:pt x="195" y="116"/>
                  </a:moveTo>
                  <a:cubicBezTo>
                    <a:pt x="195" y="72"/>
                    <a:pt x="159" y="37"/>
                    <a:pt x="116" y="37"/>
                  </a:cubicBezTo>
                  <a:cubicBezTo>
                    <a:pt x="72" y="37"/>
                    <a:pt x="37" y="72"/>
                    <a:pt x="37" y="116"/>
                  </a:cubicBezTo>
                  <a:cubicBezTo>
                    <a:pt x="37" y="159"/>
                    <a:pt x="72" y="194"/>
                    <a:pt x="116" y="194"/>
                  </a:cubicBezTo>
                  <a:cubicBezTo>
                    <a:pt x="159" y="194"/>
                    <a:pt x="195" y="159"/>
                    <a:pt x="195" y="116"/>
                  </a:cubicBezTo>
                  <a:close/>
                </a:path>
              </a:pathLst>
            </a:custGeom>
            <a:solidFill>
              <a:srgbClr val="743C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331799817"/>
      </p:ext>
    </p:extLst>
  </p:cSld>
  <p:clrMap bg1="lt1" tx1="dk1" bg2="lt2" tx2="dk2" accent1="accent1" accent2="accent2" accent3="accent3" accent4="accent4" accent5="accent5" accent6="accent6" hlink="hlink" folHlink="folHlink"/>
  <p:hf ftr="0"/>
  <p:notesStyle>
    <a:lvl1pPr marL="173038" marR="0" indent="-173038" algn="l" defTabSz="914400" rtl="0" eaLnBrk="1" fontAlgn="base" latinLnBrk="0" hangingPunct="1">
      <a:lnSpc>
        <a:spcPct val="100000"/>
      </a:lnSpc>
      <a:spcBef>
        <a:spcPts val="400"/>
      </a:spcBef>
      <a:spcAft>
        <a:spcPct val="0"/>
      </a:spcAft>
      <a:buClrTx/>
      <a:buSzTx/>
      <a:buFont typeface="Arial" pitchFamily="34" charset="0"/>
      <a:buChar char="•"/>
      <a:tabLst/>
      <a:defRPr sz="1400" b="0" kern="1200">
        <a:solidFill>
          <a:schemeClr val="tx2"/>
        </a:solidFill>
        <a:latin typeface="Arial"/>
        <a:ea typeface="+mn-ea"/>
        <a:cs typeface="Arial"/>
      </a:defRPr>
    </a:lvl1pPr>
    <a:lvl2pPr marL="346075" marR="0" indent="-173038" algn="l" defTabSz="914400" rtl="0" eaLnBrk="1" fontAlgn="base" latinLnBrk="0" hangingPunct="1">
      <a:lnSpc>
        <a:spcPct val="100000"/>
      </a:lnSpc>
      <a:spcBef>
        <a:spcPts val="400"/>
      </a:spcBef>
      <a:spcAft>
        <a:spcPct val="0"/>
      </a:spcAft>
      <a:buClrTx/>
      <a:buSzTx/>
      <a:buFont typeface="Arial" pitchFamily="34" charset="0"/>
      <a:buChar char="–"/>
      <a:tabLst/>
      <a:defRPr sz="1400" b="0" i="0" kern="1200">
        <a:solidFill>
          <a:schemeClr val="tx2"/>
        </a:solidFill>
        <a:latin typeface="Arial"/>
        <a:ea typeface="+mn-ea"/>
        <a:cs typeface="Arial"/>
      </a:defRPr>
    </a:lvl2pPr>
    <a:lvl3pPr marL="512763" marR="0" indent="-166688" algn="l" defTabSz="914400" rtl="0" eaLnBrk="1" fontAlgn="base" latinLnBrk="0" hangingPunct="1">
      <a:lnSpc>
        <a:spcPct val="100000"/>
      </a:lnSpc>
      <a:spcBef>
        <a:spcPts val="400"/>
      </a:spcBef>
      <a:spcAft>
        <a:spcPct val="0"/>
      </a:spcAft>
      <a:buClrTx/>
      <a:buSzTx/>
      <a:buFont typeface="Arial" pitchFamily="34" charset="0"/>
      <a:buChar char="–"/>
      <a:tabLst/>
      <a:defRPr sz="1400" b="0" i="0" kern="1200" baseline="0">
        <a:solidFill>
          <a:schemeClr val="tx2"/>
        </a:solidFill>
        <a:latin typeface="Arial"/>
        <a:ea typeface="+mn-ea"/>
        <a:cs typeface="Arial"/>
      </a:defRPr>
    </a:lvl3pPr>
    <a:lvl4pPr marL="685800" marR="0" indent="-173038" algn="l" defTabSz="914400" rtl="0" eaLnBrk="1" fontAlgn="base" latinLnBrk="0" hangingPunct="1">
      <a:lnSpc>
        <a:spcPct val="100000"/>
      </a:lnSpc>
      <a:spcBef>
        <a:spcPts val="400"/>
      </a:spcBef>
      <a:spcAft>
        <a:spcPct val="0"/>
      </a:spcAft>
      <a:buClrTx/>
      <a:buSzTx/>
      <a:buFont typeface="Arial" pitchFamily="34" charset="0"/>
      <a:buChar char="–"/>
      <a:tabLst/>
      <a:defRPr sz="1400" b="0" i="0" kern="1200">
        <a:solidFill>
          <a:schemeClr val="tx2"/>
        </a:solidFill>
        <a:latin typeface="Arial"/>
        <a:ea typeface="+mn-ea"/>
        <a:cs typeface="Arial"/>
      </a:defRPr>
    </a:lvl4pPr>
    <a:lvl5pPr marL="858838" marR="0" indent="-173038" algn="l" defTabSz="860425" rtl="0" eaLnBrk="1" fontAlgn="base" latinLnBrk="0" hangingPunct="1">
      <a:lnSpc>
        <a:spcPct val="100000"/>
      </a:lnSpc>
      <a:spcBef>
        <a:spcPts val="400"/>
      </a:spcBef>
      <a:spcAft>
        <a:spcPct val="0"/>
      </a:spcAft>
      <a:buClrTx/>
      <a:buSzTx/>
      <a:buFont typeface="Arial" pitchFamily="34" charset="0"/>
      <a:buChar char="–"/>
      <a:tabLst/>
      <a:defRPr sz="1400" b="0" i="0" kern="1200">
        <a:solidFill>
          <a:schemeClr val="tx2"/>
        </a:solidFill>
        <a:latin typeface="Arial"/>
        <a:ea typeface="+mn-ea"/>
        <a:cs typeface="Arial"/>
      </a:defRPr>
    </a:lvl5pPr>
    <a:lvl6pPr marL="1031875" indent="-173038" algn="l" defTabSz="860425" rtl="0" eaLnBrk="1" latinLnBrk="0" hangingPunct="1">
      <a:lnSpc>
        <a:spcPct val="100000"/>
      </a:lnSpc>
      <a:spcBef>
        <a:spcPts val="400"/>
      </a:spcBef>
      <a:buClrTx/>
      <a:buFont typeface="Arial" panose="020B0604020202020204" pitchFamily="34" charset="0"/>
      <a:buChar char="–"/>
      <a:tabLst/>
      <a:defRPr sz="1400" b="0" i="0" kern="1200">
        <a:solidFill>
          <a:schemeClr val="tx2"/>
        </a:solidFill>
        <a:latin typeface="Arial"/>
        <a:ea typeface="+mn-ea"/>
        <a:cs typeface="Arial"/>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ADD4AB0-DA56-AC40-9592-4E955E6D4581}" type="slidenum">
              <a:rPr lang="en-US" smtClean="0"/>
              <a:pPr/>
              <a:t>0</a:t>
            </a:fld>
            <a:endParaRPr lang="en-US" dirty="0"/>
          </a:p>
        </p:txBody>
      </p:sp>
      <p:sp>
        <p:nvSpPr>
          <p:cNvPr id="5" name="Header Placeholder 4"/>
          <p:cNvSpPr>
            <a:spLocks noGrp="1"/>
          </p:cNvSpPr>
          <p:nvPr>
            <p:ph type="hdr" sz="quarter" idx="11"/>
          </p:nvPr>
        </p:nvSpPr>
        <p:spPr/>
        <p:txBody>
          <a:bodyPr/>
          <a:lstStyle/>
          <a:p>
            <a:r>
              <a:rPr lang="en-US" dirty="0" smtClean="0"/>
              <a:t>To change this title, go to Notes Master</a:t>
            </a:r>
            <a:endParaRPr lang="en-US" dirty="0"/>
          </a:p>
        </p:txBody>
      </p:sp>
      <p:sp>
        <p:nvSpPr>
          <p:cNvPr id="6" name="Date Placeholder 5"/>
          <p:cNvSpPr>
            <a:spLocks noGrp="1"/>
          </p:cNvSpPr>
          <p:nvPr>
            <p:ph type="dt" idx="12"/>
          </p:nvPr>
        </p:nvSpPr>
        <p:spPr/>
        <p:txBody>
          <a:bodyPr/>
          <a:lstStyle/>
          <a:p>
            <a:fld id="{64B0F079-F9BE-486E-861B-3471A5995896}" type="datetime1">
              <a:rPr lang="en-US" smtClean="0"/>
              <a:t>8/10/2017</a:t>
            </a:fld>
            <a:endParaRPr lang="en-US" dirty="0"/>
          </a:p>
        </p:txBody>
      </p:sp>
      <p:sp>
        <p:nvSpPr>
          <p:cNvPr id="10" name="Slide Image Placeholder 9"/>
          <p:cNvSpPr>
            <a:spLocks noGrp="1" noRot="1" noChangeAspect="1"/>
          </p:cNvSpPr>
          <p:nvPr>
            <p:ph type="sldImg"/>
          </p:nvPr>
        </p:nvSpPr>
        <p:spPr>
          <a:xfrm>
            <a:off x="3841750" y="6577013"/>
            <a:ext cx="2711450" cy="2033587"/>
          </a:xfrm>
        </p:spPr>
      </p:sp>
      <p:sp>
        <p:nvSpPr>
          <p:cNvPr id="11" name="Notes Placeholder 10"/>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26804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604919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14575" y="7024688"/>
            <a:ext cx="2790825" cy="2093912"/>
          </a:xfrm>
        </p:spPr>
      </p:sp>
      <p:sp>
        <p:nvSpPr>
          <p:cNvPr id="3" name="Notes Placeholder 2"/>
          <p:cNvSpPr>
            <a:spLocks noGrp="1"/>
          </p:cNvSpPr>
          <p:nvPr>
            <p:ph type="body" idx="1"/>
          </p:nvPr>
        </p:nvSpPr>
        <p:spPr>
          <a:xfrm>
            <a:off x="440834" y="1207485"/>
            <a:ext cx="5850835" cy="3780800"/>
          </a:xfrm>
        </p:spPr>
        <p:txBody>
          <a:bodyPr/>
          <a:lstStyle/>
          <a:p>
            <a:pPr marL="176199" indent="-176199">
              <a:spcBef>
                <a:spcPts val="0"/>
              </a:spcBef>
              <a:spcAft>
                <a:spcPts val="622"/>
              </a:spcAft>
              <a:buNone/>
            </a:pPr>
            <a:endParaRPr lang="en-US" sz="1100" b="1" dirty="0">
              <a:solidFill>
                <a:schemeClr val="accent6"/>
              </a:solidFill>
            </a:endParaRPr>
          </a:p>
        </p:txBody>
      </p:sp>
      <p:sp>
        <p:nvSpPr>
          <p:cNvPr id="6" name="Slide Number Placeholder 5"/>
          <p:cNvSpPr>
            <a:spLocks noGrp="1"/>
          </p:cNvSpPr>
          <p:nvPr>
            <p:ph type="sldNum" sz="quarter" idx="12"/>
          </p:nvPr>
        </p:nvSpPr>
        <p:spPr/>
        <p:txBody>
          <a:bodyPr/>
          <a:lstStyle/>
          <a:p>
            <a:fld id="{0CC97172-10DD-4A52-A837-E45B9D7E278B}" type="slidenum">
              <a:rPr lang="en-US" smtClean="0">
                <a:solidFill>
                  <a:srgbClr val="1A1A1A"/>
                </a:solidFill>
              </a:rPr>
              <a:pPr/>
              <a:t>2</a:t>
            </a:fld>
            <a:endParaRPr lang="en-US">
              <a:solidFill>
                <a:srgbClr val="1A1A1A"/>
              </a:solidFill>
            </a:endParaRPr>
          </a:p>
        </p:txBody>
      </p:sp>
      <p:sp>
        <p:nvSpPr>
          <p:cNvPr id="7" name="Header Placeholder 4"/>
          <p:cNvSpPr>
            <a:spLocks noGrp="1"/>
          </p:cNvSpPr>
          <p:nvPr>
            <p:ph type="hdr" sz="quarter"/>
          </p:nvPr>
        </p:nvSpPr>
        <p:spPr>
          <a:xfrm>
            <a:off x="416560" y="340043"/>
            <a:ext cx="3942080" cy="480060"/>
          </a:xfrm>
          <a:prstGeom prst="rect">
            <a:avLst/>
          </a:prstGeom>
        </p:spPr>
        <p:txBody>
          <a:bodyPr/>
          <a:lstStyle/>
          <a:p>
            <a:pPr fontAlgn="auto">
              <a:spcBef>
                <a:spcPts val="0"/>
              </a:spcBef>
              <a:spcAft>
                <a:spcPts val="0"/>
              </a:spcAft>
              <a:defRPr/>
            </a:pPr>
            <a:r>
              <a:rPr lang="en-US" dirty="0">
                <a:solidFill>
                  <a:srgbClr val="1A1A1A"/>
                </a:solidFill>
              </a:rPr>
              <a:t>Biosimilars: Increasing Access to </a:t>
            </a:r>
            <a:r>
              <a:rPr lang="en-US" dirty="0" smtClean="0">
                <a:solidFill>
                  <a:srgbClr val="1A1A1A"/>
                </a:solidFill>
              </a:rPr>
              <a:t>Biologics</a:t>
            </a:r>
          </a:p>
          <a:p>
            <a:pPr fontAlgn="auto">
              <a:spcBef>
                <a:spcPts val="0"/>
              </a:spcBef>
              <a:spcAft>
                <a:spcPts val="0"/>
              </a:spcAft>
              <a:defRPr/>
            </a:pPr>
            <a:r>
              <a:rPr lang="en-US" b="0" dirty="0">
                <a:solidFill>
                  <a:srgbClr val="1A1A1A"/>
                </a:solidFill>
              </a:rPr>
              <a:t>Version: February 12, 2016</a:t>
            </a:r>
          </a:p>
          <a:p>
            <a:pPr fontAlgn="auto">
              <a:spcBef>
                <a:spcPts val="0"/>
              </a:spcBef>
              <a:spcAft>
                <a:spcPts val="0"/>
              </a:spcAft>
              <a:defRPr/>
            </a:pPr>
            <a:endParaRPr lang="en-US" dirty="0" smtClean="0">
              <a:solidFill>
                <a:srgbClr val="1A1A1A"/>
              </a:solidFill>
            </a:endParaRPr>
          </a:p>
          <a:p>
            <a:pPr fontAlgn="auto">
              <a:spcBef>
                <a:spcPts val="0"/>
              </a:spcBef>
              <a:spcAft>
                <a:spcPts val="0"/>
              </a:spcAft>
              <a:defRPr/>
            </a:pPr>
            <a:endParaRPr lang="en-US" sz="3000" kern="0" dirty="0">
              <a:solidFill>
                <a:srgbClr val="1A1A1A"/>
              </a:solidFill>
            </a:endParaRPr>
          </a:p>
        </p:txBody>
      </p:sp>
    </p:spTree>
    <p:extLst>
      <p:ext uri="{BB962C8B-B14F-4D97-AF65-F5344CB8AC3E}">
        <p14:creationId xmlns:p14="http://schemas.microsoft.com/office/powerpoint/2010/main" val="16815393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pPr/>
              <a:t>3</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161394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57F2838-5C57-A54D-81C8-D758DC6301C8}" type="slidenum">
              <a:rPr lang="en-US" smtClean="0"/>
              <a:pPr/>
              <a:t>4</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27672EE6-8966-4BA3-8B47-9E805464B408}" type="datetime1">
              <a:rPr lang="en-US" smtClean="0"/>
              <a:pPr/>
              <a:t>8/10/2017</a:t>
            </a:fld>
            <a:endParaRPr lang="en-US" dirty="0"/>
          </a:p>
        </p:txBody>
      </p:sp>
      <p:sp>
        <p:nvSpPr>
          <p:cNvPr id="10" name="Slide Image Placeholder 9"/>
          <p:cNvSpPr>
            <a:spLocks noGrp="1" noRot="1" noChangeAspect="1"/>
          </p:cNvSpPr>
          <p:nvPr>
            <p:ph type="sldImg"/>
          </p:nvPr>
        </p:nvSpPr>
        <p:spPr>
          <a:xfrm>
            <a:off x="3746500" y="6577013"/>
            <a:ext cx="2711450" cy="2033587"/>
          </a:xfrm>
        </p:spPr>
      </p:sp>
      <p:sp>
        <p:nvSpPr>
          <p:cNvPr id="11" name="Notes Placeholder 10"/>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57586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solidFill>
                  <a:srgbClr val="1A1A1A"/>
                </a:solidFill>
              </a:rPr>
              <a:pPr/>
              <a:t>5</a:t>
            </a:fld>
            <a:endParaRPr lang="en-US" dirty="0">
              <a:solidFill>
                <a:srgbClr val="1A1A1A"/>
              </a:solidFill>
            </a:endParaRPr>
          </a:p>
        </p:txBody>
      </p:sp>
      <p:sp>
        <p:nvSpPr>
          <p:cNvPr id="5" name="Header Placeholder 4"/>
          <p:cNvSpPr>
            <a:spLocks noGrp="1"/>
          </p:cNvSpPr>
          <p:nvPr>
            <p:ph type="hdr" sz="quarter" idx="11"/>
          </p:nvPr>
        </p:nvSpPr>
        <p:spPr/>
        <p:txBody>
          <a:bodyPr/>
          <a:lstStyle/>
          <a:p>
            <a:endParaRPr lang="en-US" dirty="0">
              <a:solidFill>
                <a:srgbClr val="1A1A1A"/>
              </a:solidFill>
            </a:endParaRPr>
          </a:p>
        </p:txBody>
      </p:sp>
      <p:sp>
        <p:nvSpPr>
          <p:cNvPr id="6" name="Date Placeholder 5"/>
          <p:cNvSpPr>
            <a:spLocks noGrp="1"/>
          </p:cNvSpPr>
          <p:nvPr>
            <p:ph type="dt" idx="12"/>
          </p:nvPr>
        </p:nvSpPr>
        <p:spPr/>
        <p:txBody>
          <a:bodyPr/>
          <a:lstStyle/>
          <a:p>
            <a:fld id="{CC347C7F-3CC6-4E3F-A346-C2428F5CC71A}" type="datetime1">
              <a:rPr lang="en-US" smtClean="0">
                <a:solidFill>
                  <a:prstClr val="black"/>
                </a:solidFill>
              </a:rPr>
              <a:pPr/>
              <a:t>8/10/2017</a:t>
            </a:fld>
            <a:endParaRPr lang="en-US" dirty="0">
              <a:solidFill>
                <a:prstClr val="black"/>
              </a:solidFill>
            </a:endParaRPr>
          </a:p>
        </p:txBody>
      </p:sp>
      <p:sp>
        <p:nvSpPr>
          <p:cNvPr id="11" name="Slide Image Placeholder 10"/>
          <p:cNvSpPr>
            <a:spLocks noGrp="1" noRot="1" noChangeAspect="1"/>
          </p:cNvSpPr>
          <p:nvPr>
            <p:ph type="sldImg"/>
          </p:nvPr>
        </p:nvSpPr>
        <p:spPr>
          <a:xfrm>
            <a:off x="3746500" y="6577013"/>
            <a:ext cx="2711450" cy="2033587"/>
          </a:xfrm>
        </p:spPr>
      </p:sp>
    </p:spTree>
    <p:extLst>
      <p:ext uri="{BB962C8B-B14F-4D97-AF65-F5344CB8AC3E}">
        <p14:creationId xmlns:p14="http://schemas.microsoft.com/office/powerpoint/2010/main" val="36693053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a:buNone/>
            </a:pPr>
            <a:endParaRPr lang="en-US" sz="900" dirty="0"/>
          </a:p>
        </p:txBody>
      </p:sp>
      <p:sp>
        <p:nvSpPr>
          <p:cNvPr id="4" name="Slide Number Placeholder 3"/>
          <p:cNvSpPr>
            <a:spLocks noGrp="1"/>
          </p:cNvSpPr>
          <p:nvPr>
            <p:ph type="sldNum" sz="quarter" idx="10"/>
          </p:nvPr>
        </p:nvSpPr>
        <p:spPr/>
        <p:txBody>
          <a:bodyPr/>
          <a:lstStyle/>
          <a:p>
            <a:fld id="{DADD4AB0-DA56-AC40-9592-4E955E6D4581}" type="slidenum">
              <a:rPr lang="en-US" smtClean="0">
                <a:solidFill>
                  <a:srgbClr val="1A1A1A"/>
                </a:solidFill>
              </a:rPr>
              <a:pPr/>
              <a:t>6</a:t>
            </a:fld>
            <a:endParaRPr lang="en-US" dirty="0">
              <a:solidFill>
                <a:srgbClr val="1A1A1A"/>
              </a:solidFill>
            </a:endParaRPr>
          </a:p>
        </p:txBody>
      </p:sp>
      <p:sp>
        <p:nvSpPr>
          <p:cNvPr id="5" name="Header Placeholder 4"/>
          <p:cNvSpPr>
            <a:spLocks noGrp="1"/>
          </p:cNvSpPr>
          <p:nvPr>
            <p:ph type="hdr" sz="quarter" idx="11"/>
          </p:nvPr>
        </p:nvSpPr>
        <p:spPr/>
        <p:txBody>
          <a:bodyPr/>
          <a:lstStyle/>
          <a:p>
            <a:endParaRPr lang="en-US" dirty="0">
              <a:solidFill>
                <a:srgbClr val="1A1A1A"/>
              </a:solidFill>
            </a:endParaRPr>
          </a:p>
        </p:txBody>
      </p:sp>
      <p:sp>
        <p:nvSpPr>
          <p:cNvPr id="6" name="Date Placeholder 5"/>
          <p:cNvSpPr>
            <a:spLocks noGrp="1"/>
          </p:cNvSpPr>
          <p:nvPr>
            <p:ph type="dt" idx="12"/>
          </p:nvPr>
        </p:nvSpPr>
        <p:spPr/>
        <p:txBody>
          <a:bodyPr/>
          <a:lstStyle/>
          <a:p>
            <a:fld id="{CC347C7F-3CC6-4E3F-A346-C2428F5CC71A}" type="datetime1">
              <a:rPr lang="en-US" smtClean="0">
                <a:solidFill>
                  <a:prstClr val="black"/>
                </a:solidFill>
              </a:rPr>
              <a:pPr/>
              <a:t>8/10/2017</a:t>
            </a:fld>
            <a:endParaRPr lang="en-US" dirty="0">
              <a:solidFill>
                <a:prstClr val="black"/>
              </a:solidFill>
            </a:endParaRPr>
          </a:p>
        </p:txBody>
      </p:sp>
      <p:sp>
        <p:nvSpPr>
          <p:cNvPr id="11" name="Slide Image Placeholder 10"/>
          <p:cNvSpPr>
            <a:spLocks noGrp="1" noRot="1" noChangeAspect="1"/>
          </p:cNvSpPr>
          <p:nvPr>
            <p:ph type="sldImg"/>
          </p:nvPr>
        </p:nvSpPr>
        <p:spPr>
          <a:xfrm>
            <a:off x="3746500" y="6577013"/>
            <a:ext cx="2711450" cy="2033587"/>
          </a:xfrm>
        </p:spPr>
      </p:sp>
    </p:spTree>
    <p:extLst>
      <p:ext uri="{BB962C8B-B14F-4D97-AF65-F5344CB8AC3E}">
        <p14:creationId xmlns:p14="http://schemas.microsoft.com/office/powerpoint/2010/main" val="2182060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solidFill>
                  <a:srgbClr val="1A1A1A"/>
                </a:solidFill>
              </a:rPr>
              <a:pPr/>
              <a:t>7</a:t>
            </a:fld>
            <a:endParaRPr lang="en-US" dirty="0">
              <a:solidFill>
                <a:srgbClr val="1A1A1A"/>
              </a:solidFill>
            </a:endParaRPr>
          </a:p>
        </p:txBody>
      </p:sp>
      <p:sp>
        <p:nvSpPr>
          <p:cNvPr id="5" name="Header Placeholder 4"/>
          <p:cNvSpPr>
            <a:spLocks noGrp="1"/>
          </p:cNvSpPr>
          <p:nvPr>
            <p:ph type="hdr" sz="quarter" idx="11"/>
          </p:nvPr>
        </p:nvSpPr>
        <p:spPr/>
        <p:txBody>
          <a:bodyPr/>
          <a:lstStyle/>
          <a:p>
            <a:endParaRPr lang="en-US" dirty="0">
              <a:solidFill>
                <a:srgbClr val="1A1A1A"/>
              </a:solidFill>
            </a:endParaRPr>
          </a:p>
        </p:txBody>
      </p:sp>
      <p:sp>
        <p:nvSpPr>
          <p:cNvPr id="6" name="Date Placeholder 5"/>
          <p:cNvSpPr>
            <a:spLocks noGrp="1"/>
          </p:cNvSpPr>
          <p:nvPr>
            <p:ph type="dt" idx="12"/>
          </p:nvPr>
        </p:nvSpPr>
        <p:spPr/>
        <p:txBody>
          <a:bodyPr/>
          <a:lstStyle/>
          <a:p>
            <a:fld id="{CC347C7F-3CC6-4E3F-A346-C2428F5CC71A}" type="datetime1">
              <a:rPr lang="en-US" smtClean="0">
                <a:solidFill>
                  <a:prstClr val="black"/>
                </a:solidFill>
              </a:rPr>
              <a:pPr/>
              <a:t>8/10/2017</a:t>
            </a:fld>
            <a:endParaRPr lang="en-US" dirty="0">
              <a:solidFill>
                <a:prstClr val="black"/>
              </a:solidFill>
            </a:endParaRPr>
          </a:p>
        </p:txBody>
      </p:sp>
    </p:spTree>
    <p:extLst>
      <p:ext uri="{BB962C8B-B14F-4D97-AF65-F5344CB8AC3E}">
        <p14:creationId xmlns:p14="http://schemas.microsoft.com/office/powerpoint/2010/main" val="2790617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DD4AB0-DA56-AC40-9592-4E955E6D4581}" type="slidenum">
              <a:rPr lang="en-US" smtClean="0">
                <a:solidFill>
                  <a:srgbClr val="1A1A1A"/>
                </a:solidFill>
              </a:rPr>
              <a:pPr/>
              <a:t>8</a:t>
            </a:fld>
            <a:endParaRPr lang="en-US" dirty="0">
              <a:solidFill>
                <a:srgbClr val="1A1A1A"/>
              </a:solidFill>
            </a:endParaRPr>
          </a:p>
        </p:txBody>
      </p:sp>
      <p:sp>
        <p:nvSpPr>
          <p:cNvPr id="5" name="Header Placeholder 4"/>
          <p:cNvSpPr>
            <a:spLocks noGrp="1"/>
          </p:cNvSpPr>
          <p:nvPr>
            <p:ph type="hdr" sz="quarter" idx="11"/>
          </p:nvPr>
        </p:nvSpPr>
        <p:spPr/>
        <p:txBody>
          <a:bodyPr/>
          <a:lstStyle/>
          <a:p>
            <a:endParaRPr lang="en-US" dirty="0">
              <a:solidFill>
                <a:srgbClr val="1A1A1A"/>
              </a:solidFill>
            </a:endParaRPr>
          </a:p>
        </p:txBody>
      </p:sp>
      <p:sp>
        <p:nvSpPr>
          <p:cNvPr id="6" name="Date Placeholder 5"/>
          <p:cNvSpPr>
            <a:spLocks noGrp="1"/>
          </p:cNvSpPr>
          <p:nvPr>
            <p:ph type="dt" idx="12"/>
          </p:nvPr>
        </p:nvSpPr>
        <p:spPr/>
        <p:txBody>
          <a:bodyPr/>
          <a:lstStyle/>
          <a:p>
            <a:fld id="{CC347C7F-3CC6-4E3F-A346-C2428F5CC71A}" type="datetime1">
              <a:rPr lang="en-US" smtClean="0">
                <a:solidFill>
                  <a:prstClr val="black"/>
                </a:solidFill>
              </a:rPr>
              <a:pPr/>
              <a:t>8/10/2017</a:t>
            </a:fld>
            <a:endParaRPr lang="en-US" dirty="0">
              <a:solidFill>
                <a:prstClr val="black"/>
              </a:solidFill>
            </a:endParaRPr>
          </a:p>
        </p:txBody>
      </p:sp>
    </p:spTree>
    <p:extLst>
      <p:ext uri="{BB962C8B-B14F-4D97-AF65-F5344CB8AC3E}">
        <p14:creationId xmlns:p14="http://schemas.microsoft.com/office/powerpoint/2010/main" val="3366553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0"/>
          </p:nvPr>
        </p:nvSpPr>
        <p:spPr/>
        <p:txBody>
          <a:bodyPr/>
          <a:lstStyle/>
          <a:p>
            <a:fld id="{1FFA4DC7-3A7F-DD42-AFDE-D93DE39B2112}" type="datetime1">
              <a:rPr lang="en-US" smtClean="0"/>
              <a:pPr/>
              <a:t>8/10/2017</a:t>
            </a:fld>
            <a:endParaRPr lang="en-US" dirty="0"/>
          </a:p>
        </p:txBody>
      </p:sp>
      <p:sp>
        <p:nvSpPr>
          <p:cNvPr id="6" name="Slide Number Placeholder 5"/>
          <p:cNvSpPr>
            <a:spLocks noGrp="1"/>
          </p:cNvSpPr>
          <p:nvPr>
            <p:ph type="sldNum" sz="quarter" idx="12"/>
          </p:nvPr>
        </p:nvSpPr>
        <p:spPr/>
        <p:txBody>
          <a:bodyPr/>
          <a:lstStyle/>
          <a:p>
            <a:fld id="{35189DE4-F470-624A-95A5-7FB12E9C4DAC}" type="slidenum">
              <a:rPr lang="en-US" smtClean="0"/>
              <a:pPr/>
              <a:t>9</a:t>
            </a:fld>
            <a:endParaRPr lang="en-US" dirty="0"/>
          </a:p>
        </p:txBody>
      </p:sp>
      <p:sp>
        <p:nvSpPr>
          <p:cNvPr id="7" name="Header Placeholder 4"/>
          <p:cNvSpPr>
            <a:spLocks noGrp="1"/>
          </p:cNvSpPr>
          <p:nvPr>
            <p:ph type="hdr" sz="quarter"/>
          </p:nvPr>
        </p:nvSpPr>
        <p:spPr/>
        <p:txBody>
          <a:bodyPr/>
          <a:lstStyle/>
          <a:p>
            <a:r>
              <a:rPr lang="en-US" smtClean="0"/>
              <a:t>Quintiles Infosario™ Lifecycle Safety Suite</a:t>
            </a:r>
            <a:endParaRPr lang="en-US" dirty="0"/>
          </a:p>
        </p:txBody>
      </p:sp>
      <p:sp>
        <p:nvSpPr>
          <p:cNvPr id="17" name="Notes Placeholder 16"/>
          <p:cNvSpPr>
            <a:spLocks noGrp="1"/>
          </p:cNvSpPr>
          <p:nvPr>
            <p:ph type="body" idx="1"/>
          </p:nvPr>
        </p:nvSpPr>
        <p:spPr/>
        <p:txBody>
          <a:bodyPr>
            <a:normAutofit/>
          </a:bodyPr>
          <a:lstStyle/>
          <a:p>
            <a:endParaRPr lang="en-US" dirty="0"/>
          </a:p>
        </p:txBody>
      </p:sp>
      <p:sp>
        <p:nvSpPr>
          <p:cNvPr id="18" name="Slide Image Placeholder 9"/>
          <p:cNvSpPr>
            <a:spLocks noGrp="1" noRot="1" noChangeAspect="1"/>
          </p:cNvSpPr>
          <p:nvPr>
            <p:ph type="sldImg" idx="2"/>
          </p:nvPr>
        </p:nvSpPr>
        <p:spPr>
          <a:xfrm>
            <a:off x="3827463" y="6584950"/>
            <a:ext cx="2851150" cy="2138363"/>
          </a:xfrm>
        </p:spPr>
      </p:sp>
    </p:spTree>
    <p:extLst>
      <p:ext uri="{BB962C8B-B14F-4D97-AF65-F5344CB8AC3E}">
        <p14:creationId xmlns:p14="http://schemas.microsoft.com/office/powerpoint/2010/main" val="1201269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idx="10"/>
          </p:nvPr>
        </p:nvSpPr>
        <p:spPr/>
        <p:txBody>
          <a:bodyPr/>
          <a:lstStyle/>
          <a:p>
            <a:fld id="{1FFA4DC7-3A7F-DD42-AFDE-D93DE39B2112}" type="datetime1">
              <a:rPr lang="en-US" smtClean="0"/>
              <a:pPr/>
              <a:t>8/10/2017</a:t>
            </a:fld>
            <a:endParaRPr lang="en-US" dirty="0"/>
          </a:p>
        </p:txBody>
      </p:sp>
      <p:sp>
        <p:nvSpPr>
          <p:cNvPr id="6" name="Slide Number Placeholder 5"/>
          <p:cNvSpPr>
            <a:spLocks noGrp="1"/>
          </p:cNvSpPr>
          <p:nvPr>
            <p:ph type="sldNum" sz="quarter" idx="12"/>
          </p:nvPr>
        </p:nvSpPr>
        <p:spPr/>
        <p:txBody>
          <a:bodyPr/>
          <a:lstStyle/>
          <a:p>
            <a:fld id="{35189DE4-F470-624A-95A5-7FB12E9C4DAC}" type="slidenum">
              <a:rPr lang="en-US" smtClean="0"/>
              <a:pPr/>
              <a:t>10</a:t>
            </a:fld>
            <a:endParaRPr lang="en-US" dirty="0"/>
          </a:p>
        </p:txBody>
      </p:sp>
      <p:sp>
        <p:nvSpPr>
          <p:cNvPr id="7" name="Header Placeholder 4"/>
          <p:cNvSpPr>
            <a:spLocks noGrp="1"/>
          </p:cNvSpPr>
          <p:nvPr>
            <p:ph type="hdr" sz="quarter"/>
          </p:nvPr>
        </p:nvSpPr>
        <p:spPr/>
        <p:txBody>
          <a:bodyPr/>
          <a:lstStyle/>
          <a:p>
            <a:r>
              <a:rPr lang="en-US" smtClean="0"/>
              <a:t>Quintiles Infosario™ Lifecycle Safety Suite</a:t>
            </a:r>
            <a:endParaRPr lang="en-US" dirty="0"/>
          </a:p>
        </p:txBody>
      </p:sp>
      <p:sp>
        <p:nvSpPr>
          <p:cNvPr id="17" name="Notes Placeholder 16"/>
          <p:cNvSpPr>
            <a:spLocks noGrp="1"/>
          </p:cNvSpPr>
          <p:nvPr>
            <p:ph type="body" idx="1"/>
          </p:nvPr>
        </p:nvSpPr>
        <p:spPr/>
        <p:txBody>
          <a:bodyPr>
            <a:normAutofit/>
          </a:bodyPr>
          <a:lstStyle/>
          <a:p>
            <a:endParaRPr lang="en-US" dirty="0"/>
          </a:p>
        </p:txBody>
      </p:sp>
      <p:sp>
        <p:nvSpPr>
          <p:cNvPr id="18" name="Slide Image Placeholder 9"/>
          <p:cNvSpPr>
            <a:spLocks noGrp="1" noRot="1" noChangeAspect="1"/>
          </p:cNvSpPr>
          <p:nvPr>
            <p:ph type="sldImg" idx="2"/>
          </p:nvPr>
        </p:nvSpPr>
        <p:spPr>
          <a:xfrm>
            <a:off x="3827463" y="6584950"/>
            <a:ext cx="2851150" cy="2138363"/>
          </a:xfrm>
        </p:spPr>
      </p:sp>
    </p:spTree>
    <p:extLst>
      <p:ext uri="{BB962C8B-B14F-4D97-AF65-F5344CB8AC3E}">
        <p14:creationId xmlns:p14="http://schemas.microsoft.com/office/powerpoint/2010/main" val="3105807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11</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4156516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12</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32674737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13</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2722277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14</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42834159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15</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204094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16</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553268AC-DE86-4BE3-8791-5E0D632B30DE}" type="datetime1">
              <a:rPr lang="en-US" smtClean="0"/>
              <a:t>8/10/2017</a:t>
            </a:fld>
            <a:endParaRPr lang="en-US" dirty="0"/>
          </a:p>
        </p:txBody>
      </p:sp>
    </p:spTree>
    <p:extLst>
      <p:ext uri="{BB962C8B-B14F-4D97-AF65-F5344CB8AC3E}">
        <p14:creationId xmlns:p14="http://schemas.microsoft.com/office/powerpoint/2010/main" val="2872343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746500" y="6577013"/>
            <a:ext cx="2711450" cy="20335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ADD4AB0-DA56-AC40-9592-4E955E6D4581}" type="slidenum">
              <a:rPr lang="en-US" smtClean="0"/>
              <a:pPr/>
              <a:t>17</a:t>
            </a:fld>
            <a:endParaRPr lang="en-US" dirty="0"/>
          </a:p>
        </p:txBody>
      </p:sp>
      <p:sp>
        <p:nvSpPr>
          <p:cNvPr id="5" name="Header Placeholder 4"/>
          <p:cNvSpPr>
            <a:spLocks noGrp="1"/>
          </p:cNvSpPr>
          <p:nvPr>
            <p:ph type="hdr" sz="quarter" idx="11"/>
          </p:nvPr>
        </p:nvSpPr>
        <p:spPr/>
        <p:txBody>
          <a:bodyPr/>
          <a:lstStyle/>
          <a:p>
            <a:endParaRPr lang="en-US" dirty="0"/>
          </a:p>
        </p:txBody>
      </p:sp>
      <p:sp>
        <p:nvSpPr>
          <p:cNvPr id="6" name="Date Placeholder 5"/>
          <p:cNvSpPr>
            <a:spLocks noGrp="1"/>
          </p:cNvSpPr>
          <p:nvPr>
            <p:ph type="dt" idx="12"/>
          </p:nvPr>
        </p:nvSpPr>
        <p:spPr/>
        <p:txBody>
          <a:bodyPr/>
          <a:lstStyle/>
          <a:p>
            <a:fld id="{9820CA2E-1498-4AA0-BCE3-096738783456}" type="datetime1">
              <a:rPr lang="en-US" smtClean="0"/>
              <a:t>8/10/2017</a:t>
            </a:fld>
            <a:endParaRPr lang="en-US" dirty="0"/>
          </a:p>
        </p:txBody>
      </p:sp>
    </p:spTree>
    <p:extLst>
      <p:ext uri="{BB962C8B-B14F-4D97-AF65-F5344CB8AC3E}">
        <p14:creationId xmlns:p14="http://schemas.microsoft.com/office/powerpoint/2010/main" val="2507753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5.emf"/><Relationship Id="rId4" Type="http://schemas.openxmlformats.org/officeDocument/2006/relationships/oleObject" Target="../embeddings/oleObject1.bin"/></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Quintiles Title">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9144000" cy="2665828"/>
          </a:xfrm>
          <a:prstGeom prst="rect">
            <a:avLst/>
          </a:prstGeom>
        </p:spPr>
      </p:pic>
      <p:sp>
        <p:nvSpPr>
          <p:cNvPr id="2" name="Title 1"/>
          <p:cNvSpPr>
            <a:spLocks noGrp="1"/>
          </p:cNvSpPr>
          <p:nvPr>
            <p:ph type="ctrTitle" hasCustomPrompt="1"/>
          </p:nvPr>
        </p:nvSpPr>
        <p:spPr>
          <a:xfrm>
            <a:off x="384048" y="1961343"/>
            <a:ext cx="8348472" cy="896112"/>
          </a:xfrm>
          <a:prstGeom prst="rect">
            <a:avLst/>
          </a:prstGeom>
        </p:spPr>
        <p:txBody>
          <a:bodyPr anchor="b" anchorCtr="0">
            <a:noAutofit/>
          </a:bodyPr>
          <a:lstStyle>
            <a:lvl1pPr algn="l">
              <a:defRPr sz="2400" b="1" baseline="0">
                <a:solidFill>
                  <a:schemeClr val="tx2"/>
                </a:solidFill>
                <a:latin typeface="+mj-lt"/>
              </a:defRPr>
            </a:lvl1pPr>
          </a:lstStyle>
          <a:p>
            <a:r>
              <a:rPr lang="en-US" dirty="0" smtClean="0"/>
              <a:t>Headlines are 24pt Arial Bold Title Case</a:t>
            </a:r>
            <a:endParaRPr lang="en-US" dirty="0"/>
          </a:p>
        </p:txBody>
      </p:sp>
      <p:sp>
        <p:nvSpPr>
          <p:cNvPr id="3" name="Subtitle 2"/>
          <p:cNvSpPr>
            <a:spLocks noGrp="1"/>
          </p:cNvSpPr>
          <p:nvPr>
            <p:ph type="subTitle" idx="1" hasCustomPrompt="1"/>
          </p:nvPr>
        </p:nvSpPr>
        <p:spPr>
          <a:xfrm>
            <a:off x="384048" y="3555711"/>
            <a:ext cx="3886200" cy="697627"/>
          </a:xfrm>
          <a:prstGeom prst="rect">
            <a:avLst/>
          </a:prstGeom>
        </p:spPr>
        <p:txBody>
          <a:bodyPr>
            <a:spAutoFit/>
          </a:bodyPr>
          <a:lstStyle>
            <a:lvl1pPr marL="0" indent="0" algn="l">
              <a:spcBef>
                <a:spcPts val="200"/>
              </a:spcBef>
              <a:buNone/>
              <a:defRPr sz="12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Author First Name Last Name</a:t>
            </a:r>
          </a:p>
          <a:p>
            <a:pPr lvl="0"/>
            <a:r>
              <a:rPr lang="en-US" dirty="0" smtClean="0"/>
              <a:t>Title</a:t>
            </a:r>
          </a:p>
          <a:p>
            <a:pPr lvl="0"/>
            <a:r>
              <a:rPr lang="en-US" dirty="0" smtClean="0"/>
              <a:t>Date</a:t>
            </a:r>
            <a:endParaRPr lang="en-US" dirty="0"/>
          </a:p>
        </p:txBody>
      </p:sp>
      <p:grpSp>
        <p:nvGrpSpPr>
          <p:cNvPr id="82" name="Group 81"/>
          <p:cNvGrpSpPr/>
          <p:nvPr/>
        </p:nvGrpSpPr>
        <p:grpSpPr bwMode="gray">
          <a:xfrm>
            <a:off x="6449147" y="481445"/>
            <a:ext cx="2316162" cy="1459409"/>
            <a:chOff x="4795838" y="3390900"/>
            <a:chExt cx="2763837" cy="1741488"/>
          </a:xfrm>
        </p:grpSpPr>
        <p:sp>
          <p:nvSpPr>
            <p:cNvPr id="83"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90" name="Rectangle 89"/>
          <p:cNvSpPr/>
          <p:nvPr/>
        </p:nvSpPr>
        <p:spPr bwMode="gray">
          <a:xfrm>
            <a:off x="1" y="6410036"/>
            <a:ext cx="9144000" cy="447964"/>
          </a:xfrm>
          <a:prstGeom prst="rect">
            <a:avLst/>
          </a:prstGeom>
          <a:solidFill>
            <a:srgbClr val="EBEBED"/>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Arial" panose="020B0604020202020204"/>
              <a:ea typeface="+mn-ea"/>
              <a:cs typeface="+mn-cs"/>
            </a:endParaRPr>
          </a:p>
        </p:txBody>
      </p:sp>
      <p:sp>
        <p:nvSpPr>
          <p:cNvPr id="91" name="TextBox 90"/>
          <p:cNvSpPr txBox="1"/>
          <p:nvPr/>
        </p:nvSpPr>
        <p:spPr>
          <a:xfrm>
            <a:off x="380866" y="6523141"/>
            <a:ext cx="2789546"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a:defRPr/>
            </a:pPr>
            <a:r>
              <a:rPr lang="en-US" sz="900" dirty="0" smtClean="0">
                <a:solidFill>
                  <a:srgbClr val="1A1A1A"/>
                </a:solidFill>
                <a:ea typeface="Arial" charset="0"/>
                <a:cs typeface="Arial" charset="0"/>
              </a:rPr>
              <a:t>Copyright © 2016 </a:t>
            </a:r>
            <a:r>
              <a:rPr lang="en-US" sz="900" dirty="0" err="1" smtClean="0">
                <a:solidFill>
                  <a:srgbClr val="1A1A1A"/>
                </a:solidFill>
                <a:ea typeface="Arial" charset="0"/>
                <a:cs typeface="Arial" charset="0"/>
              </a:rPr>
              <a:t>QuintilesIMS</a:t>
            </a:r>
            <a:r>
              <a:rPr lang="en-US" sz="900" dirty="0" smtClean="0">
                <a:solidFill>
                  <a:srgbClr val="1A1A1A"/>
                </a:solidFill>
                <a:ea typeface="Arial" charset="0"/>
                <a:cs typeface="Arial" charset="0"/>
              </a:rPr>
              <a:t>. All rights reserved.</a:t>
            </a:r>
          </a:p>
        </p:txBody>
      </p:sp>
      <p:sp>
        <p:nvSpPr>
          <p:cNvPr id="13" name="Rectangle 12"/>
          <p:cNvSpPr/>
          <p:nvPr/>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4" name="Rectangle 13"/>
          <p:cNvSpPr/>
          <p:nvPr/>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5" name="Rectangle 14"/>
          <p:cNvSpPr/>
          <p:nvPr/>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6" name="Rectangle 15"/>
          <p:cNvSpPr/>
          <p:nvPr/>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7" name="Rectangle 16"/>
          <p:cNvSpPr/>
          <p:nvPr/>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8" name="Rectangle 17"/>
          <p:cNvSpPr/>
          <p:nvPr/>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9" name="Rectangle 18"/>
          <p:cNvSpPr/>
          <p:nvPr/>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0" name="Rectangle 19"/>
          <p:cNvSpPr/>
          <p:nvPr/>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1" name="Rectangle 20"/>
          <p:cNvSpPr/>
          <p:nvPr/>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2" name="Rectangle 21"/>
          <p:cNvSpPr/>
          <p:nvPr/>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3" name="Rectangle 22"/>
          <p:cNvSpPr/>
          <p:nvPr/>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4" name="Rectangle 23"/>
          <p:cNvSpPr/>
          <p:nvPr/>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5" name="Rectangle 24"/>
          <p:cNvSpPr/>
          <p:nvPr/>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6" name="Rectangle 25"/>
          <p:cNvSpPr/>
          <p:nvPr/>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7" name="Rectangle 26"/>
          <p:cNvSpPr/>
          <p:nvPr/>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8" name="Rectangle 27"/>
          <p:cNvSpPr/>
          <p:nvPr/>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_Header w Subhead">
    <p:spTree>
      <p:nvGrpSpPr>
        <p:cNvPr id="1" name=""/>
        <p:cNvGrpSpPr/>
        <p:nvPr/>
      </p:nvGrpSpPr>
      <p:grpSpPr>
        <a:xfrm>
          <a:off x="0" y="0"/>
          <a:ext cx="0" cy="0"/>
          <a:chOff x="0" y="0"/>
          <a:chExt cx="0" cy="0"/>
        </a:xfrm>
      </p:grpSpPr>
      <p:sp>
        <p:nvSpPr>
          <p:cNvPr id="5" name="Footer Placeholder 3"/>
          <p:cNvSpPr>
            <a:spLocks noGrp="1"/>
          </p:cNvSpPr>
          <p:nvPr>
            <p:ph type="ftr" sz="quarter" idx="16"/>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dirty="0"/>
          </a:p>
        </p:txBody>
      </p:sp>
      <p:sp>
        <p:nvSpPr>
          <p:cNvPr id="6" name="Date Placeholder 3"/>
          <p:cNvSpPr>
            <a:spLocks noGrp="1"/>
          </p:cNvSpPr>
          <p:nvPr>
            <p:ph type="dt" sz="half" idx="11"/>
          </p:nvPr>
        </p:nvSpPr>
        <p:spPr>
          <a:xfrm>
            <a:off x="420256" y="6666345"/>
            <a:ext cx="346364" cy="150091"/>
          </a:xfrm>
          <a:prstGeom prst="rect">
            <a:avLst/>
          </a:prstGeom>
        </p:spPr>
        <p:txBody>
          <a:bodyPr/>
          <a:lstStyle>
            <a:lvl1pPr>
              <a:defRPr sz="400">
                <a:solidFill>
                  <a:srgbClr val="FFFFFF"/>
                </a:solidFill>
              </a:defRPr>
            </a:lvl1pPr>
          </a:lstStyle>
          <a:p>
            <a:endParaRPr lang="en-US" dirty="0"/>
          </a:p>
        </p:txBody>
      </p:sp>
      <p:sp>
        <p:nvSpPr>
          <p:cNvPr id="3" name="Rectangle 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0" name="Content Placeholder 8"/>
          <p:cNvSpPr>
            <a:spLocks noGrp="1"/>
          </p:cNvSpPr>
          <p:nvPr>
            <p:ph sz="quarter" idx="14" hasCustomPrompt="1"/>
          </p:nvPr>
        </p:nvSpPr>
        <p:spPr>
          <a:xfrm>
            <a:off x="384047" y="1662977"/>
            <a:ext cx="8348472" cy="4617748"/>
          </a:xfrm>
          <a:prstGeom prst="rect">
            <a:avLst/>
          </a:prstGeom>
        </p:spPr>
        <p:txBody>
          <a:bodyPr/>
          <a:lstStyle>
            <a:lvl1pPr marL="171450" indent="-171450">
              <a:spcBef>
                <a:spcPts val="1000"/>
              </a:spcBef>
              <a:defRPr sz="1600" baseline="0">
                <a:solidFill>
                  <a:schemeClr val="tx2"/>
                </a:solidFill>
              </a:defRPr>
            </a:lvl1pPr>
            <a:lvl2pPr marL="400050" indent="-177800">
              <a:spcBef>
                <a:spcPts val="600"/>
              </a:spcBef>
              <a:buClrTx/>
              <a:buFont typeface="Arial" panose="020B0604020202020204" pitchFamily="34" charset="0"/>
              <a:buChar char="–"/>
              <a:defRPr sz="1600" baseline="0">
                <a:solidFill>
                  <a:schemeClr val="tx2"/>
                </a:solidFill>
              </a:defRPr>
            </a:lvl2pPr>
            <a:lvl3pPr marL="571500" indent="-171450">
              <a:spcBef>
                <a:spcPts val="600"/>
              </a:spcBef>
              <a:buClrTx/>
              <a:buFont typeface="Arial" panose="020B0604020202020204" pitchFamily="34" charset="0"/>
              <a:buChar char="–"/>
              <a:defRPr sz="1600" baseline="0">
                <a:solidFill>
                  <a:schemeClr val="tx2"/>
                </a:solidFill>
              </a:defRPr>
            </a:lvl3pPr>
            <a:lvl4pPr marL="742950" indent="-171450">
              <a:spcBef>
                <a:spcPts val="600"/>
              </a:spcBef>
              <a:buClrTx/>
              <a:buFont typeface="Arial" panose="020B0604020202020204" pitchFamily="34" charset="0"/>
              <a:buChar char="–"/>
              <a:defRPr sz="1600" baseline="0">
                <a:solidFill>
                  <a:schemeClr val="tx2"/>
                </a:solidFill>
              </a:defRPr>
            </a:lvl4pPr>
            <a:lvl5pPr marL="914400" indent="-171450">
              <a:spcBef>
                <a:spcPts val="600"/>
              </a:spcBef>
              <a:buClrTx/>
              <a:buFont typeface="Arial" panose="020B0604020202020204" pitchFamily="34" charset="0"/>
              <a:buChar char="–"/>
              <a:defRPr sz="1600" baseline="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endParaRPr lang="en-US" dirty="0"/>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lstStyle>
            <a:lvl1pPr>
              <a:defRPr sz="2400" b="1">
                <a:solidFill>
                  <a:schemeClr val="tx2"/>
                </a:solidFill>
              </a:defRPr>
            </a:lvl1pPr>
          </a:lstStyle>
          <a:p>
            <a:r>
              <a:rPr lang="en-US" dirty="0" smtClean="0"/>
              <a:t>Headlines are 24pt Arial Bold Title Case</a:t>
            </a:r>
            <a:endParaRPr lang="en-US" dirty="0"/>
          </a:p>
        </p:txBody>
      </p:sp>
      <p:sp>
        <p:nvSpPr>
          <p:cNvPr id="12" name="Text Placeholder 11"/>
          <p:cNvSpPr>
            <a:spLocks noGrp="1"/>
          </p:cNvSpPr>
          <p:nvPr>
            <p:ph type="body" sz="quarter" idx="15"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i="1"/>
            </a:lvl2pPr>
            <a:lvl3pPr>
              <a:buNone/>
              <a:defRPr i="1"/>
            </a:lvl3pPr>
            <a:lvl4pPr>
              <a:buNone/>
              <a:defRPr i="1"/>
            </a:lvl4pPr>
            <a:lvl5pPr>
              <a:buNone/>
              <a:defRPr i="1"/>
            </a:lvl5pPr>
          </a:lstStyle>
          <a:p>
            <a:pPr lvl="0"/>
            <a:r>
              <a:rPr lang="en-US" dirty="0" smtClean="0"/>
              <a:t>Subheads are 20pt Arial sentence case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66439" y="6659418"/>
            <a:ext cx="244762" cy="143163"/>
          </a:xfrm>
          <a:prstGeom prst="rect">
            <a:avLst/>
          </a:prstGeom>
        </p:spPr>
        <p:txBody>
          <a:bodyPr/>
          <a:lstStyle>
            <a:lvl1pPr>
              <a:defRPr sz="300">
                <a:solidFill>
                  <a:srgbClr val="FFFFFF"/>
                </a:solidFill>
              </a:defRPr>
            </a:lvl1pPr>
          </a:lstStyle>
          <a:p>
            <a:endParaRPr lang="en-US" dirty="0"/>
          </a:p>
        </p:txBody>
      </p:sp>
      <p:sp>
        <p:nvSpPr>
          <p:cNvPr id="11" name="Rectangle 10"/>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0" name="Content Placeholder 8"/>
          <p:cNvSpPr>
            <a:spLocks noGrp="1"/>
          </p:cNvSpPr>
          <p:nvPr>
            <p:ph sz="quarter" idx="14" hasCustomPrompt="1"/>
          </p:nvPr>
        </p:nvSpPr>
        <p:spPr>
          <a:xfrm>
            <a:off x="384047" y="1224250"/>
            <a:ext cx="8348472" cy="5001059"/>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4" name="Footer Placeholder 3"/>
          <p:cNvSpPr>
            <a:spLocks noGrp="1"/>
          </p:cNvSpPr>
          <p:nvPr>
            <p:ph type="ftr" sz="quarter" idx="15"/>
          </p:nvPr>
        </p:nvSpPr>
        <p:spPr>
          <a:xfrm>
            <a:off x="2234275" y="6473951"/>
            <a:ext cx="6309360" cy="384048"/>
          </a:xfrm>
          <a:prstGeom prst="rect">
            <a:avLst/>
          </a:prstGeom>
        </p:spPr>
        <p:txBody>
          <a:bodyPr lIns="91440" tIns="0" rIns="91440"/>
          <a:lstStyle>
            <a:lvl1pPr algn="l">
              <a:defRPr sz="700" dirty="0">
                <a:solidFill>
                  <a:schemeClr val="tx2"/>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allout w/photo_teal">
    <p:spTree>
      <p:nvGrpSpPr>
        <p:cNvPr id="1" name=""/>
        <p:cNvGrpSpPr/>
        <p:nvPr/>
      </p:nvGrpSpPr>
      <p:grpSpPr>
        <a:xfrm>
          <a:off x="0" y="0"/>
          <a:ext cx="0" cy="0"/>
          <a:chOff x="0" y="0"/>
          <a:chExt cx="0" cy="0"/>
        </a:xfrm>
      </p:grpSpPr>
      <p:sp>
        <p:nvSpPr>
          <p:cNvPr id="19" name="Footer Placeholder 2"/>
          <p:cNvSpPr>
            <a:spLocks noGrp="1"/>
          </p:cNvSpPr>
          <p:nvPr>
            <p:ph type="ftr" sz="quarter" idx="18"/>
          </p:nvPr>
        </p:nvSpPr>
        <p:spPr bwMode="gray">
          <a:xfrm>
            <a:off x="2234275" y="6604000"/>
            <a:ext cx="6318598" cy="254000"/>
          </a:xfrm>
          <a:prstGeom prst="rect">
            <a:avLst/>
          </a:prstGeom>
        </p:spPr>
        <p:txBody>
          <a:bodyPr tIns="0"/>
          <a:lstStyle>
            <a:lvl1pPr algn="l">
              <a:defRPr sz="700">
                <a:solidFill>
                  <a:schemeClr val="bg1"/>
                </a:solidFill>
              </a:defRPr>
            </a:lvl1pPr>
          </a:lstStyle>
          <a:p>
            <a:endParaRPr lang="en-US" dirty="0"/>
          </a:p>
        </p:txBody>
      </p:sp>
      <p:sp>
        <p:nvSpPr>
          <p:cNvPr id="21" name="Date Placeholder 3"/>
          <p:cNvSpPr>
            <a:spLocks noGrp="1"/>
          </p:cNvSpPr>
          <p:nvPr>
            <p:ph type="dt" sz="half" idx="11"/>
          </p:nvPr>
        </p:nvSpPr>
        <p:spPr bwMode="gray">
          <a:xfrm>
            <a:off x="8443838" y="5904347"/>
            <a:ext cx="503382" cy="131618"/>
          </a:xfrm>
          <a:prstGeom prst="rect">
            <a:avLst/>
          </a:prstGeom>
        </p:spPr>
        <p:txBody>
          <a:bodyPr/>
          <a:lstStyle>
            <a:lvl1pPr>
              <a:defRPr sz="300">
                <a:solidFill>
                  <a:schemeClr val="accent5"/>
                </a:solidFill>
              </a:defRPr>
            </a:lvl1pPr>
          </a:lstStyle>
          <a:p>
            <a:endParaRPr lang="en-US" dirty="0"/>
          </a:p>
        </p:txBody>
      </p:sp>
      <p:sp>
        <p:nvSpPr>
          <p:cNvPr id="8" name="Picture Placeholder 10"/>
          <p:cNvSpPr>
            <a:spLocks noGrp="1"/>
          </p:cNvSpPr>
          <p:nvPr>
            <p:ph type="pic" sz="quarter" idx="14"/>
          </p:nvPr>
        </p:nvSpPr>
        <p:spPr bwMode="white">
          <a:xfrm>
            <a:off x="8432799" y="5781964"/>
            <a:ext cx="525461" cy="110836"/>
          </a:xfrm>
          <a:prstGeom prst="rect">
            <a:avLst/>
          </a:prstGeom>
        </p:spPr>
        <p:txBody>
          <a:bodyPr rtlCol="0">
            <a:noAutofit/>
          </a:bodyPr>
          <a:lstStyle>
            <a:lvl1pPr marL="0" indent="0">
              <a:buNone/>
              <a:defRPr sz="500">
                <a:solidFill>
                  <a:schemeClr val="bg1"/>
                </a:solidFill>
              </a:defRPr>
            </a:lvl1pPr>
          </a:lstStyle>
          <a:p>
            <a:pPr lvl="0"/>
            <a:r>
              <a:rPr lang="en-US" noProof="0" smtClean="0"/>
              <a:t>Click icon to add picture</a:t>
            </a:r>
            <a:endParaRPr lang="en-US" noProof="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00"/>
            <a:ext cx="9144000" cy="1143000"/>
          </a:xfrm>
          <a:prstGeom prst="rect">
            <a:avLst/>
          </a:prstGeom>
        </p:spPr>
      </p:pic>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16" name="Text Placeholder 15"/>
          <p:cNvSpPr>
            <a:spLocks noGrp="1"/>
          </p:cNvSpPr>
          <p:nvPr>
            <p:ph type="body" sz="quarter" idx="17"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lvl2pPr>
            <a:lvl3pPr>
              <a:buNone/>
              <a:defRPr sz="1600" i="1"/>
            </a:lvl3pPr>
            <a:lvl4pPr>
              <a:buNone/>
              <a:defRPr sz="1600" i="1"/>
            </a:lvl4pPr>
            <a:lvl5pPr>
              <a:buNone/>
              <a:defRPr sz="1600" i="1"/>
            </a:lvl5pPr>
          </a:lstStyle>
          <a:p>
            <a:pPr lvl="0"/>
            <a:r>
              <a:rPr lang="en-US" dirty="0" smtClean="0"/>
              <a:t>Subheads are 20pt Arial sentence case</a:t>
            </a:r>
          </a:p>
        </p:txBody>
      </p:sp>
      <p:sp>
        <p:nvSpPr>
          <p:cNvPr id="9" name="Text Placeholder 11"/>
          <p:cNvSpPr>
            <a:spLocks noGrp="1"/>
          </p:cNvSpPr>
          <p:nvPr>
            <p:ph type="body" sz="quarter" idx="15" hasCustomPrompt="1"/>
          </p:nvPr>
        </p:nvSpPr>
        <p:spPr bwMode="white">
          <a:xfrm>
            <a:off x="384047" y="5895623"/>
            <a:ext cx="7780898" cy="781752"/>
          </a:xfrm>
          <a:prstGeom prst="rect">
            <a:avLst/>
          </a:prstGeom>
        </p:spPr>
        <p:txBody>
          <a:bodyPr wrap="square" anchor="ctr">
            <a:spAutoFit/>
          </a:bodyPr>
          <a:lstStyle>
            <a:lvl1pPr marL="0" marR="0" indent="0" algn="l" defTabSz="914400" rtl="0" eaLnBrk="0" fontAlgn="base" latinLnBrk="0" hangingPunct="0">
              <a:lnSpc>
                <a:spcPct val="100000"/>
              </a:lnSpc>
              <a:spcBef>
                <a:spcPts val="200"/>
              </a:spcBef>
              <a:spcAft>
                <a:spcPct val="0"/>
              </a:spcAft>
              <a:buClrTx/>
              <a:buSzTx/>
              <a:buFontTx/>
              <a:buNone/>
              <a:tabLst/>
              <a:defRPr sz="1600" b="1" i="0" baseline="0">
                <a:solidFill>
                  <a:schemeClr val="bg1"/>
                </a:solidFill>
                <a:latin typeface="+mj-lt"/>
              </a:defRPr>
            </a:lvl1pPr>
            <a:lvl2pPr marL="230188" indent="-115888">
              <a:lnSpc>
                <a:spcPct val="100000"/>
              </a:lnSpc>
              <a:spcBef>
                <a:spcPts val="200"/>
              </a:spcBef>
              <a:buFont typeface="Arial"/>
              <a:buChar char="•"/>
              <a:defRPr sz="1200" b="0" i="0">
                <a:solidFill>
                  <a:schemeClr val="bg1"/>
                </a:solidFill>
                <a:latin typeface="+mj-lt"/>
                <a:cs typeface="Arial"/>
              </a:defRPr>
            </a:lvl2pPr>
            <a:lvl3pPr marL="457200" indent="-171450">
              <a:lnSpc>
                <a:spcPct val="100000"/>
              </a:lnSpc>
              <a:buFont typeface="Arial" pitchFamily="34" charset="0"/>
              <a:buChar char="›"/>
              <a:defRPr sz="1200" b="0" i="0">
                <a:solidFill>
                  <a:schemeClr val="bg1"/>
                </a:solidFill>
                <a:latin typeface="+mj-lt"/>
                <a:cs typeface="Arial"/>
              </a:defRPr>
            </a:lvl3pPr>
            <a:lvl4pPr>
              <a:defRPr sz="1600" b="0" i="0">
                <a:latin typeface="Georgia" pitchFamily="18" charset="0"/>
              </a:defRPr>
            </a:lvl4pPr>
          </a:lstStyle>
          <a:p>
            <a:pPr lvl="0"/>
            <a:r>
              <a:rPr lang="en-US" noProof="0" dirty="0" smtClean="0"/>
              <a:t>Callouts are 16pt Arial bold sentence case</a:t>
            </a:r>
          </a:p>
          <a:p>
            <a:pPr lvl="1"/>
            <a:r>
              <a:rPr lang="en-US" noProof="0" dirty="0" smtClean="0"/>
              <a:t>12pt Arial bullet 1</a:t>
            </a:r>
          </a:p>
          <a:p>
            <a:pPr lvl="1"/>
            <a:r>
              <a:rPr lang="en-US" noProof="0" dirty="0" smtClean="0"/>
              <a:t>12pt Arial bullet 2</a:t>
            </a:r>
          </a:p>
        </p:txBody>
      </p:sp>
      <p:sp>
        <p:nvSpPr>
          <p:cNvPr id="64" name="Slide Number Placeholder 6"/>
          <p:cNvSpPr txBox="1">
            <a:spLocks/>
          </p:cNvSpPr>
          <p:nvPr/>
        </p:nvSpPr>
        <p:spPr bwMode="white">
          <a:xfrm>
            <a:off x="8160772" y="6424764"/>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chemeClr val="bg1"/>
              </a:solidFill>
              <a:effectLst/>
              <a:uLnTx/>
              <a:uFillTx/>
              <a:latin typeface="+mn-lt"/>
              <a:ea typeface="+mn-ea"/>
              <a:cs typeface="+mn-cs"/>
            </a:endParaRPr>
          </a:p>
        </p:txBody>
      </p:sp>
      <p:sp>
        <p:nvSpPr>
          <p:cNvPr id="13" name="Content Placeholder 11"/>
          <p:cNvSpPr>
            <a:spLocks noGrp="1"/>
          </p:cNvSpPr>
          <p:nvPr>
            <p:ph sz="quarter" idx="16" hasCustomPrompt="1"/>
          </p:nvPr>
        </p:nvSpPr>
        <p:spPr>
          <a:xfrm>
            <a:off x="384047" y="1662977"/>
            <a:ext cx="8348472" cy="3934261"/>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er and Subheader Only">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20256" y="6675580"/>
            <a:ext cx="355600" cy="140855"/>
          </a:xfrm>
          <a:prstGeom prst="rect">
            <a:avLst/>
          </a:prstGeom>
        </p:spPr>
        <p:txBody>
          <a:bodyPr/>
          <a:lstStyle>
            <a:lvl1pPr>
              <a:defRPr sz="400">
                <a:solidFill>
                  <a:srgbClr val="FFFFFF"/>
                </a:solidFill>
              </a:defRPr>
            </a:lvl1pPr>
          </a:lstStyle>
          <a:p>
            <a:endParaRPr lang="en-US" dirty="0"/>
          </a:p>
        </p:txBody>
      </p:sp>
      <p:sp>
        <p:nvSpPr>
          <p:cNvPr id="10" name="Rectangle 9"/>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6" name="Text Placeholder 5"/>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
        <p:nvSpPr>
          <p:cNvPr id="4" name="Footer Placeholder 3"/>
          <p:cNvSpPr>
            <a:spLocks noGrp="1"/>
          </p:cNvSpPr>
          <p:nvPr>
            <p:ph type="ftr" sz="quarter" idx="13"/>
          </p:nvPr>
        </p:nvSpPr>
        <p:spPr>
          <a:xfrm>
            <a:off x="2234275" y="6474690"/>
            <a:ext cx="6309360" cy="384048"/>
          </a:xfrm>
          <a:prstGeom prst="rect">
            <a:avLst/>
          </a:prstGeom>
        </p:spPr>
        <p:txBody>
          <a:bodyPr tIns="0"/>
          <a:lstStyle>
            <a:lvl1pPr algn="l">
              <a:defRPr sz="700" dirty="0">
                <a:solidFill>
                  <a:schemeClr val="tx1"/>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2"/>
                </a:solidFill>
              </a:defRPr>
            </a:lvl1pPr>
          </a:lstStyle>
          <a:p>
            <a:pPr>
              <a:defRPr/>
            </a:pPr>
            <a:endParaRPr lang="en-US" dirty="0"/>
          </a:p>
        </p:txBody>
      </p:sp>
      <p:sp>
        <p:nvSpPr>
          <p:cNvPr id="4" name="Date Placeholder 3"/>
          <p:cNvSpPr>
            <a:spLocks noGrp="1"/>
          </p:cNvSpPr>
          <p:nvPr>
            <p:ph type="dt" sz="half" idx="11"/>
          </p:nvPr>
        </p:nvSpPr>
        <p:spPr>
          <a:xfrm>
            <a:off x="420257" y="6661729"/>
            <a:ext cx="318654" cy="140855"/>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latin typeface="+mj-lt"/>
              </a:defRPr>
            </a:lvl1pPr>
          </a:lstStyle>
          <a:p>
            <a:r>
              <a:rPr lang="en-US" dirty="0" smtClean="0"/>
              <a:t>Headlines are 24pt Arial Bold Title Case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7" name="Date Placeholder 3"/>
          <p:cNvSpPr>
            <a:spLocks noGrp="1"/>
          </p:cNvSpPr>
          <p:nvPr>
            <p:ph type="dt" sz="half" idx="11"/>
          </p:nvPr>
        </p:nvSpPr>
        <p:spPr>
          <a:xfrm>
            <a:off x="420256" y="6675580"/>
            <a:ext cx="309418" cy="131618"/>
          </a:xfrm>
          <a:prstGeom prst="rect">
            <a:avLst/>
          </a:prstGeom>
        </p:spPr>
        <p:txBody>
          <a:bodyPr/>
          <a:lstStyle>
            <a:lvl1pPr>
              <a:defRPr sz="400">
                <a:solidFill>
                  <a:srgbClr val="FFFFFF"/>
                </a:solidFill>
              </a:defRPr>
            </a:lvl1pPr>
          </a:lstStyle>
          <a:p>
            <a:endParaRPr lang="en-US" dirty="0"/>
          </a:p>
        </p:txBody>
      </p:sp>
      <p:sp>
        <p:nvSpPr>
          <p:cNvPr id="13" name="Rectangle 1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29" name="Content Placeholder 28"/>
          <p:cNvSpPr>
            <a:spLocks noGrp="1"/>
          </p:cNvSpPr>
          <p:nvPr>
            <p:ph sz="quarter" idx="14" hasCustomPrompt="1"/>
          </p:nvPr>
        </p:nvSpPr>
        <p:spPr>
          <a:xfrm>
            <a:off x="4672583" y="1662977"/>
            <a:ext cx="4041648" cy="4572000"/>
          </a:xfrm>
          <a:prstGeom prst="rect">
            <a:avLst/>
          </a:prstGeom>
        </p:spPr>
        <p:txBody>
          <a:bodyPr/>
          <a:lstStyle>
            <a:lvl1pPr marL="171450" indent="-171450">
              <a:spcBef>
                <a:spcPts val="1000"/>
              </a:spcBef>
              <a:defRPr sz="160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7" name="Content Placeholder 26"/>
          <p:cNvSpPr>
            <a:spLocks noGrp="1"/>
          </p:cNvSpPr>
          <p:nvPr>
            <p:ph sz="quarter" idx="13" hasCustomPrompt="1"/>
          </p:nvPr>
        </p:nvSpPr>
        <p:spPr>
          <a:xfrm>
            <a:off x="384047" y="1662977"/>
            <a:ext cx="4038600" cy="4572000"/>
          </a:xfrm>
          <a:prstGeom prst="rect">
            <a:avLst/>
          </a:prstGeom>
        </p:spPr>
        <p:txBody>
          <a:bodyPr/>
          <a:lstStyle>
            <a:lvl1pPr marL="171450" indent="-171450">
              <a:spcBef>
                <a:spcPts val="1000"/>
              </a:spcBef>
              <a:defRPr sz="1600" b="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25" name="Text Placeholder 24"/>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solidFill>
                  <a:srgbClr val="414343"/>
                </a:solidFill>
              </a:defRPr>
            </a:lvl2pPr>
            <a:lvl3pPr>
              <a:buNone/>
              <a:defRPr sz="1600" i="1">
                <a:solidFill>
                  <a:srgbClr val="414343"/>
                </a:solidFill>
              </a:defRPr>
            </a:lvl3pPr>
            <a:lvl4pPr>
              <a:buNone/>
              <a:defRPr sz="1600" i="1">
                <a:solidFill>
                  <a:srgbClr val="414343"/>
                </a:solidFill>
              </a:defRPr>
            </a:lvl4pPr>
            <a:lvl5pPr>
              <a:buNone/>
              <a:defRPr sz="1600" i="1">
                <a:solidFill>
                  <a:srgbClr val="414343"/>
                </a:solidFill>
              </a:defRPr>
            </a:lvl5pPr>
          </a:lstStyle>
          <a:p>
            <a:pPr lvl="0"/>
            <a:r>
              <a:rPr lang="en-US" dirty="0" smtClean="0"/>
              <a:t>Subheads are 20pt Arial sentence case</a:t>
            </a:r>
          </a:p>
        </p:txBody>
      </p:sp>
      <p:sp>
        <p:nvSpPr>
          <p:cNvPr id="6"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7"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dirty="0"/>
          </a:p>
        </p:txBody>
      </p:sp>
      <p:sp>
        <p:nvSpPr>
          <p:cNvPr id="11" name="Date Placeholder 3"/>
          <p:cNvSpPr>
            <a:spLocks noGrp="1"/>
          </p:cNvSpPr>
          <p:nvPr>
            <p:ph type="dt" sz="half" idx="11"/>
          </p:nvPr>
        </p:nvSpPr>
        <p:spPr>
          <a:xfrm>
            <a:off x="411018" y="6680201"/>
            <a:ext cx="337127" cy="140855"/>
          </a:xfrm>
          <a:prstGeom prst="rect">
            <a:avLst/>
          </a:prstGeom>
        </p:spPr>
        <p:txBody>
          <a:bodyPr/>
          <a:lstStyle>
            <a:lvl1pPr>
              <a:defRPr sz="400">
                <a:solidFill>
                  <a:srgbClr val="FFFFFF"/>
                </a:solidFill>
              </a:defRPr>
            </a:lvl1pPr>
          </a:lstStyle>
          <a:p>
            <a:endParaRPr lang="en-US" dirty="0"/>
          </a:p>
        </p:txBody>
      </p:sp>
      <p:sp>
        <p:nvSpPr>
          <p:cNvPr id="15" name="Rectangle 1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0" name="Content Placeholder 2"/>
          <p:cNvSpPr>
            <a:spLocks noGrp="1"/>
          </p:cNvSpPr>
          <p:nvPr>
            <p:ph sz="half" idx="14" hasCustomPrompt="1"/>
          </p:nvPr>
        </p:nvSpPr>
        <p:spPr>
          <a:xfrm>
            <a:off x="6062471"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8" name="Content Placeholder 2"/>
          <p:cNvSpPr>
            <a:spLocks noGrp="1"/>
          </p:cNvSpPr>
          <p:nvPr>
            <p:ph sz="half" idx="13" hasCustomPrompt="1"/>
          </p:nvPr>
        </p:nvSpPr>
        <p:spPr>
          <a:xfrm>
            <a:off x="3223259"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3" name="Content Placeholder 2"/>
          <p:cNvSpPr>
            <a:spLocks noGrp="1"/>
          </p:cNvSpPr>
          <p:nvPr>
            <p:ph sz="half" idx="1" hasCustomPrompt="1"/>
          </p:nvPr>
        </p:nvSpPr>
        <p:spPr>
          <a:xfrm>
            <a:off x="384047"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9" name="Text Placeholder 8"/>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Date Placeholder 3"/>
          <p:cNvSpPr>
            <a:spLocks noGrp="1"/>
          </p:cNvSpPr>
          <p:nvPr>
            <p:ph type="dt" sz="half" idx="11"/>
          </p:nvPr>
        </p:nvSpPr>
        <p:spPr>
          <a:xfrm>
            <a:off x="457200" y="6666343"/>
            <a:ext cx="272473" cy="150091"/>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2"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1"/>
                </a:solidFill>
              </a:defRPr>
            </a:lvl1pPr>
          </a:lstStyle>
          <a:p>
            <a:pPr>
              <a:defRPr/>
            </a:pPr>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Content Slide_w/o Logo">
    <p:spTree>
      <p:nvGrpSpPr>
        <p:cNvPr id="1" name=""/>
        <p:cNvGrpSpPr/>
        <p:nvPr/>
      </p:nvGrpSpPr>
      <p:grpSpPr>
        <a:xfrm>
          <a:off x="0" y="0"/>
          <a:ext cx="0" cy="0"/>
          <a:chOff x="0" y="0"/>
          <a:chExt cx="0" cy="0"/>
        </a:xfrm>
      </p:grpSpPr>
      <p:sp>
        <p:nvSpPr>
          <p:cNvPr id="11" name="Date Placeholder 3"/>
          <p:cNvSpPr>
            <a:spLocks noGrp="1"/>
          </p:cNvSpPr>
          <p:nvPr>
            <p:ph type="dt" sz="half" idx="11"/>
          </p:nvPr>
        </p:nvSpPr>
        <p:spPr>
          <a:xfrm>
            <a:off x="401784" y="6666344"/>
            <a:ext cx="420255" cy="140855"/>
          </a:xfrm>
          <a:prstGeom prst="rect">
            <a:avLst/>
          </a:prstGeom>
        </p:spPr>
        <p:txBody>
          <a:bodyPr/>
          <a:lstStyle>
            <a:lvl1pPr>
              <a:defRPr sz="400">
                <a:solidFill>
                  <a:srgbClr val="FFFFFF"/>
                </a:solidFill>
              </a:defRPr>
            </a:lvl1pPr>
          </a:lstStyle>
          <a:p>
            <a:endParaRPr lang="en-US" dirty="0"/>
          </a:p>
        </p:txBody>
      </p:sp>
      <p:sp>
        <p:nvSpPr>
          <p:cNvPr id="6" name="Rectangle 5"/>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
        <p:nvSpPr>
          <p:cNvPr id="10"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dirty="0"/>
          </a:p>
        </p:txBody>
      </p:sp>
      <p:sp>
        <p:nvSpPr>
          <p:cNvPr id="3" name="Slide Number Placeholder 6"/>
          <p:cNvSpPr txBox="1">
            <a:spLocks/>
          </p:cNvSpPr>
          <p:nvPr/>
        </p:nvSpPr>
        <p:spPr>
          <a:xfrm>
            <a:off x="6786565" y="6424614"/>
            <a:ext cx="2133600" cy="228600"/>
          </a:xfrm>
          <a:prstGeom prst="rect">
            <a:avLst/>
          </a:prstGeom>
        </p:spPr>
        <p:txBody>
          <a:bodyPr anchor="ctr"/>
          <a:lstStyle/>
          <a:p>
            <a:pPr algn="r"/>
            <a:fld id="{279D7C8C-B060-4B2B-A3CF-C9EB1D14E66A}" type="slidenum">
              <a:rPr lang="en-US" sz="1000" b="1">
                <a:solidFill>
                  <a:schemeClr val="tx1"/>
                </a:solidFill>
              </a:rPr>
              <a:pPr algn="r"/>
              <a:t>‹#›</a:t>
            </a:fld>
            <a:endParaRPr lang="en-US" sz="1000" b="1" dirty="0">
              <a:solidFill>
                <a:schemeClr val="tx1"/>
              </a:solidFill>
            </a:endParaRPr>
          </a:p>
        </p:txBody>
      </p:sp>
      <p:sp>
        <p:nvSpPr>
          <p:cNvPr id="7" name="Rectangle 6"/>
          <p:cNvSpPr/>
          <p:nvPr/>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8" name="Rectangle 7"/>
          <p:cNvSpPr/>
          <p:nvPr/>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9" name="Rectangle 8"/>
          <p:cNvSpPr/>
          <p:nvPr/>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2" name="Rectangle 11"/>
          <p:cNvSpPr/>
          <p:nvPr/>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3" name="Rectangle 12"/>
          <p:cNvSpPr/>
          <p:nvPr/>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4" name="Rectangle 13"/>
          <p:cNvSpPr/>
          <p:nvPr/>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5" name="Rectangle 14"/>
          <p:cNvSpPr/>
          <p:nvPr/>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6" name="Rectangle 15"/>
          <p:cNvSpPr/>
          <p:nvPr/>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7" name="Rectangle 16"/>
          <p:cNvSpPr/>
          <p:nvPr/>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8" name="Rectangle 17"/>
          <p:cNvSpPr/>
          <p:nvPr/>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9" name="Rectangle 18"/>
          <p:cNvSpPr/>
          <p:nvPr/>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0" name="Rectangle 19"/>
          <p:cNvSpPr/>
          <p:nvPr/>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1" name="Rectangle 20"/>
          <p:cNvSpPr/>
          <p:nvPr/>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2" name="Rectangle 21"/>
          <p:cNvSpPr/>
          <p:nvPr/>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3" name="Rectangle 22"/>
          <p:cNvSpPr/>
          <p:nvPr/>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4" name="Rectangle 23"/>
          <p:cNvSpPr/>
          <p:nvPr/>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37" name="Date Placeholder 3"/>
          <p:cNvSpPr>
            <a:spLocks noGrp="1"/>
          </p:cNvSpPr>
          <p:nvPr>
            <p:ph type="dt" sz="half" idx="12"/>
          </p:nvPr>
        </p:nvSpPr>
        <p:spPr>
          <a:xfrm>
            <a:off x="457200" y="6657110"/>
            <a:ext cx="272473" cy="122381"/>
          </a:xfrm>
          <a:prstGeom prst="rect">
            <a:avLst/>
          </a:prstGeom>
        </p:spPr>
        <p:txBody>
          <a:bodyPr/>
          <a:lstStyle>
            <a:lvl1pPr>
              <a:defRPr sz="400">
                <a:solidFill>
                  <a:srgbClr val="FDFCFB"/>
                </a:solidFill>
              </a:defRPr>
            </a:lvl1p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12526"/>
            <a:ext cx="9144000" cy="1345474"/>
          </a:xfrm>
          <a:prstGeom prst="rect">
            <a:avLst/>
          </a:prstGeom>
        </p:spPr>
      </p:pic>
      <p:sp>
        <p:nvSpPr>
          <p:cNvPr id="60" name="Rectangle 59"/>
          <p:cNvSpPr/>
          <p:nvPr/>
        </p:nvSpPr>
        <p:spPr bwMode="gray">
          <a:xfrm>
            <a:off x="0" y="1"/>
            <a:ext cx="9144000" cy="2042764"/>
          </a:xfrm>
          <a:prstGeom prst="rect">
            <a:avLst/>
          </a:prstGeom>
          <a:solidFill>
            <a:srgbClr val="EBEBE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sysClr val="window" lastClr="FFFFFF"/>
              </a:solidFill>
              <a:effectLst/>
              <a:uLnTx/>
              <a:uFillTx/>
              <a:latin typeface="Arial"/>
              <a:ea typeface="+mn-ea"/>
              <a:cs typeface="+mn-cs"/>
            </a:endParaRPr>
          </a:p>
        </p:txBody>
      </p:sp>
      <p:sp>
        <p:nvSpPr>
          <p:cNvPr id="8" name="Title 7"/>
          <p:cNvSpPr>
            <a:spLocks noGrp="1"/>
          </p:cNvSpPr>
          <p:nvPr>
            <p:ph type="title" hasCustomPrompt="1"/>
          </p:nvPr>
        </p:nvSpPr>
        <p:spPr>
          <a:xfrm>
            <a:off x="384810" y="608965"/>
            <a:ext cx="8348472" cy="1325880"/>
          </a:xfrm>
          <a:prstGeom prst="rect">
            <a:avLst/>
          </a:prstGeom>
        </p:spPr>
        <p:txBody>
          <a:bodyPr vert="horz" anchor="b" anchorCtr="0">
            <a:noAutofit/>
          </a:bodyPr>
          <a:lstStyle>
            <a:lvl1pPr>
              <a:defRPr sz="2400" b="1">
                <a:solidFill>
                  <a:schemeClr val="tx2"/>
                </a:solidFill>
                <a:latin typeface="+mj-lt"/>
                <a:cs typeface="Georgia"/>
              </a:defRPr>
            </a:lvl1pPr>
          </a:lstStyle>
          <a:p>
            <a:r>
              <a:rPr lang="en-US" dirty="0" smtClean="0"/>
              <a:t>Divider 24pt Arial Bold Title Case</a:t>
            </a:r>
          </a:p>
        </p:txBody>
      </p:sp>
      <p:sp>
        <p:nvSpPr>
          <p:cNvPr id="16" name="Footer Placeholder 3"/>
          <p:cNvSpPr>
            <a:spLocks noGrp="1"/>
          </p:cNvSpPr>
          <p:nvPr>
            <p:ph type="ftr" sz="quarter" idx="10"/>
          </p:nvPr>
        </p:nvSpPr>
        <p:spPr>
          <a:xfrm>
            <a:off x="2826327" y="6473951"/>
            <a:ext cx="5715000" cy="384048"/>
          </a:xfrm>
          <a:prstGeom prst="rect">
            <a:avLst/>
          </a:prstGeom>
        </p:spPr>
        <p:txBody>
          <a:bodyPr tIns="0"/>
          <a:lstStyle>
            <a:lvl1pPr algn="l">
              <a:defRPr sz="700" dirty="0">
                <a:solidFill>
                  <a:schemeClr val="tx2"/>
                </a:solidFill>
              </a:defRPr>
            </a:lvl1pPr>
          </a:lstStyle>
          <a:p>
            <a:endParaRPr lang="en-US" dirty="0"/>
          </a:p>
        </p:txBody>
      </p:sp>
      <p:sp>
        <p:nvSpPr>
          <p:cNvPr id="64" name="Slide Number Placeholder 6"/>
          <p:cNvSpPr txBox="1">
            <a:spLocks/>
          </p:cNvSpPr>
          <p:nvPr/>
        </p:nvSpPr>
        <p:spPr>
          <a:xfrm>
            <a:off x="6786565" y="6480030"/>
            <a:ext cx="2133600" cy="228600"/>
          </a:xfrm>
          <a:prstGeom prst="rect">
            <a:avLst/>
          </a:prstGeom>
        </p:spPr>
        <p:txBody>
          <a:bodyPr anchor="ctr"/>
          <a:lstStyle/>
          <a:p>
            <a:pPr algn="r"/>
            <a:fld id="{279D7C8C-B060-4B2B-A3CF-C9EB1D14E66A}" type="slidenum">
              <a:rPr lang="en-US" sz="1000" b="1">
                <a:solidFill>
                  <a:schemeClr val="tx1"/>
                </a:solidFill>
              </a:rPr>
              <a:pPr algn="r"/>
              <a:t>‹#›</a:t>
            </a:fld>
            <a:endParaRPr lang="en-US" sz="1000" b="1"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ought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1154"/>
            <a:ext cx="9144000" cy="4715691"/>
          </a:xfrm>
          <a:prstGeom prst="rect">
            <a:avLst/>
          </a:prstGeom>
        </p:spPr>
      </p:pic>
      <p:sp>
        <p:nvSpPr>
          <p:cNvPr id="4" name="Footer Placeholder 3"/>
          <p:cNvSpPr>
            <a:spLocks noGrp="1"/>
          </p:cNvSpPr>
          <p:nvPr>
            <p:ph type="ftr" sz="quarter" idx="11"/>
          </p:nvPr>
        </p:nvSpPr>
        <p:spPr>
          <a:xfrm>
            <a:off x="2234275" y="6473951"/>
            <a:ext cx="6309360" cy="384048"/>
          </a:xfrm>
          <a:prstGeom prst="rect">
            <a:avLst/>
          </a:prstGeom>
          <a:noFill/>
        </p:spPr>
        <p:txBody>
          <a:bodyPr tIns="0">
            <a:noAutofit/>
          </a:bodyPr>
          <a:lstStyle>
            <a:lvl1pPr algn="l">
              <a:defRPr sz="700">
                <a:solidFill>
                  <a:schemeClr val="tx2"/>
                </a:solidFill>
              </a:defRPr>
            </a:lvl1pPr>
          </a:lstStyle>
          <a:p>
            <a:endParaRPr lang="en-US" dirty="0"/>
          </a:p>
        </p:txBody>
      </p:sp>
      <p:sp>
        <p:nvSpPr>
          <p:cNvPr id="9" name="Title 1"/>
          <p:cNvSpPr>
            <a:spLocks noGrp="1"/>
          </p:cNvSpPr>
          <p:nvPr>
            <p:ph type="title" hasCustomPrompt="1"/>
          </p:nvPr>
        </p:nvSpPr>
        <p:spPr bwMode="white">
          <a:xfrm>
            <a:off x="643935" y="1790723"/>
            <a:ext cx="7848600" cy="3871168"/>
          </a:xfrm>
          <a:prstGeom prst="rect">
            <a:avLst/>
          </a:prstGeom>
        </p:spPr>
        <p:txBody>
          <a:bodyPr anchor="t" anchorCtr="0">
            <a:noAutofit/>
          </a:bodyPr>
          <a:lstStyle>
            <a:lvl1pPr>
              <a:lnSpc>
                <a:spcPct val="110000"/>
              </a:lnSpc>
              <a:defRPr sz="2400" i="0" baseline="0">
                <a:solidFill>
                  <a:schemeClr val="bg1"/>
                </a:solidFill>
                <a:latin typeface="+mj-lt"/>
                <a:cs typeface="Georgia"/>
              </a:defRPr>
            </a:lvl1pPr>
          </a:lstStyle>
          <a:p>
            <a:r>
              <a:rPr lang="en-US" dirty="0" smtClean="0"/>
              <a:t>Thought slide 24pt Arial sentence case</a:t>
            </a:r>
            <a:endParaRPr lang="en-US" dirty="0"/>
          </a:p>
        </p:txBody>
      </p:sp>
      <p:sp>
        <p:nvSpPr>
          <p:cNvPr id="7" name="Date Placeholder 3"/>
          <p:cNvSpPr>
            <a:spLocks noGrp="1"/>
          </p:cNvSpPr>
          <p:nvPr>
            <p:ph type="dt" sz="half" idx="12"/>
          </p:nvPr>
        </p:nvSpPr>
        <p:spPr>
          <a:xfrm>
            <a:off x="494145" y="6670965"/>
            <a:ext cx="272473" cy="168563"/>
          </a:xfrm>
          <a:prstGeom prst="rect">
            <a:avLst/>
          </a:prstGeom>
        </p:spPr>
        <p:txBody>
          <a:bodyPr/>
          <a:lstStyle>
            <a:lvl1pPr>
              <a:defRPr sz="400">
                <a:solidFill>
                  <a:srgbClr val="FFFFFF"/>
                </a:solidFill>
              </a:defRPr>
            </a:lvl1pPr>
          </a:lstStyle>
          <a:p>
            <a:endParaRPr lang="en-US" dirty="0"/>
          </a:p>
        </p:txBody>
      </p:sp>
      <p:sp>
        <p:nvSpPr>
          <p:cNvPr id="14" name="Footer Placeholder 3"/>
          <p:cNvSpPr>
            <a:spLocks noGrp="1"/>
          </p:cNvSpPr>
          <p:nvPr>
            <p:ph type="ftr" sz="quarter" idx="11"/>
          </p:nvPr>
        </p:nvSpPr>
        <p:spPr>
          <a:xfrm>
            <a:off x="773378" y="6674938"/>
            <a:ext cx="298037" cy="146114"/>
          </a:xfrm>
          <a:prstGeom prst="rect">
            <a:avLst/>
          </a:prstGeom>
        </p:spPr>
        <p:txBody>
          <a:bodyPr tIns="0"/>
          <a:lstStyle>
            <a:lvl1pPr algn="l">
              <a:defRPr sz="100">
                <a:solidFill>
                  <a:schemeClr val="bg1"/>
                </a:solidFill>
              </a:defRPr>
            </a:lvl1pPr>
          </a:lstStyle>
          <a:p>
            <a:endParaRPr lang="en-US" dirty="0"/>
          </a:p>
        </p:txBody>
      </p:sp>
      <p:sp>
        <p:nvSpPr>
          <p:cNvPr id="16" name="Date Placeholder 3"/>
          <p:cNvSpPr>
            <a:spLocks noGrp="1"/>
          </p:cNvSpPr>
          <p:nvPr>
            <p:ph type="dt" sz="half" idx="12"/>
          </p:nvPr>
        </p:nvSpPr>
        <p:spPr>
          <a:xfrm>
            <a:off x="466436" y="6670964"/>
            <a:ext cx="318655" cy="168564"/>
          </a:xfrm>
          <a:prstGeom prst="rect">
            <a:avLst/>
          </a:prstGeom>
        </p:spPr>
        <p:txBody>
          <a:bodyPr/>
          <a:lstStyle>
            <a:lvl1pPr>
              <a:defRPr sz="400">
                <a:solidFill>
                  <a:srgbClr val="FFFFFF"/>
                </a:solidFill>
              </a:defRPr>
            </a:lvl1pPr>
          </a:lstStyle>
          <a:p>
            <a:fld id="{604969FA-BF2E-4DB8-9060-4CE805E74307}" type="datetimeFigureOut">
              <a:rPr lang="en-US" smtClean="0"/>
              <a:pPr/>
              <a:t>8/10/2017</a:t>
            </a:fld>
            <a:endParaRPr lang="en-US" dirty="0"/>
          </a:p>
        </p:txBody>
      </p:sp>
      <p:sp>
        <p:nvSpPr>
          <p:cNvPr id="53" name="Rectangle 52"/>
          <p:cNvSpPr/>
          <p:nvPr/>
        </p:nvSpPr>
        <p:spPr bwMode="white">
          <a:xfrm>
            <a:off x="230909" y="6650182"/>
            <a:ext cx="13854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Alternate Title Slide">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9144000" cy="2665828"/>
          </a:xfrm>
          <a:prstGeom prst="rect">
            <a:avLst/>
          </a:prstGeom>
        </p:spPr>
      </p:pic>
      <p:sp>
        <p:nvSpPr>
          <p:cNvPr id="2" name="Title 1"/>
          <p:cNvSpPr>
            <a:spLocks noGrp="1"/>
          </p:cNvSpPr>
          <p:nvPr>
            <p:ph type="ctrTitle" hasCustomPrompt="1"/>
          </p:nvPr>
        </p:nvSpPr>
        <p:spPr>
          <a:xfrm>
            <a:off x="384048" y="1961343"/>
            <a:ext cx="8348472" cy="896112"/>
          </a:xfrm>
          <a:prstGeom prst="rect">
            <a:avLst/>
          </a:prstGeom>
        </p:spPr>
        <p:txBody>
          <a:bodyPr anchor="b" anchorCtr="0">
            <a:spAutoFit/>
          </a:bodyPr>
          <a:lstStyle>
            <a:lvl1pPr algn="l">
              <a:defRPr sz="2400" b="1" baseline="0">
                <a:solidFill>
                  <a:schemeClr val="tx2"/>
                </a:solidFill>
                <a:latin typeface="+mj-lt"/>
              </a:defRPr>
            </a:lvl1pPr>
          </a:lstStyle>
          <a:p>
            <a:r>
              <a:rPr lang="en-US" dirty="0" smtClean="0"/>
              <a:t>Headlines are 24pt Arial Bold Title Case</a:t>
            </a:r>
          </a:p>
        </p:txBody>
      </p:sp>
      <p:sp>
        <p:nvSpPr>
          <p:cNvPr id="3" name="Subtitle 2"/>
          <p:cNvSpPr>
            <a:spLocks noGrp="1"/>
          </p:cNvSpPr>
          <p:nvPr>
            <p:ph type="subTitle" idx="1" hasCustomPrompt="1"/>
          </p:nvPr>
        </p:nvSpPr>
        <p:spPr>
          <a:xfrm>
            <a:off x="385763" y="2879914"/>
            <a:ext cx="8348472" cy="400110"/>
          </a:xfrm>
          <a:prstGeom prst="rect">
            <a:avLst/>
          </a:prstGeom>
        </p:spPr>
        <p:txBody>
          <a:bodyPr wrap="square">
            <a:spAutoFit/>
          </a:bodyPr>
          <a:lstStyle>
            <a:lvl1pPr marL="0" indent="0" algn="l">
              <a:spcBef>
                <a:spcPts val="0"/>
              </a:spcBef>
              <a:buNone/>
              <a:defRPr sz="20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Subheads are 20pt Arial sentence case</a:t>
            </a:r>
          </a:p>
        </p:txBody>
      </p:sp>
      <p:sp>
        <p:nvSpPr>
          <p:cNvPr id="9" name="Text Placeholder 8"/>
          <p:cNvSpPr>
            <a:spLocks noGrp="1"/>
          </p:cNvSpPr>
          <p:nvPr>
            <p:ph type="body" sz="quarter" idx="10" hasCustomPrompt="1"/>
          </p:nvPr>
        </p:nvSpPr>
        <p:spPr>
          <a:xfrm>
            <a:off x="384048" y="3555711"/>
            <a:ext cx="4178808" cy="697627"/>
          </a:xfrm>
          <a:prstGeom prst="rect">
            <a:avLst/>
          </a:prstGeom>
        </p:spPr>
        <p:txBody>
          <a:bodyPr>
            <a:spAutoFit/>
          </a:bodyPr>
          <a:lstStyle>
            <a:lvl1pPr marL="0" indent="0" algn="l">
              <a:spcBef>
                <a:spcPts val="200"/>
              </a:spcBef>
              <a:buNone/>
              <a:defRPr sz="1200" i="0" baseline="0">
                <a:solidFill>
                  <a:schemeClr val="tx2"/>
                </a:solidFill>
                <a:latin typeface="+mj-lt"/>
              </a:defRPr>
            </a:lvl1pPr>
          </a:lstStyle>
          <a:p>
            <a:pPr lvl="0"/>
            <a:r>
              <a:rPr lang="en-US" dirty="0" smtClean="0"/>
              <a:t>Author First Name Last Name</a:t>
            </a:r>
          </a:p>
          <a:p>
            <a:pPr lvl="0"/>
            <a:r>
              <a:rPr lang="en-US" dirty="0" smtClean="0"/>
              <a:t>Title</a:t>
            </a:r>
          </a:p>
          <a:p>
            <a:pPr lvl="0"/>
            <a:r>
              <a:rPr lang="en-US" dirty="0" smtClean="0"/>
              <a:t>Date</a:t>
            </a:r>
            <a:endParaRPr lang="en-US" dirty="0"/>
          </a:p>
        </p:txBody>
      </p:sp>
      <p:grpSp>
        <p:nvGrpSpPr>
          <p:cNvPr id="83" name="Group 82"/>
          <p:cNvGrpSpPr/>
          <p:nvPr/>
        </p:nvGrpSpPr>
        <p:grpSpPr bwMode="gray">
          <a:xfrm>
            <a:off x="6449147" y="481445"/>
            <a:ext cx="2316162" cy="1459409"/>
            <a:chOff x="4795838" y="3390900"/>
            <a:chExt cx="2763837" cy="1741488"/>
          </a:xfrm>
        </p:grpSpPr>
        <p:sp>
          <p:nvSpPr>
            <p:cNvPr id="84"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89" name="Rectangle 88"/>
          <p:cNvSpPr/>
          <p:nvPr/>
        </p:nvSpPr>
        <p:spPr bwMode="gray">
          <a:xfrm>
            <a:off x="1" y="6410036"/>
            <a:ext cx="9144000" cy="447964"/>
          </a:xfrm>
          <a:prstGeom prst="rect">
            <a:avLst/>
          </a:prstGeom>
          <a:solidFill>
            <a:srgbClr val="EBEBED"/>
          </a:solidFill>
          <a:ln w="12700" cap="flat" cmpd="sng" algn="ctr">
            <a:noFill/>
            <a:prstDash val="solid"/>
            <a:miter lim="800000"/>
          </a:ln>
          <a:effectLst/>
        </p:spPr>
        <p:txBody>
          <a:bodyPr rtlCol="0" anchor="t" anchorCtr="0"/>
          <a:lstStyle/>
          <a:p>
            <a:pPr marL="0" marR="0" lvl="0" indent="0" defTabSz="914400" eaLnBrk="1" fontAlgn="auto" latinLnBrk="0" hangingPunct="1">
              <a:lnSpc>
                <a:spcPct val="100000"/>
              </a:lnSpc>
              <a:spcBef>
                <a:spcPts val="200"/>
              </a:spcBef>
              <a:spcAft>
                <a:spcPts val="0"/>
              </a:spcAft>
              <a:buClrTx/>
              <a:buSzTx/>
              <a:buFontTx/>
              <a:buNone/>
              <a:tabLst/>
              <a:defRPr/>
            </a:pPr>
            <a:endParaRPr kumimoji="0" lang="en-US" sz="1400" b="0" i="0" u="none" strike="noStrike" kern="0" cap="none" spc="0" normalizeH="0" baseline="0" noProof="0" dirty="0" smtClean="0">
              <a:ln>
                <a:noFill/>
              </a:ln>
              <a:solidFill>
                <a:prstClr val="white"/>
              </a:solidFill>
              <a:effectLst/>
              <a:uLnTx/>
              <a:uFillTx/>
              <a:latin typeface="Arial" panose="020B0604020202020204"/>
              <a:ea typeface="+mn-ea"/>
              <a:cs typeface="+mn-cs"/>
            </a:endParaRPr>
          </a:p>
        </p:txBody>
      </p:sp>
      <p:sp>
        <p:nvSpPr>
          <p:cNvPr id="90" name="TextBox 89"/>
          <p:cNvSpPr txBox="1"/>
          <p:nvPr/>
        </p:nvSpPr>
        <p:spPr>
          <a:xfrm>
            <a:off x="380866" y="6523141"/>
            <a:ext cx="2789546"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a:defRPr/>
            </a:pPr>
            <a:r>
              <a:rPr lang="en-US" sz="900" dirty="0" smtClean="0">
                <a:solidFill>
                  <a:srgbClr val="1A1A1A"/>
                </a:solidFill>
                <a:ea typeface="Arial" charset="0"/>
                <a:cs typeface="Arial" charset="0"/>
              </a:rPr>
              <a:t>Copyright © 2016 </a:t>
            </a:r>
            <a:r>
              <a:rPr lang="en-US" sz="900" dirty="0" err="1" smtClean="0">
                <a:solidFill>
                  <a:srgbClr val="1A1A1A"/>
                </a:solidFill>
                <a:ea typeface="Arial" charset="0"/>
                <a:cs typeface="Arial" charset="0"/>
              </a:rPr>
              <a:t>QuintilesIMS</a:t>
            </a:r>
            <a:r>
              <a:rPr lang="en-US" sz="900" dirty="0" smtClean="0">
                <a:solidFill>
                  <a:srgbClr val="1A1A1A"/>
                </a:solidFill>
                <a:ea typeface="Arial" charset="0"/>
                <a:cs typeface="Arial" charset="0"/>
              </a:rPr>
              <a:t>. All rights reserved.</a:t>
            </a:r>
          </a:p>
        </p:txBody>
      </p:sp>
      <p:sp>
        <p:nvSpPr>
          <p:cNvPr id="14" name="Rectangle 13"/>
          <p:cNvSpPr/>
          <p:nvPr/>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5" name="Rectangle 14"/>
          <p:cNvSpPr/>
          <p:nvPr/>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6" name="Rectangle 15"/>
          <p:cNvSpPr/>
          <p:nvPr/>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8" name="Rectangle 17"/>
          <p:cNvSpPr/>
          <p:nvPr/>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19" name="Rectangle 18"/>
          <p:cNvSpPr/>
          <p:nvPr/>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0" name="Rectangle 19"/>
          <p:cNvSpPr/>
          <p:nvPr/>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1" name="Rectangle 20"/>
          <p:cNvSpPr/>
          <p:nvPr/>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2" name="Rectangle 21"/>
          <p:cNvSpPr/>
          <p:nvPr/>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3" name="Rectangle 22"/>
          <p:cNvSpPr/>
          <p:nvPr/>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4" name="Rectangle 23"/>
          <p:cNvSpPr/>
          <p:nvPr/>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5" name="Rectangle 24"/>
          <p:cNvSpPr/>
          <p:nvPr/>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6" name="Rectangle 25"/>
          <p:cNvSpPr/>
          <p:nvPr/>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7" name="Rectangle 26"/>
          <p:cNvSpPr/>
          <p:nvPr/>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8" name="Rectangle 27"/>
          <p:cNvSpPr/>
          <p:nvPr/>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9" name="Rectangle 28"/>
          <p:cNvSpPr/>
          <p:nvPr/>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0" name="Rectangle 29"/>
          <p:cNvSpPr/>
          <p:nvPr/>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Quintiles Title">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9144000" cy="2665828"/>
          </a:xfrm>
          <a:prstGeom prst="rect">
            <a:avLst/>
          </a:prstGeom>
        </p:spPr>
      </p:pic>
      <p:sp>
        <p:nvSpPr>
          <p:cNvPr id="2" name="Title 1"/>
          <p:cNvSpPr>
            <a:spLocks noGrp="1"/>
          </p:cNvSpPr>
          <p:nvPr>
            <p:ph type="ctrTitle" hasCustomPrompt="1"/>
          </p:nvPr>
        </p:nvSpPr>
        <p:spPr>
          <a:xfrm>
            <a:off x="384048" y="1961343"/>
            <a:ext cx="8348472" cy="896112"/>
          </a:xfrm>
          <a:prstGeom prst="rect">
            <a:avLst/>
          </a:prstGeom>
        </p:spPr>
        <p:txBody>
          <a:bodyPr anchor="b" anchorCtr="0">
            <a:noAutofit/>
          </a:bodyPr>
          <a:lstStyle>
            <a:lvl1pPr algn="l">
              <a:defRPr sz="2400" b="1" baseline="0">
                <a:solidFill>
                  <a:schemeClr val="tx2"/>
                </a:solidFill>
                <a:latin typeface="+mj-lt"/>
              </a:defRPr>
            </a:lvl1pPr>
          </a:lstStyle>
          <a:p>
            <a:r>
              <a:rPr lang="en-US" dirty="0" smtClean="0"/>
              <a:t>Headlines are 24pt Arial Bold Title Case</a:t>
            </a:r>
            <a:endParaRPr lang="en-US" dirty="0"/>
          </a:p>
        </p:txBody>
      </p:sp>
      <p:sp>
        <p:nvSpPr>
          <p:cNvPr id="3" name="Subtitle 2"/>
          <p:cNvSpPr>
            <a:spLocks noGrp="1"/>
          </p:cNvSpPr>
          <p:nvPr>
            <p:ph type="subTitle" idx="1" hasCustomPrompt="1"/>
          </p:nvPr>
        </p:nvSpPr>
        <p:spPr>
          <a:xfrm>
            <a:off x="384048" y="3555711"/>
            <a:ext cx="3886200" cy="697627"/>
          </a:xfrm>
          <a:prstGeom prst="rect">
            <a:avLst/>
          </a:prstGeom>
        </p:spPr>
        <p:txBody>
          <a:bodyPr>
            <a:spAutoFit/>
          </a:bodyPr>
          <a:lstStyle>
            <a:lvl1pPr marL="0" indent="0" algn="l">
              <a:spcBef>
                <a:spcPts val="200"/>
              </a:spcBef>
              <a:buNone/>
              <a:defRPr sz="12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Author First Name Last Name</a:t>
            </a:r>
          </a:p>
          <a:p>
            <a:pPr lvl="0"/>
            <a:r>
              <a:rPr lang="en-US" dirty="0" smtClean="0"/>
              <a:t>Title</a:t>
            </a:r>
          </a:p>
          <a:p>
            <a:pPr lvl="0"/>
            <a:r>
              <a:rPr lang="en-US" dirty="0" smtClean="0"/>
              <a:t>Date</a:t>
            </a:r>
            <a:endParaRPr lang="en-US" dirty="0"/>
          </a:p>
        </p:txBody>
      </p:sp>
      <p:grpSp>
        <p:nvGrpSpPr>
          <p:cNvPr id="82" name="Group 81"/>
          <p:cNvGrpSpPr/>
          <p:nvPr/>
        </p:nvGrpSpPr>
        <p:grpSpPr bwMode="gray">
          <a:xfrm>
            <a:off x="6449147" y="481445"/>
            <a:ext cx="2316162" cy="1459409"/>
            <a:chOff x="4795838" y="3390900"/>
            <a:chExt cx="2763837" cy="1741488"/>
          </a:xfrm>
        </p:grpSpPr>
        <p:sp>
          <p:nvSpPr>
            <p:cNvPr id="83"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6"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90" name="Rectangle 89"/>
          <p:cNvSpPr/>
          <p:nvPr/>
        </p:nvSpPr>
        <p:spPr bwMode="gray">
          <a:xfrm>
            <a:off x="1" y="6410036"/>
            <a:ext cx="9144000" cy="447964"/>
          </a:xfrm>
          <a:prstGeom prst="rect">
            <a:avLst/>
          </a:prstGeom>
          <a:solidFill>
            <a:srgbClr val="EBEBED"/>
          </a:solidFill>
          <a:ln w="12700" cap="flat" cmpd="sng" algn="ctr">
            <a:noFill/>
            <a:prstDash val="solid"/>
            <a:miter lim="800000"/>
          </a:ln>
          <a:effectLst/>
        </p:spPr>
        <p:txBody>
          <a:bodyPr rtlCol="0" anchor="t" anchorCtr="0"/>
          <a:lstStyle/>
          <a:p>
            <a:pPr fontAlgn="auto">
              <a:spcBef>
                <a:spcPts val="200"/>
              </a:spcBef>
              <a:spcAft>
                <a:spcPts val="0"/>
              </a:spcAft>
              <a:defRPr/>
            </a:pPr>
            <a:endParaRPr lang="en-US" sz="1400" kern="0" dirty="0" smtClean="0">
              <a:solidFill>
                <a:prstClr val="white"/>
              </a:solidFill>
              <a:latin typeface="Arial" panose="020B0604020202020204"/>
            </a:endParaRPr>
          </a:p>
        </p:txBody>
      </p:sp>
      <p:sp>
        <p:nvSpPr>
          <p:cNvPr id="91" name="TextBox 90"/>
          <p:cNvSpPr txBox="1"/>
          <p:nvPr/>
        </p:nvSpPr>
        <p:spPr>
          <a:xfrm>
            <a:off x="380866" y="6523141"/>
            <a:ext cx="2789546"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a:defRPr/>
            </a:pPr>
            <a:r>
              <a:rPr lang="en-US" sz="900" dirty="0" smtClean="0">
                <a:solidFill>
                  <a:srgbClr val="333333"/>
                </a:solidFill>
                <a:ea typeface="Arial" charset="0"/>
                <a:cs typeface="Arial" charset="0"/>
              </a:rPr>
              <a:t>Copyright © 2016 </a:t>
            </a:r>
            <a:r>
              <a:rPr lang="en-US" sz="900" dirty="0" err="1" smtClean="0">
                <a:solidFill>
                  <a:srgbClr val="333333"/>
                </a:solidFill>
                <a:ea typeface="Arial" charset="0"/>
                <a:cs typeface="Arial" charset="0"/>
              </a:rPr>
              <a:t>QuintilesIMS</a:t>
            </a:r>
            <a:r>
              <a:rPr lang="en-US" sz="900" dirty="0" smtClean="0">
                <a:solidFill>
                  <a:srgbClr val="333333"/>
                </a:solidFill>
                <a:ea typeface="Arial" charset="0"/>
                <a:cs typeface="Arial" charset="0"/>
              </a:rPr>
              <a:t>. All rights reserved.</a:t>
            </a:r>
          </a:p>
        </p:txBody>
      </p:sp>
      <p:grpSp>
        <p:nvGrpSpPr>
          <p:cNvPr id="31" name="Group 30"/>
          <p:cNvGrpSpPr/>
          <p:nvPr/>
        </p:nvGrpSpPr>
        <p:grpSpPr>
          <a:xfrm>
            <a:off x="9662160" y="1754583"/>
            <a:ext cx="297180" cy="3348834"/>
            <a:chOff x="9662160" y="1842328"/>
            <a:chExt cx="297180" cy="3348834"/>
          </a:xfrm>
        </p:grpSpPr>
        <p:sp>
          <p:nvSpPr>
            <p:cNvPr id="32" name="Rectangle 31"/>
            <p:cNvSpPr/>
            <p:nvPr/>
          </p:nvSpPr>
          <p:spPr bwMode="gray">
            <a:xfrm>
              <a:off x="9662160" y="1842328"/>
              <a:ext cx="297180" cy="297180"/>
            </a:xfrm>
            <a:prstGeom prst="rect">
              <a:avLst/>
            </a:prstGeom>
            <a:solidFill>
              <a:schemeClr val="tx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3" name="Rectangle 32"/>
            <p:cNvSpPr/>
            <p:nvPr/>
          </p:nvSpPr>
          <p:spPr bwMode="gray">
            <a:xfrm>
              <a:off x="9662160" y="2278279"/>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4" name="Rectangle 33"/>
            <p:cNvSpPr/>
            <p:nvPr/>
          </p:nvSpPr>
          <p:spPr bwMode="gray">
            <a:xfrm>
              <a:off x="9662160" y="2714230"/>
              <a:ext cx="297180" cy="297180"/>
            </a:xfrm>
            <a:prstGeom prst="rect">
              <a:avLst/>
            </a:prstGeom>
            <a:solidFill>
              <a:schemeClr val="accent1"/>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5" name="Rectangle 34"/>
            <p:cNvSpPr/>
            <p:nvPr/>
          </p:nvSpPr>
          <p:spPr bwMode="gray">
            <a:xfrm>
              <a:off x="9662160" y="3150181"/>
              <a:ext cx="297180" cy="297180"/>
            </a:xfrm>
            <a:prstGeom prst="rect">
              <a:avLst/>
            </a:prstGeom>
            <a:solidFill>
              <a:schemeClr val="accent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6" name="Rectangle 35"/>
            <p:cNvSpPr/>
            <p:nvPr/>
          </p:nvSpPr>
          <p:spPr bwMode="gray">
            <a:xfrm>
              <a:off x="9662160" y="3586132"/>
              <a:ext cx="297180" cy="297180"/>
            </a:xfrm>
            <a:prstGeom prst="rect">
              <a:avLst/>
            </a:prstGeom>
            <a:solidFill>
              <a:schemeClr val="accent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7" name="Rectangle 36"/>
            <p:cNvSpPr/>
            <p:nvPr/>
          </p:nvSpPr>
          <p:spPr bwMode="gray">
            <a:xfrm>
              <a:off x="9662160" y="4458034"/>
              <a:ext cx="297180" cy="297180"/>
            </a:xfrm>
            <a:prstGeom prst="rect">
              <a:avLst/>
            </a:prstGeom>
            <a:solidFill>
              <a:schemeClr val="accent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8" name="Rectangle 37"/>
            <p:cNvSpPr/>
            <p:nvPr/>
          </p:nvSpPr>
          <p:spPr bwMode="gray">
            <a:xfrm>
              <a:off x="9662160" y="4022083"/>
              <a:ext cx="297180" cy="297180"/>
            </a:xfrm>
            <a:prstGeom prst="rect">
              <a:avLst/>
            </a:prstGeom>
            <a:solidFill>
              <a:schemeClr val="accent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9" name="Rectangle 38"/>
            <p:cNvSpPr/>
            <p:nvPr/>
          </p:nvSpPr>
          <p:spPr bwMode="gray">
            <a:xfrm>
              <a:off x="9662160" y="4893982"/>
              <a:ext cx="297180" cy="297180"/>
            </a:xfrm>
            <a:prstGeom prst="rect">
              <a:avLst/>
            </a:prstGeom>
            <a:solidFill>
              <a:schemeClr val="accent6"/>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grpSp>
    </p:spTree>
    <p:extLst>
      <p:ext uri="{BB962C8B-B14F-4D97-AF65-F5344CB8AC3E}">
        <p14:creationId xmlns:p14="http://schemas.microsoft.com/office/powerpoint/2010/main" val="24312655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_Header w Subhead">
    <p:spTree>
      <p:nvGrpSpPr>
        <p:cNvPr id="1" name=""/>
        <p:cNvGrpSpPr/>
        <p:nvPr/>
      </p:nvGrpSpPr>
      <p:grpSpPr>
        <a:xfrm>
          <a:off x="0" y="0"/>
          <a:ext cx="0" cy="0"/>
          <a:chOff x="0" y="0"/>
          <a:chExt cx="0" cy="0"/>
        </a:xfrm>
      </p:grpSpPr>
      <p:sp>
        <p:nvSpPr>
          <p:cNvPr id="5" name="Footer Placeholder 3"/>
          <p:cNvSpPr>
            <a:spLocks noGrp="1"/>
          </p:cNvSpPr>
          <p:nvPr>
            <p:ph type="ftr" sz="quarter" idx="16"/>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
        <p:nvSpPr>
          <p:cNvPr id="6" name="Date Placeholder 3"/>
          <p:cNvSpPr>
            <a:spLocks noGrp="1"/>
          </p:cNvSpPr>
          <p:nvPr>
            <p:ph type="dt" sz="half" idx="11"/>
          </p:nvPr>
        </p:nvSpPr>
        <p:spPr>
          <a:xfrm>
            <a:off x="420256" y="6666345"/>
            <a:ext cx="346364" cy="150091"/>
          </a:xfrm>
          <a:prstGeom prst="rect">
            <a:avLst/>
          </a:prstGeom>
        </p:spPr>
        <p:txBody>
          <a:bodyPr/>
          <a:lstStyle>
            <a:lvl1pPr>
              <a:defRPr sz="400">
                <a:solidFill>
                  <a:srgbClr val="FFFFFF"/>
                </a:solidFill>
              </a:defRPr>
            </a:lvl1pPr>
          </a:lstStyle>
          <a:p>
            <a:endParaRPr lang="en-US" dirty="0"/>
          </a:p>
        </p:txBody>
      </p:sp>
      <p:sp>
        <p:nvSpPr>
          <p:cNvPr id="3" name="Rectangle 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8"/>
          <p:cNvSpPr>
            <a:spLocks noGrp="1"/>
          </p:cNvSpPr>
          <p:nvPr>
            <p:ph sz="quarter" idx="14" hasCustomPrompt="1"/>
          </p:nvPr>
        </p:nvSpPr>
        <p:spPr>
          <a:xfrm>
            <a:off x="384047" y="1662977"/>
            <a:ext cx="8348472" cy="4617748"/>
          </a:xfrm>
          <a:prstGeom prst="rect">
            <a:avLst/>
          </a:prstGeom>
        </p:spPr>
        <p:txBody>
          <a:bodyPr/>
          <a:lstStyle>
            <a:lvl1pPr marL="171450" indent="-171450">
              <a:spcBef>
                <a:spcPts val="1000"/>
              </a:spcBef>
              <a:defRPr sz="1600" baseline="0">
                <a:solidFill>
                  <a:schemeClr val="tx2"/>
                </a:solidFill>
              </a:defRPr>
            </a:lvl1pPr>
            <a:lvl2pPr marL="400050" indent="-177800">
              <a:spcBef>
                <a:spcPts val="600"/>
              </a:spcBef>
              <a:buClrTx/>
              <a:buFont typeface="Arial" panose="020B0604020202020204" pitchFamily="34" charset="0"/>
              <a:buChar char="–"/>
              <a:defRPr sz="1600" baseline="0">
                <a:solidFill>
                  <a:schemeClr val="tx2"/>
                </a:solidFill>
              </a:defRPr>
            </a:lvl2pPr>
            <a:lvl3pPr marL="571500" indent="-171450">
              <a:spcBef>
                <a:spcPts val="600"/>
              </a:spcBef>
              <a:buClrTx/>
              <a:buFont typeface="Arial" panose="020B0604020202020204" pitchFamily="34" charset="0"/>
              <a:buChar char="–"/>
              <a:defRPr sz="1600" baseline="0">
                <a:solidFill>
                  <a:schemeClr val="tx2"/>
                </a:solidFill>
              </a:defRPr>
            </a:lvl3pPr>
            <a:lvl4pPr marL="742950" indent="-171450">
              <a:spcBef>
                <a:spcPts val="600"/>
              </a:spcBef>
              <a:buClrTx/>
              <a:buFont typeface="Arial" panose="020B0604020202020204" pitchFamily="34" charset="0"/>
              <a:buChar char="–"/>
              <a:defRPr sz="1600" baseline="0">
                <a:solidFill>
                  <a:schemeClr val="tx2"/>
                </a:solidFill>
              </a:defRPr>
            </a:lvl4pPr>
            <a:lvl5pPr marL="914400" indent="-171450">
              <a:spcBef>
                <a:spcPts val="600"/>
              </a:spcBef>
              <a:buClrTx/>
              <a:buFont typeface="Arial" panose="020B0604020202020204" pitchFamily="34" charset="0"/>
              <a:buChar char="–"/>
              <a:defRPr sz="1600" baseline="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endParaRPr lang="en-US" dirty="0"/>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lstStyle>
            <a:lvl1pPr>
              <a:defRPr sz="2400" b="1">
                <a:solidFill>
                  <a:schemeClr val="tx2"/>
                </a:solidFill>
              </a:defRPr>
            </a:lvl1pPr>
          </a:lstStyle>
          <a:p>
            <a:r>
              <a:rPr lang="en-US" dirty="0" smtClean="0"/>
              <a:t>Headlines are 24pt Arial Bold Title Case</a:t>
            </a:r>
            <a:endParaRPr lang="en-US" dirty="0"/>
          </a:p>
        </p:txBody>
      </p:sp>
      <p:sp>
        <p:nvSpPr>
          <p:cNvPr id="12" name="Text Placeholder 11"/>
          <p:cNvSpPr>
            <a:spLocks noGrp="1"/>
          </p:cNvSpPr>
          <p:nvPr>
            <p:ph type="body" sz="quarter" idx="15"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i="1"/>
            </a:lvl2pPr>
            <a:lvl3pPr>
              <a:buNone/>
              <a:defRPr i="1"/>
            </a:lvl3pPr>
            <a:lvl4pPr>
              <a:buNone/>
              <a:defRPr i="1"/>
            </a:lvl4pPr>
            <a:lvl5pPr>
              <a:buNone/>
              <a:defRPr i="1"/>
            </a:lvl5pPr>
          </a:lstStyle>
          <a:p>
            <a:pPr lvl="0"/>
            <a:r>
              <a:rPr lang="en-US" dirty="0" smtClean="0"/>
              <a:t>Subheads are 20pt Arial sentence case</a:t>
            </a:r>
          </a:p>
        </p:txBody>
      </p:sp>
    </p:spTree>
    <p:extLst>
      <p:ext uri="{BB962C8B-B14F-4D97-AF65-F5344CB8AC3E}">
        <p14:creationId xmlns:p14="http://schemas.microsoft.com/office/powerpoint/2010/main" val="38514375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66439" y="6659418"/>
            <a:ext cx="244762" cy="143163"/>
          </a:xfrm>
          <a:prstGeom prst="rect">
            <a:avLst/>
          </a:prstGeom>
        </p:spPr>
        <p:txBody>
          <a:bodyPr/>
          <a:lstStyle>
            <a:lvl1pPr>
              <a:defRPr sz="300">
                <a:solidFill>
                  <a:srgbClr val="FFFFFF"/>
                </a:solidFill>
              </a:defRPr>
            </a:lvl1pPr>
          </a:lstStyle>
          <a:p>
            <a:endParaRPr lang="en-US" dirty="0"/>
          </a:p>
        </p:txBody>
      </p:sp>
      <p:sp>
        <p:nvSpPr>
          <p:cNvPr id="11" name="Rectangle 10"/>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8"/>
          <p:cNvSpPr>
            <a:spLocks noGrp="1"/>
          </p:cNvSpPr>
          <p:nvPr>
            <p:ph sz="quarter" idx="14" hasCustomPrompt="1"/>
          </p:nvPr>
        </p:nvSpPr>
        <p:spPr>
          <a:xfrm>
            <a:off x="384047" y="1224250"/>
            <a:ext cx="8348472" cy="5001059"/>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4" name="Footer Placeholder 3"/>
          <p:cNvSpPr>
            <a:spLocks noGrp="1"/>
          </p:cNvSpPr>
          <p:nvPr>
            <p:ph type="ftr" sz="quarter" idx="15"/>
          </p:nvPr>
        </p:nvSpPr>
        <p:spPr>
          <a:xfrm>
            <a:off x="2234275" y="6473951"/>
            <a:ext cx="6309360" cy="384048"/>
          </a:xfrm>
          <a:prstGeom prst="rect">
            <a:avLst/>
          </a:prstGeom>
        </p:spPr>
        <p:txBody>
          <a:bodyPr lIns="91440" tIns="0" rIns="91440"/>
          <a:lstStyle>
            <a:lvl1pPr algn="l">
              <a:defRPr sz="700" dirty="0">
                <a:solidFill>
                  <a:schemeClr val="tx2"/>
                </a:solidFill>
              </a:defRPr>
            </a:lvl1pPr>
          </a:lstStyle>
          <a:p>
            <a:endParaRPr lang="en-US">
              <a:solidFill>
                <a:srgbClr val="333333"/>
              </a:solidFill>
            </a:endParaRPr>
          </a:p>
        </p:txBody>
      </p:sp>
    </p:spTree>
    <p:extLst>
      <p:ext uri="{BB962C8B-B14F-4D97-AF65-F5344CB8AC3E}">
        <p14:creationId xmlns:p14="http://schemas.microsoft.com/office/powerpoint/2010/main" val="22972316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allout w/photo_teal">
    <p:spTree>
      <p:nvGrpSpPr>
        <p:cNvPr id="1" name=""/>
        <p:cNvGrpSpPr/>
        <p:nvPr/>
      </p:nvGrpSpPr>
      <p:grpSpPr>
        <a:xfrm>
          <a:off x="0" y="0"/>
          <a:ext cx="0" cy="0"/>
          <a:chOff x="0" y="0"/>
          <a:chExt cx="0" cy="0"/>
        </a:xfrm>
      </p:grpSpPr>
      <p:sp>
        <p:nvSpPr>
          <p:cNvPr id="19" name="Footer Placeholder 2"/>
          <p:cNvSpPr>
            <a:spLocks noGrp="1"/>
          </p:cNvSpPr>
          <p:nvPr>
            <p:ph type="ftr" sz="quarter" idx="18"/>
          </p:nvPr>
        </p:nvSpPr>
        <p:spPr bwMode="gray">
          <a:xfrm>
            <a:off x="2234275" y="6604000"/>
            <a:ext cx="6318598" cy="254000"/>
          </a:xfrm>
          <a:prstGeom prst="rect">
            <a:avLst/>
          </a:prstGeom>
        </p:spPr>
        <p:txBody>
          <a:bodyPr tIns="0"/>
          <a:lstStyle>
            <a:lvl1pPr algn="l">
              <a:defRPr sz="700">
                <a:solidFill>
                  <a:schemeClr val="bg1"/>
                </a:solidFill>
              </a:defRPr>
            </a:lvl1pPr>
          </a:lstStyle>
          <a:p>
            <a:endParaRPr lang="en-US" dirty="0">
              <a:solidFill>
                <a:prstClr val="white"/>
              </a:solidFill>
            </a:endParaRPr>
          </a:p>
        </p:txBody>
      </p:sp>
      <p:sp>
        <p:nvSpPr>
          <p:cNvPr id="21" name="Date Placeholder 3"/>
          <p:cNvSpPr>
            <a:spLocks noGrp="1"/>
          </p:cNvSpPr>
          <p:nvPr>
            <p:ph type="dt" sz="half" idx="11"/>
          </p:nvPr>
        </p:nvSpPr>
        <p:spPr bwMode="gray">
          <a:xfrm>
            <a:off x="8443838" y="5904347"/>
            <a:ext cx="503382" cy="131618"/>
          </a:xfrm>
          <a:prstGeom prst="rect">
            <a:avLst/>
          </a:prstGeom>
        </p:spPr>
        <p:txBody>
          <a:bodyPr/>
          <a:lstStyle>
            <a:lvl1pPr>
              <a:defRPr sz="300">
                <a:solidFill>
                  <a:schemeClr val="accent5"/>
                </a:solidFill>
              </a:defRPr>
            </a:lvl1pPr>
          </a:lstStyle>
          <a:p>
            <a:endParaRPr lang="en-US" dirty="0">
              <a:solidFill>
                <a:srgbClr val="43B649"/>
              </a:solidFill>
            </a:endParaRPr>
          </a:p>
        </p:txBody>
      </p:sp>
      <p:sp>
        <p:nvSpPr>
          <p:cNvPr id="8" name="Picture Placeholder 10"/>
          <p:cNvSpPr>
            <a:spLocks noGrp="1"/>
          </p:cNvSpPr>
          <p:nvPr>
            <p:ph type="pic" sz="quarter" idx="14"/>
          </p:nvPr>
        </p:nvSpPr>
        <p:spPr bwMode="white">
          <a:xfrm>
            <a:off x="8432799" y="5781964"/>
            <a:ext cx="525461" cy="110836"/>
          </a:xfrm>
          <a:prstGeom prst="rect">
            <a:avLst/>
          </a:prstGeom>
        </p:spPr>
        <p:txBody>
          <a:bodyPr rtlCol="0">
            <a:noAutofit/>
          </a:bodyPr>
          <a:lstStyle>
            <a:lvl1pPr marL="0" indent="0">
              <a:buNone/>
              <a:defRPr sz="500">
                <a:solidFill>
                  <a:schemeClr val="bg1"/>
                </a:solidFill>
              </a:defRPr>
            </a:lvl1pPr>
          </a:lstStyle>
          <a:p>
            <a:pPr lvl="0"/>
            <a:r>
              <a:rPr lang="en-US" noProof="0" smtClean="0"/>
              <a:t>Click icon to add picture</a:t>
            </a:r>
            <a:endParaRPr lang="en-US" noProof="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00"/>
            <a:ext cx="9144000" cy="1143000"/>
          </a:xfrm>
          <a:prstGeom prst="rect">
            <a:avLst/>
          </a:prstGeom>
        </p:spPr>
      </p:pic>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16" name="Text Placeholder 15"/>
          <p:cNvSpPr>
            <a:spLocks noGrp="1"/>
          </p:cNvSpPr>
          <p:nvPr>
            <p:ph type="body" sz="quarter" idx="17"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lvl2pPr>
            <a:lvl3pPr>
              <a:buNone/>
              <a:defRPr sz="1600" i="1"/>
            </a:lvl3pPr>
            <a:lvl4pPr>
              <a:buNone/>
              <a:defRPr sz="1600" i="1"/>
            </a:lvl4pPr>
            <a:lvl5pPr>
              <a:buNone/>
              <a:defRPr sz="1600" i="1"/>
            </a:lvl5pPr>
          </a:lstStyle>
          <a:p>
            <a:pPr lvl="0"/>
            <a:r>
              <a:rPr lang="en-US" dirty="0" smtClean="0"/>
              <a:t>Subheads are 20pt Arial sentence case</a:t>
            </a:r>
          </a:p>
        </p:txBody>
      </p:sp>
      <p:sp>
        <p:nvSpPr>
          <p:cNvPr id="9" name="Text Placeholder 11"/>
          <p:cNvSpPr>
            <a:spLocks noGrp="1"/>
          </p:cNvSpPr>
          <p:nvPr>
            <p:ph type="body" sz="quarter" idx="15" hasCustomPrompt="1"/>
          </p:nvPr>
        </p:nvSpPr>
        <p:spPr bwMode="white">
          <a:xfrm>
            <a:off x="384047" y="5895623"/>
            <a:ext cx="7780898" cy="781752"/>
          </a:xfrm>
          <a:prstGeom prst="rect">
            <a:avLst/>
          </a:prstGeom>
        </p:spPr>
        <p:txBody>
          <a:bodyPr wrap="square" anchor="ctr">
            <a:spAutoFit/>
          </a:bodyPr>
          <a:lstStyle>
            <a:lvl1pPr marL="0" marR="0" indent="0" algn="l" defTabSz="914400" rtl="0" eaLnBrk="0" fontAlgn="base" latinLnBrk="0" hangingPunct="0">
              <a:lnSpc>
                <a:spcPct val="100000"/>
              </a:lnSpc>
              <a:spcBef>
                <a:spcPts val="200"/>
              </a:spcBef>
              <a:spcAft>
                <a:spcPct val="0"/>
              </a:spcAft>
              <a:buClrTx/>
              <a:buSzTx/>
              <a:buFontTx/>
              <a:buNone/>
              <a:tabLst/>
              <a:defRPr sz="1600" b="1" i="0" baseline="0">
                <a:solidFill>
                  <a:schemeClr val="bg1"/>
                </a:solidFill>
                <a:latin typeface="+mj-lt"/>
              </a:defRPr>
            </a:lvl1pPr>
            <a:lvl2pPr marL="230188" indent="-115888">
              <a:lnSpc>
                <a:spcPct val="100000"/>
              </a:lnSpc>
              <a:spcBef>
                <a:spcPts val="200"/>
              </a:spcBef>
              <a:buFont typeface="Arial"/>
              <a:buChar char="•"/>
              <a:defRPr sz="1200" b="0" i="0">
                <a:solidFill>
                  <a:schemeClr val="bg1"/>
                </a:solidFill>
                <a:latin typeface="+mj-lt"/>
                <a:cs typeface="Arial"/>
              </a:defRPr>
            </a:lvl2pPr>
            <a:lvl3pPr marL="457200" indent="-171450">
              <a:lnSpc>
                <a:spcPct val="100000"/>
              </a:lnSpc>
              <a:buFont typeface="Arial" pitchFamily="34" charset="0"/>
              <a:buChar char="›"/>
              <a:defRPr sz="1200" b="0" i="0">
                <a:solidFill>
                  <a:schemeClr val="bg1"/>
                </a:solidFill>
                <a:latin typeface="+mj-lt"/>
                <a:cs typeface="Arial"/>
              </a:defRPr>
            </a:lvl3pPr>
            <a:lvl4pPr>
              <a:defRPr sz="1600" b="0" i="0">
                <a:latin typeface="Georgia" pitchFamily="18" charset="0"/>
              </a:defRPr>
            </a:lvl4pPr>
          </a:lstStyle>
          <a:p>
            <a:pPr lvl="0"/>
            <a:r>
              <a:rPr lang="en-US" noProof="0" dirty="0" smtClean="0"/>
              <a:t>Callouts are 16pt Arial bold sentence case</a:t>
            </a:r>
          </a:p>
          <a:p>
            <a:pPr lvl="1"/>
            <a:r>
              <a:rPr lang="en-US" noProof="0" dirty="0" smtClean="0"/>
              <a:t>12pt Arial bullet 1</a:t>
            </a:r>
          </a:p>
          <a:p>
            <a:pPr lvl="1"/>
            <a:r>
              <a:rPr lang="en-US" noProof="0" dirty="0" smtClean="0"/>
              <a:t>12pt Arial bullet 2</a:t>
            </a:r>
          </a:p>
        </p:txBody>
      </p:sp>
      <p:sp>
        <p:nvSpPr>
          <p:cNvPr id="64" name="Slide Number Placeholder 6"/>
          <p:cNvSpPr txBox="1">
            <a:spLocks/>
          </p:cNvSpPr>
          <p:nvPr/>
        </p:nvSpPr>
        <p:spPr bwMode="white">
          <a:xfrm>
            <a:off x="8160772" y="6424764"/>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b="1" smtClean="0">
                <a:solidFill>
                  <a:prstClr val="white"/>
                </a:solidFill>
                <a:latin typeface="Arial" panose="020B0604020202020204"/>
              </a:rPr>
              <a:pPr algn="r" fontAlgn="auto">
                <a:spcBef>
                  <a:spcPts val="0"/>
                </a:spcBef>
                <a:spcAft>
                  <a:spcPts val="0"/>
                </a:spcAft>
                <a:defRPr/>
              </a:pPr>
              <a:t>‹#›</a:t>
            </a:fld>
            <a:endParaRPr lang="en-US" sz="1000" b="1" dirty="0">
              <a:solidFill>
                <a:prstClr val="white"/>
              </a:solidFill>
              <a:latin typeface="Arial" panose="020B0604020202020204"/>
            </a:endParaRPr>
          </a:p>
        </p:txBody>
      </p:sp>
      <p:sp>
        <p:nvSpPr>
          <p:cNvPr id="13" name="Content Placeholder 11"/>
          <p:cNvSpPr>
            <a:spLocks noGrp="1"/>
          </p:cNvSpPr>
          <p:nvPr>
            <p:ph sz="quarter" idx="16" hasCustomPrompt="1"/>
          </p:nvPr>
        </p:nvSpPr>
        <p:spPr>
          <a:xfrm>
            <a:off x="384047" y="1662977"/>
            <a:ext cx="8348472" cy="3934261"/>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Tree>
    <p:extLst>
      <p:ext uri="{BB962C8B-B14F-4D97-AF65-F5344CB8AC3E}">
        <p14:creationId xmlns:p14="http://schemas.microsoft.com/office/powerpoint/2010/main" val="9912205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Header and Subheader Only">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20256" y="6675580"/>
            <a:ext cx="355600" cy="140855"/>
          </a:xfrm>
          <a:prstGeom prst="rect">
            <a:avLst/>
          </a:prstGeom>
        </p:spPr>
        <p:txBody>
          <a:bodyPr/>
          <a:lstStyle>
            <a:lvl1pPr>
              <a:defRPr sz="400">
                <a:solidFill>
                  <a:srgbClr val="FFFFFF"/>
                </a:solidFill>
              </a:defRPr>
            </a:lvl1pPr>
          </a:lstStyle>
          <a:p>
            <a:endParaRPr lang="en-US" dirty="0"/>
          </a:p>
        </p:txBody>
      </p:sp>
      <p:sp>
        <p:nvSpPr>
          <p:cNvPr id="10" name="Rectangle 9"/>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6" name="Text Placeholder 5"/>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
        <p:nvSpPr>
          <p:cNvPr id="4" name="Footer Placeholder 3"/>
          <p:cNvSpPr>
            <a:spLocks noGrp="1"/>
          </p:cNvSpPr>
          <p:nvPr>
            <p:ph type="ftr" sz="quarter" idx="13"/>
          </p:nvPr>
        </p:nvSpPr>
        <p:spPr>
          <a:xfrm>
            <a:off x="2234275" y="6474690"/>
            <a:ext cx="630936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Tree>
    <p:extLst>
      <p:ext uri="{BB962C8B-B14F-4D97-AF65-F5344CB8AC3E}">
        <p14:creationId xmlns:p14="http://schemas.microsoft.com/office/powerpoint/2010/main" val="7384953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2"/>
                </a:solidFill>
              </a:defRPr>
            </a:lvl1pPr>
          </a:lstStyle>
          <a:p>
            <a:pPr>
              <a:defRPr/>
            </a:pPr>
            <a:endParaRPr lang="en-US">
              <a:solidFill>
                <a:srgbClr val="333333"/>
              </a:solidFill>
            </a:endParaRPr>
          </a:p>
        </p:txBody>
      </p:sp>
      <p:sp>
        <p:nvSpPr>
          <p:cNvPr id="4" name="Date Placeholder 3"/>
          <p:cNvSpPr>
            <a:spLocks noGrp="1"/>
          </p:cNvSpPr>
          <p:nvPr>
            <p:ph type="dt" sz="half" idx="11"/>
          </p:nvPr>
        </p:nvSpPr>
        <p:spPr>
          <a:xfrm>
            <a:off x="420257" y="6661729"/>
            <a:ext cx="318654" cy="140855"/>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latin typeface="+mj-lt"/>
              </a:defRPr>
            </a:lvl1pPr>
          </a:lstStyle>
          <a:p>
            <a:r>
              <a:rPr lang="en-US" dirty="0" smtClean="0"/>
              <a:t>Headlines are 24pt Arial Bold Title Case</a:t>
            </a:r>
          </a:p>
        </p:txBody>
      </p:sp>
    </p:spTree>
    <p:extLst>
      <p:ext uri="{BB962C8B-B14F-4D97-AF65-F5344CB8AC3E}">
        <p14:creationId xmlns:p14="http://schemas.microsoft.com/office/powerpoint/2010/main" val="33141140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7" name="Date Placeholder 3"/>
          <p:cNvSpPr>
            <a:spLocks noGrp="1"/>
          </p:cNvSpPr>
          <p:nvPr>
            <p:ph type="dt" sz="half" idx="11"/>
          </p:nvPr>
        </p:nvSpPr>
        <p:spPr>
          <a:xfrm>
            <a:off x="420256" y="6675580"/>
            <a:ext cx="309418" cy="131618"/>
          </a:xfrm>
          <a:prstGeom prst="rect">
            <a:avLst/>
          </a:prstGeom>
        </p:spPr>
        <p:txBody>
          <a:bodyPr/>
          <a:lstStyle>
            <a:lvl1pPr>
              <a:defRPr sz="400">
                <a:solidFill>
                  <a:srgbClr val="FFFFFF"/>
                </a:solidFill>
              </a:defRPr>
            </a:lvl1pPr>
          </a:lstStyle>
          <a:p>
            <a:endParaRPr lang="en-US" dirty="0"/>
          </a:p>
        </p:txBody>
      </p:sp>
      <p:sp>
        <p:nvSpPr>
          <p:cNvPr id="13" name="Rectangle 1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9" name="Content Placeholder 28"/>
          <p:cNvSpPr>
            <a:spLocks noGrp="1"/>
          </p:cNvSpPr>
          <p:nvPr>
            <p:ph sz="quarter" idx="14" hasCustomPrompt="1"/>
          </p:nvPr>
        </p:nvSpPr>
        <p:spPr>
          <a:xfrm>
            <a:off x="4672583" y="1662977"/>
            <a:ext cx="4041648" cy="4572000"/>
          </a:xfrm>
          <a:prstGeom prst="rect">
            <a:avLst/>
          </a:prstGeom>
        </p:spPr>
        <p:txBody>
          <a:bodyPr/>
          <a:lstStyle>
            <a:lvl1pPr marL="171450" indent="-171450">
              <a:spcBef>
                <a:spcPts val="1000"/>
              </a:spcBef>
              <a:defRPr sz="160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7" name="Content Placeholder 26"/>
          <p:cNvSpPr>
            <a:spLocks noGrp="1"/>
          </p:cNvSpPr>
          <p:nvPr>
            <p:ph sz="quarter" idx="13" hasCustomPrompt="1"/>
          </p:nvPr>
        </p:nvSpPr>
        <p:spPr>
          <a:xfrm>
            <a:off x="384047" y="1662977"/>
            <a:ext cx="4038600" cy="4572000"/>
          </a:xfrm>
          <a:prstGeom prst="rect">
            <a:avLst/>
          </a:prstGeom>
        </p:spPr>
        <p:txBody>
          <a:bodyPr/>
          <a:lstStyle>
            <a:lvl1pPr marL="171450" indent="-171450">
              <a:spcBef>
                <a:spcPts val="1000"/>
              </a:spcBef>
              <a:defRPr sz="1600" b="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25" name="Text Placeholder 24"/>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solidFill>
                  <a:srgbClr val="414343"/>
                </a:solidFill>
              </a:defRPr>
            </a:lvl2pPr>
            <a:lvl3pPr>
              <a:buNone/>
              <a:defRPr sz="1600" i="1">
                <a:solidFill>
                  <a:srgbClr val="414343"/>
                </a:solidFill>
              </a:defRPr>
            </a:lvl3pPr>
            <a:lvl4pPr>
              <a:buNone/>
              <a:defRPr sz="1600" i="1">
                <a:solidFill>
                  <a:srgbClr val="414343"/>
                </a:solidFill>
              </a:defRPr>
            </a:lvl4pPr>
            <a:lvl5pPr>
              <a:buNone/>
              <a:defRPr sz="1600" i="1">
                <a:solidFill>
                  <a:srgbClr val="414343"/>
                </a:solidFill>
              </a:defRPr>
            </a:lvl5pPr>
          </a:lstStyle>
          <a:p>
            <a:pPr lvl="0"/>
            <a:r>
              <a:rPr lang="en-US" dirty="0" smtClean="0"/>
              <a:t>Subheads are 20pt Arial sentence case</a:t>
            </a:r>
          </a:p>
        </p:txBody>
      </p:sp>
      <p:sp>
        <p:nvSpPr>
          <p:cNvPr id="6"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Tree>
    <p:extLst>
      <p:ext uri="{BB962C8B-B14F-4D97-AF65-F5344CB8AC3E}">
        <p14:creationId xmlns:p14="http://schemas.microsoft.com/office/powerpoint/2010/main" val="1277302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7"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
        <p:nvSpPr>
          <p:cNvPr id="11" name="Date Placeholder 3"/>
          <p:cNvSpPr>
            <a:spLocks noGrp="1"/>
          </p:cNvSpPr>
          <p:nvPr>
            <p:ph type="dt" sz="half" idx="11"/>
          </p:nvPr>
        </p:nvSpPr>
        <p:spPr>
          <a:xfrm>
            <a:off x="411018" y="6680201"/>
            <a:ext cx="337127" cy="140855"/>
          </a:xfrm>
          <a:prstGeom prst="rect">
            <a:avLst/>
          </a:prstGeom>
        </p:spPr>
        <p:txBody>
          <a:bodyPr/>
          <a:lstStyle>
            <a:lvl1pPr>
              <a:defRPr sz="400">
                <a:solidFill>
                  <a:srgbClr val="FFFFFF"/>
                </a:solidFill>
              </a:defRPr>
            </a:lvl1pPr>
          </a:lstStyle>
          <a:p>
            <a:endParaRPr lang="en-US" dirty="0"/>
          </a:p>
        </p:txBody>
      </p:sp>
      <p:sp>
        <p:nvSpPr>
          <p:cNvPr id="15" name="Rectangle 1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2"/>
          <p:cNvSpPr>
            <a:spLocks noGrp="1"/>
          </p:cNvSpPr>
          <p:nvPr>
            <p:ph sz="half" idx="14" hasCustomPrompt="1"/>
          </p:nvPr>
        </p:nvSpPr>
        <p:spPr>
          <a:xfrm>
            <a:off x="6062471"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8" name="Content Placeholder 2"/>
          <p:cNvSpPr>
            <a:spLocks noGrp="1"/>
          </p:cNvSpPr>
          <p:nvPr>
            <p:ph sz="half" idx="13" hasCustomPrompt="1"/>
          </p:nvPr>
        </p:nvSpPr>
        <p:spPr>
          <a:xfrm>
            <a:off x="3223259"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3" name="Content Placeholder 2"/>
          <p:cNvSpPr>
            <a:spLocks noGrp="1"/>
          </p:cNvSpPr>
          <p:nvPr>
            <p:ph sz="half" idx="1" hasCustomPrompt="1"/>
          </p:nvPr>
        </p:nvSpPr>
        <p:spPr>
          <a:xfrm>
            <a:off x="384047"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9" name="Text Placeholder 8"/>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Tree>
    <p:extLst>
      <p:ext uri="{BB962C8B-B14F-4D97-AF65-F5344CB8AC3E}">
        <p14:creationId xmlns:p14="http://schemas.microsoft.com/office/powerpoint/2010/main" val="42078671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Date Placeholder 3"/>
          <p:cNvSpPr>
            <a:spLocks noGrp="1"/>
          </p:cNvSpPr>
          <p:nvPr>
            <p:ph type="dt" sz="half" idx="11"/>
          </p:nvPr>
        </p:nvSpPr>
        <p:spPr>
          <a:xfrm>
            <a:off x="457200" y="6666343"/>
            <a:ext cx="272473" cy="150091"/>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2"/>
                </a:solidFill>
              </a:defRPr>
            </a:lvl1pPr>
          </a:lstStyle>
          <a:p>
            <a:pPr>
              <a:defRPr/>
            </a:pPr>
            <a:endParaRPr lang="en-US">
              <a:solidFill>
                <a:srgbClr val="333333"/>
              </a:solidFill>
            </a:endParaRPr>
          </a:p>
        </p:txBody>
      </p:sp>
    </p:spTree>
    <p:extLst>
      <p:ext uri="{BB962C8B-B14F-4D97-AF65-F5344CB8AC3E}">
        <p14:creationId xmlns:p14="http://schemas.microsoft.com/office/powerpoint/2010/main" val="36185422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Content Slide_w/o Logo">
    <p:spTree>
      <p:nvGrpSpPr>
        <p:cNvPr id="1" name=""/>
        <p:cNvGrpSpPr/>
        <p:nvPr/>
      </p:nvGrpSpPr>
      <p:grpSpPr>
        <a:xfrm>
          <a:off x="0" y="0"/>
          <a:ext cx="0" cy="0"/>
          <a:chOff x="0" y="0"/>
          <a:chExt cx="0" cy="0"/>
        </a:xfrm>
      </p:grpSpPr>
      <p:sp>
        <p:nvSpPr>
          <p:cNvPr id="11" name="Date Placeholder 3"/>
          <p:cNvSpPr>
            <a:spLocks noGrp="1"/>
          </p:cNvSpPr>
          <p:nvPr>
            <p:ph type="dt" sz="half" idx="11"/>
          </p:nvPr>
        </p:nvSpPr>
        <p:spPr>
          <a:xfrm>
            <a:off x="401784" y="6666344"/>
            <a:ext cx="420255" cy="140855"/>
          </a:xfrm>
          <a:prstGeom prst="rect">
            <a:avLst/>
          </a:prstGeom>
        </p:spPr>
        <p:txBody>
          <a:bodyPr/>
          <a:lstStyle>
            <a:lvl1pPr>
              <a:defRPr sz="400">
                <a:solidFill>
                  <a:srgbClr val="FFFFFF"/>
                </a:solidFill>
              </a:defRPr>
            </a:lvl1pPr>
          </a:lstStyle>
          <a:p>
            <a:endParaRPr lang="en-US" dirty="0"/>
          </a:p>
        </p:txBody>
      </p:sp>
      <p:sp>
        <p:nvSpPr>
          <p:cNvPr id="6" name="Rectangle 5"/>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
        <p:nvSpPr>
          <p:cNvPr id="3" name="Slide Number Placeholder 6"/>
          <p:cNvSpPr txBox="1">
            <a:spLocks/>
          </p:cNvSpPr>
          <p:nvPr/>
        </p:nvSpPr>
        <p:spPr>
          <a:xfrm>
            <a:off x="6786565" y="6424614"/>
            <a:ext cx="2133600" cy="228600"/>
          </a:xfrm>
          <a:prstGeom prst="rect">
            <a:avLst/>
          </a:prstGeom>
        </p:spPr>
        <p:txBody>
          <a:bodyPr anchor="ctr"/>
          <a:lstStyle/>
          <a:p>
            <a:pPr algn="r"/>
            <a:fld id="{279D7C8C-B060-4B2B-A3CF-C9EB1D14E66A}" type="slidenum">
              <a:rPr lang="en-US" sz="1000" b="1">
                <a:solidFill>
                  <a:srgbClr val="333333"/>
                </a:solidFill>
              </a:rPr>
              <a:pPr algn="r"/>
              <a:t>‹#›</a:t>
            </a:fld>
            <a:endParaRPr lang="en-US" sz="1000" b="1" dirty="0">
              <a:solidFill>
                <a:srgbClr val="333333"/>
              </a:solidFill>
            </a:endParaRPr>
          </a:p>
        </p:txBody>
      </p:sp>
      <p:grpSp>
        <p:nvGrpSpPr>
          <p:cNvPr id="24" name="Group 23"/>
          <p:cNvGrpSpPr/>
          <p:nvPr/>
        </p:nvGrpSpPr>
        <p:grpSpPr>
          <a:xfrm>
            <a:off x="9662160" y="1754583"/>
            <a:ext cx="297180" cy="3348834"/>
            <a:chOff x="9662160" y="1842328"/>
            <a:chExt cx="297180" cy="3348834"/>
          </a:xfrm>
        </p:grpSpPr>
        <p:sp>
          <p:nvSpPr>
            <p:cNvPr id="25" name="Rectangle 24"/>
            <p:cNvSpPr/>
            <p:nvPr/>
          </p:nvSpPr>
          <p:spPr bwMode="gray">
            <a:xfrm>
              <a:off x="9662160" y="1842328"/>
              <a:ext cx="297180" cy="297180"/>
            </a:xfrm>
            <a:prstGeom prst="rect">
              <a:avLst/>
            </a:prstGeom>
            <a:solidFill>
              <a:schemeClr val="tx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6" name="Rectangle 25"/>
            <p:cNvSpPr/>
            <p:nvPr/>
          </p:nvSpPr>
          <p:spPr bwMode="gray">
            <a:xfrm>
              <a:off x="9662160" y="2278279"/>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7" name="Rectangle 26"/>
            <p:cNvSpPr/>
            <p:nvPr/>
          </p:nvSpPr>
          <p:spPr bwMode="gray">
            <a:xfrm>
              <a:off x="9662160" y="2714230"/>
              <a:ext cx="297180" cy="297180"/>
            </a:xfrm>
            <a:prstGeom prst="rect">
              <a:avLst/>
            </a:prstGeom>
            <a:solidFill>
              <a:schemeClr val="accent1"/>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8" name="Rectangle 27"/>
            <p:cNvSpPr/>
            <p:nvPr/>
          </p:nvSpPr>
          <p:spPr bwMode="gray">
            <a:xfrm>
              <a:off x="9662160" y="3150181"/>
              <a:ext cx="297180" cy="297180"/>
            </a:xfrm>
            <a:prstGeom prst="rect">
              <a:avLst/>
            </a:prstGeom>
            <a:solidFill>
              <a:schemeClr val="accent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9" name="Rectangle 28"/>
            <p:cNvSpPr/>
            <p:nvPr/>
          </p:nvSpPr>
          <p:spPr bwMode="gray">
            <a:xfrm>
              <a:off x="9662160" y="3586132"/>
              <a:ext cx="297180" cy="297180"/>
            </a:xfrm>
            <a:prstGeom prst="rect">
              <a:avLst/>
            </a:prstGeom>
            <a:solidFill>
              <a:schemeClr val="accent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0" name="Rectangle 29"/>
            <p:cNvSpPr/>
            <p:nvPr/>
          </p:nvSpPr>
          <p:spPr bwMode="gray">
            <a:xfrm>
              <a:off x="9662160" y="4458034"/>
              <a:ext cx="297180" cy="297180"/>
            </a:xfrm>
            <a:prstGeom prst="rect">
              <a:avLst/>
            </a:prstGeom>
            <a:solidFill>
              <a:schemeClr val="accent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1" name="Rectangle 30"/>
            <p:cNvSpPr/>
            <p:nvPr/>
          </p:nvSpPr>
          <p:spPr bwMode="gray">
            <a:xfrm>
              <a:off x="9662160" y="4022083"/>
              <a:ext cx="297180" cy="297180"/>
            </a:xfrm>
            <a:prstGeom prst="rect">
              <a:avLst/>
            </a:prstGeom>
            <a:solidFill>
              <a:schemeClr val="accent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2" name="Rectangle 31"/>
            <p:cNvSpPr/>
            <p:nvPr/>
          </p:nvSpPr>
          <p:spPr bwMode="gray">
            <a:xfrm>
              <a:off x="9662160" y="4893982"/>
              <a:ext cx="297180" cy="297180"/>
            </a:xfrm>
            <a:prstGeom prst="rect">
              <a:avLst/>
            </a:prstGeom>
            <a:solidFill>
              <a:schemeClr val="accent6"/>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grpSp>
    </p:spTree>
    <p:extLst>
      <p:ext uri="{BB962C8B-B14F-4D97-AF65-F5344CB8AC3E}">
        <p14:creationId xmlns:p14="http://schemas.microsoft.com/office/powerpoint/2010/main" val="3912151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37" name="Date Placeholder 3"/>
          <p:cNvSpPr>
            <a:spLocks noGrp="1"/>
          </p:cNvSpPr>
          <p:nvPr>
            <p:ph type="dt" sz="half" idx="12"/>
          </p:nvPr>
        </p:nvSpPr>
        <p:spPr>
          <a:xfrm>
            <a:off x="457200" y="6657110"/>
            <a:ext cx="272473" cy="122381"/>
          </a:xfrm>
          <a:prstGeom prst="rect">
            <a:avLst/>
          </a:prstGeom>
        </p:spPr>
        <p:txBody>
          <a:bodyPr/>
          <a:lstStyle>
            <a:lvl1pPr>
              <a:defRPr sz="400">
                <a:solidFill>
                  <a:srgbClr val="FDFCFB"/>
                </a:solidFill>
              </a:defRPr>
            </a:lvl1p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12526"/>
            <a:ext cx="9144000" cy="1345474"/>
          </a:xfrm>
          <a:prstGeom prst="rect">
            <a:avLst/>
          </a:prstGeom>
        </p:spPr>
      </p:pic>
      <p:sp>
        <p:nvSpPr>
          <p:cNvPr id="8" name="Title 7"/>
          <p:cNvSpPr>
            <a:spLocks noGrp="1"/>
          </p:cNvSpPr>
          <p:nvPr>
            <p:ph type="title" hasCustomPrompt="1"/>
          </p:nvPr>
        </p:nvSpPr>
        <p:spPr>
          <a:xfrm>
            <a:off x="384810" y="747510"/>
            <a:ext cx="8348472" cy="3778308"/>
          </a:xfrm>
          <a:prstGeom prst="rect">
            <a:avLst/>
          </a:prstGeom>
        </p:spPr>
        <p:txBody>
          <a:bodyPr vert="horz" anchor="t" anchorCtr="0">
            <a:noAutofit/>
          </a:bodyPr>
          <a:lstStyle>
            <a:lvl1pPr>
              <a:defRPr sz="2400" b="1">
                <a:solidFill>
                  <a:schemeClr val="tx2"/>
                </a:solidFill>
                <a:latin typeface="+mj-lt"/>
                <a:cs typeface="Arial" panose="020B0604020202020204" pitchFamily="34" charset="0"/>
              </a:defRPr>
            </a:lvl1pPr>
          </a:lstStyle>
          <a:p>
            <a:r>
              <a:rPr lang="en-US" dirty="0" smtClean="0"/>
              <a:t>Divider 24pt Arial Bold Title Case</a:t>
            </a:r>
          </a:p>
        </p:txBody>
      </p:sp>
      <p:sp>
        <p:nvSpPr>
          <p:cNvPr id="16" name="Footer Placeholder 3"/>
          <p:cNvSpPr>
            <a:spLocks noGrp="1"/>
          </p:cNvSpPr>
          <p:nvPr>
            <p:ph type="ftr" sz="quarter" idx="10"/>
          </p:nvPr>
        </p:nvSpPr>
        <p:spPr>
          <a:xfrm>
            <a:off x="2826327" y="6473951"/>
            <a:ext cx="5715000" cy="384048"/>
          </a:xfrm>
          <a:prstGeom prst="rect">
            <a:avLst/>
          </a:prstGeom>
        </p:spPr>
        <p:txBody>
          <a:bodyPr tIns="0"/>
          <a:lstStyle>
            <a:lvl1pPr algn="l">
              <a:defRPr sz="700" dirty="0">
                <a:solidFill>
                  <a:schemeClr val="tx2"/>
                </a:solidFill>
              </a:defRPr>
            </a:lvl1pPr>
          </a:lstStyle>
          <a:p>
            <a:endParaRPr lang="en-US">
              <a:solidFill>
                <a:srgbClr val="333333"/>
              </a:solidFill>
            </a:endParaRPr>
          </a:p>
        </p:txBody>
      </p:sp>
      <p:sp>
        <p:nvSpPr>
          <p:cNvPr id="64" name="Slide Number Placeholder 6"/>
          <p:cNvSpPr txBox="1">
            <a:spLocks/>
          </p:cNvSpPr>
          <p:nvPr/>
        </p:nvSpPr>
        <p:spPr>
          <a:xfrm>
            <a:off x="6786565" y="6480030"/>
            <a:ext cx="2133600" cy="228600"/>
          </a:xfrm>
          <a:prstGeom prst="rect">
            <a:avLst/>
          </a:prstGeom>
        </p:spPr>
        <p:txBody>
          <a:bodyPr anchor="ctr"/>
          <a:lstStyle/>
          <a:p>
            <a:pPr algn="r"/>
            <a:fld id="{279D7C8C-B060-4B2B-A3CF-C9EB1D14E66A}" type="slidenum">
              <a:rPr lang="en-US" sz="1000" b="1">
                <a:solidFill>
                  <a:srgbClr val="333333"/>
                </a:solidFill>
              </a:rPr>
              <a:pPr algn="r"/>
              <a:t>‹#›</a:t>
            </a:fld>
            <a:endParaRPr lang="en-US" sz="1000" b="1" dirty="0">
              <a:solidFill>
                <a:srgbClr val="333333"/>
              </a:solidFill>
            </a:endParaRPr>
          </a:p>
        </p:txBody>
      </p:sp>
    </p:spTree>
    <p:extLst>
      <p:ext uri="{BB962C8B-B14F-4D97-AF65-F5344CB8AC3E}">
        <p14:creationId xmlns:p14="http://schemas.microsoft.com/office/powerpoint/2010/main" val="40909981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ought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1154"/>
            <a:ext cx="9144000" cy="4715691"/>
          </a:xfrm>
          <a:prstGeom prst="rect">
            <a:avLst/>
          </a:prstGeom>
        </p:spPr>
      </p:pic>
      <p:sp>
        <p:nvSpPr>
          <p:cNvPr id="4" name="Footer Placeholder 3"/>
          <p:cNvSpPr>
            <a:spLocks noGrp="1"/>
          </p:cNvSpPr>
          <p:nvPr>
            <p:ph type="ftr" sz="quarter" idx="11"/>
          </p:nvPr>
        </p:nvSpPr>
        <p:spPr>
          <a:xfrm>
            <a:off x="2234275" y="6473951"/>
            <a:ext cx="6309360" cy="384048"/>
          </a:xfrm>
          <a:prstGeom prst="rect">
            <a:avLst/>
          </a:prstGeom>
          <a:noFill/>
        </p:spPr>
        <p:txBody>
          <a:bodyPr tIns="0">
            <a:noAutofit/>
          </a:bodyPr>
          <a:lstStyle>
            <a:lvl1pPr algn="l">
              <a:defRPr sz="700">
                <a:solidFill>
                  <a:schemeClr val="tx2"/>
                </a:solidFill>
              </a:defRPr>
            </a:lvl1pPr>
          </a:lstStyle>
          <a:p>
            <a:endParaRPr lang="en-US" dirty="0">
              <a:solidFill>
                <a:srgbClr val="333333"/>
              </a:solidFill>
            </a:endParaRPr>
          </a:p>
        </p:txBody>
      </p:sp>
      <p:sp>
        <p:nvSpPr>
          <p:cNvPr id="9" name="Title 1"/>
          <p:cNvSpPr>
            <a:spLocks noGrp="1"/>
          </p:cNvSpPr>
          <p:nvPr>
            <p:ph type="title" hasCustomPrompt="1"/>
          </p:nvPr>
        </p:nvSpPr>
        <p:spPr bwMode="white">
          <a:xfrm>
            <a:off x="643935" y="1790723"/>
            <a:ext cx="7848600" cy="3871168"/>
          </a:xfrm>
          <a:prstGeom prst="rect">
            <a:avLst/>
          </a:prstGeom>
        </p:spPr>
        <p:txBody>
          <a:bodyPr anchor="t" anchorCtr="0">
            <a:noAutofit/>
          </a:bodyPr>
          <a:lstStyle>
            <a:lvl1pPr>
              <a:lnSpc>
                <a:spcPct val="110000"/>
              </a:lnSpc>
              <a:defRPr sz="2400" i="0" baseline="0">
                <a:solidFill>
                  <a:schemeClr val="bg1"/>
                </a:solidFill>
                <a:latin typeface="+mj-lt"/>
                <a:cs typeface="Arial" panose="020B0604020202020204" pitchFamily="34" charset="0"/>
              </a:defRPr>
            </a:lvl1pPr>
          </a:lstStyle>
          <a:p>
            <a:r>
              <a:rPr lang="en-US" dirty="0" smtClean="0"/>
              <a:t>Thought slide 24pt Arial sentence case</a:t>
            </a:r>
            <a:endParaRPr lang="en-US" dirty="0"/>
          </a:p>
        </p:txBody>
      </p:sp>
      <p:sp>
        <p:nvSpPr>
          <p:cNvPr id="7" name="Date Placeholder 3"/>
          <p:cNvSpPr>
            <a:spLocks noGrp="1"/>
          </p:cNvSpPr>
          <p:nvPr>
            <p:ph type="dt" sz="half" idx="12"/>
          </p:nvPr>
        </p:nvSpPr>
        <p:spPr>
          <a:xfrm>
            <a:off x="494145" y="6670965"/>
            <a:ext cx="272473" cy="168563"/>
          </a:xfrm>
          <a:prstGeom prst="rect">
            <a:avLst/>
          </a:prstGeom>
        </p:spPr>
        <p:txBody>
          <a:bodyPr/>
          <a:lstStyle>
            <a:lvl1pPr>
              <a:defRPr sz="400">
                <a:solidFill>
                  <a:srgbClr val="FFFFFF"/>
                </a:solidFill>
              </a:defRPr>
            </a:lvl1pPr>
          </a:lstStyle>
          <a:p>
            <a:endParaRPr lang="en-US" dirty="0"/>
          </a:p>
        </p:txBody>
      </p:sp>
      <p:sp>
        <p:nvSpPr>
          <p:cNvPr id="14" name="Footer Placeholder 3"/>
          <p:cNvSpPr>
            <a:spLocks noGrp="1"/>
          </p:cNvSpPr>
          <p:nvPr>
            <p:ph type="ftr" sz="quarter" idx="11"/>
          </p:nvPr>
        </p:nvSpPr>
        <p:spPr>
          <a:xfrm>
            <a:off x="773378" y="6674938"/>
            <a:ext cx="298037" cy="146114"/>
          </a:xfrm>
          <a:prstGeom prst="rect">
            <a:avLst/>
          </a:prstGeom>
        </p:spPr>
        <p:txBody>
          <a:bodyPr tIns="0"/>
          <a:lstStyle>
            <a:lvl1pPr algn="l">
              <a:defRPr sz="100">
                <a:solidFill>
                  <a:schemeClr val="bg1"/>
                </a:solidFill>
              </a:defRPr>
            </a:lvl1pPr>
          </a:lstStyle>
          <a:p>
            <a:endParaRPr lang="en-US" dirty="0">
              <a:solidFill>
                <a:prstClr val="white"/>
              </a:solidFill>
            </a:endParaRPr>
          </a:p>
        </p:txBody>
      </p:sp>
      <p:sp>
        <p:nvSpPr>
          <p:cNvPr id="16" name="Date Placeholder 3"/>
          <p:cNvSpPr>
            <a:spLocks noGrp="1"/>
          </p:cNvSpPr>
          <p:nvPr>
            <p:ph type="dt" sz="half" idx="12"/>
          </p:nvPr>
        </p:nvSpPr>
        <p:spPr>
          <a:xfrm>
            <a:off x="466436" y="6670964"/>
            <a:ext cx="318655" cy="168564"/>
          </a:xfrm>
          <a:prstGeom prst="rect">
            <a:avLst/>
          </a:prstGeom>
        </p:spPr>
        <p:txBody>
          <a:bodyPr/>
          <a:lstStyle>
            <a:lvl1pPr>
              <a:defRPr sz="400">
                <a:solidFill>
                  <a:srgbClr val="FFFFFF"/>
                </a:solidFill>
              </a:defRPr>
            </a:lvl1pPr>
          </a:lstStyle>
          <a:p>
            <a:fld id="{604969FA-BF2E-4DB8-9060-4CE805E74307}" type="datetimeFigureOut">
              <a:rPr lang="en-US" smtClean="0"/>
              <a:pPr/>
              <a:t>8/10/2017</a:t>
            </a:fld>
            <a:endParaRPr lang="en-US" dirty="0"/>
          </a:p>
        </p:txBody>
      </p:sp>
      <p:sp>
        <p:nvSpPr>
          <p:cNvPr id="53" name="Rectangle 52"/>
          <p:cNvSpPr/>
          <p:nvPr/>
        </p:nvSpPr>
        <p:spPr bwMode="white">
          <a:xfrm>
            <a:off x="230909" y="6650182"/>
            <a:ext cx="13854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Tree>
    <p:extLst>
      <p:ext uri="{BB962C8B-B14F-4D97-AF65-F5344CB8AC3E}">
        <p14:creationId xmlns:p14="http://schemas.microsoft.com/office/powerpoint/2010/main" val="322817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Alternate Title Slide">
    <p:bg>
      <p:bgPr>
        <a:solidFill>
          <a:schemeClr val="bg1"/>
        </a:solidFill>
        <a:effectLst/>
      </p:bgPr>
    </p:bg>
    <p:spTree>
      <p:nvGrpSpPr>
        <p:cNvPr id="1" name=""/>
        <p:cNvGrpSpPr/>
        <p:nvPr/>
      </p:nvGrpSpPr>
      <p:grpSpPr>
        <a:xfrm>
          <a:off x="0" y="0"/>
          <a:ext cx="0" cy="0"/>
          <a:chOff x="0" y="0"/>
          <a:chExt cx="0" cy="0"/>
        </a:xfrm>
      </p:grpSpPr>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9144000" cy="2665828"/>
          </a:xfrm>
          <a:prstGeom prst="rect">
            <a:avLst/>
          </a:prstGeom>
        </p:spPr>
      </p:pic>
      <p:sp>
        <p:nvSpPr>
          <p:cNvPr id="2" name="Title 1"/>
          <p:cNvSpPr>
            <a:spLocks noGrp="1"/>
          </p:cNvSpPr>
          <p:nvPr>
            <p:ph type="ctrTitle" hasCustomPrompt="1"/>
          </p:nvPr>
        </p:nvSpPr>
        <p:spPr>
          <a:xfrm>
            <a:off x="384048" y="2395790"/>
            <a:ext cx="8348472" cy="461665"/>
          </a:xfrm>
          <a:prstGeom prst="rect">
            <a:avLst/>
          </a:prstGeom>
        </p:spPr>
        <p:txBody>
          <a:bodyPr anchor="b" anchorCtr="0">
            <a:spAutoFit/>
          </a:bodyPr>
          <a:lstStyle>
            <a:lvl1pPr algn="l">
              <a:defRPr sz="2400" b="1" baseline="0">
                <a:solidFill>
                  <a:schemeClr val="tx2"/>
                </a:solidFill>
                <a:latin typeface="+mj-lt"/>
              </a:defRPr>
            </a:lvl1pPr>
          </a:lstStyle>
          <a:p>
            <a:r>
              <a:rPr lang="en-US" dirty="0" smtClean="0"/>
              <a:t>Headlines are 24pt Arial Bold Title Case</a:t>
            </a:r>
          </a:p>
        </p:txBody>
      </p:sp>
      <p:sp>
        <p:nvSpPr>
          <p:cNvPr id="3" name="Subtitle 2"/>
          <p:cNvSpPr>
            <a:spLocks noGrp="1"/>
          </p:cNvSpPr>
          <p:nvPr>
            <p:ph type="subTitle" idx="1" hasCustomPrompt="1"/>
          </p:nvPr>
        </p:nvSpPr>
        <p:spPr>
          <a:xfrm>
            <a:off x="385763" y="2879914"/>
            <a:ext cx="8348472" cy="400110"/>
          </a:xfrm>
          <a:prstGeom prst="rect">
            <a:avLst/>
          </a:prstGeom>
        </p:spPr>
        <p:txBody>
          <a:bodyPr wrap="square">
            <a:spAutoFit/>
          </a:bodyPr>
          <a:lstStyle>
            <a:lvl1pPr marL="0" indent="0" algn="l">
              <a:spcBef>
                <a:spcPts val="0"/>
              </a:spcBef>
              <a:buNone/>
              <a:defRPr sz="20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Subheads are 20pt Arial sentence case</a:t>
            </a:r>
          </a:p>
        </p:txBody>
      </p:sp>
      <p:sp>
        <p:nvSpPr>
          <p:cNvPr id="9" name="Text Placeholder 8"/>
          <p:cNvSpPr>
            <a:spLocks noGrp="1"/>
          </p:cNvSpPr>
          <p:nvPr>
            <p:ph type="body" sz="quarter" idx="10" hasCustomPrompt="1"/>
          </p:nvPr>
        </p:nvSpPr>
        <p:spPr>
          <a:xfrm>
            <a:off x="384048" y="3555711"/>
            <a:ext cx="4178808" cy="697627"/>
          </a:xfrm>
          <a:prstGeom prst="rect">
            <a:avLst/>
          </a:prstGeom>
        </p:spPr>
        <p:txBody>
          <a:bodyPr>
            <a:spAutoFit/>
          </a:bodyPr>
          <a:lstStyle>
            <a:lvl1pPr marL="0" indent="0" algn="l">
              <a:spcBef>
                <a:spcPts val="200"/>
              </a:spcBef>
              <a:buNone/>
              <a:defRPr sz="1200" i="0" baseline="0">
                <a:solidFill>
                  <a:schemeClr val="tx2"/>
                </a:solidFill>
                <a:latin typeface="+mj-lt"/>
              </a:defRPr>
            </a:lvl1pPr>
          </a:lstStyle>
          <a:p>
            <a:pPr lvl="0"/>
            <a:r>
              <a:rPr lang="en-US" dirty="0" smtClean="0"/>
              <a:t>Author First Name Last Name</a:t>
            </a:r>
          </a:p>
          <a:p>
            <a:pPr lvl="0"/>
            <a:r>
              <a:rPr lang="en-US" dirty="0" smtClean="0"/>
              <a:t>Title</a:t>
            </a:r>
          </a:p>
          <a:p>
            <a:pPr lvl="0"/>
            <a:r>
              <a:rPr lang="en-US" dirty="0" smtClean="0"/>
              <a:t>Date</a:t>
            </a:r>
            <a:endParaRPr lang="en-US" dirty="0"/>
          </a:p>
        </p:txBody>
      </p:sp>
      <p:grpSp>
        <p:nvGrpSpPr>
          <p:cNvPr id="83" name="Group 82"/>
          <p:cNvGrpSpPr/>
          <p:nvPr/>
        </p:nvGrpSpPr>
        <p:grpSpPr bwMode="gray">
          <a:xfrm>
            <a:off x="6449147" y="481445"/>
            <a:ext cx="2316162" cy="1459409"/>
            <a:chOff x="4795838" y="3390900"/>
            <a:chExt cx="2763837" cy="1741488"/>
          </a:xfrm>
        </p:grpSpPr>
        <p:sp>
          <p:nvSpPr>
            <p:cNvPr id="84"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6"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8"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89" name="Rectangle 88"/>
          <p:cNvSpPr/>
          <p:nvPr/>
        </p:nvSpPr>
        <p:spPr bwMode="gray">
          <a:xfrm>
            <a:off x="1" y="6410036"/>
            <a:ext cx="9144000" cy="447964"/>
          </a:xfrm>
          <a:prstGeom prst="rect">
            <a:avLst/>
          </a:prstGeom>
          <a:solidFill>
            <a:srgbClr val="EBEBED"/>
          </a:solidFill>
          <a:ln w="12700" cap="flat" cmpd="sng" algn="ctr">
            <a:noFill/>
            <a:prstDash val="solid"/>
            <a:miter lim="800000"/>
          </a:ln>
          <a:effectLst/>
        </p:spPr>
        <p:txBody>
          <a:bodyPr rtlCol="0" anchor="t" anchorCtr="0"/>
          <a:lstStyle/>
          <a:p>
            <a:pPr fontAlgn="auto">
              <a:spcBef>
                <a:spcPts val="200"/>
              </a:spcBef>
              <a:spcAft>
                <a:spcPts val="0"/>
              </a:spcAft>
              <a:defRPr/>
            </a:pPr>
            <a:endParaRPr lang="en-US" sz="1400" kern="0" dirty="0" smtClean="0">
              <a:solidFill>
                <a:prstClr val="white"/>
              </a:solidFill>
              <a:latin typeface="Arial" panose="020B0604020202020204"/>
            </a:endParaRPr>
          </a:p>
        </p:txBody>
      </p:sp>
      <p:sp>
        <p:nvSpPr>
          <p:cNvPr id="90" name="TextBox 89"/>
          <p:cNvSpPr txBox="1"/>
          <p:nvPr/>
        </p:nvSpPr>
        <p:spPr>
          <a:xfrm>
            <a:off x="380866" y="6523141"/>
            <a:ext cx="2789546"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a:defRPr/>
            </a:pPr>
            <a:r>
              <a:rPr lang="en-US" sz="900" dirty="0" smtClean="0">
                <a:solidFill>
                  <a:srgbClr val="333333"/>
                </a:solidFill>
                <a:ea typeface="Arial" charset="0"/>
                <a:cs typeface="Arial" charset="0"/>
              </a:rPr>
              <a:t>Copyright © 2016 </a:t>
            </a:r>
            <a:r>
              <a:rPr lang="en-US" sz="900" dirty="0" err="1" smtClean="0">
                <a:solidFill>
                  <a:srgbClr val="333333"/>
                </a:solidFill>
                <a:ea typeface="Arial" charset="0"/>
                <a:cs typeface="Arial" charset="0"/>
              </a:rPr>
              <a:t>QuintilesIMS</a:t>
            </a:r>
            <a:r>
              <a:rPr lang="en-US" sz="900" dirty="0" smtClean="0">
                <a:solidFill>
                  <a:srgbClr val="333333"/>
                </a:solidFill>
                <a:ea typeface="Arial" charset="0"/>
                <a:cs typeface="Arial" charset="0"/>
              </a:rPr>
              <a:t>. All rights reserved.</a:t>
            </a:r>
          </a:p>
        </p:txBody>
      </p:sp>
      <p:grpSp>
        <p:nvGrpSpPr>
          <p:cNvPr id="32" name="Group 31"/>
          <p:cNvGrpSpPr/>
          <p:nvPr/>
        </p:nvGrpSpPr>
        <p:grpSpPr>
          <a:xfrm>
            <a:off x="9662160" y="1754583"/>
            <a:ext cx="297180" cy="3348834"/>
            <a:chOff x="9662160" y="1842328"/>
            <a:chExt cx="297180" cy="3348834"/>
          </a:xfrm>
        </p:grpSpPr>
        <p:sp>
          <p:nvSpPr>
            <p:cNvPr id="33" name="Rectangle 32"/>
            <p:cNvSpPr/>
            <p:nvPr/>
          </p:nvSpPr>
          <p:spPr bwMode="gray">
            <a:xfrm>
              <a:off x="9662160" y="1842328"/>
              <a:ext cx="297180" cy="297180"/>
            </a:xfrm>
            <a:prstGeom prst="rect">
              <a:avLst/>
            </a:prstGeom>
            <a:solidFill>
              <a:schemeClr val="tx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4" name="Rectangle 33"/>
            <p:cNvSpPr/>
            <p:nvPr/>
          </p:nvSpPr>
          <p:spPr bwMode="gray">
            <a:xfrm>
              <a:off x="9662160" y="2278279"/>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5" name="Rectangle 34"/>
            <p:cNvSpPr/>
            <p:nvPr/>
          </p:nvSpPr>
          <p:spPr bwMode="gray">
            <a:xfrm>
              <a:off x="9662160" y="2714230"/>
              <a:ext cx="297180" cy="297180"/>
            </a:xfrm>
            <a:prstGeom prst="rect">
              <a:avLst/>
            </a:prstGeom>
            <a:solidFill>
              <a:schemeClr val="accent1"/>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6" name="Rectangle 35"/>
            <p:cNvSpPr/>
            <p:nvPr/>
          </p:nvSpPr>
          <p:spPr bwMode="gray">
            <a:xfrm>
              <a:off x="9662160" y="3150181"/>
              <a:ext cx="297180" cy="297180"/>
            </a:xfrm>
            <a:prstGeom prst="rect">
              <a:avLst/>
            </a:prstGeom>
            <a:solidFill>
              <a:schemeClr val="accent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7" name="Rectangle 36"/>
            <p:cNvSpPr/>
            <p:nvPr/>
          </p:nvSpPr>
          <p:spPr bwMode="gray">
            <a:xfrm>
              <a:off x="9662160" y="3586132"/>
              <a:ext cx="297180" cy="297180"/>
            </a:xfrm>
            <a:prstGeom prst="rect">
              <a:avLst/>
            </a:prstGeom>
            <a:solidFill>
              <a:schemeClr val="accent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8" name="Rectangle 37"/>
            <p:cNvSpPr/>
            <p:nvPr/>
          </p:nvSpPr>
          <p:spPr bwMode="gray">
            <a:xfrm>
              <a:off x="9662160" y="4458034"/>
              <a:ext cx="297180" cy="297180"/>
            </a:xfrm>
            <a:prstGeom prst="rect">
              <a:avLst/>
            </a:prstGeom>
            <a:solidFill>
              <a:schemeClr val="accent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9" name="Rectangle 38"/>
            <p:cNvSpPr/>
            <p:nvPr/>
          </p:nvSpPr>
          <p:spPr bwMode="gray">
            <a:xfrm>
              <a:off x="9662160" y="4022083"/>
              <a:ext cx="297180" cy="297180"/>
            </a:xfrm>
            <a:prstGeom prst="rect">
              <a:avLst/>
            </a:prstGeom>
            <a:solidFill>
              <a:schemeClr val="accent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40" name="Rectangle 39"/>
            <p:cNvSpPr/>
            <p:nvPr/>
          </p:nvSpPr>
          <p:spPr bwMode="gray">
            <a:xfrm>
              <a:off x="9662160" y="4893982"/>
              <a:ext cx="297180" cy="297180"/>
            </a:xfrm>
            <a:prstGeom prst="rect">
              <a:avLst/>
            </a:prstGeom>
            <a:solidFill>
              <a:schemeClr val="accent6"/>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grpSp>
    </p:spTree>
    <p:extLst>
      <p:ext uri="{BB962C8B-B14F-4D97-AF65-F5344CB8AC3E}">
        <p14:creationId xmlns:p14="http://schemas.microsoft.com/office/powerpoint/2010/main" val="19828135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 Column - Bullets">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9" y="1590"/>
          <a:ext cx="1587" cy="1587"/>
        </p:xfrm>
        <a:graphic>
          <a:graphicData uri="http://schemas.openxmlformats.org/presentationml/2006/ole">
            <mc:AlternateContent xmlns:mc="http://schemas.openxmlformats.org/markup-compatibility/2006">
              <mc:Choice xmlns:v="urn:schemas-microsoft-com:vml" Requires="v">
                <p:oleObj spid="_x0000_s14399" name="think-cell Slide" r:id="rId4" imgW="216" imgH="216" progId="TCLayout.ActiveDocument.1">
                  <p:embed/>
                </p:oleObj>
              </mc:Choice>
              <mc:Fallback>
                <p:oleObj name="think-cell Slide" r:id="rId4" imgW="216" imgH="216" progId="TCLayout.ActiveDocument.1">
                  <p:embed/>
                  <p:pic>
                    <p:nvPicPr>
                      <p:cNvPr id="0" name=""/>
                      <p:cNvPicPr/>
                      <p:nvPr/>
                    </p:nvPicPr>
                    <p:blipFill>
                      <a:blip r:embed="rId5"/>
                      <a:stretch>
                        <a:fillRect/>
                      </a:stretch>
                    </p:blipFill>
                    <p:spPr>
                      <a:xfrm>
                        <a:off x="1589" y="1590"/>
                        <a:ext cx="1587" cy="1587"/>
                      </a:xfrm>
                      <a:prstGeom prst="rect">
                        <a:avLst/>
                      </a:prstGeom>
                    </p:spPr>
                  </p:pic>
                </p:oleObj>
              </mc:Fallback>
            </mc:AlternateContent>
          </a:graphicData>
        </a:graphic>
      </p:graphicFrame>
      <p:sp>
        <p:nvSpPr>
          <p:cNvPr id="2" name="Footer Placeholder 1"/>
          <p:cNvSpPr>
            <a:spLocks noGrp="1"/>
          </p:cNvSpPr>
          <p:nvPr>
            <p:ph type="ftr" sz="quarter" idx="12"/>
          </p:nvPr>
        </p:nvSpPr>
        <p:spPr>
          <a:xfrm>
            <a:off x="622301" y="6318252"/>
            <a:ext cx="5727700" cy="365125"/>
          </a:xfrm>
          <a:prstGeom prst="rect">
            <a:avLst/>
          </a:prstGeom>
        </p:spPr>
        <p:txBody>
          <a:bodyPr/>
          <a:lstStyle/>
          <a:p>
            <a:endParaRPr lang="en-GB">
              <a:solidFill>
                <a:prstClr val="black"/>
              </a:solidFill>
            </a:endParaRPr>
          </a:p>
        </p:txBody>
      </p:sp>
      <p:sp>
        <p:nvSpPr>
          <p:cNvPr id="11" name="Text Placeholder 2"/>
          <p:cNvSpPr>
            <a:spLocks noGrp="1"/>
          </p:cNvSpPr>
          <p:nvPr>
            <p:ph idx="1" hasCustomPrompt="1"/>
          </p:nvPr>
        </p:nvSpPr>
        <p:spPr>
          <a:xfrm>
            <a:off x="495444" y="1599640"/>
            <a:ext cx="8279999" cy="4478921"/>
          </a:xfrm>
          <a:prstGeom prst="rect">
            <a:avLst/>
          </a:prstGeom>
        </p:spPr>
        <p:txBody>
          <a:bodyPr vert="horz" wrap="square" lIns="0" tIns="0" rIns="0" bIns="0" rtlCol="0">
            <a:noAutofit/>
          </a:body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hasCustomPrompt="1"/>
          </p:nvPr>
        </p:nvSpPr>
        <p:spPr>
          <a:xfrm>
            <a:off x="485714" y="75203"/>
            <a:ext cx="8280000" cy="849228"/>
          </a:xfrm>
          <a:prstGeom prst="rect">
            <a:avLst/>
          </a:prstGeom>
        </p:spPr>
        <p:txBody>
          <a:bodyPr wrap="square">
            <a:noAutofit/>
          </a:bodyPr>
          <a:lstStyle>
            <a:lvl1pPr>
              <a:defRPr baseline="0"/>
            </a:lvl1pPr>
          </a:lstStyle>
          <a:p>
            <a:r>
              <a:rPr lang="en-US" dirty="0" smtClean="0"/>
              <a:t>Click to edit title</a:t>
            </a:r>
            <a:endParaRPr lang="en-US" dirty="0"/>
          </a:p>
        </p:txBody>
      </p:sp>
      <p:cxnSp>
        <p:nvCxnSpPr>
          <p:cNvPr id="13" name="Straight Connector 12"/>
          <p:cNvCxnSpPr/>
          <p:nvPr userDrawn="1"/>
        </p:nvCxnSpPr>
        <p:spPr>
          <a:xfrm>
            <a:off x="485714" y="1000035"/>
            <a:ext cx="8280000" cy="0"/>
          </a:xfrm>
          <a:prstGeom prst="line">
            <a:avLst/>
          </a:prstGeom>
          <a:ln w="15875">
            <a:solidFill>
              <a:schemeClr val="bg2"/>
            </a:solidFill>
          </a:ln>
          <a:effectLst>
            <a:outerShdw blurRad="40000" dist="20000" dir="5400000" rotWithShape="0">
              <a:schemeClr val="bg1">
                <a:alpha val="38000"/>
              </a:schemeClr>
            </a:outerShdw>
          </a:effectLst>
        </p:spPr>
        <p:style>
          <a:lnRef idx="2">
            <a:schemeClr val="accent1"/>
          </a:lnRef>
          <a:fillRef idx="0">
            <a:schemeClr val="accent1"/>
          </a:fillRef>
          <a:effectRef idx="1">
            <a:schemeClr val="accent1"/>
          </a:effectRef>
          <a:fontRef idx="minor">
            <a:schemeClr val="tx1"/>
          </a:fontRef>
        </p:style>
      </p:cxnSp>
      <p:sp>
        <p:nvSpPr>
          <p:cNvPr id="7" name="Text Placeholder 2"/>
          <p:cNvSpPr>
            <a:spLocks noGrp="1"/>
          </p:cNvSpPr>
          <p:nvPr>
            <p:ph type="body" sz="quarter" idx="11" hasCustomPrompt="1"/>
          </p:nvPr>
        </p:nvSpPr>
        <p:spPr>
          <a:xfrm>
            <a:off x="485714" y="1088229"/>
            <a:ext cx="8280000" cy="295466"/>
          </a:xfrm>
          <a:prstGeom prst="rect">
            <a:avLst/>
          </a:prstGeom>
        </p:spPr>
        <p:txBody>
          <a:bodyPr wrap="square">
            <a:spAutoFit/>
          </a:bodyPr>
          <a:lstStyle>
            <a:lvl1pPr marL="0" marR="0" indent="0" algn="l" defTabSz="307718" rtl="0" eaLnBrk="1" fontAlgn="auto" latinLnBrk="0" hangingPunct="1">
              <a:lnSpc>
                <a:spcPct val="110000"/>
              </a:lnSpc>
              <a:spcBef>
                <a:spcPts val="975"/>
              </a:spcBef>
              <a:spcAft>
                <a:spcPts val="0"/>
              </a:spcAft>
              <a:buClr>
                <a:schemeClr val="accent1"/>
              </a:buClr>
              <a:buSzPct val="80000"/>
              <a:buFont typeface="Arial"/>
              <a:buNone/>
              <a:tabLst/>
              <a:defRPr sz="1200">
                <a:solidFill>
                  <a:schemeClr val="accent1"/>
                </a:solidFill>
              </a:defRPr>
            </a:lvl1pPr>
            <a:lvl2pPr marL="240030" indent="0">
              <a:buNone/>
              <a:defRPr/>
            </a:lvl2pPr>
            <a:lvl3pPr marL="473202" indent="0">
              <a:buNone/>
              <a:defRPr/>
            </a:lvl3pPr>
            <a:lvl4pPr marL="720090" indent="0">
              <a:buNone/>
              <a:defRPr/>
            </a:lvl4pPr>
            <a:lvl5pPr marL="966978" indent="0">
              <a:buNone/>
              <a:defRPr/>
            </a:lvl5pPr>
          </a:lstStyle>
          <a:p>
            <a:pPr marL="0" marR="0" lvl="0" indent="0" algn="l" defTabSz="307718" rtl="0" eaLnBrk="1" fontAlgn="auto" latinLnBrk="0" hangingPunct="1">
              <a:lnSpc>
                <a:spcPct val="110000"/>
              </a:lnSpc>
              <a:spcBef>
                <a:spcPts val="975"/>
              </a:spcBef>
              <a:spcAft>
                <a:spcPts val="0"/>
              </a:spcAft>
              <a:buClr>
                <a:schemeClr val="accent1"/>
              </a:buClr>
              <a:buSzPct val="80000"/>
              <a:buFont typeface="Arial"/>
              <a:buNone/>
              <a:tabLst/>
              <a:defRPr/>
            </a:pPr>
            <a:r>
              <a:rPr lang="en-GB" dirty="0" smtClean="0"/>
              <a:t>Click to edit subtitle</a:t>
            </a:r>
          </a:p>
        </p:txBody>
      </p:sp>
    </p:spTree>
    <p:extLst>
      <p:ext uri="{BB962C8B-B14F-4D97-AF65-F5344CB8AC3E}">
        <p14:creationId xmlns:p14="http://schemas.microsoft.com/office/powerpoint/2010/main" val="6917375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Content Page_FULL BODY">
    <p:spTree>
      <p:nvGrpSpPr>
        <p:cNvPr id="1" name=""/>
        <p:cNvGrpSpPr/>
        <p:nvPr/>
      </p:nvGrpSpPr>
      <p:grpSpPr>
        <a:xfrm>
          <a:off x="0" y="0"/>
          <a:ext cx="0" cy="0"/>
          <a:chOff x="0" y="0"/>
          <a:chExt cx="0" cy="0"/>
        </a:xfrm>
      </p:grpSpPr>
      <p:sp>
        <p:nvSpPr>
          <p:cNvPr id="4" name="Title 1"/>
          <p:cNvSpPr>
            <a:spLocks noGrp="1"/>
          </p:cNvSpPr>
          <p:nvPr>
            <p:ph type="title"/>
          </p:nvPr>
        </p:nvSpPr>
        <p:spPr>
          <a:xfrm>
            <a:off x="457200" y="251958"/>
            <a:ext cx="8229600" cy="1143000"/>
          </a:xfrm>
          <a:prstGeom prst="rect">
            <a:avLst/>
          </a:prstGeom>
        </p:spPr>
        <p:txBody>
          <a:bodyPr/>
          <a:lstStyle/>
          <a:p>
            <a:r>
              <a:rPr lang="en-US" dirty="0" smtClean="0"/>
              <a:t>Click to edit Master title style</a:t>
            </a:r>
            <a:endParaRPr lang="en-US" dirty="0"/>
          </a:p>
        </p:txBody>
      </p:sp>
      <p:sp>
        <p:nvSpPr>
          <p:cNvPr id="5" name="Content Placeholder 2"/>
          <p:cNvSpPr>
            <a:spLocks noGrp="1"/>
          </p:cNvSpPr>
          <p:nvPr>
            <p:ph idx="1"/>
          </p:nvPr>
        </p:nvSpPr>
        <p:spPr>
          <a:xfrm>
            <a:off x="457200" y="1600200"/>
            <a:ext cx="8229600" cy="4756150"/>
          </a:xfrm>
          <a:prstGeom prst="rect">
            <a:avLst/>
          </a:prstGeom>
        </p:spPr>
        <p:txBody>
          <a:bodyPr/>
          <a:lstStyle>
            <a:lvl1pPr marL="457200" indent="-457200">
              <a:buFontTx/>
              <a:buBlip>
                <a:blip r:embed="rId2"/>
              </a:buBlip>
              <a:defRPr/>
            </a:lvl1pPr>
            <a:lvl2pPr marL="742950" indent="-285750">
              <a:buFont typeface="Arial" panose="020B0604020202020204" pitchFamily="34" charset="0"/>
              <a:buChar char="•"/>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900">
                <a:solidFill>
                  <a:schemeClr val="tx1">
                    <a:tint val="75000"/>
                  </a:schemeClr>
                </a:solidFill>
                <a:latin typeface="Arial"/>
                <a:cs typeface="Arial"/>
              </a:defRPr>
            </a:lvl1pPr>
          </a:lstStyle>
          <a:p>
            <a:r>
              <a:rPr lang="en-US" dirty="0" smtClean="0"/>
              <a:t>© 2014 DIA, Inc. All rights reserved.</a:t>
            </a:r>
            <a:endParaRPr lang="en-US" dirty="0"/>
          </a:p>
        </p:txBody>
      </p:sp>
    </p:spTree>
    <p:extLst>
      <p:ext uri="{BB962C8B-B14F-4D97-AF65-F5344CB8AC3E}">
        <p14:creationId xmlns:p14="http://schemas.microsoft.com/office/powerpoint/2010/main" val="19597794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1_Quintiles Title">
    <p:spTree>
      <p:nvGrpSpPr>
        <p:cNvPr id="1" name=""/>
        <p:cNvGrpSpPr/>
        <p:nvPr/>
      </p:nvGrpSpPr>
      <p:grpSpPr>
        <a:xfrm>
          <a:off x="0" y="0"/>
          <a:ext cx="0" cy="0"/>
          <a:chOff x="0" y="0"/>
          <a:chExt cx="0" cy="0"/>
        </a:xfrm>
      </p:grpSpPr>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2172"/>
            <a:ext cx="9144000" cy="2665828"/>
          </a:xfrm>
          <a:prstGeom prst="rect">
            <a:avLst/>
          </a:prstGeom>
        </p:spPr>
      </p:pic>
      <p:sp>
        <p:nvSpPr>
          <p:cNvPr id="2" name="Title 1"/>
          <p:cNvSpPr>
            <a:spLocks noGrp="1"/>
          </p:cNvSpPr>
          <p:nvPr>
            <p:ph type="ctrTitle" hasCustomPrompt="1"/>
          </p:nvPr>
        </p:nvSpPr>
        <p:spPr>
          <a:xfrm>
            <a:off x="384048" y="1961343"/>
            <a:ext cx="8348472" cy="896112"/>
          </a:xfrm>
          <a:prstGeom prst="rect">
            <a:avLst/>
          </a:prstGeom>
        </p:spPr>
        <p:txBody>
          <a:bodyPr anchor="b" anchorCtr="0">
            <a:noAutofit/>
          </a:bodyPr>
          <a:lstStyle>
            <a:lvl1pPr algn="l">
              <a:defRPr sz="2400" b="1" baseline="0">
                <a:solidFill>
                  <a:schemeClr val="tx2"/>
                </a:solidFill>
                <a:latin typeface="+mj-lt"/>
              </a:defRPr>
            </a:lvl1pPr>
          </a:lstStyle>
          <a:p>
            <a:r>
              <a:rPr lang="en-US" dirty="0" smtClean="0"/>
              <a:t>Headlines are 24pt Arial Bold Title Case</a:t>
            </a:r>
            <a:endParaRPr lang="en-US" dirty="0"/>
          </a:p>
        </p:txBody>
      </p:sp>
      <p:sp>
        <p:nvSpPr>
          <p:cNvPr id="3" name="Subtitle 2"/>
          <p:cNvSpPr>
            <a:spLocks noGrp="1"/>
          </p:cNvSpPr>
          <p:nvPr>
            <p:ph type="subTitle" idx="1" hasCustomPrompt="1"/>
          </p:nvPr>
        </p:nvSpPr>
        <p:spPr>
          <a:xfrm>
            <a:off x="384048" y="3555711"/>
            <a:ext cx="3886200" cy="697627"/>
          </a:xfrm>
          <a:prstGeom prst="rect">
            <a:avLst/>
          </a:prstGeom>
        </p:spPr>
        <p:txBody>
          <a:bodyPr>
            <a:spAutoFit/>
          </a:bodyPr>
          <a:lstStyle>
            <a:lvl1pPr marL="0" indent="0" algn="l">
              <a:spcBef>
                <a:spcPts val="200"/>
              </a:spcBef>
              <a:buNone/>
              <a:defRPr sz="1200" i="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lvl="0"/>
            <a:r>
              <a:rPr lang="en-US" dirty="0" smtClean="0"/>
              <a:t>Author First Name Last Name</a:t>
            </a:r>
          </a:p>
          <a:p>
            <a:pPr lvl="0"/>
            <a:r>
              <a:rPr lang="en-US" dirty="0" smtClean="0"/>
              <a:t>Title</a:t>
            </a:r>
          </a:p>
          <a:p>
            <a:pPr lvl="0"/>
            <a:r>
              <a:rPr lang="en-US" dirty="0" smtClean="0"/>
              <a:t>Date</a:t>
            </a:r>
            <a:endParaRPr lang="en-US" dirty="0"/>
          </a:p>
        </p:txBody>
      </p:sp>
      <p:grpSp>
        <p:nvGrpSpPr>
          <p:cNvPr id="82" name="Group 81"/>
          <p:cNvGrpSpPr/>
          <p:nvPr/>
        </p:nvGrpSpPr>
        <p:grpSpPr bwMode="gray">
          <a:xfrm>
            <a:off x="6449147" y="481445"/>
            <a:ext cx="2316162" cy="1459409"/>
            <a:chOff x="4795838" y="3390900"/>
            <a:chExt cx="2763837" cy="1741488"/>
          </a:xfrm>
        </p:grpSpPr>
        <p:sp>
          <p:nvSpPr>
            <p:cNvPr id="83" name="Freeform 5"/>
            <p:cNvSpPr>
              <a:spLocks noEditPoints="1"/>
            </p:cNvSpPr>
            <p:nvPr/>
          </p:nvSpPr>
          <p:spPr bwMode="gray">
            <a:xfrm>
              <a:off x="4795838" y="4721225"/>
              <a:ext cx="2632075" cy="411163"/>
            </a:xfrm>
            <a:custGeom>
              <a:avLst/>
              <a:gdLst>
                <a:gd name="T0" fmla="*/ 36 w 699"/>
                <a:gd name="T1" fmla="*/ 104 h 109"/>
                <a:gd name="T2" fmla="*/ 10 w 699"/>
                <a:gd name="T3" fmla="*/ 11 h 109"/>
                <a:gd name="T4" fmla="*/ 72 w 699"/>
                <a:gd name="T5" fmla="*/ 52 h 109"/>
                <a:gd name="T6" fmla="*/ 69 w 699"/>
                <a:gd name="T7" fmla="*/ 109 h 109"/>
                <a:gd name="T8" fmla="*/ 12 w 699"/>
                <a:gd name="T9" fmla="*/ 52 h 109"/>
                <a:gd name="T10" fmla="*/ 49 w 699"/>
                <a:gd name="T11" fmla="*/ 89 h 109"/>
                <a:gd name="T12" fmla="*/ 56 w 699"/>
                <a:gd name="T13" fmla="*/ 81 h 109"/>
                <a:gd name="T14" fmla="*/ 36 w 699"/>
                <a:gd name="T15" fmla="*/ 11 h 109"/>
                <a:gd name="T16" fmla="*/ 86 w 699"/>
                <a:gd name="T17" fmla="*/ 78 h 109"/>
                <a:gd name="T18" fmla="*/ 98 w 699"/>
                <a:gd name="T19" fmla="*/ 76 h 109"/>
                <a:gd name="T20" fmla="*/ 131 w 699"/>
                <a:gd name="T21" fmla="*/ 32 h 109"/>
                <a:gd name="T22" fmla="*/ 131 w 699"/>
                <a:gd name="T23" fmla="*/ 104 h 109"/>
                <a:gd name="T24" fmla="*/ 171 w 699"/>
                <a:gd name="T25" fmla="*/ 104 h 109"/>
                <a:gd name="T26" fmla="*/ 159 w 699"/>
                <a:gd name="T27" fmla="*/ 32 h 109"/>
                <a:gd name="T28" fmla="*/ 171 w 699"/>
                <a:gd name="T29" fmla="*/ 104 h 109"/>
                <a:gd name="T30" fmla="*/ 159 w 699"/>
                <a:gd name="T31" fmla="*/ 1 h 109"/>
                <a:gd name="T32" fmla="*/ 244 w 699"/>
                <a:gd name="T33" fmla="*/ 104 h 109"/>
                <a:gd name="T34" fmla="*/ 216 w 699"/>
                <a:gd name="T35" fmla="*/ 42 h 109"/>
                <a:gd name="T36" fmla="*/ 188 w 699"/>
                <a:gd name="T37" fmla="*/ 104 h 109"/>
                <a:gd name="T38" fmla="*/ 200 w 699"/>
                <a:gd name="T39" fmla="*/ 39 h 109"/>
                <a:gd name="T40" fmla="*/ 244 w 699"/>
                <a:gd name="T41" fmla="*/ 58 h 109"/>
                <a:gd name="T42" fmla="*/ 300 w 699"/>
                <a:gd name="T43" fmla="*/ 104 h 109"/>
                <a:gd name="T44" fmla="*/ 312 w 699"/>
                <a:gd name="T45" fmla="*/ 32 h 109"/>
                <a:gd name="T46" fmla="*/ 313 w 699"/>
                <a:gd name="T47" fmla="*/ 14 h 109"/>
                <a:gd name="T48" fmla="*/ 313 w 699"/>
                <a:gd name="T49" fmla="*/ 1 h 109"/>
                <a:gd name="T50" fmla="*/ 358 w 699"/>
                <a:gd name="T51" fmla="*/ 68 h 109"/>
                <a:gd name="T52" fmla="*/ 417 w 699"/>
                <a:gd name="T53" fmla="*/ 71 h 109"/>
                <a:gd name="T54" fmla="*/ 408 w 699"/>
                <a:gd name="T55" fmla="*/ 86 h 109"/>
                <a:gd name="T56" fmla="*/ 416 w 699"/>
                <a:gd name="T57" fmla="*/ 93 h 109"/>
                <a:gd name="T58" fmla="*/ 406 w 699"/>
                <a:gd name="T59" fmla="*/ 62 h 109"/>
                <a:gd name="T60" fmla="*/ 372 w 699"/>
                <a:gd name="T61" fmla="*/ 52 h 109"/>
                <a:gd name="T62" fmla="*/ 424 w 699"/>
                <a:gd name="T63" fmla="*/ 94 h 109"/>
                <a:gd name="T64" fmla="*/ 432 w 699"/>
                <a:gd name="T65" fmla="*/ 86 h 109"/>
                <a:gd name="T66" fmla="*/ 460 w 699"/>
                <a:gd name="T67" fmla="*/ 73 h 109"/>
                <a:gd name="T68" fmla="*/ 453 w 699"/>
                <a:gd name="T69" fmla="*/ 32 h 109"/>
                <a:gd name="T70" fmla="*/ 472 w 699"/>
                <a:gd name="T71" fmla="*/ 47 h 109"/>
                <a:gd name="T72" fmla="*/ 438 w 699"/>
                <a:gd name="T73" fmla="*/ 52 h 109"/>
                <a:gd name="T74" fmla="*/ 482 w 699"/>
                <a:gd name="T75" fmla="*/ 82 h 109"/>
                <a:gd name="T76" fmla="*/ 495 w 699"/>
                <a:gd name="T77" fmla="*/ 104 h 109"/>
                <a:gd name="T78" fmla="*/ 507 w 699"/>
                <a:gd name="T79" fmla="*/ 1 h 109"/>
                <a:gd name="T80" fmla="*/ 616 w 699"/>
                <a:gd name="T81" fmla="*/ 104 h 109"/>
                <a:gd name="T82" fmla="*/ 577 w 699"/>
                <a:gd name="T83" fmla="*/ 88 h 109"/>
                <a:gd name="T84" fmla="*/ 540 w 699"/>
                <a:gd name="T85" fmla="*/ 104 h 109"/>
                <a:gd name="T86" fmla="*/ 540 w 699"/>
                <a:gd name="T87" fmla="*/ 1 h 109"/>
                <a:gd name="T88" fmla="*/ 604 w 699"/>
                <a:gd name="T89" fmla="*/ 1 h 109"/>
                <a:gd name="T90" fmla="*/ 663 w 699"/>
                <a:gd name="T91" fmla="*/ 104 h 109"/>
                <a:gd name="T92" fmla="*/ 636 w 699"/>
                <a:gd name="T93" fmla="*/ 82 h 109"/>
                <a:gd name="T94" fmla="*/ 687 w 699"/>
                <a:gd name="T95" fmla="*/ 75 h 109"/>
                <a:gd name="T96" fmla="*/ 658 w 699"/>
                <a:gd name="T97" fmla="*/ 57 h 109"/>
                <a:gd name="T98" fmla="*/ 664 w 699"/>
                <a:gd name="T99" fmla="*/ 0 h 109"/>
                <a:gd name="T100" fmla="*/ 687 w 699"/>
                <a:gd name="T101" fmla="*/ 20 h 109"/>
                <a:gd name="T102" fmla="*/ 643 w 699"/>
                <a:gd name="T103" fmla="*/ 29 h 109"/>
                <a:gd name="T104" fmla="*/ 671 w 699"/>
                <a:gd name="T105" fmla="*/ 47 h 109"/>
                <a:gd name="T106" fmla="*/ 663 w 699"/>
                <a:gd name="T107" fmla="*/ 104 h 109"/>
                <a:gd name="T108" fmla="*/ 262 w 699"/>
                <a:gd name="T109" fmla="*/ 84 h 109"/>
                <a:gd name="T110" fmla="*/ 253 w 699"/>
                <a:gd name="T111" fmla="*/ 32 h 109"/>
                <a:gd name="T112" fmla="*/ 274 w 699"/>
                <a:gd name="T113" fmla="*/ 11 h 109"/>
                <a:gd name="T114" fmla="*/ 289 w 699"/>
                <a:gd name="T115" fmla="*/ 42 h 109"/>
                <a:gd name="T116" fmla="*/ 283 w 699"/>
                <a:gd name="T117" fmla="*/ 93 h 109"/>
                <a:gd name="T118" fmla="*/ 283 w 699"/>
                <a:gd name="T119" fmla="*/ 104 h 109"/>
                <a:gd name="T120" fmla="*/ 329 w 699"/>
                <a:gd name="T121" fmla="*/ 84 h 109"/>
                <a:gd name="T122" fmla="*/ 340 w 699"/>
                <a:gd name="T123" fmla="*/ 84 h 109"/>
                <a:gd name="T124" fmla="*/ 350 w 699"/>
                <a:gd name="T125" fmla="*/ 94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99" h="109">
                  <a:moveTo>
                    <a:pt x="69" y="109"/>
                  </a:moveTo>
                  <a:cubicBezTo>
                    <a:pt x="58" y="98"/>
                    <a:pt x="58" y="98"/>
                    <a:pt x="58" y="98"/>
                  </a:cubicBezTo>
                  <a:cubicBezTo>
                    <a:pt x="52" y="102"/>
                    <a:pt x="44" y="104"/>
                    <a:pt x="36" y="104"/>
                  </a:cubicBezTo>
                  <a:cubicBezTo>
                    <a:pt x="26" y="104"/>
                    <a:pt x="17" y="101"/>
                    <a:pt x="10" y="94"/>
                  </a:cubicBezTo>
                  <a:cubicBezTo>
                    <a:pt x="0" y="84"/>
                    <a:pt x="0" y="75"/>
                    <a:pt x="0" y="52"/>
                  </a:cubicBezTo>
                  <a:cubicBezTo>
                    <a:pt x="0" y="30"/>
                    <a:pt x="0" y="20"/>
                    <a:pt x="10" y="11"/>
                  </a:cubicBezTo>
                  <a:cubicBezTo>
                    <a:pt x="17" y="4"/>
                    <a:pt x="26" y="0"/>
                    <a:pt x="36" y="0"/>
                  </a:cubicBezTo>
                  <a:cubicBezTo>
                    <a:pt x="46" y="0"/>
                    <a:pt x="55" y="4"/>
                    <a:pt x="62" y="11"/>
                  </a:cubicBezTo>
                  <a:cubicBezTo>
                    <a:pt x="71" y="20"/>
                    <a:pt x="72" y="29"/>
                    <a:pt x="72" y="52"/>
                  </a:cubicBezTo>
                  <a:cubicBezTo>
                    <a:pt x="72" y="72"/>
                    <a:pt x="72" y="81"/>
                    <a:pt x="65" y="90"/>
                  </a:cubicBezTo>
                  <a:cubicBezTo>
                    <a:pt x="76" y="101"/>
                    <a:pt x="76" y="101"/>
                    <a:pt x="76" y="101"/>
                  </a:cubicBezTo>
                  <a:lnTo>
                    <a:pt x="69" y="109"/>
                  </a:lnTo>
                  <a:close/>
                  <a:moveTo>
                    <a:pt x="36" y="11"/>
                  </a:moveTo>
                  <a:cubicBezTo>
                    <a:pt x="29" y="11"/>
                    <a:pt x="23" y="14"/>
                    <a:pt x="19" y="18"/>
                  </a:cubicBezTo>
                  <a:cubicBezTo>
                    <a:pt x="13" y="25"/>
                    <a:pt x="12" y="31"/>
                    <a:pt x="12" y="52"/>
                  </a:cubicBezTo>
                  <a:cubicBezTo>
                    <a:pt x="12" y="74"/>
                    <a:pt x="13" y="80"/>
                    <a:pt x="19" y="86"/>
                  </a:cubicBezTo>
                  <a:cubicBezTo>
                    <a:pt x="23" y="91"/>
                    <a:pt x="29" y="93"/>
                    <a:pt x="36" y="93"/>
                  </a:cubicBezTo>
                  <a:cubicBezTo>
                    <a:pt x="41" y="93"/>
                    <a:pt x="46" y="92"/>
                    <a:pt x="49" y="89"/>
                  </a:cubicBezTo>
                  <a:cubicBezTo>
                    <a:pt x="37" y="76"/>
                    <a:pt x="37" y="76"/>
                    <a:pt x="37" y="76"/>
                  </a:cubicBezTo>
                  <a:cubicBezTo>
                    <a:pt x="44" y="69"/>
                    <a:pt x="44" y="69"/>
                    <a:pt x="44" y="69"/>
                  </a:cubicBezTo>
                  <a:cubicBezTo>
                    <a:pt x="56" y="81"/>
                    <a:pt x="56" y="81"/>
                    <a:pt x="56" y="81"/>
                  </a:cubicBezTo>
                  <a:cubicBezTo>
                    <a:pt x="59" y="75"/>
                    <a:pt x="60" y="67"/>
                    <a:pt x="60" y="52"/>
                  </a:cubicBezTo>
                  <a:cubicBezTo>
                    <a:pt x="60" y="31"/>
                    <a:pt x="59" y="25"/>
                    <a:pt x="53" y="18"/>
                  </a:cubicBezTo>
                  <a:cubicBezTo>
                    <a:pt x="49" y="14"/>
                    <a:pt x="43" y="11"/>
                    <a:pt x="36" y="11"/>
                  </a:cubicBezTo>
                  <a:close/>
                  <a:moveTo>
                    <a:pt x="112" y="104"/>
                  </a:moveTo>
                  <a:cubicBezTo>
                    <a:pt x="104" y="104"/>
                    <a:pt x="98" y="102"/>
                    <a:pt x="93" y="98"/>
                  </a:cubicBezTo>
                  <a:cubicBezTo>
                    <a:pt x="88" y="93"/>
                    <a:pt x="86" y="86"/>
                    <a:pt x="86" y="78"/>
                  </a:cubicBezTo>
                  <a:cubicBezTo>
                    <a:pt x="86" y="32"/>
                    <a:pt x="86" y="32"/>
                    <a:pt x="86" y="32"/>
                  </a:cubicBezTo>
                  <a:cubicBezTo>
                    <a:pt x="98" y="32"/>
                    <a:pt x="98" y="32"/>
                    <a:pt x="98" y="32"/>
                  </a:cubicBezTo>
                  <a:cubicBezTo>
                    <a:pt x="98" y="76"/>
                    <a:pt x="98" y="76"/>
                    <a:pt x="98" y="76"/>
                  </a:cubicBezTo>
                  <a:cubicBezTo>
                    <a:pt x="98" y="88"/>
                    <a:pt x="104" y="94"/>
                    <a:pt x="114" y="94"/>
                  </a:cubicBezTo>
                  <a:cubicBezTo>
                    <a:pt x="125" y="94"/>
                    <a:pt x="131" y="87"/>
                    <a:pt x="131" y="76"/>
                  </a:cubicBezTo>
                  <a:cubicBezTo>
                    <a:pt x="131" y="32"/>
                    <a:pt x="131" y="32"/>
                    <a:pt x="131" y="32"/>
                  </a:cubicBezTo>
                  <a:cubicBezTo>
                    <a:pt x="142" y="32"/>
                    <a:pt x="142" y="32"/>
                    <a:pt x="142" y="32"/>
                  </a:cubicBezTo>
                  <a:cubicBezTo>
                    <a:pt x="142" y="104"/>
                    <a:pt x="142" y="104"/>
                    <a:pt x="142" y="104"/>
                  </a:cubicBezTo>
                  <a:cubicBezTo>
                    <a:pt x="131" y="104"/>
                    <a:pt x="131" y="104"/>
                    <a:pt x="131" y="104"/>
                  </a:cubicBezTo>
                  <a:cubicBezTo>
                    <a:pt x="131" y="97"/>
                    <a:pt x="131" y="97"/>
                    <a:pt x="131" y="97"/>
                  </a:cubicBezTo>
                  <a:cubicBezTo>
                    <a:pt x="126" y="102"/>
                    <a:pt x="119" y="104"/>
                    <a:pt x="112" y="104"/>
                  </a:cubicBezTo>
                  <a:close/>
                  <a:moveTo>
                    <a:pt x="171" y="104"/>
                  </a:moveTo>
                  <a:cubicBezTo>
                    <a:pt x="159" y="104"/>
                    <a:pt x="159" y="104"/>
                    <a:pt x="159" y="104"/>
                  </a:cubicBezTo>
                  <a:cubicBezTo>
                    <a:pt x="159" y="66"/>
                    <a:pt x="159" y="66"/>
                    <a:pt x="159" y="66"/>
                  </a:cubicBezTo>
                  <a:cubicBezTo>
                    <a:pt x="159" y="32"/>
                    <a:pt x="159" y="32"/>
                    <a:pt x="159" y="32"/>
                  </a:cubicBezTo>
                  <a:cubicBezTo>
                    <a:pt x="171" y="32"/>
                    <a:pt x="171" y="32"/>
                    <a:pt x="171" y="32"/>
                  </a:cubicBezTo>
                  <a:cubicBezTo>
                    <a:pt x="171" y="65"/>
                    <a:pt x="171" y="65"/>
                    <a:pt x="171" y="65"/>
                  </a:cubicBezTo>
                  <a:lnTo>
                    <a:pt x="171" y="104"/>
                  </a:lnTo>
                  <a:close/>
                  <a:moveTo>
                    <a:pt x="172" y="14"/>
                  </a:moveTo>
                  <a:cubicBezTo>
                    <a:pt x="159" y="14"/>
                    <a:pt x="159" y="14"/>
                    <a:pt x="159" y="14"/>
                  </a:cubicBezTo>
                  <a:cubicBezTo>
                    <a:pt x="159" y="1"/>
                    <a:pt x="159" y="1"/>
                    <a:pt x="159" y="1"/>
                  </a:cubicBezTo>
                  <a:cubicBezTo>
                    <a:pt x="172" y="1"/>
                    <a:pt x="172" y="1"/>
                    <a:pt x="172" y="1"/>
                  </a:cubicBezTo>
                  <a:lnTo>
                    <a:pt x="172" y="14"/>
                  </a:lnTo>
                  <a:close/>
                  <a:moveTo>
                    <a:pt x="244" y="104"/>
                  </a:moveTo>
                  <a:cubicBezTo>
                    <a:pt x="233" y="104"/>
                    <a:pt x="233" y="104"/>
                    <a:pt x="233" y="104"/>
                  </a:cubicBezTo>
                  <a:cubicBezTo>
                    <a:pt x="233" y="60"/>
                    <a:pt x="233" y="60"/>
                    <a:pt x="233" y="60"/>
                  </a:cubicBezTo>
                  <a:cubicBezTo>
                    <a:pt x="233" y="48"/>
                    <a:pt x="227" y="42"/>
                    <a:pt x="216" y="42"/>
                  </a:cubicBezTo>
                  <a:cubicBezTo>
                    <a:pt x="206" y="42"/>
                    <a:pt x="200" y="49"/>
                    <a:pt x="200" y="60"/>
                  </a:cubicBezTo>
                  <a:cubicBezTo>
                    <a:pt x="200" y="104"/>
                    <a:pt x="200" y="104"/>
                    <a:pt x="200" y="104"/>
                  </a:cubicBezTo>
                  <a:cubicBezTo>
                    <a:pt x="188" y="104"/>
                    <a:pt x="188" y="104"/>
                    <a:pt x="188" y="104"/>
                  </a:cubicBezTo>
                  <a:cubicBezTo>
                    <a:pt x="188" y="32"/>
                    <a:pt x="188" y="32"/>
                    <a:pt x="188" y="32"/>
                  </a:cubicBezTo>
                  <a:cubicBezTo>
                    <a:pt x="200" y="32"/>
                    <a:pt x="200" y="32"/>
                    <a:pt x="200" y="32"/>
                  </a:cubicBezTo>
                  <a:cubicBezTo>
                    <a:pt x="200" y="39"/>
                    <a:pt x="200" y="39"/>
                    <a:pt x="200" y="39"/>
                  </a:cubicBezTo>
                  <a:cubicBezTo>
                    <a:pt x="205" y="34"/>
                    <a:pt x="211" y="32"/>
                    <a:pt x="218" y="32"/>
                  </a:cubicBezTo>
                  <a:cubicBezTo>
                    <a:pt x="226" y="32"/>
                    <a:pt x="232" y="34"/>
                    <a:pt x="237" y="38"/>
                  </a:cubicBezTo>
                  <a:cubicBezTo>
                    <a:pt x="242" y="43"/>
                    <a:pt x="244" y="50"/>
                    <a:pt x="244" y="58"/>
                  </a:cubicBezTo>
                  <a:lnTo>
                    <a:pt x="244" y="104"/>
                  </a:lnTo>
                  <a:close/>
                  <a:moveTo>
                    <a:pt x="312" y="104"/>
                  </a:moveTo>
                  <a:cubicBezTo>
                    <a:pt x="300" y="104"/>
                    <a:pt x="300" y="104"/>
                    <a:pt x="300" y="104"/>
                  </a:cubicBezTo>
                  <a:cubicBezTo>
                    <a:pt x="300" y="65"/>
                    <a:pt x="300" y="65"/>
                    <a:pt x="300" y="65"/>
                  </a:cubicBezTo>
                  <a:cubicBezTo>
                    <a:pt x="300" y="32"/>
                    <a:pt x="300" y="32"/>
                    <a:pt x="300" y="32"/>
                  </a:cubicBezTo>
                  <a:cubicBezTo>
                    <a:pt x="312" y="32"/>
                    <a:pt x="312" y="32"/>
                    <a:pt x="312" y="32"/>
                  </a:cubicBezTo>
                  <a:cubicBezTo>
                    <a:pt x="312" y="65"/>
                    <a:pt x="312" y="65"/>
                    <a:pt x="312" y="65"/>
                  </a:cubicBezTo>
                  <a:lnTo>
                    <a:pt x="312" y="104"/>
                  </a:lnTo>
                  <a:close/>
                  <a:moveTo>
                    <a:pt x="313" y="14"/>
                  </a:moveTo>
                  <a:cubicBezTo>
                    <a:pt x="300" y="14"/>
                    <a:pt x="300" y="14"/>
                    <a:pt x="300" y="14"/>
                  </a:cubicBezTo>
                  <a:cubicBezTo>
                    <a:pt x="300" y="1"/>
                    <a:pt x="300" y="1"/>
                    <a:pt x="300" y="1"/>
                  </a:cubicBezTo>
                  <a:cubicBezTo>
                    <a:pt x="313" y="1"/>
                    <a:pt x="313" y="1"/>
                    <a:pt x="313" y="1"/>
                  </a:cubicBezTo>
                  <a:lnTo>
                    <a:pt x="313" y="14"/>
                  </a:lnTo>
                  <a:close/>
                  <a:moveTo>
                    <a:pt x="390" y="104"/>
                  </a:moveTo>
                  <a:cubicBezTo>
                    <a:pt x="369" y="104"/>
                    <a:pt x="358" y="91"/>
                    <a:pt x="358" y="68"/>
                  </a:cubicBezTo>
                  <a:cubicBezTo>
                    <a:pt x="358" y="45"/>
                    <a:pt x="369" y="32"/>
                    <a:pt x="388" y="32"/>
                  </a:cubicBezTo>
                  <a:cubicBezTo>
                    <a:pt x="406" y="32"/>
                    <a:pt x="417" y="44"/>
                    <a:pt x="417" y="66"/>
                  </a:cubicBezTo>
                  <a:cubicBezTo>
                    <a:pt x="417" y="71"/>
                    <a:pt x="417" y="71"/>
                    <a:pt x="417" y="71"/>
                  </a:cubicBezTo>
                  <a:cubicBezTo>
                    <a:pt x="370" y="71"/>
                    <a:pt x="370" y="71"/>
                    <a:pt x="370" y="71"/>
                  </a:cubicBezTo>
                  <a:cubicBezTo>
                    <a:pt x="370" y="86"/>
                    <a:pt x="377" y="94"/>
                    <a:pt x="390" y="94"/>
                  </a:cubicBezTo>
                  <a:cubicBezTo>
                    <a:pt x="397" y="94"/>
                    <a:pt x="402" y="92"/>
                    <a:pt x="408" y="86"/>
                  </a:cubicBezTo>
                  <a:cubicBezTo>
                    <a:pt x="408" y="86"/>
                    <a:pt x="408" y="86"/>
                    <a:pt x="408" y="86"/>
                  </a:cubicBezTo>
                  <a:cubicBezTo>
                    <a:pt x="416" y="93"/>
                    <a:pt x="416" y="93"/>
                    <a:pt x="416" y="93"/>
                  </a:cubicBezTo>
                  <a:cubicBezTo>
                    <a:pt x="416" y="93"/>
                    <a:pt x="416" y="93"/>
                    <a:pt x="416" y="93"/>
                  </a:cubicBezTo>
                  <a:cubicBezTo>
                    <a:pt x="409" y="100"/>
                    <a:pt x="402" y="104"/>
                    <a:pt x="390" y="104"/>
                  </a:cubicBezTo>
                  <a:close/>
                  <a:moveTo>
                    <a:pt x="370" y="62"/>
                  </a:moveTo>
                  <a:cubicBezTo>
                    <a:pt x="406" y="62"/>
                    <a:pt x="406" y="62"/>
                    <a:pt x="406" y="62"/>
                  </a:cubicBezTo>
                  <a:cubicBezTo>
                    <a:pt x="405" y="57"/>
                    <a:pt x="405" y="55"/>
                    <a:pt x="403" y="52"/>
                  </a:cubicBezTo>
                  <a:cubicBezTo>
                    <a:pt x="400" y="45"/>
                    <a:pt x="395" y="42"/>
                    <a:pt x="388" y="42"/>
                  </a:cubicBezTo>
                  <a:cubicBezTo>
                    <a:pt x="381" y="42"/>
                    <a:pt x="375" y="45"/>
                    <a:pt x="372" y="52"/>
                  </a:cubicBezTo>
                  <a:cubicBezTo>
                    <a:pt x="371" y="55"/>
                    <a:pt x="370" y="57"/>
                    <a:pt x="370" y="62"/>
                  </a:cubicBezTo>
                  <a:close/>
                  <a:moveTo>
                    <a:pt x="453" y="104"/>
                  </a:moveTo>
                  <a:cubicBezTo>
                    <a:pt x="440" y="104"/>
                    <a:pt x="431" y="101"/>
                    <a:pt x="424" y="94"/>
                  </a:cubicBezTo>
                  <a:cubicBezTo>
                    <a:pt x="423" y="94"/>
                    <a:pt x="423" y="94"/>
                    <a:pt x="423" y="94"/>
                  </a:cubicBezTo>
                  <a:cubicBezTo>
                    <a:pt x="431" y="86"/>
                    <a:pt x="431" y="86"/>
                    <a:pt x="431" y="86"/>
                  </a:cubicBezTo>
                  <a:cubicBezTo>
                    <a:pt x="432" y="86"/>
                    <a:pt x="432" y="86"/>
                    <a:pt x="432" y="86"/>
                  </a:cubicBezTo>
                  <a:cubicBezTo>
                    <a:pt x="437" y="92"/>
                    <a:pt x="444" y="94"/>
                    <a:pt x="453" y="94"/>
                  </a:cubicBezTo>
                  <a:cubicBezTo>
                    <a:pt x="459" y="94"/>
                    <a:pt x="471" y="93"/>
                    <a:pt x="471" y="83"/>
                  </a:cubicBezTo>
                  <a:cubicBezTo>
                    <a:pt x="471" y="77"/>
                    <a:pt x="467" y="74"/>
                    <a:pt x="460" y="73"/>
                  </a:cubicBezTo>
                  <a:cubicBezTo>
                    <a:pt x="448" y="72"/>
                    <a:pt x="448" y="72"/>
                    <a:pt x="448" y="72"/>
                  </a:cubicBezTo>
                  <a:cubicBezTo>
                    <a:pt x="434" y="71"/>
                    <a:pt x="427" y="64"/>
                    <a:pt x="427" y="53"/>
                  </a:cubicBezTo>
                  <a:cubicBezTo>
                    <a:pt x="427" y="40"/>
                    <a:pt x="437" y="32"/>
                    <a:pt x="453" y="32"/>
                  </a:cubicBezTo>
                  <a:cubicBezTo>
                    <a:pt x="464" y="32"/>
                    <a:pt x="472" y="34"/>
                    <a:pt x="479" y="39"/>
                  </a:cubicBezTo>
                  <a:cubicBezTo>
                    <a:pt x="479" y="40"/>
                    <a:pt x="479" y="40"/>
                    <a:pt x="479" y="40"/>
                  </a:cubicBezTo>
                  <a:cubicBezTo>
                    <a:pt x="472" y="47"/>
                    <a:pt x="472" y="47"/>
                    <a:pt x="472" y="47"/>
                  </a:cubicBezTo>
                  <a:cubicBezTo>
                    <a:pt x="471" y="47"/>
                    <a:pt x="471" y="47"/>
                    <a:pt x="471" y="47"/>
                  </a:cubicBezTo>
                  <a:cubicBezTo>
                    <a:pt x="466" y="43"/>
                    <a:pt x="460" y="42"/>
                    <a:pt x="453" y="42"/>
                  </a:cubicBezTo>
                  <a:cubicBezTo>
                    <a:pt x="443" y="42"/>
                    <a:pt x="438" y="45"/>
                    <a:pt x="438" y="52"/>
                  </a:cubicBezTo>
                  <a:cubicBezTo>
                    <a:pt x="438" y="58"/>
                    <a:pt x="442" y="61"/>
                    <a:pt x="450" y="62"/>
                  </a:cubicBezTo>
                  <a:cubicBezTo>
                    <a:pt x="461" y="63"/>
                    <a:pt x="461" y="63"/>
                    <a:pt x="461" y="63"/>
                  </a:cubicBezTo>
                  <a:cubicBezTo>
                    <a:pt x="470" y="64"/>
                    <a:pt x="482" y="67"/>
                    <a:pt x="482" y="82"/>
                  </a:cubicBezTo>
                  <a:cubicBezTo>
                    <a:pt x="482" y="96"/>
                    <a:pt x="471" y="104"/>
                    <a:pt x="453" y="104"/>
                  </a:cubicBezTo>
                  <a:close/>
                  <a:moveTo>
                    <a:pt x="507" y="104"/>
                  </a:moveTo>
                  <a:cubicBezTo>
                    <a:pt x="495" y="104"/>
                    <a:pt x="495" y="104"/>
                    <a:pt x="495" y="104"/>
                  </a:cubicBezTo>
                  <a:cubicBezTo>
                    <a:pt x="495" y="57"/>
                    <a:pt x="495" y="57"/>
                    <a:pt x="495" y="57"/>
                  </a:cubicBezTo>
                  <a:cubicBezTo>
                    <a:pt x="495" y="1"/>
                    <a:pt x="495" y="1"/>
                    <a:pt x="495" y="1"/>
                  </a:cubicBezTo>
                  <a:cubicBezTo>
                    <a:pt x="507" y="1"/>
                    <a:pt x="507" y="1"/>
                    <a:pt x="507" y="1"/>
                  </a:cubicBezTo>
                  <a:cubicBezTo>
                    <a:pt x="507" y="57"/>
                    <a:pt x="507" y="57"/>
                    <a:pt x="507" y="57"/>
                  </a:cubicBezTo>
                  <a:lnTo>
                    <a:pt x="507" y="104"/>
                  </a:lnTo>
                  <a:close/>
                  <a:moveTo>
                    <a:pt x="616" y="104"/>
                  </a:moveTo>
                  <a:cubicBezTo>
                    <a:pt x="604" y="104"/>
                    <a:pt x="604" y="104"/>
                    <a:pt x="604" y="104"/>
                  </a:cubicBezTo>
                  <a:cubicBezTo>
                    <a:pt x="604" y="30"/>
                    <a:pt x="604" y="30"/>
                    <a:pt x="604" y="30"/>
                  </a:cubicBezTo>
                  <a:cubicBezTo>
                    <a:pt x="577" y="88"/>
                    <a:pt x="577" y="88"/>
                    <a:pt x="577" y="88"/>
                  </a:cubicBezTo>
                  <a:cubicBezTo>
                    <a:pt x="567" y="88"/>
                    <a:pt x="567" y="88"/>
                    <a:pt x="567" y="88"/>
                  </a:cubicBezTo>
                  <a:cubicBezTo>
                    <a:pt x="540" y="30"/>
                    <a:pt x="540" y="30"/>
                    <a:pt x="540" y="30"/>
                  </a:cubicBezTo>
                  <a:cubicBezTo>
                    <a:pt x="540" y="104"/>
                    <a:pt x="540" y="104"/>
                    <a:pt x="540" y="104"/>
                  </a:cubicBezTo>
                  <a:cubicBezTo>
                    <a:pt x="528" y="104"/>
                    <a:pt x="528" y="104"/>
                    <a:pt x="528" y="104"/>
                  </a:cubicBezTo>
                  <a:cubicBezTo>
                    <a:pt x="528" y="1"/>
                    <a:pt x="528" y="1"/>
                    <a:pt x="528" y="1"/>
                  </a:cubicBezTo>
                  <a:cubicBezTo>
                    <a:pt x="540" y="1"/>
                    <a:pt x="540" y="1"/>
                    <a:pt x="540" y="1"/>
                  </a:cubicBezTo>
                  <a:cubicBezTo>
                    <a:pt x="540" y="2"/>
                    <a:pt x="540" y="2"/>
                    <a:pt x="540" y="2"/>
                  </a:cubicBezTo>
                  <a:cubicBezTo>
                    <a:pt x="572" y="72"/>
                    <a:pt x="572" y="72"/>
                    <a:pt x="572" y="72"/>
                  </a:cubicBezTo>
                  <a:cubicBezTo>
                    <a:pt x="604" y="1"/>
                    <a:pt x="604" y="1"/>
                    <a:pt x="604" y="1"/>
                  </a:cubicBezTo>
                  <a:cubicBezTo>
                    <a:pt x="616" y="1"/>
                    <a:pt x="616" y="1"/>
                    <a:pt x="616" y="1"/>
                  </a:cubicBezTo>
                  <a:lnTo>
                    <a:pt x="616" y="104"/>
                  </a:lnTo>
                  <a:close/>
                  <a:moveTo>
                    <a:pt x="663" y="104"/>
                  </a:moveTo>
                  <a:cubicBezTo>
                    <a:pt x="648" y="104"/>
                    <a:pt x="638" y="101"/>
                    <a:pt x="628" y="91"/>
                  </a:cubicBezTo>
                  <a:cubicBezTo>
                    <a:pt x="628" y="90"/>
                    <a:pt x="628" y="90"/>
                    <a:pt x="628" y="90"/>
                  </a:cubicBezTo>
                  <a:cubicBezTo>
                    <a:pt x="636" y="82"/>
                    <a:pt x="636" y="82"/>
                    <a:pt x="636" y="82"/>
                  </a:cubicBezTo>
                  <a:cubicBezTo>
                    <a:pt x="637" y="83"/>
                    <a:pt x="637" y="83"/>
                    <a:pt x="637" y="83"/>
                  </a:cubicBezTo>
                  <a:cubicBezTo>
                    <a:pt x="644" y="90"/>
                    <a:pt x="652" y="93"/>
                    <a:pt x="664" y="93"/>
                  </a:cubicBezTo>
                  <a:cubicBezTo>
                    <a:pt x="678" y="93"/>
                    <a:pt x="687" y="87"/>
                    <a:pt x="687" y="75"/>
                  </a:cubicBezTo>
                  <a:cubicBezTo>
                    <a:pt x="687" y="70"/>
                    <a:pt x="685" y="66"/>
                    <a:pt x="682" y="63"/>
                  </a:cubicBezTo>
                  <a:cubicBezTo>
                    <a:pt x="679" y="61"/>
                    <a:pt x="677" y="60"/>
                    <a:pt x="669" y="59"/>
                  </a:cubicBezTo>
                  <a:cubicBezTo>
                    <a:pt x="658" y="57"/>
                    <a:pt x="658" y="57"/>
                    <a:pt x="658" y="57"/>
                  </a:cubicBezTo>
                  <a:cubicBezTo>
                    <a:pt x="649" y="55"/>
                    <a:pt x="643" y="53"/>
                    <a:pt x="639" y="49"/>
                  </a:cubicBezTo>
                  <a:cubicBezTo>
                    <a:pt x="633" y="44"/>
                    <a:pt x="631" y="38"/>
                    <a:pt x="631" y="29"/>
                  </a:cubicBezTo>
                  <a:cubicBezTo>
                    <a:pt x="631" y="12"/>
                    <a:pt x="644" y="0"/>
                    <a:pt x="664" y="0"/>
                  </a:cubicBezTo>
                  <a:cubicBezTo>
                    <a:pt x="676" y="0"/>
                    <a:pt x="685" y="4"/>
                    <a:pt x="694" y="12"/>
                  </a:cubicBezTo>
                  <a:cubicBezTo>
                    <a:pt x="695" y="12"/>
                    <a:pt x="695" y="12"/>
                    <a:pt x="695" y="12"/>
                  </a:cubicBezTo>
                  <a:cubicBezTo>
                    <a:pt x="687" y="20"/>
                    <a:pt x="687" y="20"/>
                    <a:pt x="687" y="20"/>
                  </a:cubicBezTo>
                  <a:cubicBezTo>
                    <a:pt x="686" y="20"/>
                    <a:pt x="686" y="20"/>
                    <a:pt x="686" y="20"/>
                  </a:cubicBezTo>
                  <a:cubicBezTo>
                    <a:pt x="680" y="14"/>
                    <a:pt x="673" y="11"/>
                    <a:pt x="663" y="11"/>
                  </a:cubicBezTo>
                  <a:cubicBezTo>
                    <a:pt x="651" y="11"/>
                    <a:pt x="643" y="18"/>
                    <a:pt x="643" y="29"/>
                  </a:cubicBezTo>
                  <a:cubicBezTo>
                    <a:pt x="643" y="34"/>
                    <a:pt x="644" y="38"/>
                    <a:pt x="647" y="40"/>
                  </a:cubicBezTo>
                  <a:cubicBezTo>
                    <a:pt x="650" y="43"/>
                    <a:pt x="654" y="45"/>
                    <a:pt x="660" y="45"/>
                  </a:cubicBezTo>
                  <a:cubicBezTo>
                    <a:pt x="671" y="47"/>
                    <a:pt x="671" y="47"/>
                    <a:pt x="671" y="47"/>
                  </a:cubicBezTo>
                  <a:cubicBezTo>
                    <a:pt x="681" y="49"/>
                    <a:pt x="686" y="51"/>
                    <a:pt x="690" y="55"/>
                  </a:cubicBezTo>
                  <a:cubicBezTo>
                    <a:pt x="696" y="60"/>
                    <a:pt x="699" y="67"/>
                    <a:pt x="699" y="75"/>
                  </a:cubicBezTo>
                  <a:cubicBezTo>
                    <a:pt x="699" y="93"/>
                    <a:pt x="685" y="104"/>
                    <a:pt x="663" y="104"/>
                  </a:cubicBezTo>
                  <a:close/>
                  <a:moveTo>
                    <a:pt x="283" y="104"/>
                  </a:moveTo>
                  <a:cubicBezTo>
                    <a:pt x="281" y="104"/>
                    <a:pt x="281" y="104"/>
                    <a:pt x="281" y="104"/>
                  </a:cubicBezTo>
                  <a:cubicBezTo>
                    <a:pt x="269" y="104"/>
                    <a:pt x="262" y="96"/>
                    <a:pt x="262" y="84"/>
                  </a:cubicBezTo>
                  <a:cubicBezTo>
                    <a:pt x="262" y="42"/>
                    <a:pt x="262" y="42"/>
                    <a:pt x="262" y="42"/>
                  </a:cubicBezTo>
                  <a:cubicBezTo>
                    <a:pt x="253" y="42"/>
                    <a:pt x="253" y="42"/>
                    <a:pt x="253" y="42"/>
                  </a:cubicBezTo>
                  <a:cubicBezTo>
                    <a:pt x="253" y="32"/>
                    <a:pt x="253" y="32"/>
                    <a:pt x="253" y="32"/>
                  </a:cubicBezTo>
                  <a:cubicBezTo>
                    <a:pt x="262" y="32"/>
                    <a:pt x="262" y="32"/>
                    <a:pt x="262" y="32"/>
                  </a:cubicBezTo>
                  <a:cubicBezTo>
                    <a:pt x="262" y="11"/>
                    <a:pt x="262" y="11"/>
                    <a:pt x="262" y="11"/>
                  </a:cubicBezTo>
                  <a:cubicBezTo>
                    <a:pt x="274" y="11"/>
                    <a:pt x="274" y="11"/>
                    <a:pt x="274" y="11"/>
                  </a:cubicBezTo>
                  <a:cubicBezTo>
                    <a:pt x="274" y="32"/>
                    <a:pt x="274" y="32"/>
                    <a:pt x="274" y="32"/>
                  </a:cubicBezTo>
                  <a:cubicBezTo>
                    <a:pt x="289" y="32"/>
                    <a:pt x="289" y="32"/>
                    <a:pt x="289" y="32"/>
                  </a:cubicBezTo>
                  <a:cubicBezTo>
                    <a:pt x="289" y="42"/>
                    <a:pt x="289" y="42"/>
                    <a:pt x="289" y="42"/>
                  </a:cubicBezTo>
                  <a:cubicBezTo>
                    <a:pt x="274" y="42"/>
                    <a:pt x="274" y="42"/>
                    <a:pt x="274" y="42"/>
                  </a:cubicBezTo>
                  <a:cubicBezTo>
                    <a:pt x="274" y="84"/>
                    <a:pt x="274" y="84"/>
                    <a:pt x="274" y="84"/>
                  </a:cubicBezTo>
                  <a:cubicBezTo>
                    <a:pt x="274" y="90"/>
                    <a:pt x="277" y="93"/>
                    <a:pt x="283" y="93"/>
                  </a:cubicBezTo>
                  <a:cubicBezTo>
                    <a:pt x="283" y="93"/>
                    <a:pt x="283" y="93"/>
                    <a:pt x="283" y="93"/>
                  </a:cubicBezTo>
                  <a:cubicBezTo>
                    <a:pt x="283" y="94"/>
                    <a:pt x="283" y="94"/>
                    <a:pt x="283" y="94"/>
                  </a:cubicBezTo>
                  <a:lnTo>
                    <a:pt x="283" y="104"/>
                  </a:lnTo>
                  <a:close/>
                  <a:moveTo>
                    <a:pt x="350" y="104"/>
                  </a:moveTo>
                  <a:cubicBezTo>
                    <a:pt x="347" y="104"/>
                    <a:pt x="347" y="104"/>
                    <a:pt x="347" y="104"/>
                  </a:cubicBezTo>
                  <a:cubicBezTo>
                    <a:pt x="336" y="104"/>
                    <a:pt x="329" y="96"/>
                    <a:pt x="329" y="84"/>
                  </a:cubicBezTo>
                  <a:cubicBezTo>
                    <a:pt x="329" y="1"/>
                    <a:pt x="329" y="1"/>
                    <a:pt x="329" y="1"/>
                  </a:cubicBezTo>
                  <a:cubicBezTo>
                    <a:pt x="340" y="1"/>
                    <a:pt x="340" y="1"/>
                    <a:pt x="340" y="1"/>
                  </a:cubicBezTo>
                  <a:cubicBezTo>
                    <a:pt x="340" y="84"/>
                    <a:pt x="340" y="84"/>
                    <a:pt x="340" y="84"/>
                  </a:cubicBezTo>
                  <a:cubicBezTo>
                    <a:pt x="340" y="91"/>
                    <a:pt x="343" y="93"/>
                    <a:pt x="349" y="93"/>
                  </a:cubicBezTo>
                  <a:cubicBezTo>
                    <a:pt x="350" y="93"/>
                    <a:pt x="350" y="93"/>
                    <a:pt x="350" y="93"/>
                  </a:cubicBezTo>
                  <a:cubicBezTo>
                    <a:pt x="350" y="94"/>
                    <a:pt x="350" y="94"/>
                    <a:pt x="350" y="94"/>
                  </a:cubicBezTo>
                  <a:lnTo>
                    <a:pt x="350" y="104"/>
                  </a:lnTo>
                  <a:close/>
                </a:path>
              </a:pathLst>
            </a:custGeom>
            <a:solidFill>
              <a:srgbClr val="77787B"/>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Freeform 6"/>
            <p:cNvSpPr>
              <a:spLocks noEditPoints="1"/>
            </p:cNvSpPr>
            <p:nvPr/>
          </p:nvSpPr>
          <p:spPr bwMode="gray">
            <a:xfrm>
              <a:off x="7458075" y="4721225"/>
              <a:ext cx="101600" cy="55563"/>
            </a:xfrm>
            <a:custGeom>
              <a:avLst/>
              <a:gdLst>
                <a:gd name="T0" fmla="*/ 14 w 64"/>
                <a:gd name="T1" fmla="*/ 7 h 35"/>
                <a:gd name="T2" fmla="*/ 14 w 64"/>
                <a:gd name="T3" fmla="*/ 35 h 35"/>
                <a:gd name="T4" fmla="*/ 9 w 64"/>
                <a:gd name="T5" fmla="*/ 35 h 35"/>
                <a:gd name="T6" fmla="*/ 9 w 64"/>
                <a:gd name="T7" fmla="*/ 7 h 35"/>
                <a:gd name="T8" fmla="*/ 0 w 64"/>
                <a:gd name="T9" fmla="*/ 7 h 35"/>
                <a:gd name="T10" fmla="*/ 0 w 64"/>
                <a:gd name="T11" fmla="*/ 0 h 35"/>
                <a:gd name="T12" fmla="*/ 23 w 64"/>
                <a:gd name="T13" fmla="*/ 0 h 35"/>
                <a:gd name="T14" fmla="*/ 23 w 64"/>
                <a:gd name="T15" fmla="*/ 7 h 35"/>
                <a:gd name="T16" fmla="*/ 14 w 64"/>
                <a:gd name="T17" fmla="*/ 7 h 35"/>
                <a:gd name="T18" fmla="*/ 57 w 64"/>
                <a:gd name="T19" fmla="*/ 35 h 35"/>
                <a:gd name="T20" fmla="*/ 57 w 64"/>
                <a:gd name="T21" fmla="*/ 14 h 35"/>
                <a:gd name="T22" fmla="*/ 50 w 64"/>
                <a:gd name="T23" fmla="*/ 28 h 35"/>
                <a:gd name="T24" fmla="*/ 45 w 64"/>
                <a:gd name="T25" fmla="*/ 28 h 35"/>
                <a:gd name="T26" fmla="*/ 38 w 64"/>
                <a:gd name="T27" fmla="*/ 14 h 35"/>
                <a:gd name="T28" fmla="*/ 38 w 64"/>
                <a:gd name="T29" fmla="*/ 35 h 35"/>
                <a:gd name="T30" fmla="*/ 31 w 64"/>
                <a:gd name="T31" fmla="*/ 35 h 35"/>
                <a:gd name="T32" fmla="*/ 31 w 64"/>
                <a:gd name="T33" fmla="*/ 0 h 35"/>
                <a:gd name="T34" fmla="*/ 38 w 64"/>
                <a:gd name="T35" fmla="*/ 0 h 35"/>
                <a:gd name="T36" fmla="*/ 47 w 64"/>
                <a:gd name="T37" fmla="*/ 21 h 35"/>
                <a:gd name="T38" fmla="*/ 57 w 64"/>
                <a:gd name="T39" fmla="*/ 0 h 35"/>
                <a:gd name="T40" fmla="*/ 64 w 64"/>
                <a:gd name="T41" fmla="*/ 0 h 35"/>
                <a:gd name="T42" fmla="*/ 64 w 64"/>
                <a:gd name="T43" fmla="*/ 35 h 35"/>
                <a:gd name="T44" fmla="*/ 57 w 64"/>
                <a:gd name="T45"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35">
                  <a:moveTo>
                    <a:pt x="14" y="7"/>
                  </a:moveTo>
                  <a:lnTo>
                    <a:pt x="14" y="35"/>
                  </a:lnTo>
                  <a:lnTo>
                    <a:pt x="9" y="35"/>
                  </a:lnTo>
                  <a:lnTo>
                    <a:pt x="9" y="7"/>
                  </a:lnTo>
                  <a:lnTo>
                    <a:pt x="0" y="7"/>
                  </a:lnTo>
                  <a:lnTo>
                    <a:pt x="0" y="0"/>
                  </a:lnTo>
                  <a:lnTo>
                    <a:pt x="23" y="0"/>
                  </a:lnTo>
                  <a:lnTo>
                    <a:pt x="23" y="7"/>
                  </a:lnTo>
                  <a:lnTo>
                    <a:pt x="14" y="7"/>
                  </a:lnTo>
                  <a:close/>
                  <a:moveTo>
                    <a:pt x="57" y="35"/>
                  </a:moveTo>
                  <a:lnTo>
                    <a:pt x="57" y="14"/>
                  </a:lnTo>
                  <a:lnTo>
                    <a:pt x="50" y="28"/>
                  </a:lnTo>
                  <a:lnTo>
                    <a:pt x="45" y="28"/>
                  </a:lnTo>
                  <a:lnTo>
                    <a:pt x="38" y="14"/>
                  </a:lnTo>
                  <a:lnTo>
                    <a:pt x="38" y="35"/>
                  </a:lnTo>
                  <a:lnTo>
                    <a:pt x="31" y="35"/>
                  </a:lnTo>
                  <a:lnTo>
                    <a:pt x="31" y="0"/>
                  </a:lnTo>
                  <a:lnTo>
                    <a:pt x="38" y="0"/>
                  </a:lnTo>
                  <a:lnTo>
                    <a:pt x="47" y="21"/>
                  </a:lnTo>
                  <a:lnTo>
                    <a:pt x="57" y="0"/>
                  </a:lnTo>
                  <a:lnTo>
                    <a:pt x="64" y="0"/>
                  </a:lnTo>
                  <a:lnTo>
                    <a:pt x="64" y="35"/>
                  </a:lnTo>
                  <a:lnTo>
                    <a:pt x="57" y="35"/>
                  </a:lnTo>
                  <a:close/>
                </a:path>
              </a:pathLst>
            </a:custGeom>
            <a:solidFill>
              <a:srgbClr val="414042"/>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7"/>
            <p:cNvSpPr>
              <a:spLocks noEditPoints="1"/>
            </p:cNvSpPr>
            <p:nvPr/>
          </p:nvSpPr>
          <p:spPr bwMode="gray">
            <a:xfrm>
              <a:off x="5591175" y="3467100"/>
              <a:ext cx="1060450" cy="950913"/>
            </a:xfrm>
            <a:custGeom>
              <a:avLst/>
              <a:gdLst>
                <a:gd name="T0" fmla="*/ 282 w 282"/>
                <a:gd name="T1" fmla="*/ 55 h 252"/>
                <a:gd name="T2" fmla="*/ 256 w 282"/>
                <a:gd name="T3" fmla="*/ 70 h 252"/>
                <a:gd name="T4" fmla="*/ 212 w 282"/>
                <a:gd name="T5" fmla="*/ 26 h 252"/>
                <a:gd name="T6" fmla="*/ 227 w 282"/>
                <a:gd name="T7" fmla="*/ 0 h 252"/>
                <a:gd name="T8" fmla="*/ 282 w 282"/>
                <a:gd name="T9" fmla="*/ 55 h 252"/>
                <a:gd name="T10" fmla="*/ 30 w 282"/>
                <a:gd name="T11" fmla="*/ 131 h 252"/>
                <a:gd name="T12" fmla="*/ 0 w 282"/>
                <a:gd name="T13" fmla="*/ 131 h 252"/>
                <a:gd name="T14" fmla="*/ 21 w 282"/>
                <a:gd name="T15" fmla="*/ 207 h 252"/>
                <a:gd name="T16" fmla="*/ 47 w 282"/>
                <a:gd name="T17" fmla="*/ 192 h 252"/>
                <a:gd name="T18" fmla="*/ 30 w 282"/>
                <a:gd name="T19" fmla="*/ 131 h 252"/>
                <a:gd name="T20" fmla="*/ 105 w 282"/>
                <a:gd name="T21" fmla="*/ 51 h 252"/>
                <a:gd name="T22" fmla="*/ 91 w 282"/>
                <a:gd name="T23" fmla="*/ 26 h 252"/>
                <a:gd name="T24" fmla="*/ 30 w 282"/>
                <a:gd name="T25" fmla="*/ 131 h 252"/>
                <a:gd name="T26" fmla="*/ 59 w 282"/>
                <a:gd name="T27" fmla="*/ 131 h 252"/>
                <a:gd name="T28" fmla="*/ 105 w 282"/>
                <a:gd name="T29" fmla="*/ 51 h 252"/>
                <a:gd name="T30" fmla="*/ 71 w 282"/>
                <a:gd name="T31" fmla="*/ 177 h 252"/>
                <a:gd name="T32" fmla="*/ 47 w 282"/>
                <a:gd name="T33" fmla="*/ 192 h 252"/>
                <a:gd name="T34" fmla="*/ 151 w 282"/>
                <a:gd name="T35" fmla="*/ 252 h 252"/>
                <a:gd name="T36" fmla="*/ 151 w 282"/>
                <a:gd name="T37" fmla="*/ 223 h 252"/>
                <a:gd name="T38" fmla="*/ 71 w 282"/>
                <a:gd name="T39" fmla="*/ 177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2" h="252">
                  <a:moveTo>
                    <a:pt x="282" y="55"/>
                  </a:moveTo>
                  <a:cubicBezTo>
                    <a:pt x="256" y="70"/>
                    <a:pt x="256" y="70"/>
                    <a:pt x="256" y="70"/>
                  </a:cubicBezTo>
                  <a:cubicBezTo>
                    <a:pt x="245" y="52"/>
                    <a:pt x="230" y="37"/>
                    <a:pt x="212" y="26"/>
                  </a:cubicBezTo>
                  <a:cubicBezTo>
                    <a:pt x="227" y="0"/>
                    <a:pt x="227" y="0"/>
                    <a:pt x="227" y="0"/>
                  </a:cubicBezTo>
                  <a:cubicBezTo>
                    <a:pt x="250" y="14"/>
                    <a:pt x="269" y="33"/>
                    <a:pt x="282" y="55"/>
                  </a:cubicBezTo>
                  <a:close/>
                  <a:moveTo>
                    <a:pt x="30" y="131"/>
                  </a:moveTo>
                  <a:cubicBezTo>
                    <a:pt x="0" y="131"/>
                    <a:pt x="0" y="131"/>
                    <a:pt x="0" y="131"/>
                  </a:cubicBezTo>
                  <a:cubicBezTo>
                    <a:pt x="0" y="158"/>
                    <a:pt x="8" y="184"/>
                    <a:pt x="21" y="207"/>
                  </a:cubicBezTo>
                  <a:cubicBezTo>
                    <a:pt x="47" y="192"/>
                    <a:pt x="47" y="192"/>
                    <a:pt x="47" y="192"/>
                  </a:cubicBezTo>
                  <a:cubicBezTo>
                    <a:pt x="36" y="174"/>
                    <a:pt x="30" y="153"/>
                    <a:pt x="30" y="131"/>
                  </a:cubicBezTo>
                  <a:close/>
                  <a:moveTo>
                    <a:pt x="105" y="51"/>
                  </a:moveTo>
                  <a:cubicBezTo>
                    <a:pt x="91" y="26"/>
                    <a:pt x="91" y="26"/>
                    <a:pt x="91" y="26"/>
                  </a:cubicBezTo>
                  <a:cubicBezTo>
                    <a:pt x="54" y="47"/>
                    <a:pt x="30" y="86"/>
                    <a:pt x="30" y="131"/>
                  </a:cubicBezTo>
                  <a:cubicBezTo>
                    <a:pt x="59" y="131"/>
                    <a:pt x="59" y="131"/>
                    <a:pt x="59" y="131"/>
                  </a:cubicBezTo>
                  <a:cubicBezTo>
                    <a:pt x="59" y="97"/>
                    <a:pt x="77" y="67"/>
                    <a:pt x="105" y="51"/>
                  </a:cubicBezTo>
                  <a:close/>
                  <a:moveTo>
                    <a:pt x="71" y="177"/>
                  </a:moveTo>
                  <a:cubicBezTo>
                    <a:pt x="47" y="192"/>
                    <a:pt x="47" y="192"/>
                    <a:pt x="47" y="192"/>
                  </a:cubicBezTo>
                  <a:cubicBezTo>
                    <a:pt x="68" y="228"/>
                    <a:pt x="106" y="252"/>
                    <a:pt x="151" y="252"/>
                  </a:cubicBezTo>
                  <a:cubicBezTo>
                    <a:pt x="151" y="223"/>
                    <a:pt x="151" y="223"/>
                    <a:pt x="151" y="223"/>
                  </a:cubicBezTo>
                  <a:cubicBezTo>
                    <a:pt x="117" y="223"/>
                    <a:pt x="87" y="205"/>
                    <a:pt x="71" y="177"/>
                  </a:cubicBezTo>
                  <a:close/>
                </a:path>
              </a:pathLst>
            </a:custGeom>
            <a:solidFill>
              <a:srgbClr val="ACDAF5"/>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6" name="Freeform 8"/>
            <p:cNvSpPr>
              <a:spLocks noEditPoints="1"/>
            </p:cNvSpPr>
            <p:nvPr/>
          </p:nvSpPr>
          <p:spPr bwMode="gray">
            <a:xfrm>
              <a:off x="5591175" y="3390900"/>
              <a:ext cx="854075" cy="1136650"/>
            </a:xfrm>
            <a:custGeom>
              <a:avLst/>
              <a:gdLst>
                <a:gd name="T0" fmla="*/ 21 w 227"/>
                <a:gd name="T1" fmla="*/ 227 h 301"/>
                <a:gd name="T2" fmla="*/ 47 w 227"/>
                <a:gd name="T3" fmla="*/ 212 h 301"/>
                <a:gd name="T4" fmla="*/ 151 w 227"/>
                <a:gd name="T5" fmla="*/ 272 h 301"/>
                <a:gd name="T6" fmla="*/ 212 w 227"/>
                <a:gd name="T7" fmla="*/ 255 h 301"/>
                <a:gd name="T8" fmla="*/ 227 w 227"/>
                <a:gd name="T9" fmla="*/ 281 h 301"/>
                <a:gd name="T10" fmla="*/ 151 w 227"/>
                <a:gd name="T11" fmla="*/ 301 h 301"/>
                <a:gd name="T12" fmla="*/ 21 w 227"/>
                <a:gd name="T13" fmla="*/ 227 h 301"/>
                <a:gd name="T14" fmla="*/ 151 w 227"/>
                <a:gd name="T15" fmla="*/ 30 h 301"/>
                <a:gd name="T16" fmla="*/ 212 w 227"/>
                <a:gd name="T17" fmla="*/ 46 h 301"/>
                <a:gd name="T18" fmla="*/ 227 w 227"/>
                <a:gd name="T19" fmla="*/ 20 h 301"/>
                <a:gd name="T20" fmla="*/ 151 w 227"/>
                <a:gd name="T21" fmla="*/ 0 h 301"/>
                <a:gd name="T22" fmla="*/ 0 w 227"/>
                <a:gd name="T23" fmla="*/ 151 h 301"/>
                <a:gd name="T24" fmla="*/ 30 w 227"/>
                <a:gd name="T25" fmla="*/ 151 h 301"/>
                <a:gd name="T26" fmla="*/ 151 w 227"/>
                <a:gd name="T27" fmla="*/ 30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 h="301">
                  <a:moveTo>
                    <a:pt x="21" y="227"/>
                  </a:moveTo>
                  <a:cubicBezTo>
                    <a:pt x="47" y="212"/>
                    <a:pt x="47" y="212"/>
                    <a:pt x="47" y="212"/>
                  </a:cubicBezTo>
                  <a:cubicBezTo>
                    <a:pt x="68" y="248"/>
                    <a:pt x="106" y="272"/>
                    <a:pt x="151" y="272"/>
                  </a:cubicBezTo>
                  <a:cubicBezTo>
                    <a:pt x="173" y="272"/>
                    <a:pt x="194" y="266"/>
                    <a:pt x="212" y="255"/>
                  </a:cubicBezTo>
                  <a:cubicBezTo>
                    <a:pt x="227" y="281"/>
                    <a:pt x="227" y="281"/>
                    <a:pt x="227" y="281"/>
                  </a:cubicBezTo>
                  <a:cubicBezTo>
                    <a:pt x="204" y="294"/>
                    <a:pt x="179" y="301"/>
                    <a:pt x="151" y="301"/>
                  </a:cubicBezTo>
                  <a:cubicBezTo>
                    <a:pt x="96" y="301"/>
                    <a:pt x="47" y="271"/>
                    <a:pt x="21" y="227"/>
                  </a:cubicBezTo>
                  <a:close/>
                  <a:moveTo>
                    <a:pt x="151" y="30"/>
                  </a:moveTo>
                  <a:cubicBezTo>
                    <a:pt x="173" y="30"/>
                    <a:pt x="194" y="36"/>
                    <a:pt x="212" y="46"/>
                  </a:cubicBezTo>
                  <a:cubicBezTo>
                    <a:pt x="227" y="20"/>
                    <a:pt x="227" y="20"/>
                    <a:pt x="227" y="20"/>
                  </a:cubicBezTo>
                  <a:cubicBezTo>
                    <a:pt x="205" y="7"/>
                    <a:pt x="179" y="0"/>
                    <a:pt x="151" y="0"/>
                  </a:cubicBezTo>
                  <a:cubicBezTo>
                    <a:pt x="68" y="0"/>
                    <a:pt x="0" y="68"/>
                    <a:pt x="0" y="151"/>
                  </a:cubicBezTo>
                  <a:cubicBezTo>
                    <a:pt x="30" y="151"/>
                    <a:pt x="30" y="151"/>
                    <a:pt x="30" y="151"/>
                  </a:cubicBezTo>
                  <a:cubicBezTo>
                    <a:pt x="30" y="84"/>
                    <a:pt x="84" y="30"/>
                    <a:pt x="151" y="30"/>
                  </a:cubicBezTo>
                  <a:close/>
                </a:path>
              </a:pathLst>
            </a:custGeom>
            <a:solidFill>
              <a:srgbClr val="00AAE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9"/>
            <p:cNvSpPr>
              <a:spLocks noEditPoints="1"/>
            </p:cNvSpPr>
            <p:nvPr/>
          </p:nvSpPr>
          <p:spPr bwMode="gray">
            <a:xfrm>
              <a:off x="5811838" y="3609975"/>
              <a:ext cx="915987" cy="698500"/>
            </a:xfrm>
            <a:custGeom>
              <a:avLst/>
              <a:gdLst>
                <a:gd name="T0" fmla="*/ 197 w 243"/>
                <a:gd name="T1" fmla="*/ 32 h 185"/>
                <a:gd name="T2" fmla="*/ 223 w 243"/>
                <a:gd name="T3" fmla="*/ 17 h 185"/>
                <a:gd name="T4" fmla="*/ 243 w 243"/>
                <a:gd name="T5" fmla="*/ 93 h 185"/>
                <a:gd name="T6" fmla="*/ 223 w 243"/>
                <a:gd name="T7" fmla="*/ 168 h 185"/>
                <a:gd name="T8" fmla="*/ 197 w 243"/>
                <a:gd name="T9" fmla="*/ 153 h 185"/>
                <a:gd name="T10" fmla="*/ 213 w 243"/>
                <a:gd name="T11" fmla="*/ 93 h 185"/>
                <a:gd name="T12" fmla="*/ 197 w 243"/>
                <a:gd name="T13" fmla="*/ 32 h 185"/>
                <a:gd name="T14" fmla="*/ 178 w 243"/>
                <a:gd name="T15" fmla="*/ 178 h 185"/>
                <a:gd name="T16" fmla="*/ 158 w 243"/>
                <a:gd name="T17" fmla="*/ 158 h 185"/>
                <a:gd name="T18" fmla="*/ 92 w 243"/>
                <a:gd name="T19" fmla="*/ 185 h 185"/>
                <a:gd name="T20" fmla="*/ 0 w 243"/>
                <a:gd name="T21" fmla="*/ 93 h 185"/>
                <a:gd name="T22" fmla="*/ 92 w 243"/>
                <a:gd name="T23" fmla="*/ 0 h 185"/>
                <a:gd name="T24" fmla="*/ 184 w 243"/>
                <a:gd name="T25" fmla="*/ 93 h 185"/>
                <a:gd name="T26" fmla="*/ 172 w 243"/>
                <a:gd name="T27" fmla="*/ 139 h 185"/>
                <a:gd name="T28" fmla="*/ 197 w 243"/>
                <a:gd name="T29" fmla="*/ 153 h 185"/>
                <a:gd name="T30" fmla="*/ 178 w 243"/>
                <a:gd name="T31" fmla="*/ 178 h 185"/>
                <a:gd name="T32" fmla="*/ 155 w 243"/>
                <a:gd name="T33" fmla="*/ 93 h 185"/>
                <a:gd name="T34" fmla="*/ 92 w 243"/>
                <a:gd name="T35" fmla="*/ 30 h 185"/>
                <a:gd name="T36" fmla="*/ 29 w 243"/>
                <a:gd name="T37" fmla="*/ 93 h 185"/>
                <a:gd name="T38" fmla="*/ 92 w 243"/>
                <a:gd name="T39" fmla="*/ 156 h 185"/>
                <a:gd name="T40" fmla="*/ 155 w 243"/>
                <a:gd name="T41" fmla="*/ 93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3" h="185">
                  <a:moveTo>
                    <a:pt x="197" y="32"/>
                  </a:moveTo>
                  <a:cubicBezTo>
                    <a:pt x="223" y="17"/>
                    <a:pt x="223" y="17"/>
                    <a:pt x="223" y="17"/>
                  </a:cubicBezTo>
                  <a:cubicBezTo>
                    <a:pt x="235" y="40"/>
                    <a:pt x="243" y="65"/>
                    <a:pt x="243" y="93"/>
                  </a:cubicBezTo>
                  <a:cubicBezTo>
                    <a:pt x="243" y="120"/>
                    <a:pt x="235" y="146"/>
                    <a:pt x="223" y="168"/>
                  </a:cubicBezTo>
                  <a:cubicBezTo>
                    <a:pt x="197" y="153"/>
                    <a:pt x="197" y="153"/>
                    <a:pt x="197" y="153"/>
                  </a:cubicBezTo>
                  <a:cubicBezTo>
                    <a:pt x="207" y="135"/>
                    <a:pt x="213" y="115"/>
                    <a:pt x="213" y="93"/>
                  </a:cubicBezTo>
                  <a:cubicBezTo>
                    <a:pt x="213" y="71"/>
                    <a:pt x="207" y="50"/>
                    <a:pt x="197" y="32"/>
                  </a:cubicBezTo>
                  <a:close/>
                  <a:moveTo>
                    <a:pt x="178" y="178"/>
                  </a:moveTo>
                  <a:cubicBezTo>
                    <a:pt x="158" y="158"/>
                    <a:pt x="158" y="158"/>
                    <a:pt x="158" y="158"/>
                  </a:cubicBezTo>
                  <a:cubicBezTo>
                    <a:pt x="141" y="175"/>
                    <a:pt x="118" y="185"/>
                    <a:pt x="92" y="185"/>
                  </a:cubicBezTo>
                  <a:cubicBezTo>
                    <a:pt x="41" y="185"/>
                    <a:pt x="0" y="144"/>
                    <a:pt x="0" y="93"/>
                  </a:cubicBezTo>
                  <a:cubicBezTo>
                    <a:pt x="0" y="42"/>
                    <a:pt x="41" y="0"/>
                    <a:pt x="92" y="0"/>
                  </a:cubicBezTo>
                  <a:cubicBezTo>
                    <a:pt x="143" y="0"/>
                    <a:pt x="184" y="42"/>
                    <a:pt x="184" y="93"/>
                  </a:cubicBezTo>
                  <a:cubicBezTo>
                    <a:pt x="184" y="110"/>
                    <a:pt x="180" y="125"/>
                    <a:pt x="172" y="139"/>
                  </a:cubicBezTo>
                  <a:cubicBezTo>
                    <a:pt x="197" y="153"/>
                    <a:pt x="197" y="153"/>
                    <a:pt x="197" y="153"/>
                  </a:cubicBezTo>
                  <a:cubicBezTo>
                    <a:pt x="192" y="162"/>
                    <a:pt x="185" y="171"/>
                    <a:pt x="178" y="178"/>
                  </a:cubicBezTo>
                  <a:close/>
                  <a:moveTo>
                    <a:pt x="155" y="93"/>
                  </a:moveTo>
                  <a:cubicBezTo>
                    <a:pt x="155" y="58"/>
                    <a:pt x="127" y="30"/>
                    <a:pt x="92" y="30"/>
                  </a:cubicBezTo>
                  <a:cubicBezTo>
                    <a:pt x="57" y="30"/>
                    <a:pt x="29" y="58"/>
                    <a:pt x="29" y="93"/>
                  </a:cubicBezTo>
                  <a:cubicBezTo>
                    <a:pt x="29" y="128"/>
                    <a:pt x="57" y="156"/>
                    <a:pt x="92" y="156"/>
                  </a:cubicBezTo>
                  <a:cubicBezTo>
                    <a:pt x="127" y="156"/>
                    <a:pt x="155" y="128"/>
                    <a:pt x="155" y="93"/>
                  </a:cubicBezTo>
                  <a:close/>
                </a:path>
              </a:pathLst>
            </a:custGeom>
            <a:solidFill>
              <a:srgbClr val="743C97"/>
            </a:solidFill>
            <a:ln>
              <a:noFill/>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90" name="Rectangle 89"/>
          <p:cNvSpPr/>
          <p:nvPr/>
        </p:nvSpPr>
        <p:spPr bwMode="gray">
          <a:xfrm>
            <a:off x="1" y="6410036"/>
            <a:ext cx="9144000" cy="447964"/>
          </a:xfrm>
          <a:prstGeom prst="rect">
            <a:avLst/>
          </a:prstGeom>
          <a:solidFill>
            <a:srgbClr val="EBEBED"/>
          </a:solidFill>
          <a:ln w="12700" cap="flat" cmpd="sng" algn="ctr">
            <a:noFill/>
            <a:prstDash val="solid"/>
            <a:miter lim="800000"/>
          </a:ln>
          <a:effectLst/>
        </p:spPr>
        <p:txBody>
          <a:bodyPr rtlCol="0" anchor="t" anchorCtr="0"/>
          <a:lstStyle/>
          <a:p>
            <a:pPr fontAlgn="auto">
              <a:spcBef>
                <a:spcPts val="200"/>
              </a:spcBef>
              <a:spcAft>
                <a:spcPts val="0"/>
              </a:spcAft>
              <a:defRPr/>
            </a:pPr>
            <a:endParaRPr lang="en-US" sz="1400" kern="0" dirty="0" smtClean="0">
              <a:solidFill>
                <a:prstClr val="white"/>
              </a:solidFill>
              <a:latin typeface="Arial" panose="020B0604020202020204"/>
            </a:endParaRPr>
          </a:p>
        </p:txBody>
      </p:sp>
      <p:sp>
        <p:nvSpPr>
          <p:cNvPr id="91" name="TextBox 90"/>
          <p:cNvSpPr txBox="1"/>
          <p:nvPr/>
        </p:nvSpPr>
        <p:spPr>
          <a:xfrm>
            <a:off x="380866" y="6523141"/>
            <a:ext cx="2789546" cy="230832"/>
          </a:xfrm>
          <a:prstGeom prst="rect">
            <a:avLst/>
          </a:prstGeom>
          <a:ln>
            <a:noFill/>
          </a:ln>
        </p:spPr>
        <p:txBody>
          <a:bodyPr vert="horz" wrap="none" lIns="91440" tIns="45720" rIns="91440" bIns="45720" numCol="1" rtlCol="0" anchor="ctr" anchorCtr="0" compatLnSpc="1">
            <a:prstTxWarp prst="textNoShape">
              <a:avLst/>
            </a:prstTxWarp>
            <a:spAutoFit/>
          </a:bodyPr>
          <a:lstStyle/>
          <a:p>
            <a:pPr>
              <a:defRPr/>
            </a:pPr>
            <a:r>
              <a:rPr lang="en-US" sz="900" dirty="0" smtClean="0">
                <a:solidFill>
                  <a:srgbClr val="1A1A1A"/>
                </a:solidFill>
                <a:ea typeface="Arial" charset="0"/>
                <a:cs typeface="Arial" charset="0"/>
              </a:rPr>
              <a:t>Copyright © 2016 </a:t>
            </a:r>
            <a:r>
              <a:rPr lang="en-US" sz="900" dirty="0" err="1" smtClean="0">
                <a:solidFill>
                  <a:srgbClr val="1A1A1A"/>
                </a:solidFill>
                <a:ea typeface="Arial" charset="0"/>
                <a:cs typeface="Arial" charset="0"/>
              </a:rPr>
              <a:t>QuintilesIMS</a:t>
            </a:r>
            <a:r>
              <a:rPr lang="en-US" sz="900" dirty="0" smtClean="0">
                <a:solidFill>
                  <a:srgbClr val="1A1A1A"/>
                </a:solidFill>
                <a:ea typeface="Arial" charset="0"/>
                <a:cs typeface="Arial" charset="0"/>
              </a:rPr>
              <a:t>. All rights reserved.</a:t>
            </a:r>
          </a:p>
        </p:txBody>
      </p:sp>
      <p:sp>
        <p:nvSpPr>
          <p:cNvPr id="13" name="Rectangle 12"/>
          <p:cNvSpPr/>
          <p:nvPr/>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4" name="Rectangle 13"/>
          <p:cNvSpPr/>
          <p:nvPr/>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5" name="Rectangle 14"/>
          <p:cNvSpPr/>
          <p:nvPr/>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6" name="Rectangle 15"/>
          <p:cNvSpPr/>
          <p:nvPr/>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7" name="Rectangle 16"/>
          <p:cNvSpPr/>
          <p:nvPr/>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8" name="Rectangle 17"/>
          <p:cNvSpPr/>
          <p:nvPr/>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9" name="Rectangle 18"/>
          <p:cNvSpPr/>
          <p:nvPr/>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0" name="Rectangle 19"/>
          <p:cNvSpPr/>
          <p:nvPr/>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1" name="Rectangle 20"/>
          <p:cNvSpPr/>
          <p:nvPr/>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2" name="Rectangle 21"/>
          <p:cNvSpPr/>
          <p:nvPr/>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3" name="Rectangle 22"/>
          <p:cNvSpPr/>
          <p:nvPr/>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4" name="Rectangle 23"/>
          <p:cNvSpPr/>
          <p:nvPr/>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5" name="Rectangle 24"/>
          <p:cNvSpPr/>
          <p:nvPr/>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6" name="Rectangle 25"/>
          <p:cNvSpPr/>
          <p:nvPr/>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7" name="Rectangle 26"/>
          <p:cNvSpPr/>
          <p:nvPr/>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8" name="Rectangle 27"/>
          <p:cNvSpPr/>
          <p:nvPr/>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Tree>
    <p:extLst>
      <p:ext uri="{BB962C8B-B14F-4D97-AF65-F5344CB8AC3E}">
        <p14:creationId xmlns:p14="http://schemas.microsoft.com/office/powerpoint/2010/main" val="23939429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_Header w Subhead">
    <p:spTree>
      <p:nvGrpSpPr>
        <p:cNvPr id="1" name=""/>
        <p:cNvGrpSpPr/>
        <p:nvPr/>
      </p:nvGrpSpPr>
      <p:grpSpPr>
        <a:xfrm>
          <a:off x="0" y="0"/>
          <a:ext cx="0" cy="0"/>
          <a:chOff x="0" y="0"/>
          <a:chExt cx="0" cy="0"/>
        </a:xfrm>
      </p:grpSpPr>
      <p:sp>
        <p:nvSpPr>
          <p:cNvPr id="5" name="Footer Placeholder 3"/>
          <p:cNvSpPr>
            <a:spLocks noGrp="1"/>
          </p:cNvSpPr>
          <p:nvPr>
            <p:ph type="ftr" sz="quarter" idx="16"/>
          </p:nvPr>
        </p:nvSpPr>
        <p:spPr>
          <a:xfrm>
            <a:off x="2234275" y="6473951"/>
            <a:ext cx="6309360" cy="384048"/>
          </a:xfrm>
          <a:prstGeom prst="rect">
            <a:avLst/>
          </a:prstGeom>
        </p:spPr>
        <p:txBody>
          <a:bodyPr tIns="0"/>
          <a:lstStyle>
            <a:lvl1pPr algn="l">
              <a:defRPr sz="700" dirty="0">
                <a:solidFill>
                  <a:schemeClr val="tx2"/>
                </a:solidFill>
              </a:defRPr>
            </a:lvl1pPr>
          </a:lstStyle>
          <a:p>
            <a:endParaRPr lang="en-US">
              <a:solidFill>
                <a:srgbClr val="1A1A1A"/>
              </a:solidFill>
            </a:endParaRPr>
          </a:p>
        </p:txBody>
      </p:sp>
      <p:sp>
        <p:nvSpPr>
          <p:cNvPr id="6" name="Date Placeholder 3"/>
          <p:cNvSpPr>
            <a:spLocks noGrp="1"/>
          </p:cNvSpPr>
          <p:nvPr>
            <p:ph type="dt" sz="half" idx="11"/>
          </p:nvPr>
        </p:nvSpPr>
        <p:spPr>
          <a:xfrm>
            <a:off x="420256" y="6666345"/>
            <a:ext cx="346364" cy="150091"/>
          </a:xfrm>
          <a:prstGeom prst="rect">
            <a:avLst/>
          </a:prstGeom>
        </p:spPr>
        <p:txBody>
          <a:bodyPr/>
          <a:lstStyle>
            <a:lvl1pPr>
              <a:defRPr sz="400">
                <a:solidFill>
                  <a:srgbClr val="FFFFFF"/>
                </a:solidFill>
              </a:defRPr>
            </a:lvl1pPr>
          </a:lstStyle>
          <a:p>
            <a:endParaRPr lang="en-US" dirty="0"/>
          </a:p>
        </p:txBody>
      </p:sp>
      <p:sp>
        <p:nvSpPr>
          <p:cNvPr id="3" name="Rectangle 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8"/>
          <p:cNvSpPr>
            <a:spLocks noGrp="1"/>
          </p:cNvSpPr>
          <p:nvPr>
            <p:ph sz="quarter" idx="14" hasCustomPrompt="1"/>
          </p:nvPr>
        </p:nvSpPr>
        <p:spPr>
          <a:xfrm>
            <a:off x="384047" y="1662977"/>
            <a:ext cx="8348472" cy="4617748"/>
          </a:xfrm>
          <a:prstGeom prst="rect">
            <a:avLst/>
          </a:prstGeom>
        </p:spPr>
        <p:txBody>
          <a:bodyPr/>
          <a:lstStyle>
            <a:lvl1pPr marL="171450" indent="-171450">
              <a:spcBef>
                <a:spcPts val="1000"/>
              </a:spcBef>
              <a:defRPr sz="1600" baseline="0">
                <a:solidFill>
                  <a:schemeClr val="tx2"/>
                </a:solidFill>
              </a:defRPr>
            </a:lvl1pPr>
            <a:lvl2pPr marL="400050" indent="-177800">
              <a:spcBef>
                <a:spcPts val="600"/>
              </a:spcBef>
              <a:buClrTx/>
              <a:buFont typeface="Arial" panose="020B0604020202020204" pitchFamily="34" charset="0"/>
              <a:buChar char="–"/>
              <a:defRPr sz="1600" baseline="0">
                <a:solidFill>
                  <a:schemeClr val="tx2"/>
                </a:solidFill>
              </a:defRPr>
            </a:lvl2pPr>
            <a:lvl3pPr marL="571500" indent="-171450">
              <a:spcBef>
                <a:spcPts val="600"/>
              </a:spcBef>
              <a:buClrTx/>
              <a:buFont typeface="Arial" panose="020B0604020202020204" pitchFamily="34" charset="0"/>
              <a:buChar char="–"/>
              <a:defRPr sz="1600" baseline="0">
                <a:solidFill>
                  <a:schemeClr val="tx2"/>
                </a:solidFill>
              </a:defRPr>
            </a:lvl3pPr>
            <a:lvl4pPr marL="742950" indent="-171450">
              <a:spcBef>
                <a:spcPts val="600"/>
              </a:spcBef>
              <a:buClrTx/>
              <a:buFont typeface="Arial" panose="020B0604020202020204" pitchFamily="34" charset="0"/>
              <a:buChar char="–"/>
              <a:defRPr sz="1600" baseline="0">
                <a:solidFill>
                  <a:schemeClr val="tx2"/>
                </a:solidFill>
              </a:defRPr>
            </a:lvl4pPr>
            <a:lvl5pPr marL="914400" indent="-171450">
              <a:spcBef>
                <a:spcPts val="600"/>
              </a:spcBef>
              <a:buClrTx/>
              <a:buFont typeface="Arial" panose="020B0604020202020204" pitchFamily="34" charset="0"/>
              <a:buChar char="–"/>
              <a:defRPr sz="1600" baseline="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endParaRPr lang="en-US" dirty="0"/>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lstStyle>
            <a:lvl1pPr>
              <a:defRPr sz="2400" b="1">
                <a:solidFill>
                  <a:schemeClr val="tx2"/>
                </a:solidFill>
              </a:defRPr>
            </a:lvl1pPr>
          </a:lstStyle>
          <a:p>
            <a:r>
              <a:rPr lang="en-US" dirty="0" smtClean="0"/>
              <a:t>Headlines are 24pt Arial Bold Title Case</a:t>
            </a:r>
            <a:endParaRPr lang="en-US" dirty="0"/>
          </a:p>
        </p:txBody>
      </p:sp>
      <p:sp>
        <p:nvSpPr>
          <p:cNvPr id="12" name="Text Placeholder 11"/>
          <p:cNvSpPr>
            <a:spLocks noGrp="1"/>
          </p:cNvSpPr>
          <p:nvPr>
            <p:ph type="body" sz="quarter" idx="15"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i="1"/>
            </a:lvl2pPr>
            <a:lvl3pPr>
              <a:buNone/>
              <a:defRPr i="1"/>
            </a:lvl3pPr>
            <a:lvl4pPr>
              <a:buNone/>
              <a:defRPr i="1"/>
            </a:lvl4pPr>
            <a:lvl5pPr>
              <a:buNone/>
              <a:defRPr i="1"/>
            </a:lvl5pPr>
          </a:lstStyle>
          <a:p>
            <a:pPr lvl="0"/>
            <a:r>
              <a:rPr lang="en-US" dirty="0" smtClean="0"/>
              <a:t>Subheads are 20pt Arial sentence case</a:t>
            </a:r>
          </a:p>
        </p:txBody>
      </p:sp>
    </p:spTree>
    <p:extLst>
      <p:ext uri="{BB962C8B-B14F-4D97-AF65-F5344CB8AC3E}">
        <p14:creationId xmlns:p14="http://schemas.microsoft.com/office/powerpoint/2010/main" val="29140015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66439" y="6659418"/>
            <a:ext cx="244762" cy="143163"/>
          </a:xfrm>
          <a:prstGeom prst="rect">
            <a:avLst/>
          </a:prstGeom>
        </p:spPr>
        <p:txBody>
          <a:bodyPr/>
          <a:lstStyle>
            <a:lvl1pPr>
              <a:defRPr sz="300">
                <a:solidFill>
                  <a:srgbClr val="FFFFFF"/>
                </a:solidFill>
              </a:defRPr>
            </a:lvl1pPr>
          </a:lstStyle>
          <a:p>
            <a:endParaRPr lang="en-US" dirty="0"/>
          </a:p>
        </p:txBody>
      </p:sp>
      <p:sp>
        <p:nvSpPr>
          <p:cNvPr id="11" name="Rectangle 10"/>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8"/>
          <p:cNvSpPr>
            <a:spLocks noGrp="1"/>
          </p:cNvSpPr>
          <p:nvPr>
            <p:ph sz="quarter" idx="14" hasCustomPrompt="1"/>
          </p:nvPr>
        </p:nvSpPr>
        <p:spPr>
          <a:xfrm>
            <a:off x="384047" y="1224250"/>
            <a:ext cx="8348472" cy="5001059"/>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4" name="Footer Placeholder 3"/>
          <p:cNvSpPr>
            <a:spLocks noGrp="1"/>
          </p:cNvSpPr>
          <p:nvPr>
            <p:ph type="ftr" sz="quarter" idx="15"/>
          </p:nvPr>
        </p:nvSpPr>
        <p:spPr>
          <a:xfrm>
            <a:off x="2234275" y="6473951"/>
            <a:ext cx="6309360" cy="384048"/>
          </a:xfrm>
          <a:prstGeom prst="rect">
            <a:avLst/>
          </a:prstGeom>
        </p:spPr>
        <p:txBody>
          <a:bodyPr lIns="91440" tIns="0" rIns="91440"/>
          <a:lstStyle>
            <a:lvl1pPr algn="l">
              <a:defRPr sz="700" dirty="0">
                <a:solidFill>
                  <a:schemeClr val="tx2"/>
                </a:solidFill>
              </a:defRPr>
            </a:lvl1pPr>
          </a:lstStyle>
          <a:p>
            <a:endParaRPr lang="en-US">
              <a:solidFill>
                <a:srgbClr val="1A1A1A"/>
              </a:solidFill>
            </a:endParaRPr>
          </a:p>
        </p:txBody>
      </p:sp>
    </p:spTree>
    <p:extLst>
      <p:ext uri="{BB962C8B-B14F-4D97-AF65-F5344CB8AC3E}">
        <p14:creationId xmlns:p14="http://schemas.microsoft.com/office/powerpoint/2010/main" val="19404256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Callout w/photo_teal">
    <p:spTree>
      <p:nvGrpSpPr>
        <p:cNvPr id="1" name=""/>
        <p:cNvGrpSpPr/>
        <p:nvPr/>
      </p:nvGrpSpPr>
      <p:grpSpPr>
        <a:xfrm>
          <a:off x="0" y="0"/>
          <a:ext cx="0" cy="0"/>
          <a:chOff x="0" y="0"/>
          <a:chExt cx="0" cy="0"/>
        </a:xfrm>
      </p:grpSpPr>
      <p:sp>
        <p:nvSpPr>
          <p:cNvPr id="19" name="Footer Placeholder 2"/>
          <p:cNvSpPr>
            <a:spLocks noGrp="1"/>
          </p:cNvSpPr>
          <p:nvPr>
            <p:ph type="ftr" sz="quarter" idx="18"/>
          </p:nvPr>
        </p:nvSpPr>
        <p:spPr bwMode="gray">
          <a:xfrm>
            <a:off x="2234275" y="6604000"/>
            <a:ext cx="6318598" cy="254000"/>
          </a:xfrm>
          <a:prstGeom prst="rect">
            <a:avLst/>
          </a:prstGeom>
        </p:spPr>
        <p:txBody>
          <a:bodyPr tIns="0"/>
          <a:lstStyle>
            <a:lvl1pPr algn="l">
              <a:defRPr sz="700">
                <a:solidFill>
                  <a:schemeClr val="bg1"/>
                </a:solidFill>
              </a:defRPr>
            </a:lvl1pPr>
          </a:lstStyle>
          <a:p>
            <a:endParaRPr lang="en-US" dirty="0">
              <a:solidFill>
                <a:prstClr val="white"/>
              </a:solidFill>
            </a:endParaRPr>
          </a:p>
        </p:txBody>
      </p:sp>
      <p:sp>
        <p:nvSpPr>
          <p:cNvPr id="21" name="Date Placeholder 3"/>
          <p:cNvSpPr>
            <a:spLocks noGrp="1"/>
          </p:cNvSpPr>
          <p:nvPr>
            <p:ph type="dt" sz="half" idx="11"/>
          </p:nvPr>
        </p:nvSpPr>
        <p:spPr bwMode="gray">
          <a:xfrm>
            <a:off x="8443838" y="5904347"/>
            <a:ext cx="503382" cy="131618"/>
          </a:xfrm>
          <a:prstGeom prst="rect">
            <a:avLst/>
          </a:prstGeom>
        </p:spPr>
        <p:txBody>
          <a:bodyPr/>
          <a:lstStyle>
            <a:lvl1pPr>
              <a:defRPr sz="300">
                <a:solidFill>
                  <a:schemeClr val="accent5"/>
                </a:solidFill>
              </a:defRPr>
            </a:lvl1pPr>
          </a:lstStyle>
          <a:p>
            <a:endParaRPr lang="en-US" dirty="0">
              <a:solidFill>
                <a:srgbClr val="AE2673"/>
              </a:solidFill>
            </a:endParaRPr>
          </a:p>
        </p:txBody>
      </p:sp>
      <p:sp>
        <p:nvSpPr>
          <p:cNvPr id="8" name="Picture Placeholder 10"/>
          <p:cNvSpPr>
            <a:spLocks noGrp="1"/>
          </p:cNvSpPr>
          <p:nvPr>
            <p:ph type="pic" sz="quarter" idx="14"/>
          </p:nvPr>
        </p:nvSpPr>
        <p:spPr bwMode="white">
          <a:xfrm>
            <a:off x="8432799" y="5781964"/>
            <a:ext cx="525461" cy="110836"/>
          </a:xfrm>
          <a:prstGeom prst="rect">
            <a:avLst/>
          </a:prstGeom>
        </p:spPr>
        <p:txBody>
          <a:bodyPr rtlCol="0">
            <a:noAutofit/>
          </a:bodyPr>
          <a:lstStyle>
            <a:lvl1pPr marL="0" indent="0">
              <a:buNone/>
              <a:defRPr sz="500">
                <a:solidFill>
                  <a:schemeClr val="bg1"/>
                </a:solidFill>
              </a:defRPr>
            </a:lvl1pPr>
          </a:lstStyle>
          <a:p>
            <a:pPr lvl="0"/>
            <a:r>
              <a:rPr lang="en-US" noProof="0" smtClean="0"/>
              <a:t>Click icon to add picture</a:t>
            </a:r>
            <a:endParaRPr lang="en-US" noProof="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00"/>
            <a:ext cx="9144000" cy="1143000"/>
          </a:xfrm>
          <a:prstGeom prst="rect">
            <a:avLst/>
          </a:prstGeom>
        </p:spPr>
      </p:pic>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16" name="Text Placeholder 15"/>
          <p:cNvSpPr>
            <a:spLocks noGrp="1"/>
          </p:cNvSpPr>
          <p:nvPr>
            <p:ph type="body" sz="quarter" idx="17"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lvl2pPr>
            <a:lvl3pPr>
              <a:buNone/>
              <a:defRPr sz="1600" i="1"/>
            </a:lvl3pPr>
            <a:lvl4pPr>
              <a:buNone/>
              <a:defRPr sz="1600" i="1"/>
            </a:lvl4pPr>
            <a:lvl5pPr>
              <a:buNone/>
              <a:defRPr sz="1600" i="1"/>
            </a:lvl5pPr>
          </a:lstStyle>
          <a:p>
            <a:pPr lvl="0"/>
            <a:r>
              <a:rPr lang="en-US" dirty="0" smtClean="0"/>
              <a:t>Subheads are 20pt Arial sentence case</a:t>
            </a:r>
          </a:p>
        </p:txBody>
      </p:sp>
      <p:sp>
        <p:nvSpPr>
          <p:cNvPr id="9" name="Text Placeholder 11"/>
          <p:cNvSpPr>
            <a:spLocks noGrp="1"/>
          </p:cNvSpPr>
          <p:nvPr>
            <p:ph type="body" sz="quarter" idx="15" hasCustomPrompt="1"/>
          </p:nvPr>
        </p:nvSpPr>
        <p:spPr bwMode="white">
          <a:xfrm>
            <a:off x="384047" y="5895623"/>
            <a:ext cx="7780898" cy="781752"/>
          </a:xfrm>
          <a:prstGeom prst="rect">
            <a:avLst/>
          </a:prstGeom>
        </p:spPr>
        <p:txBody>
          <a:bodyPr wrap="square" anchor="ctr">
            <a:spAutoFit/>
          </a:bodyPr>
          <a:lstStyle>
            <a:lvl1pPr marL="0" marR="0" indent="0" algn="l" defTabSz="914400" rtl="0" eaLnBrk="0" fontAlgn="base" latinLnBrk="0" hangingPunct="0">
              <a:lnSpc>
                <a:spcPct val="100000"/>
              </a:lnSpc>
              <a:spcBef>
                <a:spcPts val="200"/>
              </a:spcBef>
              <a:spcAft>
                <a:spcPct val="0"/>
              </a:spcAft>
              <a:buClrTx/>
              <a:buSzTx/>
              <a:buFontTx/>
              <a:buNone/>
              <a:tabLst/>
              <a:defRPr sz="1600" b="1" i="0" baseline="0">
                <a:solidFill>
                  <a:schemeClr val="bg1"/>
                </a:solidFill>
                <a:latin typeface="+mj-lt"/>
              </a:defRPr>
            </a:lvl1pPr>
            <a:lvl2pPr marL="230188" indent="-115888">
              <a:lnSpc>
                <a:spcPct val="100000"/>
              </a:lnSpc>
              <a:spcBef>
                <a:spcPts val="200"/>
              </a:spcBef>
              <a:buFont typeface="Arial"/>
              <a:buChar char="•"/>
              <a:defRPr sz="1200" b="0" i="0">
                <a:solidFill>
                  <a:schemeClr val="bg1"/>
                </a:solidFill>
                <a:latin typeface="+mj-lt"/>
                <a:cs typeface="Arial"/>
              </a:defRPr>
            </a:lvl2pPr>
            <a:lvl3pPr marL="457200" indent="-171450">
              <a:lnSpc>
                <a:spcPct val="100000"/>
              </a:lnSpc>
              <a:buFont typeface="Arial" pitchFamily="34" charset="0"/>
              <a:buChar char="›"/>
              <a:defRPr sz="1200" b="0" i="0">
                <a:solidFill>
                  <a:schemeClr val="bg1"/>
                </a:solidFill>
                <a:latin typeface="+mj-lt"/>
                <a:cs typeface="Arial"/>
              </a:defRPr>
            </a:lvl3pPr>
            <a:lvl4pPr>
              <a:defRPr sz="1600" b="0" i="0">
                <a:latin typeface="Georgia" pitchFamily="18" charset="0"/>
              </a:defRPr>
            </a:lvl4pPr>
          </a:lstStyle>
          <a:p>
            <a:pPr lvl="0"/>
            <a:r>
              <a:rPr lang="en-US" noProof="0" dirty="0" smtClean="0"/>
              <a:t>Callouts are 16pt Arial bold sentence case</a:t>
            </a:r>
          </a:p>
          <a:p>
            <a:pPr lvl="1"/>
            <a:r>
              <a:rPr lang="en-US" noProof="0" dirty="0" smtClean="0"/>
              <a:t>12pt Arial bullet 1</a:t>
            </a:r>
          </a:p>
          <a:p>
            <a:pPr lvl="1"/>
            <a:r>
              <a:rPr lang="en-US" noProof="0" dirty="0" smtClean="0"/>
              <a:t>12pt Arial bullet 2</a:t>
            </a:r>
          </a:p>
        </p:txBody>
      </p:sp>
      <p:sp>
        <p:nvSpPr>
          <p:cNvPr id="64" name="Slide Number Placeholder 6"/>
          <p:cNvSpPr txBox="1">
            <a:spLocks/>
          </p:cNvSpPr>
          <p:nvPr/>
        </p:nvSpPr>
        <p:spPr bwMode="white">
          <a:xfrm>
            <a:off x="8160772" y="6424764"/>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b="1" smtClean="0">
                <a:solidFill>
                  <a:prstClr val="white"/>
                </a:solidFill>
                <a:latin typeface="Arial" panose="020B0604020202020204"/>
              </a:rPr>
              <a:pPr algn="r" fontAlgn="auto">
                <a:spcBef>
                  <a:spcPts val="0"/>
                </a:spcBef>
                <a:spcAft>
                  <a:spcPts val="0"/>
                </a:spcAft>
                <a:defRPr/>
              </a:pPr>
              <a:t>‹#›</a:t>
            </a:fld>
            <a:endParaRPr lang="en-US" sz="1000" b="1" dirty="0">
              <a:solidFill>
                <a:prstClr val="white"/>
              </a:solidFill>
              <a:latin typeface="Arial" panose="020B0604020202020204"/>
            </a:endParaRPr>
          </a:p>
        </p:txBody>
      </p:sp>
      <p:sp>
        <p:nvSpPr>
          <p:cNvPr id="13" name="Content Placeholder 11"/>
          <p:cNvSpPr>
            <a:spLocks noGrp="1"/>
          </p:cNvSpPr>
          <p:nvPr>
            <p:ph sz="quarter" idx="16" hasCustomPrompt="1"/>
          </p:nvPr>
        </p:nvSpPr>
        <p:spPr>
          <a:xfrm>
            <a:off x="384047" y="1662977"/>
            <a:ext cx="8348472" cy="3934261"/>
          </a:xfrm>
          <a:prstGeom prst="rect">
            <a:avLst/>
          </a:prstGeom>
        </p:spPr>
        <p:txBody>
          <a:bodyPr/>
          <a:lstStyle>
            <a:lvl1pPr marL="171450" indent="-171450">
              <a:spcBef>
                <a:spcPts val="1000"/>
              </a:spcBef>
              <a:defRPr sz="1600">
                <a:solidFill>
                  <a:schemeClr val="tx2"/>
                </a:solidFill>
              </a:defRPr>
            </a:lvl1pPr>
            <a:lvl2pPr marL="400050" indent="-17780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Tree>
    <p:extLst>
      <p:ext uri="{BB962C8B-B14F-4D97-AF65-F5344CB8AC3E}">
        <p14:creationId xmlns:p14="http://schemas.microsoft.com/office/powerpoint/2010/main" val="38351739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Header and Subheader Only">
    <p:spTree>
      <p:nvGrpSpPr>
        <p:cNvPr id="1" name=""/>
        <p:cNvGrpSpPr/>
        <p:nvPr/>
      </p:nvGrpSpPr>
      <p:grpSpPr>
        <a:xfrm>
          <a:off x="0" y="0"/>
          <a:ext cx="0" cy="0"/>
          <a:chOff x="0" y="0"/>
          <a:chExt cx="0" cy="0"/>
        </a:xfrm>
      </p:grpSpPr>
      <p:sp>
        <p:nvSpPr>
          <p:cNvPr id="5" name="Date Placeholder 3"/>
          <p:cNvSpPr>
            <a:spLocks noGrp="1"/>
          </p:cNvSpPr>
          <p:nvPr>
            <p:ph type="dt" sz="half" idx="11"/>
          </p:nvPr>
        </p:nvSpPr>
        <p:spPr>
          <a:xfrm>
            <a:off x="420256" y="6675580"/>
            <a:ext cx="355600" cy="140855"/>
          </a:xfrm>
          <a:prstGeom prst="rect">
            <a:avLst/>
          </a:prstGeom>
        </p:spPr>
        <p:txBody>
          <a:bodyPr/>
          <a:lstStyle>
            <a:lvl1pPr>
              <a:defRPr sz="400">
                <a:solidFill>
                  <a:srgbClr val="FFFFFF"/>
                </a:solidFill>
              </a:defRPr>
            </a:lvl1pPr>
          </a:lstStyle>
          <a:p>
            <a:endParaRPr lang="en-US" dirty="0"/>
          </a:p>
        </p:txBody>
      </p:sp>
      <p:sp>
        <p:nvSpPr>
          <p:cNvPr id="10" name="Rectangle 9"/>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defRPr>
            </a:lvl1pPr>
          </a:lstStyle>
          <a:p>
            <a:r>
              <a:rPr lang="en-US" dirty="0" smtClean="0"/>
              <a:t>Headlines are 24pt Arial Bold Title Case</a:t>
            </a:r>
          </a:p>
        </p:txBody>
      </p:sp>
      <p:sp>
        <p:nvSpPr>
          <p:cNvPr id="6" name="Text Placeholder 5"/>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
        <p:nvSpPr>
          <p:cNvPr id="4" name="Footer Placeholder 3"/>
          <p:cNvSpPr>
            <a:spLocks noGrp="1"/>
          </p:cNvSpPr>
          <p:nvPr>
            <p:ph type="ftr" sz="quarter" idx="13"/>
          </p:nvPr>
        </p:nvSpPr>
        <p:spPr>
          <a:xfrm>
            <a:off x="2234275" y="6474690"/>
            <a:ext cx="6309360" cy="384048"/>
          </a:xfrm>
          <a:prstGeom prst="rect">
            <a:avLst/>
          </a:prstGeom>
        </p:spPr>
        <p:txBody>
          <a:bodyPr tIns="0"/>
          <a:lstStyle>
            <a:lvl1pPr algn="l">
              <a:defRPr sz="700" dirty="0">
                <a:solidFill>
                  <a:schemeClr val="tx1"/>
                </a:solidFill>
              </a:defRPr>
            </a:lvl1pPr>
          </a:lstStyle>
          <a:p>
            <a:endParaRPr lang="en-US">
              <a:solidFill>
                <a:prstClr val="black"/>
              </a:solidFill>
            </a:endParaRPr>
          </a:p>
        </p:txBody>
      </p:sp>
    </p:spTree>
    <p:extLst>
      <p:ext uri="{BB962C8B-B14F-4D97-AF65-F5344CB8AC3E}">
        <p14:creationId xmlns:p14="http://schemas.microsoft.com/office/powerpoint/2010/main" val="3130248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Footer Placeholder 3"/>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2"/>
                </a:solidFill>
              </a:defRPr>
            </a:lvl1pPr>
          </a:lstStyle>
          <a:p>
            <a:pPr>
              <a:defRPr/>
            </a:pPr>
            <a:endParaRPr lang="en-US">
              <a:solidFill>
                <a:srgbClr val="1A1A1A"/>
              </a:solidFill>
            </a:endParaRPr>
          </a:p>
        </p:txBody>
      </p:sp>
      <p:sp>
        <p:nvSpPr>
          <p:cNvPr id="4" name="Date Placeholder 3"/>
          <p:cNvSpPr>
            <a:spLocks noGrp="1"/>
          </p:cNvSpPr>
          <p:nvPr>
            <p:ph type="dt" sz="half" idx="11"/>
          </p:nvPr>
        </p:nvSpPr>
        <p:spPr>
          <a:xfrm>
            <a:off x="420257" y="6661729"/>
            <a:ext cx="318654" cy="140855"/>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Title 1"/>
          <p:cNvSpPr>
            <a:spLocks noGrp="1"/>
          </p:cNvSpPr>
          <p:nvPr>
            <p:ph type="title" hasCustomPrompt="1"/>
          </p:nvPr>
        </p:nvSpPr>
        <p:spPr>
          <a:xfrm>
            <a:off x="384047" y="122663"/>
            <a:ext cx="8348472" cy="896112"/>
          </a:xfrm>
          <a:prstGeom prst="rect">
            <a:avLst/>
          </a:prstGeom>
        </p:spPr>
        <p:txBody>
          <a:bodyPr tIns="27432" bIns="27432" anchor="b" anchorCtr="0">
            <a:noAutofit/>
          </a:bodyPr>
          <a:lstStyle>
            <a:lvl1pPr>
              <a:defRPr sz="2400" b="1">
                <a:solidFill>
                  <a:schemeClr val="tx2"/>
                </a:solidFill>
                <a:latin typeface="+mj-lt"/>
              </a:defRPr>
            </a:lvl1pPr>
          </a:lstStyle>
          <a:p>
            <a:r>
              <a:rPr lang="en-US" dirty="0" smtClean="0"/>
              <a:t>Headlines are 24pt Arial Bold Title Case</a:t>
            </a:r>
          </a:p>
        </p:txBody>
      </p:sp>
    </p:spTree>
    <p:extLst>
      <p:ext uri="{BB962C8B-B14F-4D97-AF65-F5344CB8AC3E}">
        <p14:creationId xmlns:p14="http://schemas.microsoft.com/office/powerpoint/2010/main" val="1443522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7" name="Date Placeholder 3"/>
          <p:cNvSpPr>
            <a:spLocks noGrp="1"/>
          </p:cNvSpPr>
          <p:nvPr>
            <p:ph type="dt" sz="half" idx="11"/>
          </p:nvPr>
        </p:nvSpPr>
        <p:spPr>
          <a:xfrm>
            <a:off x="420256" y="6675580"/>
            <a:ext cx="309418" cy="131618"/>
          </a:xfrm>
          <a:prstGeom prst="rect">
            <a:avLst/>
          </a:prstGeom>
        </p:spPr>
        <p:txBody>
          <a:bodyPr/>
          <a:lstStyle>
            <a:lvl1pPr>
              <a:defRPr sz="400">
                <a:solidFill>
                  <a:srgbClr val="FFFFFF"/>
                </a:solidFill>
              </a:defRPr>
            </a:lvl1pPr>
          </a:lstStyle>
          <a:p>
            <a:endParaRPr lang="en-US" dirty="0"/>
          </a:p>
        </p:txBody>
      </p:sp>
      <p:sp>
        <p:nvSpPr>
          <p:cNvPr id="13" name="Rectangle 12"/>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9" name="Content Placeholder 28"/>
          <p:cNvSpPr>
            <a:spLocks noGrp="1"/>
          </p:cNvSpPr>
          <p:nvPr>
            <p:ph sz="quarter" idx="14" hasCustomPrompt="1"/>
          </p:nvPr>
        </p:nvSpPr>
        <p:spPr>
          <a:xfrm>
            <a:off x="4672583" y="1662977"/>
            <a:ext cx="4041648" cy="4572000"/>
          </a:xfrm>
          <a:prstGeom prst="rect">
            <a:avLst/>
          </a:prstGeom>
        </p:spPr>
        <p:txBody>
          <a:bodyPr/>
          <a:lstStyle>
            <a:lvl1pPr marL="171450" indent="-171450">
              <a:spcBef>
                <a:spcPts val="1000"/>
              </a:spcBef>
              <a:defRPr sz="160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7" name="Content Placeholder 26"/>
          <p:cNvSpPr>
            <a:spLocks noGrp="1"/>
          </p:cNvSpPr>
          <p:nvPr>
            <p:ph sz="quarter" idx="13" hasCustomPrompt="1"/>
          </p:nvPr>
        </p:nvSpPr>
        <p:spPr>
          <a:xfrm>
            <a:off x="384047" y="1662977"/>
            <a:ext cx="4038600" cy="4572000"/>
          </a:xfrm>
          <a:prstGeom prst="rect">
            <a:avLst/>
          </a:prstGeom>
        </p:spPr>
        <p:txBody>
          <a:bodyPr/>
          <a:lstStyle>
            <a:lvl1pPr marL="171450" indent="-171450">
              <a:spcBef>
                <a:spcPts val="1000"/>
              </a:spcBef>
              <a:defRPr sz="1600" b="0">
                <a:solidFill>
                  <a:schemeClr val="tx2"/>
                </a:solidFill>
              </a:defRPr>
            </a:lvl1pPr>
            <a:lvl2pPr marL="400050" indent="-171450">
              <a:spcBef>
                <a:spcPts val="600"/>
              </a:spcBef>
              <a:buFont typeface="Arial" pitchFamily="34" charset="0"/>
              <a:buChar char="–"/>
              <a:defRPr sz="1600">
                <a:solidFill>
                  <a:schemeClr val="tx2"/>
                </a:solidFill>
              </a:defRPr>
            </a:lvl2pPr>
            <a:lvl3pPr marL="571500" indent="-171450">
              <a:spcBef>
                <a:spcPts val="600"/>
              </a:spcBef>
              <a:buFont typeface="Arial" pitchFamily="34" charset="0"/>
              <a:buChar char="–"/>
              <a:defRPr sz="1600">
                <a:solidFill>
                  <a:schemeClr val="tx2"/>
                </a:solidFill>
              </a:defRPr>
            </a:lvl3pPr>
            <a:lvl4pPr marL="742950" indent="-171450">
              <a:spcBef>
                <a:spcPts val="600"/>
              </a:spcBef>
              <a:buFont typeface="Arial" pitchFamily="34" charset="0"/>
              <a:buChar char="–"/>
              <a:defRPr sz="1600">
                <a:solidFill>
                  <a:schemeClr val="tx2"/>
                </a:solidFill>
              </a:defRPr>
            </a:lvl4pPr>
            <a:lvl5pPr marL="914400" indent="-171450">
              <a:spcBef>
                <a:spcPts val="600"/>
              </a:spcBef>
              <a:buFont typeface="Arial" panose="020B0604020202020204" pitchFamily="34" charset="0"/>
              <a:buChar char="–"/>
              <a:defRPr sz="1600">
                <a:solidFill>
                  <a:schemeClr val="tx2"/>
                </a:solidFill>
              </a:defRPr>
            </a:lvl5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25" name="Text Placeholder 24"/>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None/>
              <a:defRPr sz="2000" i="0">
                <a:solidFill>
                  <a:schemeClr val="tx2"/>
                </a:solidFill>
                <a:latin typeface="+mj-lt"/>
              </a:defRPr>
            </a:lvl1pPr>
            <a:lvl2pPr>
              <a:buNone/>
              <a:defRPr sz="1600" i="1">
                <a:solidFill>
                  <a:srgbClr val="414343"/>
                </a:solidFill>
              </a:defRPr>
            </a:lvl2pPr>
            <a:lvl3pPr>
              <a:buNone/>
              <a:defRPr sz="1600" i="1">
                <a:solidFill>
                  <a:srgbClr val="414343"/>
                </a:solidFill>
              </a:defRPr>
            </a:lvl3pPr>
            <a:lvl4pPr>
              <a:buNone/>
              <a:defRPr sz="1600" i="1">
                <a:solidFill>
                  <a:srgbClr val="414343"/>
                </a:solidFill>
              </a:defRPr>
            </a:lvl4pPr>
            <a:lvl5pPr>
              <a:buNone/>
              <a:defRPr sz="1600" i="1">
                <a:solidFill>
                  <a:srgbClr val="414343"/>
                </a:solidFill>
              </a:defRPr>
            </a:lvl5pPr>
          </a:lstStyle>
          <a:p>
            <a:pPr lvl="0"/>
            <a:r>
              <a:rPr lang="en-US" dirty="0" smtClean="0"/>
              <a:t>Subheads are 20pt Arial sentence case</a:t>
            </a:r>
          </a:p>
        </p:txBody>
      </p:sp>
      <p:sp>
        <p:nvSpPr>
          <p:cNvPr id="6"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a:solidFill>
                <a:prstClr val="black"/>
              </a:solidFill>
            </a:endParaRPr>
          </a:p>
        </p:txBody>
      </p:sp>
    </p:spTree>
    <p:extLst>
      <p:ext uri="{BB962C8B-B14F-4D97-AF65-F5344CB8AC3E}">
        <p14:creationId xmlns:p14="http://schemas.microsoft.com/office/powerpoint/2010/main" val="2552753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7" name="Footer Placeholder 5"/>
          <p:cNvSpPr>
            <a:spLocks noGrp="1"/>
          </p:cNvSpPr>
          <p:nvPr>
            <p:ph type="ftr" sz="quarter" idx="15"/>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a:solidFill>
                <a:prstClr val="black"/>
              </a:solidFill>
            </a:endParaRPr>
          </a:p>
        </p:txBody>
      </p:sp>
      <p:sp>
        <p:nvSpPr>
          <p:cNvPr id="11" name="Date Placeholder 3"/>
          <p:cNvSpPr>
            <a:spLocks noGrp="1"/>
          </p:cNvSpPr>
          <p:nvPr>
            <p:ph type="dt" sz="half" idx="11"/>
          </p:nvPr>
        </p:nvSpPr>
        <p:spPr>
          <a:xfrm>
            <a:off x="411018" y="6680201"/>
            <a:ext cx="337127" cy="140855"/>
          </a:xfrm>
          <a:prstGeom prst="rect">
            <a:avLst/>
          </a:prstGeom>
        </p:spPr>
        <p:txBody>
          <a:bodyPr/>
          <a:lstStyle>
            <a:lvl1pPr>
              <a:defRPr sz="400">
                <a:solidFill>
                  <a:srgbClr val="FFFFFF"/>
                </a:solidFill>
              </a:defRPr>
            </a:lvl1pPr>
          </a:lstStyle>
          <a:p>
            <a:endParaRPr lang="en-US" dirty="0"/>
          </a:p>
        </p:txBody>
      </p:sp>
      <p:sp>
        <p:nvSpPr>
          <p:cNvPr id="15" name="Rectangle 1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Content Placeholder 2"/>
          <p:cNvSpPr>
            <a:spLocks noGrp="1"/>
          </p:cNvSpPr>
          <p:nvPr>
            <p:ph sz="half" idx="14" hasCustomPrompt="1"/>
          </p:nvPr>
        </p:nvSpPr>
        <p:spPr>
          <a:xfrm>
            <a:off x="6062471"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8" name="Content Placeholder 2"/>
          <p:cNvSpPr>
            <a:spLocks noGrp="1"/>
          </p:cNvSpPr>
          <p:nvPr>
            <p:ph sz="half" idx="13" hasCustomPrompt="1"/>
          </p:nvPr>
        </p:nvSpPr>
        <p:spPr>
          <a:xfrm>
            <a:off x="3223259"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3" name="Content Placeholder 2"/>
          <p:cNvSpPr>
            <a:spLocks noGrp="1"/>
          </p:cNvSpPr>
          <p:nvPr>
            <p:ph sz="half" idx="1" hasCustomPrompt="1"/>
          </p:nvPr>
        </p:nvSpPr>
        <p:spPr>
          <a:xfrm>
            <a:off x="384047" y="1662977"/>
            <a:ext cx="2667000" cy="4572000"/>
          </a:xfrm>
          <a:prstGeom prst="rect">
            <a:avLst/>
          </a:prstGeom>
        </p:spPr>
        <p:txBody>
          <a:bodyPr>
            <a:normAutofit/>
          </a:bodyPr>
          <a:lstStyle>
            <a:lvl1pPr marL="171450" indent="-171450">
              <a:spcBef>
                <a:spcPts val="1000"/>
              </a:spcBef>
              <a:defRPr sz="1600">
                <a:solidFill>
                  <a:schemeClr val="tx2"/>
                </a:solidFill>
              </a:defRPr>
            </a:lvl1pPr>
            <a:lvl2pPr marL="396875" indent="-166688">
              <a:spcBef>
                <a:spcPts val="600"/>
              </a:spcBef>
              <a:buFont typeface="Arial" pitchFamily="34" charset="0"/>
              <a:buChar char="–"/>
              <a:defRPr sz="1600">
                <a:solidFill>
                  <a:schemeClr val="tx2"/>
                </a:solidFill>
              </a:defRPr>
            </a:lvl2pPr>
            <a:lvl3pPr marL="573088" indent="-176213">
              <a:spcBef>
                <a:spcPts val="600"/>
              </a:spcBef>
              <a:buFont typeface="Arial" pitchFamily="34" charset="0"/>
              <a:buChar char="–"/>
              <a:defRPr sz="1600">
                <a:solidFill>
                  <a:schemeClr val="tx2"/>
                </a:solidFill>
              </a:defRPr>
            </a:lvl3pPr>
            <a:lvl4pPr marL="738188" indent="-165100">
              <a:spcBef>
                <a:spcPts val="600"/>
              </a:spcBef>
              <a:buFont typeface="Arial" pitchFamily="34" charset="0"/>
              <a:buChar char="–"/>
              <a:defRPr sz="1600">
                <a:solidFill>
                  <a:schemeClr val="tx2"/>
                </a:solidFill>
              </a:defRPr>
            </a:lvl4pPr>
            <a:lvl5pPr marL="914400" indent="-176213">
              <a:spcBef>
                <a:spcPts val="600"/>
              </a:spcBef>
              <a:buFont typeface="Arial" panose="020B0604020202020204" pitchFamily="34" charset="0"/>
              <a:buChar char="–"/>
              <a:defRPr sz="1600">
                <a:solidFill>
                  <a:schemeClr val="tx2"/>
                </a:solidFill>
              </a:defRPr>
            </a:lvl5pPr>
            <a:lvl6pPr>
              <a:defRPr sz="1800"/>
            </a:lvl6pPr>
            <a:lvl7pPr>
              <a:defRPr sz="1800"/>
            </a:lvl7pPr>
            <a:lvl8pPr>
              <a:defRPr sz="1800"/>
            </a:lvl8pPr>
            <a:lvl9pPr>
              <a:defRPr sz="1800"/>
            </a:lvl9pPr>
          </a:lstStyle>
          <a:p>
            <a:pPr lvl="0"/>
            <a:r>
              <a:rPr lang="en-US" dirty="0" smtClean="0"/>
              <a:t>16pt Arial bullet level 1</a:t>
            </a:r>
          </a:p>
          <a:p>
            <a:pPr lvl="1"/>
            <a:r>
              <a:rPr lang="en-US" dirty="0" smtClean="0"/>
              <a:t>16pt Arial bullet level 2</a:t>
            </a:r>
          </a:p>
          <a:p>
            <a:pPr lvl="2"/>
            <a:r>
              <a:rPr lang="en-US" dirty="0" smtClean="0"/>
              <a:t>16pt Arial bullet level 3</a:t>
            </a:r>
          </a:p>
          <a:p>
            <a:pPr lvl="3"/>
            <a:r>
              <a:rPr lang="en-US" dirty="0" smtClean="0"/>
              <a:t>16pt Arial bullet level 4</a:t>
            </a:r>
          </a:p>
          <a:p>
            <a:pPr lvl="4"/>
            <a:r>
              <a:rPr lang="en-US" dirty="0" smtClean="0"/>
              <a:t>16pt Arial bullet level 5</a:t>
            </a:r>
          </a:p>
        </p:txBody>
      </p:sp>
      <p:sp>
        <p:nvSpPr>
          <p:cNvPr id="2" name="Title 1"/>
          <p:cNvSpPr>
            <a:spLocks noGrp="1"/>
          </p:cNvSpPr>
          <p:nvPr>
            <p:ph type="title" hasCustomPrompt="1"/>
          </p:nvPr>
        </p:nvSpPr>
        <p:spPr>
          <a:xfrm>
            <a:off x="384047" y="122663"/>
            <a:ext cx="8348472" cy="896112"/>
          </a:xfrm>
          <a:prstGeom prst="rect">
            <a:avLst/>
          </a:prstGeom>
        </p:spPr>
        <p:txBody>
          <a:bodyPr tIns="27432" bIns="27432" rtlCol="0" anchor="b" anchorCtr="0">
            <a:noAutofit/>
          </a:bodyPr>
          <a:lstStyle>
            <a:lvl1pPr algn="l" defTabSz="914400" rtl="0" eaLnBrk="1" latinLnBrk="0" hangingPunct="1">
              <a:spcBef>
                <a:spcPct val="0"/>
              </a:spcBef>
              <a:buNone/>
              <a:defRPr lang="en-US" sz="2400" b="1" kern="1200" dirty="0" smtClean="0">
                <a:solidFill>
                  <a:schemeClr val="tx2"/>
                </a:solidFill>
                <a:latin typeface="+mn-lt"/>
                <a:ea typeface="+mj-ea"/>
                <a:cs typeface="+mj-cs"/>
              </a:defRPr>
            </a:lvl1pPr>
          </a:lstStyle>
          <a:p>
            <a:r>
              <a:rPr lang="en-US" dirty="0" smtClean="0"/>
              <a:t>Headlines are 24pt Arial Bold Title Case</a:t>
            </a:r>
          </a:p>
        </p:txBody>
      </p:sp>
      <p:sp>
        <p:nvSpPr>
          <p:cNvPr id="9" name="Text Placeholder 8"/>
          <p:cNvSpPr>
            <a:spLocks noGrp="1"/>
          </p:cNvSpPr>
          <p:nvPr>
            <p:ph type="body" sz="quarter" idx="12" hasCustomPrompt="1"/>
          </p:nvPr>
        </p:nvSpPr>
        <p:spPr>
          <a:xfrm>
            <a:off x="384047" y="1004285"/>
            <a:ext cx="8348472" cy="363176"/>
          </a:xfrm>
          <a:prstGeom prst="rect">
            <a:avLst/>
          </a:prstGeom>
        </p:spPr>
        <p:txBody>
          <a:bodyPr tIns="27432" bIns="27432">
            <a:spAutoFit/>
          </a:bodyPr>
          <a:lstStyle>
            <a:lvl1pPr marL="0" indent="0">
              <a:spcBef>
                <a:spcPts val="0"/>
              </a:spcBef>
              <a:buFontTx/>
              <a:buNone/>
              <a:defRPr sz="2000" b="0" i="0">
                <a:solidFill>
                  <a:schemeClr val="tx2"/>
                </a:solidFill>
                <a:latin typeface="+mj-lt"/>
              </a:defRPr>
            </a:lvl1pPr>
            <a:lvl2pPr marL="0" indent="0">
              <a:spcBef>
                <a:spcPts val="0"/>
              </a:spcBef>
              <a:buFontTx/>
              <a:buNone/>
              <a:defRPr sz="1600" b="0" i="1">
                <a:solidFill>
                  <a:schemeClr val="accent6"/>
                </a:solidFill>
              </a:defRPr>
            </a:lvl2pPr>
            <a:lvl3pPr marL="0" indent="0">
              <a:spcBef>
                <a:spcPts val="0"/>
              </a:spcBef>
              <a:buFontTx/>
              <a:buNone/>
              <a:defRPr sz="1600" b="0" i="1">
                <a:solidFill>
                  <a:schemeClr val="accent6"/>
                </a:solidFill>
              </a:defRPr>
            </a:lvl3pPr>
            <a:lvl4pPr marL="0" indent="0">
              <a:spcBef>
                <a:spcPts val="0"/>
              </a:spcBef>
              <a:buFontTx/>
              <a:buNone/>
              <a:defRPr sz="1600" b="0" i="1">
                <a:solidFill>
                  <a:schemeClr val="accent6"/>
                </a:solidFill>
              </a:defRPr>
            </a:lvl4pPr>
            <a:lvl5pPr marL="0" indent="0">
              <a:spcBef>
                <a:spcPts val="0"/>
              </a:spcBef>
              <a:buFontTx/>
              <a:buNone/>
              <a:defRPr sz="1600" b="0" i="1">
                <a:solidFill>
                  <a:schemeClr val="accent6"/>
                </a:solidFill>
              </a:defRPr>
            </a:lvl5pPr>
          </a:lstStyle>
          <a:p>
            <a:pPr lvl="0"/>
            <a:r>
              <a:rPr lang="en-US" dirty="0" smtClean="0"/>
              <a:t>Subheads are 20pt Arial sentence case</a:t>
            </a:r>
          </a:p>
        </p:txBody>
      </p:sp>
    </p:spTree>
    <p:extLst>
      <p:ext uri="{BB962C8B-B14F-4D97-AF65-F5344CB8AC3E}">
        <p14:creationId xmlns:p14="http://schemas.microsoft.com/office/powerpoint/2010/main" val="6270620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Date Placeholder 3"/>
          <p:cNvSpPr>
            <a:spLocks noGrp="1"/>
          </p:cNvSpPr>
          <p:nvPr>
            <p:ph type="dt" sz="half" idx="11"/>
          </p:nvPr>
        </p:nvSpPr>
        <p:spPr>
          <a:xfrm>
            <a:off x="457200" y="6666343"/>
            <a:ext cx="272473" cy="150091"/>
          </a:xfrm>
          <a:prstGeom prst="rect">
            <a:avLst/>
          </a:prstGeom>
        </p:spPr>
        <p:txBody>
          <a:bodyPr/>
          <a:lstStyle>
            <a:lvl1pPr>
              <a:defRPr sz="400">
                <a:solidFill>
                  <a:srgbClr val="FFFFFF"/>
                </a:solidFill>
              </a:defRPr>
            </a:lvl1pPr>
          </a:lstStyle>
          <a:p>
            <a:endParaRPr lang="en-US" dirty="0"/>
          </a:p>
        </p:txBody>
      </p:sp>
      <p:sp>
        <p:nvSpPr>
          <p:cNvPr id="5" name="Rectangle 4"/>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2"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1"/>
                </a:solidFill>
              </a:defRPr>
            </a:lvl1pPr>
          </a:lstStyle>
          <a:p>
            <a:pPr>
              <a:defRPr/>
            </a:pPr>
            <a:endParaRPr lang="en-US">
              <a:solidFill>
                <a:prstClr val="black"/>
              </a:solidFill>
            </a:endParaRPr>
          </a:p>
        </p:txBody>
      </p:sp>
    </p:spTree>
    <p:extLst>
      <p:ext uri="{BB962C8B-B14F-4D97-AF65-F5344CB8AC3E}">
        <p14:creationId xmlns:p14="http://schemas.microsoft.com/office/powerpoint/2010/main" val="275661486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blank" preserve="1">
  <p:cSld name="Content Slide_w/o Logo">
    <p:spTree>
      <p:nvGrpSpPr>
        <p:cNvPr id="1" name=""/>
        <p:cNvGrpSpPr/>
        <p:nvPr/>
      </p:nvGrpSpPr>
      <p:grpSpPr>
        <a:xfrm>
          <a:off x="0" y="0"/>
          <a:ext cx="0" cy="0"/>
          <a:chOff x="0" y="0"/>
          <a:chExt cx="0" cy="0"/>
        </a:xfrm>
      </p:grpSpPr>
      <p:sp>
        <p:nvSpPr>
          <p:cNvPr id="11" name="Date Placeholder 3"/>
          <p:cNvSpPr>
            <a:spLocks noGrp="1"/>
          </p:cNvSpPr>
          <p:nvPr>
            <p:ph type="dt" sz="half" idx="11"/>
          </p:nvPr>
        </p:nvSpPr>
        <p:spPr>
          <a:xfrm>
            <a:off x="401784" y="6666344"/>
            <a:ext cx="420255" cy="140855"/>
          </a:xfrm>
          <a:prstGeom prst="rect">
            <a:avLst/>
          </a:prstGeom>
        </p:spPr>
        <p:txBody>
          <a:bodyPr/>
          <a:lstStyle>
            <a:lvl1pPr>
              <a:defRPr sz="400">
                <a:solidFill>
                  <a:srgbClr val="FFFFFF"/>
                </a:solidFill>
              </a:defRPr>
            </a:lvl1pPr>
          </a:lstStyle>
          <a:p>
            <a:endParaRPr lang="en-US" dirty="0"/>
          </a:p>
        </p:txBody>
      </p:sp>
      <p:sp>
        <p:nvSpPr>
          <p:cNvPr id="6" name="Rectangle 5"/>
          <p:cNvSpPr/>
          <p:nvPr/>
        </p:nvSpPr>
        <p:spPr bwMode="white">
          <a:xfrm>
            <a:off x="332509" y="6650182"/>
            <a:ext cx="5726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
        <p:nvSpPr>
          <p:cNvPr id="10" name="Footer Placeholder 4"/>
          <p:cNvSpPr>
            <a:spLocks noGrp="1"/>
          </p:cNvSpPr>
          <p:nvPr>
            <p:ph type="ftr" sz="quarter" idx="10"/>
          </p:nvPr>
        </p:nvSpPr>
        <p:spPr>
          <a:xfrm>
            <a:off x="2234275" y="6473951"/>
            <a:ext cx="6309360" cy="384048"/>
          </a:xfrm>
          <a:prstGeom prst="rect">
            <a:avLst/>
          </a:prstGeom>
        </p:spPr>
        <p:txBody>
          <a:bodyPr tIns="0"/>
          <a:lstStyle>
            <a:lvl1pPr algn="l">
              <a:defRPr sz="700" dirty="0">
                <a:solidFill>
                  <a:schemeClr val="tx1"/>
                </a:solidFill>
              </a:defRPr>
            </a:lvl1pPr>
          </a:lstStyle>
          <a:p>
            <a:endParaRPr lang="en-US">
              <a:solidFill>
                <a:prstClr val="black"/>
              </a:solidFill>
            </a:endParaRPr>
          </a:p>
        </p:txBody>
      </p:sp>
      <p:sp>
        <p:nvSpPr>
          <p:cNvPr id="3" name="Slide Number Placeholder 6"/>
          <p:cNvSpPr txBox="1">
            <a:spLocks/>
          </p:cNvSpPr>
          <p:nvPr/>
        </p:nvSpPr>
        <p:spPr>
          <a:xfrm>
            <a:off x="6786565" y="6424614"/>
            <a:ext cx="2133600" cy="228600"/>
          </a:xfrm>
          <a:prstGeom prst="rect">
            <a:avLst/>
          </a:prstGeom>
        </p:spPr>
        <p:txBody>
          <a:bodyPr anchor="ctr"/>
          <a:lstStyle/>
          <a:p>
            <a:pPr algn="r"/>
            <a:fld id="{279D7C8C-B060-4B2B-A3CF-C9EB1D14E66A}" type="slidenum">
              <a:rPr lang="en-US" sz="1000" b="1">
                <a:solidFill>
                  <a:prstClr val="black"/>
                </a:solidFill>
              </a:rPr>
              <a:pPr algn="r"/>
              <a:t>‹#›</a:t>
            </a:fld>
            <a:endParaRPr lang="en-US" sz="1000" b="1" dirty="0">
              <a:solidFill>
                <a:prstClr val="black"/>
              </a:solidFill>
            </a:endParaRPr>
          </a:p>
        </p:txBody>
      </p:sp>
      <p:sp>
        <p:nvSpPr>
          <p:cNvPr id="7" name="Rectangle 6"/>
          <p:cNvSpPr/>
          <p:nvPr/>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8" name="Rectangle 7"/>
          <p:cNvSpPr/>
          <p:nvPr/>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9" name="Rectangle 8"/>
          <p:cNvSpPr/>
          <p:nvPr/>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2" name="Rectangle 11"/>
          <p:cNvSpPr/>
          <p:nvPr/>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3" name="Rectangle 12"/>
          <p:cNvSpPr/>
          <p:nvPr/>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4" name="Rectangle 13"/>
          <p:cNvSpPr/>
          <p:nvPr/>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5" name="Rectangle 14"/>
          <p:cNvSpPr/>
          <p:nvPr/>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6" name="Rectangle 15"/>
          <p:cNvSpPr/>
          <p:nvPr/>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7" name="Rectangle 16"/>
          <p:cNvSpPr/>
          <p:nvPr/>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8" name="Rectangle 17"/>
          <p:cNvSpPr/>
          <p:nvPr/>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19" name="Rectangle 18"/>
          <p:cNvSpPr/>
          <p:nvPr/>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0" name="Rectangle 19"/>
          <p:cNvSpPr/>
          <p:nvPr/>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1" name="Rectangle 20"/>
          <p:cNvSpPr/>
          <p:nvPr/>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2" name="Rectangle 21"/>
          <p:cNvSpPr/>
          <p:nvPr/>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3" name="Rectangle 22"/>
          <p:cNvSpPr/>
          <p:nvPr/>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4" name="Rectangle 23"/>
          <p:cNvSpPr/>
          <p:nvPr/>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Tree>
    <p:extLst>
      <p:ext uri="{BB962C8B-B14F-4D97-AF65-F5344CB8AC3E}">
        <p14:creationId xmlns:p14="http://schemas.microsoft.com/office/powerpoint/2010/main" val="936602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Divider">
    <p:spTree>
      <p:nvGrpSpPr>
        <p:cNvPr id="1" name=""/>
        <p:cNvGrpSpPr/>
        <p:nvPr/>
      </p:nvGrpSpPr>
      <p:grpSpPr>
        <a:xfrm>
          <a:off x="0" y="0"/>
          <a:ext cx="0" cy="0"/>
          <a:chOff x="0" y="0"/>
          <a:chExt cx="0" cy="0"/>
        </a:xfrm>
      </p:grpSpPr>
      <p:sp>
        <p:nvSpPr>
          <p:cNvPr id="37" name="Date Placeholder 3"/>
          <p:cNvSpPr>
            <a:spLocks noGrp="1"/>
          </p:cNvSpPr>
          <p:nvPr>
            <p:ph type="dt" sz="half" idx="12"/>
          </p:nvPr>
        </p:nvSpPr>
        <p:spPr>
          <a:xfrm>
            <a:off x="457200" y="6657110"/>
            <a:ext cx="272473" cy="122381"/>
          </a:xfrm>
          <a:prstGeom prst="rect">
            <a:avLst/>
          </a:prstGeom>
        </p:spPr>
        <p:txBody>
          <a:bodyPr/>
          <a:lstStyle>
            <a:lvl1pPr>
              <a:defRPr sz="400">
                <a:solidFill>
                  <a:srgbClr val="FDFCFB"/>
                </a:solidFill>
              </a:defRPr>
            </a:lvl1p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512526"/>
            <a:ext cx="9144000" cy="1345474"/>
          </a:xfrm>
          <a:prstGeom prst="rect">
            <a:avLst/>
          </a:prstGeom>
        </p:spPr>
      </p:pic>
      <p:sp>
        <p:nvSpPr>
          <p:cNvPr id="60" name="Rectangle 59"/>
          <p:cNvSpPr/>
          <p:nvPr/>
        </p:nvSpPr>
        <p:spPr bwMode="gray">
          <a:xfrm>
            <a:off x="0" y="1"/>
            <a:ext cx="9144000" cy="2042764"/>
          </a:xfrm>
          <a:prstGeom prst="rect">
            <a:avLst/>
          </a:prstGeom>
          <a:solidFill>
            <a:srgbClr val="EBEBED"/>
          </a:solidFill>
          <a:ln w="25400" cap="flat" cmpd="sng" algn="ctr">
            <a:noFill/>
            <a:prstDash val="solid"/>
          </a:ln>
          <a:effectLst/>
        </p:spPr>
        <p:txBody>
          <a:bodyPr rtlCol="0" anchor="ctr"/>
          <a:lstStyle/>
          <a:p>
            <a:pPr algn="ctr" fontAlgn="auto">
              <a:spcBef>
                <a:spcPts val="0"/>
              </a:spcBef>
              <a:spcAft>
                <a:spcPts val="0"/>
              </a:spcAft>
              <a:defRPr/>
            </a:pPr>
            <a:endParaRPr lang="en-US" sz="1400" kern="0" dirty="0" err="1" smtClean="0">
              <a:solidFill>
                <a:sysClr val="window" lastClr="FFFFFF"/>
              </a:solidFill>
              <a:latin typeface="Arial"/>
            </a:endParaRPr>
          </a:p>
        </p:txBody>
      </p:sp>
      <p:sp>
        <p:nvSpPr>
          <p:cNvPr id="8" name="Title 7"/>
          <p:cNvSpPr>
            <a:spLocks noGrp="1"/>
          </p:cNvSpPr>
          <p:nvPr>
            <p:ph type="title" hasCustomPrompt="1"/>
          </p:nvPr>
        </p:nvSpPr>
        <p:spPr>
          <a:xfrm>
            <a:off x="384810" y="608965"/>
            <a:ext cx="8348472" cy="1325880"/>
          </a:xfrm>
          <a:prstGeom prst="rect">
            <a:avLst/>
          </a:prstGeom>
        </p:spPr>
        <p:txBody>
          <a:bodyPr vert="horz" anchor="b" anchorCtr="0">
            <a:noAutofit/>
          </a:bodyPr>
          <a:lstStyle>
            <a:lvl1pPr>
              <a:defRPr sz="2400" b="1">
                <a:solidFill>
                  <a:schemeClr val="tx2"/>
                </a:solidFill>
                <a:latin typeface="+mj-lt"/>
                <a:cs typeface="Georgia"/>
              </a:defRPr>
            </a:lvl1pPr>
          </a:lstStyle>
          <a:p>
            <a:r>
              <a:rPr lang="en-US" dirty="0" smtClean="0"/>
              <a:t>Divider 24pt Arial Bold Title Case</a:t>
            </a:r>
          </a:p>
        </p:txBody>
      </p:sp>
      <p:sp>
        <p:nvSpPr>
          <p:cNvPr id="16" name="Footer Placeholder 3"/>
          <p:cNvSpPr>
            <a:spLocks noGrp="1"/>
          </p:cNvSpPr>
          <p:nvPr>
            <p:ph type="ftr" sz="quarter" idx="10"/>
          </p:nvPr>
        </p:nvSpPr>
        <p:spPr>
          <a:xfrm>
            <a:off x="2826327" y="6473951"/>
            <a:ext cx="5715000" cy="384048"/>
          </a:xfrm>
          <a:prstGeom prst="rect">
            <a:avLst/>
          </a:prstGeom>
        </p:spPr>
        <p:txBody>
          <a:bodyPr tIns="0"/>
          <a:lstStyle>
            <a:lvl1pPr algn="l">
              <a:defRPr sz="700" dirty="0">
                <a:solidFill>
                  <a:schemeClr val="tx2"/>
                </a:solidFill>
              </a:defRPr>
            </a:lvl1pPr>
          </a:lstStyle>
          <a:p>
            <a:endParaRPr lang="en-US">
              <a:solidFill>
                <a:srgbClr val="1A1A1A"/>
              </a:solidFill>
            </a:endParaRPr>
          </a:p>
        </p:txBody>
      </p:sp>
      <p:sp>
        <p:nvSpPr>
          <p:cNvPr id="64" name="Slide Number Placeholder 6"/>
          <p:cNvSpPr txBox="1">
            <a:spLocks/>
          </p:cNvSpPr>
          <p:nvPr/>
        </p:nvSpPr>
        <p:spPr>
          <a:xfrm>
            <a:off x="6786565" y="6480030"/>
            <a:ext cx="2133600" cy="228600"/>
          </a:xfrm>
          <a:prstGeom prst="rect">
            <a:avLst/>
          </a:prstGeom>
        </p:spPr>
        <p:txBody>
          <a:bodyPr anchor="ctr"/>
          <a:lstStyle/>
          <a:p>
            <a:pPr algn="r"/>
            <a:fld id="{279D7C8C-B060-4B2B-A3CF-C9EB1D14E66A}" type="slidenum">
              <a:rPr lang="en-US" sz="1000" b="1">
                <a:solidFill>
                  <a:prstClr val="black"/>
                </a:solidFill>
              </a:rPr>
              <a:pPr algn="r"/>
              <a:t>‹#›</a:t>
            </a:fld>
            <a:endParaRPr lang="en-US" sz="1000" b="1" dirty="0">
              <a:solidFill>
                <a:prstClr val="black"/>
              </a:solidFill>
            </a:endParaRPr>
          </a:p>
        </p:txBody>
      </p:sp>
    </p:spTree>
    <p:extLst>
      <p:ext uri="{BB962C8B-B14F-4D97-AF65-F5344CB8AC3E}">
        <p14:creationId xmlns:p14="http://schemas.microsoft.com/office/powerpoint/2010/main" val="2412410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hought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71154"/>
            <a:ext cx="9144000" cy="4715691"/>
          </a:xfrm>
          <a:prstGeom prst="rect">
            <a:avLst/>
          </a:prstGeom>
        </p:spPr>
      </p:pic>
      <p:sp>
        <p:nvSpPr>
          <p:cNvPr id="4" name="Footer Placeholder 3"/>
          <p:cNvSpPr>
            <a:spLocks noGrp="1"/>
          </p:cNvSpPr>
          <p:nvPr>
            <p:ph type="ftr" sz="quarter" idx="11"/>
          </p:nvPr>
        </p:nvSpPr>
        <p:spPr>
          <a:xfrm>
            <a:off x="2234275" y="6473951"/>
            <a:ext cx="6309360" cy="384048"/>
          </a:xfrm>
          <a:prstGeom prst="rect">
            <a:avLst/>
          </a:prstGeom>
          <a:noFill/>
        </p:spPr>
        <p:txBody>
          <a:bodyPr tIns="0">
            <a:noAutofit/>
          </a:bodyPr>
          <a:lstStyle>
            <a:lvl1pPr algn="l">
              <a:defRPr sz="700">
                <a:solidFill>
                  <a:schemeClr val="tx2"/>
                </a:solidFill>
              </a:defRPr>
            </a:lvl1pPr>
          </a:lstStyle>
          <a:p>
            <a:endParaRPr lang="en-US" dirty="0">
              <a:solidFill>
                <a:srgbClr val="1A1A1A"/>
              </a:solidFill>
            </a:endParaRPr>
          </a:p>
        </p:txBody>
      </p:sp>
      <p:sp>
        <p:nvSpPr>
          <p:cNvPr id="9" name="Title 1"/>
          <p:cNvSpPr>
            <a:spLocks noGrp="1"/>
          </p:cNvSpPr>
          <p:nvPr>
            <p:ph type="title" hasCustomPrompt="1"/>
          </p:nvPr>
        </p:nvSpPr>
        <p:spPr bwMode="white">
          <a:xfrm>
            <a:off x="643935" y="1790723"/>
            <a:ext cx="7848600" cy="3871168"/>
          </a:xfrm>
          <a:prstGeom prst="rect">
            <a:avLst/>
          </a:prstGeom>
        </p:spPr>
        <p:txBody>
          <a:bodyPr anchor="t" anchorCtr="0">
            <a:noAutofit/>
          </a:bodyPr>
          <a:lstStyle>
            <a:lvl1pPr>
              <a:lnSpc>
                <a:spcPct val="110000"/>
              </a:lnSpc>
              <a:defRPr sz="2400" i="0" baseline="0">
                <a:solidFill>
                  <a:schemeClr val="bg1"/>
                </a:solidFill>
                <a:latin typeface="+mj-lt"/>
                <a:cs typeface="Georgia"/>
              </a:defRPr>
            </a:lvl1pPr>
          </a:lstStyle>
          <a:p>
            <a:r>
              <a:rPr lang="en-US" dirty="0" smtClean="0"/>
              <a:t>Thought slide 24pt Arial sentence case</a:t>
            </a:r>
            <a:endParaRPr lang="en-US" dirty="0"/>
          </a:p>
        </p:txBody>
      </p:sp>
      <p:sp>
        <p:nvSpPr>
          <p:cNvPr id="7" name="Date Placeholder 3"/>
          <p:cNvSpPr>
            <a:spLocks noGrp="1"/>
          </p:cNvSpPr>
          <p:nvPr>
            <p:ph type="dt" sz="half" idx="12"/>
          </p:nvPr>
        </p:nvSpPr>
        <p:spPr>
          <a:xfrm>
            <a:off x="494145" y="6670965"/>
            <a:ext cx="272473" cy="168563"/>
          </a:xfrm>
          <a:prstGeom prst="rect">
            <a:avLst/>
          </a:prstGeom>
        </p:spPr>
        <p:txBody>
          <a:bodyPr/>
          <a:lstStyle>
            <a:lvl1pPr>
              <a:defRPr sz="400">
                <a:solidFill>
                  <a:srgbClr val="FFFFFF"/>
                </a:solidFill>
              </a:defRPr>
            </a:lvl1pPr>
          </a:lstStyle>
          <a:p>
            <a:endParaRPr lang="en-US" dirty="0"/>
          </a:p>
        </p:txBody>
      </p:sp>
      <p:sp>
        <p:nvSpPr>
          <p:cNvPr id="14" name="Footer Placeholder 3"/>
          <p:cNvSpPr>
            <a:spLocks noGrp="1"/>
          </p:cNvSpPr>
          <p:nvPr>
            <p:ph type="ftr" sz="quarter" idx="11"/>
          </p:nvPr>
        </p:nvSpPr>
        <p:spPr>
          <a:xfrm>
            <a:off x="773378" y="6674938"/>
            <a:ext cx="298037" cy="146114"/>
          </a:xfrm>
          <a:prstGeom prst="rect">
            <a:avLst/>
          </a:prstGeom>
        </p:spPr>
        <p:txBody>
          <a:bodyPr tIns="0"/>
          <a:lstStyle>
            <a:lvl1pPr algn="l">
              <a:defRPr sz="100">
                <a:solidFill>
                  <a:schemeClr val="bg1"/>
                </a:solidFill>
              </a:defRPr>
            </a:lvl1pPr>
          </a:lstStyle>
          <a:p>
            <a:endParaRPr lang="en-US" dirty="0">
              <a:solidFill>
                <a:prstClr val="white"/>
              </a:solidFill>
            </a:endParaRPr>
          </a:p>
        </p:txBody>
      </p:sp>
      <p:sp>
        <p:nvSpPr>
          <p:cNvPr id="16" name="Date Placeholder 3"/>
          <p:cNvSpPr>
            <a:spLocks noGrp="1"/>
          </p:cNvSpPr>
          <p:nvPr>
            <p:ph type="dt" sz="half" idx="12"/>
          </p:nvPr>
        </p:nvSpPr>
        <p:spPr>
          <a:xfrm>
            <a:off x="466436" y="6670964"/>
            <a:ext cx="318655" cy="168564"/>
          </a:xfrm>
          <a:prstGeom prst="rect">
            <a:avLst/>
          </a:prstGeom>
        </p:spPr>
        <p:txBody>
          <a:bodyPr/>
          <a:lstStyle>
            <a:lvl1pPr>
              <a:defRPr sz="400">
                <a:solidFill>
                  <a:srgbClr val="FFFFFF"/>
                </a:solidFill>
              </a:defRPr>
            </a:lvl1pPr>
          </a:lstStyle>
          <a:p>
            <a:fld id="{604969FA-BF2E-4DB8-9060-4CE805E74307}" type="datetimeFigureOut">
              <a:rPr lang="en-US" smtClean="0"/>
              <a:pPr/>
              <a:t>8/10/2017</a:t>
            </a:fld>
            <a:endParaRPr lang="en-US" dirty="0"/>
          </a:p>
        </p:txBody>
      </p:sp>
      <p:sp>
        <p:nvSpPr>
          <p:cNvPr id="53" name="Rectangle 52"/>
          <p:cNvSpPr/>
          <p:nvPr/>
        </p:nvSpPr>
        <p:spPr bwMode="white">
          <a:xfrm>
            <a:off x="230909" y="6650182"/>
            <a:ext cx="1385455" cy="207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err="1" smtClean="0">
              <a:solidFill>
                <a:prstClr val="white"/>
              </a:solidFill>
            </a:endParaRPr>
          </a:p>
        </p:txBody>
      </p:sp>
    </p:spTree>
    <p:extLst>
      <p:ext uri="{BB962C8B-B14F-4D97-AF65-F5344CB8AC3E}">
        <p14:creationId xmlns:p14="http://schemas.microsoft.com/office/powerpoint/2010/main" val="1966072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hart">
    <p:spTree>
      <p:nvGrpSpPr>
        <p:cNvPr id="1" name=""/>
        <p:cNvGrpSpPr/>
        <p:nvPr/>
      </p:nvGrpSpPr>
      <p:grpSpPr>
        <a:xfrm>
          <a:off x="0" y="0"/>
          <a:ext cx="0" cy="0"/>
          <a:chOff x="0" y="0"/>
          <a:chExt cx="0" cy="0"/>
        </a:xfrm>
      </p:grpSpPr>
      <p:sp>
        <p:nvSpPr>
          <p:cNvPr id="2" name="Title 1"/>
          <p:cNvSpPr>
            <a:spLocks noGrp="1"/>
          </p:cNvSpPr>
          <p:nvPr>
            <p:ph type="title"/>
          </p:nvPr>
        </p:nvSpPr>
        <p:spPr>
          <a:xfrm>
            <a:off x="115136" y="444508"/>
            <a:ext cx="8229600" cy="521696"/>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15136" y="982199"/>
            <a:ext cx="5332506" cy="332192"/>
          </a:xfrm>
          <a:prstGeom prst="rect">
            <a:avLst/>
          </a:prstGeom>
        </p:spPr>
        <p:txBody>
          <a:bodyPr/>
          <a:lstStyle/>
          <a:p>
            <a:pPr lvl="0"/>
            <a:r>
              <a:rPr lang="en-US" dirty="0" smtClean="0"/>
              <a:t>Click to edit Master text styles</a:t>
            </a:r>
          </a:p>
        </p:txBody>
      </p:sp>
      <p:sp>
        <p:nvSpPr>
          <p:cNvPr id="6" name="Slide Number Placeholder 5"/>
          <p:cNvSpPr>
            <a:spLocks noGrp="1"/>
          </p:cNvSpPr>
          <p:nvPr>
            <p:ph type="sldNum" sz="quarter" idx="12"/>
          </p:nvPr>
        </p:nvSpPr>
        <p:spPr>
          <a:xfrm>
            <a:off x="8367077" y="6420102"/>
            <a:ext cx="626035" cy="366183"/>
          </a:xfrm>
          <a:prstGeom prst="rect">
            <a:avLst/>
          </a:prstGeom>
        </p:spPr>
        <p:txBody>
          <a:bodyPr/>
          <a:lstStyle/>
          <a:p>
            <a:fld id="{A88B48FB-E956-2048-9E74-C69E7CAA26CC}"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1339370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 Column - Bullets">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9519" name="think-cell Slide" r:id="rId4" imgW="216" imgH="216" progId="TCLayout.ActiveDocument.1">
                  <p:embed/>
                </p:oleObj>
              </mc:Choice>
              <mc:Fallback>
                <p:oleObj name="think-cell Slide" r:id="rId4" imgW="216" imgH="216"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Footer Placeholder 1"/>
          <p:cNvSpPr>
            <a:spLocks noGrp="1"/>
          </p:cNvSpPr>
          <p:nvPr>
            <p:ph type="ftr" sz="quarter" idx="12"/>
          </p:nvPr>
        </p:nvSpPr>
        <p:spPr>
          <a:xfrm>
            <a:off x="622300" y="6318250"/>
            <a:ext cx="5727700" cy="365125"/>
          </a:xfrm>
          <a:prstGeom prst="rect">
            <a:avLst/>
          </a:prstGeom>
        </p:spPr>
        <p:txBody>
          <a:bodyPr/>
          <a:lstStyle/>
          <a:p>
            <a:endParaRPr lang="en-GB">
              <a:solidFill>
                <a:prstClr val="black"/>
              </a:solidFill>
            </a:endParaRPr>
          </a:p>
        </p:txBody>
      </p:sp>
      <p:sp>
        <p:nvSpPr>
          <p:cNvPr id="11" name="Text Placeholder 2"/>
          <p:cNvSpPr>
            <a:spLocks noGrp="1"/>
          </p:cNvSpPr>
          <p:nvPr>
            <p:ph idx="1" hasCustomPrompt="1"/>
          </p:nvPr>
        </p:nvSpPr>
        <p:spPr>
          <a:xfrm>
            <a:off x="495443" y="1599639"/>
            <a:ext cx="8279999" cy="4478921"/>
          </a:xfrm>
          <a:prstGeom prst="rect">
            <a:avLst/>
          </a:prstGeom>
        </p:spPr>
        <p:txBody>
          <a:bodyPr vert="horz" wrap="square" lIns="0" tIns="0" rIns="0" bIns="0" rtlCol="0">
            <a:noAutofit/>
          </a:bodyPr>
          <a:lstStyle/>
          <a:p>
            <a:pPr lvl="0"/>
            <a:r>
              <a:rPr lang="en-US" dirty="0" smtClean="0"/>
              <a:t>Click to edit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hasCustomPrompt="1"/>
          </p:nvPr>
        </p:nvSpPr>
        <p:spPr>
          <a:xfrm>
            <a:off x="485714" y="75203"/>
            <a:ext cx="8280000" cy="849228"/>
          </a:xfrm>
          <a:prstGeom prst="rect">
            <a:avLst/>
          </a:prstGeom>
        </p:spPr>
        <p:txBody>
          <a:bodyPr wrap="square">
            <a:noAutofit/>
          </a:bodyPr>
          <a:lstStyle>
            <a:lvl1pPr>
              <a:defRPr baseline="0"/>
            </a:lvl1pPr>
          </a:lstStyle>
          <a:p>
            <a:r>
              <a:rPr lang="en-US" dirty="0" smtClean="0"/>
              <a:t>Click to edit title</a:t>
            </a:r>
            <a:endParaRPr lang="en-US" dirty="0"/>
          </a:p>
        </p:txBody>
      </p:sp>
      <p:cxnSp>
        <p:nvCxnSpPr>
          <p:cNvPr id="13" name="Straight Connector 12"/>
          <p:cNvCxnSpPr/>
          <p:nvPr userDrawn="1"/>
        </p:nvCxnSpPr>
        <p:spPr>
          <a:xfrm>
            <a:off x="485714" y="1000035"/>
            <a:ext cx="8280000" cy="0"/>
          </a:xfrm>
          <a:prstGeom prst="line">
            <a:avLst/>
          </a:prstGeom>
          <a:ln w="15875">
            <a:solidFill>
              <a:schemeClr val="bg2"/>
            </a:solidFill>
          </a:ln>
          <a:effectLst>
            <a:outerShdw blurRad="40000" dist="20000" dir="5400000" rotWithShape="0">
              <a:schemeClr val="bg1">
                <a:alpha val="38000"/>
              </a:schemeClr>
            </a:outerShdw>
          </a:effectLst>
        </p:spPr>
        <p:style>
          <a:lnRef idx="2">
            <a:schemeClr val="accent1"/>
          </a:lnRef>
          <a:fillRef idx="0">
            <a:schemeClr val="accent1"/>
          </a:fillRef>
          <a:effectRef idx="1">
            <a:schemeClr val="accent1"/>
          </a:effectRef>
          <a:fontRef idx="minor">
            <a:schemeClr val="tx1"/>
          </a:fontRef>
        </p:style>
      </p:cxnSp>
      <p:sp>
        <p:nvSpPr>
          <p:cNvPr id="7" name="Text Placeholder 2"/>
          <p:cNvSpPr>
            <a:spLocks noGrp="1"/>
          </p:cNvSpPr>
          <p:nvPr>
            <p:ph type="body" sz="quarter" idx="11" hasCustomPrompt="1"/>
          </p:nvPr>
        </p:nvSpPr>
        <p:spPr>
          <a:xfrm>
            <a:off x="485714" y="1088229"/>
            <a:ext cx="8280000" cy="266740"/>
          </a:xfrm>
          <a:prstGeom prst="rect">
            <a:avLst/>
          </a:prstGeom>
        </p:spPr>
        <p:txBody>
          <a:bodyPr wrap="square">
            <a:spAutoFit/>
          </a:bodyPr>
          <a:lstStyle>
            <a:lvl1pPr marL="0" marR="0" indent="0" algn="l" defTabSz="410291" rtl="0" eaLnBrk="1" fontAlgn="auto" latinLnBrk="0" hangingPunct="1">
              <a:lnSpc>
                <a:spcPct val="110000"/>
              </a:lnSpc>
              <a:spcBef>
                <a:spcPts val="1300"/>
              </a:spcBef>
              <a:spcAft>
                <a:spcPts val="0"/>
              </a:spcAft>
              <a:buClr>
                <a:schemeClr val="accent1"/>
              </a:buClr>
              <a:buSzPct val="80000"/>
              <a:buFont typeface="Arial"/>
              <a:buNone/>
              <a:tabLst/>
              <a:defRPr sz="1600">
                <a:solidFill>
                  <a:schemeClr val="accent1"/>
                </a:solidFill>
              </a:defRPr>
            </a:lvl1pPr>
            <a:lvl2pPr marL="320040" indent="0">
              <a:buNone/>
              <a:defRPr/>
            </a:lvl2pPr>
            <a:lvl3pPr marL="630936" indent="0">
              <a:buNone/>
              <a:defRPr/>
            </a:lvl3pPr>
            <a:lvl4pPr marL="960120" indent="0">
              <a:buNone/>
              <a:defRPr/>
            </a:lvl4pPr>
            <a:lvl5pPr marL="1289304" indent="0">
              <a:buNone/>
              <a:defRPr/>
            </a:lvl5pPr>
          </a:lstStyle>
          <a:p>
            <a:pPr marL="0" marR="0" lvl="0" indent="0" algn="l" defTabSz="410291" rtl="0" eaLnBrk="1" fontAlgn="auto" latinLnBrk="0" hangingPunct="1">
              <a:lnSpc>
                <a:spcPct val="110000"/>
              </a:lnSpc>
              <a:spcBef>
                <a:spcPts val="1300"/>
              </a:spcBef>
              <a:spcAft>
                <a:spcPts val="0"/>
              </a:spcAft>
              <a:buClr>
                <a:schemeClr val="accent1"/>
              </a:buClr>
              <a:buSzPct val="80000"/>
              <a:buFont typeface="Arial"/>
              <a:buNone/>
              <a:tabLst/>
              <a:defRPr/>
            </a:pPr>
            <a:r>
              <a:rPr lang="en-GB" dirty="0" smtClean="0"/>
              <a:t>Click to edit subtitle</a:t>
            </a:r>
          </a:p>
        </p:txBody>
      </p:sp>
    </p:spTree>
    <p:extLst>
      <p:ext uri="{BB962C8B-B14F-4D97-AF65-F5344CB8AC3E}">
        <p14:creationId xmlns:p14="http://schemas.microsoft.com/office/powerpoint/2010/main" val="178705194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theme" Target="../theme/theme2.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theme" Target="../theme/theme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6"/>
          <p:cNvSpPr txBox="1">
            <a:spLocks/>
          </p:cNvSpPr>
          <p:nvPr/>
        </p:nvSpPr>
        <p:spPr>
          <a:xfrm>
            <a:off x="8158171" y="64246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CFA4524-850C-6D4F-85BC-70D4F7341579}" type="slidenum">
              <a:rPr kumimoji="0" lang="en-US" sz="1000" b="1" i="0" u="none" strike="noStrike" kern="1200" cap="none" spc="0" normalizeH="0" baseline="0" noProof="0" smtClean="0">
                <a:ln>
                  <a:noFill/>
                </a:ln>
                <a:solidFill>
                  <a:srgbClr val="21212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000" b="1" i="0" u="none" strike="noStrike" kern="1200" cap="none" spc="0" normalizeH="0" baseline="0" noProof="0" dirty="0">
              <a:ln>
                <a:noFill/>
              </a:ln>
              <a:solidFill>
                <a:srgbClr val="212121"/>
              </a:solidFill>
              <a:effectLst/>
              <a:uLnTx/>
              <a:uFillTx/>
              <a:latin typeface="+mn-lt"/>
              <a:ea typeface="+mn-ea"/>
              <a:cs typeface="+mn-cs"/>
            </a:endParaRPr>
          </a:p>
        </p:txBody>
      </p:sp>
      <p:grpSp>
        <p:nvGrpSpPr>
          <p:cNvPr id="4" name="Group 3"/>
          <p:cNvGrpSpPr/>
          <p:nvPr userDrawn="1"/>
        </p:nvGrpSpPr>
        <p:grpSpPr bwMode="gray">
          <a:xfrm>
            <a:off x="449977" y="6346861"/>
            <a:ext cx="1332641" cy="289100"/>
            <a:chOff x="4813445" y="5397500"/>
            <a:chExt cx="2736850" cy="593725"/>
          </a:xfrm>
        </p:grpSpPr>
        <p:sp>
          <p:nvSpPr>
            <p:cNvPr id="6" name="Freeform 5"/>
            <p:cNvSpPr>
              <a:spLocks noEditPoints="1"/>
            </p:cNvSpPr>
            <p:nvPr userDrawn="1"/>
          </p:nvSpPr>
          <p:spPr bwMode="gray">
            <a:xfrm>
              <a:off x="5526232" y="5549900"/>
              <a:ext cx="1927225" cy="301625"/>
            </a:xfrm>
            <a:custGeom>
              <a:avLst/>
              <a:gdLst>
                <a:gd name="T0" fmla="*/ 64 w 1231"/>
                <a:gd name="T1" fmla="*/ 183 h 191"/>
                <a:gd name="T2" fmla="*/ 18 w 1231"/>
                <a:gd name="T3" fmla="*/ 18 h 191"/>
                <a:gd name="T4" fmla="*/ 127 w 1231"/>
                <a:gd name="T5" fmla="*/ 92 h 191"/>
                <a:gd name="T6" fmla="*/ 121 w 1231"/>
                <a:gd name="T7" fmla="*/ 191 h 191"/>
                <a:gd name="T8" fmla="*/ 22 w 1231"/>
                <a:gd name="T9" fmla="*/ 92 h 191"/>
                <a:gd name="T10" fmla="*/ 87 w 1231"/>
                <a:gd name="T11" fmla="*/ 156 h 191"/>
                <a:gd name="T12" fmla="*/ 99 w 1231"/>
                <a:gd name="T13" fmla="*/ 142 h 191"/>
                <a:gd name="T14" fmla="*/ 64 w 1231"/>
                <a:gd name="T15" fmla="*/ 20 h 191"/>
                <a:gd name="T16" fmla="*/ 152 w 1231"/>
                <a:gd name="T17" fmla="*/ 136 h 191"/>
                <a:gd name="T18" fmla="*/ 172 w 1231"/>
                <a:gd name="T19" fmla="*/ 133 h 191"/>
                <a:gd name="T20" fmla="*/ 230 w 1231"/>
                <a:gd name="T21" fmla="*/ 56 h 191"/>
                <a:gd name="T22" fmla="*/ 231 w 1231"/>
                <a:gd name="T23" fmla="*/ 182 h 191"/>
                <a:gd name="T24" fmla="*/ 301 w 1231"/>
                <a:gd name="T25" fmla="*/ 182 h 191"/>
                <a:gd name="T26" fmla="*/ 281 w 1231"/>
                <a:gd name="T27" fmla="*/ 56 h 191"/>
                <a:gd name="T28" fmla="*/ 301 w 1231"/>
                <a:gd name="T29" fmla="*/ 182 h 191"/>
                <a:gd name="T30" fmla="*/ 280 w 1231"/>
                <a:gd name="T31" fmla="*/ 1 h 191"/>
                <a:gd name="T32" fmla="*/ 430 w 1231"/>
                <a:gd name="T33" fmla="*/ 182 h 191"/>
                <a:gd name="T34" fmla="*/ 381 w 1231"/>
                <a:gd name="T35" fmla="*/ 73 h 191"/>
                <a:gd name="T36" fmla="*/ 331 w 1231"/>
                <a:gd name="T37" fmla="*/ 182 h 191"/>
                <a:gd name="T38" fmla="*/ 352 w 1231"/>
                <a:gd name="T39" fmla="*/ 68 h 191"/>
                <a:gd name="T40" fmla="*/ 430 w 1231"/>
                <a:gd name="T41" fmla="*/ 102 h 191"/>
                <a:gd name="T42" fmla="*/ 529 w 1231"/>
                <a:gd name="T43" fmla="*/ 182 h 191"/>
                <a:gd name="T44" fmla="*/ 550 w 1231"/>
                <a:gd name="T45" fmla="*/ 56 h 191"/>
                <a:gd name="T46" fmla="*/ 551 w 1231"/>
                <a:gd name="T47" fmla="*/ 24 h 191"/>
                <a:gd name="T48" fmla="*/ 551 w 1231"/>
                <a:gd name="T49" fmla="*/ 1 h 191"/>
                <a:gd name="T50" fmla="*/ 631 w 1231"/>
                <a:gd name="T51" fmla="*/ 119 h 191"/>
                <a:gd name="T52" fmla="*/ 735 w 1231"/>
                <a:gd name="T53" fmla="*/ 125 h 191"/>
                <a:gd name="T54" fmla="*/ 718 w 1231"/>
                <a:gd name="T55" fmla="*/ 151 h 191"/>
                <a:gd name="T56" fmla="*/ 732 w 1231"/>
                <a:gd name="T57" fmla="*/ 164 h 191"/>
                <a:gd name="T58" fmla="*/ 714 w 1231"/>
                <a:gd name="T59" fmla="*/ 109 h 191"/>
                <a:gd name="T60" fmla="*/ 655 w 1231"/>
                <a:gd name="T61" fmla="*/ 90 h 191"/>
                <a:gd name="T62" fmla="*/ 746 w 1231"/>
                <a:gd name="T63" fmla="*/ 165 h 191"/>
                <a:gd name="T64" fmla="*/ 760 w 1231"/>
                <a:gd name="T65" fmla="*/ 151 h 191"/>
                <a:gd name="T66" fmla="*/ 809 w 1231"/>
                <a:gd name="T67" fmla="*/ 128 h 191"/>
                <a:gd name="T68" fmla="*/ 798 w 1231"/>
                <a:gd name="T69" fmla="*/ 55 h 191"/>
                <a:gd name="T70" fmla="*/ 830 w 1231"/>
                <a:gd name="T71" fmla="*/ 83 h 191"/>
                <a:gd name="T72" fmla="*/ 771 w 1231"/>
                <a:gd name="T73" fmla="*/ 92 h 191"/>
                <a:gd name="T74" fmla="*/ 849 w 1231"/>
                <a:gd name="T75" fmla="*/ 144 h 191"/>
                <a:gd name="T76" fmla="*/ 872 w 1231"/>
                <a:gd name="T77" fmla="*/ 182 h 191"/>
                <a:gd name="T78" fmla="*/ 894 w 1231"/>
                <a:gd name="T79" fmla="*/ 2 h 191"/>
                <a:gd name="T80" fmla="*/ 1085 w 1231"/>
                <a:gd name="T81" fmla="*/ 182 h 191"/>
                <a:gd name="T82" fmla="*/ 1017 w 1231"/>
                <a:gd name="T83" fmla="*/ 154 h 191"/>
                <a:gd name="T84" fmla="*/ 952 w 1231"/>
                <a:gd name="T85" fmla="*/ 182 h 191"/>
                <a:gd name="T86" fmla="*/ 951 w 1231"/>
                <a:gd name="T87" fmla="*/ 2 h 191"/>
                <a:gd name="T88" fmla="*/ 1064 w 1231"/>
                <a:gd name="T89" fmla="*/ 2 h 191"/>
                <a:gd name="T90" fmla="*/ 1168 w 1231"/>
                <a:gd name="T91" fmla="*/ 183 h 191"/>
                <a:gd name="T92" fmla="*/ 1120 w 1231"/>
                <a:gd name="T93" fmla="*/ 144 h 191"/>
                <a:gd name="T94" fmla="*/ 1209 w 1231"/>
                <a:gd name="T95" fmla="*/ 132 h 191"/>
                <a:gd name="T96" fmla="*/ 1158 w 1231"/>
                <a:gd name="T97" fmla="*/ 99 h 191"/>
                <a:gd name="T98" fmla="*/ 1169 w 1231"/>
                <a:gd name="T99" fmla="*/ 0 h 191"/>
                <a:gd name="T100" fmla="*/ 1209 w 1231"/>
                <a:gd name="T101" fmla="*/ 35 h 191"/>
                <a:gd name="T102" fmla="*/ 1132 w 1231"/>
                <a:gd name="T103" fmla="*/ 51 h 191"/>
                <a:gd name="T104" fmla="*/ 1182 w 1231"/>
                <a:gd name="T105" fmla="*/ 83 h 191"/>
                <a:gd name="T106" fmla="*/ 1168 w 1231"/>
                <a:gd name="T107" fmla="*/ 183 h 191"/>
                <a:gd name="T108" fmla="*/ 462 w 1231"/>
                <a:gd name="T109" fmla="*/ 147 h 191"/>
                <a:gd name="T110" fmla="*/ 446 w 1231"/>
                <a:gd name="T111" fmla="*/ 56 h 191"/>
                <a:gd name="T112" fmla="*/ 482 w 1231"/>
                <a:gd name="T113" fmla="*/ 19 h 191"/>
                <a:gd name="T114" fmla="*/ 509 w 1231"/>
                <a:gd name="T115" fmla="*/ 73 h 191"/>
                <a:gd name="T116" fmla="*/ 498 w 1231"/>
                <a:gd name="T117" fmla="*/ 164 h 191"/>
                <a:gd name="T118" fmla="*/ 499 w 1231"/>
                <a:gd name="T119" fmla="*/ 182 h 191"/>
                <a:gd name="T120" fmla="*/ 579 w 1231"/>
                <a:gd name="T121" fmla="*/ 148 h 191"/>
                <a:gd name="T122" fmla="*/ 600 w 1231"/>
                <a:gd name="T123" fmla="*/ 147 h 191"/>
                <a:gd name="T124" fmla="*/ 616 w 1231"/>
                <a:gd name="T125"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1" h="191">
                  <a:moveTo>
                    <a:pt x="121" y="191"/>
                  </a:moveTo>
                  <a:cubicBezTo>
                    <a:pt x="102" y="171"/>
                    <a:pt x="102" y="171"/>
                    <a:pt x="102" y="171"/>
                  </a:cubicBezTo>
                  <a:cubicBezTo>
                    <a:pt x="91" y="179"/>
                    <a:pt x="78" y="183"/>
                    <a:pt x="64" y="183"/>
                  </a:cubicBezTo>
                  <a:cubicBezTo>
                    <a:pt x="46" y="183"/>
                    <a:pt x="30" y="177"/>
                    <a:pt x="18" y="165"/>
                  </a:cubicBezTo>
                  <a:cubicBezTo>
                    <a:pt x="1" y="148"/>
                    <a:pt x="0" y="131"/>
                    <a:pt x="0" y="92"/>
                  </a:cubicBezTo>
                  <a:cubicBezTo>
                    <a:pt x="0" y="52"/>
                    <a:pt x="1" y="35"/>
                    <a:pt x="18" y="18"/>
                  </a:cubicBezTo>
                  <a:cubicBezTo>
                    <a:pt x="30" y="6"/>
                    <a:pt x="46" y="0"/>
                    <a:pt x="64" y="0"/>
                  </a:cubicBezTo>
                  <a:cubicBezTo>
                    <a:pt x="82" y="0"/>
                    <a:pt x="97" y="6"/>
                    <a:pt x="109" y="18"/>
                  </a:cubicBezTo>
                  <a:cubicBezTo>
                    <a:pt x="125" y="35"/>
                    <a:pt x="127" y="50"/>
                    <a:pt x="127" y="92"/>
                  </a:cubicBezTo>
                  <a:cubicBezTo>
                    <a:pt x="127" y="125"/>
                    <a:pt x="126" y="143"/>
                    <a:pt x="115" y="158"/>
                  </a:cubicBezTo>
                  <a:cubicBezTo>
                    <a:pt x="135" y="178"/>
                    <a:pt x="135" y="178"/>
                    <a:pt x="135" y="178"/>
                  </a:cubicBezTo>
                  <a:lnTo>
                    <a:pt x="121" y="191"/>
                  </a:lnTo>
                  <a:close/>
                  <a:moveTo>
                    <a:pt x="64" y="20"/>
                  </a:moveTo>
                  <a:cubicBezTo>
                    <a:pt x="52" y="20"/>
                    <a:pt x="41" y="24"/>
                    <a:pt x="34" y="32"/>
                  </a:cubicBezTo>
                  <a:cubicBezTo>
                    <a:pt x="23" y="42"/>
                    <a:pt x="22" y="54"/>
                    <a:pt x="22" y="92"/>
                  </a:cubicBezTo>
                  <a:cubicBezTo>
                    <a:pt x="22" y="129"/>
                    <a:pt x="23" y="141"/>
                    <a:pt x="34" y="152"/>
                  </a:cubicBezTo>
                  <a:cubicBezTo>
                    <a:pt x="41" y="159"/>
                    <a:pt x="52" y="164"/>
                    <a:pt x="64" y="164"/>
                  </a:cubicBezTo>
                  <a:cubicBezTo>
                    <a:pt x="73" y="164"/>
                    <a:pt x="80" y="161"/>
                    <a:pt x="87" y="156"/>
                  </a:cubicBezTo>
                  <a:cubicBezTo>
                    <a:pt x="64" y="134"/>
                    <a:pt x="64" y="134"/>
                    <a:pt x="64" y="134"/>
                  </a:cubicBezTo>
                  <a:cubicBezTo>
                    <a:pt x="78" y="121"/>
                    <a:pt x="78" y="121"/>
                    <a:pt x="78" y="121"/>
                  </a:cubicBezTo>
                  <a:cubicBezTo>
                    <a:pt x="99" y="142"/>
                    <a:pt x="99" y="142"/>
                    <a:pt x="99" y="142"/>
                  </a:cubicBezTo>
                  <a:cubicBezTo>
                    <a:pt x="105" y="132"/>
                    <a:pt x="105" y="118"/>
                    <a:pt x="105" y="92"/>
                  </a:cubicBezTo>
                  <a:cubicBezTo>
                    <a:pt x="105" y="54"/>
                    <a:pt x="104" y="42"/>
                    <a:pt x="93" y="32"/>
                  </a:cubicBezTo>
                  <a:cubicBezTo>
                    <a:pt x="86" y="24"/>
                    <a:pt x="75" y="20"/>
                    <a:pt x="64" y="20"/>
                  </a:cubicBezTo>
                  <a:close/>
                  <a:moveTo>
                    <a:pt x="197" y="183"/>
                  </a:moveTo>
                  <a:cubicBezTo>
                    <a:pt x="184" y="183"/>
                    <a:pt x="172" y="179"/>
                    <a:pt x="165" y="171"/>
                  </a:cubicBezTo>
                  <a:cubicBezTo>
                    <a:pt x="156" y="163"/>
                    <a:pt x="152" y="151"/>
                    <a:pt x="152" y="136"/>
                  </a:cubicBezTo>
                  <a:cubicBezTo>
                    <a:pt x="152" y="56"/>
                    <a:pt x="152" y="56"/>
                    <a:pt x="152" y="56"/>
                  </a:cubicBezTo>
                  <a:cubicBezTo>
                    <a:pt x="172" y="56"/>
                    <a:pt x="172" y="56"/>
                    <a:pt x="172" y="56"/>
                  </a:cubicBezTo>
                  <a:cubicBezTo>
                    <a:pt x="172" y="133"/>
                    <a:pt x="172" y="133"/>
                    <a:pt x="172" y="133"/>
                  </a:cubicBezTo>
                  <a:cubicBezTo>
                    <a:pt x="172" y="154"/>
                    <a:pt x="182" y="165"/>
                    <a:pt x="201" y="165"/>
                  </a:cubicBezTo>
                  <a:cubicBezTo>
                    <a:pt x="220" y="165"/>
                    <a:pt x="230" y="153"/>
                    <a:pt x="230" y="133"/>
                  </a:cubicBezTo>
                  <a:cubicBezTo>
                    <a:pt x="230" y="56"/>
                    <a:pt x="230" y="56"/>
                    <a:pt x="230" y="56"/>
                  </a:cubicBezTo>
                  <a:cubicBezTo>
                    <a:pt x="251" y="56"/>
                    <a:pt x="251" y="56"/>
                    <a:pt x="251" y="56"/>
                  </a:cubicBezTo>
                  <a:cubicBezTo>
                    <a:pt x="251" y="182"/>
                    <a:pt x="251" y="182"/>
                    <a:pt x="251" y="182"/>
                  </a:cubicBezTo>
                  <a:cubicBezTo>
                    <a:pt x="231" y="182"/>
                    <a:pt x="231" y="182"/>
                    <a:pt x="231" y="182"/>
                  </a:cubicBezTo>
                  <a:cubicBezTo>
                    <a:pt x="231" y="170"/>
                    <a:pt x="231" y="170"/>
                    <a:pt x="231" y="170"/>
                  </a:cubicBezTo>
                  <a:cubicBezTo>
                    <a:pt x="222" y="178"/>
                    <a:pt x="210" y="183"/>
                    <a:pt x="197" y="183"/>
                  </a:cubicBezTo>
                  <a:close/>
                  <a:moveTo>
                    <a:pt x="301" y="182"/>
                  </a:moveTo>
                  <a:cubicBezTo>
                    <a:pt x="281" y="182"/>
                    <a:pt x="281" y="182"/>
                    <a:pt x="281" y="182"/>
                  </a:cubicBezTo>
                  <a:cubicBezTo>
                    <a:pt x="281" y="115"/>
                    <a:pt x="281" y="115"/>
                    <a:pt x="281" y="115"/>
                  </a:cubicBezTo>
                  <a:cubicBezTo>
                    <a:pt x="281" y="56"/>
                    <a:pt x="281" y="56"/>
                    <a:pt x="281" y="56"/>
                  </a:cubicBezTo>
                  <a:cubicBezTo>
                    <a:pt x="301" y="56"/>
                    <a:pt x="301" y="56"/>
                    <a:pt x="301" y="56"/>
                  </a:cubicBezTo>
                  <a:cubicBezTo>
                    <a:pt x="301" y="114"/>
                    <a:pt x="301" y="114"/>
                    <a:pt x="301" y="114"/>
                  </a:cubicBezTo>
                  <a:lnTo>
                    <a:pt x="301" y="182"/>
                  </a:lnTo>
                  <a:close/>
                  <a:moveTo>
                    <a:pt x="303" y="24"/>
                  </a:moveTo>
                  <a:cubicBezTo>
                    <a:pt x="280" y="24"/>
                    <a:pt x="280" y="24"/>
                    <a:pt x="280" y="24"/>
                  </a:cubicBezTo>
                  <a:cubicBezTo>
                    <a:pt x="280" y="1"/>
                    <a:pt x="280" y="1"/>
                    <a:pt x="280" y="1"/>
                  </a:cubicBezTo>
                  <a:cubicBezTo>
                    <a:pt x="303" y="1"/>
                    <a:pt x="303" y="1"/>
                    <a:pt x="303" y="1"/>
                  </a:cubicBezTo>
                  <a:lnTo>
                    <a:pt x="303" y="24"/>
                  </a:lnTo>
                  <a:close/>
                  <a:moveTo>
                    <a:pt x="430" y="182"/>
                  </a:moveTo>
                  <a:cubicBezTo>
                    <a:pt x="410" y="182"/>
                    <a:pt x="410" y="182"/>
                    <a:pt x="410" y="182"/>
                  </a:cubicBezTo>
                  <a:cubicBezTo>
                    <a:pt x="410" y="105"/>
                    <a:pt x="410" y="105"/>
                    <a:pt x="410" y="105"/>
                  </a:cubicBezTo>
                  <a:cubicBezTo>
                    <a:pt x="410" y="85"/>
                    <a:pt x="399" y="73"/>
                    <a:pt x="381" y="73"/>
                  </a:cubicBezTo>
                  <a:cubicBezTo>
                    <a:pt x="362" y="73"/>
                    <a:pt x="352" y="85"/>
                    <a:pt x="352" y="105"/>
                  </a:cubicBezTo>
                  <a:cubicBezTo>
                    <a:pt x="352" y="182"/>
                    <a:pt x="352" y="182"/>
                    <a:pt x="352" y="182"/>
                  </a:cubicBezTo>
                  <a:cubicBezTo>
                    <a:pt x="331" y="182"/>
                    <a:pt x="331" y="182"/>
                    <a:pt x="331" y="182"/>
                  </a:cubicBezTo>
                  <a:cubicBezTo>
                    <a:pt x="331" y="56"/>
                    <a:pt x="331" y="56"/>
                    <a:pt x="331" y="56"/>
                  </a:cubicBezTo>
                  <a:cubicBezTo>
                    <a:pt x="352" y="56"/>
                    <a:pt x="352" y="56"/>
                    <a:pt x="352" y="56"/>
                  </a:cubicBezTo>
                  <a:cubicBezTo>
                    <a:pt x="352" y="68"/>
                    <a:pt x="352" y="68"/>
                    <a:pt x="352" y="68"/>
                  </a:cubicBezTo>
                  <a:cubicBezTo>
                    <a:pt x="360" y="59"/>
                    <a:pt x="372" y="55"/>
                    <a:pt x="385" y="55"/>
                  </a:cubicBezTo>
                  <a:cubicBezTo>
                    <a:pt x="398" y="55"/>
                    <a:pt x="409" y="59"/>
                    <a:pt x="417" y="67"/>
                  </a:cubicBezTo>
                  <a:cubicBezTo>
                    <a:pt x="426" y="75"/>
                    <a:pt x="430" y="87"/>
                    <a:pt x="430" y="102"/>
                  </a:cubicBezTo>
                  <a:lnTo>
                    <a:pt x="430" y="182"/>
                  </a:lnTo>
                  <a:close/>
                  <a:moveTo>
                    <a:pt x="550" y="182"/>
                  </a:moveTo>
                  <a:cubicBezTo>
                    <a:pt x="529" y="182"/>
                    <a:pt x="529" y="182"/>
                    <a:pt x="529" y="182"/>
                  </a:cubicBezTo>
                  <a:cubicBezTo>
                    <a:pt x="529" y="113"/>
                    <a:pt x="529" y="113"/>
                    <a:pt x="529" y="113"/>
                  </a:cubicBezTo>
                  <a:cubicBezTo>
                    <a:pt x="529" y="56"/>
                    <a:pt x="529" y="56"/>
                    <a:pt x="529" y="56"/>
                  </a:cubicBezTo>
                  <a:cubicBezTo>
                    <a:pt x="550" y="56"/>
                    <a:pt x="550" y="56"/>
                    <a:pt x="550" y="56"/>
                  </a:cubicBezTo>
                  <a:cubicBezTo>
                    <a:pt x="550" y="113"/>
                    <a:pt x="550" y="113"/>
                    <a:pt x="550" y="113"/>
                  </a:cubicBezTo>
                  <a:lnTo>
                    <a:pt x="550" y="182"/>
                  </a:lnTo>
                  <a:close/>
                  <a:moveTo>
                    <a:pt x="551" y="24"/>
                  </a:moveTo>
                  <a:cubicBezTo>
                    <a:pt x="528" y="24"/>
                    <a:pt x="528" y="24"/>
                    <a:pt x="528" y="24"/>
                  </a:cubicBezTo>
                  <a:cubicBezTo>
                    <a:pt x="528" y="1"/>
                    <a:pt x="528" y="1"/>
                    <a:pt x="528" y="1"/>
                  </a:cubicBezTo>
                  <a:cubicBezTo>
                    <a:pt x="551" y="1"/>
                    <a:pt x="551" y="1"/>
                    <a:pt x="551" y="1"/>
                  </a:cubicBezTo>
                  <a:lnTo>
                    <a:pt x="551" y="24"/>
                  </a:lnTo>
                  <a:close/>
                  <a:moveTo>
                    <a:pt x="686" y="183"/>
                  </a:moveTo>
                  <a:cubicBezTo>
                    <a:pt x="651" y="183"/>
                    <a:pt x="631" y="160"/>
                    <a:pt x="631" y="119"/>
                  </a:cubicBezTo>
                  <a:cubicBezTo>
                    <a:pt x="631" y="79"/>
                    <a:pt x="651" y="55"/>
                    <a:pt x="683" y="55"/>
                  </a:cubicBezTo>
                  <a:cubicBezTo>
                    <a:pt x="715" y="55"/>
                    <a:pt x="735" y="78"/>
                    <a:pt x="735" y="116"/>
                  </a:cubicBezTo>
                  <a:cubicBezTo>
                    <a:pt x="735" y="125"/>
                    <a:pt x="735" y="125"/>
                    <a:pt x="735" y="125"/>
                  </a:cubicBezTo>
                  <a:cubicBezTo>
                    <a:pt x="652" y="125"/>
                    <a:pt x="652" y="125"/>
                    <a:pt x="652" y="125"/>
                  </a:cubicBezTo>
                  <a:cubicBezTo>
                    <a:pt x="652" y="151"/>
                    <a:pt x="664" y="165"/>
                    <a:pt x="687" y="165"/>
                  </a:cubicBezTo>
                  <a:cubicBezTo>
                    <a:pt x="700" y="165"/>
                    <a:pt x="708" y="161"/>
                    <a:pt x="718" y="151"/>
                  </a:cubicBezTo>
                  <a:cubicBezTo>
                    <a:pt x="719" y="150"/>
                    <a:pt x="719" y="150"/>
                    <a:pt x="719" y="150"/>
                  </a:cubicBezTo>
                  <a:cubicBezTo>
                    <a:pt x="733" y="163"/>
                    <a:pt x="733" y="163"/>
                    <a:pt x="733" y="163"/>
                  </a:cubicBezTo>
                  <a:cubicBezTo>
                    <a:pt x="732" y="164"/>
                    <a:pt x="732" y="164"/>
                    <a:pt x="732" y="164"/>
                  </a:cubicBezTo>
                  <a:cubicBezTo>
                    <a:pt x="720" y="176"/>
                    <a:pt x="708" y="183"/>
                    <a:pt x="686" y="183"/>
                  </a:cubicBezTo>
                  <a:close/>
                  <a:moveTo>
                    <a:pt x="652" y="109"/>
                  </a:moveTo>
                  <a:cubicBezTo>
                    <a:pt x="714" y="109"/>
                    <a:pt x="714" y="109"/>
                    <a:pt x="714" y="109"/>
                  </a:cubicBezTo>
                  <a:cubicBezTo>
                    <a:pt x="713" y="100"/>
                    <a:pt x="713" y="96"/>
                    <a:pt x="710" y="90"/>
                  </a:cubicBezTo>
                  <a:cubicBezTo>
                    <a:pt x="705" y="79"/>
                    <a:pt x="695" y="73"/>
                    <a:pt x="683" y="73"/>
                  </a:cubicBezTo>
                  <a:cubicBezTo>
                    <a:pt x="671" y="73"/>
                    <a:pt x="661" y="79"/>
                    <a:pt x="655" y="90"/>
                  </a:cubicBezTo>
                  <a:cubicBezTo>
                    <a:pt x="653" y="96"/>
                    <a:pt x="652" y="100"/>
                    <a:pt x="652" y="109"/>
                  </a:cubicBezTo>
                  <a:close/>
                  <a:moveTo>
                    <a:pt x="798" y="183"/>
                  </a:moveTo>
                  <a:cubicBezTo>
                    <a:pt x="775" y="183"/>
                    <a:pt x="759" y="178"/>
                    <a:pt x="746" y="165"/>
                  </a:cubicBezTo>
                  <a:cubicBezTo>
                    <a:pt x="745" y="164"/>
                    <a:pt x="745" y="164"/>
                    <a:pt x="745" y="164"/>
                  </a:cubicBezTo>
                  <a:cubicBezTo>
                    <a:pt x="759" y="150"/>
                    <a:pt x="759" y="150"/>
                    <a:pt x="759" y="150"/>
                  </a:cubicBezTo>
                  <a:cubicBezTo>
                    <a:pt x="760" y="151"/>
                    <a:pt x="760" y="151"/>
                    <a:pt x="760" y="151"/>
                  </a:cubicBezTo>
                  <a:cubicBezTo>
                    <a:pt x="769" y="161"/>
                    <a:pt x="781" y="165"/>
                    <a:pt x="797" y="165"/>
                  </a:cubicBezTo>
                  <a:cubicBezTo>
                    <a:pt x="809" y="165"/>
                    <a:pt x="829" y="163"/>
                    <a:pt x="829" y="145"/>
                  </a:cubicBezTo>
                  <a:cubicBezTo>
                    <a:pt x="829" y="134"/>
                    <a:pt x="823" y="129"/>
                    <a:pt x="809" y="128"/>
                  </a:cubicBezTo>
                  <a:cubicBezTo>
                    <a:pt x="789" y="126"/>
                    <a:pt x="789" y="126"/>
                    <a:pt x="789" y="126"/>
                  </a:cubicBezTo>
                  <a:cubicBezTo>
                    <a:pt x="764" y="124"/>
                    <a:pt x="751" y="113"/>
                    <a:pt x="751" y="92"/>
                  </a:cubicBezTo>
                  <a:cubicBezTo>
                    <a:pt x="751" y="70"/>
                    <a:pt x="770" y="55"/>
                    <a:pt x="798" y="55"/>
                  </a:cubicBezTo>
                  <a:cubicBezTo>
                    <a:pt x="816" y="55"/>
                    <a:pt x="832" y="59"/>
                    <a:pt x="843" y="68"/>
                  </a:cubicBezTo>
                  <a:cubicBezTo>
                    <a:pt x="844" y="69"/>
                    <a:pt x="844" y="69"/>
                    <a:pt x="844" y="69"/>
                  </a:cubicBezTo>
                  <a:cubicBezTo>
                    <a:pt x="830" y="83"/>
                    <a:pt x="830" y="83"/>
                    <a:pt x="830" y="83"/>
                  </a:cubicBezTo>
                  <a:cubicBezTo>
                    <a:pt x="829" y="82"/>
                    <a:pt x="829" y="82"/>
                    <a:pt x="829" y="82"/>
                  </a:cubicBezTo>
                  <a:cubicBezTo>
                    <a:pt x="821" y="76"/>
                    <a:pt x="811" y="73"/>
                    <a:pt x="798" y="73"/>
                  </a:cubicBezTo>
                  <a:cubicBezTo>
                    <a:pt x="781" y="73"/>
                    <a:pt x="771" y="79"/>
                    <a:pt x="771" y="92"/>
                  </a:cubicBezTo>
                  <a:cubicBezTo>
                    <a:pt x="771" y="102"/>
                    <a:pt x="778" y="107"/>
                    <a:pt x="792" y="108"/>
                  </a:cubicBezTo>
                  <a:cubicBezTo>
                    <a:pt x="811" y="110"/>
                    <a:pt x="811" y="110"/>
                    <a:pt x="811" y="110"/>
                  </a:cubicBezTo>
                  <a:cubicBezTo>
                    <a:pt x="827" y="112"/>
                    <a:pt x="849" y="117"/>
                    <a:pt x="849" y="144"/>
                  </a:cubicBezTo>
                  <a:cubicBezTo>
                    <a:pt x="849" y="168"/>
                    <a:pt x="829" y="183"/>
                    <a:pt x="798" y="183"/>
                  </a:cubicBezTo>
                  <a:close/>
                  <a:moveTo>
                    <a:pt x="894" y="182"/>
                  </a:moveTo>
                  <a:cubicBezTo>
                    <a:pt x="872" y="182"/>
                    <a:pt x="872" y="182"/>
                    <a:pt x="872" y="182"/>
                  </a:cubicBezTo>
                  <a:cubicBezTo>
                    <a:pt x="872" y="100"/>
                    <a:pt x="872" y="100"/>
                    <a:pt x="872" y="100"/>
                  </a:cubicBezTo>
                  <a:cubicBezTo>
                    <a:pt x="872" y="2"/>
                    <a:pt x="872" y="2"/>
                    <a:pt x="872" y="2"/>
                  </a:cubicBezTo>
                  <a:cubicBezTo>
                    <a:pt x="894" y="2"/>
                    <a:pt x="894" y="2"/>
                    <a:pt x="894" y="2"/>
                  </a:cubicBezTo>
                  <a:cubicBezTo>
                    <a:pt x="894" y="100"/>
                    <a:pt x="894" y="100"/>
                    <a:pt x="894" y="100"/>
                  </a:cubicBezTo>
                  <a:lnTo>
                    <a:pt x="894" y="182"/>
                  </a:lnTo>
                  <a:close/>
                  <a:moveTo>
                    <a:pt x="1085" y="182"/>
                  </a:moveTo>
                  <a:cubicBezTo>
                    <a:pt x="1063" y="182"/>
                    <a:pt x="1063" y="182"/>
                    <a:pt x="1063" y="182"/>
                  </a:cubicBezTo>
                  <a:cubicBezTo>
                    <a:pt x="1063" y="51"/>
                    <a:pt x="1063" y="51"/>
                    <a:pt x="1063" y="51"/>
                  </a:cubicBezTo>
                  <a:cubicBezTo>
                    <a:pt x="1017" y="154"/>
                    <a:pt x="1017" y="154"/>
                    <a:pt x="1017" y="154"/>
                  </a:cubicBezTo>
                  <a:cubicBezTo>
                    <a:pt x="999" y="154"/>
                    <a:pt x="999" y="154"/>
                    <a:pt x="999" y="154"/>
                  </a:cubicBezTo>
                  <a:cubicBezTo>
                    <a:pt x="952" y="51"/>
                    <a:pt x="952" y="51"/>
                    <a:pt x="952" y="51"/>
                  </a:cubicBezTo>
                  <a:cubicBezTo>
                    <a:pt x="952" y="182"/>
                    <a:pt x="952" y="182"/>
                    <a:pt x="952" y="182"/>
                  </a:cubicBezTo>
                  <a:cubicBezTo>
                    <a:pt x="930" y="182"/>
                    <a:pt x="930" y="182"/>
                    <a:pt x="930" y="182"/>
                  </a:cubicBezTo>
                  <a:cubicBezTo>
                    <a:pt x="930" y="2"/>
                    <a:pt x="930" y="2"/>
                    <a:pt x="930" y="2"/>
                  </a:cubicBezTo>
                  <a:cubicBezTo>
                    <a:pt x="951" y="2"/>
                    <a:pt x="951" y="2"/>
                    <a:pt x="951" y="2"/>
                  </a:cubicBezTo>
                  <a:cubicBezTo>
                    <a:pt x="951" y="2"/>
                    <a:pt x="951" y="2"/>
                    <a:pt x="951" y="2"/>
                  </a:cubicBezTo>
                  <a:cubicBezTo>
                    <a:pt x="1008" y="126"/>
                    <a:pt x="1008" y="126"/>
                    <a:pt x="1008" y="126"/>
                  </a:cubicBezTo>
                  <a:cubicBezTo>
                    <a:pt x="1064" y="2"/>
                    <a:pt x="1064" y="2"/>
                    <a:pt x="1064" y="2"/>
                  </a:cubicBezTo>
                  <a:cubicBezTo>
                    <a:pt x="1085" y="2"/>
                    <a:pt x="1085" y="2"/>
                    <a:pt x="1085" y="2"/>
                  </a:cubicBezTo>
                  <a:lnTo>
                    <a:pt x="1085" y="182"/>
                  </a:lnTo>
                  <a:close/>
                  <a:moveTo>
                    <a:pt x="1168" y="183"/>
                  </a:moveTo>
                  <a:cubicBezTo>
                    <a:pt x="1141" y="183"/>
                    <a:pt x="1123" y="176"/>
                    <a:pt x="1106" y="159"/>
                  </a:cubicBezTo>
                  <a:cubicBezTo>
                    <a:pt x="1106" y="158"/>
                    <a:pt x="1106" y="158"/>
                    <a:pt x="1106" y="158"/>
                  </a:cubicBezTo>
                  <a:cubicBezTo>
                    <a:pt x="1120" y="144"/>
                    <a:pt x="1120" y="144"/>
                    <a:pt x="1120" y="144"/>
                  </a:cubicBezTo>
                  <a:cubicBezTo>
                    <a:pt x="1121" y="145"/>
                    <a:pt x="1121" y="145"/>
                    <a:pt x="1121" y="145"/>
                  </a:cubicBezTo>
                  <a:cubicBezTo>
                    <a:pt x="1135" y="159"/>
                    <a:pt x="1148" y="164"/>
                    <a:pt x="1168" y="164"/>
                  </a:cubicBezTo>
                  <a:cubicBezTo>
                    <a:pt x="1194" y="164"/>
                    <a:pt x="1209" y="152"/>
                    <a:pt x="1209" y="132"/>
                  </a:cubicBezTo>
                  <a:cubicBezTo>
                    <a:pt x="1209" y="123"/>
                    <a:pt x="1207" y="116"/>
                    <a:pt x="1201" y="111"/>
                  </a:cubicBezTo>
                  <a:cubicBezTo>
                    <a:pt x="1196" y="106"/>
                    <a:pt x="1191" y="104"/>
                    <a:pt x="1179" y="102"/>
                  </a:cubicBezTo>
                  <a:cubicBezTo>
                    <a:pt x="1158" y="99"/>
                    <a:pt x="1158" y="99"/>
                    <a:pt x="1158" y="99"/>
                  </a:cubicBezTo>
                  <a:cubicBezTo>
                    <a:pt x="1143" y="97"/>
                    <a:pt x="1133" y="93"/>
                    <a:pt x="1125" y="86"/>
                  </a:cubicBezTo>
                  <a:cubicBezTo>
                    <a:pt x="1115" y="77"/>
                    <a:pt x="1111" y="66"/>
                    <a:pt x="1111" y="51"/>
                  </a:cubicBezTo>
                  <a:cubicBezTo>
                    <a:pt x="1111" y="20"/>
                    <a:pt x="1133" y="0"/>
                    <a:pt x="1169" y="0"/>
                  </a:cubicBezTo>
                  <a:cubicBezTo>
                    <a:pt x="1191" y="0"/>
                    <a:pt x="1207" y="6"/>
                    <a:pt x="1222" y="20"/>
                  </a:cubicBezTo>
                  <a:cubicBezTo>
                    <a:pt x="1223" y="21"/>
                    <a:pt x="1223" y="21"/>
                    <a:pt x="1223" y="21"/>
                  </a:cubicBezTo>
                  <a:cubicBezTo>
                    <a:pt x="1209" y="35"/>
                    <a:pt x="1209" y="35"/>
                    <a:pt x="1209" y="35"/>
                  </a:cubicBezTo>
                  <a:cubicBezTo>
                    <a:pt x="1208" y="34"/>
                    <a:pt x="1208" y="34"/>
                    <a:pt x="1208" y="34"/>
                  </a:cubicBezTo>
                  <a:cubicBezTo>
                    <a:pt x="1197" y="23"/>
                    <a:pt x="1185" y="19"/>
                    <a:pt x="1168" y="19"/>
                  </a:cubicBezTo>
                  <a:cubicBezTo>
                    <a:pt x="1146" y="19"/>
                    <a:pt x="1132" y="31"/>
                    <a:pt x="1132" y="51"/>
                  </a:cubicBezTo>
                  <a:cubicBezTo>
                    <a:pt x="1132" y="59"/>
                    <a:pt x="1134" y="66"/>
                    <a:pt x="1139" y="70"/>
                  </a:cubicBezTo>
                  <a:cubicBezTo>
                    <a:pt x="1144" y="75"/>
                    <a:pt x="1152" y="78"/>
                    <a:pt x="1162" y="79"/>
                  </a:cubicBezTo>
                  <a:cubicBezTo>
                    <a:pt x="1182" y="83"/>
                    <a:pt x="1182" y="83"/>
                    <a:pt x="1182" y="83"/>
                  </a:cubicBezTo>
                  <a:cubicBezTo>
                    <a:pt x="1199" y="85"/>
                    <a:pt x="1207" y="88"/>
                    <a:pt x="1215" y="96"/>
                  </a:cubicBezTo>
                  <a:cubicBezTo>
                    <a:pt x="1225" y="104"/>
                    <a:pt x="1231" y="117"/>
                    <a:pt x="1231" y="132"/>
                  </a:cubicBezTo>
                  <a:cubicBezTo>
                    <a:pt x="1231" y="163"/>
                    <a:pt x="1206" y="183"/>
                    <a:pt x="1168" y="183"/>
                  </a:cubicBezTo>
                  <a:close/>
                  <a:moveTo>
                    <a:pt x="499" y="182"/>
                  </a:moveTo>
                  <a:cubicBezTo>
                    <a:pt x="495" y="182"/>
                    <a:pt x="495" y="182"/>
                    <a:pt x="495" y="182"/>
                  </a:cubicBezTo>
                  <a:cubicBezTo>
                    <a:pt x="475" y="182"/>
                    <a:pt x="462" y="168"/>
                    <a:pt x="462" y="147"/>
                  </a:cubicBezTo>
                  <a:cubicBezTo>
                    <a:pt x="462" y="73"/>
                    <a:pt x="462" y="73"/>
                    <a:pt x="462" y="73"/>
                  </a:cubicBezTo>
                  <a:cubicBezTo>
                    <a:pt x="446" y="73"/>
                    <a:pt x="446" y="73"/>
                    <a:pt x="446" y="73"/>
                  </a:cubicBezTo>
                  <a:cubicBezTo>
                    <a:pt x="446" y="56"/>
                    <a:pt x="446" y="56"/>
                    <a:pt x="446" y="56"/>
                  </a:cubicBezTo>
                  <a:cubicBezTo>
                    <a:pt x="462" y="56"/>
                    <a:pt x="462" y="56"/>
                    <a:pt x="462" y="56"/>
                  </a:cubicBezTo>
                  <a:cubicBezTo>
                    <a:pt x="462" y="19"/>
                    <a:pt x="462" y="19"/>
                    <a:pt x="462" y="19"/>
                  </a:cubicBezTo>
                  <a:cubicBezTo>
                    <a:pt x="482" y="19"/>
                    <a:pt x="482" y="19"/>
                    <a:pt x="482" y="19"/>
                  </a:cubicBezTo>
                  <a:cubicBezTo>
                    <a:pt x="482" y="56"/>
                    <a:pt x="482" y="56"/>
                    <a:pt x="482" y="56"/>
                  </a:cubicBezTo>
                  <a:cubicBezTo>
                    <a:pt x="509" y="56"/>
                    <a:pt x="509" y="56"/>
                    <a:pt x="509" y="56"/>
                  </a:cubicBezTo>
                  <a:cubicBezTo>
                    <a:pt x="509" y="73"/>
                    <a:pt x="509" y="73"/>
                    <a:pt x="509" y="73"/>
                  </a:cubicBezTo>
                  <a:cubicBezTo>
                    <a:pt x="482" y="73"/>
                    <a:pt x="482" y="73"/>
                    <a:pt x="482" y="73"/>
                  </a:cubicBezTo>
                  <a:cubicBezTo>
                    <a:pt x="482" y="147"/>
                    <a:pt x="482" y="147"/>
                    <a:pt x="482" y="147"/>
                  </a:cubicBezTo>
                  <a:cubicBezTo>
                    <a:pt x="482" y="158"/>
                    <a:pt x="488" y="164"/>
                    <a:pt x="498" y="164"/>
                  </a:cubicBezTo>
                  <a:cubicBezTo>
                    <a:pt x="499" y="164"/>
                    <a:pt x="499" y="164"/>
                    <a:pt x="499" y="164"/>
                  </a:cubicBezTo>
                  <a:cubicBezTo>
                    <a:pt x="499" y="165"/>
                    <a:pt x="499" y="165"/>
                    <a:pt x="499" y="165"/>
                  </a:cubicBezTo>
                  <a:lnTo>
                    <a:pt x="499" y="182"/>
                  </a:lnTo>
                  <a:close/>
                  <a:moveTo>
                    <a:pt x="616" y="182"/>
                  </a:moveTo>
                  <a:cubicBezTo>
                    <a:pt x="612" y="182"/>
                    <a:pt x="612" y="182"/>
                    <a:pt x="612" y="182"/>
                  </a:cubicBezTo>
                  <a:cubicBezTo>
                    <a:pt x="591" y="182"/>
                    <a:pt x="579" y="169"/>
                    <a:pt x="579" y="148"/>
                  </a:cubicBezTo>
                  <a:cubicBezTo>
                    <a:pt x="579" y="2"/>
                    <a:pt x="579" y="2"/>
                    <a:pt x="579" y="2"/>
                  </a:cubicBezTo>
                  <a:cubicBezTo>
                    <a:pt x="600" y="2"/>
                    <a:pt x="600" y="2"/>
                    <a:pt x="600" y="2"/>
                  </a:cubicBezTo>
                  <a:cubicBezTo>
                    <a:pt x="600" y="147"/>
                    <a:pt x="600" y="147"/>
                    <a:pt x="600" y="147"/>
                  </a:cubicBezTo>
                  <a:cubicBezTo>
                    <a:pt x="600" y="159"/>
                    <a:pt x="604" y="164"/>
                    <a:pt x="615" y="164"/>
                  </a:cubicBezTo>
                  <a:cubicBezTo>
                    <a:pt x="616" y="164"/>
                    <a:pt x="616" y="164"/>
                    <a:pt x="616" y="164"/>
                  </a:cubicBezTo>
                  <a:cubicBezTo>
                    <a:pt x="616" y="165"/>
                    <a:pt x="616" y="165"/>
                    <a:pt x="616" y="165"/>
                  </a:cubicBezTo>
                  <a:lnTo>
                    <a:pt x="616" y="182"/>
                  </a:lnTo>
                  <a:close/>
                </a:path>
              </a:pathLst>
            </a:custGeom>
            <a:solidFill>
              <a:srgbClr val="7778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Freeform 6"/>
            <p:cNvSpPr>
              <a:spLocks noEditPoints="1"/>
            </p:cNvSpPr>
            <p:nvPr userDrawn="1"/>
          </p:nvSpPr>
          <p:spPr bwMode="gray">
            <a:xfrm>
              <a:off x="7474095" y="5549900"/>
              <a:ext cx="76200" cy="41275"/>
            </a:xfrm>
            <a:custGeom>
              <a:avLst/>
              <a:gdLst>
                <a:gd name="T0" fmla="*/ 12 w 48"/>
                <a:gd name="T1" fmla="*/ 4 h 26"/>
                <a:gd name="T2" fmla="*/ 12 w 48"/>
                <a:gd name="T3" fmla="*/ 26 h 26"/>
                <a:gd name="T4" fmla="*/ 7 w 48"/>
                <a:gd name="T5" fmla="*/ 26 h 26"/>
                <a:gd name="T6" fmla="*/ 7 w 48"/>
                <a:gd name="T7" fmla="*/ 4 h 26"/>
                <a:gd name="T8" fmla="*/ 0 w 48"/>
                <a:gd name="T9" fmla="*/ 4 h 26"/>
                <a:gd name="T10" fmla="*/ 0 w 48"/>
                <a:gd name="T11" fmla="*/ 0 h 26"/>
                <a:gd name="T12" fmla="*/ 18 w 48"/>
                <a:gd name="T13" fmla="*/ 0 h 26"/>
                <a:gd name="T14" fmla="*/ 18 w 48"/>
                <a:gd name="T15" fmla="*/ 4 h 26"/>
                <a:gd name="T16" fmla="*/ 12 w 48"/>
                <a:gd name="T17" fmla="*/ 4 h 26"/>
                <a:gd name="T18" fmla="*/ 43 w 48"/>
                <a:gd name="T19" fmla="*/ 26 h 26"/>
                <a:gd name="T20" fmla="*/ 43 w 48"/>
                <a:gd name="T21" fmla="*/ 9 h 26"/>
                <a:gd name="T22" fmla="*/ 37 w 48"/>
                <a:gd name="T23" fmla="*/ 20 h 26"/>
                <a:gd name="T24" fmla="*/ 33 w 48"/>
                <a:gd name="T25" fmla="*/ 20 h 26"/>
                <a:gd name="T26" fmla="*/ 27 w 48"/>
                <a:gd name="T27" fmla="*/ 9 h 26"/>
                <a:gd name="T28" fmla="*/ 27 w 48"/>
                <a:gd name="T29" fmla="*/ 26 h 26"/>
                <a:gd name="T30" fmla="*/ 23 w 48"/>
                <a:gd name="T31" fmla="*/ 26 h 26"/>
                <a:gd name="T32" fmla="*/ 23 w 48"/>
                <a:gd name="T33" fmla="*/ 0 h 26"/>
                <a:gd name="T34" fmla="*/ 27 w 48"/>
                <a:gd name="T35" fmla="*/ 0 h 26"/>
                <a:gd name="T36" fmla="*/ 35 w 48"/>
                <a:gd name="T37" fmla="*/ 15 h 26"/>
                <a:gd name="T38" fmla="*/ 43 w 48"/>
                <a:gd name="T39" fmla="*/ 0 h 26"/>
                <a:gd name="T40" fmla="*/ 48 w 48"/>
                <a:gd name="T41" fmla="*/ 0 h 26"/>
                <a:gd name="T42" fmla="*/ 48 w 48"/>
                <a:gd name="T43" fmla="*/ 26 h 26"/>
                <a:gd name="T44" fmla="*/ 43 w 48"/>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6">
                  <a:moveTo>
                    <a:pt x="12" y="4"/>
                  </a:moveTo>
                  <a:lnTo>
                    <a:pt x="12" y="26"/>
                  </a:lnTo>
                  <a:lnTo>
                    <a:pt x="7" y="26"/>
                  </a:lnTo>
                  <a:lnTo>
                    <a:pt x="7" y="4"/>
                  </a:lnTo>
                  <a:lnTo>
                    <a:pt x="0" y="4"/>
                  </a:lnTo>
                  <a:lnTo>
                    <a:pt x="0" y="0"/>
                  </a:lnTo>
                  <a:lnTo>
                    <a:pt x="18" y="0"/>
                  </a:lnTo>
                  <a:lnTo>
                    <a:pt x="18" y="4"/>
                  </a:lnTo>
                  <a:lnTo>
                    <a:pt x="12" y="4"/>
                  </a:lnTo>
                  <a:close/>
                  <a:moveTo>
                    <a:pt x="43" y="26"/>
                  </a:moveTo>
                  <a:lnTo>
                    <a:pt x="43" y="9"/>
                  </a:lnTo>
                  <a:lnTo>
                    <a:pt x="37" y="20"/>
                  </a:lnTo>
                  <a:lnTo>
                    <a:pt x="33" y="20"/>
                  </a:lnTo>
                  <a:lnTo>
                    <a:pt x="27" y="9"/>
                  </a:lnTo>
                  <a:lnTo>
                    <a:pt x="27" y="26"/>
                  </a:lnTo>
                  <a:lnTo>
                    <a:pt x="23" y="26"/>
                  </a:lnTo>
                  <a:lnTo>
                    <a:pt x="23" y="0"/>
                  </a:lnTo>
                  <a:lnTo>
                    <a:pt x="27" y="0"/>
                  </a:lnTo>
                  <a:lnTo>
                    <a:pt x="35" y="15"/>
                  </a:lnTo>
                  <a:lnTo>
                    <a:pt x="43" y="0"/>
                  </a:lnTo>
                  <a:lnTo>
                    <a:pt x="48" y="0"/>
                  </a:lnTo>
                  <a:lnTo>
                    <a:pt x="48" y="26"/>
                  </a:lnTo>
                  <a:lnTo>
                    <a:pt x="43" y="26"/>
                  </a:lnTo>
                  <a:close/>
                </a:path>
              </a:pathLst>
            </a:custGeom>
            <a:solidFill>
              <a:srgbClr val="414042"/>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8" name="Freeform 7"/>
            <p:cNvSpPr>
              <a:spLocks noEditPoints="1"/>
            </p:cNvSpPr>
            <p:nvPr userDrawn="1"/>
          </p:nvSpPr>
          <p:spPr bwMode="gray">
            <a:xfrm>
              <a:off x="4813445" y="5438775"/>
              <a:ext cx="549275" cy="493712"/>
            </a:xfrm>
            <a:custGeom>
              <a:avLst/>
              <a:gdLst>
                <a:gd name="T0" fmla="*/ 351 w 351"/>
                <a:gd name="T1" fmla="*/ 69 h 314"/>
                <a:gd name="T2" fmla="*/ 319 w 351"/>
                <a:gd name="T3" fmla="*/ 87 h 314"/>
                <a:gd name="T4" fmla="*/ 264 w 351"/>
                <a:gd name="T5" fmla="*/ 32 h 314"/>
                <a:gd name="T6" fmla="*/ 283 w 351"/>
                <a:gd name="T7" fmla="*/ 0 h 314"/>
                <a:gd name="T8" fmla="*/ 351 w 351"/>
                <a:gd name="T9" fmla="*/ 69 h 314"/>
                <a:gd name="T10" fmla="*/ 37 w 351"/>
                <a:gd name="T11" fmla="*/ 163 h 314"/>
                <a:gd name="T12" fmla="*/ 0 w 351"/>
                <a:gd name="T13" fmla="*/ 163 h 314"/>
                <a:gd name="T14" fmla="*/ 25 w 351"/>
                <a:gd name="T15" fmla="*/ 257 h 314"/>
                <a:gd name="T16" fmla="*/ 57 w 351"/>
                <a:gd name="T17" fmla="*/ 239 h 314"/>
                <a:gd name="T18" fmla="*/ 37 w 351"/>
                <a:gd name="T19" fmla="*/ 163 h 314"/>
                <a:gd name="T20" fmla="*/ 130 w 351"/>
                <a:gd name="T21" fmla="*/ 63 h 314"/>
                <a:gd name="T22" fmla="*/ 112 w 351"/>
                <a:gd name="T23" fmla="*/ 31 h 314"/>
                <a:gd name="T24" fmla="*/ 37 w 351"/>
                <a:gd name="T25" fmla="*/ 163 h 314"/>
                <a:gd name="T26" fmla="*/ 72 w 351"/>
                <a:gd name="T27" fmla="*/ 163 h 314"/>
                <a:gd name="T28" fmla="*/ 130 w 351"/>
                <a:gd name="T29" fmla="*/ 63 h 314"/>
                <a:gd name="T30" fmla="*/ 88 w 351"/>
                <a:gd name="T31" fmla="*/ 221 h 314"/>
                <a:gd name="T32" fmla="*/ 57 w 351"/>
                <a:gd name="T33" fmla="*/ 239 h 314"/>
                <a:gd name="T34" fmla="*/ 188 w 351"/>
                <a:gd name="T35" fmla="*/ 314 h 314"/>
                <a:gd name="T36" fmla="*/ 188 w 351"/>
                <a:gd name="T37" fmla="*/ 278 h 314"/>
                <a:gd name="T38" fmla="*/ 88 w 351"/>
                <a:gd name="T39" fmla="*/ 22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14">
                  <a:moveTo>
                    <a:pt x="351" y="69"/>
                  </a:moveTo>
                  <a:cubicBezTo>
                    <a:pt x="319" y="87"/>
                    <a:pt x="319" y="87"/>
                    <a:pt x="319" y="87"/>
                  </a:cubicBezTo>
                  <a:cubicBezTo>
                    <a:pt x="306" y="64"/>
                    <a:pt x="287" y="45"/>
                    <a:pt x="264" y="32"/>
                  </a:cubicBezTo>
                  <a:cubicBezTo>
                    <a:pt x="283" y="0"/>
                    <a:pt x="283" y="0"/>
                    <a:pt x="283" y="0"/>
                  </a:cubicBezTo>
                  <a:cubicBezTo>
                    <a:pt x="311" y="16"/>
                    <a:pt x="335" y="40"/>
                    <a:pt x="351" y="69"/>
                  </a:cubicBezTo>
                  <a:close/>
                  <a:moveTo>
                    <a:pt x="37" y="163"/>
                  </a:moveTo>
                  <a:cubicBezTo>
                    <a:pt x="0" y="163"/>
                    <a:pt x="0" y="163"/>
                    <a:pt x="0" y="163"/>
                  </a:cubicBezTo>
                  <a:cubicBezTo>
                    <a:pt x="0" y="197"/>
                    <a:pt x="9" y="230"/>
                    <a:pt x="25" y="257"/>
                  </a:cubicBezTo>
                  <a:cubicBezTo>
                    <a:pt x="57" y="239"/>
                    <a:pt x="57" y="239"/>
                    <a:pt x="57" y="239"/>
                  </a:cubicBezTo>
                  <a:cubicBezTo>
                    <a:pt x="44" y="216"/>
                    <a:pt x="37" y="190"/>
                    <a:pt x="37" y="163"/>
                  </a:cubicBezTo>
                  <a:close/>
                  <a:moveTo>
                    <a:pt x="130" y="63"/>
                  </a:moveTo>
                  <a:cubicBezTo>
                    <a:pt x="112" y="31"/>
                    <a:pt x="112" y="31"/>
                    <a:pt x="112" y="31"/>
                  </a:cubicBezTo>
                  <a:cubicBezTo>
                    <a:pt x="67" y="58"/>
                    <a:pt x="37" y="107"/>
                    <a:pt x="37" y="163"/>
                  </a:cubicBezTo>
                  <a:cubicBezTo>
                    <a:pt x="72" y="163"/>
                    <a:pt x="72" y="163"/>
                    <a:pt x="72" y="163"/>
                  </a:cubicBezTo>
                  <a:cubicBezTo>
                    <a:pt x="72" y="120"/>
                    <a:pt x="96" y="83"/>
                    <a:pt x="130" y="63"/>
                  </a:cubicBezTo>
                  <a:close/>
                  <a:moveTo>
                    <a:pt x="88" y="221"/>
                  </a:moveTo>
                  <a:cubicBezTo>
                    <a:pt x="57" y="239"/>
                    <a:pt x="57" y="239"/>
                    <a:pt x="57" y="239"/>
                  </a:cubicBezTo>
                  <a:cubicBezTo>
                    <a:pt x="83" y="284"/>
                    <a:pt x="132" y="314"/>
                    <a:pt x="188" y="314"/>
                  </a:cubicBezTo>
                  <a:cubicBezTo>
                    <a:pt x="188" y="278"/>
                    <a:pt x="188" y="278"/>
                    <a:pt x="188" y="278"/>
                  </a:cubicBezTo>
                  <a:cubicBezTo>
                    <a:pt x="145" y="278"/>
                    <a:pt x="108" y="255"/>
                    <a:pt x="88" y="221"/>
                  </a:cubicBezTo>
                  <a:close/>
                </a:path>
              </a:pathLst>
            </a:custGeom>
            <a:solidFill>
              <a:srgbClr val="ACDA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noEditPoints="1"/>
            </p:cNvSpPr>
            <p:nvPr userDrawn="1"/>
          </p:nvSpPr>
          <p:spPr bwMode="gray">
            <a:xfrm>
              <a:off x="4813445" y="5397500"/>
              <a:ext cx="442913" cy="593725"/>
            </a:xfrm>
            <a:custGeom>
              <a:avLst/>
              <a:gdLst>
                <a:gd name="T0" fmla="*/ 25 w 283"/>
                <a:gd name="T1" fmla="*/ 283 h 377"/>
                <a:gd name="T2" fmla="*/ 57 w 283"/>
                <a:gd name="T3" fmla="*/ 265 h 377"/>
                <a:gd name="T4" fmla="*/ 188 w 283"/>
                <a:gd name="T5" fmla="*/ 340 h 377"/>
                <a:gd name="T6" fmla="*/ 264 w 283"/>
                <a:gd name="T7" fmla="*/ 320 h 377"/>
                <a:gd name="T8" fmla="*/ 282 w 283"/>
                <a:gd name="T9" fmla="*/ 352 h 377"/>
                <a:gd name="T10" fmla="*/ 188 w 283"/>
                <a:gd name="T11" fmla="*/ 377 h 377"/>
                <a:gd name="T12" fmla="*/ 25 w 283"/>
                <a:gd name="T13" fmla="*/ 283 h 377"/>
                <a:gd name="T14" fmla="*/ 188 w 283"/>
                <a:gd name="T15" fmla="*/ 37 h 377"/>
                <a:gd name="T16" fmla="*/ 264 w 283"/>
                <a:gd name="T17" fmla="*/ 58 h 377"/>
                <a:gd name="T18" fmla="*/ 283 w 283"/>
                <a:gd name="T19" fmla="*/ 26 h 377"/>
                <a:gd name="T20" fmla="*/ 188 w 283"/>
                <a:gd name="T21" fmla="*/ 0 h 377"/>
                <a:gd name="T22" fmla="*/ 0 w 283"/>
                <a:gd name="T23" fmla="*/ 189 h 377"/>
                <a:gd name="T24" fmla="*/ 37 w 283"/>
                <a:gd name="T25" fmla="*/ 189 h 377"/>
                <a:gd name="T26" fmla="*/ 188 w 283"/>
                <a:gd name="T27" fmla="*/ 3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377">
                  <a:moveTo>
                    <a:pt x="25" y="283"/>
                  </a:moveTo>
                  <a:cubicBezTo>
                    <a:pt x="57" y="265"/>
                    <a:pt x="57" y="265"/>
                    <a:pt x="57" y="265"/>
                  </a:cubicBezTo>
                  <a:cubicBezTo>
                    <a:pt x="83" y="310"/>
                    <a:pt x="132" y="340"/>
                    <a:pt x="188" y="340"/>
                  </a:cubicBezTo>
                  <a:cubicBezTo>
                    <a:pt x="216" y="340"/>
                    <a:pt x="241" y="332"/>
                    <a:pt x="264" y="320"/>
                  </a:cubicBezTo>
                  <a:cubicBezTo>
                    <a:pt x="282" y="352"/>
                    <a:pt x="282" y="352"/>
                    <a:pt x="282" y="352"/>
                  </a:cubicBezTo>
                  <a:cubicBezTo>
                    <a:pt x="255" y="368"/>
                    <a:pt x="222" y="377"/>
                    <a:pt x="188" y="377"/>
                  </a:cubicBezTo>
                  <a:cubicBezTo>
                    <a:pt x="118" y="377"/>
                    <a:pt x="58" y="339"/>
                    <a:pt x="25" y="283"/>
                  </a:cubicBezTo>
                  <a:close/>
                  <a:moveTo>
                    <a:pt x="188" y="37"/>
                  </a:moveTo>
                  <a:cubicBezTo>
                    <a:pt x="216" y="37"/>
                    <a:pt x="242" y="45"/>
                    <a:pt x="264" y="58"/>
                  </a:cubicBezTo>
                  <a:cubicBezTo>
                    <a:pt x="283" y="26"/>
                    <a:pt x="283" y="26"/>
                    <a:pt x="283" y="26"/>
                  </a:cubicBezTo>
                  <a:cubicBezTo>
                    <a:pt x="255" y="10"/>
                    <a:pt x="222" y="0"/>
                    <a:pt x="188" y="0"/>
                  </a:cubicBezTo>
                  <a:cubicBezTo>
                    <a:pt x="84" y="0"/>
                    <a:pt x="0" y="85"/>
                    <a:pt x="0" y="189"/>
                  </a:cubicBezTo>
                  <a:cubicBezTo>
                    <a:pt x="37" y="189"/>
                    <a:pt x="37" y="189"/>
                    <a:pt x="37" y="189"/>
                  </a:cubicBezTo>
                  <a:cubicBezTo>
                    <a:pt x="37" y="105"/>
                    <a:pt x="104" y="37"/>
                    <a:pt x="188" y="37"/>
                  </a:cubicBezTo>
                  <a:close/>
                </a:path>
              </a:pathLst>
            </a:custGeom>
            <a:solidFill>
              <a:srgbClr val="00AA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noEditPoints="1"/>
            </p:cNvSpPr>
            <p:nvPr userDrawn="1"/>
          </p:nvSpPr>
          <p:spPr bwMode="gray">
            <a:xfrm>
              <a:off x="4926157" y="5511800"/>
              <a:ext cx="476250" cy="365125"/>
            </a:xfrm>
            <a:custGeom>
              <a:avLst/>
              <a:gdLst>
                <a:gd name="T0" fmla="*/ 247 w 304"/>
                <a:gd name="T1" fmla="*/ 40 h 231"/>
                <a:gd name="T2" fmla="*/ 279 w 304"/>
                <a:gd name="T3" fmla="*/ 22 h 231"/>
                <a:gd name="T4" fmla="*/ 304 w 304"/>
                <a:gd name="T5" fmla="*/ 116 h 231"/>
                <a:gd name="T6" fmla="*/ 279 w 304"/>
                <a:gd name="T7" fmla="*/ 210 h 231"/>
                <a:gd name="T8" fmla="*/ 247 w 304"/>
                <a:gd name="T9" fmla="*/ 191 h 231"/>
                <a:gd name="T10" fmla="*/ 267 w 304"/>
                <a:gd name="T11" fmla="*/ 116 h 231"/>
                <a:gd name="T12" fmla="*/ 247 w 304"/>
                <a:gd name="T13" fmla="*/ 40 h 231"/>
                <a:gd name="T14" fmla="*/ 223 w 304"/>
                <a:gd name="T15" fmla="*/ 222 h 231"/>
                <a:gd name="T16" fmla="*/ 198 w 304"/>
                <a:gd name="T17" fmla="*/ 197 h 231"/>
                <a:gd name="T18" fmla="*/ 116 w 304"/>
                <a:gd name="T19" fmla="*/ 231 h 231"/>
                <a:gd name="T20" fmla="*/ 0 w 304"/>
                <a:gd name="T21" fmla="*/ 116 h 231"/>
                <a:gd name="T22" fmla="*/ 116 w 304"/>
                <a:gd name="T23" fmla="*/ 0 h 231"/>
                <a:gd name="T24" fmla="*/ 231 w 304"/>
                <a:gd name="T25" fmla="*/ 116 h 231"/>
                <a:gd name="T26" fmla="*/ 216 w 304"/>
                <a:gd name="T27" fmla="*/ 173 h 231"/>
                <a:gd name="T28" fmla="*/ 247 w 304"/>
                <a:gd name="T29" fmla="*/ 191 h 231"/>
                <a:gd name="T30" fmla="*/ 223 w 304"/>
                <a:gd name="T31" fmla="*/ 222 h 231"/>
                <a:gd name="T32" fmla="*/ 195 w 304"/>
                <a:gd name="T33" fmla="*/ 116 h 231"/>
                <a:gd name="T34" fmla="*/ 116 w 304"/>
                <a:gd name="T35" fmla="*/ 37 h 231"/>
                <a:gd name="T36" fmla="*/ 37 w 304"/>
                <a:gd name="T37" fmla="*/ 116 h 231"/>
                <a:gd name="T38" fmla="*/ 116 w 304"/>
                <a:gd name="T39" fmla="*/ 194 h 231"/>
                <a:gd name="T40" fmla="*/ 195 w 304"/>
                <a:gd name="T41" fmla="*/ 11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231">
                  <a:moveTo>
                    <a:pt x="247" y="40"/>
                  </a:moveTo>
                  <a:cubicBezTo>
                    <a:pt x="279" y="22"/>
                    <a:pt x="279" y="22"/>
                    <a:pt x="279" y="22"/>
                  </a:cubicBezTo>
                  <a:cubicBezTo>
                    <a:pt x="295" y="49"/>
                    <a:pt x="304" y="81"/>
                    <a:pt x="304" y="116"/>
                  </a:cubicBezTo>
                  <a:cubicBezTo>
                    <a:pt x="304" y="150"/>
                    <a:pt x="295" y="182"/>
                    <a:pt x="279" y="210"/>
                  </a:cubicBezTo>
                  <a:cubicBezTo>
                    <a:pt x="247" y="191"/>
                    <a:pt x="247" y="191"/>
                    <a:pt x="247" y="191"/>
                  </a:cubicBezTo>
                  <a:cubicBezTo>
                    <a:pt x="260" y="169"/>
                    <a:pt x="267" y="143"/>
                    <a:pt x="267" y="116"/>
                  </a:cubicBezTo>
                  <a:cubicBezTo>
                    <a:pt x="267" y="88"/>
                    <a:pt x="260" y="62"/>
                    <a:pt x="247" y="40"/>
                  </a:cubicBezTo>
                  <a:close/>
                  <a:moveTo>
                    <a:pt x="223" y="222"/>
                  </a:moveTo>
                  <a:cubicBezTo>
                    <a:pt x="198" y="197"/>
                    <a:pt x="198" y="197"/>
                    <a:pt x="198" y="197"/>
                  </a:cubicBezTo>
                  <a:cubicBezTo>
                    <a:pt x="177" y="218"/>
                    <a:pt x="148" y="231"/>
                    <a:pt x="116" y="231"/>
                  </a:cubicBezTo>
                  <a:cubicBezTo>
                    <a:pt x="52" y="231"/>
                    <a:pt x="0" y="179"/>
                    <a:pt x="0" y="116"/>
                  </a:cubicBezTo>
                  <a:cubicBezTo>
                    <a:pt x="0" y="52"/>
                    <a:pt x="52" y="0"/>
                    <a:pt x="116" y="0"/>
                  </a:cubicBezTo>
                  <a:cubicBezTo>
                    <a:pt x="180" y="0"/>
                    <a:pt x="231" y="52"/>
                    <a:pt x="231" y="116"/>
                  </a:cubicBezTo>
                  <a:cubicBezTo>
                    <a:pt x="231" y="137"/>
                    <a:pt x="226" y="156"/>
                    <a:pt x="216" y="173"/>
                  </a:cubicBezTo>
                  <a:cubicBezTo>
                    <a:pt x="247" y="191"/>
                    <a:pt x="247" y="191"/>
                    <a:pt x="247" y="191"/>
                  </a:cubicBezTo>
                  <a:cubicBezTo>
                    <a:pt x="240" y="203"/>
                    <a:pt x="232" y="213"/>
                    <a:pt x="223" y="222"/>
                  </a:cubicBezTo>
                  <a:close/>
                  <a:moveTo>
                    <a:pt x="195" y="116"/>
                  </a:moveTo>
                  <a:cubicBezTo>
                    <a:pt x="195" y="72"/>
                    <a:pt x="159" y="37"/>
                    <a:pt x="116" y="37"/>
                  </a:cubicBezTo>
                  <a:cubicBezTo>
                    <a:pt x="72" y="37"/>
                    <a:pt x="37" y="72"/>
                    <a:pt x="37" y="116"/>
                  </a:cubicBezTo>
                  <a:cubicBezTo>
                    <a:pt x="37" y="159"/>
                    <a:pt x="72" y="194"/>
                    <a:pt x="116" y="194"/>
                  </a:cubicBezTo>
                  <a:cubicBezTo>
                    <a:pt x="159" y="194"/>
                    <a:pt x="195" y="159"/>
                    <a:pt x="195" y="116"/>
                  </a:cubicBezTo>
                  <a:close/>
                </a:path>
              </a:pathLst>
            </a:custGeom>
            <a:solidFill>
              <a:srgbClr val="743C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8" name="Rectangle 27"/>
          <p:cNvSpPr/>
          <p:nvPr userDrawn="1"/>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29" name="Rectangle 28"/>
          <p:cNvSpPr/>
          <p:nvPr userDrawn="1"/>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0" name="Rectangle 29"/>
          <p:cNvSpPr/>
          <p:nvPr userDrawn="1"/>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1" name="Rectangle 30"/>
          <p:cNvSpPr/>
          <p:nvPr userDrawn="1"/>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2" name="Rectangle 31"/>
          <p:cNvSpPr/>
          <p:nvPr userDrawn="1"/>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3" name="Rectangle 32"/>
          <p:cNvSpPr/>
          <p:nvPr userDrawn="1"/>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4" name="Rectangle 33"/>
          <p:cNvSpPr/>
          <p:nvPr userDrawn="1"/>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5" name="Rectangle 34"/>
          <p:cNvSpPr/>
          <p:nvPr userDrawn="1"/>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6" name="Rectangle 35"/>
          <p:cNvSpPr/>
          <p:nvPr userDrawn="1"/>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7" name="Rectangle 36"/>
          <p:cNvSpPr/>
          <p:nvPr userDrawn="1"/>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8" name="Rectangle 37"/>
          <p:cNvSpPr/>
          <p:nvPr userDrawn="1"/>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39" name="Rectangle 38"/>
          <p:cNvSpPr/>
          <p:nvPr userDrawn="1"/>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40" name="Rectangle 39"/>
          <p:cNvSpPr/>
          <p:nvPr userDrawn="1"/>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41" name="Rectangle 40"/>
          <p:cNvSpPr/>
          <p:nvPr userDrawn="1"/>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42" name="Rectangle 41"/>
          <p:cNvSpPr/>
          <p:nvPr userDrawn="1"/>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
        <p:nvSpPr>
          <p:cNvPr id="43" name="Rectangle 42"/>
          <p:cNvSpPr/>
          <p:nvPr userDrawn="1"/>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err="1" smtClean="0">
              <a:ln>
                <a:noFill/>
              </a:ln>
              <a:solidFill>
                <a:prstClr val="white"/>
              </a:solidFill>
              <a:effectLst/>
              <a:uLnTx/>
              <a:uFillTx/>
              <a:latin typeface="Arial" panose="020B0604020202020204"/>
              <a:ea typeface="+mn-ea"/>
              <a:cs typeface="+mn-cs"/>
            </a:endParaRPr>
          </a:p>
        </p:txBody>
      </p:sp>
    </p:spTree>
  </p:cSld>
  <p:clrMap bg1="lt1" tx1="dk1" bg2="lt2" tx2="dk2" accent1="accent1" accent2="accent2" accent3="accent3" accent4="accent4" accent5="accent5" accent6="accent6" hlink="hlink" folHlink="folHlink"/>
  <p:sldLayoutIdLst>
    <p:sldLayoutId id="2147485467" r:id="rId1"/>
    <p:sldLayoutId id="2147485468" r:id="rId2"/>
    <p:sldLayoutId id="2147485469" r:id="rId3"/>
    <p:sldLayoutId id="2147485470" r:id="rId4"/>
    <p:sldLayoutId id="2147485471" r:id="rId5"/>
    <p:sldLayoutId id="2147485472" r:id="rId6"/>
    <p:sldLayoutId id="2147485474" r:id="rId7"/>
    <p:sldLayoutId id="2147485475" r:id="rId8"/>
    <p:sldLayoutId id="2147485477" r:id="rId9"/>
    <p:sldLayoutId id="2147485478" r:id="rId10"/>
    <p:sldLayoutId id="2147485483" r:id="rId11"/>
    <p:sldLayoutId id="2147485484" r:id="rId12"/>
    <p:sldLayoutId id="2147485481" r:id="rId13"/>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dt="0"/>
  <p:txStyles>
    <p:titleStyle>
      <a:lvl1pPr algn="l" rtl="0" eaLnBrk="1" fontAlgn="base" hangingPunct="1">
        <a:spcBef>
          <a:spcPct val="0"/>
        </a:spcBef>
        <a:spcAft>
          <a:spcPct val="0"/>
        </a:spcAft>
        <a:defRPr sz="2800" kern="1200">
          <a:solidFill>
            <a:srgbClr val="006A71"/>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p:titleStyle>
    <p:body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6"/>
          <p:cNvSpPr txBox="1">
            <a:spLocks/>
          </p:cNvSpPr>
          <p:nvPr/>
        </p:nvSpPr>
        <p:spPr>
          <a:xfrm>
            <a:off x="8158171" y="64246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b="1" smtClean="0">
                <a:solidFill>
                  <a:srgbClr val="333333"/>
                </a:solidFill>
                <a:latin typeface="Arial" panose="020B0604020202020204"/>
              </a:rPr>
              <a:pPr algn="r" fontAlgn="auto">
                <a:spcBef>
                  <a:spcPts val="0"/>
                </a:spcBef>
                <a:spcAft>
                  <a:spcPts val="0"/>
                </a:spcAft>
                <a:defRPr/>
              </a:pPr>
              <a:t>‹#›</a:t>
            </a:fld>
            <a:endParaRPr lang="en-US" sz="1000" b="1" dirty="0">
              <a:solidFill>
                <a:srgbClr val="333333"/>
              </a:solidFill>
              <a:latin typeface="Arial" panose="020B0604020202020204"/>
            </a:endParaRPr>
          </a:p>
        </p:txBody>
      </p:sp>
      <p:grpSp>
        <p:nvGrpSpPr>
          <p:cNvPr id="4" name="Group 3"/>
          <p:cNvGrpSpPr/>
          <p:nvPr/>
        </p:nvGrpSpPr>
        <p:grpSpPr bwMode="gray">
          <a:xfrm>
            <a:off x="449977" y="6346861"/>
            <a:ext cx="1332641" cy="289100"/>
            <a:chOff x="4813445" y="5397500"/>
            <a:chExt cx="2736850" cy="593725"/>
          </a:xfrm>
        </p:grpSpPr>
        <p:sp>
          <p:nvSpPr>
            <p:cNvPr id="6" name="Freeform 5"/>
            <p:cNvSpPr>
              <a:spLocks noEditPoints="1"/>
            </p:cNvSpPr>
            <p:nvPr userDrawn="1"/>
          </p:nvSpPr>
          <p:spPr bwMode="gray">
            <a:xfrm>
              <a:off x="5526232" y="5549900"/>
              <a:ext cx="1927225" cy="301625"/>
            </a:xfrm>
            <a:custGeom>
              <a:avLst/>
              <a:gdLst>
                <a:gd name="T0" fmla="*/ 64 w 1231"/>
                <a:gd name="T1" fmla="*/ 183 h 191"/>
                <a:gd name="T2" fmla="*/ 18 w 1231"/>
                <a:gd name="T3" fmla="*/ 18 h 191"/>
                <a:gd name="T4" fmla="*/ 127 w 1231"/>
                <a:gd name="T5" fmla="*/ 92 h 191"/>
                <a:gd name="T6" fmla="*/ 121 w 1231"/>
                <a:gd name="T7" fmla="*/ 191 h 191"/>
                <a:gd name="T8" fmla="*/ 22 w 1231"/>
                <a:gd name="T9" fmla="*/ 92 h 191"/>
                <a:gd name="T10" fmla="*/ 87 w 1231"/>
                <a:gd name="T11" fmla="*/ 156 h 191"/>
                <a:gd name="T12" fmla="*/ 99 w 1231"/>
                <a:gd name="T13" fmla="*/ 142 h 191"/>
                <a:gd name="T14" fmla="*/ 64 w 1231"/>
                <a:gd name="T15" fmla="*/ 20 h 191"/>
                <a:gd name="T16" fmla="*/ 152 w 1231"/>
                <a:gd name="T17" fmla="*/ 136 h 191"/>
                <a:gd name="T18" fmla="*/ 172 w 1231"/>
                <a:gd name="T19" fmla="*/ 133 h 191"/>
                <a:gd name="T20" fmla="*/ 230 w 1231"/>
                <a:gd name="T21" fmla="*/ 56 h 191"/>
                <a:gd name="T22" fmla="*/ 231 w 1231"/>
                <a:gd name="T23" fmla="*/ 182 h 191"/>
                <a:gd name="T24" fmla="*/ 301 w 1231"/>
                <a:gd name="T25" fmla="*/ 182 h 191"/>
                <a:gd name="T26" fmla="*/ 281 w 1231"/>
                <a:gd name="T27" fmla="*/ 56 h 191"/>
                <a:gd name="T28" fmla="*/ 301 w 1231"/>
                <a:gd name="T29" fmla="*/ 182 h 191"/>
                <a:gd name="T30" fmla="*/ 280 w 1231"/>
                <a:gd name="T31" fmla="*/ 1 h 191"/>
                <a:gd name="T32" fmla="*/ 430 w 1231"/>
                <a:gd name="T33" fmla="*/ 182 h 191"/>
                <a:gd name="T34" fmla="*/ 381 w 1231"/>
                <a:gd name="T35" fmla="*/ 73 h 191"/>
                <a:gd name="T36" fmla="*/ 331 w 1231"/>
                <a:gd name="T37" fmla="*/ 182 h 191"/>
                <a:gd name="T38" fmla="*/ 352 w 1231"/>
                <a:gd name="T39" fmla="*/ 68 h 191"/>
                <a:gd name="T40" fmla="*/ 430 w 1231"/>
                <a:gd name="T41" fmla="*/ 102 h 191"/>
                <a:gd name="T42" fmla="*/ 529 w 1231"/>
                <a:gd name="T43" fmla="*/ 182 h 191"/>
                <a:gd name="T44" fmla="*/ 550 w 1231"/>
                <a:gd name="T45" fmla="*/ 56 h 191"/>
                <a:gd name="T46" fmla="*/ 551 w 1231"/>
                <a:gd name="T47" fmla="*/ 24 h 191"/>
                <a:gd name="T48" fmla="*/ 551 w 1231"/>
                <a:gd name="T49" fmla="*/ 1 h 191"/>
                <a:gd name="T50" fmla="*/ 631 w 1231"/>
                <a:gd name="T51" fmla="*/ 119 h 191"/>
                <a:gd name="T52" fmla="*/ 735 w 1231"/>
                <a:gd name="T53" fmla="*/ 125 h 191"/>
                <a:gd name="T54" fmla="*/ 718 w 1231"/>
                <a:gd name="T55" fmla="*/ 151 h 191"/>
                <a:gd name="T56" fmla="*/ 732 w 1231"/>
                <a:gd name="T57" fmla="*/ 164 h 191"/>
                <a:gd name="T58" fmla="*/ 714 w 1231"/>
                <a:gd name="T59" fmla="*/ 109 h 191"/>
                <a:gd name="T60" fmla="*/ 655 w 1231"/>
                <a:gd name="T61" fmla="*/ 90 h 191"/>
                <a:gd name="T62" fmla="*/ 746 w 1231"/>
                <a:gd name="T63" fmla="*/ 165 h 191"/>
                <a:gd name="T64" fmla="*/ 760 w 1231"/>
                <a:gd name="T65" fmla="*/ 151 h 191"/>
                <a:gd name="T66" fmla="*/ 809 w 1231"/>
                <a:gd name="T67" fmla="*/ 128 h 191"/>
                <a:gd name="T68" fmla="*/ 798 w 1231"/>
                <a:gd name="T69" fmla="*/ 55 h 191"/>
                <a:gd name="T70" fmla="*/ 830 w 1231"/>
                <a:gd name="T71" fmla="*/ 83 h 191"/>
                <a:gd name="T72" fmla="*/ 771 w 1231"/>
                <a:gd name="T73" fmla="*/ 92 h 191"/>
                <a:gd name="T74" fmla="*/ 849 w 1231"/>
                <a:gd name="T75" fmla="*/ 144 h 191"/>
                <a:gd name="T76" fmla="*/ 872 w 1231"/>
                <a:gd name="T77" fmla="*/ 182 h 191"/>
                <a:gd name="T78" fmla="*/ 894 w 1231"/>
                <a:gd name="T79" fmla="*/ 2 h 191"/>
                <a:gd name="T80" fmla="*/ 1085 w 1231"/>
                <a:gd name="T81" fmla="*/ 182 h 191"/>
                <a:gd name="T82" fmla="*/ 1017 w 1231"/>
                <a:gd name="T83" fmla="*/ 154 h 191"/>
                <a:gd name="T84" fmla="*/ 952 w 1231"/>
                <a:gd name="T85" fmla="*/ 182 h 191"/>
                <a:gd name="T86" fmla="*/ 951 w 1231"/>
                <a:gd name="T87" fmla="*/ 2 h 191"/>
                <a:gd name="T88" fmla="*/ 1064 w 1231"/>
                <a:gd name="T89" fmla="*/ 2 h 191"/>
                <a:gd name="T90" fmla="*/ 1168 w 1231"/>
                <a:gd name="T91" fmla="*/ 183 h 191"/>
                <a:gd name="T92" fmla="*/ 1120 w 1231"/>
                <a:gd name="T93" fmla="*/ 144 h 191"/>
                <a:gd name="T94" fmla="*/ 1209 w 1231"/>
                <a:gd name="T95" fmla="*/ 132 h 191"/>
                <a:gd name="T96" fmla="*/ 1158 w 1231"/>
                <a:gd name="T97" fmla="*/ 99 h 191"/>
                <a:gd name="T98" fmla="*/ 1169 w 1231"/>
                <a:gd name="T99" fmla="*/ 0 h 191"/>
                <a:gd name="T100" fmla="*/ 1209 w 1231"/>
                <a:gd name="T101" fmla="*/ 35 h 191"/>
                <a:gd name="T102" fmla="*/ 1132 w 1231"/>
                <a:gd name="T103" fmla="*/ 51 h 191"/>
                <a:gd name="T104" fmla="*/ 1182 w 1231"/>
                <a:gd name="T105" fmla="*/ 83 h 191"/>
                <a:gd name="T106" fmla="*/ 1168 w 1231"/>
                <a:gd name="T107" fmla="*/ 183 h 191"/>
                <a:gd name="T108" fmla="*/ 462 w 1231"/>
                <a:gd name="T109" fmla="*/ 147 h 191"/>
                <a:gd name="T110" fmla="*/ 446 w 1231"/>
                <a:gd name="T111" fmla="*/ 56 h 191"/>
                <a:gd name="T112" fmla="*/ 482 w 1231"/>
                <a:gd name="T113" fmla="*/ 19 h 191"/>
                <a:gd name="T114" fmla="*/ 509 w 1231"/>
                <a:gd name="T115" fmla="*/ 73 h 191"/>
                <a:gd name="T116" fmla="*/ 498 w 1231"/>
                <a:gd name="T117" fmla="*/ 164 h 191"/>
                <a:gd name="T118" fmla="*/ 499 w 1231"/>
                <a:gd name="T119" fmla="*/ 182 h 191"/>
                <a:gd name="T120" fmla="*/ 579 w 1231"/>
                <a:gd name="T121" fmla="*/ 148 h 191"/>
                <a:gd name="T122" fmla="*/ 600 w 1231"/>
                <a:gd name="T123" fmla="*/ 147 h 191"/>
                <a:gd name="T124" fmla="*/ 616 w 1231"/>
                <a:gd name="T125"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1" h="191">
                  <a:moveTo>
                    <a:pt x="121" y="191"/>
                  </a:moveTo>
                  <a:cubicBezTo>
                    <a:pt x="102" y="171"/>
                    <a:pt x="102" y="171"/>
                    <a:pt x="102" y="171"/>
                  </a:cubicBezTo>
                  <a:cubicBezTo>
                    <a:pt x="91" y="179"/>
                    <a:pt x="78" y="183"/>
                    <a:pt x="64" y="183"/>
                  </a:cubicBezTo>
                  <a:cubicBezTo>
                    <a:pt x="46" y="183"/>
                    <a:pt x="30" y="177"/>
                    <a:pt x="18" y="165"/>
                  </a:cubicBezTo>
                  <a:cubicBezTo>
                    <a:pt x="1" y="148"/>
                    <a:pt x="0" y="131"/>
                    <a:pt x="0" y="92"/>
                  </a:cubicBezTo>
                  <a:cubicBezTo>
                    <a:pt x="0" y="52"/>
                    <a:pt x="1" y="35"/>
                    <a:pt x="18" y="18"/>
                  </a:cubicBezTo>
                  <a:cubicBezTo>
                    <a:pt x="30" y="6"/>
                    <a:pt x="46" y="0"/>
                    <a:pt x="64" y="0"/>
                  </a:cubicBezTo>
                  <a:cubicBezTo>
                    <a:pt x="82" y="0"/>
                    <a:pt x="97" y="6"/>
                    <a:pt x="109" y="18"/>
                  </a:cubicBezTo>
                  <a:cubicBezTo>
                    <a:pt x="125" y="35"/>
                    <a:pt x="127" y="50"/>
                    <a:pt x="127" y="92"/>
                  </a:cubicBezTo>
                  <a:cubicBezTo>
                    <a:pt x="127" y="125"/>
                    <a:pt x="126" y="143"/>
                    <a:pt x="115" y="158"/>
                  </a:cubicBezTo>
                  <a:cubicBezTo>
                    <a:pt x="135" y="178"/>
                    <a:pt x="135" y="178"/>
                    <a:pt x="135" y="178"/>
                  </a:cubicBezTo>
                  <a:lnTo>
                    <a:pt x="121" y="191"/>
                  </a:lnTo>
                  <a:close/>
                  <a:moveTo>
                    <a:pt x="64" y="20"/>
                  </a:moveTo>
                  <a:cubicBezTo>
                    <a:pt x="52" y="20"/>
                    <a:pt x="41" y="24"/>
                    <a:pt x="34" y="32"/>
                  </a:cubicBezTo>
                  <a:cubicBezTo>
                    <a:pt x="23" y="42"/>
                    <a:pt x="22" y="54"/>
                    <a:pt x="22" y="92"/>
                  </a:cubicBezTo>
                  <a:cubicBezTo>
                    <a:pt x="22" y="129"/>
                    <a:pt x="23" y="141"/>
                    <a:pt x="34" y="152"/>
                  </a:cubicBezTo>
                  <a:cubicBezTo>
                    <a:pt x="41" y="159"/>
                    <a:pt x="52" y="164"/>
                    <a:pt x="64" y="164"/>
                  </a:cubicBezTo>
                  <a:cubicBezTo>
                    <a:pt x="73" y="164"/>
                    <a:pt x="80" y="161"/>
                    <a:pt x="87" y="156"/>
                  </a:cubicBezTo>
                  <a:cubicBezTo>
                    <a:pt x="64" y="134"/>
                    <a:pt x="64" y="134"/>
                    <a:pt x="64" y="134"/>
                  </a:cubicBezTo>
                  <a:cubicBezTo>
                    <a:pt x="78" y="121"/>
                    <a:pt x="78" y="121"/>
                    <a:pt x="78" y="121"/>
                  </a:cubicBezTo>
                  <a:cubicBezTo>
                    <a:pt x="99" y="142"/>
                    <a:pt x="99" y="142"/>
                    <a:pt x="99" y="142"/>
                  </a:cubicBezTo>
                  <a:cubicBezTo>
                    <a:pt x="105" y="132"/>
                    <a:pt x="105" y="118"/>
                    <a:pt x="105" y="92"/>
                  </a:cubicBezTo>
                  <a:cubicBezTo>
                    <a:pt x="105" y="54"/>
                    <a:pt x="104" y="42"/>
                    <a:pt x="93" y="32"/>
                  </a:cubicBezTo>
                  <a:cubicBezTo>
                    <a:pt x="86" y="24"/>
                    <a:pt x="75" y="20"/>
                    <a:pt x="64" y="20"/>
                  </a:cubicBezTo>
                  <a:close/>
                  <a:moveTo>
                    <a:pt x="197" y="183"/>
                  </a:moveTo>
                  <a:cubicBezTo>
                    <a:pt x="184" y="183"/>
                    <a:pt x="172" y="179"/>
                    <a:pt x="165" y="171"/>
                  </a:cubicBezTo>
                  <a:cubicBezTo>
                    <a:pt x="156" y="163"/>
                    <a:pt x="152" y="151"/>
                    <a:pt x="152" y="136"/>
                  </a:cubicBezTo>
                  <a:cubicBezTo>
                    <a:pt x="152" y="56"/>
                    <a:pt x="152" y="56"/>
                    <a:pt x="152" y="56"/>
                  </a:cubicBezTo>
                  <a:cubicBezTo>
                    <a:pt x="172" y="56"/>
                    <a:pt x="172" y="56"/>
                    <a:pt x="172" y="56"/>
                  </a:cubicBezTo>
                  <a:cubicBezTo>
                    <a:pt x="172" y="133"/>
                    <a:pt x="172" y="133"/>
                    <a:pt x="172" y="133"/>
                  </a:cubicBezTo>
                  <a:cubicBezTo>
                    <a:pt x="172" y="154"/>
                    <a:pt x="182" y="165"/>
                    <a:pt x="201" y="165"/>
                  </a:cubicBezTo>
                  <a:cubicBezTo>
                    <a:pt x="220" y="165"/>
                    <a:pt x="230" y="153"/>
                    <a:pt x="230" y="133"/>
                  </a:cubicBezTo>
                  <a:cubicBezTo>
                    <a:pt x="230" y="56"/>
                    <a:pt x="230" y="56"/>
                    <a:pt x="230" y="56"/>
                  </a:cubicBezTo>
                  <a:cubicBezTo>
                    <a:pt x="251" y="56"/>
                    <a:pt x="251" y="56"/>
                    <a:pt x="251" y="56"/>
                  </a:cubicBezTo>
                  <a:cubicBezTo>
                    <a:pt x="251" y="182"/>
                    <a:pt x="251" y="182"/>
                    <a:pt x="251" y="182"/>
                  </a:cubicBezTo>
                  <a:cubicBezTo>
                    <a:pt x="231" y="182"/>
                    <a:pt x="231" y="182"/>
                    <a:pt x="231" y="182"/>
                  </a:cubicBezTo>
                  <a:cubicBezTo>
                    <a:pt x="231" y="170"/>
                    <a:pt x="231" y="170"/>
                    <a:pt x="231" y="170"/>
                  </a:cubicBezTo>
                  <a:cubicBezTo>
                    <a:pt x="222" y="178"/>
                    <a:pt x="210" y="183"/>
                    <a:pt x="197" y="183"/>
                  </a:cubicBezTo>
                  <a:close/>
                  <a:moveTo>
                    <a:pt x="301" y="182"/>
                  </a:moveTo>
                  <a:cubicBezTo>
                    <a:pt x="281" y="182"/>
                    <a:pt x="281" y="182"/>
                    <a:pt x="281" y="182"/>
                  </a:cubicBezTo>
                  <a:cubicBezTo>
                    <a:pt x="281" y="115"/>
                    <a:pt x="281" y="115"/>
                    <a:pt x="281" y="115"/>
                  </a:cubicBezTo>
                  <a:cubicBezTo>
                    <a:pt x="281" y="56"/>
                    <a:pt x="281" y="56"/>
                    <a:pt x="281" y="56"/>
                  </a:cubicBezTo>
                  <a:cubicBezTo>
                    <a:pt x="301" y="56"/>
                    <a:pt x="301" y="56"/>
                    <a:pt x="301" y="56"/>
                  </a:cubicBezTo>
                  <a:cubicBezTo>
                    <a:pt x="301" y="114"/>
                    <a:pt x="301" y="114"/>
                    <a:pt x="301" y="114"/>
                  </a:cubicBezTo>
                  <a:lnTo>
                    <a:pt x="301" y="182"/>
                  </a:lnTo>
                  <a:close/>
                  <a:moveTo>
                    <a:pt x="303" y="24"/>
                  </a:moveTo>
                  <a:cubicBezTo>
                    <a:pt x="280" y="24"/>
                    <a:pt x="280" y="24"/>
                    <a:pt x="280" y="24"/>
                  </a:cubicBezTo>
                  <a:cubicBezTo>
                    <a:pt x="280" y="1"/>
                    <a:pt x="280" y="1"/>
                    <a:pt x="280" y="1"/>
                  </a:cubicBezTo>
                  <a:cubicBezTo>
                    <a:pt x="303" y="1"/>
                    <a:pt x="303" y="1"/>
                    <a:pt x="303" y="1"/>
                  </a:cubicBezTo>
                  <a:lnTo>
                    <a:pt x="303" y="24"/>
                  </a:lnTo>
                  <a:close/>
                  <a:moveTo>
                    <a:pt x="430" y="182"/>
                  </a:moveTo>
                  <a:cubicBezTo>
                    <a:pt x="410" y="182"/>
                    <a:pt x="410" y="182"/>
                    <a:pt x="410" y="182"/>
                  </a:cubicBezTo>
                  <a:cubicBezTo>
                    <a:pt x="410" y="105"/>
                    <a:pt x="410" y="105"/>
                    <a:pt x="410" y="105"/>
                  </a:cubicBezTo>
                  <a:cubicBezTo>
                    <a:pt x="410" y="85"/>
                    <a:pt x="399" y="73"/>
                    <a:pt x="381" y="73"/>
                  </a:cubicBezTo>
                  <a:cubicBezTo>
                    <a:pt x="362" y="73"/>
                    <a:pt x="352" y="85"/>
                    <a:pt x="352" y="105"/>
                  </a:cubicBezTo>
                  <a:cubicBezTo>
                    <a:pt x="352" y="182"/>
                    <a:pt x="352" y="182"/>
                    <a:pt x="352" y="182"/>
                  </a:cubicBezTo>
                  <a:cubicBezTo>
                    <a:pt x="331" y="182"/>
                    <a:pt x="331" y="182"/>
                    <a:pt x="331" y="182"/>
                  </a:cubicBezTo>
                  <a:cubicBezTo>
                    <a:pt x="331" y="56"/>
                    <a:pt x="331" y="56"/>
                    <a:pt x="331" y="56"/>
                  </a:cubicBezTo>
                  <a:cubicBezTo>
                    <a:pt x="352" y="56"/>
                    <a:pt x="352" y="56"/>
                    <a:pt x="352" y="56"/>
                  </a:cubicBezTo>
                  <a:cubicBezTo>
                    <a:pt x="352" y="68"/>
                    <a:pt x="352" y="68"/>
                    <a:pt x="352" y="68"/>
                  </a:cubicBezTo>
                  <a:cubicBezTo>
                    <a:pt x="360" y="59"/>
                    <a:pt x="372" y="55"/>
                    <a:pt x="385" y="55"/>
                  </a:cubicBezTo>
                  <a:cubicBezTo>
                    <a:pt x="398" y="55"/>
                    <a:pt x="409" y="59"/>
                    <a:pt x="417" y="67"/>
                  </a:cubicBezTo>
                  <a:cubicBezTo>
                    <a:pt x="426" y="75"/>
                    <a:pt x="430" y="87"/>
                    <a:pt x="430" y="102"/>
                  </a:cubicBezTo>
                  <a:lnTo>
                    <a:pt x="430" y="182"/>
                  </a:lnTo>
                  <a:close/>
                  <a:moveTo>
                    <a:pt x="550" y="182"/>
                  </a:moveTo>
                  <a:cubicBezTo>
                    <a:pt x="529" y="182"/>
                    <a:pt x="529" y="182"/>
                    <a:pt x="529" y="182"/>
                  </a:cubicBezTo>
                  <a:cubicBezTo>
                    <a:pt x="529" y="113"/>
                    <a:pt x="529" y="113"/>
                    <a:pt x="529" y="113"/>
                  </a:cubicBezTo>
                  <a:cubicBezTo>
                    <a:pt x="529" y="56"/>
                    <a:pt x="529" y="56"/>
                    <a:pt x="529" y="56"/>
                  </a:cubicBezTo>
                  <a:cubicBezTo>
                    <a:pt x="550" y="56"/>
                    <a:pt x="550" y="56"/>
                    <a:pt x="550" y="56"/>
                  </a:cubicBezTo>
                  <a:cubicBezTo>
                    <a:pt x="550" y="113"/>
                    <a:pt x="550" y="113"/>
                    <a:pt x="550" y="113"/>
                  </a:cubicBezTo>
                  <a:lnTo>
                    <a:pt x="550" y="182"/>
                  </a:lnTo>
                  <a:close/>
                  <a:moveTo>
                    <a:pt x="551" y="24"/>
                  </a:moveTo>
                  <a:cubicBezTo>
                    <a:pt x="528" y="24"/>
                    <a:pt x="528" y="24"/>
                    <a:pt x="528" y="24"/>
                  </a:cubicBezTo>
                  <a:cubicBezTo>
                    <a:pt x="528" y="1"/>
                    <a:pt x="528" y="1"/>
                    <a:pt x="528" y="1"/>
                  </a:cubicBezTo>
                  <a:cubicBezTo>
                    <a:pt x="551" y="1"/>
                    <a:pt x="551" y="1"/>
                    <a:pt x="551" y="1"/>
                  </a:cubicBezTo>
                  <a:lnTo>
                    <a:pt x="551" y="24"/>
                  </a:lnTo>
                  <a:close/>
                  <a:moveTo>
                    <a:pt x="686" y="183"/>
                  </a:moveTo>
                  <a:cubicBezTo>
                    <a:pt x="651" y="183"/>
                    <a:pt x="631" y="160"/>
                    <a:pt x="631" y="119"/>
                  </a:cubicBezTo>
                  <a:cubicBezTo>
                    <a:pt x="631" y="79"/>
                    <a:pt x="651" y="55"/>
                    <a:pt x="683" y="55"/>
                  </a:cubicBezTo>
                  <a:cubicBezTo>
                    <a:pt x="715" y="55"/>
                    <a:pt x="735" y="78"/>
                    <a:pt x="735" y="116"/>
                  </a:cubicBezTo>
                  <a:cubicBezTo>
                    <a:pt x="735" y="125"/>
                    <a:pt x="735" y="125"/>
                    <a:pt x="735" y="125"/>
                  </a:cubicBezTo>
                  <a:cubicBezTo>
                    <a:pt x="652" y="125"/>
                    <a:pt x="652" y="125"/>
                    <a:pt x="652" y="125"/>
                  </a:cubicBezTo>
                  <a:cubicBezTo>
                    <a:pt x="652" y="151"/>
                    <a:pt x="664" y="165"/>
                    <a:pt x="687" y="165"/>
                  </a:cubicBezTo>
                  <a:cubicBezTo>
                    <a:pt x="700" y="165"/>
                    <a:pt x="708" y="161"/>
                    <a:pt x="718" y="151"/>
                  </a:cubicBezTo>
                  <a:cubicBezTo>
                    <a:pt x="719" y="150"/>
                    <a:pt x="719" y="150"/>
                    <a:pt x="719" y="150"/>
                  </a:cubicBezTo>
                  <a:cubicBezTo>
                    <a:pt x="733" y="163"/>
                    <a:pt x="733" y="163"/>
                    <a:pt x="733" y="163"/>
                  </a:cubicBezTo>
                  <a:cubicBezTo>
                    <a:pt x="732" y="164"/>
                    <a:pt x="732" y="164"/>
                    <a:pt x="732" y="164"/>
                  </a:cubicBezTo>
                  <a:cubicBezTo>
                    <a:pt x="720" y="176"/>
                    <a:pt x="708" y="183"/>
                    <a:pt x="686" y="183"/>
                  </a:cubicBezTo>
                  <a:close/>
                  <a:moveTo>
                    <a:pt x="652" y="109"/>
                  </a:moveTo>
                  <a:cubicBezTo>
                    <a:pt x="714" y="109"/>
                    <a:pt x="714" y="109"/>
                    <a:pt x="714" y="109"/>
                  </a:cubicBezTo>
                  <a:cubicBezTo>
                    <a:pt x="713" y="100"/>
                    <a:pt x="713" y="96"/>
                    <a:pt x="710" y="90"/>
                  </a:cubicBezTo>
                  <a:cubicBezTo>
                    <a:pt x="705" y="79"/>
                    <a:pt x="695" y="73"/>
                    <a:pt x="683" y="73"/>
                  </a:cubicBezTo>
                  <a:cubicBezTo>
                    <a:pt x="671" y="73"/>
                    <a:pt x="661" y="79"/>
                    <a:pt x="655" y="90"/>
                  </a:cubicBezTo>
                  <a:cubicBezTo>
                    <a:pt x="653" y="96"/>
                    <a:pt x="652" y="100"/>
                    <a:pt x="652" y="109"/>
                  </a:cubicBezTo>
                  <a:close/>
                  <a:moveTo>
                    <a:pt x="798" y="183"/>
                  </a:moveTo>
                  <a:cubicBezTo>
                    <a:pt x="775" y="183"/>
                    <a:pt x="759" y="178"/>
                    <a:pt x="746" y="165"/>
                  </a:cubicBezTo>
                  <a:cubicBezTo>
                    <a:pt x="745" y="164"/>
                    <a:pt x="745" y="164"/>
                    <a:pt x="745" y="164"/>
                  </a:cubicBezTo>
                  <a:cubicBezTo>
                    <a:pt x="759" y="150"/>
                    <a:pt x="759" y="150"/>
                    <a:pt x="759" y="150"/>
                  </a:cubicBezTo>
                  <a:cubicBezTo>
                    <a:pt x="760" y="151"/>
                    <a:pt x="760" y="151"/>
                    <a:pt x="760" y="151"/>
                  </a:cubicBezTo>
                  <a:cubicBezTo>
                    <a:pt x="769" y="161"/>
                    <a:pt x="781" y="165"/>
                    <a:pt x="797" y="165"/>
                  </a:cubicBezTo>
                  <a:cubicBezTo>
                    <a:pt x="809" y="165"/>
                    <a:pt x="829" y="163"/>
                    <a:pt x="829" y="145"/>
                  </a:cubicBezTo>
                  <a:cubicBezTo>
                    <a:pt x="829" y="134"/>
                    <a:pt x="823" y="129"/>
                    <a:pt x="809" y="128"/>
                  </a:cubicBezTo>
                  <a:cubicBezTo>
                    <a:pt x="789" y="126"/>
                    <a:pt x="789" y="126"/>
                    <a:pt x="789" y="126"/>
                  </a:cubicBezTo>
                  <a:cubicBezTo>
                    <a:pt x="764" y="124"/>
                    <a:pt x="751" y="113"/>
                    <a:pt x="751" y="92"/>
                  </a:cubicBezTo>
                  <a:cubicBezTo>
                    <a:pt x="751" y="70"/>
                    <a:pt x="770" y="55"/>
                    <a:pt x="798" y="55"/>
                  </a:cubicBezTo>
                  <a:cubicBezTo>
                    <a:pt x="816" y="55"/>
                    <a:pt x="832" y="59"/>
                    <a:pt x="843" y="68"/>
                  </a:cubicBezTo>
                  <a:cubicBezTo>
                    <a:pt x="844" y="69"/>
                    <a:pt x="844" y="69"/>
                    <a:pt x="844" y="69"/>
                  </a:cubicBezTo>
                  <a:cubicBezTo>
                    <a:pt x="830" y="83"/>
                    <a:pt x="830" y="83"/>
                    <a:pt x="830" y="83"/>
                  </a:cubicBezTo>
                  <a:cubicBezTo>
                    <a:pt x="829" y="82"/>
                    <a:pt x="829" y="82"/>
                    <a:pt x="829" y="82"/>
                  </a:cubicBezTo>
                  <a:cubicBezTo>
                    <a:pt x="821" y="76"/>
                    <a:pt x="811" y="73"/>
                    <a:pt x="798" y="73"/>
                  </a:cubicBezTo>
                  <a:cubicBezTo>
                    <a:pt x="781" y="73"/>
                    <a:pt x="771" y="79"/>
                    <a:pt x="771" y="92"/>
                  </a:cubicBezTo>
                  <a:cubicBezTo>
                    <a:pt x="771" y="102"/>
                    <a:pt x="778" y="107"/>
                    <a:pt x="792" y="108"/>
                  </a:cubicBezTo>
                  <a:cubicBezTo>
                    <a:pt x="811" y="110"/>
                    <a:pt x="811" y="110"/>
                    <a:pt x="811" y="110"/>
                  </a:cubicBezTo>
                  <a:cubicBezTo>
                    <a:pt x="827" y="112"/>
                    <a:pt x="849" y="117"/>
                    <a:pt x="849" y="144"/>
                  </a:cubicBezTo>
                  <a:cubicBezTo>
                    <a:pt x="849" y="168"/>
                    <a:pt x="829" y="183"/>
                    <a:pt x="798" y="183"/>
                  </a:cubicBezTo>
                  <a:close/>
                  <a:moveTo>
                    <a:pt x="894" y="182"/>
                  </a:moveTo>
                  <a:cubicBezTo>
                    <a:pt x="872" y="182"/>
                    <a:pt x="872" y="182"/>
                    <a:pt x="872" y="182"/>
                  </a:cubicBezTo>
                  <a:cubicBezTo>
                    <a:pt x="872" y="100"/>
                    <a:pt x="872" y="100"/>
                    <a:pt x="872" y="100"/>
                  </a:cubicBezTo>
                  <a:cubicBezTo>
                    <a:pt x="872" y="2"/>
                    <a:pt x="872" y="2"/>
                    <a:pt x="872" y="2"/>
                  </a:cubicBezTo>
                  <a:cubicBezTo>
                    <a:pt x="894" y="2"/>
                    <a:pt x="894" y="2"/>
                    <a:pt x="894" y="2"/>
                  </a:cubicBezTo>
                  <a:cubicBezTo>
                    <a:pt x="894" y="100"/>
                    <a:pt x="894" y="100"/>
                    <a:pt x="894" y="100"/>
                  </a:cubicBezTo>
                  <a:lnTo>
                    <a:pt x="894" y="182"/>
                  </a:lnTo>
                  <a:close/>
                  <a:moveTo>
                    <a:pt x="1085" y="182"/>
                  </a:moveTo>
                  <a:cubicBezTo>
                    <a:pt x="1063" y="182"/>
                    <a:pt x="1063" y="182"/>
                    <a:pt x="1063" y="182"/>
                  </a:cubicBezTo>
                  <a:cubicBezTo>
                    <a:pt x="1063" y="51"/>
                    <a:pt x="1063" y="51"/>
                    <a:pt x="1063" y="51"/>
                  </a:cubicBezTo>
                  <a:cubicBezTo>
                    <a:pt x="1017" y="154"/>
                    <a:pt x="1017" y="154"/>
                    <a:pt x="1017" y="154"/>
                  </a:cubicBezTo>
                  <a:cubicBezTo>
                    <a:pt x="999" y="154"/>
                    <a:pt x="999" y="154"/>
                    <a:pt x="999" y="154"/>
                  </a:cubicBezTo>
                  <a:cubicBezTo>
                    <a:pt x="952" y="51"/>
                    <a:pt x="952" y="51"/>
                    <a:pt x="952" y="51"/>
                  </a:cubicBezTo>
                  <a:cubicBezTo>
                    <a:pt x="952" y="182"/>
                    <a:pt x="952" y="182"/>
                    <a:pt x="952" y="182"/>
                  </a:cubicBezTo>
                  <a:cubicBezTo>
                    <a:pt x="930" y="182"/>
                    <a:pt x="930" y="182"/>
                    <a:pt x="930" y="182"/>
                  </a:cubicBezTo>
                  <a:cubicBezTo>
                    <a:pt x="930" y="2"/>
                    <a:pt x="930" y="2"/>
                    <a:pt x="930" y="2"/>
                  </a:cubicBezTo>
                  <a:cubicBezTo>
                    <a:pt x="951" y="2"/>
                    <a:pt x="951" y="2"/>
                    <a:pt x="951" y="2"/>
                  </a:cubicBezTo>
                  <a:cubicBezTo>
                    <a:pt x="951" y="2"/>
                    <a:pt x="951" y="2"/>
                    <a:pt x="951" y="2"/>
                  </a:cubicBezTo>
                  <a:cubicBezTo>
                    <a:pt x="1008" y="126"/>
                    <a:pt x="1008" y="126"/>
                    <a:pt x="1008" y="126"/>
                  </a:cubicBezTo>
                  <a:cubicBezTo>
                    <a:pt x="1064" y="2"/>
                    <a:pt x="1064" y="2"/>
                    <a:pt x="1064" y="2"/>
                  </a:cubicBezTo>
                  <a:cubicBezTo>
                    <a:pt x="1085" y="2"/>
                    <a:pt x="1085" y="2"/>
                    <a:pt x="1085" y="2"/>
                  </a:cubicBezTo>
                  <a:lnTo>
                    <a:pt x="1085" y="182"/>
                  </a:lnTo>
                  <a:close/>
                  <a:moveTo>
                    <a:pt x="1168" y="183"/>
                  </a:moveTo>
                  <a:cubicBezTo>
                    <a:pt x="1141" y="183"/>
                    <a:pt x="1123" y="176"/>
                    <a:pt x="1106" y="159"/>
                  </a:cubicBezTo>
                  <a:cubicBezTo>
                    <a:pt x="1106" y="158"/>
                    <a:pt x="1106" y="158"/>
                    <a:pt x="1106" y="158"/>
                  </a:cubicBezTo>
                  <a:cubicBezTo>
                    <a:pt x="1120" y="144"/>
                    <a:pt x="1120" y="144"/>
                    <a:pt x="1120" y="144"/>
                  </a:cubicBezTo>
                  <a:cubicBezTo>
                    <a:pt x="1121" y="145"/>
                    <a:pt x="1121" y="145"/>
                    <a:pt x="1121" y="145"/>
                  </a:cubicBezTo>
                  <a:cubicBezTo>
                    <a:pt x="1135" y="159"/>
                    <a:pt x="1148" y="164"/>
                    <a:pt x="1168" y="164"/>
                  </a:cubicBezTo>
                  <a:cubicBezTo>
                    <a:pt x="1194" y="164"/>
                    <a:pt x="1209" y="152"/>
                    <a:pt x="1209" y="132"/>
                  </a:cubicBezTo>
                  <a:cubicBezTo>
                    <a:pt x="1209" y="123"/>
                    <a:pt x="1207" y="116"/>
                    <a:pt x="1201" y="111"/>
                  </a:cubicBezTo>
                  <a:cubicBezTo>
                    <a:pt x="1196" y="106"/>
                    <a:pt x="1191" y="104"/>
                    <a:pt x="1179" y="102"/>
                  </a:cubicBezTo>
                  <a:cubicBezTo>
                    <a:pt x="1158" y="99"/>
                    <a:pt x="1158" y="99"/>
                    <a:pt x="1158" y="99"/>
                  </a:cubicBezTo>
                  <a:cubicBezTo>
                    <a:pt x="1143" y="97"/>
                    <a:pt x="1133" y="93"/>
                    <a:pt x="1125" y="86"/>
                  </a:cubicBezTo>
                  <a:cubicBezTo>
                    <a:pt x="1115" y="77"/>
                    <a:pt x="1111" y="66"/>
                    <a:pt x="1111" y="51"/>
                  </a:cubicBezTo>
                  <a:cubicBezTo>
                    <a:pt x="1111" y="20"/>
                    <a:pt x="1133" y="0"/>
                    <a:pt x="1169" y="0"/>
                  </a:cubicBezTo>
                  <a:cubicBezTo>
                    <a:pt x="1191" y="0"/>
                    <a:pt x="1207" y="6"/>
                    <a:pt x="1222" y="20"/>
                  </a:cubicBezTo>
                  <a:cubicBezTo>
                    <a:pt x="1223" y="21"/>
                    <a:pt x="1223" y="21"/>
                    <a:pt x="1223" y="21"/>
                  </a:cubicBezTo>
                  <a:cubicBezTo>
                    <a:pt x="1209" y="35"/>
                    <a:pt x="1209" y="35"/>
                    <a:pt x="1209" y="35"/>
                  </a:cubicBezTo>
                  <a:cubicBezTo>
                    <a:pt x="1208" y="34"/>
                    <a:pt x="1208" y="34"/>
                    <a:pt x="1208" y="34"/>
                  </a:cubicBezTo>
                  <a:cubicBezTo>
                    <a:pt x="1197" y="23"/>
                    <a:pt x="1185" y="19"/>
                    <a:pt x="1168" y="19"/>
                  </a:cubicBezTo>
                  <a:cubicBezTo>
                    <a:pt x="1146" y="19"/>
                    <a:pt x="1132" y="31"/>
                    <a:pt x="1132" y="51"/>
                  </a:cubicBezTo>
                  <a:cubicBezTo>
                    <a:pt x="1132" y="59"/>
                    <a:pt x="1134" y="66"/>
                    <a:pt x="1139" y="70"/>
                  </a:cubicBezTo>
                  <a:cubicBezTo>
                    <a:pt x="1144" y="75"/>
                    <a:pt x="1152" y="78"/>
                    <a:pt x="1162" y="79"/>
                  </a:cubicBezTo>
                  <a:cubicBezTo>
                    <a:pt x="1182" y="83"/>
                    <a:pt x="1182" y="83"/>
                    <a:pt x="1182" y="83"/>
                  </a:cubicBezTo>
                  <a:cubicBezTo>
                    <a:pt x="1199" y="85"/>
                    <a:pt x="1207" y="88"/>
                    <a:pt x="1215" y="96"/>
                  </a:cubicBezTo>
                  <a:cubicBezTo>
                    <a:pt x="1225" y="104"/>
                    <a:pt x="1231" y="117"/>
                    <a:pt x="1231" y="132"/>
                  </a:cubicBezTo>
                  <a:cubicBezTo>
                    <a:pt x="1231" y="163"/>
                    <a:pt x="1206" y="183"/>
                    <a:pt x="1168" y="183"/>
                  </a:cubicBezTo>
                  <a:close/>
                  <a:moveTo>
                    <a:pt x="499" y="182"/>
                  </a:moveTo>
                  <a:cubicBezTo>
                    <a:pt x="495" y="182"/>
                    <a:pt x="495" y="182"/>
                    <a:pt x="495" y="182"/>
                  </a:cubicBezTo>
                  <a:cubicBezTo>
                    <a:pt x="475" y="182"/>
                    <a:pt x="462" y="168"/>
                    <a:pt x="462" y="147"/>
                  </a:cubicBezTo>
                  <a:cubicBezTo>
                    <a:pt x="462" y="73"/>
                    <a:pt x="462" y="73"/>
                    <a:pt x="462" y="73"/>
                  </a:cubicBezTo>
                  <a:cubicBezTo>
                    <a:pt x="446" y="73"/>
                    <a:pt x="446" y="73"/>
                    <a:pt x="446" y="73"/>
                  </a:cubicBezTo>
                  <a:cubicBezTo>
                    <a:pt x="446" y="56"/>
                    <a:pt x="446" y="56"/>
                    <a:pt x="446" y="56"/>
                  </a:cubicBezTo>
                  <a:cubicBezTo>
                    <a:pt x="462" y="56"/>
                    <a:pt x="462" y="56"/>
                    <a:pt x="462" y="56"/>
                  </a:cubicBezTo>
                  <a:cubicBezTo>
                    <a:pt x="462" y="19"/>
                    <a:pt x="462" y="19"/>
                    <a:pt x="462" y="19"/>
                  </a:cubicBezTo>
                  <a:cubicBezTo>
                    <a:pt x="482" y="19"/>
                    <a:pt x="482" y="19"/>
                    <a:pt x="482" y="19"/>
                  </a:cubicBezTo>
                  <a:cubicBezTo>
                    <a:pt x="482" y="56"/>
                    <a:pt x="482" y="56"/>
                    <a:pt x="482" y="56"/>
                  </a:cubicBezTo>
                  <a:cubicBezTo>
                    <a:pt x="509" y="56"/>
                    <a:pt x="509" y="56"/>
                    <a:pt x="509" y="56"/>
                  </a:cubicBezTo>
                  <a:cubicBezTo>
                    <a:pt x="509" y="73"/>
                    <a:pt x="509" y="73"/>
                    <a:pt x="509" y="73"/>
                  </a:cubicBezTo>
                  <a:cubicBezTo>
                    <a:pt x="482" y="73"/>
                    <a:pt x="482" y="73"/>
                    <a:pt x="482" y="73"/>
                  </a:cubicBezTo>
                  <a:cubicBezTo>
                    <a:pt x="482" y="147"/>
                    <a:pt x="482" y="147"/>
                    <a:pt x="482" y="147"/>
                  </a:cubicBezTo>
                  <a:cubicBezTo>
                    <a:pt x="482" y="158"/>
                    <a:pt x="488" y="164"/>
                    <a:pt x="498" y="164"/>
                  </a:cubicBezTo>
                  <a:cubicBezTo>
                    <a:pt x="499" y="164"/>
                    <a:pt x="499" y="164"/>
                    <a:pt x="499" y="164"/>
                  </a:cubicBezTo>
                  <a:cubicBezTo>
                    <a:pt x="499" y="165"/>
                    <a:pt x="499" y="165"/>
                    <a:pt x="499" y="165"/>
                  </a:cubicBezTo>
                  <a:lnTo>
                    <a:pt x="499" y="182"/>
                  </a:lnTo>
                  <a:close/>
                  <a:moveTo>
                    <a:pt x="616" y="182"/>
                  </a:moveTo>
                  <a:cubicBezTo>
                    <a:pt x="612" y="182"/>
                    <a:pt x="612" y="182"/>
                    <a:pt x="612" y="182"/>
                  </a:cubicBezTo>
                  <a:cubicBezTo>
                    <a:pt x="591" y="182"/>
                    <a:pt x="579" y="169"/>
                    <a:pt x="579" y="148"/>
                  </a:cubicBezTo>
                  <a:cubicBezTo>
                    <a:pt x="579" y="2"/>
                    <a:pt x="579" y="2"/>
                    <a:pt x="579" y="2"/>
                  </a:cubicBezTo>
                  <a:cubicBezTo>
                    <a:pt x="600" y="2"/>
                    <a:pt x="600" y="2"/>
                    <a:pt x="600" y="2"/>
                  </a:cubicBezTo>
                  <a:cubicBezTo>
                    <a:pt x="600" y="147"/>
                    <a:pt x="600" y="147"/>
                    <a:pt x="600" y="147"/>
                  </a:cubicBezTo>
                  <a:cubicBezTo>
                    <a:pt x="600" y="159"/>
                    <a:pt x="604" y="164"/>
                    <a:pt x="615" y="164"/>
                  </a:cubicBezTo>
                  <a:cubicBezTo>
                    <a:pt x="616" y="164"/>
                    <a:pt x="616" y="164"/>
                    <a:pt x="616" y="164"/>
                  </a:cubicBezTo>
                  <a:cubicBezTo>
                    <a:pt x="616" y="165"/>
                    <a:pt x="616" y="165"/>
                    <a:pt x="616" y="165"/>
                  </a:cubicBezTo>
                  <a:lnTo>
                    <a:pt x="616" y="182"/>
                  </a:lnTo>
                  <a:close/>
                </a:path>
              </a:pathLst>
            </a:custGeom>
            <a:solidFill>
              <a:srgbClr val="7778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 name="Freeform 6"/>
            <p:cNvSpPr>
              <a:spLocks noEditPoints="1"/>
            </p:cNvSpPr>
            <p:nvPr userDrawn="1"/>
          </p:nvSpPr>
          <p:spPr bwMode="gray">
            <a:xfrm>
              <a:off x="7474095" y="5549900"/>
              <a:ext cx="76200" cy="41275"/>
            </a:xfrm>
            <a:custGeom>
              <a:avLst/>
              <a:gdLst>
                <a:gd name="T0" fmla="*/ 12 w 48"/>
                <a:gd name="T1" fmla="*/ 4 h 26"/>
                <a:gd name="T2" fmla="*/ 12 w 48"/>
                <a:gd name="T3" fmla="*/ 26 h 26"/>
                <a:gd name="T4" fmla="*/ 7 w 48"/>
                <a:gd name="T5" fmla="*/ 26 h 26"/>
                <a:gd name="T6" fmla="*/ 7 w 48"/>
                <a:gd name="T7" fmla="*/ 4 h 26"/>
                <a:gd name="T8" fmla="*/ 0 w 48"/>
                <a:gd name="T9" fmla="*/ 4 h 26"/>
                <a:gd name="T10" fmla="*/ 0 w 48"/>
                <a:gd name="T11" fmla="*/ 0 h 26"/>
                <a:gd name="T12" fmla="*/ 18 w 48"/>
                <a:gd name="T13" fmla="*/ 0 h 26"/>
                <a:gd name="T14" fmla="*/ 18 w 48"/>
                <a:gd name="T15" fmla="*/ 4 h 26"/>
                <a:gd name="T16" fmla="*/ 12 w 48"/>
                <a:gd name="T17" fmla="*/ 4 h 26"/>
                <a:gd name="T18" fmla="*/ 43 w 48"/>
                <a:gd name="T19" fmla="*/ 26 h 26"/>
                <a:gd name="T20" fmla="*/ 43 w 48"/>
                <a:gd name="T21" fmla="*/ 9 h 26"/>
                <a:gd name="T22" fmla="*/ 37 w 48"/>
                <a:gd name="T23" fmla="*/ 20 h 26"/>
                <a:gd name="T24" fmla="*/ 33 w 48"/>
                <a:gd name="T25" fmla="*/ 20 h 26"/>
                <a:gd name="T26" fmla="*/ 27 w 48"/>
                <a:gd name="T27" fmla="*/ 9 h 26"/>
                <a:gd name="T28" fmla="*/ 27 w 48"/>
                <a:gd name="T29" fmla="*/ 26 h 26"/>
                <a:gd name="T30" fmla="*/ 23 w 48"/>
                <a:gd name="T31" fmla="*/ 26 h 26"/>
                <a:gd name="T32" fmla="*/ 23 w 48"/>
                <a:gd name="T33" fmla="*/ 0 h 26"/>
                <a:gd name="T34" fmla="*/ 27 w 48"/>
                <a:gd name="T35" fmla="*/ 0 h 26"/>
                <a:gd name="T36" fmla="*/ 35 w 48"/>
                <a:gd name="T37" fmla="*/ 15 h 26"/>
                <a:gd name="T38" fmla="*/ 43 w 48"/>
                <a:gd name="T39" fmla="*/ 0 h 26"/>
                <a:gd name="T40" fmla="*/ 48 w 48"/>
                <a:gd name="T41" fmla="*/ 0 h 26"/>
                <a:gd name="T42" fmla="*/ 48 w 48"/>
                <a:gd name="T43" fmla="*/ 26 h 26"/>
                <a:gd name="T44" fmla="*/ 43 w 48"/>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6">
                  <a:moveTo>
                    <a:pt x="12" y="4"/>
                  </a:moveTo>
                  <a:lnTo>
                    <a:pt x="12" y="26"/>
                  </a:lnTo>
                  <a:lnTo>
                    <a:pt x="7" y="26"/>
                  </a:lnTo>
                  <a:lnTo>
                    <a:pt x="7" y="4"/>
                  </a:lnTo>
                  <a:lnTo>
                    <a:pt x="0" y="4"/>
                  </a:lnTo>
                  <a:lnTo>
                    <a:pt x="0" y="0"/>
                  </a:lnTo>
                  <a:lnTo>
                    <a:pt x="18" y="0"/>
                  </a:lnTo>
                  <a:lnTo>
                    <a:pt x="18" y="4"/>
                  </a:lnTo>
                  <a:lnTo>
                    <a:pt x="12" y="4"/>
                  </a:lnTo>
                  <a:close/>
                  <a:moveTo>
                    <a:pt x="43" y="26"/>
                  </a:moveTo>
                  <a:lnTo>
                    <a:pt x="43" y="9"/>
                  </a:lnTo>
                  <a:lnTo>
                    <a:pt x="37" y="20"/>
                  </a:lnTo>
                  <a:lnTo>
                    <a:pt x="33" y="20"/>
                  </a:lnTo>
                  <a:lnTo>
                    <a:pt x="27" y="9"/>
                  </a:lnTo>
                  <a:lnTo>
                    <a:pt x="27" y="26"/>
                  </a:lnTo>
                  <a:lnTo>
                    <a:pt x="23" y="26"/>
                  </a:lnTo>
                  <a:lnTo>
                    <a:pt x="23" y="0"/>
                  </a:lnTo>
                  <a:lnTo>
                    <a:pt x="27" y="0"/>
                  </a:lnTo>
                  <a:lnTo>
                    <a:pt x="35" y="15"/>
                  </a:lnTo>
                  <a:lnTo>
                    <a:pt x="43" y="0"/>
                  </a:lnTo>
                  <a:lnTo>
                    <a:pt x="48" y="0"/>
                  </a:lnTo>
                  <a:lnTo>
                    <a:pt x="48" y="26"/>
                  </a:lnTo>
                  <a:lnTo>
                    <a:pt x="43" y="26"/>
                  </a:lnTo>
                  <a:close/>
                </a:path>
              </a:pathLst>
            </a:custGeom>
            <a:solidFill>
              <a:srgbClr val="414042"/>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7"/>
            <p:cNvSpPr>
              <a:spLocks noEditPoints="1"/>
            </p:cNvSpPr>
            <p:nvPr userDrawn="1"/>
          </p:nvSpPr>
          <p:spPr bwMode="gray">
            <a:xfrm>
              <a:off x="4813445" y="5438775"/>
              <a:ext cx="549275" cy="493712"/>
            </a:xfrm>
            <a:custGeom>
              <a:avLst/>
              <a:gdLst>
                <a:gd name="T0" fmla="*/ 351 w 351"/>
                <a:gd name="T1" fmla="*/ 69 h 314"/>
                <a:gd name="T2" fmla="*/ 319 w 351"/>
                <a:gd name="T3" fmla="*/ 87 h 314"/>
                <a:gd name="T4" fmla="*/ 264 w 351"/>
                <a:gd name="T5" fmla="*/ 32 h 314"/>
                <a:gd name="T6" fmla="*/ 283 w 351"/>
                <a:gd name="T7" fmla="*/ 0 h 314"/>
                <a:gd name="T8" fmla="*/ 351 w 351"/>
                <a:gd name="T9" fmla="*/ 69 h 314"/>
                <a:gd name="T10" fmla="*/ 37 w 351"/>
                <a:gd name="T11" fmla="*/ 163 h 314"/>
                <a:gd name="T12" fmla="*/ 0 w 351"/>
                <a:gd name="T13" fmla="*/ 163 h 314"/>
                <a:gd name="T14" fmla="*/ 25 w 351"/>
                <a:gd name="T15" fmla="*/ 257 h 314"/>
                <a:gd name="T16" fmla="*/ 57 w 351"/>
                <a:gd name="T17" fmla="*/ 239 h 314"/>
                <a:gd name="T18" fmla="*/ 37 w 351"/>
                <a:gd name="T19" fmla="*/ 163 h 314"/>
                <a:gd name="T20" fmla="*/ 130 w 351"/>
                <a:gd name="T21" fmla="*/ 63 h 314"/>
                <a:gd name="T22" fmla="*/ 112 w 351"/>
                <a:gd name="T23" fmla="*/ 31 h 314"/>
                <a:gd name="T24" fmla="*/ 37 w 351"/>
                <a:gd name="T25" fmla="*/ 163 h 314"/>
                <a:gd name="T26" fmla="*/ 72 w 351"/>
                <a:gd name="T27" fmla="*/ 163 h 314"/>
                <a:gd name="T28" fmla="*/ 130 w 351"/>
                <a:gd name="T29" fmla="*/ 63 h 314"/>
                <a:gd name="T30" fmla="*/ 88 w 351"/>
                <a:gd name="T31" fmla="*/ 221 h 314"/>
                <a:gd name="T32" fmla="*/ 57 w 351"/>
                <a:gd name="T33" fmla="*/ 239 h 314"/>
                <a:gd name="T34" fmla="*/ 188 w 351"/>
                <a:gd name="T35" fmla="*/ 314 h 314"/>
                <a:gd name="T36" fmla="*/ 188 w 351"/>
                <a:gd name="T37" fmla="*/ 278 h 314"/>
                <a:gd name="T38" fmla="*/ 88 w 351"/>
                <a:gd name="T39" fmla="*/ 22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14">
                  <a:moveTo>
                    <a:pt x="351" y="69"/>
                  </a:moveTo>
                  <a:cubicBezTo>
                    <a:pt x="319" y="87"/>
                    <a:pt x="319" y="87"/>
                    <a:pt x="319" y="87"/>
                  </a:cubicBezTo>
                  <a:cubicBezTo>
                    <a:pt x="306" y="64"/>
                    <a:pt x="287" y="45"/>
                    <a:pt x="264" y="32"/>
                  </a:cubicBezTo>
                  <a:cubicBezTo>
                    <a:pt x="283" y="0"/>
                    <a:pt x="283" y="0"/>
                    <a:pt x="283" y="0"/>
                  </a:cubicBezTo>
                  <a:cubicBezTo>
                    <a:pt x="311" y="16"/>
                    <a:pt x="335" y="40"/>
                    <a:pt x="351" y="69"/>
                  </a:cubicBezTo>
                  <a:close/>
                  <a:moveTo>
                    <a:pt x="37" y="163"/>
                  </a:moveTo>
                  <a:cubicBezTo>
                    <a:pt x="0" y="163"/>
                    <a:pt x="0" y="163"/>
                    <a:pt x="0" y="163"/>
                  </a:cubicBezTo>
                  <a:cubicBezTo>
                    <a:pt x="0" y="197"/>
                    <a:pt x="9" y="230"/>
                    <a:pt x="25" y="257"/>
                  </a:cubicBezTo>
                  <a:cubicBezTo>
                    <a:pt x="57" y="239"/>
                    <a:pt x="57" y="239"/>
                    <a:pt x="57" y="239"/>
                  </a:cubicBezTo>
                  <a:cubicBezTo>
                    <a:pt x="44" y="216"/>
                    <a:pt x="37" y="190"/>
                    <a:pt x="37" y="163"/>
                  </a:cubicBezTo>
                  <a:close/>
                  <a:moveTo>
                    <a:pt x="130" y="63"/>
                  </a:moveTo>
                  <a:cubicBezTo>
                    <a:pt x="112" y="31"/>
                    <a:pt x="112" y="31"/>
                    <a:pt x="112" y="31"/>
                  </a:cubicBezTo>
                  <a:cubicBezTo>
                    <a:pt x="67" y="58"/>
                    <a:pt x="37" y="107"/>
                    <a:pt x="37" y="163"/>
                  </a:cubicBezTo>
                  <a:cubicBezTo>
                    <a:pt x="72" y="163"/>
                    <a:pt x="72" y="163"/>
                    <a:pt x="72" y="163"/>
                  </a:cubicBezTo>
                  <a:cubicBezTo>
                    <a:pt x="72" y="120"/>
                    <a:pt x="96" y="83"/>
                    <a:pt x="130" y="63"/>
                  </a:cubicBezTo>
                  <a:close/>
                  <a:moveTo>
                    <a:pt x="88" y="221"/>
                  </a:moveTo>
                  <a:cubicBezTo>
                    <a:pt x="57" y="239"/>
                    <a:pt x="57" y="239"/>
                    <a:pt x="57" y="239"/>
                  </a:cubicBezTo>
                  <a:cubicBezTo>
                    <a:pt x="83" y="284"/>
                    <a:pt x="132" y="314"/>
                    <a:pt x="188" y="314"/>
                  </a:cubicBezTo>
                  <a:cubicBezTo>
                    <a:pt x="188" y="278"/>
                    <a:pt x="188" y="278"/>
                    <a:pt x="188" y="278"/>
                  </a:cubicBezTo>
                  <a:cubicBezTo>
                    <a:pt x="145" y="278"/>
                    <a:pt x="108" y="255"/>
                    <a:pt x="88" y="221"/>
                  </a:cubicBezTo>
                  <a:close/>
                </a:path>
              </a:pathLst>
            </a:custGeom>
            <a:solidFill>
              <a:srgbClr val="ACDA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8"/>
            <p:cNvSpPr>
              <a:spLocks noEditPoints="1"/>
            </p:cNvSpPr>
            <p:nvPr userDrawn="1"/>
          </p:nvSpPr>
          <p:spPr bwMode="gray">
            <a:xfrm>
              <a:off x="4813445" y="5397500"/>
              <a:ext cx="442913" cy="593725"/>
            </a:xfrm>
            <a:custGeom>
              <a:avLst/>
              <a:gdLst>
                <a:gd name="T0" fmla="*/ 25 w 283"/>
                <a:gd name="T1" fmla="*/ 283 h 377"/>
                <a:gd name="T2" fmla="*/ 57 w 283"/>
                <a:gd name="T3" fmla="*/ 265 h 377"/>
                <a:gd name="T4" fmla="*/ 188 w 283"/>
                <a:gd name="T5" fmla="*/ 340 h 377"/>
                <a:gd name="T6" fmla="*/ 264 w 283"/>
                <a:gd name="T7" fmla="*/ 320 h 377"/>
                <a:gd name="T8" fmla="*/ 282 w 283"/>
                <a:gd name="T9" fmla="*/ 352 h 377"/>
                <a:gd name="T10" fmla="*/ 188 w 283"/>
                <a:gd name="T11" fmla="*/ 377 h 377"/>
                <a:gd name="T12" fmla="*/ 25 w 283"/>
                <a:gd name="T13" fmla="*/ 283 h 377"/>
                <a:gd name="T14" fmla="*/ 188 w 283"/>
                <a:gd name="T15" fmla="*/ 37 h 377"/>
                <a:gd name="T16" fmla="*/ 264 w 283"/>
                <a:gd name="T17" fmla="*/ 58 h 377"/>
                <a:gd name="T18" fmla="*/ 283 w 283"/>
                <a:gd name="T19" fmla="*/ 26 h 377"/>
                <a:gd name="T20" fmla="*/ 188 w 283"/>
                <a:gd name="T21" fmla="*/ 0 h 377"/>
                <a:gd name="T22" fmla="*/ 0 w 283"/>
                <a:gd name="T23" fmla="*/ 189 h 377"/>
                <a:gd name="T24" fmla="*/ 37 w 283"/>
                <a:gd name="T25" fmla="*/ 189 h 377"/>
                <a:gd name="T26" fmla="*/ 188 w 283"/>
                <a:gd name="T27" fmla="*/ 3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377">
                  <a:moveTo>
                    <a:pt x="25" y="283"/>
                  </a:moveTo>
                  <a:cubicBezTo>
                    <a:pt x="57" y="265"/>
                    <a:pt x="57" y="265"/>
                    <a:pt x="57" y="265"/>
                  </a:cubicBezTo>
                  <a:cubicBezTo>
                    <a:pt x="83" y="310"/>
                    <a:pt x="132" y="340"/>
                    <a:pt x="188" y="340"/>
                  </a:cubicBezTo>
                  <a:cubicBezTo>
                    <a:pt x="216" y="340"/>
                    <a:pt x="241" y="332"/>
                    <a:pt x="264" y="320"/>
                  </a:cubicBezTo>
                  <a:cubicBezTo>
                    <a:pt x="282" y="352"/>
                    <a:pt x="282" y="352"/>
                    <a:pt x="282" y="352"/>
                  </a:cubicBezTo>
                  <a:cubicBezTo>
                    <a:pt x="255" y="368"/>
                    <a:pt x="222" y="377"/>
                    <a:pt x="188" y="377"/>
                  </a:cubicBezTo>
                  <a:cubicBezTo>
                    <a:pt x="118" y="377"/>
                    <a:pt x="58" y="339"/>
                    <a:pt x="25" y="283"/>
                  </a:cubicBezTo>
                  <a:close/>
                  <a:moveTo>
                    <a:pt x="188" y="37"/>
                  </a:moveTo>
                  <a:cubicBezTo>
                    <a:pt x="216" y="37"/>
                    <a:pt x="242" y="45"/>
                    <a:pt x="264" y="58"/>
                  </a:cubicBezTo>
                  <a:cubicBezTo>
                    <a:pt x="283" y="26"/>
                    <a:pt x="283" y="26"/>
                    <a:pt x="283" y="26"/>
                  </a:cubicBezTo>
                  <a:cubicBezTo>
                    <a:pt x="255" y="10"/>
                    <a:pt x="222" y="0"/>
                    <a:pt x="188" y="0"/>
                  </a:cubicBezTo>
                  <a:cubicBezTo>
                    <a:pt x="84" y="0"/>
                    <a:pt x="0" y="85"/>
                    <a:pt x="0" y="189"/>
                  </a:cubicBezTo>
                  <a:cubicBezTo>
                    <a:pt x="37" y="189"/>
                    <a:pt x="37" y="189"/>
                    <a:pt x="37" y="189"/>
                  </a:cubicBezTo>
                  <a:cubicBezTo>
                    <a:pt x="37" y="105"/>
                    <a:pt x="104" y="37"/>
                    <a:pt x="188" y="37"/>
                  </a:cubicBezTo>
                  <a:close/>
                </a:path>
              </a:pathLst>
            </a:custGeom>
            <a:solidFill>
              <a:srgbClr val="00AA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9"/>
            <p:cNvSpPr>
              <a:spLocks noEditPoints="1"/>
            </p:cNvSpPr>
            <p:nvPr userDrawn="1"/>
          </p:nvSpPr>
          <p:spPr bwMode="gray">
            <a:xfrm>
              <a:off x="4926157" y="5511800"/>
              <a:ext cx="476250" cy="365125"/>
            </a:xfrm>
            <a:custGeom>
              <a:avLst/>
              <a:gdLst>
                <a:gd name="T0" fmla="*/ 247 w 304"/>
                <a:gd name="T1" fmla="*/ 40 h 231"/>
                <a:gd name="T2" fmla="*/ 279 w 304"/>
                <a:gd name="T3" fmla="*/ 22 h 231"/>
                <a:gd name="T4" fmla="*/ 304 w 304"/>
                <a:gd name="T5" fmla="*/ 116 h 231"/>
                <a:gd name="T6" fmla="*/ 279 w 304"/>
                <a:gd name="T7" fmla="*/ 210 h 231"/>
                <a:gd name="T8" fmla="*/ 247 w 304"/>
                <a:gd name="T9" fmla="*/ 191 h 231"/>
                <a:gd name="T10" fmla="*/ 267 w 304"/>
                <a:gd name="T11" fmla="*/ 116 h 231"/>
                <a:gd name="T12" fmla="*/ 247 w 304"/>
                <a:gd name="T13" fmla="*/ 40 h 231"/>
                <a:gd name="T14" fmla="*/ 223 w 304"/>
                <a:gd name="T15" fmla="*/ 222 h 231"/>
                <a:gd name="T16" fmla="*/ 198 w 304"/>
                <a:gd name="T17" fmla="*/ 197 h 231"/>
                <a:gd name="T18" fmla="*/ 116 w 304"/>
                <a:gd name="T19" fmla="*/ 231 h 231"/>
                <a:gd name="T20" fmla="*/ 0 w 304"/>
                <a:gd name="T21" fmla="*/ 116 h 231"/>
                <a:gd name="T22" fmla="*/ 116 w 304"/>
                <a:gd name="T23" fmla="*/ 0 h 231"/>
                <a:gd name="T24" fmla="*/ 231 w 304"/>
                <a:gd name="T25" fmla="*/ 116 h 231"/>
                <a:gd name="T26" fmla="*/ 216 w 304"/>
                <a:gd name="T27" fmla="*/ 173 h 231"/>
                <a:gd name="T28" fmla="*/ 247 w 304"/>
                <a:gd name="T29" fmla="*/ 191 h 231"/>
                <a:gd name="T30" fmla="*/ 223 w 304"/>
                <a:gd name="T31" fmla="*/ 222 h 231"/>
                <a:gd name="T32" fmla="*/ 195 w 304"/>
                <a:gd name="T33" fmla="*/ 116 h 231"/>
                <a:gd name="T34" fmla="*/ 116 w 304"/>
                <a:gd name="T35" fmla="*/ 37 h 231"/>
                <a:gd name="T36" fmla="*/ 37 w 304"/>
                <a:gd name="T37" fmla="*/ 116 h 231"/>
                <a:gd name="T38" fmla="*/ 116 w 304"/>
                <a:gd name="T39" fmla="*/ 194 h 231"/>
                <a:gd name="T40" fmla="*/ 195 w 304"/>
                <a:gd name="T41" fmla="*/ 11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231">
                  <a:moveTo>
                    <a:pt x="247" y="40"/>
                  </a:moveTo>
                  <a:cubicBezTo>
                    <a:pt x="279" y="22"/>
                    <a:pt x="279" y="22"/>
                    <a:pt x="279" y="22"/>
                  </a:cubicBezTo>
                  <a:cubicBezTo>
                    <a:pt x="295" y="49"/>
                    <a:pt x="304" y="81"/>
                    <a:pt x="304" y="116"/>
                  </a:cubicBezTo>
                  <a:cubicBezTo>
                    <a:pt x="304" y="150"/>
                    <a:pt x="295" y="182"/>
                    <a:pt x="279" y="210"/>
                  </a:cubicBezTo>
                  <a:cubicBezTo>
                    <a:pt x="247" y="191"/>
                    <a:pt x="247" y="191"/>
                    <a:pt x="247" y="191"/>
                  </a:cubicBezTo>
                  <a:cubicBezTo>
                    <a:pt x="260" y="169"/>
                    <a:pt x="267" y="143"/>
                    <a:pt x="267" y="116"/>
                  </a:cubicBezTo>
                  <a:cubicBezTo>
                    <a:pt x="267" y="88"/>
                    <a:pt x="260" y="62"/>
                    <a:pt x="247" y="40"/>
                  </a:cubicBezTo>
                  <a:close/>
                  <a:moveTo>
                    <a:pt x="223" y="222"/>
                  </a:moveTo>
                  <a:cubicBezTo>
                    <a:pt x="198" y="197"/>
                    <a:pt x="198" y="197"/>
                    <a:pt x="198" y="197"/>
                  </a:cubicBezTo>
                  <a:cubicBezTo>
                    <a:pt x="177" y="218"/>
                    <a:pt x="148" y="231"/>
                    <a:pt x="116" y="231"/>
                  </a:cubicBezTo>
                  <a:cubicBezTo>
                    <a:pt x="52" y="231"/>
                    <a:pt x="0" y="179"/>
                    <a:pt x="0" y="116"/>
                  </a:cubicBezTo>
                  <a:cubicBezTo>
                    <a:pt x="0" y="52"/>
                    <a:pt x="52" y="0"/>
                    <a:pt x="116" y="0"/>
                  </a:cubicBezTo>
                  <a:cubicBezTo>
                    <a:pt x="180" y="0"/>
                    <a:pt x="231" y="52"/>
                    <a:pt x="231" y="116"/>
                  </a:cubicBezTo>
                  <a:cubicBezTo>
                    <a:pt x="231" y="137"/>
                    <a:pt x="226" y="156"/>
                    <a:pt x="216" y="173"/>
                  </a:cubicBezTo>
                  <a:cubicBezTo>
                    <a:pt x="247" y="191"/>
                    <a:pt x="247" y="191"/>
                    <a:pt x="247" y="191"/>
                  </a:cubicBezTo>
                  <a:cubicBezTo>
                    <a:pt x="240" y="203"/>
                    <a:pt x="232" y="213"/>
                    <a:pt x="223" y="222"/>
                  </a:cubicBezTo>
                  <a:close/>
                  <a:moveTo>
                    <a:pt x="195" y="116"/>
                  </a:moveTo>
                  <a:cubicBezTo>
                    <a:pt x="195" y="72"/>
                    <a:pt x="159" y="37"/>
                    <a:pt x="116" y="37"/>
                  </a:cubicBezTo>
                  <a:cubicBezTo>
                    <a:pt x="72" y="37"/>
                    <a:pt x="37" y="72"/>
                    <a:pt x="37" y="116"/>
                  </a:cubicBezTo>
                  <a:cubicBezTo>
                    <a:pt x="37" y="159"/>
                    <a:pt x="72" y="194"/>
                    <a:pt x="116" y="194"/>
                  </a:cubicBezTo>
                  <a:cubicBezTo>
                    <a:pt x="159" y="194"/>
                    <a:pt x="195" y="159"/>
                    <a:pt x="195" y="116"/>
                  </a:cubicBezTo>
                  <a:close/>
                </a:path>
              </a:pathLst>
            </a:custGeom>
            <a:solidFill>
              <a:srgbClr val="743C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nvGrpSpPr>
          <p:cNvPr id="18" name="Group 17"/>
          <p:cNvGrpSpPr/>
          <p:nvPr/>
        </p:nvGrpSpPr>
        <p:grpSpPr>
          <a:xfrm>
            <a:off x="9662160" y="1754583"/>
            <a:ext cx="297180" cy="3348834"/>
            <a:chOff x="9662160" y="1842328"/>
            <a:chExt cx="297180" cy="3348834"/>
          </a:xfrm>
        </p:grpSpPr>
        <p:sp>
          <p:nvSpPr>
            <p:cNvPr id="19" name="Rectangle 18"/>
            <p:cNvSpPr/>
            <p:nvPr userDrawn="1"/>
          </p:nvSpPr>
          <p:spPr bwMode="gray">
            <a:xfrm>
              <a:off x="9662160" y="1842328"/>
              <a:ext cx="297180" cy="297180"/>
            </a:xfrm>
            <a:prstGeom prst="rect">
              <a:avLst/>
            </a:prstGeom>
            <a:solidFill>
              <a:schemeClr val="tx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0" name="Rectangle 19"/>
            <p:cNvSpPr/>
            <p:nvPr userDrawn="1"/>
          </p:nvSpPr>
          <p:spPr bwMode="gray">
            <a:xfrm>
              <a:off x="9662160" y="2278279"/>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1" name="Rectangle 20"/>
            <p:cNvSpPr/>
            <p:nvPr userDrawn="1"/>
          </p:nvSpPr>
          <p:spPr bwMode="gray">
            <a:xfrm>
              <a:off x="9662160" y="2714230"/>
              <a:ext cx="297180" cy="297180"/>
            </a:xfrm>
            <a:prstGeom prst="rect">
              <a:avLst/>
            </a:prstGeom>
            <a:solidFill>
              <a:schemeClr val="accent1"/>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2" name="Rectangle 21"/>
            <p:cNvSpPr/>
            <p:nvPr userDrawn="1"/>
          </p:nvSpPr>
          <p:spPr bwMode="gray">
            <a:xfrm>
              <a:off x="9662160" y="3150181"/>
              <a:ext cx="297180" cy="297180"/>
            </a:xfrm>
            <a:prstGeom prst="rect">
              <a:avLst/>
            </a:prstGeom>
            <a:solidFill>
              <a:schemeClr val="accent2"/>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3" name="Rectangle 22"/>
            <p:cNvSpPr/>
            <p:nvPr userDrawn="1"/>
          </p:nvSpPr>
          <p:spPr bwMode="gray">
            <a:xfrm>
              <a:off x="9662160" y="3586132"/>
              <a:ext cx="297180" cy="297180"/>
            </a:xfrm>
            <a:prstGeom prst="rect">
              <a:avLst/>
            </a:prstGeom>
            <a:solidFill>
              <a:schemeClr val="accent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4" name="Rectangle 23"/>
            <p:cNvSpPr/>
            <p:nvPr userDrawn="1"/>
          </p:nvSpPr>
          <p:spPr bwMode="gray">
            <a:xfrm>
              <a:off x="9662160" y="4458034"/>
              <a:ext cx="297180" cy="297180"/>
            </a:xfrm>
            <a:prstGeom prst="rect">
              <a:avLst/>
            </a:prstGeom>
            <a:solidFill>
              <a:schemeClr val="accent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5" name="Rectangle 24"/>
            <p:cNvSpPr/>
            <p:nvPr userDrawn="1"/>
          </p:nvSpPr>
          <p:spPr bwMode="gray">
            <a:xfrm>
              <a:off x="9662160" y="4022083"/>
              <a:ext cx="297180" cy="297180"/>
            </a:xfrm>
            <a:prstGeom prst="rect">
              <a:avLst/>
            </a:prstGeom>
            <a:solidFill>
              <a:schemeClr val="accent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6" name="Rectangle 25"/>
            <p:cNvSpPr/>
            <p:nvPr userDrawn="1"/>
          </p:nvSpPr>
          <p:spPr bwMode="gray">
            <a:xfrm>
              <a:off x="9662160" y="4893982"/>
              <a:ext cx="297180" cy="297180"/>
            </a:xfrm>
            <a:prstGeom prst="rect">
              <a:avLst/>
            </a:prstGeom>
            <a:solidFill>
              <a:schemeClr val="accent6"/>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grpSp>
    </p:spTree>
    <p:extLst>
      <p:ext uri="{BB962C8B-B14F-4D97-AF65-F5344CB8AC3E}">
        <p14:creationId xmlns:p14="http://schemas.microsoft.com/office/powerpoint/2010/main" val="4075253631"/>
      </p:ext>
    </p:extLst>
  </p:cSld>
  <p:clrMap bg1="lt1" tx1="dk1" bg2="lt2" tx2="dk2" accent1="accent1" accent2="accent2" accent3="accent3" accent4="accent4" accent5="accent5" accent6="accent6" hlink="hlink" folHlink="folHlink"/>
  <p:sldLayoutIdLst>
    <p:sldLayoutId id="2147485486" r:id="rId1"/>
    <p:sldLayoutId id="2147485487" r:id="rId2"/>
    <p:sldLayoutId id="2147485488" r:id="rId3"/>
    <p:sldLayoutId id="2147485489" r:id="rId4"/>
    <p:sldLayoutId id="2147485490" r:id="rId5"/>
    <p:sldLayoutId id="2147485491" r:id="rId6"/>
    <p:sldLayoutId id="2147485492" r:id="rId7"/>
    <p:sldLayoutId id="2147485493" r:id="rId8"/>
    <p:sldLayoutId id="2147485494" r:id="rId9"/>
    <p:sldLayoutId id="2147485495" r:id="rId10"/>
    <p:sldLayoutId id="2147485496" r:id="rId11"/>
    <p:sldLayoutId id="2147485497" r:id="rId12"/>
    <p:sldLayoutId id="2147485498" r:id="rId13"/>
    <p:sldLayoutId id="2147485499" r:id="rId14"/>
    <p:sldLayoutId id="2147485560" r:id="rId15"/>
  </p:sldLayoutIdLst>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hf hdr="0" ftr="0" dt="0"/>
  <p:txStyles>
    <p:titleStyle>
      <a:lvl1pPr algn="l" rtl="0" eaLnBrk="1" fontAlgn="base" hangingPunct="1">
        <a:spcBef>
          <a:spcPct val="0"/>
        </a:spcBef>
        <a:spcAft>
          <a:spcPct val="0"/>
        </a:spcAft>
        <a:defRPr sz="2800" kern="1200">
          <a:solidFill>
            <a:srgbClr val="006A71"/>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p:titleStyle>
    <p:body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Slide Number Placeholder 6"/>
          <p:cNvSpPr txBox="1">
            <a:spLocks/>
          </p:cNvSpPr>
          <p:nvPr/>
        </p:nvSpPr>
        <p:spPr>
          <a:xfrm>
            <a:off x="8158171" y="6424615"/>
            <a:ext cx="762000" cy="22860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fontAlgn="auto">
              <a:spcBef>
                <a:spcPts val="0"/>
              </a:spcBef>
              <a:spcAft>
                <a:spcPts val="0"/>
              </a:spcAft>
              <a:defRPr/>
            </a:pPr>
            <a:fld id="{9CFA4524-850C-6D4F-85BC-70D4F7341579}" type="slidenum">
              <a:rPr lang="en-US" sz="1000" b="1" smtClean="0">
                <a:solidFill>
                  <a:srgbClr val="212121"/>
                </a:solidFill>
                <a:latin typeface="Arial" panose="020B0604020202020204"/>
              </a:rPr>
              <a:pPr algn="r" fontAlgn="auto">
                <a:spcBef>
                  <a:spcPts val="0"/>
                </a:spcBef>
                <a:spcAft>
                  <a:spcPts val="0"/>
                </a:spcAft>
                <a:defRPr/>
              </a:pPr>
              <a:t>‹#›</a:t>
            </a:fld>
            <a:endParaRPr lang="en-US" sz="1000" b="1" dirty="0">
              <a:solidFill>
                <a:srgbClr val="212121"/>
              </a:solidFill>
              <a:latin typeface="Arial" panose="020B0604020202020204"/>
            </a:endParaRPr>
          </a:p>
        </p:txBody>
      </p:sp>
      <p:grpSp>
        <p:nvGrpSpPr>
          <p:cNvPr id="4" name="Group 3"/>
          <p:cNvGrpSpPr/>
          <p:nvPr userDrawn="1"/>
        </p:nvGrpSpPr>
        <p:grpSpPr bwMode="gray">
          <a:xfrm>
            <a:off x="449977" y="6346861"/>
            <a:ext cx="1332641" cy="289100"/>
            <a:chOff x="4813445" y="5397500"/>
            <a:chExt cx="2736850" cy="593725"/>
          </a:xfrm>
        </p:grpSpPr>
        <p:sp>
          <p:nvSpPr>
            <p:cNvPr id="6" name="Freeform 5"/>
            <p:cNvSpPr>
              <a:spLocks noEditPoints="1"/>
            </p:cNvSpPr>
            <p:nvPr userDrawn="1"/>
          </p:nvSpPr>
          <p:spPr bwMode="gray">
            <a:xfrm>
              <a:off x="5526232" y="5549900"/>
              <a:ext cx="1927225" cy="301625"/>
            </a:xfrm>
            <a:custGeom>
              <a:avLst/>
              <a:gdLst>
                <a:gd name="T0" fmla="*/ 64 w 1231"/>
                <a:gd name="T1" fmla="*/ 183 h 191"/>
                <a:gd name="T2" fmla="*/ 18 w 1231"/>
                <a:gd name="T3" fmla="*/ 18 h 191"/>
                <a:gd name="T4" fmla="*/ 127 w 1231"/>
                <a:gd name="T5" fmla="*/ 92 h 191"/>
                <a:gd name="T6" fmla="*/ 121 w 1231"/>
                <a:gd name="T7" fmla="*/ 191 h 191"/>
                <a:gd name="T8" fmla="*/ 22 w 1231"/>
                <a:gd name="T9" fmla="*/ 92 h 191"/>
                <a:gd name="T10" fmla="*/ 87 w 1231"/>
                <a:gd name="T11" fmla="*/ 156 h 191"/>
                <a:gd name="T12" fmla="*/ 99 w 1231"/>
                <a:gd name="T13" fmla="*/ 142 h 191"/>
                <a:gd name="T14" fmla="*/ 64 w 1231"/>
                <a:gd name="T15" fmla="*/ 20 h 191"/>
                <a:gd name="T16" fmla="*/ 152 w 1231"/>
                <a:gd name="T17" fmla="*/ 136 h 191"/>
                <a:gd name="T18" fmla="*/ 172 w 1231"/>
                <a:gd name="T19" fmla="*/ 133 h 191"/>
                <a:gd name="T20" fmla="*/ 230 w 1231"/>
                <a:gd name="T21" fmla="*/ 56 h 191"/>
                <a:gd name="T22" fmla="*/ 231 w 1231"/>
                <a:gd name="T23" fmla="*/ 182 h 191"/>
                <a:gd name="T24" fmla="*/ 301 w 1231"/>
                <a:gd name="T25" fmla="*/ 182 h 191"/>
                <a:gd name="T26" fmla="*/ 281 w 1231"/>
                <a:gd name="T27" fmla="*/ 56 h 191"/>
                <a:gd name="T28" fmla="*/ 301 w 1231"/>
                <a:gd name="T29" fmla="*/ 182 h 191"/>
                <a:gd name="T30" fmla="*/ 280 w 1231"/>
                <a:gd name="T31" fmla="*/ 1 h 191"/>
                <a:gd name="T32" fmla="*/ 430 w 1231"/>
                <a:gd name="T33" fmla="*/ 182 h 191"/>
                <a:gd name="T34" fmla="*/ 381 w 1231"/>
                <a:gd name="T35" fmla="*/ 73 h 191"/>
                <a:gd name="T36" fmla="*/ 331 w 1231"/>
                <a:gd name="T37" fmla="*/ 182 h 191"/>
                <a:gd name="T38" fmla="*/ 352 w 1231"/>
                <a:gd name="T39" fmla="*/ 68 h 191"/>
                <a:gd name="T40" fmla="*/ 430 w 1231"/>
                <a:gd name="T41" fmla="*/ 102 h 191"/>
                <a:gd name="T42" fmla="*/ 529 w 1231"/>
                <a:gd name="T43" fmla="*/ 182 h 191"/>
                <a:gd name="T44" fmla="*/ 550 w 1231"/>
                <a:gd name="T45" fmla="*/ 56 h 191"/>
                <a:gd name="T46" fmla="*/ 551 w 1231"/>
                <a:gd name="T47" fmla="*/ 24 h 191"/>
                <a:gd name="T48" fmla="*/ 551 w 1231"/>
                <a:gd name="T49" fmla="*/ 1 h 191"/>
                <a:gd name="T50" fmla="*/ 631 w 1231"/>
                <a:gd name="T51" fmla="*/ 119 h 191"/>
                <a:gd name="T52" fmla="*/ 735 w 1231"/>
                <a:gd name="T53" fmla="*/ 125 h 191"/>
                <a:gd name="T54" fmla="*/ 718 w 1231"/>
                <a:gd name="T55" fmla="*/ 151 h 191"/>
                <a:gd name="T56" fmla="*/ 732 w 1231"/>
                <a:gd name="T57" fmla="*/ 164 h 191"/>
                <a:gd name="T58" fmla="*/ 714 w 1231"/>
                <a:gd name="T59" fmla="*/ 109 h 191"/>
                <a:gd name="T60" fmla="*/ 655 w 1231"/>
                <a:gd name="T61" fmla="*/ 90 h 191"/>
                <a:gd name="T62" fmla="*/ 746 w 1231"/>
                <a:gd name="T63" fmla="*/ 165 h 191"/>
                <a:gd name="T64" fmla="*/ 760 w 1231"/>
                <a:gd name="T65" fmla="*/ 151 h 191"/>
                <a:gd name="T66" fmla="*/ 809 w 1231"/>
                <a:gd name="T67" fmla="*/ 128 h 191"/>
                <a:gd name="T68" fmla="*/ 798 w 1231"/>
                <a:gd name="T69" fmla="*/ 55 h 191"/>
                <a:gd name="T70" fmla="*/ 830 w 1231"/>
                <a:gd name="T71" fmla="*/ 83 h 191"/>
                <a:gd name="T72" fmla="*/ 771 w 1231"/>
                <a:gd name="T73" fmla="*/ 92 h 191"/>
                <a:gd name="T74" fmla="*/ 849 w 1231"/>
                <a:gd name="T75" fmla="*/ 144 h 191"/>
                <a:gd name="T76" fmla="*/ 872 w 1231"/>
                <a:gd name="T77" fmla="*/ 182 h 191"/>
                <a:gd name="T78" fmla="*/ 894 w 1231"/>
                <a:gd name="T79" fmla="*/ 2 h 191"/>
                <a:gd name="T80" fmla="*/ 1085 w 1231"/>
                <a:gd name="T81" fmla="*/ 182 h 191"/>
                <a:gd name="T82" fmla="*/ 1017 w 1231"/>
                <a:gd name="T83" fmla="*/ 154 h 191"/>
                <a:gd name="T84" fmla="*/ 952 w 1231"/>
                <a:gd name="T85" fmla="*/ 182 h 191"/>
                <a:gd name="T86" fmla="*/ 951 w 1231"/>
                <a:gd name="T87" fmla="*/ 2 h 191"/>
                <a:gd name="T88" fmla="*/ 1064 w 1231"/>
                <a:gd name="T89" fmla="*/ 2 h 191"/>
                <a:gd name="T90" fmla="*/ 1168 w 1231"/>
                <a:gd name="T91" fmla="*/ 183 h 191"/>
                <a:gd name="T92" fmla="*/ 1120 w 1231"/>
                <a:gd name="T93" fmla="*/ 144 h 191"/>
                <a:gd name="T94" fmla="*/ 1209 w 1231"/>
                <a:gd name="T95" fmla="*/ 132 h 191"/>
                <a:gd name="T96" fmla="*/ 1158 w 1231"/>
                <a:gd name="T97" fmla="*/ 99 h 191"/>
                <a:gd name="T98" fmla="*/ 1169 w 1231"/>
                <a:gd name="T99" fmla="*/ 0 h 191"/>
                <a:gd name="T100" fmla="*/ 1209 w 1231"/>
                <a:gd name="T101" fmla="*/ 35 h 191"/>
                <a:gd name="T102" fmla="*/ 1132 w 1231"/>
                <a:gd name="T103" fmla="*/ 51 h 191"/>
                <a:gd name="T104" fmla="*/ 1182 w 1231"/>
                <a:gd name="T105" fmla="*/ 83 h 191"/>
                <a:gd name="T106" fmla="*/ 1168 w 1231"/>
                <a:gd name="T107" fmla="*/ 183 h 191"/>
                <a:gd name="T108" fmla="*/ 462 w 1231"/>
                <a:gd name="T109" fmla="*/ 147 h 191"/>
                <a:gd name="T110" fmla="*/ 446 w 1231"/>
                <a:gd name="T111" fmla="*/ 56 h 191"/>
                <a:gd name="T112" fmla="*/ 482 w 1231"/>
                <a:gd name="T113" fmla="*/ 19 h 191"/>
                <a:gd name="T114" fmla="*/ 509 w 1231"/>
                <a:gd name="T115" fmla="*/ 73 h 191"/>
                <a:gd name="T116" fmla="*/ 498 w 1231"/>
                <a:gd name="T117" fmla="*/ 164 h 191"/>
                <a:gd name="T118" fmla="*/ 499 w 1231"/>
                <a:gd name="T119" fmla="*/ 182 h 191"/>
                <a:gd name="T120" fmla="*/ 579 w 1231"/>
                <a:gd name="T121" fmla="*/ 148 h 191"/>
                <a:gd name="T122" fmla="*/ 600 w 1231"/>
                <a:gd name="T123" fmla="*/ 147 h 191"/>
                <a:gd name="T124" fmla="*/ 616 w 1231"/>
                <a:gd name="T125"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1" h="191">
                  <a:moveTo>
                    <a:pt x="121" y="191"/>
                  </a:moveTo>
                  <a:cubicBezTo>
                    <a:pt x="102" y="171"/>
                    <a:pt x="102" y="171"/>
                    <a:pt x="102" y="171"/>
                  </a:cubicBezTo>
                  <a:cubicBezTo>
                    <a:pt x="91" y="179"/>
                    <a:pt x="78" y="183"/>
                    <a:pt x="64" y="183"/>
                  </a:cubicBezTo>
                  <a:cubicBezTo>
                    <a:pt x="46" y="183"/>
                    <a:pt x="30" y="177"/>
                    <a:pt x="18" y="165"/>
                  </a:cubicBezTo>
                  <a:cubicBezTo>
                    <a:pt x="1" y="148"/>
                    <a:pt x="0" y="131"/>
                    <a:pt x="0" y="92"/>
                  </a:cubicBezTo>
                  <a:cubicBezTo>
                    <a:pt x="0" y="52"/>
                    <a:pt x="1" y="35"/>
                    <a:pt x="18" y="18"/>
                  </a:cubicBezTo>
                  <a:cubicBezTo>
                    <a:pt x="30" y="6"/>
                    <a:pt x="46" y="0"/>
                    <a:pt x="64" y="0"/>
                  </a:cubicBezTo>
                  <a:cubicBezTo>
                    <a:pt x="82" y="0"/>
                    <a:pt x="97" y="6"/>
                    <a:pt x="109" y="18"/>
                  </a:cubicBezTo>
                  <a:cubicBezTo>
                    <a:pt x="125" y="35"/>
                    <a:pt x="127" y="50"/>
                    <a:pt x="127" y="92"/>
                  </a:cubicBezTo>
                  <a:cubicBezTo>
                    <a:pt x="127" y="125"/>
                    <a:pt x="126" y="143"/>
                    <a:pt x="115" y="158"/>
                  </a:cubicBezTo>
                  <a:cubicBezTo>
                    <a:pt x="135" y="178"/>
                    <a:pt x="135" y="178"/>
                    <a:pt x="135" y="178"/>
                  </a:cubicBezTo>
                  <a:lnTo>
                    <a:pt x="121" y="191"/>
                  </a:lnTo>
                  <a:close/>
                  <a:moveTo>
                    <a:pt x="64" y="20"/>
                  </a:moveTo>
                  <a:cubicBezTo>
                    <a:pt x="52" y="20"/>
                    <a:pt x="41" y="24"/>
                    <a:pt x="34" y="32"/>
                  </a:cubicBezTo>
                  <a:cubicBezTo>
                    <a:pt x="23" y="42"/>
                    <a:pt x="22" y="54"/>
                    <a:pt x="22" y="92"/>
                  </a:cubicBezTo>
                  <a:cubicBezTo>
                    <a:pt x="22" y="129"/>
                    <a:pt x="23" y="141"/>
                    <a:pt x="34" y="152"/>
                  </a:cubicBezTo>
                  <a:cubicBezTo>
                    <a:pt x="41" y="159"/>
                    <a:pt x="52" y="164"/>
                    <a:pt x="64" y="164"/>
                  </a:cubicBezTo>
                  <a:cubicBezTo>
                    <a:pt x="73" y="164"/>
                    <a:pt x="80" y="161"/>
                    <a:pt x="87" y="156"/>
                  </a:cubicBezTo>
                  <a:cubicBezTo>
                    <a:pt x="64" y="134"/>
                    <a:pt x="64" y="134"/>
                    <a:pt x="64" y="134"/>
                  </a:cubicBezTo>
                  <a:cubicBezTo>
                    <a:pt x="78" y="121"/>
                    <a:pt x="78" y="121"/>
                    <a:pt x="78" y="121"/>
                  </a:cubicBezTo>
                  <a:cubicBezTo>
                    <a:pt x="99" y="142"/>
                    <a:pt x="99" y="142"/>
                    <a:pt x="99" y="142"/>
                  </a:cubicBezTo>
                  <a:cubicBezTo>
                    <a:pt x="105" y="132"/>
                    <a:pt x="105" y="118"/>
                    <a:pt x="105" y="92"/>
                  </a:cubicBezTo>
                  <a:cubicBezTo>
                    <a:pt x="105" y="54"/>
                    <a:pt x="104" y="42"/>
                    <a:pt x="93" y="32"/>
                  </a:cubicBezTo>
                  <a:cubicBezTo>
                    <a:pt x="86" y="24"/>
                    <a:pt x="75" y="20"/>
                    <a:pt x="64" y="20"/>
                  </a:cubicBezTo>
                  <a:close/>
                  <a:moveTo>
                    <a:pt x="197" y="183"/>
                  </a:moveTo>
                  <a:cubicBezTo>
                    <a:pt x="184" y="183"/>
                    <a:pt x="172" y="179"/>
                    <a:pt x="165" y="171"/>
                  </a:cubicBezTo>
                  <a:cubicBezTo>
                    <a:pt x="156" y="163"/>
                    <a:pt x="152" y="151"/>
                    <a:pt x="152" y="136"/>
                  </a:cubicBezTo>
                  <a:cubicBezTo>
                    <a:pt x="152" y="56"/>
                    <a:pt x="152" y="56"/>
                    <a:pt x="152" y="56"/>
                  </a:cubicBezTo>
                  <a:cubicBezTo>
                    <a:pt x="172" y="56"/>
                    <a:pt x="172" y="56"/>
                    <a:pt x="172" y="56"/>
                  </a:cubicBezTo>
                  <a:cubicBezTo>
                    <a:pt x="172" y="133"/>
                    <a:pt x="172" y="133"/>
                    <a:pt x="172" y="133"/>
                  </a:cubicBezTo>
                  <a:cubicBezTo>
                    <a:pt x="172" y="154"/>
                    <a:pt x="182" y="165"/>
                    <a:pt x="201" y="165"/>
                  </a:cubicBezTo>
                  <a:cubicBezTo>
                    <a:pt x="220" y="165"/>
                    <a:pt x="230" y="153"/>
                    <a:pt x="230" y="133"/>
                  </a:cubicBezTo>
                  <a:cubicBezTo>
                    <a:pt x="230" y="56"/>
                    <a:pt x="230" y="56"/>
                    <a:pt x="230" y="56"/>
                  </a:cubicBezTo>
                  <a:cubicBezTo>
                    <a:pt x="251" y="56"/>
                    <a:pt x="251" y="56"/>
                    <a:pt x="251" y="56"/>
                  </a:cubicBezTo>
                  <a:cubicBezTo>
                    <a:pt x="251" y="182"/>
                    <a:pt x="251" y="182"/>
                    <a:pt x="251" y="182"/>
                  </a:cubicBezTo>
                  <a:cubicBezTo>
                    <a:pt x="231" y="182"/>
                    <a:pt x="231" y="182"/>
                    <a:pt x="231" y="182"/>
                  </a:cubicBezTo>
                  <a:cubicBezTo>
                    <a:pt x="231" y="170"/>
                    <a:pt x="231" y="170"/>
                    <a:pt x="231" y="170"/>
                  </a:cubicBezTo>
                  <a:cubicBezTo>
                    <a:pt x="222" y="178"/>
                    <a:pt x="210" y="183"/>
                    <a:pt x="197" y="183"/>
                  </a:cubicBezTo>
                  <a:close/>
                  <a:moveTo>
                    <a:pt x="301" y="182"/>
                  </a:moveTo>
                  <a:cubicBezTo>
                    <a:pt x="281" y="182"/>
                    <a:pt x="281" y="182"/>
                    <a:pt x="281" y="182"/>
                  </a:cubicBezTo>
                  <a:cubicBezTo>
                    <a:pt x="281" y="115"/>
                    <a:pt x="281" y="115"/>
                    <a:pt x="281" y="115"/>
                  </a:cubicBezTo>
                  <a:cubicBezTo>
                    <a:pt x="281" y="56"/>
                    <a:pt x="281" y="56"/>
                    <a:pt x="281" y="56"/>
                  </a:cubicBezTo>
                  <a:cubicBezTo>
                    <a:pt x="301" y="56"/>
                    <a:pt x="301" y="56"/>
                    <a:pt x="301" y="56"/>
                  </a:cubicBezTo>
                  <a:cubicBezTo>
                    <a:pt x="301" y="114"/>
                    <a:pt x="301" y="114"/>
                    <a:pt x="301" y="114"/>
                  </a:cubicBezTo>
                  <a:lnTo>
                    <a:pt x="301" y="182"/>
                  </a:lnTo>
                  <a:close/>
                  <a:moveTo>
                    <a:pt x="303" y="24"/>
                  </a:moveTo>
                  <a:cubicBezTo>
                    <a:pt x="280" y="24"/>
                    <a:pt x="280" y="24"/>
                    <a:pt x="280" y="24"/>
                  </a:cubicBezTo>
                  <a:cubicBezTo>
                    <a:pt x="280" y="1"/>
                    <a:pt x="280" y="1"/>
                    <a:pt x="280" y="1"/>
                  </a:cubicBezTo>
                  <a:cubicBezTo>
                    <a:pt x="303" y="1"/>
                    <a:pt x="303" y="1"/>
                    <a:pt x="303" y="1"/>
                  </a:cubicBezTo>
                  <a:lnTo>
                    <a:pt x="303" y="24"/>
                  </a:lnTo>
                  <a:close/>
                  <a:moveTo>
                    <a:pt x="430" y="182"/>
                  </a:moveTo>
                  <a:cubicBezTo>
                    <a:pt x="410" y="182"/>
                    <a:pt x="410" y="182"/>
                    <a:pt x="410" y="182"/>
                  </a:cubicBezTo>
                  <a:cubicBezTo>
                    <a:pt x="410" y="105"/>
                    <a:pt x="410" y="105"/>
                    <a:pt x="410" y="105"/>
                  </a:cubicBezTo>
                  <a:cubicBezTo>
                    <a:pt x="410" y="85"/>
                    <a:pt x="399" y="73"/>
                    <a:pt x="381" y="73"/>
                  </a:cubicBezTo>
                  <a:cubicBezTo>
                    <a:pt x="362" y="73"/>
                    <a:pt x="352" y="85"/>
                    <a:pt x="352" y="105"/>
                  </a:cubicBezTo>
                  <a:cubicBezTo>
                    <a:pt x="352" y="182"/>
                    <a:pt x="352" y="182"/>
                    <a:pt x="352" y="182"/>
                  </a:cubicBezTo>
                  <a:cubicBezTo>
                    <a:pt x="331" y="182"/>
                    <a:pt x="331" y="182"/>
                    <a:pt x="331" y="182"/>
                  </a:cubicBezTo>
                  <a:cubicBezTo>
                    <a:pt x="331" y="56"/>
                    <a:pt x="331" y="56"/>
                    <a:pt x="331" y="56"/>
                  </a:cubicBezTo>
                  <a:cubicBezTo>
                    <a:pt x="352" y="56"/>
                    <a:pt x="352" y="56"/>
                    <a:pt x="352" y="56"/>
                  </a:cubicBezTo>
                  <a:cubicBezTo>
                    <a:pt x="352" y="68"/>
                    <a:pt x="352" y="68"/>
                    <a:pt x="352" y="68"/>
                  </a:cubicBezTo>
                  <a:cubicBezTo>
                    <a:pt x="360" y="59"/>
                    <a:pt x="372" y="55"/>
                    <a:pt x="385" y="55"/>
                  </a:cubicBezTo>
                  <a:cubicBezTo>
                    <a:pt x="398" y="55"/>
                    <a:pt x="409" y="59"/>
                    <a:pt x="417" y="67"/>
                  </a:cubicBezTo>
                  <a:cubicBezTo>
                    <a:pt x="426" y="75"/>
                    <a:pt x="430" y="87"/>
                    <a:pt x="430" y="102"/>
                  </a:cubicBezTo>
                  <a:lnTo>
                    <a:pt x="430" y="182"/>
                  </a:lnTo>
                  <a:close/>
                  <a:moveTo>
                    <a:pt x="550" y="182"/>
                  </a:moveTo>
                  <a:cubicBezTo>
                    <a:pt x="529" y="182"/>
                    <a:pt x="529" y="182"/>
                    <a:pt x="529" y="182"/>
                  </a:cubicBezTo>
                  <a:cubicBezTo>
                    <a:pt x="529" y="113"/>
                    <a:pt x="529" y="113"/>
                    <a:pt x="529" y="113"/>
                  </a:cubicBezTo>
                  <a:cubicBezTo>
                    <a:pt x="529" y="56"/>
                    <a:pt x="529" y="56"/>
                    <a:pt x="529" y="56"/>
                  </a:cubicBezTo>
                  <a:cubicBezTo>
                    <a:pt x="550" y="56"/>
                    <a:pt x="550" y="56"/>
                    <a:pt x="550" y="56"/>
                  </a:cubicBezTo>
                  <a:cubicBezTo>
                    <a:pt x="550" y="113"/>
                    <a:pt x="550" y="113"/>
                    <a:pt x="550" y="113"/>
                  </a:cubicBezTo>
                  <a:lnTo>
                    <a:pt x="550" y="182"/>
                  </a:lnTo>
                  <a:close/>
                  <a:moveTo>
                    <a:pt x="551" y="24"/>
                  </a:moveTo>
                  <a:cubicBezTo>
                    <a:pt x="528" y="24"/>
                    <a:pt x="528" y="24"/>
                    <a:pt x="528" y="24"/>
                  </a:cubicBezTo>
                  <a:cubicBezTo>
                    <a:pt x="528" y="1"/>
                    <a:pt x="528" y="1"/>
                    <a:pt x="528" y="1"/>
                  </a:cubicBezTo>
                  <a:cubicBezTo>
                    <a:pt x="551" y="1"/>
                    <a:pt x="551" y="1"/>
                    <a:pt x="551" y="1"/>
                  </a:cubicBezTo>
                  <a:lnTo>
                    <a:pt x="551" y="24"/>
                  </a:lnTo>
                  <a:close/>
                  <a:moveTo>
                    <a:pt x="686" y="183"/>
                  </a:moveTo>
                  <a:cubicBezTo>
                    <a:pt x="651" y="183"/>
                    <a:pt x="631" y="160"/>
                    <a:pt x="631" y="119"/>
                  </a:cubicBezTo>
                  <a:cubicBezTo>
                    <a:pt x="631" y="79"/>
                    <a:pt x="651" y="55"/>
                    <a:pt x="683" y="55"/>
                  </a:cubicBezTo>
                  <a:cubicBezTo>
                    <a:pt x="715" y="55"/>
                    <a:pt x="735" y="78"/>
                    <a:pt x="735" y="116"/>
                  </a:cubicBezTo>
                  <a:cubicBezTo>
                    <a:pt x="735" y="125"/>
                    <a:pt x="735" y="125"/>
                    <a:pt x="735" y="125"/>
                  </a:cubicBezTo>
                  <a:cubicBezTo>
                    <a:pt x="652" y="125"/>
                    <a:pt x="652" y="125"/>
                    <a:pt x="652" y="125"/>
                  </a:cubicBezTo>
                  <a:cubicBezTo>
                    <a:pt x="652" y="151"/>
                    <a:pt x="664" y="165"/>
                    <a:pt x="687" y="165"/>
                  </a:cubicBezTo>
                  <a:cubicBezTo>
                    <a:pt x="700" y="165"/>
                    <a:pt x="708" y="161"/>
                    <a:pt x="718" y="151"/>
                  </a:cubicBezTo>
                  <a:cubicBezTo>
                    <a:pt x="719" y="150"/>
                    <a:pt x="719" y="150"/>
                    <a:pt x="719" y="150"/>
                  </a:cubicBezTo>
                  <a:cubicBezTo>
                    <a:pt x="733" y="163"/>
                    <a:pt x="733" y="163"/>
                    <a:pt x="733" y="163"/>
                  </a:cubicBezTo>
                  <a:cubicBezTo>
                    <a:pt x="732" y="164"/>
                    <a:pt x="732" y="164"/>
                    <a:pt x="732" y="164"/>
                  </a:cubicBezTo>
                  <a:cubicBezTo>
                    <a:pt x="720" y="176"/>
                    <a:pt x="708" y="183"/>
                    <a:pt x="686" y="183"/>
                  </a:cubicBezTo>
                  <a:close/>
                  <a:moveTo>
                    <a:pt x="652" y="109"/>
                  </a:moveTo>
                  <a:cubicBezTo>
                    <a:pt x="714" y="109"/>
                    <a:pt x="714" y="109"/>
                    <a:pt x="714" y="109"/>
                  </a:cubicBezTo>
                  <a:cubicBezTo>
                    <a:pt x="713" y="100"/>
                    <a:pt x="713" y="96"/>
                    <a:pt x="710" y="90"/>
                  </a:cubicBezTo>
                  <a:cubicBezTo>
                    <a:pt x="705" y="79"/>
                    <a:pt x="695" y="73"/>
                    <a:pt x="683" y="73"/>
                  </a:cubicBezTo>
                  <a:cubicBezTo>
                    <a:pt x="671" y="73"/>
                    <a:pt x="661" y="79"/>
                    <a:pt x="655" y="90"/>
                  </a:cubicBezTo>
                  <a:cubicBezTo>
                    <a:pt x="653" y="96"/>
                    <a:pt x="652" y="100"/>
                    <a:pt x="652" y="109"/>
                  </a:cubicBezTo>
                  <a:close/>
                  <a:moveTo>
                    <a:pt x="798" y="183"/>
                  </a:moveTo>
                  <a:cubicBezTo>
                    <a:pt x="775" y="183"/>
                    <a:pt x="759" y="178"/>
                    <a:pt x="746" y="165"/>
                  </a:cubicBezTo>
                  <a:cubicBezTo>
                    <a:pt x="745" y="164"/>
                    <a:pt x="745" y="164"/>
                    <a:pt x="745" y="164"/>
                  </a:cubicBezTo>
                  <a:cubicBezTo>
                    <a:pt x="759" y="150"/>
                    <a:pt x="759" y="150"/>
                    <a:pt x="759" y="150"/>
                  </a:cubicBezTo>
                  <a:cubicBezTo>
                    <a:pt x="760" y="151"/>
                    <a:pt x="760" y="151"/>
                    <a:pt x="760" y="151"/>
                  </a:cubicBezTo>
                  <a:cubicBezTo>
                    <a:pt x="769" y="161"/>
                    <a:pt x="781" y="165"/>
                    <a:pt x="797" y="165"/>
                  </a:cubicBezTo>
                  <a:cubicBezTo>
                    <a:pt x="809" y="165"/>
                    <a:pt x="829" y="163"/>
                    <a:pt x="829" y="145"/>
                  </a:cubicBezTo>
                  <a:cubicBezTo>
                    <a:pt x="829" y="134"/>
                    <a:pt x="823" y="129"/>
                    <a:pt x="809" y="128"/>
                  </a:cubicBezTo>
                  <a:cubicBezTo>
                    <a:pt x="789" y="126"/>
                    <a:pt x="789" y="126"/>
                    <a:pt x="789" y="126"/>
                  </a:cubicBezTo>
                  <a:cubicBezTo>
                    <a:pt x="764" y="124"/>
                    <a:pt x="751" y="113"/>
                    <a:pt x="751" y="92"/>
                  </a:cubicBezTo>
                  <a:cubicBezTo>
                    <a:pt x="751" y="70"/>
                    <a:pt x="770" y="55"/>
                    <a:pt x="798" y="55"/>
                  </a:cubicBezTo>
                  <a:cubicBezTo>
                    <a:pt x="816" y="55"/>
                    <a:pt x="832" y="59"/>
                    <a:pt x="843" y="68"/>
                  </a:cubicBezTo>
                  <a:cubicBezTo>
                    <a:pt x="844" y="69"/>
                    <a:pt x="844" y="69"/>
                    <a:pt x="844" y="69"/>
                  </a:cubicBezTo>
                  <a:cubicBezTo>
                    <a:pt x="830" y="83"/>
                    <a:pt x="830" y="83"/>
                    <a:pt x="830" y="83"/>
                  </a:cubicBezTo>
                  <a:cubicBezTo>
                    <a:pt x="829" y="82"/>
                    <a:pt x="829" y="82"/>
                    <a:pt x="829" y="82"/>
                  </a:cubicBezTo>
                  <a:cubicBezTo>
                    <a:pt x="821" y="76"/>
                    <a:pt x="811" y="73"/>
                    <a:pt x="798" y="73"/>
                  </a:cubicBezTo>
                  <a:cubicBezTo>
                    <a:pt x="781" y="73"/>
                    <a:pt x="771" y="79"/>
                    <a:pt x="771" y="92"/>
                  </a:cubicBezTo>
                  <a:cubicBezTo>
                    <a:pt x="771" y="102"/>
                    <a:pt x="778" y="107"/>
                    <a:pt x="792" y="108"/>
                  </a:cubicBezTo>
                  <a:cubicBezTo>
                    <a:pt x="811" y="110"/>
                    <a:pt x="811" y="110"/>
                    <a:pt x="811" y="110"/>
                  </a:cubicBezTo>
                  <a:cubicBezTo>
                    <a:pt x="827" y="112"/>
                    <a:pt x="849" y="117"/>
                    <a:pt x="849" y="144"/>
                  </a:cubicBezTo>
                  <a:cubicBezTo>
                    <a:pt x="849" y="168"/>
                    <a:pt x="829" y="183"/>
                    <a:pt x="798" y="183"/>
                  </a:cubicBezTo>
                  <a:close/>
                  <a:moveTo>
                    <a:pt x="894" y="182"/>
                  </a:moveTo>
                  <a:cubicBezTo>
                    <a:pt x="872" y="182"/>
                    <a:pt x="872" y="182"/>
                    <a:pt x="872" y="182"/>
                  </a:cubicBezTo>
                  <a:cubicBezTo>
                    <a:pt x="872" y="100"/>
                    <a:pt x="872" y="100"/>
                    <a:pt x="872" y="100"/>
                  </a:cubicBezTo>
                  <a:cubicBezTo>
                    <a:pt x="872" y="2"/>
                    <a:pt x="872" y="2"/>
                    <a:pt x="872" y="2"/>
                  </a:cubicBezTo>
                  <a:cubicBezTo>
                    <a:pt x="894" y="2"/>
                    <a:pt x="894" y="2"/>
                    <a:pt x="894" y="2"/>
                  </a:cubicBezTo>
                  <a:cubicBezTo>
                    <a:pt x="894" y="100"/>
                    <a:pt x="894" y="100"/>
                    <a:pt x="894" y="100"/>
                  </a:cubicBezTo>
                  <a:lnTo>
                    <a:pt x="894" y="182"/>
                  </a:lnTo>
                  <a:close/>
                  <a:moveTo>
                    <a:pt x="1085" y="182"/>
                  </a:moveTo>
                  <a:cubicBezTo>
                    <a:pt x="1063" y="182"/>
                    <a:pt x="1063" y="182"/>
                    <a:pt x="1063" y="182"/>
                  </a:cubicBezTo>
                  <a:cubicBezTo>
                    <a:pt x="1063" y="51"/>
                    <a:pt x="1063" y="51"/>
                    <a:pt x="1063" y="51"/>
                  </a:cubicBezTo>
                  <a:cubicBezTo>
                    <a:pt x="1017" y="154"/>
                    <a:pt x="1017" y="154"/>
                    <a:pt x="1017" y="154"/>
                  </a:cubicBezTo>
                  <a:cubicBezTo>
                    <a:pt x="999" y="154"/>
                    <a:pt x="999" y="154"/>
                    <a:pt x="999" y="154"/>
                  </a:cubicBezTo>
                  <a:cubicBezTo>
                    <a:pt x="952" y="51"/>
                    <a:pt x="952" y="51"/>
                    <a:pt x="952" y="51"/>
                  </a:cubicBezTo>
                  <a:cubicBezTo>
                    <a:pt x="952" y="182"/>
                    <a:pt x="952" y="182"/>
                    <a:pt x="952" y="182"/>
                  </a:cubicBezTo>
                  <a:cubicBezTo>
                    <a:pt x="930" y="182"/>
                    <a:pt x="930" y="182"/>
                    <a:pt x="930" y="182"/>
                  </a:cubicBezTo>
                  <a:cubicBezTo>
                    <a:pt x="930" y="2"/>
                    <a:pt x="930" y="2"/>
                    <a:pt x="930" y="2"/>
                  </a:cubicBezTo>
                  <a:cubicBezTo>
                    <a:pt x="951" y="2"/>
                    <a:pt x="951" y="2"/>
                    <a:pt x="951" y="2"/>
                  </a:cubicBezTo>
                  <a:cubicBezTo>
                    <a:pt x="951" y="2"/>
                    <a:pt x="951" y="2"/>
                    <a:pt x="951" y="2"/>
                  </a:cubicBezTo>
                  <a:cubicBezTo>
                    <a:pt x="1008" y="126"/>
                    <a:pt x="1008" y="126"/>
                    <a:pt x="1008" y="126"/>
                  </a:cubicBezTo>
                  <a:cubicBezTo>
                    <a:pt x="1064" y="2"/>
                    <a:pt x="1064" y="2"/>
                    <a:pt x="1064" y="2"/>
                  </a:cubicBezTo>
                  <a:cubicBezTo>
                    <a:pt x="1085" y="2"/>
                    <a:pt x="1085" y="2"/>
                    <a:pt x="1085" y="2"/>
                  </a:cubicBezTo>
                  <a:lnTo>
                    <a:pt x="1085" y="182"/>
                  </a:lnTo>
                  <a:close/>
                  <a:moveTo>
                    <a:pt x="1168" y="183"/>
                  </a:moveTo>
                  <a:cubicBezTo>
                    <a:pt x="1141" y="183"/>
                    <a:pt x="1123" y="176"/>
                    <a:pt x="1106" y="159"/>
                  </a:cubicBezTo>
                  <a:cubicBezTo>
                    <a:pt x="1106" y="158"/>
                    <a:pt x="1106" y="158"/>
                    <a:pt x="1106" y="158"/>
                  </a:cubicBezTo>
                  <a:cubicBezTo>
                    <a:pt x="1120" y="144"/>
                    <a:pt x="1120" y="144"/>
                    <a:pt x="1120" y="144"/>
                  </a:cubicBezTo>
                  <a:cubicBezTo>
                    <a:pt x="1121" y="145"/>
                    <a:pt x="1121" y="145"/>
                    <a:pt x="1121" y="145"/>
                  </a:cubicBezTo>
                  <a:cubicBezTo>
                    <a:pt x="1135" y="159"/>
                    <a:pt x="1148" y="164"/>
                    <a:pt x="1168" y="164"/>
                  </a:cubicBezTo>
                  <a:cubicBezTo>
                    <a:pt x="1194" y="164"/>
                    <a:pt x="1209" y="152"/>
                    <a:pt x="1209" y="132"/>
                  </a:cubicBezTo>
                  <a:cubicBezTo>
                    <a:pt x="1209" y="123"/>
                    <a:pt x="1207" y="116"/>
                    <a:pt x="1201" y="111"/>
                  </a:cubicBezTo>
                  <a:cubicBezTo>
                    <a:pt x="1196" y="106"/>
                    <a:pt x="1191" y="104"/>
                    <a:pt x="1179" y="102"/>
                  </a:cubicBezTo>
                  <a:cubicBezTo>
                    <a:pt x="1158" y="99"/>
                    <a:pt x="1158" y="99"/>
                    <a:pt x="1158" y="99"/>
                  </a:cubicBezTo>
                  <a:cubicBezTo>
                    <a:pt x="1143" y="97"/>
                    <a:pt x="1133" y="93"/>
                    <a:pt x="1125" y="86"/>
                  </a:cubicBezTo>
                  <a:cubicBezTo>
                    <a:pt x="1115" y="77"/>
                    <a:pt x="1111" y="66"/>
                    <a:pt x="1111" y="51"/>
                  </a:cubicBezTo>
                  <a:cubicBezTo>
                    <a:pt x="1111" y="20"/>
                    <a:pt x="1133" y="0"/>
                    <a:pt x="1169" y="0"/>
                  </a:cubicBezTo>
                  <a:cubicBezTo>
                    <a:pt x="1191" y="0"/>
                    <a:pt x="1207" y="6"/>
                    <a:pt x="1222" y="20"/>
                  </a:cubicBezTo>
                  <a:cubicBezTo>
                    <a:pt x="1223" y="21"/>
                    <a:pt x="1223" y="21"/>
                    <a:pt x="1223" y="21"/>
                  </a:cubicBezTo>
                  <a:cubicBezTo>
                    <a:pt x="1209" y="35"/>
                    <a:pt x="1209" y="35"/>
                    <a:pt x="1209" y="35"/>
                  </a:cubicBezTo>
                  <a:cubicBezTo>
                    <a:pt x="1208" y="34"/>
                    <a:pt x="1208" y="34"/>
                    <a:pt x="1208" y="34"/>
                  </a:cubicBezTo>
                  <a:cubicBezTo>
                    <a:pt x="1197" y="23"/>
                    <a:pt x="1185" y="19"/>
                    <a:pt x="1168" y="19"/>
                  </a:cubicBezTo>
                  <a:cubicBezTo>
                    <a:pt x="1146" y="19"/>
                    <a:pt x="1132" y="31"/>
                    <a:pt x="1132" y="51"/>
                  </a:cubicBezTo>
                  <a:cubicBezTo>
                    <a:pt x="1132" y="59"/>
                    <a:pt x="1134" y="66"/>
                    <a:pt x="1139" y="70"/>
                  </a:cubicBezTo>
                  <a:cubicBezTo>
                    <a:pt x="1144" y="75"/>
                    <a:pt x="1152" y="78"/>
                    <a:pt x="1162" y="79"/>
                  </a:cubicBezTo>
                  <a:cubicBezTo>
                    <a:pt x="1182" y="83"/>
                    <a:pt x="1182" y="83"/>
                    <a:pt x="1182" y="83"/>
                  </a:cubicBezTo>
                  <a:cubicBezTo>
                    <a:pt x="1199" y="85"/>
                    <a:pt x="1207" y="88"/>
                    <a:pt x="1215" y="96"/>
                  </a:cubicBezTo>
                  <a:cubicBezTo>
                    <a:pt x="1225" y="104"/>
                    <a:pt x="1231" y="117"/>
                    <a:pt x="1231" y="132"/>
                  </a:cubicBezTo>
                  <a:cubicBezTo>
                    <a:pt x="1231" y="163"/>
                    <a:pt x="1206" y="183"/>
                    <a:pt x="1168" y="183"/>
                  </a:cubicBezTo>
                  <a:close/>
                  <a:moveTo>
                    <a:pt x="499" y="182"/>
                  </a:moveTo>
                  <a:cubicBezTo>
                    <a:pt x="495" y="182"/>
                    <a:pt x="495" y="182"/>
                    <a:pt x="495" y="182"/>
                  </a:cubicBezTo>
                  <a:cubicBezTo>
                    <a:pt x="475" y="182"/>
                    <a:pt x="462" y="168"/>
                    <a:pt x="462" y="147"/>
                  </a:cubicBezTo>
                  <a:cubicBezTo>
                    <a:pt x="462" y="73"/>
                    <a:pt x="462" y="73"/>
                    <a:pt x="462" y="73"/>
                  </a:cubicBezTo>
                  <a:cubicBezTo>
                    <a:pt x="446" y="73"/>
                    <a:pt x="446" y="73"/>
                    <a:pt x="446" y="73"/>
                  </a:cubicBezTo>
                  <a:cubicBezTo>
                    <a:pt x="446" y="56"/>
                    <a:pt x="446" y="56"/>
                    <a:pt x="446" y="56"/>
                  </a:cubicBezTo>
                  <a:cubicBezTo>
                    <a:pt x="462" y="56"/>
                    <a:pt x="462" y="56"/>
                    <a:pt x="462" y="56"/>
                  </a:cubicBezTo>
                  <a:cubicBezTo>
                    <a:pt x="462" y="19"/>
                    <a:pt x="462" y="19"/>
                    <a:pt x="462" y="19"/>
                  </a:cubicBezTo>
                  <a:cubicBezTo>
                    <a:pt x="482" y="19"/>
                    <a:pt x="482" y="19"/>
                    <a:pt x="482" y="19"/>
                  </a:cubicBezTo>
                  <a:cubicBezTo>
                    <a:pt x="482" y="56"/>
                    <a:pt x="482" y="56"/>
                    <a:pt x="482" y="56"/>
                  </a:cubicBezTo>
                  <a:cubicBezTo>
                    <a:pt x="509" y="56"/>
                    <a:pt x="509" y="56"/>
                    <a:pt x="509" y="56"/>
                  </a:cubicBezTo>
                  <a:cubicBezTo>
                    <a:pt x="509" y="73"/>
                    <a:pt x="509" y="73"/>
                    <a:pt x="509" y="73"/>
                  </a:cubicBezTo>
                  <a:cubicBezTo>
                    <a:pt x="482" y="73"/>
                    <a:pt x="482" y="73"/>
                    <a:pt x="482" y="73"/>
                  </a:cubicBezTo>
                  <a:cubicBezTo>
                    <a:pt x="482" y="147"/>
                    <a:pt x="482" y="147"/>
                    <a:pt x="482" y="147"/>
                  </a:cubicBezTo>
                  <a:cubicBezTo>
                    <a:pt x="482" y="158"/>
                    <a:pt x="488" y="164"/>
                    <a:pt x="498" y="164"/>
                  </a:cubicBezTo>
                  <a:cubicBezTo>
                    <a:pt x="499" y="164"/>
                    <a:pt x="499" y="164"/>
                    <a:pt x="499" y="164"/>
                  </a:cubicBezTo>
                  <a:cubicBezTo>
                    <a:pt x="499" y="165"/>
                    <a:pt x="499" y="165"/>
                    <a:pt x="499" y="165"/>
                  </a:cubicBezTo>
                  <a:lnTo>
                    <a:pt x="499" y="182"/>
                  </a:lnTo>
                  <a:close/>
                  <a:moveTo>
                    <a:pt x="616" y="182"/>
                  </a:moveTo>
                  <a:cubicBezTo>
                    <a:pt x="612" y="182"/>
                    <a:pt x="612" y="182"/>
                    <a:pt x="612" y="182"/>
                  </a:cubicBezTo>
                  <a:cubicBezTo>
                    <a:pt x="591" y="182"/>
                    <a:pt x="579" y="169"/>
                    <a:pt x="579" y="148"/>
                  </a:cubicBezTo>
                  <a:cubicBezTo>
                    <a:pt x="579" y="2"/>
                    <a:pt x="579" y="2"/>
                    <a:pt x="579" y="2"/>
                  </a:cubicBezTo>
                  <a:cubicBezTo>
                    <a:pt x="600" y="2"/>
                    <a:pt x="600" y="2"/>
                    <a:pt x="600" y="2"/>
                  </a:cubicBezTo>
                  <a:cubicBezTo>
                    <a:pt x="600" y="147"/>
                    <a:pt x="600" y="147"/>
                    <a:pt x="600" y="147"/>
                  </a:cubicBezTo>
                  <a:cubicBezTo>
                    <a:pt x="600" y="159"/>
                    <a:pt x="604" y="164"/>
                    <a:pt x="615" y="164"/>
                  </a:cubicBezTo>
                  <a:cubicBezTo>
                    <a:pt x="616" y="164"/>
                    <a:pt x="616" y="164"/>
                    <a:pt x="616" y="164"/>
                  </a:cubicBezTo>
                  <a:cubicBezTo>
                    <a:pt x="616" y="165"/>
                    <a:pt x="616" y="165"/>
                    <a:pt x="616" y="165"/>
                  </a:cubicBezTo>
                  <a:lnTo>
                    <a:pt x="616" y="182"/>
                  </a:lnTo>
                  <a:close/>
                </a:path>
              </a:pathLst>
            </a:custGeom>
            <a:solidFill>
              <a:srgbClr val="77787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 name="Freeform 6"/>
            <p:cNvSpPr>
              <a:spLocks noEditPoints="1"/>
            </p:cNvSpPr>
            <p:nvPr userDrawn="1"/>
          </p:nvSpPr>
          <p:spPr bwMode="gray">
            <a:xfrm>
              <a:off x="7474095" y="5549900"/>
              <a:ext cx="76200" cy="41275"/>
            </a:xfrm>
            <a:custGeom>
              <a:avLst/>
              <a:gdLst>
                <a:gd name="T0" fmla="*/ 12 w 48"/>
                <a:gd name="T1" fmla="*/ 4 h 26"/>
                <a:gd name="T2" fmla="*/ 12 w 48"/>
                <a:gd name="T3" fmla="*/ 26 h 26"/>
                <a:gd name="T4" fmla="*/ 7 w 48"/>
                <a:gd name="T5" fmla="*/ 26 h 26"/>
                <a:gd name="T6" fmla="*/ 7 w 48"/>
                <a:gd name="T7" fmla="*/ 4 h 26"/>
                <a:gd name="T8" fmla="*/ 0 w 48"/>
                <a:gd name="T9" fmla="*/ 4 h 26"/>
                <a:gd name="T10" fmla="*/ 0 w 48"/>
                <a:gd name="T11" fmla="*/ 0 h 26"/>
                <a:gd name="T12" fmla="*/ 18 w 48"/>
                <a:gd name="T13" fmla="*/ 0 h 26"/>
                <a:gd name="T14" fmla="*/ 18 w 48"/>
                <a:gd name="T15" fmla="*/ 4 h 26"/>
                <a:gd name="T16" fmla="*/ 12 w 48"/>
                <a:gd name="T17" fmla="*/ 4 h 26"/>
                <a:gd name="T18" fmla="*/ 43 w 48"/>
                <a:gd name="T19" fmla="*/ 26 h 26"/>
                <a:gd name="T20" fmla="*/ 43 w 48"/>
                <a:gd name="T21" fmla="*/ 9 h 26"/>
                <a:gd name="T22" fmla="*/ 37 w 48"/>
                <a:gd name="T23" fmla="*/ 20 h 26"/>
                <a:gd name="T24" fmla="*/ 33 w 48"/>
                <a:gd name="T25" fmla="*/ 20 h 26"/>
                <a:gd name="T26" fmla="*/ 27 w 48"/>
                <a:gd name="T27" fmla="*/ 9 h 26"/>
                <a:gd name="T28" fmla="*/ 27 w 48"/>
                <a:gd name="T29" fmla="*/ 26 h 26"/>
                <a:gd name="T30" fmla="*/ 23 w 48"/>
                <a:gd name="T31" fmla="*/ 26 h 26"/>
                <a:gd name="T32" fmla="*/ 23 w 48"/>
                <a:gd name="T33" fmla="*/ 0 h 26"/>
                <a:gd name="T34" fmla="*/ 27 w 48"/>
                <a:gd name="T35" fmla="*/ 0 h 26"/>
                <a:gd name="T36" fmla="*/ 35 w 48"/>
                <a:gd name="T37" fmla="*/ 15 h 26"/>
                <a:gd name="T38" fmla="*/ 43 w 48"/>
                <a:gd name="T39" fmla="*/ 0 h 26"/>
                <a:gd name="T40" fmla="*/ 48 w 48"/>
                <a:gd name="T41" fmla="*/ 0 h 26"/>
                <a:gd name="T42" fmla="*/ 48 w 48"/>
                <a:gd name="T43" fmla="*/ 26 h 26"/>
                <a:gd name="T44" fmla="*/ 43 w 48"/>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8" h="26">
                  <a:moveTo>
                    <a:pt x="12" y="4"/>
                  </a:moveTo>
                  <a:lnTo>
                    <a:pt x="12" y="26"/>
                  </a:lnTo>
                  <a:lnTo>
                    <a:pt x="7" y="26"/>
                  </a:lnTo>
                  <a:lnTo>
                    <a:pt x="7" y="4"/>
                  </a:lnTo>
                  <a:lnTo>
                    <a:pt x="0" y="4"/>
                  </a:lnTo>
                  <a:lnTo>
                    <a:pt x="0" y="0"/>
                  </a:lnTo>
                  <a:lnTo>
                    <a:pt x="18" y="0"/>
                  </a:lnTo>
                  <a:lnTo>
                    <a:pt x="18" y="4"/>
                  </a:lnTo>
                  <a:lnTo>
                    <a:pt x="12" y="4"/>
                  </a:lnTo>
                  <a:close/>
                  <a:moveTo>
                    <a:pt x="43" y="26"/>
                  </a:moveTo>
                  <a:lnTo>
                    <a:pt x="43" y="9"/>
                  </a:lnTo>
                  <a:lnTo>
                    <a:pt x="37" y="20"/>
                  </a:lnTo>
                  <a:lnTo>
                    <a:pt x="33" y="20"/>
                  </a:lnTo>
                  <a:lnTo>
                    <a:pt x="27" y="9"/>
                  </a:lnTo>
                  <a:lnTo>
                    <a:pt x="27" y="26"/>
                  </a:lnTo>
                  <a:lnTo>
                    <a:pt x="23" y="26"/>
                  </a:lnTo>
                  <a:lnTo>
                    <a:pt x="23" y="0"/>
                  </a:lnTo>
                  <a:lnTo>
                    <a:pt x="27" y="0"/>
                  </a:lnTo>
                  <a:lnTo>
                    <a:pt x="35" y="15"/>
                  </a:lnTo>
                  <a:lnTo>
                    <a:pt x="43" y="0"/>
                  </a:lnTo>
                  <a:lnTo>
                    <a:pt x="48" y="0"/>
                  </a:lnTo>
                  <a:lnTo>
                    <a:pt x="48" y="26"/>
                  </a:lnTo>
                  <a:lnTo>
                    <a:pt x="43" y="26"/>
                  </a:lnTo>
                  <a:close/>
                </a:path>
              </a:pathLst>
            </a:custGeom>
            <a:solidFill>
              <a:srgbClr val="414042"/>
            </a:solidFill>
            <a:ln>
              <a:noFill/>
            </a:ln>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 name="Freeform 7"/>
            <p:cNvSpPr>
              <a:spLocks noEditPoints="1"/>
            </p:cNvSpPr>
            <p:nvPr userDrawn="1"/>
          </p:nvSpPr>
          <p:spPr bwMode="gray">
            <a:xfrm>
              <a:off x="4813445" y="5438775"/>
              <a:ext cx="549275" cy="493712"/>
            </a:xfrm>
            <a:custGeom>
              <a:avLst/>
              <a:gdLst>
                <a:gd name="T0" fmla="*/ 351 w 351"/>
                <a:gd name="T1" fmla="*/ 69 h 314"/>
                <a:gd name="T2" fmla="*/ 319 w 351"/>
                <a:gd name="T3" fmla="*/ 87 h 314"/>
                <a:gd name="T4" fmla="*/ 264 w 351"/>
                <a:gd name="T5" fmla="*/ 32 h 314"/>
                <a:gd name="T6" fmla="*/ 283 w 351"/>
                <a:gd name="T7" fmla="*/ 0 h 314"/>
                <a:gd name="T8" fmla="*/ 351 w 351"/>
                <a:gd name="T9" fmla="*/ 69 h 314"/>
                <a:gd name="T10" fmla="*/ 37 w 351"/>
                <a:gd name="T11" fmla="*/ 163 h 314"/>
                <a:gd name="T12" fmla="*/ 0 w 351"/>
                <a:gd name="T13" fmla="*/ 163 h 314"/>
                <a:gd name="T14" fmla="*/ 25 w 351"/>
                <a:gd name="T15" fmla="*/ 257 h 314"/>
                <a:gd name="T16" fmla="*/ 57 w 351"/>
                <a:gd name="T17" fmla="*/ 239 h 314"/>
                <a:gd name="T18" fmla="*/ 37 w 351"/>
                <a:gd name="T19" fmla="*/ 163 h 314"/>
                <a:gd name="T20" fmla="*/ 130 w 351"/>
                <a:gd name="T21" fmla="*/ 63 h 314"/>
                <a:gd name="T22" fmla="*/ 112 w 351"/>
                <a:gd name="T23" fmla="*/ 31 h 314"/>
                <a:gd name="T24" fmla="*/ 37 w 351"/>
                <a:gd name="T25" fmla="*/ 163 h 314"/>
                <a:gd name="T26" fmla="*/ 72 w 351"/>
                <a:gd name="T27" fmla="*/ 163 h 314"/>
                <a:gd name="T28" fmla="*/ 130 w 351"/>
                <a:gd name="T29" fmla="*/ 63 h 314"/>
                <a:gd name="T30" fmla="*/ 88 w 351"/>
                <a:gd name="T31" fmla="*/ 221 h 314"/>
                <a:gd name="T32" fmla="*/ 57 w 351"/>
                <a:gd name="T33" fmla="*/ 239 h 314"/>
                <a:gd name="T34" fmla="*/ 188 w 351"/>
                <a:gd name="T35" fmla="*/ 314 h 314"/>
                <a:gd name="T36" fmla="*/ 188 w 351"/>
                <a:gd name="T37" fmla="*/ 278 h 314"/>
                <a:gd name="T38" fmla="*/ 88 w 351"/>
                <a:gd name="T39" fmla="*/ 22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1" h="314">
                  <a:moveTo>
                    <a:pt x="351" y="69"/>
                  </a:moveTo>
                  <a:cubicBezTo>
                    <a:pt x="319" y="87"/>
                    <a:pt x="319" y="87"/>
                    <a:pt x="319" y="87"/>
                  </a:cubicBezTo>
                  <a:cubicBezTo>
                    <a:pt x="306" y="64"/>
                    <a:pt x="287" y="45"/>
                    <a:pt x="264" y="32"/>
                  </a:cubicBezTo>
                  <a:cubicBezTo>
                    <a:pt x="283" y="0"/>
                    <a:pt x="283" y="0"/>
                    <a:pt x="283" y="0"/>
                  </a:cubicBezTo>
                  <a:cubicBezTo>
                    <a:pt x="311" y="16"/>
                    <a:pt x="335" y="40"/>
                    <a:pt x="351" y="69"/>
                  </a:cubicBezTo>
                  <a:close/>
                  <a:moveTo>
                    <a:pt x="37" y="163"/>
                  </a:moveTo>
                  <a:cubicBezTo>
                    <a:pt x="0" y="163"/>
                    <a:pt x="0" y="163"/>
                    <a:pt x="0" y="163"/>
                  </a:cubicBezTo>
                  <a:cubicBezTo>
                    <a:pt x="0" y="197"/>
                    <a:pt x="9" y="230"/>
                    <a:pt x="25" y="257"/>
                  </a:cubicBezTo>
                  <a:cubicBezTo>
                    <a:pt x="57" y="239"/>
                    <a:pt x="57" y="239"/>
                    <a:pt x="57" y="239"/>
                  </a:cubicBezTo>
                  <a:cubicBezTo>
                    <a:pt x="44" y="216"/>
                    <a:pt x="37" y="190"/>
                    <a:pt x="37" y="163"/>
                  </a:cubicBezTo>
                  <a:close/>
                  <a:moveTo>
                    <a:pt x="130" y="63"/>
                  </a:moveTo>
                  <a:cubicBezTo>
                    <a:pt x="112" y="31"/>
                    <a:pt x="112" y="31"/>
                    <a:pt x="112" y="31"/>
                  </a:cubicBezTo>
                  <a:cubicBezTo>
                    <a:pt x="67" y="58"/>
                    <a:pt x="37" y="107"/>
                    <a:pt x="37" y="163"/>
                  </a:cubicBezTo>
                  <a:cubicBezTo>
                    <a:pt x="72" y="163"/>
                    <a:pt x="72" y="163"/>
                    <a:pt x="72" y="163"/>
                  </a:cubicBezTo>
                  <a:cubicBezTo>
                    <a:pt x="72" y="120"/>
                    <a:pt x="96" y="83"/>
                    <a:pt x="130" y="63"/>
                  </a:cubicBezTo>
                  <a:close/>
                  <a:moveTo>
                    <a:pt x="88" y="221"/>
                  </a:moveTo>
                  <a:cubicBezTo>
                    <a:pt x="57" y="239"/>
                    <a:pt x="57" y="239"/>
                    <a:pt x="57" y="239"/>
                  </a:cubicBezTo>
                  <a:cubicBezTo>
                    <a:pt x="83" y="284"/>
                    <a:pt x="132" y="314"/>
                    <a:pt x="188" y="314"/>
                  </a:cubicBezTo>
                  <a:cubicBezTo>
                    <a:pt x="188" y="278"/>
                    <a:pt x="188" y="278"/>
                    <a:pt x="188" y="278"/>
                  </a:cubicBezTo>
                  <a:cubicBezTo>
                    <a:pt x="145" y="278"/>
                    <a:pt x="108" y="255"/>
                    <a:pt x="88" y="221"/>
                  </a:cubicBezTo>
                  <a:close/>
                </a:path>
              </a:pathLst>
            </a:custGeom>
            <a:solidFill>
              <a:srgbClr val="ACDAF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 name="Freeform 8"/>
            <p:cNvSpPr>
              <a:spLocks noEditPoints="1"/>
            </p:cNvSpPr>
            <p:nvPr userDrawn="1"/>
          </p:nvSpPr>
          <p:spPr bwMode="gray">
            <a:xfrm>
              <a:off x="4813445" y="5397500"/>
              <a:ext cx="442913" cy="593725"/>
            </a:xfrm>
            <a:custGeom>
              <a:avLst/>
              <a:gdLst>
                <a:gd name="T0" fmla="*/ 25 w 283"/>
                <a:gd name="T1" fmla="*/ 283 h 377"/>
                <a:gd name="T2" fmla="*/ 57 w 283"/>
                <a:gd name="T3" fmla="*/ 265 h 377"/>
                <a:gd name="T4" fmla="*/ 188 w 283"/>
                <a:gd name="T5" fmla="*/ 340 h 377"/>
                <a:gd name="T6" fmla="*/ 264 w 283"/>
                <a:gd name="T7" fmla="*/ 320 h 377"/>
                <a:gd name="T8" fmla="*/ 282 w 283"/>
                <a:gd name="T9" fmla="*/ 352 h 377"/>
                <a:gd name="T10" fmla="*/ 188 w 283"/>
                <a:gd name="T11" fmla="*/ 377 h 377"/>
                <a:gd name="T12" fmla="*/ 25 w 283"/>
                <a:gd name="T13" fmla="*/ 283 h 377"/>
                <a:gd name="T14" fmla="*/ 188 w 283"/>
                <a:gd name="T15" fmla="*/ 37 h 377"/>
                <a:gd name="T16" fmla="*/ 264 w 283"/>
                <a:gd name="T17" fmla="*/ 58 h 377"/>
                <a:gd name="T18" fmla="*/ 283 w 283"/>
                <a:gd name="T19" fmla="*/ 26 h 377"/>
                <a:gd name="T20" fmla="*/ 188 w 283"/>
                <a:gd name="T21" fmla="*/ 0 h 377"/>
                <a:gd name="T22" fmla="*/ 0 w 283"/>
                <a:gd name="T23" fmla="*/ 189 h 377"/>
                <a:gd name="T24" fmla="*/ 37 w 283"/>
                <a:gd name="T25" fmla="*/ 189 h 377"/>
                <a:gd name="T26" fmla="*/ 188 w 283"/>
                <a:gd name="T27" fmla="*/ 37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3" h="377">
                  <a:moveTo>
                    <a:pt x="25" y="283"/>
                  </a:moveTo>
                  <a:cubicBezTo>
                    <a:pt x="57" y="265"/>
                    <a:pt x="57" y="265"/>
                    <a:pt x="57" y="265"/>
                  </a:cubicBezTo>
                  <a:cubicBezTo>
                    <a:pt x="83" y="310"/>
                    <a:pt x="132" y="340"/>
                    <a:pt x="188" y="340"/>
                  </a:cubicBezTo>
                  <a:cubicBezTo>
                    <a:pt x="216" y="340"/>
                    <a:pt x="241" y="332"/>
                    <a:pt x="264" y="320"/>
                  </a:cubicBezTo>
                  <a:cubicBezTo>
                    <a:pt x="282" y="352"/>
                    <a:pt x="282" y="352"/>
                    <a:pt x="282" y="352"/>
                  </a:cubicBezTo>
                  <a:cubicBezTo>
                    <a:pt x="255" y="368"/>
                    <a:pt x="222" y="377"/>
                    <a:pt x="188" y="377"/>
                  </a:cubicBezTo>
                  <a:cubicBezTo>
                    <a:pt x="118" y="377"/>
                    <a:pt x="58" y="339"/>
                    <a:pt x="25" y="283"/>
                  </a:cubicBezTo>
                  <a:close/>
                  <a:moveTo>
                    <a:pt x="188" y="37"/>
                  </a:moveTo>
                  <a:cubicBezTo>
                    <a:pt x="216" y="37"/>
                    <a:pt x="242" y="45"/>
                    <a:pt x="264" y="58"/>
                  </a:cubicBezTo>
                  <a:cubicBezTo>
                    <a:pt x="283" y="26"/>
                    <a:pt x="283" y="26"/>
                    <a:pt x="283" y="26"/>
                  </a:cubicBezTo>
                  <a:cubicBezTo>
                    <a:pt x="255" y="10"/>
                    <a:pt x="222" y="0"/>
                    <a:pt x="188" y="0"/>
                  </a:cubicBezTo>
                  <a:cubicBezTo>
                    <a:pt x="84" y="0"/>
                    <a:pt x="0" y="85"/>
                    <a:pt x="0" y="189"/>
                  </a:cubicBezTo>
                  <a:cubicBezTo>
                    <a:pt x="37" y="189"/>
                    <a:pt x="37" y="189"/>
                    <a:pt x="37" y="189"/>
                  </a:cubicBezTo>
                  <a:cubicBezTo>
                    <a:pt x="37" y="105"/>
                    <a:pt x="104" y="37"/>
                    <a:pt x="188" y="37"/>
                  </a:cubicBezTo>
                  <a:close/>
                </a:path>
              </a:pathLst>
            </a:custGeom>
            <a:solidFill>
              <a:srgbClr val="00AA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 name="Freeform 9"/>
            <p:cNvSpPr>
              <a:spLocks noEditPoints="1"/>
            </p:cNvSpPr>
            <p:nvPr userDrawn="1"/>
          </p:nvSpPr>
          <p:spPr bwMode="gray">
            <a:xfrm>
              <a:off x="4926157" y="5511800"/>
              <a:ext cx="476250" cy="365125"/>
            </a:xfrm>
            <a:custGeom>
              <a:avLst/>
              <a:gdLst>
                <a:gd name="T0" fmla="*/ 247 w 304"/>
                <a:gd name="T1" fmla="*/ 40 h 231"/>
                <a:gd name="T2" fmla="*/ 279 w 304"/>
                <a:gd name="T3" fmla="*/ 22 h 231"/>
                <a:gd name="T4" fmla="*/ 304 w 304"/>
                <a:gd name="T5" fmla="*/ 116 h 231"/>
                <a:gd name="T6" fmla="*/ 279 w 304"/>
                <a:gd name="T7" fmla="*/ 210 h 231"/>
                <a:gd name="T8" fmla="*/ 247 w 304"/>
                <a:gd name="T9" fmla="*/ 191 h 231"/>
                <a:gd name="T10" fmla="*/ 267 w 304"/>
                <a:gd name="T11" fmla="*/ 116 h 231"/>
                <a:gd name="T12" fmla="*/ 247 w 304"/>
                <a:gd name="T13" fmla="*/ 40 h 231"/>
                <a:gd name="T14" fmla="*/ 223 w 304"/>
                <a:gd name="T15" fmla="*/ 222 h 231"/>
                <a:gd name="T16" fmla="*/ 198 w 304"/>
                <a:gd name="T17" fmla="*/ 197 h 231"/>
                <a:gd name="T18" fmla="*/ 116 w 304"/>
                <a:gd name="T19" fmla="*/ 231 h 231"/>
                <a:gd name="T20" fmla="*/ 0 w 304"/>
                <a:gd name="T21" fmla="*/ 116 h 231"/>
                <a:gd name="T22" fmla="*/ 116 w 304"/>
                <a:gd name="T23" fmla="*/ 0 h 231"/>
                <a:gd name="T24" fmla="*/ 231 w 304"/>
                <a:gd name="T25" fmla="*/ 116 h 231"/>
                <a:gd name="T26" fmla="*/ 216 w 304"/>
                <a:gd name="T27" fmla="*/ 173 h 231"/>
                <a:gd name="T28" fmla="*/ 247 w 304"/>
                <a:gd name="T29" fmla="*/ 191 h 231"/>
                <a:gd name="T30" fmla="*/ 223 w 304"/>
                <a:gd name="T31" fmla="*/ 222 h 231"/>
                <a:gd name="T32" fmla="*/ 195 w 304"/>
                <a:gd name="T33" fmla="*/ 116 h 231"/>
                <a:gd name="T34" fmla="*/ 116 w 304"/>
                <a:gd name="T35" fmla="*/ 37 h 231"/>
                <a:gd name="T36" fmla="*/ 37 w 304"/>
                <a:gd name="T37" fmla="*/ 116 h 231"/>
                <a:gd name="T38" fmla="*/ 116 w 304"/>
                <a:gd name="T39" fmla="*/ 194 h 231"/>
                <a:gd name="T40" fmla="*/ 195 w 304"/>
                <a:gd name="T41" fmla="*/ 116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4" h="231">
                  <a:moveTo>
                    <a:pt x="247" y="40"/>
                  </a:moveTo>
                  <a:cubicBezTo>
                    <a:pt x="279" y="22"/>
                    <a:pt x="279" y="22"/>
                    <a:pt x="279" y="22"/>
                  </a:cubicBezTo>
                  <a:cubicBezTo>
                    <a:pt x="295" y="49"/>
                    <a:pt x="304" y="81"/>
                    <a:pt x="304" y="116"/>
                  </a:cubicBezTo>
                  <a:cubicBezTo>
                    <a:pt x="304" y="150"/>
                    <a:pt x="295" y="182"/>
                    <a:pt x="279" y="210"/>
                  </a:cubicBezTo>
                  <a:cubicBezTo>
                    <a:pt x="247" y="191"/>
                    <a:pt x="247" y="191"/>
                    <a:pt x="247" y="191"/>
                  </a:cubicBezTo>
                  <a:cubicBezTo>
                    <a:pt x="260" y="169"/>
                    <a:pt x="267" y="143"/>
                    <a:pt x="267" y="116"/>
                  </a:cubicBezTo>
                  <a:cubicBezTo>
                    <a:pt x="267" y="88"/>
                    <a:pt x="260" y="62"/>
                    <a:pt x="247" y="40"/>
                  </a:cubicBezTo>
                  <a:close/>
                  <a:moveTo>
                    <a:pt x="223" y="222"/>
                  </a:moveTo>
                  <a:cubicBezTo>
                    <a:pt x="198" y="197"/>
                    <a:pt x="198" y="197"/>
                    <a:pt x="198" y="197"/>
                  </a:cubicBezTo>
                  <a:cubicBezTo>
                    <a:pt x="177" y="218"/>
                    <a:pt x="148" y="231"/>
                    <a:pt x="116" y="231"/>
                  </a:cubicBezTo>
                  <a:cubicBezTo>
                    <a:pt x="52" y="231"/>
                    <a:pt x="0" y="179"/>
                    <a:pt x="0" y="116"/>
                  </a:cubicBezTo>
                  <a:cubicBezTo>
                    <a:pt x="0" y="52"/>
                    <a:pt x="52" y="0"/>
                    <a:pt x="116" y="0"/>
                  </a:cubicBezTo>
                  <a:cubicBezTo>
                    <a:pt x="180" y="0"/>
                    <a:pt x="231" y="52"/>
                    <a:pt x="231" y="116"/>
                  </a:cubicBezTo>
                  <a:cubicBezTo>
                    <a:pt x="231" y="137"/>
                    <a:pt x="226" y="156"/>
                    <a:pt x="216" y="173"/>
                  </a:cubicBezTo>
                  <a:cubicBezTo>
                    <a:pt x="247" y="191"/>
                    <a:pt x="247" y="191"/>
                    <a:pt x="247" y="191"/>
                  </a:cubicBezTo>
                  <a:cubicBezTo>
                    <a:pt x="240" y="203"/>
                    <a:pt x="232" y="213"/>
                    <a:pt x="223" y="222"/>
                  </a:cubicBezTo>
                  <a:close/>
                  <a:moveTo>
                    <a:pt x="195" y="116"/>
                  </a:moveTo>
                  <a:cubicBezTo>
                    <a:pt x="195" y="72"/>
                    <a:pt x="159" y="37"/>
                    <a:pt x="116" y="37"/>
                  </a:cubicBezTo>
                  <a:cubicBezTo>
                    <a:pt x="72" y="37"/>
                    <a:pt x="37" y="72"/>
                    <a:pt x="37" y="116"/>
                  </a:cubicBezTo>
                  <a:cubicBezTo>
                    <a:pt x="37" y="159"/>
                    <a:pt x="72" y="194"/>
                    <a:pt x="116" y="194"/>
                  </a:cubicBezTo>
                  <a:cubicBezTo>
                    <a:pt x="159" y="194"/>
                    <a:pt x="195" y="159"/>
                    <a:pt x="195" y="116"/>
                  </a:cubicBezTo>
                  <a:close/>
                </a:path>
              </a:pathLst>
            </a:custGeom>
            <a:solidFill>
              <a:srgbClr val="743C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sp>
        <p:nvSpPr>
          <p:cNvPr id="28" name="Rectangle 27"/>
          <p:cNvSpPr/>
          <p:nvPr userDrawn="1"/>
        </p:nvSpPr>
        <p:spPr bwMode="gray">
          <a:xfrm>
            <a:off x="9662160" y="0"/>
            <a:ext cx="297180" cy="297180"/>
          </a:xfrm>
          <a:prstGeom prst="rect">
            <a:avLst/>
          </a:prstGeom>
          <a:solidFill>
            <a:srgbClr val="BA0C2F"/>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29" name="Rectangle 28"/>
          <p:cNvSpPr/>
          <p:nvPr userDrawn="1"/>
        </p:nvSpPr>
        <p:spPr bwMode="gray">
          <a:xfrm>
            <a:off x="9662160" y="437388"/>
            <a:ext cx="297180" cy="297180"/>
          </a:xfrm>
          <a:prstGeom prst="rect">
            <a:avLst/>
          </a:prstGeom>
          <a:solidFill>
            <a:srgbClr val="0000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0" name="Rectangle 29"/>
          <p:cNvSpPr/>
          <p:nvPr userDrawn="1"/>
        </p:nvSpPr>
        <p:spPr bwMode="gray">
          <a:xfrm>
            <a:off x="9662160" y="874776"/>
            <a:ext cx="297180" cy="297180"/>
          </a:xfrm>
          <a:prstGeom prst="rect">
            <a:avLst/>
          </a:prstGeom>
          <a:solidFill>
            <a:srgbClr val="33333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1" name="Rectangle 30"/>
          <p:cNvSpPr/>
          <p:nvPr userDrawn="1"/>
        </p:nvSpPr>
        <p:spPr bwMode="gray">
          <a:xfrm>
            <a:off x="9662160" y="1312164"/>
            <a:ext cx="297180" cy="297180"/>
          </a:xfrm>
          <a:prstGeom prst="rect">
            <a:avLst/>
          </a:prstGeom>
          <a:solidFill>
            <a:srgbClr val="FFCF3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2" name="Rectangle 31"/>
          <p:cNvSpPr/>
          <p:nvPr userDrawn="1"/>
        </p:nvSpPr>
        <p:spPr bwMode="gray">
          <a:xfrm>
            <a:off x="9662160" y="1749552"/>
            <a:ext cx="297180" cy="297180"/>
          </a:xfrm>
          <a:prstGeom prst="rect">
            <a:avLst/>
          </a:prstGeom>
          <a:solidFill>
            <a:srgbClr val="ED8B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3" name="Rectangle 32"/>
          <p:cNvSpPr/>
          <p:nvPr userDrawn="1"/>
        </p:nvSpPr>
        <p:spPr bwMode="gray">
          <a:xfrm>
            <a:off x="9662160" y="2186940"/>
            <a:ext cx="297180" cy="297180"/>
          </a:xfrm>
          <a:prstGeom prst="rect">
            <a:avLst/>
          </a:prstGeom>
          <a:solidFill>
            <a:srgbClr val="E35205"/>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4" name="Rectangle 33"/>
          <p:cNvSpPr/>
          <p:nvPr userDrawn="1"/>
        </p:nvSpPr>
        <p:spPr bwMode="gray">
          <a:xfrm>
            <a:off x="9662160" y="2624328"/>
            <a:ext cx="297180" cy="297180"/>
          </a:xfrm>
          <a:prstGeom prst="rect">
            <a:avLst/>
          </a:prstGeom>
          <a:solidFill>
            <a:srgbClr val="EC2B94"/>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5" name="Rectangle 34"/>
          <p:cNvSpPr/>
          <p:nvPr userDrawn="1"/>
        </p:nvSpPr>
        <p:spPr bwMode="gray">
          <a:xfrm>
            <a:off x="9662160" y="3499104"/>
            <a:ext cx="297180" cy="297180"/>
          </a:xfrm>
          <a:prstGeom prst="rect">
            <a:avLst/>
          </a:prstGeom>
          <a:solidFill>
            <a:srgbClr val="6D207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6" name="Rectangle 35"/>
          <p:cNvSpPr/>
          <p:nvPr userDrawn="1"/>
        </p:nvSpPr>
        <p:spPr bwMode="gray">
          <a:xfrm>
            <a:off x="9662160" y="3061716"/>
            <a:ext cx="297180" cy="297180"/>
          </a:xfrm>
          <a:prstGeom prst="rect">
            <a:avLst/>
          </a:prstGeom>
          <a:solidFill>
            <a:srgbClr val="AE2573"/>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7" name="Rectangle 36"/>
          <p:cNvSpPr/>
          <p:nvPr userDrawn="1"/>
        </p:nvSpPr>
        <p:spPr bwMode="gray">
          <a:xfrm>
            <a:off x="9662160" y="3936492"/>
            <a:ext cx="297180" cy="297180"/>
          </a:xfrm>
          <a:prstGeom prst="rect">
            <a:avLst/>
          </a:prstGeom>
          <a:solidFill>
            <a:srgbClr val="500778"/>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8" name="Rectangle 37"/>
          <p:cNvSpPr/>
          <p:nvPr userDrawn="1"/>
        </p:nvSpPr>
        <p:spPr bwMode="gray">
          <a:xfrm>
            <a:off x="9662160" y="4373880"/>
            <a:ext cx="297180" cy="297180"/>
          </a:xfrm>
          <a:prstGeom prst="rect">
            <a:avLst/>
          </a:prstGeom>
          <a:solidFill>
            <a:srgbClr val="32B5FC"/>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39" name="Rectangle 38"/>
          <p:cNvSpPr/>
          <p:nvPr userDrawn="1"/>
        </p:nvSpPr>
        <p:spPr bwMode="gray">
          <a:xfrm>
            <a:off x="9662160" y="4811268"/>
            <a:ext cx="297180" cy="297180"/>
          </a:xfrm>
          <a:prstGeom prst="rect">
            <a:avLst/>
          </a:prstGeom>
          <a:solidFill>
            <a:srgbClr val="297DFD"/>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40" name="Rectangle 39"/>
          <p:cNvSpPr/>
          <p:nvPr userDrawn="1"/>
        </p:nvSpPr>
        <p:spPr bwMode="gray">
          <a:xfrm>
            <a:off x="9662160" y="5248656"/>
            <a:ext cx="297180" cy="297180"/>
          </a:xfrm>
          <a:prstGeom prst="rect">
            <a:avLst/>
          </a:prstGeom>
          <a:solidFill>
            <a:srgbClr val="004C97"/>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41" name="Rectangle 40"/>
          <p:cNvSpPr/>
          <p:nvPr userDrawn="1"/>
        </p:nvSpPr>
        <p:spPr bwMode="gray">
          <a:xfrm>
            <a:off x="9662160" y="5686044"/>
            <a:ext cx="297180" cy="297180"/>
          </a:xfrm>
          <a:prstGeom prst="rect">
            <a:avLst/>
          </a:prstGeom>
          <a:solidFill>
            <a:srgbClr val="B5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42" name="Rectangle 41"/>
          <p:cNvSpPr/>
          <p:nvPr userDrawn="1"/>
        </p:nvSpPr>
        <p:spPr bwMode="gray">
          <a:xfrm>
            <a:off x="9662160" y="6123432"/>
            <a:ext cx="297180" cy="297180"/>
          </a:xfrm>
          <a:prstGeom prst="rect">
            <a:avLst/>
          </a:prstGeom>
          <a:solidFill>
            <a:srgbClr val="84BD00"/>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
        <p:nvSpPr>
          <p:cNvPr id="43" name="Rectangle 42"/>
          <p:cNvSpPr/>
          <p:nvPr userDrawn="1"/>
        </p:nvSpPr>
        <p:spPr bwMode="gray">
          <a:xfrm>
            <a:off x="9662160" y="6560820"/>
            <a:ext cx="297180" cy="297180"/>
          </a:xfrm>
          <a:prstGeom prst="rect">
            <a:avLst/>
          </a:prstGeom>
          <a:solidFill>
            <a:srgbClr val="43B649"/>
          </a:solidFill>
          <a:ln w="12700" cap="flat" cmpd="sng" algn="ctr">
            <a:noFill/>
            <a:prstDash val="solid"/>
            <a:miter lim="800000"/>
          </a:ln>
          <a:effectLst/>
        </p:spPr>
        <p:txBody>
          <a:bodyPr rtlCol="0" anchor="ctr"/>
          <a:lstStyle/>
          <a:p>
            <a:pPr algn="ctr" fontAlgn="auto">
              <a:spcBef>
                <a:spcPts val="0"/>
              </a:spcBef>
              <a:spcAft>
                <a:spcPts val="0"/>
              </a:spcAft>
              <a:defRPr/>
            </a:pPr>
            <a:endParaRPr lang="en-US" sz="1400" kern="0" dirty="0" err="1" smtClean="0">
              <a:solidFill>
                <a:prstClr val="white"/>
              </a:solidFill>
              <a:latin typeface="Arial" panose="020B0604020202020204"/>
            </a:endParaRPr>
          </a:p>
        </p:txBody>
      </p:sp>
    </p:spTree>
    <p:extLst>
      <p:ext uri="{BB962C8B-B14F-4D97-AF65-F5344CB8AC3E}">
        <p14:creationId xmlns:p14="http://schemas.microsoft.com/office/powerpoint/2010/main" val="1572589746"/>
      </p:ext>
    </p:extLst>
  </p:cSld>
  <p:clrMap bg1="lt1" tx1="dk1" bg2="lt2" tx2="dk2" accent1="accent1" accent2="accent2" accent3="accent3" accent4="accent4" accent5="accent5" accent6="accent6" hlink="hlink" folHlink="folHlink"/>
  <p:sldLayoutIdLst>
    <p:sldLayoutId id="2147485546" r:id="rId1"/>
    <p:sldLayoutId id="2147485547" r:id="rId2"/>
    <p:sldLayoutId id="2147485548" r:id="rId3"/>
    <p:sldLayoutId id="2147485549" r:id="rId4"/>
    <p:sldLayoutId id="2147485550" r:id="rId5"/>
    <p:sldLayoutId id="2147485551" r:id="rId6"/>
    <p:sldLayoutId id="2147485552" r:id="rId7"/>
    <p:sldLayoutId id="2147485553" r:id="rId8"/>
    <p:sldLayoutId id="2147485554" r:id="rId9"/>
    <p:sldLayoutId id="2147485555" r:id="rId10"/>
    <p:sldLayoutId id="2147485556" r:id="rId11"/>
    <p:sldLayoutId id="2147485557" r:id="rId12"/>
    <p:sldLayoutId id="2147485558" r:id="rId13"/>
    <p:sldLayoutId id="2147485559" r:id="rId14"/>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sldNum="0" hdr="0" dt="0"/>
  <p:txStyles>
    <p:titleStyle>
      <a:lvl1pPr algn="l" rtl="0" eaLnBrk="1" fontAlgn="base" hangingPunct="1">
        <a:spcBef>
          <a:spcPct val="0"/>
        </a:spcBef>
        <a:spcAft>
          <a:spcPct val="0"/>
        </a:spcAft>
        <a:defRPr sz="2800" kern="1200">
          <a:solidFill>
            <a:srgbClr val="006A71"/>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p:titleStyle>
    <p:body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image" Target="../media/image5.emf"/><Relationship Id="rId5" Type="http://schemas.openxmlformats.org/officeDocument/2006/relationships/oleObject" Target="../embeddings/oleObject3.bin"/><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slideLayout" Target="../slideLayouts/slideLayout33.xml"/><Relationship Id="rId7" Type="http://schemas.openxmlformats.org/officeDocument/2006/relationships/chart" Target="../charts/chart1.xml"/><Relationship Id="rId2" Type="http://schemas.openxmlformats.org/officeDocument/2006/relationships/tags" Target="../tags/tag4.xml"/><Relationship Id="rId1" Type="http://schemas.openxmlformats.org/officeDocument/2006/relationships/vmlDrawing" Target="../drawings/vmlDrawing4.vml"/><Relationship Id="rId6" Type="http://schemas.openxmlformats.org/officeDocument/2006/relationships/image" Target="../media/image5.emf"/><Relationship Id="rId5" Type="http://schemas.openxmlformats.org/officeDocument/2006/relationships/oleObject" Target="../embeddings/oleObject4.bin"/><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4048" y="2121708"/>
            <a:ext cx="8348472" cy="830997"/>
          </a:xfrm>
        </p:spPr>
        <p:txBody>
          <a:bodyPr/>
          <a:lstStyle/>
          <a:p>
            <a:r>
              <a:rPr lang="en-US" dirty="0" smtClean="0"/>
              <a:t>Strategy </a:t>
            </a:r>
            <a:r>
              <a:rPr lang="en-US" dirty="0"/>
              <a:t>for the Global Development of Biosimilars: P</a:t>
            </a:r>
            <a:r>
              <a:rPr lang="en-US" dirty="0" smtClean="0"/>
              <a:t>utting </a:t>
            </a:r>
            <a:r>
              <a:rPr lang="en-US" dirty="0"/>
              <a:t>I</a:t>
            </a:r>
            <a:r>
              <a:rPr lang="en-US" dirty="0" smtClean="0"/>
              <a:t>t </a:t>
            </a:r>
            <a:r>
              <a:rPr lang="en-US" dirty="0"/>
              <a:t>A</a:t>
            </a:r>
            <a:r>
              <a:rPr lang="en-US" dirty="0" smtClean="0"/>
              <a:t>ll </a:t>
            </a:r>
            <a:r>
              <a:rPr lang="en-US" dirty="0"/>
              <a:t>T</a:t>
            </a:r>
            <a:r>
              <a:rPr lang="en-US" dirty="0" smtClean="0"/>
              <a:t>ogether </a:t>
            </a:r>
            <a:endParaRPr lang="en-US" dirty="0"/>
          </a:p>
        </p:txBody>
      </p:sp>
      <p:sp>
        <p:nvSpPr>
          <p:cNvPr id="4" name="Text Placeholder 3"/>
          <p:cNvSpPr>
            <a:spLocks noGrp="1"/>
          </p:cNvSpPr>
          <p:nvPr>
            <p:ph type="body" sz="quarter" idx="10"/>
          </p:nvPr>
        </p:nvSpPr>
        <p:spPr>
          <a:xfrm>
            <a:off x="481324" y="3079055"/>
            <a:ext cx="4692777" cy="1959511"/>
          </a:xfrm>
        </p:spPr>
        <p:txBody>
          <a:bodyPr/>
          <a:lstStyle/>
          <a:p>
            <a:r>
              <a:rPr lang="en-US" b="1" dirty="0"/>
              <a:t>Oxana </a:t>
            </a:r>
            <a:r>
              <a:rPr lang="en-US" b="1" dirty="0" smtClean="0"/>
              <a:t>Iliach PhD</a:t>
            </a:r>
          </a:p>
          <a:p>
            <a:r>
              <a:rPr lang="en-US" dirty="0" smtClean="0"/>
              <a:t>Senior Director, QuintilesIMS</a:t>
            </a:r>
            <a:r>
              <a:rPr lang="en-US" dirty="0"/>
              <a:t>, </a:t>
            </a:r>
            <a:r>
              <a:rPr lang="en-US" dirty="0" smtClean="0"/>
              <a:t>Biosimilars Center of Excellence</a:t>
            </a:r>
          </a:p>
          <a:p>
            <a:r>
              <a:rPr lang="en-US" dirty="0" smtClean="0"/>
              <a:t>August 11, 2017</a:t>
            </a:r>
          </a:p>
          <a:p>
            <a:endParaRPr lang="en-US" dirty="0" smtClean="0"/>
          </a:p>
          <a:p>
            <a:r>
              <a:rPr lang="en-IN" b="1" dirty="0"/>
              <a:t>Asian Biosimilars 2017</a:t>
            </a:r>
          </a:p>
          <a:p>
            <a:r>
              <a:rPr lang="en-IN" b="1" dirty="0"/>
              <a:t>Radisson </a:t>
            </a:r>
            <a:r>
              <a:rPr lang="en-IN" b="1" dirty="0" err="1"/>
              <a:t>Blu</a:t>
            </a:r>
            <a:r>
              <a:rPr lang="en-IN" b="1" dirty="0"/>
              <a:t> Hotel</a:t>
            </a:r>
          </a:p>
          <a:p>
            <a:r>
              <a:rPr lang="en-IN" b="1" dirty="0"/>
              <a:t>August </a:t>
            </a:r>
            <a:r>
              <a:rPr lang="en-IN" b="1" dirty="0" smtClean="0"/>
              <a:t>11, </a:t>
            </a:r>
            <a:r>
              <a:rPr lang="en-IN" b="1" dirty="0"/>
              <a:t>2017 (Day </a:t>
            </a:r>
            <a:r>
              <a:rPr lang="en-IN" b="1" dirty="0" smtClean="0"/>
              <a:t>2)</a:t>
            </a:r>
            <a:endParaRPr lang="en-IN" b="1" dirty="0"/>
          </a:p>
          <a:p>
            <a:r>
              <a:rPr lang="en-IN" b="1" dirty="0"/>
              <a:t>Keynote Presentation at </a:t>
            </a:r>
            <a:r>
              <a:rPr lang="en-IN" b="1" dirty="0" smtClean="0"/>
              <a:t>10:05 AM</a:t>
            </a:r>
            <a:endParaRPr lang="en-US" b="1" dirty="0"/>
          </a:p>
          <a:p>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609310"/>
            <a:ext cx="8229600" cy="1143000"/>
          </a:xfrm>
        </p:spPr>
        <p:txBody>
          <a:bodyPr/>
          <a:lstStyle/>
          <a:p>
            <a:r>
              <a:rPr lang="en-US" b="1" dirty="0">
                <a:solidFill>
                  <a:schemeClr val="tx1"/>
                </a:solidFill>
              </a:rPr>
              <a:t>Disclaimer</a:t>
            </a:r>
          </a:p>
        </p:txBody>
      </p:sp>
      <p:sp>
        <p:nvSpPr>
          <p:cNvPr id="6" name="Content Placeholder 5"/>
          <p:cNvSpPr>
            <a:spLocks noGrp="1"/>
          </p:cNvSpPr>
          <p:nvPr>
            <p:ph idx="1"/>
          </p:nvPr>
        </p:nvSpPr>
        <p:spPr>
          <a:xfrm>
            <a:off x="457200" y="1600200"/>
            <a:ext cx="8229600" cy="3171497"/>
          </a:xfrm>
        </p:spPr>
        <p:txBody>
          <a:bodyPr>
            <a:normAutofit/>
          </a:bodyPr>
          <a:lstStyle/>
          <a:p>
            <a:pPr lvl="0">
              <a:defRPr/>
            </a:pPr>
            <a:r>
              <a:rPr lang="en-US" sz="1600" dirty="0">
                <a:solidFill>
                  <a:schemeClr val="tx1">
                    <a:lumMod val="60000"/>
                    <a:lumOff val="40000"/>
                  </a:schemeClr>
                </a:solidFill>
              </a:rPr>
              <a:t>The views and opinions expressed in the following PowerPoint slides are those of the individual </a:t>
            </a:r>
            <a:r>
              <a:rPr lang="en-US" sz="1600" dirty="0" smtClean="0">
                <a:solidFill>
                  <a:schemeClr val="tx1">
                    <a:lumMod val="60000"/>
                    <a:lumOff val="40000"/>
                  </a:schemeClr>
                </a:solidFill>
              </a:rPr>
              <a:t>presenter(s) </a:t>
            </a:r>
            <a:r>
              <a:rPr lang="en-US" sz="1600" dirty="0">
                <a:solidFill>
                  <a:schemeClr val="tx1">
                    <a:lumMod val="60000"/>
                    <a:lumOff val="40000"/>
                  </a:schemeClr>
                </a:solidFill>
              </a:rPr>
              <a:t>and should not be attributed to </a:t>
            </a:r>
            <a:r>
              <a:rPr lang="en-US" sz="1600" dirty="0" smtClean="0">
                <a:solidFill>
                  <a:schemeClr val="tx1">
                    <a:lumMod val="60000"/>
                    <a:lumOff val="40000"/>
                  </a:schemeClr>
                </a:solidFill>
              </a:rPr>
              <a:t>QuintilesIMS, </a:t>
            </a:r>
            <a:r>
              <a:rPr lang="en-US" sz="1600" dirty="0">
                <a:solidFill>
                  <a:schemeClr val="tx1">
                    <a:lumMod val="60000"/>
                    <a:lumOff val="40000"/>
                  </a:schemeClr>
                </a:solidFill>
              </a:rPr>
              <a:t>its directors, officers, employees, volunteers, members, chapters, councils, Special Interest Area Communities or affiliates, or any organization with which the presenter is employed or affiliated. </a:t>
            </a:r>
          </a:p>
          <a:p>
            <a:pPr lvl="0">
              <a:buNone/>
              <a:defRPr/>
            </a:pPr>
            <a:r>
              <a:rPr lang="en-US" sz="1600" dirty="0">
                <a:solidFill>
                  <a:schemeClr val="tx1">
                    <a:lumMod val="60000"/>
                    <a:lumOff val="40000"/>
                  </a:schemeClr>
                </a:solidFill>
              </a:rPr>
              <a:t> </a:t>
            </a:r>
          </a:p>
          <a:p>
            <a:pPr lvl="0">
              <a:defRPr/>
            </a:pPr>
            <a:r>
              <a:rPr lang="en-US" sz="1600" dirty="0">
                <a:solidFill>
                  <a:schemeClr val="tx1">
                    <a:lumMod val="60000"/>
                    <a:lumOff val="40000"/>
                  </a:schemeClr>
                </a:solidFill>
              </a:rPr>
              <a:t>These PowerPoint slides are the intellectual property of the individual presenter and are protected under the copyright laws of the United States of America and other countries.  Used by permission.  All rights reserved. </a:t>
            </a:r>
            <a:r>
              <a:rPr lang="en-US" sz="1600" dirty="0" smtClean="0">
                <a:solidFill>
                  <a:schemeClr val="tx1">
                    <a:lumMod val="60000"/>
                    <a:lumOff val="40000"/>
                  </a:schemeClr>
                </a:solidFill>
              </a:rPr>
              <a:t>QuintilesIMS</a:t>
            </a:r>
            <a:r>
              <a:rPr lang="en-US" sz="1600" dirty="0">
                <a:solidFill>
                  <a:schemeClr val="tx1">
                    <a:lumMod val="60000"/>
                    <a:lumOff val="40000"/>
                  </a:schemeClr>
                </a:solidFill>
              </a:rPr>
              <a:t>,</a:t>
            </a:r>
            <a:r>
              <a:rPr lang="en-US" sz="1600" dirty="0" smtClean="0">
                <a:solidFill>
                  <a:schemeClr val="tx1">
                    <a:lumMod val="60000"/>
                    <a:lumOff val="40000"/>
                  </a:schemeClr>
                </a:solidFill>
              </a:rPr>
              <a:t> QuintilesIMS logo </a:t>
            </a:r>
            <a:r>
              <a:rPr lang="en-US" sz="1600" dirty="0">
                <a:solidFill>
                  <a:schemeClr val="tx1">
                    <a:lumMod val="60000"/>
                    <a:lumOff val="40000"/>
                  </a:schemeClr>
                </a:solidFill>
              </a:rPr>
              <a:t>are registered trademarks or trademarks of </a:t>
            </a:r>
            <a:r>
              <a:rPr lang="en-US" sz="1600" dirty="0" smtClean="0">
                <a:solidFill>
                  <a:schemeClr val="tx1">
                    <a:lumMod val="60000"/>
                    <a:lumOff val="40000"/>
                  </a:schemeClr>
                </a:solidFill>
              </a:rPr>
              <a:t>QuintilesIMS.  </a:t>
            </a:r>
            <a:r>
              <a:rPr lang="en-US" sz="1600" dirty="0">
                <a:solidFill>
                  <a:schemeClr val="tx1">
                    <a:lumMod val="60000"/>
                    <a:lumOff val="40000"/>
                  </a:schemeClr>
                </a:solidFill>
              </a:rPr>
              <a:t>All other trademarks are the property of their respective owners.  </a:t>
            </a:r>
          </a:p>
          <a:p>
            <a:pPr marL="0" indent="0">
              <a:buNone/>
            </a:pPr>
            <a:endParaRPr lang="en-US" sz="1600" dirty="0"/>
          </a:p>
        </p:txBody>
      </p:sp>
    </p:spTree>
    <p:extLst>
      <p:ext uri="{BB962C8B-B14F-4D97-AF65-F5344CB8AC3E}">
        <p14:creationId xmlns:p14="http://schemas.microsoft.com/office/powerpoint/2010/main" val="1564346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047" y="122663"/>
            <a:ext cx="8348472" cy="736653"/>
          </a:xfrm>
        </p:spPr>
        <p:txBody>
          <a:bodyPr/>
          <a:lstStyle/>
          <a:p>
            <a:r>
              <a:rPr lang="en-US" dirty="0" smtClean="0"/>
              <a:t>Agenda</a:t>
            </a: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4031203385"/>
              </p:ext>
            </p:extLst>
          </p:nvPr>
        </p:nvGraphicFramePr>
        <p:xfrm>
          <a:off x="582485" y="1586025"/>
          <a:ext cx="768362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3"/>
          <p:cNvSpPr txBox="1">
            <a:spLocks/>
          </p:cNvSpPr>
          <p:nvPr/>
        </p:nvSpPr>
        <p:spPr>
          <a:xfrm>
            <a:off x="795528" y="570719"/>
            <a:ext cx="8348472" cy="896112"/>
          </a:xfrm>
          <a:prstGeom prst="rect">
            <a:avLst/>
          </a:prstGeom>
        </p:spPr>
        <p:txBody>
          <a:bodyPr tIns="27432" bIns="27432" anchor="b" anchorCtr="0"/>
          <a:lstStyle>
            <a:lvl1pPr algn="l" rtl="0" eaLnBrk="1" fontAlgn="base" hangingPunct="1">
              <a:spcBef>
                <a:spcPct val="0"/>
              </a:spcBef>
              <a:spcAft>
                <a:spcPct val="0"/>
              </a:spcAft>
              <a:defRPr sz="2400" b="1" kern="1200">
                <a:solidFill>
                  <a:schemeClr val="tx2"/>
                </a:solidFill>
                <a:latin typeface="+mn-lt"/>
                <a:ea typeface="ＭＳ Ｐゴシック" charset="-128"/>
                <a:cs typeface="+mj-cs"/>
              </a:defRPr>
            </a:lvl1pPr>
            <a:lvl2pPr algn="l" rtl="0" eaLnBrk="1" fontAlgn="base" hangingPunct="1">
              <a:spcBef>
                <a:spcPct val="0"/>
              </a:spcBef>
              <a:spcAft>
                <a:spcPct val="0"/>
              </a:spcAft>
              <a:defRPr sz="2800">
                <a:solidFill>
                  <a:srgbClr val="006A71"/>
                </a:solidFill>
                <a:latin typeface="Arial" charset="0"/>
                <a:ea typeface="ＭＳ Ｐゴシック" charset="-128"/>
              </a:defRPr>
            </a:lvl2pPr>
            <a:lvl3pPr algn="l" rtl="0" eaLnBrk="1" fontAlgn="base" hangingPunct="1">
              <a:spcBef>
                <a:spcPct val="0"/>
              </a:spcBef>
              <a:spcAft>
                <a:spcPct val="0"/>
              </a:spcAft>
              <a:defRPr sz="2800">
                <a:solidFill>
                  <a:srgbClr val="006A71"/>
                </a:solidFill>
                <a:latin typeface="Arial" charset="0"/>
                <a:ea typeface="ＭＳ Ｐゴシック" charset="-128"/>
              </a:defRPr>
            </a:lvl3pPr>
            <a:lvl4pPr algn="l" rtl="0" eaLnBrk="1" fontAlgn="base" hangingPunct="1">
              <a:spcBef>
                <a:spcPct val="0"/>
              </a:spcBef>
              <a:spcAft>
                <a:spcPct val="0"/>
              </a:spcAft>
              <a:defRPr sz="2800">
                <a:solidFill>
                  <a:srgbClr val="006A71"/>
                </a:solidFill>
                <a:latin typeface="Arial" charset="0"/>
                <a:ea typeface="ＭＳ Ｐゴシック" charset="-128"/>
              </a:defRPr>
            </a:lvl4pPr>
            <a:lvl5pPr algn="l" rtl="0" eaLnBrk="1" fontAlgn="base" hangingPunct="1">
              <a:spcBef>
                <a:spcPct val="0"/>
              </a:spcBef>
              <a:spcAft>
                <a:spcPct val="0"/>
              </a:spcAft>
              <a:defRPr sz="2800">
                <a:solidFill>
                  <a:srgbClr val="006A71"/>
                </a:solidFill>
                <a:latin typeface="Arial" charset="0"/>
                <a:ea typeface="ＭＳ Ｐゴシック" charset="-128"/>
              </a:defRPr>
            </a:lvl5pPr>
            <a:lvl6pPr marL="457200" algn="l" rtl="0" eaLnBrk="1" fontAlgn="base" hangingPunct="1">
              <a:spcBef>
                <a:spcPct val="0"/>
              </a:spcBef>
              <a:spcAft>
                <a:spcPct val="0"/>
              </a:spcAft>
              <a:defRPr sz="2800">
                <a:solidFill>
                  <a:srgbClr val="006A71"/>
                </a:solidFill>
                <a:latin typeface="Arial" charset="0"/>
              </a:defRPr>
            </a:lvl6pPr>
            <a:lvl7pPr marL="914400" algn="l" rtl="0" eaLnBrk="1" fontAlgn="base" hangingPunct="1">
              <a:spcBef>
                <a:spcPct val="0"/>
              </a:spcBef>
              <a:spcAft>
                <a:spcPct val="0"/>
              </a:spcAft>
              <a:defRPr sz="2800">
                <a:solidFill>
                  <a:srgbClr val="006A71"/>
                </a:solidFill>
                <a:latin typeface="Arial" charset="0"/>
              </a:defRPr>
            </a:lvl7pPr>
            <a:lvl8pPr marL="1371600" algn="l" rtl="0" eaLnBrk="1" fontAlgn="base" hangingPunct="1">
              <a:spcBef>
                <a:spcPct val="0"/>
              </a:spcBef>
              <a:spcAft>
                <a:spcPct val="0"/>
              </a:spcAft>
              <a:defRPr sz="2800">
                <a:solidFill>
                  <a:srgbClr val="006A71"/>
                </a:solidFill>
                <a:latin typeface="Arial" charset="0"/>
              </a:defRPr>
            </a:lvl8pPr>
            <a:lvl9pPr marL="1828800" algn="l" rtl="0" eaLnBrk="1" fontAlgn="base" hangingPunct="1">
              <a:spcBef>
                <a:spcPct val="0"/>
              </a:spcBef>
              <a:spcAft>
                <a:spcPct val="0"/>
              </a:spcAft>
              <a:defRPr sz="2800">
                <a:solidFill>
                  <a:srgbClr val="006A71"/>
                </a:solidFill>
                <a:latin typeface="Arial" charset="0"/>
              </a:defRPr>
            </a:lvl9pPr>
          </a:lstStyle>
          <a:p>
            <a:r>
              <a:rPr lang="en-US" sz="2000" dirty="0" smtClean="0"/>
              <a:t>Developing a biosimilar product for global market</a:t>
            </a:r>
            <a:endParaRPr lang="en-US" sz="2000" dirty="0"/>
          </a:p>
        </p:txBody>
      </p:sp>
    </p:spTree>
    <p:extLst>
      <p:ext uri="{BB962C8B-B14F-4D97-AF65-F5344CB8AC3E}">
        <p14:creationId xmlns:p14="http://schemas.microsoft.com/office/powerpoint/2010/main" val="3383913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6"/>
          </p:nvPr>
        </p:nvSpPr>
        <p:spPr/>
        <p:txBody>
          <a:bodyPr/>
          <a:lstStyle/>
          <a:p>
            <a:r>
              <a:rPr lang="en-US" dirty="0" smtClean="0"/>
              <a:t>Reference: Oxford Dictionaries, WHO</a:t>
            </a:r>
            <a:endParaRPr lang="en-US" dirty="0"/>
          </a:p>
        </p:txBody>
      </p:sp>
      <p:sp>
        <p:nvSpPr>
          <p:cNvPr id="3" name="Content Placeholder 2"/>
          <p:cNvSpPr>
            <a:spLocks noGrp="1"/>
          </p:cNvSpPr>
          <p:nvPr>
            <p:ph sz="quarter" idx="14"/>
          </p:nvPr>
        </p:nvSpPr>
        <p:spPr>
          <a:xfrm>
            <a:off x="3394953" y="1900397"/>
            <a:ext cx="5337566" cy="4617748"/>
          </a:xfrm>
        </p:spPr>
        <p:txBody>
          <a:bodyPr/>
          <a:lstStyle/>
          <a:p>
            <a:r>
              <a:rPr lang="en-US" b="1" dirty="0" smtClean="0"/>
              <a:t>Strategy: 	</a:t>
            </a:r>
            <a:r>
              <a:rPr lang="en-US" dirty="0" smtClean="0"/>
              <a:t>A </a:t>
            </a:r>
            <a:r>
              <a:rPr lang="en-US" dirty="0"/>
              <a:t>plan of action designed to achieve </a:t>
            </a:r>
            <a:r>
              <a:rPr lang="en-US" dirty="0" smtClean="0"/>
              <a:t>		a long-term </a:t>
            </a:r>
            <a:r>
              <a:rPr lang="en-US" dirty="0"/>
              <a:t>or overall </a:t>
            </a:r>
            <a:r>
              <a:rPr lang="en-US" dirty="0" smtClean="0"/>
              <a:t>aim</a:t>
            </a:r>
          </a:p>
          <a:p>
            <a:pPr marL="222250" lvl="1" indent="0">
              <a:buNone/>
            </a:pPr>
            <a:r>
              <a:rPr lang="en-US" dirty="0" smtClean="0"/>
              <a:t>		The </a:t>
            </a:r>
            <a:r>
              <a:rPr lang="en-US" dirty="0"/>
              <a:t>art of planning and directing </a:t>
            </a:r>
            <a:r>
              <a:rPr lang="en-US" dirty="0" smtClean="0"/>
              <a:t>		overall military </a:t>
            </a:r>
            <a:r>
              <a:rPr lang="en-US" dirty="0"/>
              <a:t>operations and </a:t>
            </a:r>
            <a:r>
              <a:rPr lang="en-US" dirty="0" smtClean="0"/>
              <a:t>		movements </a:t>
            </a:r>
            <a:r>
              <a:rPr lang="en-US" dirty="0"/>
              <a:t>in a </a:t>
            </a:r>
            <a:r>
              <a:rPr lang="en-US" dirty="0" smtClean="0"/>
              <a:t>war </a:t>
            </a:r>
            <a:r>
              <a:rPr lang="en-US" dirty="0"/>
              <a:t>or </a:t>
            </a:r>
            <a:r>
              <a:rPr lang="en-US" dirty="0" smtClean="0"/>
              <a:t>battle</a:t>
            </a:r>
          </a:p>
          <a:p>
            <a:pPr marL="174625" lvl="1" indent="-174625">
              <a:buFont typeface="Arial" panose="020B0604020202020204" pitchFamily="34" charset="0"/>
              <a:buChar char="•"/>
            </a:pPr>
            <a:r>
              <a:rPr lang="en-US" b="1" dirty="0" smtClean="0"/>
              <a:t>Global: 	</a:t>
            </a:r>
            <a:r>
              <a:rPr lang="en-US" dirty="0" smtClean="0"/>
              <a:t>Relating to the whole world, 			worldwide </a:t>
            </a:r>
            <a:endParaRPr lang="en-US" dirty="0"/>
          </a:p>
          <a:p>
            <a:pPr marL="0" lvl="1" indent="0">
              <a:buNone/>
            </a:pPr>
            <a:r>
              <a:rPr lang="en-US" dirty="0" smtClean="0"/>
              <a:t>		Relating </a:t>
            </a:r>
            <a:r>
              <a:rPr lang="en-US" dirty="0"/>
              <a:t>to or encompassing the </a:t>
            </a:r>
            <a:r>
              <a:rPr lang="en-US" dirty="0" smtClean="0"/>
              <a:t>		whole of 	something</a:t>
            </a:r>
            <a:r>
              <a:rPr lang="en-US" dirty="0"/>
              <a:t>, or of a group </a:t>
            </a:r>
            <a:r>
              <a:rPr lang="en-US" dirty="0" smtClean="0"/>
              <a:t>		of </a:t>
            </a:r>
            <a:r>
              <a:rPr lang="en-US" dirty="0"/>
              <a:t>things</a:t>
            </a:r>
          </a:p>
          <a:p>
            <a:r>
              <a:rPr lang="en-US" b="1" dirty="0"/>
              <a:t>Biosimilars: </a:t>
            </a:r>
            <a:r>
              <a:rPr lang="en-US" b="1" dirty="0" smtClean="0"/>
              <a:t>	</a:t>
            </a:r>
            <a:r>
              <a:rPr lang="en-US" dirty="0" smtClean="0"/>
              <a:t>A  </a:t>
            </a:r>
            <a:r>
              <a:rPr lang="en-US" dirty="0"/>
              <a:t>biotherapeutic product which is </a:t>
            </a:r>
            <a:r>
              <a:rPr lang="en-US" dirty="0" smtClean="0"/>
              <a:t>		similar in </a:t>
            </a:r>
            <a:r>
              <a:rPr lang="en-US" dirty="0"/>
              <a:t>terms of quality, safety </a:t>
            </a:r>
            <a:r>
              <a:rPr lang="en-US" dirty="0" smtClean="0"/>
              <a:t>and 		efficacy </a:t>
            </a:r>
            <a:r>
              <a:rPr lang="en-US" dirty="0"/>
              <a:t>to an </a:t>
            </a:r>
            <a:r>
              <a:rPr lang="en-US" dirty="0" smtClean="0"/>
              <a:t>already licensed 		reference </a:t>
            </a:r>
            <a:r>
              <a:rPr lang="en-US" dirty="0"/>
              <a:t>biotherapeutic </a:t>
            </a:r>
            <a:r>
              <a:rPr lang="en-US" dirty="0" smtClean="0"/>
              <a:t>product</a:t>
            </a:r>
            <a:endParaRPr lang="en-US" dirty="0"/>
          </a:p>
        </p:txBody>
      </p:sp>
      <p:sp>
        <p:nvSpPr>
          <p:cNvPr id="4" name="Title 3"/>
          <p:cNvSpPr>
            <a:spLocks noGrp="1"/>
          </p:cNvSpPr>
          <p:nvPr>
            <p:ph type="title"/>
          </p:nvPr>
        </p:nvSpPr>
        <p:spPr>
          <a:xfrm>
            <a:off x="384047" y="122663"/>
            <a:ext cx="8348472" cy="780720"/>
          </a:xfrm>
        </p:spPr>
        <p:txBody>
          <a:bodyPr/>
          <a:lstStyle/>
          <a:p>
            <a:r>
              <a:rPr lang="en-US" dirty="0" smtClean="0"/>
              <a:t>Defining Global Biosimilar Development</a:t>
            </a:r>
            <a:endParaRPr lang="en-US" dirty="0"/>
          </a:p>
        </p:txBody>
      </p:sp>
      <p:sp>
        <p:nvSpPr>
          <p:cNvPr id="5" name="Text Placeholder 4"/>
          <p:cNvSpPr>
            <a:spLocks noGrp="1"/>
          </p:cNvSpPr>
          <p:nvPr>
            <p:ph type="body" sz="quarter" idx="15"/>
          </p:nvPr>
        </p:nvSpPr>
        <p:spPr>
          <a:xfrm>
            <a:off x="384047" y="1004285"/>
            <a:ext cx="8348472" cy="670953"/>
          </a:xfrm>
        </p:spPr>
        <p:txBody>
          <a:bodyPr/>
          <a:lstStyle/>
          <a:p>
            <a:r>
              <a:rPr lang="en-US" dirty="0" smtClean="0"/>
              <a:t>Does your company have a unique strategy for developing a global biosimilar product?</a:t>
            </a:r>
            <a:endParaRPr lang="en-US" dirty="0"/>
          </a:p>
        </p:txBody>
      </p:sp>
      <p:pic>
        <p:nvPicPr>
          <p:cNvPr id="6" name="Picture 5"/>
          <p:cNvPicPr>
            <a:picLocks noChangeAspect="1"/>
          </p:cNvPicPr>
          <p:nvPr/>
        </p:nvPicPr>
        <p:blipFill>
          <a:blip r:embed="rId3"/>
          <a:stretch>
            <a:fillRect/>
          </a:stretch>
        </p:blipFill>
        <p:spPr>
          <a:xfrm>
            <a:off x="582139" y="2044049"/>
            <a:ext cx="2693321" cy="2693321"/>
          </a:xfrm>
          <a:prstGeom prst="rect">
            <a:avLst/>
          </a:prstGeom>
        </p:spPr>
      </p:pic>
    </p:spTree>
    <p:extLst>
      <p:ext uri="{BB962C8B-B14F-4D97-AF65-F5344CB8AC3E}">
        <p14:creationId xmlns:p14="http://schemas.microsoft.com/office/powerpoint/2010/main" val="36135893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36"/>
          <p:cNvSpPr>
            <a:spLocks noChangeArrowheads="1"/>
          </p:cNvSpPr>
          <p:nvPr/>
        </p:nvSpPr>
        <p:spPr bwMode="auto">
          <a:xfrm>
            <a:off x="3582699" y="1971703"/>
            <a:ext cx="1608793" cy="1399055"/>
          </a:xfrm>
          <a:custGeom>
            <a:avLst/>
            <a:gdLst>
              <a:gd name="T0" fmla="*/ 4232 w 5162"/>
              <a:gd name="T1" fmla="*/ 3826 h 5161"/>
              <a:gd name="T2" fmla="*/ 4199 w 5162"/>
              <a:gd name="T3" fmla="*/ 3803 h 5161"/>
              <a:gd name="T4" fmla="*/ 4165 w 5162"/>
              <a:gd name="T5" fmla="*/ 3775 h 5161"/>
              <a:gd name="T6" fmla="*/ 4148 w 5162"/>
              <a:gd name="T7" fmla="*/ 3749 h 5161"/>
              <a:gd name="T8" fmla="*/ 4134 w 5162"/>
              <a:gd name="T9" fmla="*/ 3707 h 5161"/>
              <a:gd name="T10" fmla="*/ 4134 w 5162"/>
              <a:gd name="T11" fmla="*/ 3673 h 5161"/>
              <a:gd name="T12" fmla="*/ 4136 w 5162"/>
              <a:gd name="T13" fmla="*/ 3645 h 5161"/>
              <a:gd name="T14" fmla="*/ 4151 w 5162"/>
              <a:gd name="T15" fmla="*/ 3606 h 5161"/>
              <a:gd name="T16" fmla="*/ 4167 w 5162"/>
              <a:gd name="T17" fmla="*/ 3577 h 5161"/>
              <a:gd name="T18" fmla="*/ 4199 w 5162"/>
              <a:gd name="T19" fmla="*/ 3538 h 5161"/>
              <a:gd name="T20" fmla="*/ 4966 w 5162"/>
              <a:gd name="T21" fmla="*/ 2382 h 5161"/>
              <a:gd name="T22" fmla="*/ 4179 w 5162"/>
              <a:gd name="T23" fmla="*/ 1592 h 5161"/>
              <a:gd name="T24" fmla="*/ 4156 w 5162"/>
              <a:gd name="T25" fmla="*/ 1555 h 5161"/>
              <a:gd name="T26" fmla="*/ 4145 w 5162"/>
              <a:gd name="T27" fmla="*/ 1530 h 5161"/>
              <a:gd name="T28" fmla="*/ 4136 w 5162"/>
              <a:gd name="T29" fmla="*/ 1490 h 5161"/>
              <a:gd name="T30" fmla="*/ 4136 w 5162"/>
              <a:gd name="T31" fmla="*/ 1459 h 5161"/>
              <a:gd name="T32" fmla="*/ 4142 w 5162"/>
              <a:gd name="T33" fmla="*/ 1428 h 5161"/>
              <a:gd name="T34" fmla="*/ 4162 w 5162"/>
              <a:gd name="T35" fmla="*/ 1389 h 5161"/>
              <a:gd name="T36" fmla="*/ 4187 w 5162"/>
              <a:gd name="T37" fmla="*/ 1366 h 5161"/>
              <a:gd name="T38" fmla="*/ 4224 w 5162"/>
              <a:gd name="T39" fmla="*/ 1338 h 5161"/>
              <a:gd name="T40" fmla="*/ 4263 w 5162"/>
              <a:gd name="T41" fmla="*/ 1321 h 5161"/>
              <a:gd name="T42" fmla="*/ 4681 w 5162"/>
              <a:gd name="T43" fmla="*/ 943 h 5161"/>
              <a:gd name="T44" fmla="*/ 4687 w 5162"/>
              <a:gd name="T45" fmla="*/ 866 h 5161"/>
              <a:gd name="T46" fmla="*/ 4684 w 5162"/>
              <a:gd name="T47" fmla="*/ 810 h 5161"/>
              <a:gd name="T48" fmla="*/ 4650 w 5162"/>
              <a:gd name="T49" fmla="*/ 700 h 5161"/>
              <a:gd name="T50" fmla="*/ 4611 w 5162"/>
              <a:gd name="T51" fmla="*/ 632 h 5161"/>
              <a:gd name="T52" fmla="*/ 4537 w 5162"/>
              <a:gd name="T53" fmla="*/ 556 h 5161"/>
              <a:gd name="T54" fmla="*/ 4486 w 5162"/>
              <a:gd name="T55" fmla="*/ 522 h 5161"/>
              <a:gd name="T56" fmla="*/ 4402 w 5162"/>
              <a:gd name="T57" fmla="*/ 488 h 5161"/>
              <a:gd name="T58" fmla="*/ 4345 w 5162"/>
              <a:gd name="T59" fmla="*/ 477 h 5161"/>
              <a:gd name="T60" fmla="*/ 4289 w 5162"/>
              <a:gd name="T61" fmla="*/ 474 h 5161"/>
              <a:gd name="T62" fmla="*/ 4213 w 5162"/>
              <a:gd name="T63" fmla="*/ 480 h 5161"/>
              <a:gd name="T64" fmla="*/ 3835 w 5162"/>
              <a:gd name="T65" fmla="*/ 898 h 5161"/>
              <a:gd name="T66" fmla="*/ 3818 w 5162"/>
              <a:gd name="T67" fmla="*/ 937 h 5161"/>
              <a:gd name="T68" fmla="*/ 3789 w 5162"/>
              <a:gd name="T69" fmla="*/ 977 h 5161"/>
              <a:gd name="T70" fmla="*/ 3767 w 5162"/>
              <a:gd name="T71" fmla="*/ 999 h 5161"/>
              <a:gd name="T72" fmla="*/ 3727 w 5162"/>
              <a:gd name="T73" fmla="*/ 1019 h 5161"/>
              <a:gd name="T74" fmla="*/ 3699 w 5162"/>
              <a:gd name="T75" fmla="*/ 1025 h 5161"/>
              <a:gd name="T76" fmla="*/ 3665 w 5162"/>
              <a:gd name="T77" fmla="*/ 1025 h 5161"/>
              <a:gd name="T78" fmla="*/ 3626 w 5162"/>
              <a:gd name="T79" fmla="*/ 1016 h 5161"/>
              <a:gd name="T80" fmla="*/ 3597 w 5162"/>
              <a:gd name="T81" fmla="*/ 1005 h 5161"/>
              <a:gd name="T82" fmla="*/ 3564 w 5162"/>
              <a:gd name="T83" fmla="*/ 982 h 5161"/>
              <a:gd name="T84" fmla="*/ 2773 w 5162"/>
              <a:gd name="T85" fmla="*/ 195 h 5161"/>
              <a:gd name="T86" fmla="*/ 2425 w 5162"/>
              <a:gd name="T87" fmla="*/ 155 h 5161"/>
              <a:gd name="T88" fmla="*/ 1685 w 5162"/>
              <a:gd name="T89" fmla="*/ 1262 h 5161"/>
              <a:gd name="T90" fmla="*/ 1434 w 5162"/>
              <a:gd name="T91" fmla="*/ 1998 h 5161"/>
              <a:gd name="T92" fmla="*/ 201 w 5162"/>
              <a:gd name="T93" fmla="*/ 2387 h 5161"/>
              <a:gd name="T94" fmla="*/ 963 w 5162"/>
              <a:gd name="T95" fmla="*/ 3541 h 5161"/>
              <a:gd name="T96" fmla="*/ 1996 w 5162"/>
              <a:gd name="T97" fmla="*/ 3165 h 5161"/>
              <a:gd name="T98" fmla="*/ 1620 w 5162"/>
              <a:gd name="T99" fmla="*/ 4198 h 5161"/>
              <a:gd name="T100" fmla="*/ 3564 w 5162"/>
              <a:gd name="T101" fmla="*/ 4181 h 5161"/>
              <a:gd name="T102" fmla="*/ 3592 w 5162"/>
              <a:gd name="T103" fmla="*/ 4161 h 5161"/>
              <a:gd name="T104" fmla="*/ 3629 w 5162"/>
              <a:gd name="T105" fmla="*/ 4145 h 5161"/>
              <a:gd name="T106" fmla="*/ 3660 w 5162"/>
              <a:gd name="T107" fmla="*/ 4136 h 5161"/>
              <a:gd name="T108" fmla="*/ 3693 w 5162"/>
              <a:gd name="T109" fmla="*/ 4133 h 5161"/>
              <a:gd name="T110" fmla="*/ 3733 w 5162"/>
              <a:gd name="T111" fmla="*/ 4139 h 5161"/>
              <a:gd name="T112" fmla="*/ 3764 w 5162"/>
              <a:gd name="T113" fmla="*/ 4150 h 5161"/>
              <a:gd name="T114" fmla="*/ 3795 w 5162"/>
              <a:gd name="T115" fmla="*/ 4178 h 5161"/>
              <a:gd name="T116" fmla="*/ 3818 w 5162"/>
              <a:gd name="T117" fmla="*/ 4209 h 5161"/>
              <a:gd name="T118" fmla="*/ 3846 w 5162"/>
              <a:gd name="T119" fmla="*/ 4263 h 5161"/>
              <a:gd name="T120" fmla="*/ 4661 w 5162"/>
              <a:gd name="T121" fmla="*/ 4125 h 5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62" h="5161">
                <a:moveTo>
                  <a:pt x="4574" y="4009"/>
                </a:moveTo>
                <a:cubicBezTo>
                  <a:pt x="4492" y="3927"/>
                  <a:pt x="4261" y="3837"/>
                  <a:pt x="4261" y="3837"/>
                </a:cubicBezTo>
                <a:cubicBezTo>
                  <a:pt x="4252" y="3834"/>
                  <a:pt x="4241" y="3829"/>
                  <a:pt x="4232" y="3826"/>
                </a:cubicBezTo>
                <a:cubicBezTo>
                  <a:pt x="4230" y="3823"/>
                  <a:pt x="4227" y="3823"/>
                  <a:pt x="4224" y="3820"/>
                </a:cubicBezTo>
                <a:cubicBezTo>
                  <a:pt x="4218" y="3817"/>
                  <a:pt x="4213" y="3814"/>
                  <a:pt x="4207" y="3809"/>
                </a:cubicBezTo>
                <a:cubicBezTo>
                  <a:pt x="4204" y="3806"/>
                  <a:pt x="4201" y="3806"/>
                  <a:pt x="4199" y="3803"/>
                </a:cubicBezTo>
                <a:cubicBezTo>
                  <a:pt x="4193" y="3800"/>
                  <a:pt x="4190" y="3798"/>
                  <a:pt x="4184" y="3792"/>
                </a:cubicBezTo>
                <a:cubicBezTo>
                  <a:pt x="4182" y="3790"/>
                  <a:pt x="4179" y="3786"/>
                  <a:pt x="4176" y="3786"/>
                </a:cubicBezTo>
                <a:cubicBezTo>
                  <a:pt x="4173" y="3783"/>
                  <a:pt x="4168" y="3778"/>
                  <a:pt x="4165" y="3775"/>
                </a:cubicBezTo>
                <a:cubicBezTo>
                  <a:pt x="4163" y="3772"/>
                  <a:pt x="4162" y="3769"/>
                  <a:pt x="4159" y="3769"/>
                </a:cubicBezTo>
                <a:cubicBezTo>
                  <a:pt x="4156" y="3764"/>
                  <a:pt x="4153" y="3761"/>
                  <a:pt x="4151" y="3755"/>
                </a:cubicBezTo>
                <a:cubicBezTo>
                  <a:pt x="4151" y="3752"/>
                  <a:pt x="4148" y="3752"/>
                  <a:pt x="4148" y="3749"/>
                </a:cubicBezTo>
                <a:cubicBezTo>
                  <a:pt x="4145" y="3744"/>
                  <a:pt x="4142" y="3735"/>
                  <a:pt x="4139" y="3730"/>
                </a:cubicBezTo>
                <a:cubicBezTo>
                  <a:pt x="4139" y="3727"/>
                  <a:pt x="4139" y="3727"/>
                  <a:pt x="4139" y="3724"/>
                </a:cubicBezTo>
                <a:cubicBezTo>
                  <a:pt x="4136" y="3718"/>
                  <a:pt x="4136" y="3713"/>
                  <a:pt x="4134" y="3707"/>
                </a:cubicBezTo>
                <a:cubicBezTo>
                  <a:pt x="4134" y="3704"/>
                  <a:pt x="4134" y="3702"/>
                  <a:pt x="4134" y="3699"/>
                </a:cubicBezTo>
                <a:cubicBezTo>
                  <a:pt x="4134" y="3693"/>
                  <a:pt x="4134" y="3688"/>
                  <a:pt x="4134" y="3685"/>
                </a:cubicBezTo>
                <a:cubicBezTo>
                  <a:pt x="4134" y="3683"/>
                  <a:pt x="4134" y="3676"/>
                  <a:pt x="4134" y="3673"/>
                </a:cubicBezTo>
                <a:cubicBezTo>
                  <a:pt x="4134" y="3670"/>
                  <a:pt x="4134" y="3668"/>
                  <a:pt x="4134" y="3665"/>
                </a:cubicBezTo>
                <a:cubicBezTo>
                  <a:pt x="4134" y="3659"/>
                  <a:pt x="4134" y="3656"/>
                  <a:pt x="4136" y="3651"/>
                </a:cubicBezTo>
                <a:cubicBezTo>
                  <a:pt x="4136" y="3648"/>
                  <a:pt x="4136" y="3648"/>
                  <a:pt x="4136" y="3645"/>
                </a:cubicBezTo>
                <a:cubicBezTo>
                  <a:pt x="4139" y="3639"/>
                  <a:pt x="4139" y="3631"/>
                  <a:pt x="4142" y="3625"/>
                </a:cubicBezTo>
                <a:cubicBezTo>
                  <a:pt x="4142" y="3623"/>
                  <a:pt x="4145" y="3623"/>
                  <a:pt x="4145" y="3620"/>
                </a:cubicBezTo>
                <a:cubicBezTo>
                  <a:pt x="4148" y="3614"/>
                  <a:pt x="4148" y="3611"/>
                  <a:pt x="4151" y="3606"/>
                </a:cubicBezTo>
                <a:cubicBezTo>
                  <a:pt x="4151" y="3603"/>
                  <a:pt x="4153" y="3600"/>
                  <a:pt x="4153" y="3597"/>
                </a:cubicBezTo>
                <a:cubicBezTo>
                  <a:pt x="4156" y="3594"/>
                  <a:pt x="4159" y="3589"/>
                  <a:pt x="4162" y="3586"/>
                </a:cubicBezTo>
                <a:cubicBezTo>
                  <a:pt x="4165" y="3583"/>
                  <a:pt x="4165" y="3580"/>
                  <a:pt x="4167" y="3577"/>
                </a:cubicBezTo>
                <a:cubicBezTo>
                  <a:pt x="4170" y="3572"/>
                  <a:pt x="4173" y="3569"/>
                  <a:pt x="4176" y="3563"/>
                </a:cubicBezTo>
                <a:cubicBezTo>
                  <a:pt x="4179" y="3560"/>
                  <a:pt x="4179" y="3558"/>
                  <a:pt x="4182" y="3558"/>
                </a:cubicBezTo>
                <a:cubicBezTo>
                  <a:pt x="4187" y="3552"/>
                  <a:pt x="4193" y="3546"/>
                  <a:pt x="4199" y="3538"/>
                </a:cubicBezTo>
                <a:lnTo>
                  <a:pt x="5161" y="2577"/>
                </a:lnTo>
                <a:lnTo>
                  <a:pt x="4966" y="2382"/>
                </a:lnTo>
                <a:lnTo>
                  <a:pt x="4966" y="2382"/>
                </a:lnTo>
                <a:lnTo>
                  <a:pt x="4201" y="1617"/>
                </a:lnTo>
                <a:cubicBezTo>
                  <a:pt x="4196" y="1611"/>
                  <a:pt x="4190" y="1606"/>
                  <a:pt x="4184" y="1597"/>
                </a:cubicBezTo>
                <a:cubicBezTo>
                  <a:pt x="4182" y="1595"/>
                  <a:pt x="4182" y="1595"/>
                  <a:pt x="4179" y="1592"/>
                </a:cubicBezTo>
                <a:cubicBezTo>
                  <a:pt x="4176" y="1586"/>
                  <a:pt x="4173" y="1583"/>
                  <a:pt x="4170" y="1578"/>
                </a:cubicBezTo>
                <a:cubicBezTo>
                  <a:pt x="4167" y="1575"/>
                  <a:pt x="4167" y="1572"/>
                  <a:pt x="4165" y="1569"/>
                </a:cubicBezTo>
                <a:cubicBezTo>
                  <a:pt x="4162" y="1566"/>
                  <a:pt x="4159" y="1561"/>
                  <a:pt x="4156" y="1555"/>
                </a:cubicBezTo>
                <a:cubicBezTo>
                  <a:pt x="4156" y="1552"/>
                  <a:pt x="4153" y="1549"/>
                  <a:pt x="4153" y="1549"/>
                </a:cubicBezTo>
                <a:cubicBezTo>
                  <a:pt x="4151" y="1544"/>
                  <a:pt x="4148" y="1541"/>
                  <a:pt x="4148" y="1535"/>
                </a:cubicBezTo>
                <a:cubicBezTo>
                  <a:pt x="4148" y="1532"/>
                  <a:pt x="4145" y="1532"/>
                  <a:pt x="4145" y="1530"/>
                </a:cubicBezTo>
                <a:cubicBezTo>
                  <a:pt x="4142" y="1524"/>
                  <a:pt x="4142" y="1516"/>
                  <a:pt x="4139" y="1510"/>
                </a:cubicBezTo>
                <a:cubicBezTo>
                  <a:pt x="4139" y="1507"/>
                  <a:pt x="4139" y="1507"/>
                  <a:pt x="4139" y="1504"/>
                </a:cubicBezTo>
                <a:cubicBezTo>
                  <a:pt x="4139" y="1499"/>
                  <a:pt x="4136" y="1493"/>
                  <a:pt x="4136" y="1490"/>
                </a:cubicBezTo>
                <a:cubicBezTo>
                  <a:pt x="4136" y="1487"/>
                  <a:pt x="4136" y="1484"/>
                  <a:pt x="4136" y="1484"/>
                </a:cubicBezTo>
                <a:cubicBezTo>
                  <a:pt x="4136" y="1482"/>
                  <a:pt x="4136" y="1476"/>
                  <a:pt x="4136" y="1473"/>
                </a:cubicBezTo>
                <a:cubicBezTo>
                  <a:pt x="4136" y="1468"/>
                  <a:pt x="4136" y="1465"/>
                  <a:pt x="4136" y="1459"/>
                </a:cubicBezTo>
                <a:cubicBezTo>
                  <a:pt x="4136" y="1456"/>
                  <a:pt x="4136" y="1453"/>
                  <a:pt x="4136" y="1451"/>
                </a:cubicBezTo>
                <a:cubicBezTo>
                  <a:pt x="4136" y="1445"/>
                  <a:pt x="4139" y="1439"/>
                  <a:pt x="4142" y="1434"/>
                </a:cubicBezTo>
                <a:cubicBezTo>
                  <a:pt x="4142" y="1431"/>
                  <a:pt x="4142" y="1431"/>
                  <a:pt x="4142" y="1428"/>
                </a:cubicBezTo>
                <a:cubicBezTo>
                  <a:pt x="4145" y="1420"/>
                  <a:pt x="4148" y="1414"/>
                  <a:pt x="4151" y="1408"/>
                </a:cubicBezTo>
                <a:cubicBezTo>
                  <a:pt x="4151" y="1405"/>
                  <a:pt x="4153" y="1405"/>
                  <a:pt x="4153" y="1403"/>
                </a:cubicBezTo>
                <a:cubicBezTo>
                  <a:pt x="4156" y="1397"/>
                  <a:pt x="4159" y="1394"/>
                  <a:pt x="4162" y="1389"/>
                </a:cubicBezTo>
                <a:cubicBezTo>
                  <a:pt x="4165" y="1386"/>
                  <a:pt x="4165" y="1383"/>
                  <a:pt x="4167" y="1383"/>
                </a:cubicBezTo>
                <a:cubicBezTo>
                  <a:pt x="4170" y="1380"/>
                  <a:pt x="4173" y="1374"/>
                  <a:pt x="4179" y="1372"/>
                </a:cubicBezTo>
                <a:cubicBezTo>
                  <a:pt x="4182" y="1369"/>
                  <a:pt x="4184" y="1366"/>
                  <a:pt x="4187" y="1366"/>
                </a:cubicBezTo>
                <a:cubicBezTo>
                  <a:pt x="4190" y="1363"/>
                  <a:pt x="4196" y="1360"/>
                  <a:pt x="4199" y="1355"/>
                </a:cubicBezTo>
                <a:cubicBezTo>
                  <a:pt x="4201" y="1352"/>
                  <a:pt x="4204" y="1352"/>
                  <a:pt x="4207" y="1349"/>
                </a:cubicBezTo>
                <a:cubicBezTo>
                  <a:pt x="4213" y="1346"/>
                  <a:pt x="4218" y="1343"/>
                  <a:pt x="4224" y="1338"/>
                </a:cubicBezTo>
                <a:cubicBezTo>
                  <a:pt x="4227" y="1335"/>
                  <a:pt x="4230" y="1335"/>
                  <a:pt x="4232" y="1332"/>
                </a:cubicBezTo>
                <a:cubicBezTo>
                  <a:pt x="4241" y="1326"/>
                  <a:pt x="4249" y="1324"/>
                  <a:pt x="4261" y="1321"/>
                </a:cubicBezTo>
                <a:lnTo>
                  <a:pt x="4263" y="1321"/>
                </a:lnTo>
                <a:cubicBezTo>
                  <a:pt x="4280" y="1312"/>
                  <a:pt x="4498" y="1228"/>
                  <a:pt x="4574" y="1149"/>
                </a:cubicBezTo>
                <a:cubicBezTo>
                  <a:pt x="4627" y="1095"/>
                  <a:pt x="4661" y="1030"/>
                  <a:pt x="4678" y="962"/>
                </a:cubicBezTo>
                <a:cubicBezTo>
                  <a:pt x="4681" y="957"/>
                  <a:pt x="4681" y="951"/>
                  <a:pt x="4681" y="943"/>
                </a:cubicBezTo>
                <a:cubicBezTo>
                  <a:pt x="4684" y="929"/>
                  <a:pt x="4687" y="914"/>
                  <a:pt x="4687" y="900"/>
                </a:cubicBezTo>
                <a:cubicBezTo>
                  <a:pt x="4687" y="895"/>
                  <a:pt x="4687" y="891"/>
                  <a:pt x="4687" y="886"/>
                </a:cubicBezTo>
                <a:cubicBezTo>
                  <a:pt x="4687" y="880"/>
                  <a:pt x="4687" y="872"/>
                  <a:pt x="4687" y="866"/>
                </a:cubicBezTo>
                <a:cubicBezTo>
                  <a:pt x="4687" y="864"/>
                  <a:pt x="4687" y="858"/>
                  <a:pt x="4687" y="855"/>
                </a:cubicBezTo>
                <a:cubicBezTo>
                  <a:pt x="4687" y="850"/>
                  <a:pt x="4687" y="844"/>
                  <a:pt x="4687" y="841"/>
                </a:cubicBezTo>
                <a:cubicBezTo>
                  <a:pt x="4687" y="830"/>
                  <a:pt x="4684" y="821"/>
                  <a:pt x="4684" y="810"/>
                </a:cubicBezTo>
                <a:cubicBezTo>
                  <a:pt x="4684" y="804"/>
                  <a:pt x="4684" y="802"/>
                  <a:pt x="4681" y="796"/>
                </a:cubicBezTo>
                <a:cubicBezTo>
                  <a:pt x="4675" y="768"/>
                  <a:pt x="4667" y="739"/>
                  <a:pt x="4656" y="711"/>
                </a:cubicBezTo>
                <a:cubicBezTo>
                  <a:pt x="4653" y="708"/>
                  <a:pt x="4653" y="703"/>
                  <a:pt x="4650" y="700"/>
                </a:cubicBezTo>
                <a:cubicBezTo>
                  <a:pt x="4644" y="692"/>
                  <a:pt x="4642" y="680"/>
                  <a:pt x="4636" y="672"/>
                </a:cubicBezTo>
                <a:cubicBezTo>
                  <a:pt x="4633" y="666"/>
                  <a:pt x="4630" y="663"/>
                  <a:pt x="4627" y="658"/>
                </a:cubicBezTo>
                <a:cubicBezTo>
                  <a:pt x="4622" y="649"/>
                  <a:pt x="4616" y="641"/>
                  <a:pt x="4611" y="632"/>
                </a:cubicBezTo>
                <a:cubicBezTo>
                  <a:pt x="4608" y="629"/>
                  <a:pt x="4605" y="624"/>
                  <a:pt x="4602" y="621"/>
                </a:cubicBezTo>
                <a:cubicBezTo>
                  <a:pt x="4594" y="610"/>
                  <a:pt x="4582" y="598"/>
                  <a:pt x="4571" y="587"/>
                </a:cubicBezTo>
                <a:cubicBezTo>
                  <a:pt x="4560" y="576"/>
                  <a:pt x="4548" y="565"/>
                  <a:pt x="4537" y="556"/>
                </a:cubicBezTo>
                <a:cubicBezTo>
                  <a:pt x="4534" y="553"/>
                  <a:pt x="4529" y="550"/>
                  <a:pt x="4526" y="548"/>
                </a:cubicBezTo>
                <a:cubicBezTo>
                  <a:pt x="4517" y="542"/>
                  <a:pt x="4509" y="536"/>
                  <a:pt x="4500" y="531"/>
                </a:cubicBezTo>
                <a:cubicBezTo>
                  <a:pt x="4495" y="528"/>
                  <a:pt x="4492" y="525"/>
                  <a:pt x="4486" y="522"/>
                </a:cubicBezTo>
                <a:cubicBezTo>
                  <a:pt x="4478" y="517"/>
                  <a:pt x="4467" y="514"/>
                  <a:pt x="4458" y="508"/>
                </a:cubicBezTo>
                <a:cubicBezTo>
                  <a:pt x="4453" y="505"/>
                  <a:pt x="4450" y="505"/>
                  <a:pt x="4444" y="502"/>
                </a:cubicBezTo>
                <a:cubicBezTo>
                  <a:pt x="4430" y="497"/>
                  <a:pt x="4416" y="491"/>
                  <a:pt x="4402" y="488"/>
                </a:cubicBezTo>
                <a:lnTo>
                  <a:pt x="4402" y="488"/>
                </a:lnTo>
                <a:cubicBezTo>
                  <a:pt x="4388" y="486"/>
                  <a:pt x="4374" y="480"/>
                  <a:pt x="4359" y="480"/>
                </a:cubicBezTo>
                <a:cubicBezTo>
                  <a:pt x="4354" y="480"/>
                  <a:pt x="4351" y="480"/>
                  <a:pt x="4345" y="477"/>
                </a:cubicBezTo>
                <a:cubicBezTo>
                  <a:pt x="4334" y="474"/>
                  <a:pt x="4326" y="474"/>
                  <a:pt x="4314" y="474"/>
                </a:cubicBezTo>
                <a:cubicBezTo>
                  <a:pt x="4309" y="474"/>
                  <a:pt x="4303" y="474"/>
                  <a:pt x="4300" y="474"/>
                </a:cubicBezTo>
                <a:cubicBezTo>
                  <a:pt x="4297" y="474"/>
                  <a:pt x="4292" y="474"/>
                  <a:pt x="4289" y="474"/>
                </a:cubicBezTo>
                <a:cubicBezTo>
                  <a:pt x="4283" y="474"/>
                  <a:pt x="4275" y="474"/>
                  <a:pt x="4269" y="474"/>
                </a:cubicBezTo>
                <a:cubicBezTo>
                  <a:pt x="4263" y="474"/>
                  <a:pt x="4261" y="474"/>
                  <a:pt x="4255" y="474"/>
                </a:cubicBezTo>
                <a:cubicBezTo>
                  <a:pt x="4241" y="474"/>
                  <a:pt x="4227" y="477"/>
                  <a:pt x="4213" y="480"/>
                </a:cubicBezTo>
                <a:cubicBezTo>
                  <a:pt x="4207" y="480"/>
                  <a:pt x="4201" y="483"/>
                  <a:pt x="4193" y="483"/>
                </a:cubicBezTo>
                <a:cubicBezTo>
                  <a:pt x="4125" y="500"/>
                  <a:pt x="4060" y="533"/>
                  <a:pt x="4007" y="587"/>
                </a:cubicBezTo>
                <a:cubicBezTo>
                  <a:pt x="3928" y="663"/>
                  <a:pt x="3843" y="881"/>
                  <a:pt x="3835" y="898"/>
                </a:cubicBezTo>
                <a:lnTo>
                  <a:pt x="3835" y="900"/>
                </a:lnTo>
                <a:cubicBezTo>
                  <a:pt x="3832" y="909"/>
                  <a:pt x="3826" y="920"/>
                  <a:pt x="3823" y="929"/>
                </a:cubicBezTo>
                <a:cubicBezTo>
                  <a:pt x="3820" y="931"/>
                  <a:pt x="3820" y="934"/>
                  <a:pt x="3818" y="937"/>
                </a:cubicBezTo>
                <a:cubicBezTo>
                  <a:pt x="3815" y="943"/>
                  <a:pt x="3812" y="948"/>
                  <a:pt x="3806" y="954"/>
                </a:cubicBezTo>
                <a:cubicBezTo>
                  <a:pt x="3803" y="957"/>
                  <a:pt x="3803" y="960"/>
                  <a:pt x="3801" y="962"/>
                </a:cubicBezTo>
                <a:cubicBezTo>
                  <a:pt x="3798" y="968"/>
                  <a:pt x="3795" y="971"/>
                  <a:pt x="3789" y="977"/>
                </a:cubicBezTo>
                <a:cubicBezTo>
                  <a:pt x="3787" y="979"/>
                  <a:pt x="3784" y="982"/>
                  <a:pt x="3784" y="982"/>
                </a:cubicBezTo>
                <a:cubicBezTo>
                  <a:pt x="3781" y="985"/>
                  <a:pt x="3775" y="991"/>
                  <a:pt x="3772" y="993"/>
                </a:cubicBezTo>
                <a:cubicBezTo>
                  <a:pt x="3770" y="996"/>
                  <a:pt x="3767" y="996"/>
                  <a:pt x="3767" y="999"/>
                </a:cubicBezTo>
                <a:cubicBezTo>
                  <a:pt x="3761" y="1002"/>
                  <a:pt x="3758" y="1005"/>
                  <a:pt x="3753" y="1008"/>
                </a:cubicBezTo>
                <a:cubicBezTo>
                  <a:pt x="3750" y="1008"/>
                  <a:pt x="3750" y="1010"/>
                  <a:pt x="3747" y="1010"/>
                </a:cubicBezTo>
                <a:cubicBezTo>
                  <a:pt x="3741" y="1013"/>
                  <a:pt x="3733" y="1016"/>
                  <a:pt x="3727" y="1019"/>
                </a:cubicBezTo>
                <a:lnTo>
                  <a:pt x="3724" y="1019"/>
                </a:lnTo>
                <a:cubicBezTo>
                  <a:pt x="3719" y="1022"/>
                  <a:pt x="3713" y="1022"/>
                  <a:pt x="3708" y="1025"/>
                </a:cubicBezTo>
                <a:cubicBezTo>
                  <a:pt x="3705" y="1025"/>
                  <a:pt x="3702" y="1025"/>
                  <a:pt x="3699" y="1025"/>
                </a:cubicBezTo>
                <a:cubicBezTo>
                  <a:pt x="3693" y="1025"/>
                  <a:pt x="3688" y="1025"/>
                  <a:pt x="3685" y="1025"/>
                </a:cubicBezTo>
                <a:cubicBezTo>
                  <a:pt x="3682" y="1025"/>
                  <a:pt x="3677" y="1025"/>
                  <a:pt x="3674" y="1025"/>
                </a:cubicBezTo>
                <a:cubicBezTo>
                  <a:pt x="3672" y="1025"/>
                  <a:pt x="3668" y="1025"/>
                  <a:pt x="3665" y="1025"/>
                </a:cubicBezTo>
                <a:cubicBezTo>
                  <a:pt x="3660" y="1025"/>
                  <a:pt x="3657" y="1025"/>
                  <a:pt x="3651" y="1022"/>
                </a:cubicBezTo>
                <a:cubicBezTo>
                  <a:pt x="3648" y="1022"/>
                  <a:pt x="3648" y="1022"/>
                  <a:pt x="3645" y="1022"/>
                </a:cubicBezTo>
                <a:cubicBezTo>
                  <a:pt x="3640" y="1019"/>
                  <a:pt x="3631" y="1019"/>
                  <a:pt x="3626" y="1016"/>
                </a:cubicBezTo>
                <a:cubicBezTo>
                  <a:pt x="3623" y="1016"/>
                  <a:pt x="3623" y="1013"/>
                  <a:pt x="3620" y="1013"/>
                </a:cubicBezTo>
                <a:cubicBezTo>
                  <a:pt x="3614" y="1010"/>
                  <a:pt x="3612" y="1010"/>
                  <a:pt x="3606" y="1008"/>
                </a:cubicBezTo>
                <a:cubicBezTo>
                  <a:pt x="3603" y="1008"/>
                  <a:pt x="3600" y="1005"/>
                  <a:pt x="3597" y="1005"/>
                </a:cubicBezTo>
                <a:cubicBezTo>
                  <a:pt x="3595" y="1002"/>
                  <a:pt x="3589" y="999"/>
                  <a:pt x="3586" y="996"/>
                </a:cubicBezTo>
                <a:cubicBezTo>
                  <a:pt x="3583" y="993"/>
                  <a:pt x="3581" y="993"/>
                  <a:pt x="3578" y="991"/>
                </a:cubicBezTo>
                <a:cubicBezTo>
                  <a:pt x="3572" y="988"/>
                  <a:pt x="3569" y="985"/>
                  <a:pt x="3564" y="982"/>
                </a:cubicBezTo>
                <a:cubicBezTo>
                  <a:pt x="3561" y="979"/>
                  <a:pt x="3558" y="979"/>
                  <a:pt x="3558" y="977"/>
                </a:cubicBezTo>
                <a:cubicBezTo>
                  <a:pt x="3552" y="971"/>
                  <a:pt x="3547" y="965"/>
                  <a:pt x="3538" y="960"/>
                </a:cubicBezTo>
                <a:lnTo>
                  <a:pt x="2773" y="195"/>
                </a:lnTo>
                <a:lnTo>
                  <a:pt x="2773" y="195"/>
                </a:lnTo>
                <a:lnTo>
                  <a:pt x="2580" y="0"/>
                </a:lnTo>
                <a:lnTo>
                  <a:pt x="2425" y="155"/>
                </a:lnTo>
                <a:cubicBezTo>
                  <a:pt x="2413" y="172"/>
                  <a:pt x="2402" y="186"/>
                  <a:pt x="2388" y="200"/>
                </a:cubicBezTo>
                <a:lnTo>
                  <a:pt x="1623" y="965"/>
                </a:lnTo>
                <a:cubicBezTo>
                  <a:pt x="1516" y="1072"/>
                  <a:pt x="1544" y="1205"/>
                  <a:pt x="1685" y="1262"/>
                </a:cubicBezTo>
                <a:cubicBezTo>
                  <a:pt x="1685" y="1262"/>
                  <a:pt x="1916" y="1352"/>
                  <a:pt x="1998" y="1434"/>
                </a:cubicBezTo>
                <a:cubicBezTo>
                  <a:pt x="2153" y="1589"/>
                  <a:pt x="2153" y="1843"/>
                  <a:pt x="1998" y="1998"/>
                </a:cubicBezTo>
                <a:cubicBezTo>
                  <a:pt x="1842" y="2153"/>
                  <a:pt x="1589" y="2153"/>
                  <a:pt x="1434" y="1998"/>
                </a:cubicBezTo>
                <a:cubicBezTo>
                  <a:pt x="1352" y="1916"/>
                  <a:pt x="1262" y="1685"/>
                  <a:pt x="1262" y="1685"/>
                </a:cubicBezTo>
                <a:cubicBezTo>
                  <a:pt x="1205" y="1544"/>
                  <a:pt x="1073" y="1516"/>
                  <a:pt x="966" y="1623"/>
                </a:cubicBezTo>
                <a:lnTo>
                  <a:pt x="201" y="2387"/>
                </a:lnTo>
                <a:cubicBezTo>
                  <a:pt x="187" y="2402"/>
                  <a:pt x="173" y="2413"/>
                  <a:pt x="156" y="2424"/>
                </a:cubicBezTo>
                <a:lnTo>
                  <a:pt x="0" y="2579"/>
                </a:lnTo>
                <a:lnTo>
                  <a:pt x="963" y="3541"/>
                </a:lnTo>
                <a:cubicBezTo>
                  <a:pt x="1070" y="3648"/>
                  <a:pt x="1203" y="3620"/>
                  <a:pt x="1259" y="3479"/>
                </a:cubicBezTo>
                <a:cubicBezTo>
                  <a:pt x="1259" y="3479"/>
                  <a:pt x="1349" y="3247"/>
                  <a:pt x="1431" y="3165"/>
                </a:cubicBezTo>
                <a:cubicBezTo>
                  <a:pt x="1586" y="3010"/>
                  <a:pt x="1840" y="3010"/>
                  <a:pt x="1996" y="3165"/>
                </a:cubicBezTo>
                <a:cubicBezTo>
                  <a:pt x="2151" y="3321"/>
                  <a:pt x="2151" y="3575"/>
                  <a:pt x="1996" y="3730"/>
                </a:cubicBezTo>
                <a:cubicBezTo>
                  <a:pt x="1914" y="3812"/>
                  <a:pt x="1682" y="3902"/>
                  <a:pt x="1682" y="3902"/>
                </a:cubicBezTo>
                <a:cubicBezTo>
                  <a:pt x="1541" y="3958"/>
                  <a:pt x="1513" y="4091"/>
                  <a:pt x="1620" y="4198"/>
                </a:cubicBezTo>
                <a:lnTo>
                  <a:pt x="2583" y="5160"/>
                </a:lnTo>
                <a:lnTo>
                  <a:pt x="3544" y="4198"/>
                </a:lnTo>
                <a:cubicBezTo>
                  <a:pt x="3549" y="4193"/>
                  <a:pt x="3555" y="4187"/>
                  <a:pt x="3564" y="4181"/>
                </a:cubicBezTo>
                <a:cubicBezTo>
                  <a:pt x="3566" y="4178"/>
                  <a:pt x="3566" y="4178"/>
                  <a:pt x="3569" y="4176"/>
                </a:cubicBezTo>
                <a:cubicBezTo>
                  <a:pt x="3575" y="4173"/>
                  <a:pt x="3578" y="4170"/>
                  <a:pt x="3583" y="4167"/>
                </a:cubicBezTo>
                <a:cubicBezTo>
                  <a:pt x="3586" y="4164"/>
                  <a:pt x="3589" y="4164"/>
                  <a:pt x="3592" y="4161"/>
                </a:cubicBezTo>
                <a:cubicBezTo>
                  <a:pt x="3597" y="4159"/>
                  <a:pt x="3600" y="4156"/>
                  <a:pt x="3606" y="4153"/>
                </a:cubicBezTo>
                <a:cubicBezTo>
                  <a:pt x="3609" y="4153"/>
                  <a:pt x="3612" y="4150"/>
                  <a:pt x="3614" y="4150"/>
                </a:cubicBezTo>
                <a:cubicBezTo>
                  <a:pt x="3620" y="4147"/>
                  <a:pt x="3623" y="4145"/>
                  <a:pt x="3629" y="4145"/>
                </a:cubicBezTo>
                <a:cubicBezTo>
                  <a:pt x="3631" y="4145"/>
                  <a:pt x="3631" y="4142"/>
                  <a:pt x="3634" y="4142"/>
                </a:cubicBezTo>
                <a:cubicBezTo>
                  <a:pt x="3640" y="4139"/>
                  <a:pt x="3648" y="4139"/>
                  <a:pt x="3654" y="4136"/>
                </a:cubicBezTo>
                <a:cubicBezTo>
                  <a:pt x="3657" y="4136"/>
                  <a:pt x="3657" y="4136"/>
                  <a:pt x="3660" y="4136"/>
                </a:cubicBezTo>
                <a:cubicBezTo>
                  <a:pt x="3665" y="4136"/>
                  <a:pt x="3668" y="4133"/>
                  <a:pt x="3674" y="4133"/>
                </a:cubicBezTo>
                <a:cubicBezTo>
                  <a:pt x="3676" y="4133"/>
                  <a:pt x="3679" y="4133"/>
                  <a:pt x="3682" y="4133"/>
                </a:cubicBezTo>
                <a:cubicBezTo>
                  <a:pt x="3685" y="4133"/>
                  <a:pt x="3691" y="4133"/>
                  <a:pt x="3693" y="4133"/>
                </a:cubicBezTo>
                <a:cubicBezTo>
                  <a:pt x="3699" y="4133"/>
                  <a:pt x="3706" y="4133"/>
                  <a:pt x="3708" y="4133"/>
                </a:cubicBezTo>
                <a:cubicBezTo>
                  <a:pt x="3711" y="4133"/>
                  <a:pt x="3713" y="4133"/>
                  <a:pt x="3716" y="4133"/>
                </a:cubicBezTo>
                <a:cubicBezTo>
                  <a:pt x="3722" y="4133"/>
                  <a:pt x="3727" y="4136"/>
                  <a:pt x="3733" y="4139"/>
                </a:cubicBezTo>
                <a:cubicBezTo>
                  <a:pt x="3736" y="4139"/>
                  <a:pt x="3736" y="4139"/>
                  <a:pt x="3739" y="4139"/>
                </a:cubicBezTo>
                <a:cubicBezTo>
                  <a:pt x="3747" y="4142"/>
                  <a:pt x="3753" y="4145"/>
                  <a:pt x="3758" y="4147"/>
                </a:cubicBezTo>
                <a:cubicBezTo>
                  <a:pt x="3761" y="4147"/>
                  <a:pt x="3761" y="4150"/>
                  <a:pt x="3764" y="4150"/>
                </a:cubicBezTo>
                <a:cubicBezTo>
                  <a:pt x="3770" y="4153"/>
                  <a:pt x="3775" y="4156"/>
                  <a:pt x="3778" y="4161"/>
                </a:cubicBezTo>
                <a:cubicBezTo>
                  <a:pt x="3781" y="4164"/>
                  <a:pt x="3784" y="4164"/>
                  <a:pt x="3784" y="4167"/>
                </a:cubicBezTo>
                <a:cubicBezTo>
                  <a:pt x="3787" y="4170"/>
                  <a:pt x="3792" y="4173"/>
                  <a:pt x="3795" y="4178"/>
                </a:cubicBezTo>
                <a:cubicBezTo>
                  <a:pt x="3798" y="4181"/>
                  <a:pt x="3801" y="4184"/>
                  <a:pt x="3801" y="4187"/>
                </a:cubicBezTo>
                <a:cubicBezTo>
                  <a:pt x="3803" y="4190"/>
                  <a:pt x="3809" y="4195"/>
                  <a:pt x="3812" y="4201"/>
                </a:cubicBezTo>
                <a:cubicBezTo>
                  <a:pt x="3815" y="4204"/>
                  <a:pt x="3815" y="4207"/>
                  <a:pt x="3818" y="4209"/>
                </a:cubicBezTo>
                <a:cubicBezTo>
                  <a:pt x="3820" y="4215"/>
                  <a:pt x="3823" y="4221"/>
                  <a:pt x="3829" y="4226"/>
                </a:cubicBezTo>
                <a:cubicBezTo>
                  <a:pt x="3832" y="4229"/>
                  <a:pt x="3832" y="4232"/>
                  <a:pt x="3835" y="4235"/>
                </a:cubicBezTo>
                <a:cubicBezTo>
                  <a:pt x="3840" y="4243"/>
                  <a:pt x="3843" y="4252"/>
                  <a:pt x="3846" y="4263"/>
                </a:cubicBezTo>
                <a:cubicBezTo>
                  <a:pt x="3846" y="4263"/>
                  <a:pt x="3937" y="4494"/>
                  <a:pt x="4018" y="4576"/>
                </a:cubicBezTo>
                <a:cubicBezTo>
                  <a:pt x="4174" y="4732"/>
                  <a:pt x="4427" y="4732"/>
                  <a:pt x="4582" y="4576"/>
                </a:cubicBezTo>
                <a:cubicBezTo>
                  <a:pt x="4704" y="4455"/>
                  <a:pt x="4732" y="4272"/>
                  <a:pt x="4661" y="4125"/>
                </a:cubicBezTo>
                <a:cubicBezTo>
                  <a:pt x="4633" y="4082"/>
                  <a:pt x="4608" y="4043"/>
                  <a:pt x="4574" y="4009"/>
                </a:cubicBezTo>
              </a:path>
            </a:pathLst>
          </a:custGeom>
          <a:solidFill>
            <a:schemeClr val="accent1"/>
          </a:solidFill>
          <a:ln>
            <a:noFill/>
          </a:ln>
          <a:effectLst/>
        </p:spPr>
        <p:txBody>
          <a:bodyPr wrap="none" anchor="ctr"/>
          <a:lstStyle/>
          <a:p>
            <a:endParaRPr lang="en-US"/>
          </a:p>
        </p:txBody>
      </p:sp>
      <p:sp>
        <p:nvSpPr>
          <p:cNvPr id="39" name="Freeform 38"/>
          <p:cNvSpPr>
            <a:spLocks noChangeArrowheads="1"/>
          </p:cNvSpPr>
          <p:nvPr/>
        </p:nvSpPr>
        <p:spPr bwMode="auto">
          <a:xfrm rot="5400000">
            <a:off x="4491367" y="2554546"/>
            <a:ext cx="1400249" cy="1607419"/>
          </a:xfrm>
          <a:custGeom>
            <a:avLst/>
            <a:gdLst>
              <a:gd name="T0" fmla="*/ 4232 w 5162"/>
              <a:gd name="T1" fmla="*/ 3826 h 5161"/>
              <a:gd name="T2" fmla="*/ 4199 w 5162"/>
              <a:gd name="T3" fmla="*/ 3803 h 5161"/>
              <a:gd name="T4" fmla="*/ 4165 w 5162"/>
              <a:gd name="T5" fmla="*/ 3775 h 5161"/>
              <a:gd name="T6" fmla="*/ 4148 w 5162"/>
              <a:gd name="T7" fmla="*/ 3749 h 5161"/>
              <a:gd name="T8" fmla="*/ 4134 w 5162"/>
              <a:gd name="T9" fmla="*/ 3707 h 5161"/>
              <a:gd name="T10" fmla="*/ 4134 w 5162"/>
              <a:gd name="T11" fmla="*/ 3673 h 5161"/>
              <a:gd name="T12" fmla="*/ 4136 w 5162"/>
              <a:gd name="T13" fmla="*/ 3645 h 5161"/>
              <a:gd name="T14" fmla="*/ 4151 w 5162"/>
              <a:gd name="T15" fmla="*/ 3606 h 5161"/>
              <a:gd name="T16" fmla="*/ 4167 w 5162"/>
              <a:gd name="T17" fmla="*/ 3577 h 5161"/>
              <a:gd name="T18" fmla="*/ 4199 w 5162"/>
              <a:gd name="T19" fmla="*/ 3538 h 5161"/>
              <a:gd name="T20" fmla="*/ 4966 w 5162"/>
              <a:gd name="T21" fmla="*/ 2382 h 5161"/>
              <a:gd name="T22" fmla="*/ 4179 w 5162"/>
              <a:gd name="T23" fmla="*/ 1592 h 5161"/>
              <a:gd name="T24" fmla="*/ 4156 w 5162"/>
              <a:gd name="T25" fmla="*/ 1555 h 5161"/>
              <a:gd name="T26" fmla="*/ 4145 w 5162"/>
              <a:gd name="T27" fmla="*/ 1530 h 5161"/>
              <a:gd name="T28" fmla="*/ 4136 w 5162"/>
              <a:gd name="T29" fmla="*/ 1490 h 5161"/>
              <a:gd name="T30" fmla="*/ 4136 w 5162"/>
              <a:gd name="T31" fmla="*/ 1459 h 5161"/>
              <a:gd name="T32" fmla="*/ 4142 w 5162"/>
              <a:gd name="T33" fmla="*/ 1428 h 5161"/>
              <a:gd name="T34" fmla="*/ 4162 w 5162"/>
              <a:gd name="T35" fmla="*/ 1389 h 5161"/>
              <a:gd name="T36" fmla="*/ 4187 w 5162"/>
              <a:gd name="T37" fmla="*/ 1366 h 5161"/>
              <a:gd name="T38" fmla="*/ 4224 w 5162"/>
              <a:gd name="T39" fmla="*/ 1338 h 5161"/>
              <a:gd name="T40" fmla="*/ 4263 w 5162"/>
              <a:gd name="T41" fmla="*/ 1321 h 5161"/>
              <a:gd name="T42" fmla="*/ 4681 w 5162"/>
              <a:gd name="T43" fmla="*/ 943 h 5161"/>
              <a:gd name="T44" fmla="*/ 4687 w 5162"/>
              <a:gd name="T45" fmla="*/ 866 h 5161"/>
              <a:gd name="T46" fmla="*/ 4684 w 5162"/>
              <a:gd name="T47" fmla="*/ 810 h 5161"/>
              <a:gd name="T48" fmla="*/ 4650 w 5162"/>
              <a:gd name="T49" fmla="*/ 700 h 5161"/>
              <a:gd name="T50" fmla="*/ 4611 w 5162"/>
              <a:gd name="T51" fmla="*/ 632 h 5161"/>
              <a:gd name="T52" fmla="*/ 4537 w 5162"/>
              <a:gd name="T53" fmla="*/ 556 h 5161"/>
              <a:gd name="T54" fmla="*/ 4486 w 5162"/>
              <a:gd name="T55" fmla="*/ 522 h 5161"/>
              <a:gd name="T56" fmla="*/ 4402 w 5162"/>
              <a:gd name="T57" fmla="*/ 488 h 5161"/>
              <a:gd name="T58" fmla="*/ 4345 w 5162"/>
              <a:gd name="T59" fmla="*/ 477 h 5161"/>
              <a:gd name="T60" fmla="*/ 4289 w 5162"/>
              <a:gd name="T61" fmla="*/ 474 h 5161"/>
              <a:gd name="T62" fmla="*/ 4213 w 5162"/>
              <a:gd name="T63" fmla="*/ 480 h 5161"/>
              <a:gd name="T64" fmla="*/ 3835 w 5162"/>
              <a:gd name="T65" fmla="*/ 898 h 5161"/>
              <a:gd name="T66" fmla="*/ 3818 w 5162"/>
              <a:gd name="T67" fmla="*/ 937 h 5161"/>
              <a:gd name="T68" fmla="*/ 3789 w 5162"/>
              <a:gd name="T69" fmla="*/ 977 h 5161"/>
              <a:gd name="T70" fmla="*/ 3767 w 5162"/>
              <a:gd name="T71" fmla="*/ 999 h 5161"/>
              <a:gd name="T72" fmla="*/ 3727 w 5162"/>
              <a:gd name="T73" fmla="*/ 1019 h 5161"/>
              <a:gd name="T74" fmla="*/ 3699 w 5162"/>
              <a:gd name="T75" fmla="*/ 1025 h 5161"/>
              <a:gd name="T76" fmla="*/ 3665 w 5162"/>
              <a:gd name="T77" fmla="*/ 1025 h 5161"/>
              <a:gd name="T78" fmla="*/ 3626 w 5162"/>
              <a:gd name="T79" fmla="*/ 1016 h 5161"/>
              <a:gd name="T80" fmla="*/ 3597 w 5162"/>
              <a:gd name="T81" fmla="*/ 1005 h 5161"/>
              <a:gd name="T82" fmla="*/ 3564 w 5162"/>
              <a:gd name="T83" fmla="*/ 982 h 5161"/>
              <a:gd name="T84" fmla="*/ 2773 w 5162"/>
              <a:gd name="T85" fmla="*/ 195 h 5161"/>
              <a:gd name="T86" fmla="*/ 2425 w 5162"/>
              <a:gd name="T87" fmla="*/ 155 h 5161"/>
              <a:gd name="T88" fmla="*/ 1685 w 5162"/>
              <a:gd name="T89" fmla="*/ 1262 h 5161"/>
              <a:gd name="T90" fmla="*/ 1434 w 5162"/>
              <a:gd name="T91" fmla="*/ 1998 h 5161"/>
              <a:gd name="T92" fmla="*/ 201 w 5162"/>
              <a:gd name="T93" fmla="*/ 2387 h 5161"/>
              <a:gd name="T94" fmla="*/ 963 w 5162"/>
              <a:gd name="T95" fmla="*/ 3541 h 5161"/>
              <a:gd name="T96" fmla="*/ 1996 w 5162"/>
              <a:gd name="T97" fmla="*/ 3165 h 5161"/>
              <a:gd name="T98" fmla="*/ 1620 w 5162"/>
              <a:gd name="T99" fmla="*/ 4198 h 5161"/>
              <a:gd name="T100" fmla="*/ 3564 w 5162"/>
              <a:gd name="T101" fmla="*/ 4181 h 5161"/>
              <a:gd name="T102" fmla="*/ 3592 w 5162"/>
              <a:gd name="T103" fmla="*/ 4161 h 5161"/>
              <a:gd name="T104" fmla="*/ 3629 w 5162"/>
              <a:gd name="T105" fmla="*/ 4145 h 5161"/>
              <a:gd name="T106" fmla="*/ 3660 w 5162"/>
              <a:gd name="T107" fmla="*/ 4136 h 5161"/>
              <a:gd name="T108" fmla="*/ 3693 w 5162"/>
              <a:gd name="T109" fmla="*/ 4133 h 5161"/>
              <a:gd name="T110" fmla="*/ 3733 w 5162"/>
              <a:gd name="T111" fmla="*/ 4139 h 5161"/>
              <a:gd name="T112" fmla="*/ 3764 w 5162"/>
              <a:gd name="T113" fmla="*/ 4150 h 5161"/>
              <a:gd name="T114" fmla="*/ 3795 w 5162"/>
              <a:gd name="T115" fmla="*/ 4178 h 5161"/>
              <a:gd name="T116" fmla="*/ 3818 w 5162"/>
              <a:gd name="T117" fmla="*/ 4209 h 5161"/>
              <a:gd name="T118" fmla="*/ 3846 w 5162"/>
              <a:gd name="T119" fmla="*/ 4263 h 5161"/>
              <a:gd name="T120" fmla="*/ 4661 w 5162"/>
              <a:gd name="T121" fmla="*/ 4125 h 5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62" h="5161">
                <a:moveTo>
                  <a:pt x="4574" y="4009"/>
                </a:moveTo>
                <a:cubicBezTo>
                  <a:pt x="4492" y="3927"/>
                  <a:pt x="4261" y="3837"/>
                  <a:pt x="4261" y="3837"/>
                </a:cubicBezTo>
                <a:cubicBezTo>
                  <a:pt x="4252" y="3834"/>
                  <a:pt x="4241" y="3829"/>
                  <a:pt x="4232" y="3826"/>
                </a:cubicBezTo>
                <a:cubicBezTo>
                  <a:pt x="4230" y="3823"/>
                  <a:pt x="4227" y="3823"/>
                  <a:pt x="4224" y="3820"/>
                </a:cubicBezTo>
                <a:cubicBezTo>
                  <a:pt x="4218" y="3817"/>
                  <a:pt x="4213" y="3814"/>
                  <a:pt x="4207" y="3809"/>
                </a:cubicBezTo>
                <a:cubicBezTo>
                  <a:pt x="4204" y="3806"/>
                  <a:pt x="4201" y="3806"/>
                  <a:pt x="4199" y="3803"/>
                </a:cubicBezTo>
                <a:cubicBezTo>
                  <a:pt x="4193" y="3800"/>
                  <a:pt x="4190" y="3798"/>
                  <a:pt x="4184" y="3792"/>
                </a:cubicBezTo>
                <a:cubicBezTo>
                  <a:pt x="4182" y="3790"/>
                  <a:pt x="4179" y="3786"/>
                  <a:pt x="4176" y="3786"/>
                </a:cubicBezTo>
                <a:cubicBezTo>
                  <a:pt x="4173" y="3783"/>
                  <a:pt x="4168" y="3778"/>
                  <a:pt x="4165" y="3775"/>
                </a:cubicBezTo>
                <a:cubicBezTo>
                  <a:pt x="4163" y="3772"/>
                  <a:pt x="4162" y="3769"/>
                  <a:pt x="4159" y="3769"/>
                </a:cubicBezTo>
                <a:cubicBezTo>
                  <a:pt x="4156" y="3764"/>
                  <a:pt x="4153" y="3761"/>
                  <a:pt x="4151" y="3755"/>
                </a:cubicBezTo>
                <a:cubicBezTo>
                  <a:pt x="4151" y="3752"/>
                  <a:pt x="4148" y="3752"/>
                  <a:pt x="4148" y="3749"/>
                </a:cubicBezTo>
                <a:cubicBezTo>
                  <a:pt x="4145" y="3744"/>
                  <a:pt x="4142" y="3735"/>
                  <a:pt x="4139" y="3730"/>
                </a:cubicBezTo>
                <a:cubicBezTo>
                  <a:pt x="4139" y="3727"/>
                  <a:pt x="4139" y="3727"/>
                  <a:pt x="4139" y="3724"/>
                </a:cubicBezTo>
                <a:cubicBezTo>
                  <a:pt x="4136" y="3718"/>
                  <a:pt x="4136" y="3713"/>
                  <a:pt x="4134" y="3707"/>
                </a:cubicBezTo>
                <a:cubicBezTo>
                  <a:pt x="4134" y="3704"/>
                  <a:pt x="4134" y="3702"/>
                  <a:pt x="4134" y="3699"/>
                </a:cubicBezTo>
                <a:cubicBezTo>
                  <a:pt x="4134" y="3693"/>
                  <a:pt x="4134" y="3688"/>
                  <a:pt x="4134" y="3685"/>
                </a:cubicBezTo>
                <a:cubicBezTo>
                  <a:pt x="4134" y="3683"/>
                  <a:pt x="4134" y="3676"/>
                  <a:pt x="4134" y="3673"/>
                </a:cubicBezTo>
                <a:cubicBezTo>
                  <a:pt x="4134" y="3670"/>
                  <a:pt x="4134" y="3668"/>
                  <a:pt x="4134" y="3665"/>
                </a:cubicBezTo>
                <a:cubicBezTo>
                  <a:pt x="4134" y="3659"/>
                  <a:pt x="4134" y="3656"/>
                  <a:pt x="4136" y="3651"/>
                </a:cubicBezTo>
                <a:cubicBezTo>
                  <a:pt x="4136" y="3648"/>
                  <a:pt x="4136" y="3648"/>
                  <a:pt x="4136" y="3645"/>
                </a:cubicBezTo>
                <a:cubicBezTo>
                  <a:pt x="4139" y="3639"/>
                  <a:pt x="4139" y="3631"/>
                  <a:pt x="4142" y="3625"/>
                </a:cubicBezTo>
                <a:cubicBezTo>
                  <a:pt x="4142" y="3623"/>
                  <a:pt x="4145" y="3623"/>
                  <a:pt x="4145" y="3620"/>
                </a:cubicBezTo>
                <a:cubicBezTo>
                  <a:pt x="4148" y="3614"/>
                  <a:pt x="4148" y="3611"/>
                  <a:pt x="4151" y="3606"/>
                </a:cubicBezTo>
                <a:cubicBezTo>
                  <a:pt x="4151" y="3603"/>
                  <a:pt x="4153" y="3600"/>
                  <a:pt x="4153" y="3597"/>
                </a:cubicBezTo>
                <a:cubicBezTo>
                  <a:pt x="4156" y="3594"/>
                  <a:pt x="4159" y="3589"/>
                  <a:pt x="4162" y="3586"/>
                </a:cubicBezTo>
                <a:cubicBezTo>
                  <a:pt x="4165" y="3583"/>
                  <a:pt x="4165" y="3580"/>
                  <a:pt x="4167" y="3577"/>
                </a:cubicBezTo>
                <a:cubicBezTo>
                  <a:pt x="4170" y="3572"/>
                  <a:pt x="4173" y="3569"/>
                  <a:pt x="4176" y="3563"/>
                </a:cubicBezTo>
                <a:cubicBezTo>
                  <a:pt x="4179" y="3560"/>
                  <a:pt x="4179" y="3558"/>
                  <a:pt x="4182" y="3558"/>
                </a:cubicBezTo>
                <a:cubicBezTo>
                  <a:pt x="4187" y="3552"/>
                  <a:pt x="4193" y="3546"/>
                  <a:pt x="4199" y="3538"/>
                </a:cubicBezTo>
                <a:lnTo>
                  <a:pt x="5161" y="2577"/>
                </a:lnTo>
                <a:lnTo>
                  <a:pt x="4966" y="2382"/>
                </a:lnTo>
                <a:lnTo>
                  <a:pt x="4966" y="2382"/>
                </a:lnTo>
                <a:lnTo>
                  <a:pt x="4201" y="1617"/>
                </a:lnTo>
                <a:cubicBezTo>
                  <a:pt x="4196" y="1611"/>
                  <a:pt x="4190" y="1606"/>
                  <a:pt x="4184" y="1597"/>
                </a:cubicBezTo>
                <a:cubicBezTo>
                  <a:pt x="4182" y="1595"/>
                  <a:pt x="4182" y="1595"/>
                  <a:pt x="4179" y="1592"/>
                </a:cubicBezTo>
                <a:cubicBezTo>
                  <a:pt x="4176" y="1586"/>
                  <a:pt x="4173" y="1583"/>
                  <a:pt x="4170" y="1578"/>
                </a:cubicBezTo>
                <a:cubicBezTo>
                  <a:pt x="4167" y="1575"/>
                  <a:pt x="4167" y="1572"/>
                  <a:pt x="4165" y="1569"/>
                </a:cubicBezTo>
                <a:cubicBezTo>
                  <a:pt x="4162" y="1566"/>
                  <a:pt x="4159" y="1561"/>
                  <a:pt x="4156" y="1555"/>
                </a:cubicBezTo>
                <a:cubicBezTo>
                  <a:pt x="4156" y="1552"/>
                  <a:pt x="4153" y="1549"/>
                  <a:pt x="4153" y="1549"/>
                </a:cubicBezTo>
                <a:cubicBezTo>
                  <a:pt x="4151" y="1544"/>
                  <a:pt x="4148" y="1541"/>
                  <a:pt x="4148" y="1535"/>
                </a:cubicBezTo>
                <a:cubicBezTo>
                  <a:pt x="4148" y="1532"/>
                  <a:pt x="4145" y="1532"/>
                  <a:pt x="4145" y="1530"/>
                </a:cubicBezTo>
                <a:cubicBezTo>
                  <a:pt x="4142" y="1524"/>
                  <a:pt x="4142" y="1516"/>
                  <a:pt x="4139" y="1510"/>
                </a:cubicBezTo>
                <a:cubicBezTo>
                  <a:pt x="4139" y="1507"/>
                  <a:pt x="4139" y="1507"/>
                  <a:pt x="4139" y="1504"/>
                </a:cubicBezTo>
                <a:cubicBezTo>
                  <a:pt x="4139" y="1499"/>
                  <a:pt x="4136" y="1493"/>
                  <a:pt x="4136" y="1490"/>
                </a:cubicBezTo>
                <a:cubicBezTo>
                  <a:pt x="4136" y="1487"/>
                  <a:pt x="4136" y="1484"/>
                  <a:pt x="4136" y="1484"/>
                </a:cubicBezTo>
                <a:cubicBezTo>
                  <a:pt x="4136" y="1482"/>
                  <a:pt x="4136" y="1476"/>
                  <a:pt x="4136" y="1473"/>
                </a:cubicBezTo>
                <a:cubicBezTo>
                  <a:pt x="4136" y="1468"/>
                  <a:pt x="4136" y="1465"/>
                  <a:pt x="4136" y="1459"/>
                </a:cubicBezTo>
                <a:cubicBezTo>
                  <a:pt x="4136" y="1456"/>
                  <a:pt x="4136" y="1453"/>
                  <a:pt x="4136" y="1451"/>
                </a:cubicBezTo>
                <a:cubicBezTo>
                  <a:pt x="4136" y="1445"/>
                  <a:pt x="4139" y="1439"/>
                  <a:pt x="4142" y="1434"/>
                </a:cubicBezTo>
                <a:cubicBezTo>
                  <a:pt x="4142" y="1431"/>
                  <a:pt x="4142" y="1431"/>
                  <a:pt x="4142" y="1428"/>
                </a:cubicBezTo>
                <a:cubicBezTo>
                  <a:pt x="4145" y="1420"/>
                  <a:pt x="4148" y="1414"/>
                  <a:pt x="4151" y="1408"/>
                </a:cubicBezTo>
                <a:cubicBezTo>
                  <a:pt x="4151" y="1405"/>
                  <a:pt x="4153" y="1405"/>
                  <a:pt x="4153" y="1403"/>
                </a:cubicBezTo>
                <a:cubicBezTo>
                  <a:pt x="4156" y="1397"/>
                  <a:pt x="4159" y="1394"/>
                  <a:pt x="4162" y="1389"/>
                </a:cubicBezTo>
                <a:cubicBezTo>
                  <a:pt x="4165" y="1386"/>
                  <a:pt x="4165" y="1383"/>
                  <a:pt x="4167" y="1383"/>
                </a:cubicBezTo>
                <a:cubicBezTo>
                  <a:pt x="4170" y="1380"/>
                  <a:pt x="4173" y="1374"/>
                  <a:pt x="4179" y="1372"/>
                </a:cubicBezTo>
                <a:cubicBezTo>
                  <a:pt x="4182" y="1369"/>
                  <a:pt x="4184" y="1366"/>
                  <a:pt x="4187" y="1366"/>
                </a:cubicBezTo>
                <a:cubicBezTo>
                  <a:pt x="4190" y="1363"/>
                  <a:pt x="4196" y="1360"/>
                  <a:pt x="4199" y="1355"/>
                </a:cubicBezTo>
                <a:cubicBezTo>
                  <a:pt x="4201" y="1352"/>
                  <a:pt x="4204" y="1352"/>
                  <a:pt x="4207" y="1349"/>
                </a:cubicBezTo>
                <a:cubicBezTo>
                  <a:pt x="4213" y="1346"/>
                  <a:pt x="4218" y="1343"/>
                  <a:pt x="4224" y="1338"/>
                </a:cubicBezTo>
                <a:cubicBezTo>
                  <a:pt x="4227" y="1335"/>
                  <a:pt x="4230" y="1335"/>
                  <a:pt x="4232" y="1332"/>
                </a:cubicBezTo>
                <a:cubicBezTo>
                  <a:pt x="4241" y="1326"/>
                  <a:pt x="4249" y="1324"/>
                  <a:pt x="4261" y="1321"/>
                </a:cubicBezTo>
                <a:lnTo>
                  <a:pt x="4263" y="1321"/>
                </a:lnTo>
                <a:cubicBezTo>
                  <a:pt x="4280" y="1312"/>
                  <a:pt x="4498" y="1228"/>
                  <a:pt x="4574" y="1149"/>
                </a:cubicBezTo>
                <a:cubicBezTo>
                  <a:pt x="4627" y="1095"/>
                  <a:pt x="4661" y="1030"/>
                  <a:pt x="4678" y="962"/>
                </a:cubicBezTo>
                <a:cubicBezTo>
                  <a:pt x="4681" y="957"/>
                  <a:pt x="4681" y="951"/>
                  <a:pt x="4681" y="943"/>
                </a:cubicBezTo>
                <a:cubicBezTo>
                  <a:pt x="4684" y="929"/>
                  <a:pt x="4687" y="914"/>
                  <a:pt x="4687" y="900"/>
                </a:cubicBezTo>
                <a:cubicBezTo>
                  <a:pt x="4687" y="895"/>
                  <a:pt x="4687" y="891"/>
                  <a:pt x="4687" y="886"/>
                </a:cubicBezTo>
                <a:cubicBezTo>
                  <a:pt x="4687" y="880"/>
                  <a:pt x="4687" y="872"/>
                  <a:pt x="4687" y="866"/>
                </a:cubicBezTo>
                <a:cubicBezTo>
                  <a:pt x="4687" y="864"/>
                  <a:pt x="4687" y="858"/>
                  <a:pt x="4687" y="855"/>
                </a:cubicBezTo>
                <a:cubicBezTo>
                  <a:pt x="4687" y="850"/>
                  <a:pt x="4687" y="844"/>
                  <a:pt x="4687" y="841"/>
                </a:cubicBezTo>
                <a:cubicBezTo>
                  <a:pt x="4687" y="830"/>
                  <a:pt x="4684" y="821"/>
                  <a:pt x="4684" y="810"/>
                </a:cubicBezTo>
                <a:cubicBezTo>
                  <a:pt x="4684" y="804"/>
                  <a:pt x="4684" y="802"/>
                  <a:pt x="4681" y="796"/>
                </a:cubicBezTo>
                <a:cubicBezTo>
                  <a:pt x="4675" y="768"/>
                  <a:pt x="4667" y="739"/>
                  <a:pt x="4656" y="711"/>
                </a:cubicBezTo>
                <a:cubicBezTo>
                  <a:pt x="4653" y="708"/>
                  <a:pt x="4653" y="703"/>
                  <a:pt x="4650" y="700"/>
                </a:cubicBezTo>
                <a:cubicBezTo>
                  <a:pt x="4644" y="692"/>
                  <a:pt x="4642" y="680"/>
                  <a:pt x="4636" y="672"/>
                </a:cubicBezTo>
                <a:cubicBezTo>
                  <a:pt x="4633" y="666"/>
                  <a:pt x="4630" y="663"/>
                  <a:pt x="4627" y="658"/>
                </a:cubicBezTo>
                <a:cubicBezTo>
                  <a:pt x="4622" y="649"/>
                  <a:pt x="4616" y="641"/>
                  <a:pt x="4611" y="632"/>
                </a:cubicBezTo>
                <a:cubicBezTo>
                  <a:pt x="4608" y="629"/>
                  <a:pt x="4605" y="624"/>
                  <a:pt x="4602" y="621"/>
                </a:cubicBezTo>
                <a:cubicBezTo>
                  <a:pt x="4594" y="610"/>
                  <a:pt x="4582" y="598"/>
                  <a:pt x="4571" y="587"/>
                </a:cubicBezTo>
                <a:cubicBezTo>
                  <a:pt x="4560" y="576"/>
                  <a:pt x="4548" y="565"/>
                  <a:pt x="4537" y="556"/>
                </a:cubicBezTo>
                <a:cubicBezTo>
                  <a:pt x="4534" y="553"/>
                  <a:pt x="4529" y="550"/>
                  <a:pt x="4526" y="548"/>
                </a:cubicBezTo>
                <a:cubicBezTo>
                  <a:pt x="4517" y="542"/>
                  <a:pt x="4509" y="536"/>
                  <a:pt x="4500" y="531"/>
                </a:cubicBezTo>
                <a:cubicBezTo>
                  <a:pt x="4495" y="528"/>
                  <a:pt x="4492" y="525"/>
                  <a:pt x="4486" y="522"/>
                </a:cubicBezTo>
                <a:cubicBezTo>
                  <a:pt x="4478" y="517"/>
                  <a:pt x="4467" y="514"/>
                  <a:pt x="4458" y="508"/>
                </a:cubicBezTo>
                <a:cubicBezTo>
                  <a:pt x="4453" y="505"/>
                  <a:pt x="4450" y="505"/>
                  <a:pt x="4444" y="502"/>
                </a:cubicBezTo>
                <a:cubicBezTo>
                  <a:pt x="4430" y="497"/>
                  <a:pt x="4416" y="491"/>
                  <a:pt x="4402" y="488"/>
                </a:cubicBezTo>
                <a:lnTo>
                  <a:pt x="4402" y="488"/>
                </a:lnTo>
                <a:cubicBezTo>
                  <a:pt x="4388" y="486"/>
                  <a:pt x="4374" y="480"/>
                  <a:pt x="4359" y="480"/>
                </a:cubicBezTo>
                <a:cubicBezTo>
                  <a:pt x="4354" y="480"/>
                  <a:pt x="4351" y="480"/>
                  <a:pt x="4345" y="477"/>
                </a:cubicBezTo>
                <a:cubicBezTo>
                  <a:pt x="4334" y="474"/>
                  <a:pt x="4326" y="474"/>
                  <a:pt x="4314" y="474"/>
                </a:cubicBezTo>
                <a:cubicBezTo>
                  <a:pt x="4309" y="474"/>
                  <a:pt x="4303" y="474"/>
                  <a:pt x="4300" y="474"/>
                </a:cubicBezTo>
                <a:cubicBezTo>
                  <a:pt x="4297" y="474"/>
                  <a:pt x="4292" y="474"/>
                  <a:pt x="4289" y="474"/>
                </a:cubicBezTo>
                <a:cubicBezTo>
                  <a:pt x="4283" y="474"/>
                  <a:pt x="4275" y="474"/>
                  <a:pt x="4269" y="474"/>
                </a:cubicBezTo>
                <a:cubicBezTo>
                  <a:pt x="4263" y="474"/>
                  <a:pt x="4261" y="474"/>
                  <a:pt x="4255" y="474"/>
                </a:cubicBezTo>
                <a:cubicBezTo>
                  <a:pt x="4241" y="474"/>
                  <a:pt x="4227" y="477"/>
                  <a:pt x="4213" y="480"/>
                </a:cubicBezTo>
                <a:cubicBezTo>
                  <a:pt x="4207" y="480"/>
                  <a:pt x="4201" y="483"/>
                  <a:pt x="4193" y="483"/>
                </a:cubicBezTo>
                <a:cubicBezTo>
                  <a:pt x="4125" y="500"/>
                  <a:pt x="4060" y="533"/>
                  <a:pt x="4007" y="587"/>
                </a:cubicBezTo>
                <a:cubicBezTo>
                  <a:pt x="3928" y="663"/>
                  <a:pt x="3843" y="881"/>
                  <a:pt x="3835" y="898"/>
                </a:cubicBezTo>
                <a:lnTo>
                  <a:pt x="3835" y="900"/>
                </a:lnTo>
                <a:cubicBezTo>
                  <a:pt x="3832" y="909"/>
                  <a:pt x="3826" y="920"/>
                  <a:pt x="3823" y="929"/>
                </a:cubicBezTo>
                <a:cubicBezTo>
                  <a:pt x="3820" y="931"/>
                  <a:pt x="3820" y="934"/>
                  <a:pt x="3818" y="937"/>
                </a:cubicBezTo>
                <a:cubicBezTo>
                  <a:pt x="3815" y="943"/>
                  <a:pt x="3812" y="948"/>
                  <a:pt x="3806" y="954"/>
                </a:cubicBezTo>
                <a:cubicBezTo>
                  <a:pt x="3803" y="957"/>
                  <a:pt x="3803" y="960"/>
                  <a:pt x="3801" y="962"/>
                </a:cubicBezTo>
                <a:cubicBezTo>
                  <a:pt x="3798" y="968"/>
                  <a:pt x="3795" y="971"/>
                  <a:pt x="3789" y="977"/>
                </a:cubicBezTo>
                <a:cubicBezTo>
                  <a:pt x="3787" y="979"/>
                  <a:pt x="3784" y="982"/>
                  <a:pt x="3784" y="982"/>
                </a:cubicBezTo>
                <a:cubicBezTo>
                  <a:pt x="3781" y="985"/>
                  <a:pt x="3775" y="991"/>
                  <a:pt x="3772" y="993"/>
                </a:cubicBezTo>
                <a:cubicBezTo>
                  <a:pt x="3770" y="996"/>
                  <a:pt x="3767" y="996"/>
                  <a:pt x="3767" y="999"/>
                </a:cubicBezTo>
                <a:cubicBezTo>
                  <a:pt x="3761" y="1002"/>
                  <a:pt x="3758" y="1005"/>
                  <a:pt x="3753" y="1008"/>
                </a:cubicBezTo>
                <a:cubicBezTo>
                  <a:pt x="3750" y="1008"/>
                  <a:pt x="3750" y="1010"/>
                  <a:pt x="3747" y="1010"/>
                </a:cubicBezTo>
                <a:cubicBezTo>
                  <a:pt x="3741" y="1013"/>
                  <a:pt x="3733" y="1016"/>
                  <a:pt x="3727" y="1019"/>
                </a:cubicBezTo>
                <a:lnTo>
                  <a:pt x="3724" y="1019"/>
                </a:lnTo>
                <a:cubicBezTo>
                  <a:pt x="3719" y="1022"/>
                  <a:pt x="3713" y="1022"/>
                  <a:pt x="3708" y="1025"/>
                </a:cubicBezTo>
                <a:cubicBezTo>
                  <a:pt x="3705" y="1025"/>
                  <a:pt x="3702" y="1025"/>
                  <a:pt x="3699" y="1025"/>
                </a:cubicBezTo>
                <a:cubicBezTo>
                  <a:pt x="3693" y="1025"/>
                  <a:pt x="3688" y="1025"/>
                  <a:pt x="3685" y="1025"/>
                </a:cubicBezTo>
                <a:cubicBezTo>
                  <a:pt x="3682" y="1025"/>
                  <a:pt x="3677" y="1025"/>
                  <a:pt x="3674" y="1025"/>
                </a:cubicBezTo>
                <a:cubicBezTo>
                  <a:pt x="3672" y="1025"/>
                  <a:pt x="3668" y="1025"/>
                  <a:pt x="3665" y="1025"/>
                </a:cubicBezTo>
                <a:cubicBezTo>
                  <a:pt x="3660" y="1025"/>
                  <a:pt x="3657" y="1025"/>
                  <a:pt x="3651" y="1022"/>
                </a:cubicBezTo>
                <a:cubicBezTo>
                  <a:pt x="3648" y="1022"/>
                  <a:pt x="3648" y="1022"/>
                  <a:pt x="3645" y="1022"/>
                </a:cubicBezTo>
                <a:cubicBezTo>
                  <a:pt x="3640" y="1019"/>
                  <a:pt x="3631" y="1019"/>
                  <a:pt x="3626" y="1016"/>
                </a:cubicBezTo>
                <a:cubicBezTo>
                  <a:pt x="3623" y="1016"/>
                  <a:pt x="3623" y="1013"/>
                  <a:pt x="3620" y="1013"/>
                </a:cubicBezTo>
                <a:cubicBezTo>
                  <a:pt x="3614" y="1010"/>
                  <a:pt x="3612" y="1010"/>
                  <a:pt x="3606" y="1008"/>
                </a:cubicBezTo>
                <a:cubicBezTo>
                  <a:pt x="3603" y="1008"/>
                  <a:pt x="3600" y="1005"/>
                  <a:pt x="3597" y="1005"/>
                </a:cubicBezTo>
                <a:cubicBezTo>
                  <a:pt x="3595" y="1002"/>
                  <a:pt x="3589" y="999"/>
                  <a:pt x="3586" y="996"/>
                </a:cubicBezTo>
                <a:cubicBezTo>
                  <a:pt x="3583" y="993"/>
                  <a:pt x="3581" y="993"/>
                  <a:pt x="3578" y="991"/>
                </a:cubicBezTo>
                <a:cubicBezTo>
                  <a:pt x="3572" y="988"/>
                  <a:pt x="3569" y="985"/>
                  <a:pt x="3564" y="982"/>
                </a:cubicBezTo>
                <a:cubicBezTo>
                  <a:pt x="3561" y="979"/>
                  <a:pt x="3558" y="979"/>
                  <a:pt x="3558" y="977"/>
                </a:cubicBezTo>
                <a:cubicBezTo>
                  <a:pt x="3552" y="971"/>
                  <a:pt x="3547" y="965"/>
                  <a:pt x="3538" y="960"/>
                </a:cubicBezTo>
                <a:lnTo>
                  <a:pt x="2773" y="195"/>
                </a:lnTo>
                <a:lnTo>
                  <a:pt x="2773" y="195"/>
                </a:lnTo>
                <a:lnTo>
                  <a:pt x="2580" y="0"/>
                </a:lnTo>
                <a:lnTo>
                  <a:pt x="2425" y="155"/>
                </a:lnTo>
                <a:cubicBezTo>
                  <a:pt x="2413" y="172"/>
                  <a:pt x="2402" y="186"/>
                  <a:pt x="2388" y="200"/>
                </a:cubicBezTo>
                <a:lnTo>
                  <a:pt x="1623" y="965"/>
                </a:lnTo>
                <a:cubicBezTo>
                  <a:pt x="1516" y="1072"/>
                  <a:pt x="1544" y="1205"/>
                  <a:pt x="1685" y="1262"/>
                </a:cubicBezTo>
                <a:cubicBezTo>
                  <a:pt x="1685" y="1262"/>
                  <a:pt x="1916" y="1352"/>
                  <a:pt x="1998" y="1434"/>
                </a:cubicBezTo>
                <a:cubicBezTo>
                  <a:pt x="2153" y="1589"/>
                  <a:pt x="2153" y="1843"/>
                  <a:pt x="1998" y="1998"/>
                </a:cubicBezTo>
                <a:cubicBezTo>
                  <a:pt x="1842" y="2153"/>
                  <a:pt x="1589" y="2153"/>
                  <a:pt x="1434" y="1998"/>
                </a:cubicBezTo>
                <a:cubicBezTo>
                  <a:pt x="1352" y="1916"/>
                  <a:pt x="1262" y="1685"/>
                  <a:pt x="1262" y="1685"/>
                </a:cubicBezTo>
                <a:cubicBezTo>
                  <a:pt x="1205" y="1544"/>
                  <a:pt x="1073" y="1516"/>
                  <a:pt x="966" y="1623"/>
                </a:cubicBezTo>
                <a:lnTo>
                  <a:pt x="201" y="2387"/>
                </a:lnTo>
                <a:cubicBezTo>
                  <a:pt x="187" y="2402"/>
                  <a:pt x="173" y="2413"/>
                  <a:pt x="156" y="2424"/>
                </a:cubicBezTo>
                <a:lnTo>
                  <a:pt x="0" y="2579"/>
                </a:lnTo>
                <a:lnTo>
                  <a:pt x="963" y="3541"/>
                </a:lnTo>
                <a:cubicBezTo>
                  <a:pt x="1070" y="3648"/>
                  <a:pt x="1203" y="3620"/>
                  <a:pt x="1259" y="3479"/>
                </a:cubicBezTo>
                <a:cubicBezTo>
                  <a:pt x="1259" y="3479"/>
                  <a:pt x="1349" y="3247"/>
                  <a:pt x="1431" y="3165"/>
                </a:cubicBezTo>
                <a:cubicBezTo>
                  <a:pt x="1586" y="3010"/>
                  <a:pt x="1840" y="3010"/>
                  <a:pt x="1996" y="3165"/>
                </a:cubicBezTo>
                <a:cubicBezTo>
                  <a:pt x="2151" y="3321"/>
                  <a:pt x="2151" y="3575"/>
                  <a:pt x="1996" y="3730"/>
                </a:cubicBezTo>
                <a:cubicBezTo>
                  <a:pt x="1914" y="3812"/>
                  <a:pt x="1682" y="3902"/>
                  <a:pt x="1682" y="3902"/>
                </a:cubicBezTo>
                <a:cubicBezTo>
                  <a:pt x="1541" y="3958"/>
                  <a:pt x="1513" y="4091"/>
                  <a:pt x="1620" y="4198"/>
                </a:cubicBezTo>
                <a:lnTo>
                  <a:pt x="2583" y="5160"/>
                </a:lnTo>
                <a:lnTo>
                  <a:pt x="3544" y="4198"/>
                </a:lnTo>
                <a:cubicBezTo>
                  <a:pt x="3549" y="4193"/>
                  <a:pt x="3555" y="4187"/>
                  <a:pt x="3564" y="4181"/>
                </a:cubicBezTo>
                <a:cubicBezTo>
                  <a:pt x="3566" y="4178"/>
                  <a:pt x="3566" y="4178"/>
                  <a:pt x="3569" y="4176"/>
                </a:cubicBezTo>
                <a:cubicBezTo>
                  <a:pt x="3575" y="4173"/>
                  <a:pt x="3578" y="4170"/>
                  <a:pt x="3583" y="4167"/>
                </a:cubicBezTo>
                <a:cubicBezTo>
                  <a:pt x="3586" y="4164"/>
                  <a:pt x="3589" y="4164"/>
                  <a:pt x="3592" y="4161"/>
                </a:cubicBezTo>
                <a:cubicBezTo>
                  <a:pt x="3597" y="4159"/>
                  <a:pt x="3600" y="4156"/>
                  <a:pt x="3606" y="4153"/>
                </a:cubicBezTo>
                <a:cubicBezTo>
                  <a:pt x="3609" y="4153"/>
                  <a:pt x="3612" y="4150"/>
                  <a:pt x="3614" y="4150"/>
                </a:cubicBezTo>
                <a:cubicBezTo>
                  <a:pt x="3620" y="4147"/>
                  <a:pt x="3623" y="4145"/>
                  <a:pt x="3629" y="4145"/>
                </a:cubicBezTo>
                <a:cubicBezTo>
                  <a:pt x="3631" y="4145"/>
                  <a:pt x="3631" y="4142"/>
                  <a:pt x="3634" y="4142"/>
                </a:cubicBezTo>
                <a:cubicBezTo>
                  <a:pt x="3640" y="4139"/>
                  <a:pt x="3648" y="4139"/>
                  <a:pt x="3654" y="4136"/>
                </a:cubicBezTo>
                <a:cubicBezTo>
                  <a:pt x="3657" y="4136"/>
                  <a:pt x="3657" y="4136"/>
                  <a:pt x="3660" y="4136"/>
                </a:cubicBezTo>
                <a:cubicBezTo>
                  <a:pt x="3665" y="4136"/>
                  <a:pt x="3668" y="4133"/>
                  <a:pt x="3674" y="4133"/>
                </a:cubicBezTo>
                <a:cubicBezTo>
                  <a:pt x="3676" y="4133"/>
                  <a:pt x="3679" y="4133"/>
                  <a:pt x="3682" y="4133"/>
                </a:cubicBezTo>
                <a:cubicBezTo>
                  <a:pt x="3685" y="4133"/>
                  <a:pt x="3691" y="4133"/>
                  <a:pt x="3693" y="4133"/>
                </a:cubicBezTo>
                <a:cubicBezTo>
                  <a:pt x="3699" y="4133"/>
                  <a:pt x="3706" y="4133"/>
                  <a:pt x="3708" y="4133"/>
                </a:cubicBezTo>
                <a:cubicBezTo>
                  <a:pt x="3711" y="4133"/>
                  <a:pt x="3713" y="4133"/>
                  <a:pt x="3716" y="4133"/>
                </a:cubicBezTo>
                <a:cubicBezTo>
                  <a:pt x="3722" y="4133"/>
                  <a:pt x="3727" y="4136"/>
                  <a:pt x="3733" y="4139"/>
                </a:cubicBezTo>
                <a:cubicBezTo>
                  <a:pt x="3736" y="4139"/>
                  <a:pt x="3736" y="4139"/>
                  <a:pt x="3739" y="4139"/>
                </a:cubicBezTo>
                <a:cubicBezTo>
                  <a:pt x="3747" y="4142"/>
                  <a:pt x="3753" y="4145"/>
                  <a:pt x="3758" y="4147"/>
                </a:cubicBezTo>
                <a:cubicBezTo>
                  <a:pt x="3761" y="4147"/>
                  <a:pt x="3761" y="4150"/>
                  <a:pt x="3764" y="4150"/>
                </a:cubicBezTo>
                <a:cubicBezTo>
                  <a:pt x="3770" y="4153"/>
                  <a:pt x="3775" y="4156"/>
                  <a:pt x="3778" y="4161"/>
                </a:cubicBezTo>
                <a:cubicBezTo>
                  <a:pt x="3781" y="4164"/>
                  <a:pt x="3784" y="4164"/>
                  <a:pt x="3784" y="4167"/>
                </a:cubicBezTo>
                <a:cubicBezTo>
                  <a:pt x="3787" y="4170"/>
                  <a:pt x="3792" y="4173"/>
                  <a:pt x="3795" y="4178"/>
                </a:cubicBezTo>
                <a:cubicBezTo>
                  <a:pt x="3798" y="4181"/>
                  <a:pt x="3801" y="4184"/>
                  <a:pt x="3801" y="4187"/>
                </a:cubicBezTo>
                <a:cubicBezTo>
                  <a:pt x="3803" y="4190"/>
                  <a:pt x="3809" y="4195"/>
                  <a:pt x="3812" y="4201"/>
                </a:cubicBezTo>
                <a:cubicBezTo>
                  <a:pt x="3815" y="4204"/>
                  <a:pt x="3815" y="4207"/>
                  <a:pt x="3818" y="4209"/>
                </a:cubicBezTo>
                <a:cubicBezTo>
                  <a:pt x="3820" y="4215"/>
                  <a:pt x="3823" y="4221"/>
                  <a:pt x="3829" y="4226"/>
                </a:cubicBezTo>
                <a:cubicBezTo>
                  <a:pt x="3832" y="4229"/>
                  <a:pt x="3832" y="4232"/>
                  <a:pt x="3835" y="4235"/>
                </a:cubicBezTo>
                <a:cubicBezTo>
                  <a:pt x="3840" y="4243"/>
                  <a:pt x="3843" y="4252"/>
                  <a:pt x="3846" y="4263"/>
                </a:cubicBezTo>
                <a:cubicBezTo>
                  <a:pt x="3846" y="4263"/>
                  <a:pt x="3937" y="4494"/>
                  <a:pt x="4018" y="4576"/>
                </a:cubicBezTo>
                <a:cubicBezTo>
                  <a:pt x="4174" y="4732"/>
                  <a:pt x="4427" y="4732"/>
                  <a:pt x="4582" y="4576"/>
                </a:cubicBezTo>
                <a:cubicBezTo>
                  <a:pt x="4704" y="4455"/>
                  <a:pt x="4732" y="4272"/>
                  <a:pt x="4661" y="4125"/>
                </a:cubicBezTo>
                <a:cubicBezTo>
                  <a:pt x="4633" y="4082"/>
                  <a:pt x="4608" y="4043"/>
                  <a:pt x="4574" y="4009"/>
                </a:cubicBezTo>
              </a:path>
            </a:pathLst>
          </a:custGeom>
          <a:solidFill>
            <a:schemeClr val="accent5"/>
          </a:solidFill>
          <a:ln>
            <a:noFill/>
          </a:ln>
          <a:effectLst/>
        </p:spPr>
        <p:txBody>
          <a:bodyPr wrap="none" anchor="ctr"/>
          <a:lstStyle/>
          <a:p>
            <a:endParaRPr lang="en-US"/>
          </a:p>
        </p:txBody>
      </p:sp>
      <p:sp>
        <p:nvSpPr>
          <p:cNvPr id="40" name="Freeform 39"/>
          <p:cNvSpPr>
            <a:spLocks noChangeArrowheads="1"/>
          </p:cNvSpPr>
          <p:nvPr/>
        </p:nvSpPr>
        <p:spPr bwMode="auto">
          <a:xfrm rot="10800000">
            <a:off x="3607057" y="3393372"/>
            <a:ext cx="1608793" cy="1399055"/>
          </a:xfrm>
          <a:custGeom>
            <a:avLst/>
            <a:gdLst>
              <a:gd name="T0" fmla="*/ 4232 w 5162"/>
              <a:gd name="T1" fmla="*/ 3826 h 5161"/>
              <a:gd name="T2" fmla="*/ 4199 w 5162"/>
              <a:gd name="T3" fmla="*/ 3803 h 5161"/>
              <a:gd name="T4" fmla="*/ 4165 w 5162"/>
              <a:gd name="T5" fmla="*/ 3775 h 5161"/>
              <a:gd name="T6" fmla="*/ 4148 w 5162"/>
              <a:gd name="T7" fmla="*/ 3749 h 5161"/>
              <a:gd name="T8" fmla="*/ 4134 w 5162"/>
              <a:gd name="T9" fmla="*/ 3707 h 5161"/>
              <a:gd name="T10" fmla="*/ 4134 w 5162"/>
              <a:gd name="T11" fmla="*/ 3673 h 5161"/>
              <a:gd name="T12" fmla="*/ 4136 w 5162"/>
              <a:gd name="T13" fmla="*/ 3645 h 5161"/>
              <a:gd name="T14" fmla="*/ 4151 w 5162"/>
              <a:gd name="T15" fmla="*/ 3606 h 5161"/>
              <a:gd name="T16" fmla="*/ 4167 w 5162"/>
              <a:gd name="T17" fmla="*/ 3577 h 5161"/>
              <a:gd name="T18" fmla="*/ 4199 w 5162"/>
              <a:gd name="T19" fmla="*/ 3538 h 5161"/>
              <a:gd name="T20" fmla="*/ 4966 w 5162"/>
              <a:gd name="T21" fmla="*/ 2382 h 5161"/>
              <a:gd name="T22" fmla="*/ 4179 w 5162"/>
              <a:gd name="T23" fmla="*/ 1592 h 5161"/>
              <a:gd name="T24" fmla="*/ 4156 w 5162"/>
              <a:gd name="T25" fmla="*/ 1555 h 5161"/>
              <a:gd name="T26" fmla="*/ 4145 w 5162"/>
              <a:gd name="T27" fmla="*/ 1530 h 5161"/>
              <a:gd name="T28" fmla="*/ 4136 w 5162"/>
              <a:gd name="T29" fmla="*/ 1490 h 5161"/>
              <a:gd name="T30" fmla="*/ 4136 w 5162"/>
              <a:gd name="T31" fmla="*/ 1459 h 5161"/>
              <a:gd name="T32" fmla="*/ 4142 w 5162"/>
              <a:gd name="T33" fmla="*/ 1428 h 5161"/>
              <a:gd name="T34" fmla="*/ 4162 w 5162"/>
              <a:gd name="T35" fmla="*/ 1389 h 5161"/>
              <a:gd name="T36" fmla="*/ 4187 w 5162"/>
              <a:gd name="T37" fmla="*/ 1366 h 5161"/>
              <a:gd name="T38" fmla="*/ 4224 w 5162"/>
              <a:gd name="T39" fmla="*/ 1338 h 5161"/>
              <a:gd name="T40" fmla="*/ 4263 w 5162"/>
              <a:gd name="T41" fmla="*/ 1321 h 5161"/>
              <a:gd name="T42" fmla="*/ 4681 w 5162"/>
              <a:gd name="T43" fmla="*/ 943 h 5161"/>
              <a:gd name="T44" fmla="*/ 4687 w 5162"/>
              <a:gd name="T45" fmla="*/ 866 h 5161"/>
              <a:gd name="T46" fmla="*/ 4684 w 5162"/>
              <a:gd name="T47" fmla="*/ 810 h 5161"/>
              <a:gd name="T48" fmla="*/ 4650 w 5162"/>
              <a:gd name="T49" fmla="*/ 700 h 5161"/>
              <a:gd name="T50" fmla="*/ 4611 w 5162"/>
              <a:gd name="T51" fmla="*/ 632 h 5161"/>
              <a:gd name="T52" fmla="*/ 4537 w 5162"/>
              <a:gd name="T53" fmla="*/ 556 h 5161"/>
              <a:gd name="T54" fmla="*/ 4486 w 5162"/>
              <a:gd name="T55" fmla="*/ 522 h 5161"/>
              <a:gd name="T56" fmla="*/ 4402 w 5162"/>
              <a:gd name="T57" fmla="*/ 488 h 5161"/>
              <a:gd name="T58" fmla="*/ 4345 w 5162"/>
              <a:gd name="T59" fmla="*/ 477 h 5161"/>
              <a:gd name="T60" fmla="*/ 4289 w 5162"/>
              <a:gd name="T61" fmla="*/ 474 h 5161"/>
              <a:gd name="T62" fmla="*/ 4213 w 5162"/>
              <a:gd name="T63" fmla="*/ 480 h 5161"/>
              <a:gd name="T64" fmla="*/ 3835 w 5162"/>
              <a:gd name="T65" fmla="*/ 898 h 5161"/>
              <a:gd name="T66" fmla="*/ 3818 w 5162"/>
              <a:gd name="T67" fmla="*/ 937 h 5161"/>
              <a:gd name="T68" fmla="*/ 3789 w 5162"/>
              <a:gd name="T69" fmla="*/ 977 h 5161"/>
              <a:gd name="T70" fmla="*/ 3767 w 5162"/>
              <a:gd name="T71" fmla="*/ 999 h 5161"/>
              <a:gd name="T72" fmla="*/ 3727 w 5162"/>
              <a:gd name="T73" fmla="*/ 1019 h 5161"/>
              <a:gd name="T74" fmla="*/ 3699 w 5162"/>
              <a:gd name="T75" fmla="*/ 1025 h 5161"/>
              <a:gd name="T76" fmla="*/ 3665 w 5162"/>
              <a:gd name="T77" fmla="*/ 1025 h 5161"/>
              <a:gd name="T78" fmla="*/ 3626 w 5162"/>
              <a:gd name="T79" fmla="*/ 1016 h 5161"/>
              <a:gd name="T80" fmla="*/ 3597 w 5162"/>
              <a:gd name="T81" fmla="*/ 1005 h 5161"/>
              <a:gd name="T82" fmla="*/ 3564 w 5162"/>
              <a:gd name="T83" fmla="*/ 982 h 5161"/>
              <a:gd name="T84" fmla="*/ 2773 w 5162"/>
              <a:gd name="T85" fmla="*/ 195 h 5161"/>
              <a:gd name="T86" fmla="*/ 2425 w 5162"/>
              <a:gd name="T87" fmla="*/ 155 h 5161"/>
              <a:gd name="T88" fmla="*/ 1685 w 5162"/>
              <a:gd name="T89" fmla="*/ 1262 h 5161"/>
              <a:gd name="T90" fmla="*/ 1434 w 5162"/>
              <a:gd name="T91" fmla="*/ 1998 h 5161"/>
              <a:gd name="T92" fmla="*/ 201 w 5162"/>
              <a:gd name="T93" fmla="*/ 2387 h 5161"/>
              <a:gd name="T94" fmla="*/ 963 w 5162"/>
              <a:gd name="T95" fmla="*/ 3541 h 5161"/>
              <a:gd name="T96" fmla="*/ 1996 w 5162"/>
              <a:gd name="T97" fmla="*/ 3165 h 5161"/>
              <a:gd name="T98" fmla="*/ 1620 w 5162"/>
              <a:gd name="T99" fmla="*/ 4198 h 5161"/>
              <a:gd name="T100" fmla="*/ 3564 w 5162"/>
              <a:gd name="T101" fmla="*/ 4181 h 5161"/>
              <a:gd name="T102" fmla="*/ 3592 w 5162"/>
              <a:gd name="T103" fmla="*/ 4161 h 5161"/>
              <a:gd name="T104" fmla="*/ 3629 w 5162"/>
              <a:gd name="T105" fmla="*/ 4145 h 5161"/>
              <a:gd name="T106" fmla="*/ 3660 w 5162"/>
              <a:gd name="T107" fmla="*/ 4136 h 5161"/>
              <a:gd name="T108" fmla="*/ 3693 w 5162"/>
              <a:gd name="T109" fmla="*/ 4133 h 5161"/>
              <a:gd name="T110" fmla="*/ 3733 w 5162"/>
              <a:gd name="T111" fmla="*/ 4139 h 5161"/>
              <a:gd name="T112" fmla="*/ 3764 w 5162"/>
              <a:gd name="T113" fmla="*/ 4150 h 5161"/>
              <a:gd name="T114" fmla="*/ 3795 w 5162"/>
              <a:gd name="T115" fmla="*/ 4178 h 5161"/>
              <a:gd name="T116" fmla="*/ 3818 w 5162"/>
              <a:gd name="T117" fmla="*/ 4209 h 5161"/>
              <a:gd name="T118" fmla="*/ 3846 w 5162"/>
              <a:gd name="T119" fmla="*/ 4263 h 5161"/>
              <a:gd name="T120" fmla="*/ 4661 w 5162"/>
              <a:gd name="T121" fmla="*/ 4125 h 5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62" h="5161">
                <a:moveTo>
                  <a:pt x="4574" y="4009"/>
                </a:moveTo>
                <a:cubicBezTo>
                  <a:pt x="4492" y="3927"/>
                  <a:pt x="4261" y="3837"/>
                  <a:pt x="4261" y="3837"/>
                </a:cubicBezTo>
                <a:cubicBezTo>
                  <a:pt x="4252" y="3834"/>
                  <a:pt x="4241" y="3829"/>
                  <a:pt x="4232" y="3826"/>
                </a:cubicBezTo>
                <a:cubicBezTo>
                  <a:pt x="4230" y="3823"/>
                  <a:pt x="4227" y="3823"/>
                  <a:pt x="4224" y="3820"/>
                </a:cubicBezTo>
                <a:cubicBezTo>
                  <a:pt x="4218" y="3817"/>
                  <a:pt x="4213" y="3814"/>
                  <a:pt x="4207" y="3809"/>
                </a:cubicBezTo>
                <a:cubicBezTo>
                  <a:pt x="4204" y="3806"/>
                  <a:pt x="4201" y="3806"/>
                  <a:pt x="4199" y="3803"/>
                </a:cubicBezTo>
                <a:cubicBezTo>
                  <a:pt x="4193" y="3800"/>
                  <a:pt x="4190" y="3798"/>
                  <a:pt x="4184" y="3792"/>
                </a:cubicBezTo>
                <a:cubicBezTo>
                  <a:pt x="4182" y="3790"/>
                  <a:pt x="4179" y="3786"/>
                  <a:pt x="4176" y="3786"/>
                </a:cubicBezTo>
                <a:cubicBezTo>
                  <a:pt x="4173" y="3783"/>
                  <a:pt x="4168" y="3778"/>
                  <a:pt x="4165" y="3775"/>
                </a:cubicBezTo>
                <a:cubicBezTo>
                  <a:pt x="4163" y="3772"/>
                  <a:pt x="4162" y="3769"/>
                  <a:pt x="4159" y="3769"/>
                </a:cubicBezTo>
                <a:cubicBezTo>
                  <a:pt x="4156" y="3764"/>
                  <a:pt x="4153" y="3761"/>
                  <a:pt x="4151" y="3755"/>
                </a:cubicBezTo>
                <a:cubicBezTo>
                  <a:pt x="4151" y="3752"/>
                  <a:pt x="4148" y="3752"/>
                  <a:pt x="4148" y="3749"/>
                </a:cubicBezTo>
                <a:cubicBezTo>
                  <a:pt x="4145" y="3744"/>
                  <a:pt x="4142" y="3735"/>
                  <a:pt x="4139" y="3730"/>
                </a:cubicBezTo>
                <a:cubicBezTo>
                  <a:pt x="4139" y="3727"/>
                  <a:pt x="4139" y="3727"/>
                  <a:pt x="4139" y="3724"/>
                </a:cubicBezTo>
                <a:cubicBezTo>
                  <a:pt x="4136" y="3718"/>
                  <a:pt x="4136" y="3713"/>
                  <a:pt x="4134" y="3707"/>
                </a:cubicBezTo>
                <a:cubicBezTo>
                  <a:pt x="4134" y="3704"/>
                  <a:pt x="4134" y="3702"/>
                  <a:pt x="4134" y="3699"/>
                </a:cubicBezTo>
                <a:cubicBezTo>
                  <a:pt x="4134" y="3693"/>
                  <a:pt x="4134" y="3688"/>
                  <a:pt x="4134" y="3685"/>
                </a:cubicBezTo>
                <a:cubicBezTo>
                  <a:pt x="4134" y="3683"/>
                  <a:pt x="4134" y="3676"/>
                  <a:pt x="4134" y="3673"/>
                </a:cubicBezTo>
                <a:cubicBezTo>
                  <a:pt x="4134" y="3670"/>
                  <a:pt x="4134" y="3668"/>
                  <a:pt x="4134" y="3665"/>
                </a:cubicBezTo>
                <a:cubicBezTo>
                  <a:pt x="4134" y="3659"/>
                  <a:pt x="4134" y="3656"/>
                  <a:pt x="4136" y="3651"/>
                </a:cubicBezTo>
                <a:cubicBezTo>
                  <a:pt x="4136" y="3648"/>
                  <a:pt x="4136" y="3648"/>
                  <a:pt x="4136" y="3645"/>
                </a:cubicBezTo>
                <a:cubicBezTo>
                  <a:pt x="4139" y="3639"/>
                  <a:pt x="4139" y="3631"/>
                  <a:pt x="4142" y="3625"/>
                </a:cubicBezTo>
                <a:cubicBezTo>
                  <a:pt x="4142" y="3623"/>
                  <a:pt x="4145" y="3623"/>
                  <a:pt x="4145" y="3620"/>
                </a:cubicBezTo>
                <a:cubicBezTo>
                  <a:pt x="4148" y="3614"/>
                  <a:pt x="4148" y="3611"/>
                  <a:pt x="4151" y="3606"/>
                </a:cubicBezTo>
                <a:cubicBezTo>
                  <a:pt x="4151" y="3603"/>
                  <a:pt x="4153" y="3600"/>
                  <a:pt x="4153" y="3597"/>
                </a:cubicBezTo>
                <a:cubicBezTo>
                  <a:pt x="4156" y="3594"/>
                  <a:pt x="4159" y="3589"/>
                  <a:pt x="4162" y="3586"/>
                </a:cubicBezTo>
                <a:cubicBezTo>
                  <a:pt x="4165" y="3583"/>
                  <a:pt x="4165" y="3580"/>
                  <a:pt x="4167" y="3577"/>
                </a:cubicBezTo>
                <a:cubicBezTo>
                  <a:pt x="4170" y="3572"/>
                  <a:pt x="4173" y="3569"/>
                  <a:pt x="4176" y="3563"/>
                </a:cubicBezTo>
                <a:cubicBezTo>
                  <a:pt x="4179" y="3560"/>
                  <a:pt x="4179" y="3558"/>
                  <a:pt x="4182" y="3558"/>
                </a:cubicBezTo>
                <a:cubicBezTo>
                  <a:pt x="4187" y="3552"/>
                  <a:pt x="4193" y="3546"/>
                  <a:pt x="4199" y="3538"/>
                </a:cubicBezTo>
                <a:lnTo>
                  <a:pt x="5161" y="2577"/>
                </a:lnTo>
                <a:lnTo>
                  <a:pt x="4966" y="2382"/>
                </a:lnTo>
                <a:lnTo>
                  <a:pt x="4966" y="2382"/>
                </a:lnTo>
                <a:lnTo>
                  <a:pt x="4201" y="1617"/>
                </a:lnTo>
                <a:cubicBezTo>
                  <a:pt x="4196" y="1611"/>
                  <a:pt x="4190" y="1606"/>
                  <a:pt x="4184" y="1597"/>
                </a:cubicBezTo>
                <a:cubicBezTo>
                  <a:pt x="4182" y="1595"/>
                  <a:pt x="4182" y="1595"/>
                  <a:pt x="4179" y="1592"/>
                </a:cubicBezTo>
                <a:cubicBezTo>
                  <a:pt x="4176" y="1586"/>
                  <a:pt x="4173" y="1583"/>
                  <a:pt x="4170" y="1578"/>
                </a:cubicBezTo>
                <a:cubicBezTo>
                  <a:pt x="4167" y="1575"/>
                  <a:pt x="4167" y="1572"/>
                  <a:pt x="4165" y="1569"/>
                </a:cubicBezTo>
                <a:cubicBezTo>
                  <a:pt x="4162" y="1566"/>
                  <a:pt x="4159" y="1561"/>
                  <a:pt x="4156" y="1555"/>
                </a:cubicBezTo>
                <a:cubicBezTo>
                  <a:pt x="4156" y="1552"/>
                  <a:pt x="4153" y="1549"/>
                  <a:pt x="4153" y="1549"/>
                </a:cubicBezTo>
                <a:cubicBezTo>
                  <a:pt x="4151" y="1544"/>
                  <a:pt x="4148" y="1541"/>
                  <a:pt x="4148" y="1535"/>
                </a:cubicBezTo>
                <a:cubicBezTo>
                  <a:pt x="4148" y="1532"/>
                  <a:pt x="4145" y="1532"/>
                  <a:pt x="4145" y="1530"/>
                </a:cubicBezTo>
                <a:cubicBezTo>
                  <a:pt x="4142" y="1524"/>
                  <a:pt x="4142" y="1516"/>
                  <a:pt x="4139" y="1510"/>
                </a:cubicBezTo>
                <a:cubicBezTo>
                  <a:pt x="4139" y="1507"/>
                  <a:pt x="4139" y="1507"/>
                  <a:pt x="4139" y="1504"/>
                </a:cubicBezTo>
                <a:cubicBezTo>
                  <a:pt x="4139" y="1499"/>
                  <a:pt x="4136" y="1493"/>
                  <a:pt x="4136" y="1490"/>
                </a:cubicBezTo>
                <a:cubicBezTo>
                  <a:pt x="4136" y="1487"/>
                  <a:pt x="4136" y="1484"/>
                  <a:pt x="4136" y="1484"/>
                </a:cubicBezTo>
                <a:cubicBezTo>
                  <a:pt x="4136" y="1482"/>
                  <a:pt x="4136" y="1476"/>
                  <a:pt x="4136" y="1473"/>
                </a:cubicBezTo>
                <a:cubicBezTo>
                  <a:pt x="4136" y="1468"/>
                  <a:pt x="4136" y="1465"/>
                  <a:pt x="4136" y="1459"/>
                </a:cubicBezTo>
                <a:cubicBezTo>
                  <a:pt x="4136" y="1456"/>
                  <a:pt x="4136" y="1453"/>
                  <a:pt x="4136" y="1451"/>
                </a:cubicBezTo>
                <a:cubicBezTo>
                  <a:pt x="4136" y="1445"/>
                  <a:pt x="4139" y="1439"/>
                  <a:pt x="4142" y="1434"/>
                </a:cubicBezTo>
                <a:cubicBezTo>
                  <a:pt x="4142" y="1431"/>
                  <a:pt x="4142" y="1431"/>
                  <a:pt x="4142" y="1428"/>
                </a:cubicBezTo>
                <a:cubicBezTo>
                  <a:pt x="4145" y="1420"/>
                  <a:pt x="4148" y="1414"/>
                  <a:pt x="4151" y="1408"/>
                </a:cubicBezTo>
                <a:cubicBezTo>
                  <a:pt x="4151" y="1405"/>
                  <a:pt x="4153" y="1405"/>
                  <a:pt x="4153" y="1403"/>
                </a:cubicBezTo>
                <a:cubicBezTo>
                  <a:pt x="4156" y="1397"/>
                  <a:pt x="4159" y="1394"/>
                  <a:pt x="4162" y="1389"/>
                </a:cubicBezTo>
                <a:cubicBezTo>
                  <a:pt x="4165" y="1386"/>
                  <a:pt x="4165" y="1383"/>
                  <a:pt x="4167" y="1383"/>
                </a:cubicBezTo>
                <a:cubicBezTo>
                  <a:pt x="4170" y="1380"/>
                  <a:pt x="4173" y="1374"/>
                  <a:pt x="4179" y="1372"/>
                </a:cubicBezTo>
                <a:cubicBezTo>
                  <a:pt x="4182" y="1369"/>
                  <a:pt x="4184" y="1366"/>
                  <a:pt x="4187" y="1366"/>
                </a:cubicBezTo>
                <a:cubicBezTo>
                  <a:pt x="4190" y="1363"/>
                  <a:pt x="4196" y="1360"/>
                  <a:pt x="4199" y="1355"/>
                </a:cubicBezTo>
                <a:cubicBezTo>
                  <a:pt x="4201" y="1352"/>
                  <a:pt x="4204" y="1352"/>
                  <a:pt x="4207" y="1349"/>
                </a:cubicBezTo>
                <a:cubicBezTo>
                  <a:pt x="4213" y="1346"/>
                  <a:pt x="4218" y="1343"/>
                  <a:pt x="4224" y="1338"/>
                </a:cubicBezTo>
                <a:cubicBezTo>
                  <a:pt x="4227" y="1335"/>
                  <a:pt x="4230" y="1335"/>
                  <a:pt x="4232" y="1332"/>
                </a:cubicBezTo>
                <a:cubicBezTo>
                  <a:pt x="4241" y="1326"/>
                  <a:pt x="4249" y="1324"/>
                  <a:pt x="4261" y="1321"/>
                </a:cubicBezTo>
                <a:lnTo>
                  <a:pt x="4263" y="1321"/>
                </a:lnTo>
                <a:cubicBezTo>
                  <a:pt x="4280" y="1312"/>
                  <a:pt x="4498" y="1228"/>
                  <a:pt x="4574" y="1149"/>
                </a:cubicBezTo>
                <a:cubicBezTo>
                  <a:pt x="4627" y="1095"/>
                  <a:pt x="4661" y="1030"/>
                  <a:pt x="4678" y="962"/>
                </a:cubicBezTo>
                <a:cubicBezTo>
                  <a:pt x="4681" y="957"/>
                  <a:pt x="4681" y="951"/>
                  <a:pt x="4681" y="943"/>
                </a:cubicBezTo>
                <a:cubicBezTo>
                  <a:pt x="4684" y="929"/>
                  <a:pt x="4687" y="914"/>
                  <a:pt x="4687" y="900"/>
                </a:cubicBezTo>
                <a:cubicBezTo>
                  <a:pt x="4687" y="895"/>
                  <a:pt x="4687" y="891"/>
                  <a:pt x="4687" y="886"/>
                </a:cubicBezTo>
                <a:cubicBezTo>
                  <a:pt x="4687" y="880"/>
                  <a:pt x="4687" y="872"/>
                  <a:pt x="4687" y="866"/>
                </a:cubicBezTo>
                <a:cubicBezTo>
                  <a:pt x="4687" y="864"/>
                  <a:pt x="4687" y="858"/>
                  <a:pt x="4687" y="855"/>
                </a:cubicBezTo>
                <a:cubicBezTo>
                  <a:pt x="4687" y="850"/>
                  <a:pt x="4687" y="844"/>
                  <a:pt x="4687" y="841"/>
                </a:cubicBezTo>
                <a:cubicBezTo>
                  <a:pt x="4687" y="830"/>
                  <a:pt x="4684" y="821"/>
                  <a:pt x="4684" y="810"/>
                </a:cubicBezTo>
                <a:cubicBezTo>
                  <a:pt x="4684" y="804"/>
                  <a:pt x="4684" y="802"/>
                  <a:pt x="4681" y="796"/>
                </a:cubicBezTo>
                <a:cubicBezTo>
                  <a:pt x="4675" y="768"/>
                  <a:pt x="4667" y="739"/>
                  <a:pt x="4656" y="711"/>
                </a:cubicBezTo>
                <a:cubicBezTo>
                  <a:pt x="4653" y="708"/>
                  <a:pt x="4653" y="703"/>
                  <a:pt x="4650" y="700"/>
                </a:cubicBezTo>
                <a:cubicBezTo>
                  <a:pt x="4644" y="692"/>
                  <a:pt x="4642" y="680"/>
                  <a:pt x="4636" y="672"/>
                </a:cubicBezTo>
                <a:cubicBezTo>
                  <a:pt x="4633" y="666"/>
                  <a:pt x="4630" y="663"/>
                  <a:pt x="4627" y="658"/>
                </a:cubicBezTo>
                <a:cubicBezTo>
                  <a:pt x="4622" y="649"/>
                  <a:pt x="4616" y="641"/>
                  <a:pt x="4611" y="632"/>
                </a:cubicBezTo>
                <a:cubicBezTo>
                  <a:pt x="4608" y="629"/>
                  <a:pt x="4605" y="624"/>
                  <a:pt x="4602" y="621"/>
                </a:cubicBezTo>
                <a:cubicBezTo>
                  <a:pt x="4594" y="610"/>
                  <a:pt x="4582" y="598"/>
                  <a:pt x="4571" y="587"/>
                </a:cubicBezTo>
                <a:cubicBezTo>
                  <a:pt x="4560" y="576"/>
                  <a:pt x="4548" y="565"/>
                  <a:pt x="4537" y="556"/>
                </a:cubicBezTo>
                <a:cubicBezTo>
                  <a:pt x="4534" y="553"/>
                  <a:pt x="4529" y="550"/>
                  <a:pt x="4526" y="548"/>
                </a:cubicBezTo>
                <a:cubicBezTo>
                  <a:pt x="4517" y="542"/>
                  <a:pt x="4509" y="536"/>
                  <a:pt x="4500" y="531"/>
                </a:cubicBezTo>
                <a:cubicBezTo>
                  <a:pt x="4495" y="528"/>
                  <a:pt x="4492" y="525"/>
                  <a:pt x="4486" y="522"/>
                </a:cubicBezTo>
                <a:cubicBezTo>
                  <a:pt x="4478" y="517"/>
                  <a:pt x="4467" y="514"/>
                  <a:pt x="4458" y="508"/>
                </a:cubicBezTo>
                <a:cubicBezTo>
                  <a:pt x="4453" y="505"/>
                  <a:pt x="4450" y="505"/>
                  <a:pt x="4444" y="502"/>
                </a:cubicBezTo>
                <a:cubicBezTo>
                  <a:pt x="4430" y="497"/>
                  <a:pt x="4416" y="491"/>
                  <a:pt x="4402" y="488"/>
                </a:cubicBezTo>
                <a:lnTo>
                  <a:pt x="4402" y="488"/>
                </a:lnTo>
                <a:cubicBezTo>
                  <a:pt x="4388" y="486"/>
                  <a:pt x="4374" y="480"/>
                  <a:pt x="4359" y="480"/>
                </a:cubicBezTo>
                <a:cubicBezTo>
                  <a:pt x="4354" y="480"/>
                  <a:pt x="4351" y="480"/>
                  <a:pt x="4345" y="477"/>
                </a:cubicBezTo>
                <a:cubicBezTo>
                  <a:pt x="4334" y="474"/>
                  <a:pt x="4326" y="474"/>
                  <a:pt x="4314" y="474"/>
                </a:cubicBezTo>
                <a:cubicBezTo>
                  <a:pt x="4309" y="474"/>
                  <a:pt x="4303" y="474"/>
                  <a:pt x="4300" y="474"/>
                </a:cubicBezTo>
                <a:cubicBezTo>
                  <a:pt x="4297" y="474"/>
                  <a:pt x="4292" y="474"/>
                  <a:pt x="4289" y="474"/>
                </a:cubicBezTo>
                <a:cubicBezTo>
                  <a:pt x="4283" y="474"/>
                  <a:pt x="4275" y="474"/>
                  <a:pt x="4269" y="474"/>
                </a:cubicBezTo>
                <a:cubicBezTo>
                  <a:pt x="4263" y="474"/>
                  <a:pt x="4261" y="474"/>
                  <a:pt x="4255" y="474"/>
                </a:cubicBezTo>
                <a:cubicBezTo>
                  <a:pt x="4241" y="474"/>
                  <a:pt x="4227" y="477"/>
                  <a:pt x="4213" y="480"/>
                </a:cubicBezTo>
                <a:cubicBezTo>
                  <a:pt x="4207" y="480"/>
                  <a:pt x="4201" y="483"/>
                  <a:pt x="4193" y="483"/>
                </a:cubicBezTo>
                <a:cubicBezTo>
                  <a:pt x="4125" y="500"/>
                  <a:pt x="4060" y="533"/>
                  <a:pt x="4007" y="587"/>
                </a:cubicBezTo>
                <a:cubicBezTo>
                  <a:pt x="3928" y="663"/>
                  <a:pt x="3843" y="881"/>
                  <a:pt x="3835" y="898"/>
                </a:cubicBezTo>
                <a:lnTo>
                  <a:pt x="3835" y="900"/>
                </a:lnTo>
                <a:cubicBezTo>
                  <a:pt x="3832" y="909"/>
                  <a:pt x="3826" y="920"/>
                  <a:pt x="3823" y="929"/>
                </a:cubicBezTo>
                <a:cubicBezTo>
                  <a:pt x="3820" y="931"/>
                  <a:pt x="3820" y="934"/>
                  <a:pt x="3818" y="937"/>
                </a:cubicBezTo>
                <a:cubicBezTo>
                  <a:pt x="3815" y="943"/>
                  <a:pt x="3812" y="948"/>
                  <a:pt x="3806" y="954"/>
                </a:cubicBezTo>
                <a:cubicBezTo>
                  <a:pt x="3803" y="957"/>
                  <a:pt x="3803" y="960"/>
                  <a:pt x="3801" y="962"/>
                </a:cubicBezTo>
                <a:cubicBezTo>
                  <a:pt x="3798" y="968"/>
                  <a:pt x="3795" y="971"/>
                  <a:pt x="3789" y="977"/>
                </a:cubicBezTo>
                <a:cubicBezTo>
                  <a:pt x="3787" y="979"/>
                  <a:pt x="3784" y="982"/>
                  <a:pt x="3784" y="982"/>
                </a:cubicBezTo>
                <a:cubicBezTo>
                  <a:pt x="3781" y="985"/>
                  <a:pt x="3775" y="991"/>
                  <a:pt x="3772" y="993"/>
                </a:cubicBezTo>
                <a:cubicBezTo>
                  <a:pt x="3770" y="996"/>
                  <a:pt x="3767" y="996"/>
                  <a:pt x="3767" y="999"/>
                </a:cubicBezTo>
                <a:cubicBezTo>
                  <a:pt x="3761" y="1002"/>
                  <a:pt x="3758" y="1005"/>
                  <a:pt x="3753" y="1008"/>
                </a:cubicBezTo>
                <a:cubicBezTo>
                  <a:pt x="3750" y="1008"/>
                  <a:pt x="3750" y="1010"/>
                  <a:pt x="3747" y="1010"/>
                </a:cubicBezTo>
                <a:cubicBezTo>
                  <a:pt x="3741" y="1013"/>
                  <a:pt x="3733" y="1016"/>
                  <a:pt x="3727" y="1019"/>
                </a:cubicBezTo>
                <a:lnTo>
                  <a:pt x="3724" y="1019"/>
                </a:lnTo>
                <a:cubicBezTo>
                  <a:pt x="3719" y="1022"/>
                  <a:pt x="3713" y="1022"/>
                  <a:pt x="3708" y="1025"/>
                </a:cubicBezTo>
                <a:cubicBezTo>
                  <a:pt x="3705" y="1025"/>
                  <a:pt x="3702" y="1025"/>
                  <a:pt x="3699" y="1025"/>
                </a:cubicBezTo>
                <a:cubicBezTo>
                  <a:pt x="3693" y="1025"/>
                  <a:pt x="3688" y="1025"/>
                  <a:pt x="3685" y="1025"/>
                </a:cubicBezTo>
                <a:cubicBezTo>
                  <a:pt x="3682" y="1025"/>
                  <a:pt x="3677" y="1025"/>
                  <a:pt x="3674" y="1025"/>
                </a:cubicBezTo>
                <a:cubicBezTo>
                  <a:pt x="3672" y="1025"/>
                  <a:pt x="3668" y="1025"/>
                  <a:pt x="3665" y="1025"/>
                </a:cubicBezTo>
                <a:cubicBezTo>
                  <a:pt x="3660" y="1025"/>
                  <a:pt x="3657" y="1025"/>
                  <a:pt x="3651" y="1022"/>
                </a:cubicBezTo>
                <a:cubicBezTo>
                  <a:pt x="3648" y="1022"/>
                  <a:pt x="3648" y="1022"/>
                  <a:pt x="3645" y="1022"/>
                </a:cubicBezTo>
                <a:cubicBezTo>
                  <a:pt x="3640" y="1019"/>
                  <a:pt x="3631" y="1019"/>
                  <a:pt x="3626" y="1016"/>
                </a:cubicBezTo>
                <a:cubicBezTo>
                  <a:pt x="3623" y="1016"/>
                  <a:pt x="3623" y="1013"/>
                  <a:pt x="3620" y="1013"/>
                </a:cubicBezTo>
                <a:cubicBezTo>
                  <a:pt x="3614" y="1010"/>
                  <a:pt x="3612" y="1010"/>
                  <a:pt x="3606" y="1008"/>
                </a:cubicBezTo>
                <a:cubicBezTo>
                  <a:pt x="3603" y="1008"/>
                  <a:pt x="3600" y="1005"/>
                  <a:pt x="3597" y="1005"/>
                </a:cubicBezTo>
                <a:cubicBezTo>
                  <a:pt x="3595" y="1002"/>
                  <a:pt x="3589" y="999"/>
                  <a:pt x="3586" y="996"/>
                </a:cubicBezTo>
                <a:cubicBezTo>
                  <a:pt x="3583" y="993"/>
                  <a:pt x="3581" y="993"/>
                  <a:pt x="3578" y="991"/>
                </a:cubicBezTo>
                <a:cubicBezTo>
                  <a:pt x="3572" y="988"/>
                  <a:pt x="3569" y="985"/>
                  <a:pt x="3564" y="982"/>
                </a:cubicBezTo>
                <a:cubicBezTo>
                  <a:pt x="3561" y="979"/>
                  <a:pt x="3558" y="979"/>
                  <a:pt x="3558" y="977"/>
                </a:cubicBezTo>
                <a:cubicBezTo>
                  <a:pt x="3552" y="971"/>
                  <a:pt x="3547" y="965"/>
                  <a:pt x="3538" y="960"/>
                </a:cubicBezTo>
                <a:lnTo>
                  <a:pt x="2773" y="195"/>
                </a:lnTo>
                <a:lnTo>
                  <a:pt x="2773" y="195"/>
                </a:lnTo>
                <a:lnTo>
                  <a:pt x="2580" y="0"/>
                </a:lnTo>
                <a:lnTo>
                  <a:pt x="2425" y="155"/>
                </a:lnTo>
                <a:cubicBezTo>
                  <a:pt x="2413" y="172"/>
                  <a:pt x="2402" y="186"/>
                  <a:pt x="2388" y="200"/>
                </a:cubicBezTo>
                <a:lnTo>
                  <a:pt x="1623" y="965"/>
                </a:lnTo>
                <a:cubicBezTo>
                  <a:pt x="1516" y="1072"/>
                  <a:pt x="1544" y="1205"/>
                  <a:pt x="1685" y="1262"/>
                </a:cubicBezTo>
                <a:cubicBezTo>
                  <a:pt x="1685" y="1262"/>
                  <a:pt x="1916" y="1352"/>
                  <a:pt x="1998" y="1434"/>
                </a:cubicBezTo>
                <a:cubicBezTo>
                  <a:pt x="2153" y="1589"/>
                  <a:pt x="2153" y="1843"/>
                  <a:pt x="1998" y="1998"/>
                </a:cubicBezTo>
                <a:cubicBezTo>
                  <a:pt x="1842" y="2153"/>
                  <a:pt x="1589" y="2153"/>
                  <a:pt x="1434" y="1998"/>
                </a:cubicBezTo>
                <a:cubicBezTo>
                  <a:pt x="1352" y="1916"/>
                  <a:pt x="1262" y="1685"/>
                  <a:pt x="1262" y="1685"/>
                </a:cubicBezTo>
                <a:cubicBezTo>
                  <a:pt x="1205" y="1544"/>
                  <a:pt x="1073" y="1516"/>
                  <a:pt x="966" y="1623"/>
                </a:cubicBezTo>
                <a:lnTo>
                  <a:pt x="201" y="2387"/>
                </a:lnTo>
                <a:cubicBezTo>
                  <a:pt x="187" y="2402"/>
                  <a:pt x="173" y="2413"/>
                  <a:pt x="156" y="2424"/>
                </a:cubicBezTo>
                <a:lnTo>
                  <a:pt x="0" y="2579"/>
                </a:lnTo>
                <a:lnTo>
                  <a:pt x="963" y="3541"/>
                </a:lnTo>
                <a:cubicBezTo>
                  <a:pt x="1070" y="3648"/>
                  <a:pt x="1203" y="3620"/>
                  <a:pt x="1259" y="3479"/>
                </a:cubicBezTo>
                <a:cubicBezTo>
                  <a:pt x="1259" y="3479"/>
                  <a:pt x="1349" y="3247"/>
                  <a:pt x="1431" y="3165"/>
                </a:cubicBezTo>
                <a:cubicBezTo>
                  <a:pt x="1586" y="3010"/>
                  <a:pt x="1840" y="3010"/>
                  <a:pt x="1996" y="3165"/>
                </a:cubicBezTo>
                <a:cubicBezTo>
                  <a:pt x="2151" y="3321"/>
                  <a:pt x="2151" y="3575"/>
                  <a:pt x="1996" y="3730"/>
                </a:cubicBezTo>
                <a:cubicBezTo>
                  <a:pt x="1914" y="3812"/>
                  <a:pt x="1682" y="3902"/>
                  <a:pt x="1682" y="3902"/>
                </a:cubicBezTo>
                <a:cubicBezTo>
                  <a:pt x="1541" y="3958"/>
                  <a:pt x="1513" y="4091"/>
                  <a:pt x="1620" y="4198"/>
                </a:cubicBezTo>
                <a:lnTo>
                  <a:pt x="2583" y="5160"/>
                </a:lnTo>
                <a:lnTo>
                  <a:pt x="3544" y="4198"/>
                </a:lnTo>
                <a:cubicBezTo>
                  <a:pt x="3549" y="4193"/>
                  <a:pt x="3555" y="4187"/>
                  <a:pt x="3564" y="4181"/>
                </a:cubicBezTo>
                <a:cubicBezTo>
                  <a:pt x="3566" y="4178"/>
                  <a:pt x="3566" y="4178"/>
                  <a:pt x="3569" y="4176"/>
                </a:cubicBezTo>
                <a:cubicBezTo>
                  <a:pt x="3575" y="4173"/>
                  <a:pt x="3578" y="4170"/>
                  <a:pt x="3583" y="4167"/>
                </a:cubicBezTo>
                <a:cubicBezTo>
                  <a:pt x="3586" y="4164"/>
                  <a:pt x="3589" y="4164"/>
                  <a:pt x="3592" y="4161"/>
                </a:cubicBezTo>
                <a:cubicBezTo>
                  <a:pt x="3597" y="4159"/>
                  <a:pt x="3600" y="4156"/>
                  <a:pt x="3606" y="4153"/>
                </a:cubicBezTo>
                <a:cubicBezTo>
                  <a:pt x="3609" y="4153"/>
                  <a:pt x="3612" y="4150"/>
                  <a:pt x="3614" y="4150"/>
                </a:cubicBezTo>
                <a:cubicBezTo>
                  <a:pt x="3620" y="4147"/>
                  <a:pt x="3623" y="4145"/>
                  <a:pt x="3629" y="4145"/>
                </a:cubicBezTo>
                <a:cubicBezTo>
                  <a:pt x="3631" y="4145"/>
                  <a:pt x="3631" y="4142"/>
                  <a:pt x="3634" y="4142"/>
                </a:cubicBezTo>
                <a:cubicBezTo>
                  <a:pt x="3640" y="4139"/>
                  <a:pt x="3648" y="4139"/>
                  <a:pt x="3654" y="4136"/>
                </a:cubicBezTo>
                <a:cubicBezTo>
                  <a:pt x="3657" y="4136"/>
                  <a:pt x="3657" y="4136"/>
                  <a:pt x="3660" y="4136"/>
                </a:cubicBezTo>
                <a:cubicBezTo>
                  <a:pt x="3665" y="4136"/>
                  <a:pt x="3668" y="4133"/>
                  <a:pt x="3674" y="4133"/>
                </a:cubicBezTo>
                <a:cubicBezTo>
                  <a:pt x="3676" y="4133"/>
                  <a:pt x="3679" y="4133"/>
                  <a:pt x="3682" y="4133"/>
                </a:cubicBezTo>
                <a:cubicBezTo>
                  <a:pt x="3685" y="4133"/>
                  <a:pt x="3691" y="4133"/>
                  <a:pt x="3693" y="4133"/>
                </a:cubicBezTo>
                <a:cubicBezTo>
                  <a:pt x="3699" y="4133"/>
                  <a:pt x="3706" y="4133"/>
                  <a:pt x="3708" y="4133"/>
                </a:cubicBezTo>
                <a:cubicBezTo>
                  <a:pt x="3711" y="4133"/>
                  <a:pt x="3713" y="4133"/>
                  <a:pt x="3716" y="4133"/>
                </a:cubicBezTo>
                <a:cubicBezTo>
                  <a:pt x="3722" y="4133"/>
                  <a:pt x="3727" y="4136"/>
                  <a:pt x="3733" y="4139"/>
                </a:cubicBezTo>
                <a:cubicBezTo>
                  <a:pt x="3736" y="4139"/>
                  <a:pt x="3736" y="4139"/>
                  <a:pt x="3739" y="4139"/>
                </a:cubicBezTo>
                <a:cubicBezTo>
                  <a:pt x="3747" y="4142"/>
                  <a:pt x="3753" y="4145"/>
                  <a:pt x="3758" y="4147"/>
                </a:cubicBezTo>
                <a:cubicBezTo>
                  <a:pt x="3761" y="4147"/>
                  <a:pt x="3761" y="4150"/>
                  <a:pt x="3764" y="4150"/>
                </a:cubicBezTo>
                <a:cubicBezTo>
                  <a:pt x="3770" y="4153"/>
                  <a:pt x="3775" y="4156"/>
                  <a:pt x="3778" y="4161"/>
                </a:cubicBezTo>
                <a:cubicBezTo>
                  <a:pt x="3781" y="4164"/>
                  <a:pt x="3784" y="4164"/>
                  <a:pt x="3784" y="4167"/>
                </a:cubicBezTo>
                <a:cubicBezTo>
                  <a:pt x="3787" y="4170"/>
                  <a:pt x="3792" y="4173"/>
                  <a:pt x="3795" y="4178"/>
                </a:cubicBezTo>
                <a:cubicBezTo>
                  <a:pt x="3798" y="4181"/>
                  <a:pt x="3801" y="4184"/>
                  <a:pt x="3801" y="4187"/>
                </a:cubicBezTo>
                <a:cubicBezTo>
                  <a:pt x="3803" y="4190"/>
                  <a:pt x="3809" y="4195"/>
                  <a:pt x="3812" y="4201"/>
                </a:cubicBezTo>
                <a:cubicBezTo>
                  <a:pt x="3815" y="4204"/>
                  <a:pt x="3815" y="4207"/>
                  <a:pt x="3818" y="4209"/>
                </a:cubicBezTo>
                <a:cubicBezTo>
                  <a:pt x="3820" y="4215"/>
                  <a:pt x="3823" y="4221"/>
                  <a:pt x="3829" y="4226"/>
                </a:cubicBezTo>
                <a:cubicBezTo>
                  <a:pt x="3832" y="4229"/>
                  <a:pt x="3832" y="4232"/>
                  <a:pt x="3835" y="4235"/>
                </a:cubicBezTo>
                <a:cubicBezTo>
                  <a:pt x="3840" y="4243"/>
                  <a:pt x="3843" y="4252"/>
                  <a:pt x="3846" y="4263"/>
                </a:cubicBezTo>
                <a:cubicBezTo>
                  <a:pt x="3846" y="4263"/>
                  <a:pt x="3937" y="4494"/>
                  <a:pt x="4018" y="4576"/>
                </a:cubicBezTo>
                <a:cubicBezTo>
                  <a:pt x="4174" y="4732"/>
                  <a:pt x="4427" y="4732"/>
                  <a:pt x="4582" y="4576"/>
                </a:cubicBezTo>
                <a:cubicBezTo>
                  <a:pt x="4704" y="4455"/>
                  <a:pt x="4732" y="4272"/>
                  <a:pt x="4661" y="4125"/>
                </a:cubicBezTo>
                <a:cubicBezTo>
                  <a:pt x="4633" y="4082"/>
                  <a:pt x="4608" y="4043"/>
                  <a:pt x="4574" y="4009"/>
                </a:cubicBezTo>
              </a:path>
            </a:pathLst>
          </a:custGeom>
          <a:solidFill>
            <a:schemeClr val="accent2"/>
          </a:solidFill>
          <a:ln>
            <a:noFill/>
          </a:ln>
          <a:effectLst/>
        </p:spPr>
        <p:txBody>
          <a:bodyPr wrap="none" anchor="ctr"/>
          <a:lstStyle/>
          <a:p>
            <a:endParaRPr lang="en-US"/>
          </a:p>
        </p:txBody>
      </p:sp>
      <p:sp>
        <p:nvSpPr>
          <p:cNvPr id="41" name="Freeform 40"/>
          <p:cNvSpPr>
            <a:spLocks noChangeArrowheads="1"/>
          </p:cNvSpPr>
          <p:nvPr/>
        </p:nvSpPr>
        <p:spPr bwMode="auto">
          <a:xfrm rot="16200000">
            <a:off x="2882575" y="2578356"/>
            <a:ext cx="1400249" cy="1607419"/>
          </a:xfrm>
          <a:custGeom>
            <a:avLst/>
            <a:gdLst>
              <a:gd name="T0" fmla="*/ 4232 w 5162"/>
              <a:gd name="T1" fmla="*/ 3826 h 5161"/>
              <a:gd name="T2" fmla="*/ 4199 w 5162"/>
              <a:gd name="T3" fmla="*/ 3803 h 5161"/>
              <a:gd name="T4" fmla="*/ 4165 w 5162"/>
              <a:gd name="T5" fmla="*/ 3775 h 5161"/>
              <a:gd name="T6" fmla="*/ 4148 w 5162"/>
              <a:gd name="T7" fmla="*/ 3749 h 5161"/>
              <a:gd name="T8" fmla="*/ 4134 w 5162"/>
              <a:gd name="T9" fmla="*/ 3707 h 5161"/>
              <a:gd name="T10" fmla="*/ 4134 w 5162"/>
              <a:gd name="T11" fmla="*/ 3673 h 5161"/>
              <a:gd name="T12" fmla="*/ 4136 w 5162"/>
              <a:gd name="T13" fmla="*/ 3645 h 5161"/>
              <a:gd name="T14" fmla="*/ 4151 w 5162"/>
              <a:gd name="T15" fmla="*/ 3606 h 5161"/>
              <a:gd name="T16" fmla="*/ 4167 w 5162"/>
              <a:gd name="T17" fmla="*/ 3577 h 5161"/>
              <a:gd name="T18" fmla="*/ 4199 w 5162"/>
              <a:gd name="T19" fmla="*/ 3538 h 5161"/>
              <a:gd name="T20" fmla="*/ 4966 w 5162"/>
              <a:gd name="T21" fmla="*/ 2382 h 5161"/>
              <a:gd name="T22" fmla="*/ 4179 w 5162"/>
              <a:gd name="T23" fmla="*/ 1592 h 5161"/>
              <a:gd name="T24" fmla="*/ 4156 w 5162"/>
              <a:gd name="T25" fmla="*/ 1555 h 5161"/>
              <a:gd name="T26" fmla="*/ 4145 w 5162"/>
              <a:gd name="T27" fmla="*/ 1530 h 5161"/>
              <a:gd name="T28" fmla="*/ 4136 w 5162"/>
              <a:gd name="T29" fmla="*/ 1490 h 5161"/>
              <a:gd name="T30" fmla="*/ 4136 w 5162"/>
              <a:gd name="T31" fmla="*/ 1459 h 5161"/>
              <a:gd name="T32" fmla="*/ 4142 w 5162"/>
              <a:gd name="T33" fmla="*/ 1428 h 5161"/>
              <a:gd name="T34" fmla="*/ 4162 w 5162"/>
              <a:gd name="T35" fmla="*/ 1389 h 5161"/>
              <a:gd name="T36" fmla="*/ 4187 w 5162"/>
              <a:gd name="T37" fmla="*/ 1366 h 5161"/>
              <a:gd name="T38" fmla="*/ 4224 w 5162"/>
              <a:gd name="T39" fmla="*/ 1338 h 5161"/>
              <a:gd name="T40" fmla="*/ 4263 w 5162"/>
              <a:gd name="T41" fmla="*/ 1321 h 5161"/>
              <a:gd name="T42" fmla="*/ 4681 w 5162"/>
              <a:gd name="T43" fmla="*/ 943 h 5161"/>
              <a:gd name="T44" fmla="*/ 4687 w 5162"/>
              <a:gd name="T45" fmla="*/ 866 h 5161"/>
              <a:gd name="T46" fmla="*/ 4684 w 5162"/>
              <a:gd name="T47" fmla="*/ 810 h 5161"/>
              <a:gd name="T48" fmla="*/ 4650 w 5162"/>
              <a:gd name="T49" fmla="*/ 700 h 5161"/>
              <a:gd name="T50" fmla="*/ 4611 w 5162"/>
              <a:gd name="T51" fmla="*/ 632 h 5161"/>
              <a:gd name="T52" fmla="*/ 4537 w 5162"/>
              <a:gd name="T53" fmla="*/ 556 h 5161"/>
              <a:gd name="T54" fmla="*/ 4486 w 5162"/>
              <a:gd name="T55" fmla="*/ 522 h 5161"/>
              <a:gd name="T56" fmla="*/ 4402 w 5162"/>
              <a:gd name="T57" fmla="*/ 488 h 5161"/>
              <a:gd name="T58" fmla="*/ 4345 w 5162"/>
              <a:gd name="T59" fmla="*/ 477 h 5161"/>
              <a:gd name="T60" fmla="*/ 4289 w 5162"/>
              <a:gd name="T61" fmla="*/ 474 h 5161"/>
              <a:gd name="T62" fmla="*/ 4213 w 5162"/>
              <a:gd name="T63" fmla="*/ 480 h 5161"/>
              <a:gd name="T64" fmla="*/ 3835 w 5162"/>
              <a:gd name="T65" fmla="*/ 898 h 5161"/>
              <a:gd name="T66" fmla="*/ 3818 w 5162"/>
              <a:gd name="T67" fmla="*/ 937 h 5161"/>
              <a:gd name="T68" fmla="*/ 3789 w 5162"/>
              <a:gd name="T69" fmla="*/ 977 h 5161"/>
              <a:gd name="T70" fmla="*/ 3767 w 5162"/>
              <a:gd name="T71" fmla="*/ 999 h 5161"/>
              <a:gd name="T72" fmla="*/ 3727 w 5162"/>
              <a:gd name="T73" fmla="*/ 1019 h 5161"/>
              <a:gd name="T74" fmla="*/ 3699 w 5162"/>
              <a:gd name="T75" fmla="*/ 1025 h 5161"/>
              <a:gd name="T76" fmla="*/ 3665 w 5162"/>
              <a:gd name="T77" fmla="*/ 1025 h 5161"/>
              <a:gd name="T78" fmla="*/ 3626 w 5162"/>
              <a:gd name="T79" fmla="*/ 1016 h 5161"/>
              <a:gd name="T80" fmla="*/ 3597 w 5162"/>
              <a:gd name="T81" fmla="*/ 1005 h 5161"/>
              <a:gd name="T82" fmla="*/ 3564 w 5162"/>
              <a:gd name="T83" fmla="*/ 982 h 5161"/>
              <a:gd name="T84" fmla="*/ 2773 w 5162"/>
              <a:gd name="T85" fmla="*/ 195 h 5161"/>
              <a:gd name="T86" fmla="*/ 2425 w 5162"/>
              <a:gd name="T87" fmla="*/ 155 h 5161"/>
              <a:gd name="T88" fmla="*/ 1685 w 5162"/>
              <a:gd name="T89" fmla="*/ 1262 h 5161"/>
              <a:gd name="T90" fmla="*/ 1434 w 5162"/>
              <a:gd name="T91" fmla="*/ 1998 h 5161"/>
              <a:gd name="T92" fmla="*/ 201 w 5162"/>
              <a:gd name="T93" fmla="*/ 2387 h 5161"/>
              <a:gd name="T94" fmla="*/ 963 w 5162"/>
              <a:gd name="T95" fmla="*/ 3541 h 5161"/>
              <a:gd name="T96" fmla="*/ 1996 w 5162"/>
              <a:gd name="T97" fmla="*/ 3165 h 5161"/>
              <a:gd name="T98" fmla="*/ 1620 w 5162"/>
              <a:gd name="T99" fmla="*/ 4198 h 5161"/>
              <a:gd name="T100" fmla="*/ 3564 w 5162"/>
              <a:gd name="T101" fmla="*/ 4181 h 5161"/>
              <a:gd name="T102" fmla="*/ 3592 w 5162"/>
              <a:gd name="T103" fmla="*/ 4161 h 5161"/>
              <a:gd name="T104" fmla="*/ 3629 w 5162"/>
              <a:gd name="T105" fmla="*/ 4145 h 5161"/>
              <a:gd name="T106" fmla="*/ 3660 w 5162"/>
              <a:gd name="T107" fmla="*/ 4136 h 5161"/>
              <a:gd name="T108" fmla="*/ 3693 w 5162"/>
              <a:gd name="T109" fmla="*/ 4133 h 5161"/>
              <a:gd name="T110" fmla="*/ 3733 w 5162"/>
              <a:gd name="T111" fmla="*/ 4139 h 5161"/>
              <a:gd name="T112" fmla="*/ 3764 w 5162"/>
              <a:gd name="T113" fmla="*/ 4150 h 5161"/>
              <a:gd name="T114" fmla="*/ 3795 w 5162"/>
              <a:gd name="T115" fmla="*/ 4178 h 5161"/>
              <a:gd name="T116" fmla="*/ 3818 w 5162"/>
              <a:gd name="T117" fmla="*/ 4209 h 5161"/>
              <a:gd name="T118" fmla="*/ 3846 w 5162"/>
              <a:gd name="T119" fmla="*/ 4263 h 5161"/>
              <a:gd name="T120" fmla="*/ 4661 w 5162"/>
              <a:gd name="T121" fmla="*/ 4125 h 5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62" h="5161">
                <a:moveTo>
                  <a:pt x="4574" y="4009"/>
                </a:moveTo>
                <a:cubicBezTo>
                  <a:pt x="4492" y="3927"/>
                  <a:pt x="4261" y="3837"/>
                  <a:pt x="4261" y="3837"/>
                </a:cubicBezTo>
                <a:cubicBezTo>
                  <a:pt x="4252" y="3834"/>
                  <a:pt x="4241" y="3829"/>
                  <a:pt x="4232" y="3826"/>
                </a:cubicBezTo>
                <a:cubicBezTo>
                  <a:pt x="4230" y="3823"/>
                  <a:pt x="4227" y="3823"/>
                  <a:pt x="4224" y="3820"/>
                </a:cubicBezTo>
                <a:cubicBezTo>
                  <a:pt x="4218" y="3817"/>
                  <a:pt x="4213" y="3814"/>
                  <a:pt x="4207" y="3809"/>
                </a:cubicBezTo>
                <a:cubicBezTo>
                  <a:pt x="4204" y="3806"/>
                  <a:pt x="4201" y="3806"/>
                  <a:pt x="4199" y="3803"/>
                </a:cubicBezTo>
                <a:cubicBezTo>
                  <a:pt x="4193" y="3800"/>
                  <a:pt x="4190" y="3798"/>
                  <a:pt x="4184" y="3792"/>
                </a:cubicBezTo>
                <a:cubicBezTo>
                  <a:pt x="4182" y="3790"/>
                  <a:pt x="4179" y="3786"/>
                  <a:pt x="4176" y="3786"/>
                </a:cubicBezTo>
                <a:cubicBezTo>
                  <a:pt x="4173" y="3783"/>
                  <a:pt x="4168" y="3778"/>
                  <a:pt x="4165" y="3775"/>
                </a:cubicBezTo>
                <a:cubicBezTo>
                  <a:pt x="4163" y="3772"/>
                  <a:pt x="4162" y="3769"/>
                  <a:pt x="4159" y="3769"/>
                </a:cubicBezTo>
                <a:cubicBezTo>
                  <a:pt x="4156" y="3764"/>
                  <a:pt x="4153" y="3761"/>
                  <a:pt x="4151" y="3755"/>
                </a:cubicBezTo>
                <a:cubicBezTo>
                  <a:pt x="4151" y="3752"/>
                  <a:pt x="4148" y="3752"/>
                  <a:pt x="4148" y="3749"/>
                </a:cubicBezTo>
                <a:cubicBezTo>
                  <a:pt x="4145" y="3744"/>
                  <a:pt x="4142" y="3735"/>
                  <a:pt x="4139" y="3730"/>
                </a:cubicBezTo>
                <a:cubicBezTo>
                  <a:pt x="4139" y="3727"/>
                  <a:pt x="4139" y="3727"/>
                  <a:pt x="4139" y="3724"/>
                </a:cubicBezTo>
                <a:cubicBezTo>
                  <a:pt x="4136" y="3718"/>
                  <a:pt x="4136" y="3713"/>
                  <a:pt x="4134" y="3707"/>
                </a:cubicBezTo>
                <a:cubicBezTo>
                  <a:pt x="4134" y="3704"/>
                  <a:pt x="4134" y="3702"/>
                  <a:pt x="4134" y="3699"/>
                </a:cubicBezTo>
                <a:cubicBezTo>
                  <a:pt x="4134" y="3693"/>
                  <a:pt x="4134" y="3688"/>
                  <a:pt x="4134" y="3685"/>
                </a:cubicBezTo>
                <a:cubicBezTo>
                  <a:pt x="4134" y="3683"/>
                  <a:pt x="4134" y="3676"/>
                  <a:pt x="4134" y="3673"/>
                </a:cubicBezTo>
                <a:cubicBezTo>
                  <a:pt x="4134" y="3670"/>
                  <a:pt x="4134" y="3668"/>
                  <a:pt x="4134" y="3665"/>
                </a:cubicBezTo>
                <a:cubicBezTo>
                  <a:pt x="4134" y="3659"/>
                  <a:pt x="4134" y="3656"/>
                  <a:pt x="4136" y="3651"/>
                </a:cubicBezTo>
                <a:cubicBezTo>
                  <a:pt x="4136" y="3648"/>
                  <a:pt x="4136" y="3648"/>
                  <a:pt x="4136" y="3645"/>
                </a:cubicBezTo>
                <a:cubicBezTo>
                  <a:pt x="4139" y="3639"/>
                  <a:pt x="4139" y="3631"/>
                  <a:pt x="4142" y="3625"/>
                </a:cubicBezTo>
                <a:cubicBezTo>
                  <a:pt x="4142" y="3623"/>
                  <a:pt x="4145" y="3623"/>
                  <a:pt x="4145" y="3620"/>
                </a:cubicBezTo>
                <a:cubicBezTo>
                  <a:pt x="4148" y="3614"/>
                  <a:pt x="4148" y="3611"/>
                  <a:pt x="4151" y="3606"/>
                </a:cubicBezTo>
                <a:cubicBezTo>
                  <a:pt x="4151" y="3603"/>
                  <a:pt x="4153" y="3600"/>
                  <a:pt x="4153" y="3597"/>
                </a:cubicBezTo>
                <a:cubicBezTo>
                  <a:pt x="4156" y="3594"/>
                  <a:pt x="4159" y="3589"/>
                  <a:pt x="4162" y="3586"/>
                </a:cubicBezTo>
                <a:cubicBezTo>
                  <a:pt x="4165" y="3583"/>
                  <a:pt x="4165" y="3580"/>
                  <a:pt x="4167" y="3577"/>
                </a:cubicBezTo>
                <a:cubicBezTo>
                  <a:pt x="4170" y="3572"/>
                  <a:pt x="4173" y="3569"/>
                  <a:pt x="4176" y="3563"/>
                </a:cubicBezTo>
                <a:cubicBezTo>
                  <a:pt x="4179" y="3560"/>
                  <a:pt x="4179" y="3558"/>
                  <a:pt x="4182" y="3558"/>
                </a:cubicBezTo>
                <a:cubicBezTo>
                  <a:pt x="4187" y="3552"/>
                  <a:pt x="4193" y="3546"/>
                  <a:pt x="4199" y="3538"/>
                </a:cubicBezTo>
                <a:lnTo>
                  <a:pt x="5161" y="2577"/>
                </a:lnTo>
                <a:lnTo>
                  <a:pt x="4966" y="2382"/>
                </a:lnTo>
                <a:lnTo>
                  <a:pt x="4966" y="2382"/>
                </a:lnTo>
                <a:lnTo>
                  <a:pt x="4201" y="1617"/>
                </a:lnTo>
                <a:cubicBezTo>
                  <a:pt x="4196" y="1611"/>
                  <a:pt x="4190" y="1606"/>
                  <a:pt x="4184" y="1597"/>
                </a:cubicBezTo>
                <a:cubicBezTo>
                  <a:pt x="4182" y="1595"/>
                  <a:pt x="4182" y="1595"/>
                  <a:pt x="4179" y="1592"/>
                </a:cubicBezTo>
                <a:cubicBezTo>
                  <a:pt x="4176" y="1586"/>
                  <a:pt x="4173" y="1583"/>
                  <a:pt x="4170" y="1578"/>
                </a:cubicBezTo>
                <a:cubicBezTo>
                  <a:pt x="4167" y="1575"/>
                  <a:pt x="4167" y="1572"/>
                  <a:pt x="4165" y="1569"/>
                </a:cubicBezTo>
                <a:cubicBezTo>
                  <a:pt x="4162" y="1566"/>
                  <a:pt x="4159" y="1561"/>
                  <a:pt x="4156" y="1555"/>
                </a:cubicBezTo>
                <a:cubicBezTo>
                  <a:pt x="4156" y="1552"/>
                  <a:pt x="4153" y="1549"/>
                  <a:pt x="4153" y="1549"/>
                </a:cubicBezTo>
                <a:cubicBezTo>
                  <a:pt x="4151" y="1544"/>
                  <a:pt x="4148" y="1541"/>
                  <a:pt x="4148" y="1535"/>
                </a:cubicBezTo>
                <a:cubicBezTo>
                  <a:pt x="4148" y="1532"/>
                  <a:pt x="4145" y="1532"/>
                  <a:pt x="4145" y="1530"/>
                </a:cubicBezTo>
                <a:cubicBezTo>
                  <a:pt x="4142" y="1524"/>
                  <a:pt x="4142" y="1516"/>
                  <a:pt x="4139" y="1510"/>
                </a:cubicBezTo>
                <a:cubicBezTo>
                  <a:pt x="4139" y="1507"/>
                  <a:pt x="4139" y="1507"/>
                  <a:pt x="4139" y="1504"/>
                </a:cubicBezTo>
                <a:cubicBezTo>
                  <a:pt x="4139" y="1499"/>
                  <a:pt x="4136" y="1493"/>
                  <a:pt x="4136" y="1490"/>
                </a:cubicBezTo>
                <a:cubicBezTo>
                  <a:pt x="4136" y="1487"/>
                  <a:pt x="4136" y="1484"/>
                  <a:pt x="4136" y="1484"/>
                </a:cubicBezTo>
                <a:cubicBezTo>
                  <a:pt x="4136" y="1482"/>
                  <a:pt x="4136" y="1476"/>
                  <a:pt x="4136" y="1473"/>
                </a:cubicBezTo>
                <a:cubicBezTo>
                  <a:pt x="4136" y="1468"/>
                  <a:pt x="4136" y="1465"/>
                  <a:pt x="4136" y="1459"/>
                </a:cubicBezTo>
                <a:cubicBezTo>
                  <a:pt x="4136" y="1456"/>
                  <a:pt x="4136" y="1453"/>
                  <a:pt x="4136" y="1451"/>
                </a:cubicBezTo>
                <a:cubicBezTo>
                  <a:pt x="4136" y="1445"/>
                  <a:pt x="4139" y="1439"/>
                  <a:pt x="4142" y="1434"/>
                </a:cubicBezTo>
                <a:cubicBezTo>
                  <a:pt x="4142" y="1431"/>
                  <a:pt x="4142" y="1431"/>
                  <a:pt x="4142" y="1428"/>
                </a:cubicBezTo>
                <a:cubicBezTo>
                  <a:pt x="4145" y="1420"/>
                  <a:pt x="4148" y="1414"/>
                  <a:pt x="4151" y="1408"/>
                </a:cubicBezTo>
                <a:cubicBezTo>
                  <a:pt x="4151" y="1405"/>
                  <a:pt x="4153" y="1405"/>
                  <a:pt x="4153" y="1403"/>
                </a:cubicBezTo>
                <a:cubicBezTo>
                  <a:pt x="4156" y="1397"/>
                  <a:pt x="4159" y="1394"/>
                  <a:pt x="4162" y="1389"/>
                </a:cubicBezTo>
                <a:cubicBezTo>
                  <a:pt x="4165" y="1386"/>
                  <a:pt x="4165" y="1383"/>
                  <a:pt x="4167" y="1383"/>
                </a:cubicBezTo>
                <a:cubicBezTo>
                  <a:pt x="4170" y="1380"/>
                  <a:pt x="4173" y="1374"/>
                  <a:pt x="4179" y="1372"/>
                </a:cubicBezTo>
                <a:cubicBezTo>
                  <a:pt x="4182" y="1369"/>
                  <a:pt x="4184" y="1366"/>
                  <a:pt x="4187" y="1366"/>
                </a:cubicBezTo>
                <a:cubicBezTo>
                  <a:pt x="4190" y="1363"/>
                  <a:pt x="4196" y="1360"/>
                  <a:pt x="4199" y="1355"/>
                </a:cubicBezTo>
                <a:cubicBezTo>
                  <a:pt x="4201" y="1352"/>
                  <a:pt x="4204" y="1352"/>
                  <a:pt x="4207" y="1349"/>
                </a:cubicBezTo>
                <a:cubicBezTo>
                  <a:pt x="4213" y="1346"/>
                  <a:pt x="4218" y="1343"/>
                  <a:pt x="4224" y="1338"/>
                </a:cubicBezTo>
                <a:cubicBezTo>
                  <a:pt x="4227" y="1335"/>
                  <a:pt x="4230" y="1335"/>
                  <a:pt x="4232" y="1332"/>
                </a:cubicBezTo>
                <a:cubicBezTo>
                  <a:pt x="4241" y="1326"/>
                  <a:pt x="4249" y="1324"/>
                  <a:pt x="4261" y="1321"/>
                </a:cubicBezTo>
                <a:lnTo>
                  <a:pt x="4263" y="1321"/>
                </a:lnTo>
                <a:cubicBezTo>
                  <a:pt x="4280" y="1312"/>
                  <a:pt x="4498" y="1228"/>
                  <a:pt x="4574" y="1149"/>
                </a:cubicBezTo>
                <a:cubicBezTo>
                  <a:pt x="4627" y="1095"/>
                  <a:pt x="4661" y="1030"/>
                  <a:pt x="4678" y="962"/>
                </a:cubicBezTo>
                <a:cubicBezTo>
                  <a:pt x="4681" y="957"/>
                  <a:pt x="4681" y="951"/>
                  <a:pt x="4681" y="943"/>
                </a:cubicBezTo>
                <a:cubicBezTo>
                  <a:pt x="4684" y="929"/>
                  <a:pt x="4687" y="914"/>
                  <a:pt x="4687" y="900"/>
                </a:cubicBezTo>
                <a:cubicBezTo>
                  <a:pt x="4687" y="895"/>
                  <a:pt x="4687" y="891"/>
                  <a:pt x="4687" y="886"/>
                </a:cubicBezTo>
                <a:cubicBezTo>
                  <a:pt x="4687" y="880"/>
                  <a:pt x="4687" y="872"/>
                  <a:pt x="4687" y="866"/>
                </a:cubicBezTo>
                <a:cubicBezTo>
                  <a:pt x="4687" y="864"/>
                  <a:pt x="4687" y="858"/>
                  <a:pt x="4687" y="855"/>
                </a:cubicBezTo>
                <a:cubicBezTo>
                  <a:pt x="4687" y="850"/>
                  <a:pt x="4687" y="844"/>
                  <a:pt x="4687" y="841"/>
                </a:cubicBezTo>
                <a:cubicBezTo>
                  <a:pt x="4687" y="830"/>
                  <a:pt x="4684" y="821"/>
                  <a:pt x="4684" y="810"/>
                </a:cubicBezTo>
                <a:cubicBezTo>
                  <a:pt x="4684" y="804"/>
                  <a:pt x="4684" y="802"/>
                  <a:pt x="4681" y="796"/>
                </a:cubicBezTo>
                <a:cubicBezTo>
                  <a:pt x="4675" y="768"/>
                  <a:pt x="4667" y="739"/>
                  <a:pt x="4656" y="711"/>
                </a:cubicBezTo>
                <a:cubicBezTo>
                  <a:pt x="4653" y="708"/>
                  <a:pt x="4653" y="703"/>
                  <a:pt x="4650" y="700"/>
                </a:cubicBezTo>
                <a:cubicBezTo>
                  <a:pt x="4644" y="692"/>
                  <a:pt x="4642" y="680"/>
                  <a:pt x="4636" y="672"/>
                </a:cubicBezTo>
                <a:cubicBezTo>
                  <a:pt x="4633" y="666"/>
                  <a:pt x="4630" y="663"/>
                  <a:pt x="4627" y="658"/>
                </a:cubicBezTo>
                <a:cubicBezTo>
                  <a:pt x="4622" y="649"/>
                  <a:pt x="4616" y="641"/>
                  <a:pt x="4611" y="632"/>
                </a:cubicBezTo>
                <a:cubicBezTo>
                  <a:pt x="4608" y="629"/>
                  <a:pt x="4605" y="624"/>
                  <a:pt x="4602" y="621"/>
                </a:cubicBezTo>
                <a:cubicBezTo>
                  <a:pt x="4594" y="610"/>
                  <a:pt x="4582" y="598"/>
                  <a:pt x="4571" y="587"/>
                </a:cubicBezTo>
                <a:cubicBezTo>
                  <a:pt x="4560" y="576"/>
                  <a:pt x="4548" y="565"/>
                  <a:pt x="4537" y="556"/>
                </a:cubicBezTo>
                <a:cubicBezTo>
                  <a:pt x="4534" y="553"/>
                  <a:pt x="4529" y="550"/>
                  <a:pt x="4526" y="548"/>
                </a:cubicBezTo>
                <a:cubicBezTo>
                  <a:pt x="4517" y="542"/>
                  <a:pt x="4509" y="536"/>
                  <a:pt x="4500" y="531"/>
                </a:cubicBezTo>
                <a:cubicBezTo>
                  <a:pt x="4495" y="528"/>
                  <a:pt x="4492" y="525"/>
                  <a:pt x="4486" y="522"/>
                </a:cubicBezTo>
                <a:cubicBezTo>
                  <a:pt x="4478" y="517"/>
                  <a:pt x="4467" y="514"/>
                  <a:pt x="4458" y="508"/>
                </a:cubicBezTo>
                <a:cubicBezTo>
                  <a:pt x="4453" y="505"/>
                  <a:pt x="4450" y="505"/>
                  <a:pt x="4444" y="502"/>
                </a:cubicBezTo>
                <a:cubicBezTo>
                  <a:pt x="4430" y="497"/>
                  <a:pt x="4416" y="491"/>
                  <a:pt x="4402" y="488"/>
                </a:cubicBezTo>
                <a:lnTo>
                  <a:pt x="4402" y="488"/>
                </a:lnTo>
                <a:cubicBezTo>
                  <a:pt x="4388" y="486"/>
                  <a:pt x="4374" y="480"/>
                  <a:pt x="4359" y="480"/>
                </a:cubicBezTo>
                <a:cubicBezTo>
                  <a:pt x="4354" y="480"/>
                  <a:pt x="4351" y="480"/>
                  <a:pt x="4345" y="477"/>
                </a:cubicBezTo>
                <a:cubicBezTo>
                  <a:pt x="4334" y="474"/>
                  <a:pt x="4326" y="474"/>
                  <a:pt x="4314" y="474"/>
                </a:cubicBezTo>
                <a:cubicBezTo>
                  <a:pt x="4309" y="474"/>
                  <a:pt x="4303" y="474"/>
                  <a:pt x="4300" y="474"/>
                </a:cubicBezTo>
                <a:cubicBezTo>
                  <a:pt x="4297" y="474"/>
                  <a:pt x="4292" y="474"/>
                  <a:pt x="4289" y="474"/>
                </a:cubicBezTo>
                <a:cubicBezTo>
                  <a:pt x="4283" y="474"/>
                  <a:pt x="4275" y="474"/>
                  <a:pt x="4269" y="474"/>
                </a:cubicBezTo>
                <a:cubicBezTo>
                  <a:pt x="4263" y="474"/>
                  <a:pt x="4261" y="474"/>
                  <a:pt x="4255" y="474"/>
                </a:cubicBezTo>
                <a:cubicBezTo>
                  <a:pt x="4241" y="474"/>
                  <a:pt x="4227" y="477"/>
                  <a:pt x="4213" y="480"/>
                </a:cubicBezTo>
                <a:cubicBezTo>
                  <a:pt x="4207" y="480"/>
                  <a:pt x="4201" y="483"/>
                  <a:pt x="4193" y="483"/>
                </a:cubicBezTo>
                <a:cubicBezTo>
                  <a:pt x="4125" y="500"/>
                  <a:pt x="4060" y="533"/>
                  <a:pt x="4007" y="587"/>
                </a:cubicBezTo>
                <a:cubicBezTo>
                  <a:pt x="3928" y="663"/>
                  <a:pt x="3843" y="881"/>
                  <a:pt x="3835" y="898"/>
                </a:cubicBezTo>
                <a:lnTo>
                  <a:pt x="3835" y="900"/>
                </a:lnTo>
                <a:cubicBezTo>
                  <a:pt x="3832" y="909"/>
                  <a:pt x="3826" y="920"/>
                  <a:pt x="3823" y="929"/>
                </a:cubicBezTo>
                <a:cubicBezTo>
                  <a:pt x="3820" y="931"/>
                  <a:pt x="3820" y="934"/>
                  <a:pt x="3818" y="937"/>
                </a:cubicBezTo>
                <a:cubicBezTo>
                  <a:pt x="3815" y="943"/>
                  <a:pt x="3812" y="948"/>
                  <a:pt x="3806" y="954"/>
                </a:cubicBezTo>
                <a:cubicBezTo>
                  <a:pt x="3803" y="957"/>
                  <a:pt x="3803" y="960"/>
                  <a:pt x="3801" y="962"/>
                </a:cubicBezTo>
                <a:cubicBezTo>
                  <a:pt x="3798" y="968"/>
                  <a:pt x="3795" y="971"/>
                  <a:pt x="3789" y="977"/>
                </a:cubicBezTo>
                <a:cubicBezTo>
                  <a:pt x="3787" y="979"/>
                  <a:pt x="3784" y="982"/>
                  <a:pt x="3784" y="982"/>
                </a:cubicBezTo>
                <a:cubicBezTo>
                  <a:pt x="3781" y="985"/>
                  <a:pt x="3775" y="991"/>
                  <a:pt x="3772" y="993"/>
                </a:cubicBezTo>
                <a:cubicBezTo>
                  <a:pt x="3770" y="996"/>
                  <a:pt x="3767" y="996"/>
                  <a:pt x="3767" y="999"/>
                </a:cubicBezTo>
                <a:cubicBezTo>
                  <a:pt x="3761" y="1002"/>
                  <a:pt x="3758" y="1005"/>
                  <a:pt x="3753" y="1008"/>
                </a:cubicBezTo>
                <a:cubicBezTo>
                  <a:pt x="3750" y="1008"/>
                  <a:pt x="3750" y="1010"/>
                  <a:pt x="3747" y="1010"/>
                </a:cubicBezTo>
                <a:cubicBezTo>
                  <a:pt x="3741" y="1013"/>
                  <a:pt x="3733" y="1016"/>
                  <a:pt x="3727" y="1019"/>
                </a:cubicBezTo>
                <a:lnTo>
                  <a:pt x="3724" y="1019"/>
                </a:lnTo>
                <a:cubicBezTo>
                  <a:pt x="3719" y="1022"/>
                  <a:pt x="3713" y="1022"/>
                  <a:pt x="3708" y="1025"/>
                </a:cubicBezTo>
                <a:cubicBezTo>
                  <a:pt x="3705" y="1025"/>
                  <a:pt x="3702" y="1025"/>
                  <a:pt x="3699" y="1025"/>
                </a:cubicBezTo>
                <a:cubicBezTo>
                  <a:pt x="3693" y="1025"/>
                  <a:pt x="3688" y="1025"/>
                  <a:pt x="3685" y="1025"/>
                </a:cubicBezTo>
                <a:cubicBezTo>
                  <a:pt x="3682" y="1025"/>
                  <a:pt x="3677" y="1025"/>
                  <a:pt x="3674" y="1025"/>
                </a:cubicBezTo>
                <a:cubicBezTo>
                  <a:pt x="3672" y="1025"/>
                  <a:pt x="3668" y="1025"/>
                  <a:pt x="3665" y="1025"/>
                </a:cubicBezTo>
                <a:cubicBezTo>
                  <a:pt x="3660" y="1025"/>
                  <a:pt x="3657" y="1025"/>
                  <a:pt x="3651" y="1022"/>
                </a:cubicBezTo>
                <a:cubicBezTo>
                  <a:pt x="3648" y="1022"/>
                  <a:pt x="3648" y="1022"/>
                  <a:pt x="3645" y="1022"/>
                </a:cubicBezTo>
                <a:cubicBezTo>
                  <a:pt x="3640" y="1019"/>
                  <a:pt x="3631" y="1019"/>
                  <a:pt x="3626" y="1016"/>
                </a:cubicBezTo>
                <a:cubicBezTo>
                  <a:pt x="3623" y="1016"/>
                  <a:pt x="3623" y="1013"/>
                  <a:pt x="3620" y="1013"/>
                </a:cubicBezTo>
                <a:cubicBezTo>
                  <a:pt x="3614" y="1010"/>
                  <a:pt x="3612" y="1010"/>
                  <a:pt x="3606" y="1008"/>
                </a:cubicBezTo>
                <a:cubicBezTo>
                  <a:pt x="3603" y="1008"/>
                  <a:pt x="3600" y="1005"/>
                  <a:pt x="3597" y="1005"/>
                </a:cubicBezTo>
                <a:cubicBezTo>
                  <a:pt x="3595" y="1002"/>
                  <a:pt x="3589" y="999"/>
                  <a:pt x="3586" y="996"/>
                </a:cubicBezTo>
                <a:cubicBezTo>
                  <a:pt x="3583" y="993"/>
                  <a:pt x="3581" y="993"/>
                  <a:pt x="3578" y="991"/>
                </a:cubicBezTo>
                <a:cubicBezTo>
                  <a:pt x="3572" y="988"/>
                  <a:pt x="3569" y="985"/>
                  <a:pt x="3564" y="982"/>
                </a:cubicBezTo>
                <a:cubicBezTo>
                  <a:pt x="3561" y="979"/>
                  <a:pt x="3558" y="979"/>
                  <a:pt x="3558" y="977"/>
                </a:cubicBezTo>
                <a:cubicBezTo>
                  <a:pt x="3552" y="971"/>
                  <a:pt x="3547" y="965"/>
                  <a:pt x="3538" y="960"/>
                </a:cubicBezTo>
                <a:lnTo>
                  <a:pt x="2773" y="195"/>
                </a:lnTo>
                <a:lnTo>
                  <a:pt x="2773" y="195"/>
                </a:lnTo>
                <a:lnTo>
                  <a:pt x="2580" y="0"/>
                </a:lnTo>
                <a:lnTo>
                  <a:pt x="2425" y="155"/>
                </a:lnTo>
                <a:cubicBezTo>
                  <a:pt x="2413" y="172"/>
                  <a:pt x="2402" y="186"/>
                  <a:pt x="2388" y="200"/>
                </a:cubicBezTo>
                <a:lnTo>
                  <a:pt x="1623" y="965"/>
                </a:lnTo>
                <a:cubicBezTo>
                  <a:pt x="1516" y="1072"/>
                  <a:pt x="1544" y="1205"/>
                  <a:pt x="1685" y="1262"/>
                </a:cubicBezTo>
                <a:cubicBezTo>
                  <a:pt x="1685" y="1262"/>
                  <a:pt x="1916" y="1352"/>
                  <a:pt x="1998" y="1434"/>
                </a:cubicBezTo>
                <a:cubicBezTo>
                  <a:pt x="2153" y="1589"/>
                  <a:pt x="2153" y="1843"/>
                  <a:pt x="1998" y="1998"/>
                </a:cubicBezTo>
                <a:cubicBezTo>
                  <a:pt x="1842" y="2153"/>
                  <a:pt x="1589" y="2153"/>
                  <a:pt x="1434" y="1998"/>
                </a:cubicBezTo>
                <a:cubicBezTo>
                  <a:pt x="1352" y="1916"/>
                  <a:pt x="1262" y="1685"/>
                  <a:pt x="1262" y="1685"/>
                </a:cubicBezTo>
                <a:cubicBezTo>
                  <a:pt x="1205" y="1544"/>
                  <a:pt x="1073" y="1516"/>
                  <a:pt x="966" y="1623"/>
                </a:cubicBezTo>
                <a:lnTo>
                  <a:pt x="201" y="2387"/>
                </a:lnTo>
                <a:cubicBezTo>
                  <a:pt x="187" y="2402"/>
                  <a:pt x="173" y="2413"/>
                  <a:pt x="156" y="2424"/>
                </a:cubicBezTo>
                <a:lnTo>
                  <a:pt x="0" y="2579"/>
                </a:lnTo>
                <a:lnTo>
                  <a:pt x="963" y="3541"/>
                </a:lnTo>
                <a:cubicBezTo>
                  <a:pt x="1070" y="3648"/>
                  <a:pt x="1203" y="3620"/>
                  <a:pt x="1259" y="3479"/>
                </a:cubicBezTo>
                <a:cubicBezTo>
                  <a:pt x="1259" y="3479"/>
                  <a:pt x="1349" y="3247"/>
                  <a:pt x="1431" y="3165"/>
                </a:cubicBezTo>
                <a:cubicBezTo>
                  <a:pt x="1586" y="3010"/>
                  <a:pt x="1840" y="3010"/>
                  <a:pt x="1996" y="3165"/>
                </a:cubicBezTo>
                <a:cubicBezTo>
                  <a:pt x="2151" y="3321"/>
                  <a:pt x="2151" y="3575"/>
                  <a:pt x="1996" y="3730"/>
                </a:cubicBezTo>
                <a:cubicBezTo>
                  <a:pt x="1914" y="3812"/>
                  <a:pt x="1682" y="3902"/>
                  <a:pt x="1682" y="3902"/>
                </a:cubicBezTo>
                <a:cubicBezTo>
                  <a:pt x="1541" y="3958"/>
                  <a:pt x="1513" y="4091"/>
                  <a:pt x="1620" y="4198"/>
                </a:cubicBezTo>
                <a:lnTo>
                  <a:pt x="2583" y="5160"/>
                </a:lnTo>
                <a:lnTo>
                  <a:pt x="3544" y="4198"/>
                </a:lnTo>
                <a:cubicBezTo>
                  <a:pt x="3549" y="4193"/>
                  <a:pt x="3555" y="4187"/>
                  <a:pt x="3564" y="4181"/>
                </a:cubicBezTo>
                <a:cubicBezTo>
                  <a:pt x="3566" y="4178"/>
                  <a:pt x="3566" y="4178"/>
                  <a:pt x="3569" y="4176"/>
                </a:cubicBezTo>
                <a:cubicBezTo>
                  <a:pt x="3575" y="4173"/>
                  <a:pt x="3578" y="4170"/>
                  <a:pt x="3583" y="4167"/>
                </a:cubicBezTo>
                <a:cubicBezTo>
                  <a:pt x="3586" y="4164"/>
                  <a:pt x="3589" y="4164"/>
                  <a:pt x="3592" y="4161"/>
                </a:cubicBezTo>
                <a:cubicBezTo>
                  <a:pt x="3597" y="4159"/>
                  <a:pt x="3600" y="4156"/>
                  <a:pt x="3606" y="4153"/>
                </a:cubicBezTo>
                <a:cubicBezTo>
                  <a:pt x="3609" y="4153"/>
                  <a:pt x="3612" y="4150"/>
                  <a:pt x="3614" y="4150"/>
                </a:cubicBezTo>
                <a:cubicBezTo>
                  <a:pt x="3620" y="4147"/>
                  <a:pt x="3623" y="4145"/>
                  <a:pt x="3629" y="4145"/>
                </a:cubicBezTo>
                <a:cubicBezTo>
                  <a:pt x="3631" y="4145"/>
                  <a:pt x="3631" y="4142"/>
                  <a:pt x="3634" y="4142"/>
                </a:cubicBezTo>
                <a:cubicBezTo>
                  <a:pt x="3640" y="4139"/>
                  <a:pt x="3648" y="4139"/>
                  <a:pt x="3654" y="4136"/>
                </a:cubicBezTo>
                <a:cubicBezTo>
                  <a:pt x="3657" y="4136"/>
                  <a:pt x="3657" y="4136"/>
                  <a:pt x="3660" y="4136"/>
                </a:cubicBezTo>
                <a:cubicBezTo>
                  <a:pt x="3665" y="4136"/>
                  <a:pt x="3668" y="4133"/>
                  <a:pt x="3674" y="4133"/>
                </a:cubicBezTo>
                <a:cubicBezTo>
                  <a:pt x="3676" y="4133"/>
                  <a:pt x="3679" y="4133"/>
                  <a:pt x="3682" y="4133"/>
                </a:cubicBezTo>
                <a:cubicBezTo>
                  <a:pt x="3685" y="4133"/>
                  <a:pt x="3691" y="4133"/>
                  <a:pt x="3693" y="4133"/>
                </a:cubicBezTo>
                <a:cubicBezTo>
                  <a:pt x="3699" y="4133"/>
                  <a:pt x="3706" y="4133"/>
                  <a:pt x="3708" y="4133"/>
                </a:cubicBezTo>
                <a:cubicBezTo>
                  <a:pt x="3711" y="4133"/>
                  <a:pt x="3713" y="4133"/>
                  <a:pt x="3716" y="4133"/>
                </a:cubicBezTo>
                <a:cubicBezTo>
                  <a:pt x="3722" y="4133"/>
                  <a:pt x="3727" y="4136"/>
                  <a:pt x="3733" y="4139"/>
                </a:cubicBezTo>
                <a:cubicBezTo>
                  <a:pt x="3736" y="4139"/>
                  <a:pt x="3736" y="4139"/>
                  <a:pt x="3739" y="4139"/>
                </a:cubicBezTo>
                <a:cubicBezTo>
                  <a:pt x="3747" y="4142"/>
                  <a:pt x="3753" y="4145"/>
                  <a:pt x="3758" y="4147"/>
                </a:cubicBezTo>
                <a:cubicBezTo>
                  <a:pt x="3761" y="4147"/>
                  <a:pt x="3761" y="4150"/>
                  <a:pt x="3764" y="4150"/>
                </a:cubicBezTo>
                <a:cubicBezTo>
                  <a:pt x="3770" y="4153"/>
                  <a:pt x="3775" y="4156"/>
                  <a:pt x="3778" y="4161"/>
                </a:cubicBezTo>
                <a:cubicBezTo>
                  <a:pt x="3781" y="4164"/>
                  <a:pt x="3784" y="4164"/>
                  <a:pt x="3784" y="4167"/>
                </a:cubicBezTo>
                <a:cubicBezTo>
                  <a:pt x="3787" y="4170"/>
                  <a:pt x="3792" y="4173"/>
                  <a:pt x="3795" y="4178"/>
                </a:cubicBezTo>
                <a:cubicBezTo>
                  <a:pt x="3798" y="4181"/>
                  <a:pt x="3801" y="4184"/>
                  <a:pt x="3801" y="4187"/>
                </a:cubicBezTo>
                <a:cubicBezTo>
                  <a:pt x="3803" y="4190"/>
                  <a:pt x="3809" y="4195"/>
                  <a:pt x="3812" y="4201"/>
                </a:cubicBezTo>
                <a:cubicBezTo>
                  <a:pt x="3815" y="4204"/>
                  <a:pt x="3815" y="4207"/>
                  <a:pt x="3818" y="4209"/>
                </a:cubicBezTo>
                <a:cubicBezTo>
                  <a:pt x="3820" y="4215"/>
                  <a:pt x="3823" y="4221"/>
                  <a:pt x="3829" y="4226"/>
                </a:cubicBezTo>
                <a:cubicBezTo>
                  <a:pt x="3832" y="4229"/>
                  <a:pt x="3832" y="4232"/>
                  <a:pt x="3835" y="4235"/>
                </a:cubicBezTo>
                <a:cubicBezTo>
                  <a:pt x="3840" y="4243"/>
                  <a:pt x="3843" y="4252"/>
                  <a:pt x="3846" y="4263"/>
                </a:cubicBezTo>
                <a:cubicBezTo>
                  <a:pt x="3846" y="4263"/>
                  <a:pt x="3937" y="4494"/>
                  <a:pt x="4018" y="4576"/>
                </a:cubicBezTo>
                <a:cubicBezTo>
                  <a:pt x="4174" y="4732"/>
                  <a:pt x="4427" y="4732"/>
                  <a:pt x="4582" y="4576"/>
                </a:cubicBezTo>
                <a:cubicBezTo>
                  <a:pt x="4704" y="4455"/>
                  <a:pt x="4732" y="4272"/>
                  <a:pt x="4661" y="4125"/>
                </a:cubicBezTo>
                <a:cubicBezTo>
                  <a:pt x="4633" y="4082"/>
                  <a:pt x="4608" y="4043"/>
                  <a:pt x="4574" y="4009"/>
                </a:cubicBezTo>
              </a:path>
            </a:pathLst>
          </a:custGeom>
          <a:solidFill>
            <a:schemeClr val="accent3"/>
          </a:solidFill>
          <a:ln>
            <a:noFill/>
          </a:ln>
          <a:effectLst/>
        </p:spPr>
        <p:txBody>
          <a:bodyPr wrap="none" anchor="ctr"/>
          <a:lstStyle/>
          <a:p>
            <a:endParaRPr lang="en-US"/>
          </a:p>
        </p:txBody>
      </p:sp>
      <p:graphicFrame>
        <p:nvGraphicFramePr>
          <p:cNvPr id="31" name="Object 30" hidden="1"/>
          <p:cNvGraphicFramePr>
            <a:graphicFrameLocks noChangeAspect="1"/>
          </p:cNvGraphicFramePr>
          <p:nvPr>
            <p:custDataLst>
              <p:tags r:id="rId2"/>
            </p:custDataLst>
          </p:nvPr>
        </p:nvGraphicFramePr>
        <p:xfrm>
          <a:off x="1587" y="1588"/>
          <a:ext cx="1587" cy="1587"/>
        </p:xfrm>
        <a:graphic>
          <a:graphicData uri="http://schemas.openxmlformats.org/presentationml/2006/ole">
            <mc:AlternateContent xmlns:mc="http://schemas.openxmlformats.org/markup-compatibility/2006">
              <mc:Choice xmlns:v="urn:schemas-microsoft-com:vml" Requires="v">
                <p:oleObj spid="_x0000_s9315" name="think-cell Slide" r:id="rId5" imgW="270" imgH="270" progId="TCLayout.ActiveDocument.1">
                  <p:embed/>
                </p:oleObj>
              </mc:Choice>
              <mc:Fallback>
                <p:oleObj name="think-cell Slide" r:id="rId5" imgW="270" imgH="270" progId="TCLayout.ActiveDocument.1">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7"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1"/>
          <p:cNvSpPr>
            <a:spLocks noGrp="1"/>
          </p:cNvSpPr>
          <p:nvPr>
            <p:ph type="title"/>
          </p:nvPr>
        </p:nvSpPr>
        <p:spPr>
          <a:xfrm>
            <a:off x="156804" y="142746"/>
            <a:ext cx="8759953" cy="429722"/>
          </a:xfrm>
        </p:spPr>
        <p:txBody>
          <a:bodyPr/>
          <a:lstStyle/>
          <a:p>
            <a:r>
              <a:rPr lang="en-US" dirty="0" smtClean="0"/>
              <a:t>Planning Biosimilar Development </a:t>
            </a:r>
            <a:endParaRPr lang="en-US" dirty="0"/>
          </a:p>
        </p:txBody>
      </p:sp>
      <p:sp>
        <p:nvSpPr>
          <p:cNvPr id="30" name="Text Placeholder 50"/>
          <p:cNvSpPr txBox="1">
            <a:spLocks/>
          </p:cNvSpPr>
          <p:nvPr/>
        </p:nvSpPr>
        <p:spPr bwMode="gray">
          <a:xfrm>
            <a:off x="3325949" y="2572050"/>
            <a:ext cx="2122294" cy="1293929"/>
          </a:xfrm>
          <a:prstGeom prst="rect">
            <a:avLst/>
          </a:prstGeom>
        </p:spPr>
        <p:txBody>
          <a:bodyPr lIns="108000" tIns="0" bIns="0" anchor="ctr" anchorCtr="0"/>
          <a:lstStyle>
            <a:lvl1pPr marL="0" indent="0" algn="ctr" rtl="0" eaLnBrk="1" fontAlgn="base" hangingPunct="1">
              <a:spcBef>
                <a:spcPct val="50000"/>
              </a:spcBef>
              <a:spcAft>
                <a:spcPct val="0"/>
              </a:spcAft>
              <a:buClr>
                <a:srgbClr val="69C0C9"/>
              </a:buClr>
              <a:buFont typeface="Verdana" pitchFamily="34" charset="0"/>
              <a:buNone/>
              <a:defRPr lang="en-GB" sz="1400" b="0" dirty="0" smtClean="0">
                <a:solidFill>
                  <a:srgbClr val="FFFFFF"/>
                </a:solidFill>
                <a:latin typeface="+mn-lt"/>
                <a:ea typeface="+mn-ea"/>
                <a:cs typeface="+mn-cs"/>
              </a:defRPr>
            </a:lvl1pPr>
            <a:lvl2pPr marL="285750" indent="-285750" algn="l" rtl="0" eaLnBrk="1" fontAlgn="base" hangingPunct="1">
              <a:spcBef>
                <a:spcPct val="40000"/>
              </a:spcBef>
              <a:spcAft>
                <a:spcPct val="0"/>
              </a:spcAft>
              <a:buClr>
                <a:srgbClr val="69C0C9"/>
              </a:buClr>
              <a:buSzPct val="140000"/>
              <a:buFont typeface="Arial"/>
              <a:buChar char="•"/>
              <a:defRPr lang="en-GB" sz="1400" dirty="0" smtClean="0">
                <a:solidFill>
                  <a:srgbClr val="002868"/>
                </a:solidFill>
                <a:latin typeface="+mn-lt"/>
                <a:ea typeface="+mn-ea"/>
                <a:cs typeface="+mn-cs"/>
              </a:defRPr>
            </a:lvl2pPr>
            <a:lvl3pPr marL="536575" indent="-268288" algn="l" rtl="0" eaLnBrk="1" fontAlgn="base" hangingPunct="1">
              <a:spcBef>
                <a:spcPct val="30000"/>
              </a:spcBef>
              <a:spcAft>
                <a:spcPct val="0"/>
              </a:spcAft>
              <a:buClr>
                <a:srgbClr val="69C0C9"/>
              </a:buClr>
              <a:buFontTx/>
              <a:buNone/>
              <a:defRPr lang="en-GB" sz="1400" b="0" dirty="0" smtClean="0">
                <a:solidFill>
                  <a:srgbClr val="FFFFFF"/>
                </a:solidFill>
                <a:latin typeface="+mn-lt"/>
              </a:defRPr>
            </a:lvl3pPr>
            <a:lvl4pPr marL="536575" indent="-268288" algn="l" rtl="0" eaLnBrk="1" fontAlgn="base" hangingPunct="1">
              <a:spcBef>
                <a:spcPct val="30000"/>
              </a:spcBef>
              <a:spcAft>
                <a:spcPct val="0"/>
              </a:spcAft>
              <a:buClr>
                <a:srgbClr val="69C0C9"/>
              </a:buClr>
              <a:buFont typeface="Verdana" pitchFamily="34" charset="0"/>
              <a:buChar char="–"/>
              <a:defRPr lang="en-US" sz="1400" b="0" dirty="0" smtClean="0">
                <a:solidFill>
                  <a:srgbClr val="FFFFFF"/>
                </a:solidFill>
                <a:latin typeface="+mn-lt"/>
              </a:defRPr>
            </a:lvl4pPr>
            <a:lvl5pPr marL="536575" indent="-268288" algn="l" rtl="0" eaLnBrk="1" fontAlgn="base" hangingPunct="1">
              <a:spcBef>
                <a:spcPct val="30000"/>
              </a:spcBef>
              <a:spcAft>
                <a:spcPct val="0"/>
              </a:spcAft>
              <a:buClr>
                <a:srgbClr val="69C0C9"/>
              </a:buClr>
              <a:buFont typeface="Verdana" pitchFamily="34" charset="0"/>
              <a:buChar char="◦"/>
              <a:defRPr sz="1400">
                <a:solidFill>
                  <a:srgbClr val="002868"/>
                </a:solidFill>
                <a:latin typeface="+mn-lt"/>
              </a:defRPr>
            </a:lvl5pPr>
            <a:lvl6pPr marL="20574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6pPr>
            <a:lvl7pPr marL="25146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7pPr>
            <a:lvl8pPr marL="29718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8pPr>
            <a:lvl9pPr marL="34290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9pPr>
          </a:lstStyle>
          <a:p>
            <a:pPr>
              <a:spcBef>
                <a:spcPts val="0"/>
              </a:spcBef>
              <a:spcAft>
                <a:spcPts val="0"/>
              </a:spcAft>
            </a:pPr>
            <a:r>
              <a:rPr lang="en-GB" sz="2800" dirty="0" smtClean="0">
                <a:solidFill>
                  <a:schemeClr val="bg1"/>
                </a:solidFill>
                <a:latin typeface="Arial"/>
                <a:sym typeface="Arial"/>
              </a:rPr>
              <a:t>Global Biosimilar Product</a:t>
            </a:r>
            <a:endParaRPr lang="en-GB" sz="2800" dirty="0">
              <a:solidFill>
                <a:schemeClr val="bg1"/>
              </a:solidFill>
              <a:latin typeface="Arial"/>
              <a:sym typeface="Arial"/>
            </a:endParaRPr>
          </a:p>
        </p:txBody>
      </p:sp>
      <p:sp>
        <p:nvSpPr>
          <p:cNvPr id="19" name="Text Placeholder 50"/>
          <p:cNvSpPr txBox="1">
            <a:spLocks/>
          </p:cNvSpPr>
          <p:nvPr/>
        </p:nvSpPr>
        <p:spPr bwMode="gray">
          <a:xfrm>
            <a:off x="6276509" y="684920"/>
            <a:ext cx="2694381" cy="5940088"/>
          </a:xfrm>
          <a:prstGeom prst="rect">
            <a:avLst/>
          </a:prstGeom>
        </p:spPr>
        <p:txBody>
          <a:bodyPr wrap="square" lIns="108000" tIns="0" bIns="0" anchor="ctr" anchorCtr="0">
            <a:spAutoFit/>
          </a:bodyPr>
          <a:lstStyle>
            <a:lvl1pPr marL="0" indent="0" algn="l" rtl="0" eaLnBrk="1" fontAlgn="base" hangingPunct="1">
              <a:spcBef>
                <a:spcPct val="50000"/>
              </a:spcBef>
              <a:spcAft>
                <a:spcPct val="0"/>
              </a:spcAft>
              <a:buClr>
                <a:srgbClr val="69C0C9"/>
              </a:buClr>
              <a:buFont typeface="Verdana" pitchFamily="34" charset="0"/>
              <a:buNone/>
              <a:defRPr lang="en-GB" sz="1400" b="0" dirty="0" smtClean="0">
                <a:solidFill>
                  <a:schemeClr val="bg1"/>
                </a:solidFill>
                <a:latin typeface="+mn-lt"/>
                <a:ea typeface="+mn-ea"/>
                <a:cs typeface="+mn-cs"/>
              </a:defRPr>
            </a:lvl1pPr>
            <a:lvl2pPr marL="285750" indent="-285750" algn="l" rtl="0" eaLnBrk="1" fontAlgn="base" hangingPunct="1">
              <a:spcBef>
                <a:spcPct val="40000"/>
              </a:spcBef>
              <a:spcAft>
                <a:spcPct val="0"/>
              </a:spcAft>
              <a:buClr>
                <a:srgbClr val="69C0C9"/>
              </a:buClr>
              <a:buSzPct val="140000"/>
              <a:buFont typeface="Arial"/>
              <a:buChar char="•"/>
              <a:defRPr lang="en-GB" sz="1400" dirty="0" smtClean="0">
                <a:solidFill>
                  <a:srgbClr val="002868"/>
                </a:solidFill>
                <a:latin typeface="+mn-lt"/>
                <a:ea typeface="+mn-ea"/>
                <a:cs typeface="+mn-cs"/>
              </a:defRPr>
            </a:lvl2pPr>
            <a:lvl3pPr marL="536575" indent="-268288" algn="l" rtl="0" eaLnBrk="1" fontAlgn="base" hangingPunct="1">
              <a:spcBef>
                <a:spcPct val="30000"/>
              </a:spcBef>
              <a:spcAft>
                <a:spcPct val="0"/>
              </a:spcAft>
              <a:buClr>
                <a:srgbClr val="69C0C9"/>
              </a:buClr>
              <a:buFontTx/>
              <a:buNone/>
              <a:defRPr lang="en-GB" sz="1400" b="0" dirty="0" smtClean="0">
                <a:solidFill>
                  <a:srgbClr val="FFFFFF"/>
                </a:solidFill>
                <a:latin typeface="+mn-lt"/>
              </a:defRPr>
            </a:lvl3pPr>
            <a:lvl4pPr marL="536575" indent="-268288" algn="l" rtl="0" eaLnBrk="1" fontAlgn="base" hangingPunct="1">
              <a:spcBef>
                <a:spcPct val="30000"/>
              </a:spcBef>
              <a:spcAft>
                <a:spcPct val="0"/>
              </a:spcAft>
              <a:buClr>
                <a:srgbClr val="69C0C9"/>
              </a:buClr>
              <a:buFont typeface="Verdana" pitchFamily="34" charset="0"/>
              <a:buChar char="–"/>
              <a:defRPr lang="en-US" sz="1400" b="0" dirty="0" smtClean="0">
                <a:solidFill>
                  <a:srgbClr val="FFFFFF"/>
                </a:solidFill>
                <a:latin typeface="+mn-lt"/>
              </a:defRPr>
            </a:lvl4pPr>
            <a:lvl5pPr marL="536575" indent="-268288" algn="l" rtl="0" eaLnBrk="1" fontAlgn="base" hangingPunct="1">
              <a:spcBef>
                <a:spcPct val="30000"/>
              </a:spcBef>
              <a:spcAft>
                <a:spcPct val="0"/>
              </a:spcAft>
              <a:buClr>
                <a:srgbClr val="69C0C9"/>
              </a:buClr>
              <a:buFont typeface="Verdana" pitchFamily="34" charset="0"/>
              <a:buChar char="◦"/>
              <a:defRPr sz="1400">
                <a:solidFill>
                  <a:srgbClr val="002868"/>
                </a:solidFill>
                <a:latin typeface="+mn-lt"/>
              </a:defRPr>
            </a:lvl5pPr>
            <a:lvl6pPr marL="20574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6pPr>
            <a:lvl7pPr marL="25146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7pPr>
            <a:lvl8pPr marL="29718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8pPr>
            <a:lvl9pPr marL="34290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9pPr>
          </a:lstStyle>
          <a:p>
            <a:pPr marL="342900" indent="-342900">
              <a:spcBef>
                <a:spcPts val="1200"/>
              </a:spcBef>
              <a:spcAft>
                <a:spcPts val="0"/>
              </a:spcAft>
              <a:buClrTx/>
              <a:buFont typeface="+mj-lt"/>
              <a:buAutoNum type="arabicPeriod" startAt="6"/>
            </a:pPr>
            <a:r>
              <a:rPr lang="en-GB" sz="1600" dirty="0" smtClean="0">
                <a:solidFill>
                  <a:schemeClr val="tx2"/>
                </a:solidFill>
                <a:latin typeface="Arial"/>
                <a:sym typeface="Arial"/>
              </a:rPr>
              <a:t>Which is the best route for biosimilar development: manufacturing, in licensing </a:t>
            </a:r>
            <a:r>
              <a:rPr lang="en-GB" sz="1600" dirty="0" err="1" smtClean="0">
                <a:solidFill>
                  <a:schemeClr val="tx2"/>
                </a:solidFill>
                <a:latin typeface="Arial"/>
                <a:sym typeface="Arial"/>
              </a:rPr>
              <a:t>etc</a:t>
            </a:r>
            <a:r>
              <a:rPr lang="en-GB" sz="1600" dirty="0" smtClean="0">
                <a:solidFill>
                  <a:schemeClr val="tx2"/>
                </a:solidFill>
                <a:latin typeface="Arial"/>
                <a:sym typeface="Arial"/>
              </a:rPr>
              <a:t>?</a:t>
            </a:r>
          </a:p>
          <a:p>
            <a:pPr marL="342900" indent="-342900">
              <a:spcBef>
                <a:spcPts val="1200"/>
              </a:spcBef>
              <a:spcAft>
                <a:spcPts val="0"/>
              </a:spcAft>
              <a:buClrTx/>
              <a:buFont typeface="+mj-lt"/>
              <a:buAutoNum type="arabicPeriod" startAt="6"/>
            </a:pPr>
            <a:r>
              <a:rPr lang="en-GB" sz="1600" dirty="0">
                <a:solidFill>
                  <a:schemeClr val="tx2"/>
                </a:solidFill>
                <a:sym typeface="Arial"/>
              </a:rPr>
              <a:t>How to expedite clinical program for biosimilar</a:t>
            </a:r>
            <a:r>
              <a:rPr lang="en-GB" sz="1600" dirty="0" smtClean="0">
                <a:solidFill>
                  <a:schemeClr val="tx2"/>
                </a:solidFill>
                <a:sym typeface="Arial"/>
              </a:rPr>
              <a:t>?</a:t>
            </a:r>
          </a:p>
          <a:p>
            <a:pPr marL="342900" indent="-342900">
              <a:spcBef>
                <a:spcPts val="1200"/>
              </a:spcBef>
              <a:spcAft>
                <a:spcPts val="0"/>
              </a:spcAft>
              <a:buClrTx/>
              <a:buFont typeface="+mj-lt"/>
              <a:buAutoNum type="arabicPeriod" startAt="6"/>
            </a:pPr>
            <a:r>
              <a:rPr lang="en-GB" sz="1600" dirty="0">
                <a:solidFill>
                  <a:schemeClr val="tx2"/>
                </a:solidFill>
                <a:sym typeface="Arial"/>
              </a:rPr>
              <a:t>Which geographic markets to enter?</a:t>
            </a:r>
          </a:p>
          <a:p>
            <a:pPr marL="342900" indent="-342900">
              <a:spcBef>
                <a:spcPts val="1200"/>
              </a:spcBef>
              <a:spcAft>
                <a:spcPts val="0"/>
              </a:spcAft>
              <a:buClrTx/>
              <a:buFont typeface="+mj-lt"/>
              <a:buAutoNum type="arabicPeriod" startAt="6"/>
            </a:pPr>
            <a:r>
              <a:rPr lang="en-GB" sz="1600" dirty="0">
                <a:solidFill>
                  <a:schemeClr val="tx2"/>
                </a:solidFill>
                <a:sym typeface="Arial"/>
              </a:rPr>
              <a:t>What are the pricing regulations for biosimilar and reference product?</a:t>
            </a:r>
          </a:p>
          <a:p>
            <a:pPr marL="342900" indent="-342900">
              <a:spcBef>
                <a:spcPts val="1200"/>
              </a:spcBef>
              <a:spcAft>
                <a:spcPts val="0"/>
              </a:spcAft>
              <a:buClrTx/>
              <a:buFont typeface="+mj-lt"/>
              <a:buAutoNum type="arabicPeriod" startAt="6"/>
            </a:pPr>
            <a:r>
              <a:rPr lang="en-GB" sz="1600" dirty="0">
                <a:solidFill>
                  <a:schemeClr val="tx2"/>
                </a:solidFill>
                <a:sym typeface="Arial"/>
              </a:rPr>
              <a:t>How to reduce risk in the development: financing through revenue versus investments?</a:t>
            </a:r>
          </a:p>
          <a:p>
            <a:pPr marL="342900" indent="-342900">
              <a:spcBef>
                <a:spcPts val="1200"/>
              </a:spcBef>
              <a:spcAft>
                <a:spcPts val="0"/>
              </a:spcAft>
              <a:buClrTx/>
              <a:buFont typeface="+mj-lt"/>
              <a:buAutoNum type="arabicPeriod" startAt="6"/>
            </a:pPr>
            <a:r>
              <a:rPr lang="en-GB" sz="1600" dirty="0">
                <a:solidFill>
                  <a:schemeClr val="tx2"/>
                </a:solidFill>
                <a:sym typeface="Arial"/>
              </a:rPr>
              <a:t>How to develop a strategy for patent litigation</a:t>
            </a:r>
            <a:r>
              <a:rPr lang="en-GB" sz="1600" dirty="0" smtClean="0">
                <a:solidFill>
                  <a:schemeClr val="tx2"/>
                </a:solidFill>
                <a:sym typeface="Arial"/>
              </a:rPr>
              <a:t>?</a:t>
            </a:r>
            <a:endParaRPr lang="en-GB" sz="1600" dirty="0">
              <a:solidFill>
                <a:schemeClr val="tx2"/>
              </a:solidFill>
              <a:sym typeface="Arial"/>
            </a:endParaRPr>
          </a:p>
        </p:txBody>
      </p:sp>
      <p:sp>
        <p:nvSpPr>
          <p:cNvPr id="20" name="Text Placeholder 50"/>
          <p:cNvSpPr txBox="1">
            <a:spLocks/>
          </p:cNvSpPr>
          <p:nvPr/>
        </p:nvSpPr>
        <p:spPr bwMode="gray">
          <a:xfrm>
            <a:off x="48618" y="1003905"/>
            <a:ext cx="2895600" cy="4801314"/>
          </a:xfrm>
          <a:prstGeom prst="rect">
            <a:avLst/>
          </a:prstGeom>
        </p:spPr>
        <p:txBody>
          <a:bodyPr wrap="square" lIns="108000" tIns="0" bIns="0" anchor="ctr" anchorCtr="0">
            <a:spAutoFit/>
          </a:bodyPr>
          <a:lstStyle>
            <a:lvl1pPr marL="0" indent="0" algn="l" rtl="0" eaLnBrk="1" fontAlgn="base" hangingPunct="1">
              <a:spcBef>
                <a:spcPct val="50000"/>
              </a:spcBef>
              <a:spcAft>
                <a:spcPct val="0"/>
              </a:spcAft>
              <a:buClr>
                <a:srgbClr val="69C0C9"/>
              </a:buClr>
              <a:buFont typeface="Verdana" pitchFamily="34" charset="0"/>
              <a:buNone/>
              <a:defRPr lang="en-GB" sz="1400" b="0" dirty="0" smtClean="0">
                <a:solidFill>
                  <a:schemeClr val="bg1"/>
                </a:solidFill>
                <a:latin typeface="+mn-lt"/>
                <a:ea typeface="+mn-ea"/>
                <a:cs typeface="+mn-cs"/>
              </a:defRPr>
            </a:lvl1pPr>
            <a:lvl2pPr marL="285750" indent="-285750" algn="l" rtl="0" eaLnBrk="1" fontAlgn="base" hangingPunct="1">
              <a:spcBef>
                <a:spcPct val="40000"/>
              </a:spcBef>
              <a:spcAft>
                <a:spcPct val="0"/>
              </a:spcAft>
              <a:buClr>
                <a:srgbClr val="69C0C9"/>
              </a:buClr>
              <a:buSzPct val="140000"/>
              <a:buFont typeface="Arial"/>
              <a:buChar char="•"/>
              <a:defRPr lang="en-GB" sz="1400" dirty="0" smtClean="0">
                <a:solidFill>
                  <a:srgbClr val="002868"/>
                </a:solidFill>
                <a:latin typeface="+mn-lt"/>
                <a:ea typeface="+mn-ea"/>
                <a:cs typeface="+mn-cs"/>
              </a:defRPr>
            </a:lvl2pPr>
            <a:lvl3pPr marL="536575" indent="-268288" algn="l" rtl="0" eaLnBrk="1" fontAlgn="base" hangingPunct="1">
              <a:spcBef>
                <a:spcPct val="30000"/>
              </a:spcBef>
              <a:spcAft>
                <a:spcPct val="0"/>
              </a:spcAft>
              <a:buClr>
                <a:srgbClr val="69C0C9"/>
              </a:buClr>
              <a:buFontTx/>
              <a:buNone/>
              <a:defRPr lang="en-GB" sz="1400" b="0" dirty="0" smtClean="0">
                <a:solidFill>
                  <a:srgbClr val="FFFFFF"/>
                </a:solidFill>
                <a:latin typeface="+mn-lt"/>
              </a:defRPr>
            </a:lvl3pPr>
            <a:lvl4pPr marL="536575" indent="-268288" algn="l" rtl="0" eaLnBrk="1" fontAlgn="base" hangingPunct="1">
              <a:spcBef>
                <a:spcPct val="30000"/>
              </a:spcBef>
              <a:spcAft>
                <a:spcPct val="0"/>
              </a:spcAft>
              <a:buClr>
                <a:srgbClr val="69C0C9"/>
              </a:buClr>
              <a:buFont typeface="Verdana" pitchFamily="34" charset="0"/>
              <a:buChar char="–"/>
              <a:defRPr lang="en-US" sz="1400" b="0" dirty="0" smtClean="0">
                <a:solidFill>
                  <a:srgbClr val="FFFFFF"/>
                </a:solidFill>
                <a:latin typeface="+mn-lt"/>
              </a:defRPr>
            </a:lvl4pPr>
            <a:lvl5pPr marL="536575" indent="-268288" algn="l" rtl="0" eaLnBrk="1" fontAlgn="base" hangingPunct="1">
              <a:spcBef>
                <a:spcPct val="30000"/>
              </a:spcBef>
              <a:spcAft>
                <a:spcPct val="0"/>
              </a:spcAft>
              <a:buClr>
                <a:srgbClr val="69C0C9"/>
              </a:buClr>
              <a:buFont typeface="Verdana" pitchFamily="34" charset="0"/>
              <a:buChar char="◦"/>
              <a:defRPr sz="1400">
                <a:solidFill>
                  <a:srgbClr val="002868"/>
                </a:solidFill>
                <a:latin typeface="+mn-lt"/>
              </a:defRPr>
            </a:lvl5pPr>
            <a:lvl6pPr marL="20574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6pPr>
            <a:lvl7pPr marL="25146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7pPr>
            <a:lvl8pPr marL="29718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8pPr>
            <a:lvl9pPr marL="3429000" indent="-228600" algn="l" rtl="0" eaLnBrk="1" fontAlgn="base" hangingPunct="1">
              <a:spcBef>
                <a:spcPct val="30000"/>
              </a:spcBef>
              <a:spcAft>
                <a:spcPct val="0"/>
              </a:spcAft>
              <a:buClr>
                <a:schemeClr val="tx1"/>
              </a:buClr>
              <a:buFont typeface="Verdana" pitchFamily="34" charset="0"/>
              <a:buChar char="◦"/>
              <a:defRPr sz="1200">
                <a:solidFill>
                  <a:schemeClr val="tx1"/>
                </a:solidFill>
                <a:latin typeface="+mn-lt"/>
              </a:defRPr>
            </a:lvl9pPr>
          </a:lstStyle>
          <a:p>
            <a:pPr marL="342900" indent="-342900">
              <a:spcBef>
                <a:spcPts val="1200"/>
              </a:spcBef>
              <a:spcAft>
                <a:spcPts val="0"/>
              </a:spcAft>
              <a:buClrTx/>
              <a:buFont typeface="+mj-lt"/>
              <a:buAutoNum type="arabicPeriod"/>
            </a:pPr>
            <a:r>
              <a:rPr lang="en-GB" sz="1600" b="1" dirty="0" smtClean="0">
                <a:solidFill>
                  <a:srgbClr val="7030A0"/>
                </a:solidFill>
                <a:latin typeface="Arial"/>
                <a:sym typeface="Arial"/>
              </a:rPr>
              <a:t>What is the Reference Product targeted for biosimilar development?</a:t>
            </a:r>
          </a:p>
          <a:p>
            <a:pPr marL="342900" indent="-342900">
              <a:spcBef>
                <a:spcPts val="1200"/>
              </a:spcBef>
              <a:spcAft>
                <a:spcPts val="0"/>
              </a:spcAft>
              <a:buClrTx/>
              <a:buFont typeface="+mj-lt"/>
              <a:buAutoNum type="arabicPeriod"/>
            </a:pPr>
            <a:r>
              <a:rPr lang="en-GB" sz="1600" b="1" dirty="0">
                <a:solidFill>
                  <a:srgbClr val="7030A0"/>
                </a:solidFill>
                <a:sym typeface="Arial"/>
              </a:rPr>
              <a:t>What is the legal landscape of Reference Product: exclusivity, patents </a:t>
            </a:r>
            <a:r>
              <a:rPr lang="en-GB" sz="1600" b="1" dirty="0" err="1">
                <a:solidFill>
                  <a:srgbClr val="7030A0"/>
                </a:solidFill>
                <a:sym typeface="Arial"/>
              </a:rPr>
              <a:t>etc</a:t>
            </a:r>
            <a:r>
              <a:rPr lang="en-GB" sz="1600" b="1" dirty="0" smtClean="0">
                <a:solidFill>
                  <a:srgbClr val="7030A0"/>
                </a:solidFill>
                <a:sym typeface="Arial"/>
              </a:rPr>
              <a:t>?</a:t>
            </a:r>
          </a:p>
          <a:p>
            <a:pPr marL="342900" indent="-342900">
              <a:spcBef>
                <a:spcPts val="1200"/>
              </a:spcBef>
              <a:spcAft>
                <a:spcPts val="0"/>
              </a:spcAft>
              <a:buClrTx/>
              <a:buFont typeface="+mj-lt"/>
              <a:buAutoNum type="arabicPeriod"/>
            </a:pPr>
            <a:r>
              <a:rPr lang="en-GB" sz="1600" b="1" dirty="0">
                <a:solidFill>
                  <a:srgbClr val="7030A0"/>
                </a:solidFill>
                <a:sym typeface="Arial"/>
              </a:rPr>
              <a:t>How many competitors </a:t>
            </a:r>
            <a:r>
              <a:rPr lang="en-GB" sz="1600" b="1" dirty="0" smtClean="0">
                <a:solidFill>
                  <a:srgbClr val="7030A0"/>
                </a:solidFill>
                <a:sym typeface="Arial"/>
              </a:rPr>
              <a:t>will the biosimilar product </a:t>
            </a:r>
            <a:r>
              <a:rPr lang="en-GB" sz="1600" b="1" dirty="0">
                <a:solidFill>
                  <a:srgbClr val="7030A0"/>
                </a:solidFill>
                <a:sym typeface="Arial"/>
              </a:rPr>
              <a:t>have</a:t>
            </a:r>
            <a:r>
              <a:rPr lang="en-GB" sz="1600" b="1" dirty="0" smtClean="0">
                <a:solidFill>
                  <a:srgbClr val="7030A0"/>
                </a:solidFill>
                <a:sym typeface="Arial"/>
              </a:rPr>
              <a:t>?</a:t>
            </a:r>
          </a:p>
          <a:p>
            <a:pPr marL="342900" indent="-342900">
              <a:spcBef>
                <a:spcPts val="1200"/>
              </a:spcBef>
              <a:spcAft>
                <a:spcPts val="0"/>
              </a:spcAft>
              <a:buClrTx/>
              <a:buFont typeface="+mj-lt"/>
              <a:buAutoNum type="arabicPeriod"/>
            </a:pPr>
            <a:r>
              <a:rPr lang="en-GB" sz="1600" b="1" dirty="0">
                <a:solidFill>
                  <a:srgbClr val="7030A0"/>
                </a:solidFill>
                <a:sym typeface="Arial"/>
              </a:rPr>
              <a:t>How to ensure high similarity of the product?</a:t>
            </a:r>
          </a:p>
          <a:p>
            <a:pPr marL="342900" indent="-342900">
              <a:spcBef>
                <a:spcPts val="1200"/>
              </a:spcBef>
              <a:spcAft>
                <a:spcPts val="0"/>
              </a:spcAft>
              <a:buClrTx/>
              <a:buFont typeface="+mj-lt"/>
              <a:buAutoNum type="arabicPeriod"/>
            </a:pPr>
            <a:r>
              <a:rPr lang="en-GB" sz="1600" b="1" dirty="0" smtClean="0">
                <a:solidFill>
                  <a:srgbClr val="7030A0"/>
                </a:solidFill>
                <a:sym typeface="Arial"/>
              </a:rPr>
              <a:t>How to meet regulatory </a:t>
            </a:r>
            <a:r>
              <a:rPr lang="en-GB" sz="1600" b="1" dirty="0">
                <a:solidFill>
                  <a:srgbClr val="7030A0"/>
                </a:solidFill>
                <a:sym typeface="Arial"/>
              </a:rPr>
              <a:t>requirements in different jurisdictions</a:t>
            </a:r>
            <a:r>
              <a:rPr lang="en-GB" sz="1600" b="1" dirty="0" smtClean="0">
                <a:solidFill>
                  <a:srgbClr val="7030A0"/>
                </a:solidFill>
                <a:sym typeface="Arial"/>
              </a:rPr>
              <a:t>?</a:t>
            </a:r>
            <a:endParaRPr lang="en-GB" sz="1600" b="1" dirty="0">
              <a:solidFill>
                <a:srgbClr val="7030A0"/>
              </a:solidFill>
              <a:sym typeface="Arial"/>
            </a:endParaRPr>
          </a:p>
        </p:txBody>
      </p:sp>
      <p:sp>
        <p:nvSpPr>
          <p:cNvPr id="43" name="Text Placeholder 4"/>
          <p:cNvSpPr txBox="1">
            <a:spLocks/>
          </p:cNvSpPr>
          <p:nvPr/>
        </p:nvSpPr>
        <p:spPr>
          <a:xfrm>
            <a:off x="207698" y="553115"/>
            <a:ext cx="8348472" cy="483126"/>
          </a:xfrm>
          <a:prstGeom prst="rect">
            <a:avLst/>
          </a:prstGeom>
        </p:spPr>
        <p:txBody>
          <a:bodyPr/>
          <a:lst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t>11 Key </a:t>
            </a:r>
            <a:r>
              <a:rPr lang="en-US" dirty="0"/>
              <a:t>Questions to </a:t>
            </a:r>
            <a:r>
              <a:rPr lang="en-US" dirty="0" smtClean="0"/>
              <a:t>Answer</a:t>
            </a:r>
            <a:endParaRPr lang="en-US" dirty="0"/>
          </a:p>
        </p:txBody>
      </p:sp>
    </p:spTree>
    <p:extLst>
      <p:ext uri="{BB962C8B-B14F-4D97-AF65-F5344CB8AC3E}">
        <p14:creationId xmlns:p14="http://schemas.microsoft.com/office/powerpoint/2010/main" val="27205301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155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 name="Title 3"/>
          <p:cNvSpPr>
            <a:spLocks noGrp="1"/>
          </p:cNvSpPr>
          <p:nvPr>
            <p:ph type="title"/>
          </p:nvPr>
        </p:nvSpPr>
        <p:spPr>
          <a:xfrm>
            <a:off x="384047" y="19837"/>
            <a:ext cx="8348472" cy="490937"/>
          </a:xfrm>
        </p:spPr>
        <p:txBody>
          <a:bodyPr/>
          <a:lstStyle/>
          <a:p>
            <a:r>
              <a:rPr lang="en-US" dirty="0" smtClean="0"/>
              <a:t>Patents for 19 biologics </a:t>
            </a:r>
            <a:r>
              <a:rPr lang="en-US" dirty="0"/>
              <a:t>will expire </a:t>
            </a:r>
            <a:r>
              <a:rPr lang="en-US" dirty="0" smtClean="0"/>
              <a:t>before 2019</a:t>
            </a:r>
            <a:endParaRPr lang="en-US" dirty="0"/>
          </a:p>
        </p:txBody>
      </p:sp>
      <p:sp>
        <p:nvSpPr>
          <p:cNvPr id="3" name="Text Placeholder 2"/>
          <p:cNvSpPr>
            <a:spLocks noGrp="1"/>
          </p:cNvSpPr>
          <p:nvPr>
            <p:ph type="body" sz="quarter" idx="12"/>
          </p:nvPr>
        </p:nvSpPr>
        <p:spPr>
          <a:xfrm>
            <a:off x="384047" y="496285"/>
            <a:ext cx="8348472" cy="332399"/>
          </a:xfrm>
        </p:spPr>
        <p:txBody>
          <a:bodyPr/>
          <a:lstStyle/>
          <a:p>
            <a:r>
              <a:rPr lang="en-US" sz="1800" dirty="0" smtClean="0"/>
              <a:t>1</a:t>
            </a:r>
            <a:r>
              <a:rPr lang="en-US" sz="1800" baseline="30000" dirty="0" smtClean="0"/>
              <a:t>st</a:t>
            </a:r>
            <a:r>
              <a:rPr lang="en-US" sz="1800" dirty="0" smtClean="0"/>
              <a:t> wave of biosimilars development and global approvals</a:t>
            </a:r>
            <a:endParaRPr lang="en-US" sz="1800" dirty="0"/>
          </a:p>
        </p:txBody>
      </p:sp>
      <p:graphicFrame>
        <p:nvGraphicFramePr>
          <p:cNvPr id="38" name="Chart 37"/>
          <p:cNvGraphicFramePr>
            <a:graphicFrameLocks/>
          </p:cNvGraphicFramePr>
          <p:nvPr>
            <p:extLst/>
          </p:nvPr>
        </p:nvGraphicFramePr>
        <p:xfrm>
          <a:off x="198438" y="2153833"/>
          <a:ext cx="8801100" cy="4001434"/>
        </p:xfrm>
        <a:graphic>
          <a:graphicData uri="http://schemas.openxmlformats.org/drawingml/2006/chart">
            <c:chart xmlns:c="http://schemas.openxmlformats.org/drawingml/2006/chart" xmlns:r="http://schemas.openxmlformats.org/officeDocument/2006/relationships" r:id="rId7"/>
          </a:graphicData>
        </a:graphic>
      </p:graphicFrame>
      <p:sp>
        <p:nvSpPr>
          <p:cNvPr id="70" name="Oval 69"/>
          <p:cNvSpPr/>
          <p:nvPr/>
        </p:nvSpPr>
        <p:spPr>
          <a:xfrm>
            <a:off x="3506172" y="3764565"/>
            <a:ext cx="91440" cy="9144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71" name="Oval 70"/>
          <p:cNvSpPr/>
          <p:nvPr/>
        </p:nvSpPr>
        <p:spPr>
          <a:xfrm>
            <a:off x="3414732" y="3767003"/>
            <a:ext cx="91440" cy="91440"/>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72" name="Oval 71"/>
          <p:cNvSpPr/>
          <p:nvPr/>
        </p:nvSpPr>
        <p:spPr>
          <a:xfrm>
            <a:off x="6208295" y="4754490"/>
            <a:ext cx="91440" cy="91440"/>
          </a:xfrm>
          <a:prstGeom prst="ellipse">
            <a:avLst/>
          </a:prstGeom>
          <a:solidFill>
            <a:srgbClr val="C0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graphicFrame>
        <p:nvGraphicFramePr>
          <p:cNvPr id="73" name="Chart 72"/>
          <p:cNvGraphicFramePr>
            <a:graphicFrameLocks/>
          </p:cNvGraphicFramePr>
          <p:nvPr>
            <p:extLst/>
          </p:nvPr>
        </p:nvGraphicFramePr>
        <p:xfrm>
          <a:off x="198438" y="1167167"/>
          <a:ext cx="8801100" cy="1154820"/>
        </p:xfrm>
        <a:graphic>
          <a:graphicData uri="http://schemas.openxmlformats.org/drawingml/2006/chart">
            <c:chart xmlns:c="http://schemas.openxmlformats.org/drawingml/2006/chart" xmlns:r="http://schemas.openxmlformats.org/officeDocument/2006/relationships" r:id="rId8"/>
          </a:graphicData>
        </a:graphic>
      </p:graphicFrame>
      <p:grpSp>
        <p:nvGrpSpPr>
          <p:cNvPr id="74" name="Group 94"/>
          <p:cNvGrpSpPr/>
          <p:nvPr/>
        </p:nvGrpSpPr>
        <p:grpSpPr>
          <a:xfrm>
            <a:off x="6561663" y="931837"/>
            <a:ext cx="2330824" cy="1936376"/>
            <a:chOff x="1918447" y="1506072"/>
            <a:chExt cx="2330824" cy="1936376"/>
          </a:xfrm>
        </p:grpSpPr>
        <p:sp>
          <p:nvSpPr>
            <p:cNvPr id="75" name="Rectangle 74"/>
            <p:cNvSpPr/>
            <p:nvPr/>
          </p:nvSpPr>
          <p:spPr>
            <a:xfrm>
              <a:off x="1918447" y="1506072"/>
              <a:ext cx="2330824" cy="1936376"/>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grpSp>
          <p:nvGrpSpPr>
            <p:cNvPr id="76" name="Group 88"/>
            <p:cNvGrpSpPr/>
            <p:nvPr/>
          </p:nvGrpSpPr>
          <p:grpSpPr>
            <a:xfrm>
              <a:off x="1999130" y="1577787"/>
              <a:ext cx="2250141" cy="1808602"/>
              <a:chOff x="1999130" y="1577787"/>
              <a:chExt cx="2250141" cy="1808602"/>
            </a:xfrm>
          </p:grpSpPr>
          <p:grpSp>
            <p:nvGrpSpPr>
              <p:cNvPr id="77" name="Group 37"/>
              <p:cNvGrpSpPr/>
              <p:nvPr/>
            </p:nvGrpSpPr>
            <p:grpSpPr>
              <a:xfrm>
                <a:off x="1999130" y="2572866"/>
                <a:ext cx="2043877" cy="369332"/>
                <a:chOff x="5190641" y="2725272"/>
                <a:chExt cx="2043877" cy="369332"/>
              </a:xfrm>
            </p:grpSpPr>
            <p:sp>
              <p:nvSpPr>
                <p:cNvPr id="131" name="Oval 16"/>
                <p:cNvSpPr/>
                <p:nvPr/>
              </p:nvSpPr>
              <p:spPr>
                <a:xfrm>
                  <a:off x="5190641" y="2792571"/>
                  <a:ext cx="91440" cy="91440"/>
                </a:xfrm>
                <a:prstGeom prst="ellipse">
                  <a:avLst/>
                </a:prstGeom>
                <a:solidFill>
                  <a:srgbClr val="C0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32" name="TextBox 131"/>
                <p:cNvSpPr txBox="1"/>
                <p:nvPr/>
              </p:nvSpPr>
              <p:spPr>
                <a:xfrm>
                  <a:off x="5289176" y="2725272"/>
                  <a:ext cx="1945342" cy="3693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Immunology/Rheumatology	</a:t>
                  </a:r>
                </a:p>
              </p:txBody>
            </p:sp>
          </p:grpSp>
          <p:grpSp>
            <p:nvGrpSpPr>
              <p:cNvPr id="78" name="Group 87"/>
              <p:cNvGrpSpPr/>
              <p:nvPr/>
            </p:nvGrpSpPr>
            <p:grpSpPr>
              <a:xfrm>
                <a:off x="1999130" y="1577787"/>
                <a:ext cx="2250141" cy="1808602"/>
                <a:chOff x="1999130" y="1577787"/>
                <a:chExt cx="2250141" cy="1808602"/>
              </a:xfrm>
            </p:grpSpPr>
            <p:sp>
              <p:nvSpPr>
                <p:cNvPr id="79" name="TextBox 78"/>
                <p:cNvSpPr txBox="1"/>
                <p:nvPr/>
              </p:nvSpPr>
              <p:spPr>
                <a:xfrm>
                  <a:off x="1999130" y="1577787"/>
                  <a:ext cx="1783977" cy="246221"/>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1000" b="1" dirty="0" smtClean="0">
                      <a:solidFill>
                        <a:srgbClr val="333333"/>
                      </a:solidFill>
                      <a:latin typeface="Arial" panose="020B0604020202020204"/>
                    </a:rPr>
                    <a:t>Therapy Areas</a:t>
                  </a:r>
                  <a:r>
                    <a:rPr lang="en-US" sz="1000" baseline="30000" dirty="0" smtClean="0">
                      <a:solidFill>
                        <a:prstClr val="black"/>
                      </a:solidFill>
                    </a:rPr>
                    <a:t>2</a:t>
                  </a:r>
                  <a:endParaRPr lang="en-US" sz="1000" b="1" dirty="0" smtClean="0">
                    <a:solidFill>
                      <a:srgbClr val="333333"/>
                    </a:solidFill>
                    <a:latin typeface="Arial" panose="020B0604020202020204"/>
                  </a:endParaRPr>
                </a:p>
              </p:txBody>
            </p:sp>
            <p:grpSp>
              <p:nvGrpSpPr>
                <p:cNvPr id="80" name="Group 32"/>
                <p:cNvGrpSpPr/>
                <p:nvPr/>
              </p:nvGrpSpPr>
              <p:grpSpPr>
                <a:xfrm>
                  <a:off x="1999130" y="1801906"/>
                  <a:ext cx="1882512" cy="230832"/>
                  <a:chOff x="5190641" y="1766047"/>
                  <a:chExt cx="1882512" cy="230832"/>
                </a:xfrm>
              </p:grpSpPr>
              <p:sp>
                <p:nvSpPr>
                  <p:cNvPr id="129" name="Oval 10"/>
                  <p:cNvSpPr/>
                  <p:nvPr/>
                </p:nvSpPr>
                <p:spPr>
                  <a:xfrm>
                    <a:off x="5190641" y="1824356"/>
                    <a:ext cx="91440" cy="91440"/>
                  </a:xfrm>
                  <a:prstGeom prst="ellipse">
                    <a:avLst/>
                  </a:prstGeom>
                  <a:solidFill>
                    <a:srgbClr val="FFF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30" name="TextBox 15"/>
                  <p:cNvSpPr txBox="1"/>
                  <p:nvPr/>
                </p:nvSpPr>
                <p:spPr>
                  <a:xfrm>
                    <a:off x="5289176" y="1766047"/>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Endocrinology	</a:t>
                    </a:r>
                  </a:p>
                </p:txBody>
              </p:sp>
            </p:grpSp>
            <p:grpSp>
              <p:nvGrpSpPr>
                <p:cNvPr id="81" name="Group 33"/>
                <p:cNvGrpSpPr/>
                <p:nvPr/>
              </p:nvGrpSpPr>
              <p:grpSpPr>
                <a:xfrm>
                  <a:off x="1999130" y="1981200"/>
                  <a:ext cx="2250141" cy="230832"/>
                  <a:chOff x="5190641" y="1945341"/>
                  <a:chExt cx="2250141" cy="230832"/>
                </a:xfrm>
              </p:grpSpPr>
              <p:sp>
                <p:nvSpPr>
                  <p:cNvPr id="127" name="Oval 12"/>
                  <p:cNvSpPr/>
                  <p:nvPr/>
                </p:nvSpPr>
                <p:spPr>
                  <a:xfrm>
                    <a:off x="5190641" y="2017999"/>
                    <a:ext cx="91440" cy="91440"/>
                  </a:xfrm>
                  <a:prstGeom prst="ellipse">
                    <a:avLst/>
                  </a:prstGeom>
                  <a:solidFill>
                    <a:srgbClr val="C9C9C9"/>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28" name="TextBox 127"/>
                  <p:cNvSpPr txBox="1"/>
                  <p:nvPr/>
                </p:nvSpPr>
                <p:spPr>
                  <a:xfrm>
                    <a:off x="5289176" y="1945341"/>
                    <a:ext cx="2151606"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Genetic Lysosomal Storage Disease</a:t>
                    </a:r>
                  </a:p>
                </p:txBody>
              </p:sp>
            </p:grpSp>
            <p:grpSp>
              <p:nvGrpSpPr>
                <p:cNvPr id="82" name="Group 34"/>
                <p:cNvGrpSpPr/>
                <p:nvPr/>
              </p:nvGrpSpPr>
              <p:grpSpPr>
                <a:xfrm>
                  <a:off x="1999130" y="2196354"/>
                  <a:ext cx="1882512" cy="230832"/>
                  <a:chOff x="5190641" y="2160495"/>
                  <a:chExt cx="1882512" cy="230832"/>
                </a:xfrm>
              </p:grpSpPr>
              <p:sp>
                <p:nvSpPr>
                  <p:cNvPr id="125" name="Oval 14"/>
                  <p:cNvSpPr/>
                  <p:nvPr/>
                </p:nvSpPr>
                <p:spPr>
                  <a:xfrm>
                    <a:off x="5190641" y="2211642"/>
                    <a:ext cx="91440" cy="91440"/>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26" name="TextBox 125"/>
                  <p:cNvSpPr txBox="1"/>
                  <p:nvPr/>
                </p:nvSpPr>
                <p:spPr>
                  <a:xfrm>
                    <a:off x="5289176" y="2160495"/>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Hematology 	</a:t>
                    </a:r>
                  </a:p>
                </p:txBody>
              </p:sp>
            </p:grpSp>
            <p:grpSp>
              <p:nvGrpSpPr>
                <p:cNvPr id="83" name="Group 35"/>
                <p:cNvGrpSpPr/>
                <p:nvPr/>
              </p:nvGrpSpPr>
              <p:grpSpPr>
                <a:xfrm>
                  <a:off x="1999130" y="2384613"/>
                  <a:ext cx="1882512" cy="230832"/>
                  <a:chOff x="5190641" y="2348754"/>
                  <a:chExt cx="1882512" cy="230832"/>
                </a:xfrm>
              </p:grpSpPr>
              <p:sp>
                <p:nvSpPr>
                  <p:cNvPr id="93" name="Oval 13"/>
                  <p:cNvSpPr/>
                  <p:nvPr/>
                </p:nvSpPr>
                <p:spPr>
                  <a:xfrm>
                    <a:off x="5190641" y="2405285"/>
                    <a:ext cx="91440" cy="91440"/>
                  </a:xfrm>
                  <a:prstGeom prst="ellipse">
                    <a:avLst/>
                  </a:prstGeom>
                  <a:solidFill>
                    <a:srgbClr val="F4B08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4" name="TextBox 93"/>
                  <p:cNvSpPr txBox="1"/>
                  <p:nvPr/>
                </p:nvSpPr>
                <p:spPr>
                  <a:xfrm>
                    <a:off x="5289176" y="2348754"/>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Immunology 	</a:t>
                    </a:r>
                  </a:p>
                </p:txBody>
              </p:sp>
            </p:grpSp>
            <p:grpSp>
              <p:nvGrpSpPr>
                <p:cNvPr id="84" name="Group 38"/>
                <p:cNvGrpSpPr/>
                <p:nvPr/>
              </p:nvGrpSpPr>
              <p:grpSpPr>
                <a:xfrm>
                  <a:off x="1999130" y="2779055"/>
                  <a:ext cx="1882512" cy="230832"/>
                  <a:chOff x="5190641" y="2922496"/>
                  <a:chExt cx="1882512" cy="230832"/>
                </a:xfrm>
              </p:grpSpPr>
              <p:sp>
                <p:nvSpPr>
                  <p:cNvPr id="91" name="Oval 90"/>
                  <p:cNvSpPr/>
                  <p:nvPr/>
                </p:nvSpPr>
                <p:spPr>
                  <a:xfrm>
                    <a:off x="5190641" y="2986214"/>
                    <a:ext cx="91440" cy="9144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2" name="TextBox 91"/>
                  <p:cNvSpPr txBox="1"/>
                  <p:nvPr/>
                </p:nvSpPr>
                <p:spPr>
                  <a:xfrm>
                    <a:off x="5289176" y="2922496"/>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Oncology	</a:t>
                    </a:r>
                  </a:p>
                </p:txBody>
              </p:sp>
            </p:grpSp>
            <p:grpSp>
              <p:nvGrpSpPr>
                <p:cNvPr id="85" name="Group 41"/>
                <p:cNvGrpSpPr/>
                <p:nvPr/>
              </p:nvGrpSpPr>
              <p:grpSpPr>
                <a:xfrm>
                  <a:off x="1999130" y="2967300"/>
                  <a:ext cx="1882512" cy="230832"/>
                  <a:chOff x="5190641" y="3505201"/>
                  <a:chExt cx="1882512" cy="230832"/>
                </a:xfrm>
              </p:grpSpPr>
              <p:sp>
                <p:nvSpPr>
                  <p:cNvPr id="89" name="Oval 88"/>
                  <p:cNvSpPr/>
                  <p:nvPr/>
                </p:nvSpPr>
                <p:spPr>
                  <a:xfrm>
                    <a:off x="5190641" y="3567143"/>
                    <a:ext cx="91440" cy="91440"/>
                  </a:xfrm>
                  <a:prstGeom prst="ellipse">
                    <a:avLst/>
                  </a:prstGeom>
                  <a:solidFill>
                    <a:srgbClr val="FF66FF"/>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0" name="TextBox 89"/>
                  <p:cNvSpPr txBox="1"/>
                  <p:nvPr/>
                </p:nvSpPr>
                <p:spPr>
                  <a:xfrm>
                    <a:off x="5289176" y="3505201"/>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Respiratory	</a:t>
                    </a:r>
                  </a:p>
                </p:txBody>
              </p:sp>
            </p:grpSp>
            <p:grpSp>
              <p:nvGrpSpPr>
                <p:cNvPr id="86" name="Group 42"/>
                <p:cNvGrpSpPr/>
                <p:nvPr/>
              </p:nvGrpSpPr>
              <p:grpSpPr>
                <a:xfrm>
                  <a:off x="1999130" y="3155557"/>
                  <a:ext cx="1882512" cy="230832"/>
                  <a:chOff x="5190641" y="3693458"/>
                  <a:chExt cx="1882512" cy="230832"/>
                </a:xfrm>
              </p:grpSpPr>
              <p:sp>
                <p:nvSpPr>
                  <p:cNvPr id="87" name="Oval 86"/>
                  <p:cNvSpPr/>
                  <p:nvPr/>
                </p:nvSpPr>
                <p:spPr>
                  <a:xfrm>
                    <a:off x="5190641" y="3760783"/>
                    <a:ext cx="91440" cy="91440"/>
                  </a:xfrm>
                  <a:prstGeom prst="ellipse">
                    <a:avLst/>
                  </a:prstGeom>
                  <a:solidFill>
                    <a:srgbClr val="9BC2E6"/>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88" name="TextBox 87"/>
                  <p:cNvSpPr txBox="1"/>
                  <p:nvPr/>
                </p:nvSpPr>
                <p:spPr>
                  <a:xfrm>
                    <a:off x="5289176" y="3693458"/>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333333"/>
                        </a:solidFill>
                        <a:latin typeface="Arial" panose="020B0604020202020204"/>
                      </a:rPr>
                      <a:t>Virology	</a:t>
                    </a:r>
                  </a:p>
                </p:txBody>
              </p:sp>
            </p:grpSp>
          </p:grpSp>
        </p:grpSp>
      </p:grpSp>
      <p:sp>
        <p:nvSpPr>
          <p:cNvPr id="5" name="TextBox 4"/>
          <p:cNvSpPr txBox="1"/>
          <p:nvPr/>
        </p:nvSpPr>
        <p:spPr>
          <a:xfrm>
            <a:off x="6003513" y="5302738"/>
            <a:ext cx="1151467" cy="200055"/>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700" b="1" dirty="0" smtClean="0">
                <a:solidFill>
                  <a:srgbClr val="333333"/>
                </a:solidFill>
                <a:latin typeface="Arial" panose="020B0604020202020204"/>
              </a:rPr>
              <a:t>(Fabry’s Disease)</a:t>
            </a:r>
          </a:p>
        </p:txBody>
      </p:sp>
      <p:sp>
        <p:nvSpPr>
          <p:cNvPr id="43" name="Oval 42"/>
          <p:cNvSpPr/>
          <p:nvPr/>
        </p:nvSpPr>
        <p:spPr>
          <a:xfrm>
            <a:off x="1110590" y="3033124"/>
            <a:ext cx="91440" cy="9144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6" name="TextBox 5"/>
          <p:cNvSpPr txBox="1"/>
          <p:nvPr/>
        </p:nvSpPr>
        <p:spPr>
          <a:xfrm>
            <a:off x="1147601" y="2987525"/>
            <a:ext cx="1018656" cy="200055"/>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defRPr sz="700" b="1" i="0" u="none" strike="noStrike" kern="1200" baseline="0">
                <a:solidFill>
                  <a:prstClr val="black"/>
                </a:solidFill>
                <a:latin typeface="+mn-lt"/>
                <a:ea typeface="+mn-ea"/>
                <a:cs typeface="+mn-cs"/>
              </a:defRPr>
            </a:pPr>
            <a:r>
              <a:rPr lang="en-US" sz="700" b="1" dirty="0">
                <a:solidFill>
                  <a:prstClr val="black"/>
                </a:solidFill>
                <a:latin typeface="Arial" panose="020B0604020202020204"/>
              </a:rPr>
              <a:t>RITUXIMAB (EU)</a:t>
            </a:r>
          </a:p>
        </p:txBody>
      </p:sp>
      <p:sp>
        <p:nvSpPr>
          <p:cNvPr id="42" name="TextBox 41"/>
          <p:cNvSpPr txBox="1"/>
          <p:nvPr/>
        </p:nvSpPr>
        <p:spPr>
          <a:xfrm>
            <a:off x="2232932" y="6215273"/>
            <a:ext cx="6403789" cy="466794"/>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defPPr>
              <a:defRPr lang="en-US"/>
            </a:defPPr>
            <a:lvl1pPr algn="ctr">
              <a:defRPr sz="900"/>
            </a:lvl1pPr>
          </a:lstStyle>
          <a:p>
            <a:pPr algn="l">
              <a:lnSpc>
                <a:spcPts val="1100"/>
              </a:lnSpc>
            </a:pPr>
            <a:r>
              <a:rPr lang="en-US" sz="800" baseline="30000" dirty="0" smtClean="0">
                <a:solidFill>
                  <a:prstClr val="black"/>
                </a:solidFill>
              </a:rPr>
              <a:t>1</a:t>
            </a:r>
            <a:r>
              <a:rPr lang="en-US" sz="800" dirty="0" smtClean="0">
                <a:solidFill>
                  <a:prstClr val="black"/>
                </a:solidFill>
              </a:rPr>
              <a:t>IMS </a:t>
            </a:r>
            <a:r>
              <a:rPr lang="en-US" sz="800" dirty="0">
                <a:solidFill>
                  <a:prstClr val="black"/>
                </a:solidFill>
              </a:rPr>
              <a:t>MIDAS </a:t>
            </a:r>
            <a:r>
              <a:rPr lang="en-US" sz="800" dirty="0" smtClean="0">
                <a:solidFill>
                  <a:prstClr val="black"/>
                </a:solidFill>
              </a:rPr>
              <a:t>2016 - </a:t>
            </a:r>
            <a:r>
              <a:rPr lang="en-US" sz="800" dirty="0"/>
              <a:t>QuintilesIMS Biosimilar </a:t>
            </a:r>
            <a:r>
              <a:rPr lang="en-US" sz="800" dirty="0" err="1" smtClean="0"/>
              <a:t>Watchlist</a:t>
            </a:r>
            <a:endParaRPr lang="en-US" sz="800" dirty="0">
              <a:solidFill>
                <a:prstClr val="black"/>
              </a:solidFill>
            </a:endParaRPr>
          </a:p>
          <a:p>
            <a:pPr algn="l">
              <a:lnSpc>
                <a:spcPts val="1100"/>
              </a:lnSpc>
            </a:pPr>
            <a:r>
              <a:rPr lang="en-US" sz="800" baseline="30000" dirty="0" smtClean="0">
                <a:solidFill>
                  <a:prstClr val="black"/>
                </a:solidFill>
              </a:rPr>
              <a:t>2</a:t>
            </a:r>
            <a:r>
              <a:rPr lang="en-US" sz="800" dirty="0" smtClean="0">
                <a:solidFill>
                  <a:prstClr val="black"/>
                </a:solidFill>
              </a:rPr>
              <a:t>Therapy areas targeted for clinical trials are predicted based on QuintilesIMS experience in biosimilar clinical development</a:t>
            </a:r>
          </a:p>
        </p:txBody>
      </p:sp>
    </p:spTree>
    <p:extLst>
      <p:ext uri="{BB962C8B-B14F-4D97-AF65-F5344CB8AC3E}">
        <p14:creationId xmlns:p14="http://schemas.microsoft.com/office/powerpoint/2010/main" val="24045945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047" y="-4337"/>
            <a:ext cx="6465960" cy="896112"/>
          </a:xfrm>
        </p:spPr>
        <p:txBody>
          <a:bodyPr/>
          <a:lstStyle/>
          <a:p>
            <a:r>
              <a:rPr lang="en-US" dirty="0" smtClean="0"/>
              <a:t>Patents for another 18 biologics will expire between 2020 and 2026</a:t>
            </a:r>
            <a:endParaRPr lang="en-US" dirty="0"/>
          </a:p>
        </p:txBody>
      </p:sp>
      <p:sp>
        <p:nvSpPr>
          <p:cNvPr id="2" name="Text Placeholder 1"/>
          <p:cNvSpPr>
            <a:spLocks noGrp="1"/>
          </p:cNvSpPr>
          <p:nvPr>
            <p:ph type="body" sz="quarter" idx="12"/>
          </p:nvPr>
        </p:nvSpPr>
        <p:spPr>
          <a:xfrm>
            <a:off x="384047" y="877285"/>
            <a:ext cx="8348472" cy="332399"/>
          </a:xfrm>
        </p:spPr>
        <p:txBody>
          <a:bodyPr/>
          <a:lstStyle/>
          <a:p>
            <a:r>
              <a:rPr lang="en-US" sz="1800" dirty="0" smtClean="0"/>
              <a:t>2</a:t>
            </a:r>
            <a:r>
              <a:rPr lang="en-US" sz="1800" baseline="30000" dirty="0" smtClean="0"/>
              <a:t>nd</a:t>
            </a:r>
            <a:r>
              <a:rPr lang="en-US" sz="1800" dirty="0" smtClean="0"/>
              <a:t>  </a:t>
            </a:r>
            <a:r>
              <a:rPr lang="en-US" sz="1800" dirty="0"/>
              <a:t>wave of biosimilars development and global approvals</a:t>
            </a:r>
          </a:p>
        </p:txBody>
      </p:sp>
      <p:graphicFrame>
        <p:nvGraphicFramePr>
          <p:cNvPr id="39" name="Chart 38"/>
          <p:cNvGraphicFramePr>
            <a:graphicFrameLocks/>
          </p:cNvGraphicFramePr>
          <p:nvPr>
            <p:extLst/>
          </p:nvPr>
        </p:nvGraphicFramePr>
        <p:xfrm>
          <a:off x="198438" y="1517657"/>
          <a:ext cx="8801100" cy="4560887"/>
        </p:xfrm>
        <a:graphic>
          <a:graphicData uri="http://schemas.openxmlformats.org/drawingml/2006/chart">
            <c:chart xmlns:c="http://schemas.openxmlformats.org/drawingml/2006/chart" xmlns:r="http://schemas.openxmlformats.org/officeDocument/2006/relationships" r:id="rId3"/>
          </a:graphicData>
        </a:graphic>
      </p:graphicFrame>
      <p:grpSp>
        <p:nvGrpSpPr>
          <p:cNvPr id="102" name="Group 101"/>
          <p:cNvGrpSpPr/>
          <p:nvPr/>
        </p:nvGrpSpPr>
        <p:grpSpPr>
          <a:xfrm>
            <a:off x="7033728" y="94295"/>
            <a:ext cx="2124560" cy="1906111"/>
            <a:chOff x="6400837" y="1331913"/>
            <a:chExt cx="2124560" cy="1906111"/>
          </a:xfrm>
        </p:grpSpPr>
        <p:sp>
          <p:nvSpPr>
            <p:cNvPr id="41" name="Rectangle 40"/>
            <p:cNvSpPr/>
            <p:nvPr/>
          </p:nvSpPr>
          <p:spPr>
            <a:xfrm>
              <a:off x="6400837" y="1331913"/>
              <a:ext cx="1963195" cy="1859514"/>
            </a:xfrm>
            <a:prstGeom prst="rect">
              <a:avLst/>
            </a:prstGeom>
            <a:solidFill>
              <a:schemeClr val="bg1">
                <a:lumMod val="9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grpSp>
          <p:nvGrpSpPr>
            <p:cNvPr id="42" name="Group 90"/>
            <p:cNvGrpSpPr/>
            <p:nvPr/>
          </p:nvGrpSpPr>
          <p:grpSpPr>
            <a:xfrm>
              <a:off x="6481520" y="1452277"/>
              <a:ext cx="2043877" cy="1785747"/>
              <a:chOff x="5342965" y="1703297"/>
              <a:chExt cx="2043877" cy="1785747"/>
            </a:xfrm>
          </p:grpSpPr>
          <p:sp>
            <p:nvSpPr>
              <p:cNvPr id="43" name="TextBox 42"/>
              <p:cNvSpPr txBox="1"/>
              <p:nvPr/>
            </p:nvSpPr>
            <p:spPr>
              <a:xfrm>
                <a:off x="5342965" y="1703297"/>
                <a:ext cx="1783977" cy="246221"/>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1000" b="1" dirty="0" smtClean="0">
                    <a:solidFill>
                      <a:srgbClr val="1A1A1A"/>
                    </a:solidFill>
                    <a:latin typeface="Arial"/>
                  </a:rPr>
                  <a:t>Therapy Areas</a:t>
                </a:r>
                <a:r>
                  <a:rPr lang="en-US" sz="1000" b="1" baseline="30000" dirty="0" smtClean="0">
                    <a:solidFill>
                      <a:srgbClr val="1A1A1A"/>
                    </a:solidFill>
                    <a:latin typeface="Arial"/>
                  </a:rPr>
                  <a:t>2</a:t>
                </a:r>
              </a:p>
            </p:txBody>
          </p:sp>
          <p:grpSp>
            <p:nvGrpSpPr>
              <p:cNvPr id="44" name="Group 37"/>
              <p:cNvGrpSpPr/>
              <p:nvPr/>
            </p:nvGrpSpPr>
            <p:grpSpPr>
              <a:xfrm>
                <a:off x="5342965" y="2545971"/>
                <a:ext cx="2043877" cy="369332"/>
                <a:chOff x="5190641" y="2725272"/>
                <a:chExt cx="2043877" cy="369332"/>
              </a:xfrm>
            </p:grpSpPr>
            <p:sp>
              <p:nvSpPr>
                <p:cNvPr id="97" name="Oval 16"/>
                <p:cNvSpPr/>
                <p:nvPr/>
              </p:nvSpPr>
              <p:spPr>
                <a:xfrm>
                  <a:off x="5190641" y="2792571"/>
                  <a:ext cx="91440" cy="91440"/>
                </a:xfrm>
                <a:prstGeom prst="ellipse">
                  <a:avLst/>
                </a:prstGeom>
                <a:solidFill>
                  <a:srgbClr val="C0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8" name="TextBox 25"/>
                <p:cNvSpPr txBox="1"/>
                <p:nvPr/>
              </p:nvSpPr>
              <p:spPr>
                <a:xfrm>
                  <a:off x="5289176" y="2725272"/>
                  <a:ext cx="1945342" cy="3693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Immunology/Rheumatology	</a:t>
                  </a:r>
                </a:p>
              </p:txBody>
            </p:sp>
          </p:grpSp>
          <p:grpSp>
            <p:nvGrpSpPr>
              <p:cNvPr id="46" name="Group 34"/>
              <p:cNvGrpSpPr/>
              <p:nvPr/>
            </p:nvGrpSpPr>
            <p:grpSpPr>
              <a:xfrm>
                <a:off x="5342965" y="1981194"/>
                <a:ext cx="1882512" cy="230832"/>
                <a:chOff x="5190641" y="2160495"/>
                <a:chExt cx="1882512" cy="230832"/>
              </a:xfrm>
            </p:grpSpPr>
            <p:sp>
              <p:nvSpPr>
                <p:cNvPr id="93" name="Oval 14"/>
                <p:cNvSpPr/>
                <p:nvPr/>
              </p:nvSpPr>
              <p:spPr>
                <a:xfrm>
                  <a:off x="5190641" y="2211642"/>
                  <a:ext cx="91440" cy="91440"/>
                </a:xfrm>
                <a:prstGeom prst="ellipse">
                  <a:avLst/>
                </a:prstGeom>
                <a:solidFill>
                  <a:srgbClr val="FF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4" name="TextBox 22"/>
                <p:cNvSpPr txBox="1"/>
                <p:nvPr/>
              </p:nvSpPr>
              <p:spPr>
                <a:xfrm>
                  <a:off x="5289176" y="2160495"/>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Hematology 	</a:t>
                  </a:r>
                </a:p>
              </p:txBody>
            </p:sp>
          </p:grpSp>
          <p:grpSp>
            <p:nvGrpSpPr>
              <p:cNvPr id="47" name="Group 35"/>
              <p:cNvGrpSpPr/>
              <p:nvPr/>
            </p:nvGrpSpPr>
            <p:grpSpPr>
              <a:xfrm>
                <a:off x="5342965" y="2169453"/>
                <a:ext cx="1882512" cy="230832"/>
                <a:chOff x="5190641" y="2348754"/>
                <a:chExt cx="1882512" cy="230832"/>
              </a:xfrm>
            </p:grpSpPr>
            <p:sp>
              <p:nvSpPr>
                <p:cNvPr id="91" name="Oval 13"/>
                <p:cNvSpPr/>
                <p:nvPr/>
              </p:nvSpPr>
              <p:spPr>
                <a:xfrm>
                  <a:off x="5190641" y="2405285"/>
                  <a:ext cx="91440" cy="91440"/>
                </a:xfrm>
                <a:prstGeom prst="ellipse">
                  <a:avLst/>
                </a:prstGeom>
                <a:solidFill>
                  <a:srgbClr val="F4B084"/>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2" name="TextBox 91"/>
                <p:cNvSpPr txBox="1"/>
                <p:nvPr/>
              </p:nvSpPr>
              <p:spPr>
                <a:xfrm>
                  <a:off x="5289176" y="2348754"/>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Immunology 	</a:t>
                  </a:r>
                </a:p>
              </p:txBody>
            </p:sp>
          </p:grpSp>
          <p:grpSp>
            <p:nvGrpSpPr>
              <p:cNvPr id="48" name="Group 36"/>
              <p:cNvGrpSpPr/>
              <p:nvPr/>
            </p:nvGrpSpPr>
            <p:grpSpPr>
              <a:xfrm>
                <a:off x="5342965" y="2357712"/>
                <a:ext cx="1882512" cy="230832"/>
                <a:chOff x="5190641" y="2537013"/>
                <a:chExt cx="1882512" cy="230832"/>
              </a:xfrm>
            </p:grpSpPr>
            <p:sp>
              <p:nvSpPr>
                <p:cNvPr id="89" name="Oval 9"/>
                <p:cNvSpPr/>
                <p:nvPr/>
              </p:nvSpPr>
              <p:spPr>
                <a:xfrm>
                  <a:off x="5190641" y="2598928"/>
                  <a:ext cx="91440" cy="91440"/>
                </a:xfrm>
                <a:prstGeom prst="ellipse">
                  <a:avLst/>
                </a:prstGeom>
                <a:solidFill>
                  <a:srgbClr val="A9D08E"/>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90" name="TextBox 89"/>
                <p:cNvSpPr txBox="1"/>
                <p:nvPr/>
              </p:nvSpPr>
              <p:spPr>
                <a:xfrm>
                  <a:off x="5289176" y="2537013"/>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Neurology	</a:t>
                  </a:r>
                </a:p>
              </p:txBody>
            </p:sp>
          </p:grpSp>
          <p:grpSp>
            <p:nvGrpSpPr>
              <p:cNvPr id="80" name="Group 38"/>
              <p:cNvGrpSpPr/>
              <p:nvPr/>
            </p:nvGrpSpPr>
            <p:grpSpPr>
              <a:xfrm>
                <a:off x="5342965" y="2743195"/>
                <a:ext cx="1882512" cy="230832"/>
                <a:chOff x="5190641" y="2922496"/>
                <a:chExt cx="1882512" cy="230832"/>
              </a:xfrm>
            </p:grpSpPr>
            <p:sp>
              <p:nvSpPr>
                <p:cNvPr id="87" name="Oval 17"/>
                <p:cNvSpPr/>
                <p:nvPr/>
              </p:nvSpPr>
              <p:spPr>
                <a:xfrm>
                  <a:off x="5190641" y="2986214"/>
                  <a:ext cx="91440" cy="91440"/>
                </a:xfrm>
                <a:prstGeom prst="ellipse">
                  <a:avLst/>
                </a:prstGeom>
                <a:solidFill>
                  <a:srgbClr val="7030A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88" name="TextBox 87"/>
                <p:cNvSpPr txBox="1"/>
                <p:nvPr/>
              </p:nvSpPr>
              <p:spPr>
                <a:xfrm>
                  <a:off x="5289176" y="2922496"/>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Oncology	</a:t>
                  </a:r>
                </a:p>
              </p:txBody>
            </p:sp>
          </p:grpSp>
          <p:grpSp>
            <p:nvGrpSpPr>
              <p:cNvPr id="81" name="Group 40"/>
              <p:cNvGrpSpPr/>
              <p:nvPr/>
            </p:nvGrpSpPr>
            <p:grpSpPr>
              <a:xfrm>
                <a:off x="5342965" y="3119712"/>
                <a:ext cx="1882512" cy="369332"/>
                <a:chOff x="5190641" y="3299013"/>
                <a:chExt cx="1882512" cy="369332"/>
              </a:xfrm>
            </p:grpSpPr>
            <p:sp>
              <p:nvSpPr>
                <p:cNvPr id="85" name="Oval 18"/>
                <p:cNvSpPr/>
                <p:nvPr/>
              </p:nvSpPr>
              <p:spPr>
                <a:xfrm>
                  <a:off x="5190641" y="3373500"/>
                  <a:ext cx="91440" cy="91440"/>
                </a:xfrm>
                <a:prstGeom prst="ellipse">
                  <a:avLst/>
                </a:prstGeom>
                <a:solidFill>
                  <a:srgbClr val="80808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86" name="TextBox 85"/>
                <p:cNvSpPr txBox="1"/>
                <p:nvPr/>
              </p:nvSpPr>
              <p:spPr>
                <a:xfrm>
                  <a:off x="5289176" y="3299013"/>
                  <a:ext cx="1783977" cy="3693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Organ Transplantation	</a:t>
                  </a:r>
                </a:p>
              </p:txBody>
            </p:sp>
          </p:grpSp>
          <p:grpSp>
            <p:nvGrpSpPr>
              <p:cNvPr id="82" name="Group 39"/>
              <p:cNvGrpSpPr/>
              <p:nvPr/>
            </p:nvGrpSpPr>
            <p:grpSpPr>
              <a:xfrm>
                <a:off x="5342965" y="2940418"/>
                <a:ext cx="1882512" cy="230832"/>
                <a:chOff x="5190641" y="3119719"/>
                <a:chExt cx="1882512" cy="230832"/>
              </a:xfrm>
            </p:grpSpPr>
            <p:sp>
              <p:nvSpPr>
                <p:cNvPr id="83" name="TextBox 82"/>
                <p:cNvSpPr txBox="1"/>
                <p:nvPr/>
              </p:nvSpPr>
              <p:spPr>
                <a:xfrm>
                  <a:off x="5289176" y="3119719"/>
                  <a:ext cx="1783977" cy="230832"/>
                </a:xfrm>
                <a:prstGeom prst="rect">
                  <a:avLst/>
                </a:prstGeom>
                <a:ln>
                  <a:noFill/>
                </a:ln>
              </p:spPr>
              <p:txBody>
                <a:bodyPr vert="horz" wrap="square" lIns="91440" tIns="45720" rIns="91440" bIns="45720" numCol="1" rtlCol="0" anchor="t" anchorCtr="0" compatLnSpc="1">
                  <a:prstTxWarp prst="textNoShape">
                    <a:avLst/>
                  </a:prstTxWarp>
                  <a:spAutoFit/>
                </a:bodyPr>
                <a:lstStyle/>
                <a:p>
                  <a:pPr>
                    <a:spcBef>
                      <a:spcPts val="400"/>
                    </a:spcBef>
                  </a:pPr>
                  <a:r>
                    <a:rPr lang="en-US" sz="900" b="1" dirty="0" smtClean="0">
                      <a:solidFill>
                        <a:srgbClr val="1A1A1A"/>
                      </a:solidFill>
                      <a:latin typeface="Arial"/>
                    </a:rPr>
                    <a:t>Ophthalmology</a:t>
                  </a:r>
                </a:p>
              </p:txBody>
            </p:sp>
            <p:sp>
              <p:nvSpPr>
                <p:cNvPr id="84" name="Oval 83"/>
                <p:cNvSpPr/>
                <p:nvPr/>
              </p:nvSpPr>
              <p:spPr>
                <a:xfrm>
                  <a:off x="5190641" y="3179857"/>
                  <a:ext cx="91440" cy="91440"/>
                </a:xfrm>
                <a:prstGeom prst="ellipse">
                  <a:avLst/>
                </a:prstGeom>
                <a:solidFill>
                  <a:srgbClr val="BF8F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grpSp>
        </p:grpSp>
      </p:grpSp>
      <p:sp>
        <p:nvSpPr>
          <p:cNvPr id="99" name="Oval 98"/>
          <p:cNvSpPr/>
          <p:nvPr/>
        </p:nvSpPr>
        <p:spPr>
          <a:xfrm>
            <a:off x="3460437" y="4412642"/>
            <a:ext cx="91440" cy="91440"/>
          </a:xfrm>
          <a:prstGeom prst="ellipse">
            <a:avLst/>
          </a:prstGeom>
          <a:solidFill>
            <a:srgbClr val="A9D08E"/>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00" name="Oval 99"/>
          <p:cNvSpPr/>
          <p:nvPr/>
        </p:nvSpPr>
        <p:spPr>
          <a:xfrm>
            <a:off x="4724497" y="4941572"/>
            <a:ext cx="91440" cy="91440"/>
          </a:xfrm>
          <a:prstGeom prst="ellipse">
            <a:avLst/>
          </a:prstGeom>
          <a:solidFill>
            <a:srgbClr val="C00000"/>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101" name="Oval 100"/>
          <p:cNvSpPr/>
          <p:nvPr/>
        </p:nvSpPr>
        <p:spPr>
          <a:xfrm>
            <a:off x="8722887" y="3318907"/>
            <a:ext cx="91440" cy="91440"/>
          </a:xfrm>
          <a:prstGeom prst="ellipse">
            <a:avLst/>
          </a:prstGeom>
          <a:solidFill>
            <a:srgbClr val="A9D08E"/>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200"/>
              </a:spcBef>
            </a:pPr>
            <a:endParaRPr lang="en-US" sz="1400" dirty="0" smtClean="0">
              <a:solidFill>
                <a:prstClr val="white"/>
              </a:solidFill>
            </a:endParaRPr>
          </a:p>
        </p:txBody>
      </p:sp>
      <p:sp>
        <p:nvSpPr>
          <p:cNvPr id="33" name="TextBox 32"/>
          <p:cNvSpPr txBox="1"/>
          <p:nvPr/>
        </p:nvSpPr>
        <p:spPr>
          <a:xfrm>
            <a:off x="2232932" y="6215273"/>
            <a:ext cx="6403789" cy="466794"/>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defPPr>
              <a:defRPr lang="en-US"/>
            </a:defPPr>
            <a:lvl1pPr algn="ctr">
              <a:defRPr sz="900"/>
            </a:lvl1pPr>
          </a:lstStyle>
          <a:p>
            <a:pPr algn="l">
              <a:lnSpc>
                <a:spcPts val="1100"/>
              </a:lnSpc>
            </a:pPr>
            <a:r>
              <a:rPr lang="en-US" sz="800" baseline="30000" dirty="0" smtClean="0">
                <a:solidFill>
                  <a:prstClr val="black"/>
                </a:solidFill>
              </a:rPr>
              <a:t>1</a:t>
            </a:r>
            <a:r>
              <a:rPr lang="en-US" sz="800" dirty="0" smtClean="0">
                <a:solidFill>
                  <a:prstClr val="black"/>
                </a:solidFill>
              </a:rPr>
              <a:t>IMS </a:t>
            </a:r>
            <a:r>
              <a:rPr lang="en-US" sz="800" dirty="0">
                <a:solidFill>
                  <a:prstClr val="black"/>
                </a:solidFill>
              </a:rPr>
              <a:t>MIDAS 2016 - </a:t>
            </a:r>
            <a:r>
              <a:rPr lang="en-US" sz="800" dirty="0"/>
              <a:t>QuintilesIMS Biosimilar </a:t>
            </a:r>
            <a:r>
              <a:rPr lang="en-US" sz="800" dirty="0" err="1" smtClean="0"/>
              <a:t>Watchlist</a:t>
            </a:r>
            <a:endParaRPr lang="en-US" sz="800" dirty="0">
              <a:solidFill>
                <a:prstClr val="black"/>
              </a:solidFill>
            </a:endParaRPr>
          </a:p>
          <a:p>
            <a:pPr algn="l">
              <a:lnSpc>
                <a:spcPts val="1100"/>
              </a:lnSpc>
            </a:pPr>
            <a:r>
              <a:rPr lang="en-US" sz="800" baseline="30000" dirty="0" smtClean="0">
                <a:solidFill>
                  <a:prstClr val="black"/>
                </a:solidFill>
              </a:rPr>
              <a:t>2</a:t>
            </a:r>
            <a:r>
              <a:rPr lang="en-US" sz="800" dirty="0" smtClean="0">
                <a:solidFill>
                  <a:prstClr val="black"/>
                </a:solidFill>
              </a:rPr>
              <a:t>Therapy areas targeted for clinical trials are predicted based on QuintilesIMS experience in biosimilar clinical development</a:t>
            </a:r>
          </a:p>
        </p:txBody>
      </p:sp>
    </p:spTree>
    <p:extLst>
      <p:ext uri="{BB962C8B-B14F-4D97-AF65-F5344CB8AC3E}">
        <p14:creationId xmlns:p14="http://schemas.microsoft.com/office/powerpoint/2010/main" val="31501447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1042" y="5772904"/>
            <a:ext cx="5890233" cy="461665"/>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p>
            <a:r>
              <a:rPr lang="en-US" sz="900" dirty="0" smtClean="0">
                <a:solidFill>
                  <a:srgbClr val="1A1A1A"/>
                </a:solidFill>
              </a:rPr>
              <a:t>Analysis developed by QuintilesIMS using public sources of information, including company </a:t>
            </a:r>
            <a:r>
              <a:rPr lang="en-US" sz="900" dirty="0">
                <a:solidFill>
                  <a:srgbClr val="1A1A1A"/>
                </a:solidFill>
              </a:rPr>
              <a:t>websites, , current as of July </a:t>
            </a:r>
            <a:r>
              <a:rPr lang="en-US" sz="900" dirty="0" smtClean="0">
                <a:solidFill>
                  <a:srgbClr val="1A1A1A"/>
                </a:solidFill>
              </a:rPr>
              <a:t>2017</a:t>
            </a:r>
            <a:endParaRPr lang="en-US" sz="900" dirty="0">
              <a:solidFill>
                <a:srgbClr val="1A1A1A"/>
              </a:solidFill>
            </a:endParaRPr>
          </a:p>
        </p:txBody>
      </p:sp>
      <p:sp>
        <p:nvSpPr>
          <p:cNvPr id="11" name="Title 10"/>
          <p:cNvSpPr>
            <a:spLocks noGrp="1"/>
          </p:cNvSpPr>
          <p:nvPr>
            <p:ph type="title"/>
          </p:nvPr>
        </p:nvSpPr>
        <p:spPr>
          <a:xfrm>
            <a:off x="384046" y="119507"/>
            <a:ext cx="8510571" cy="640781"/>
          </a:xfrm>
        </p:spPr>
        <p:txBody>
          <a:bodyPr/>
          <a:lstStyle/>
          <a:p>
            <a:r>
              <a:rPr lang="en-US" sz="2000" dirty="0" smtClean="0"/>
              <a:t>Biosimilars </a:t>
            </a:r>
            <a:r>
              <a:rPr lang="en-US" sz="2000" dirty="0"/>
              <a:t>D</a:t>
            </a:r>
            <a:r>
              <a:rPr lang="en-US" sz="2000" dirty="0" smtClean="0"/>
              <a:t>evelopment for Biologics with Patent </a:t>
            </a:r>
            <a:r>
              <a:rPr lang="en-US" sz="2000" dirty="0"/>
              <a:t>E</a:t>
            </a:r>
            <a:r>
              <a:rPr lang="en-US" sz="2000" dirty="0" smtClean="0"/>
              <a:t>xpiry 2013-2019</a:t>
            </a:r>
            <a:endParaRPr lang="en-US" sz="2000" dirty="0"/>
          </a:p>
        </p:txBody>
      </p:sp>
      <p:graphicFrame>
        <p:nvGraphicFramePr>
          <p:cNvPr id="8" name="Chart 7"/>
          <p:cNvGraphicFramePr/>
          <p:nvPr>
            <p:extLst>
              <p:ext uri="{D42A27DB-BD31-4B8C-83A1-F6EECF244321}">
                <p14:modId xmlns:p14="http://schemas.microsoft.com/office/powerpoint/2010/main" val="3642695652"/>
              </p:ext>
            </p:extLst>
          </p:nvPr>
        </p:nvGraphicFramePr>
        <p:xfrm>
          <a:off x="555913" y="1475684"/>
          <a:ext cx="8032174" cy="404188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014651" y="6489900"/>
            <a:ext cx="2172885" cy="323165"/>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p>
            <a:r>
              <a:rPr lang="en-US" sz="900" dirty="0" smtClean="0">
                <a:solidFill>
                  <a:srgbClr val="1A1A1A"/>
                </a:solidFill>
              </a:rPr>
              <a:t>* No biosimilar under development</a:t>
            </a:r>
          </a:p>
        </p:txBody>
      </p:sp>
      <p:sp>
        <p:nvSpPr>
          <p:cNvPr id="6" name="Text Placeholder 2"/>
          <p:cNvSpPr txBox="1">
            <a:spLocks/>
          </p:cNvSpPr>
          <p:nvPr/>
        </p:nvSpPr>
        <p:spPr>
          <a:xfrm>
            <a:off x="397764" y="946369"/>
            <a:ext cx="8348472" cy="332399"/>
          </a:xfrm>
          <a:prstGeom prst="rect">
            <a:avLst/>
          </a:prstGeom>
        </p:spPr>
        <p:txBody>
          <a:bodyPr/>
          <a:lst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t>Biosimilar </a:t>
            </a:r>
            <a:r>
              <a:rPr lang="en-US" dirty="0"/>
              <a:t>development continues for the first wave of biologics </a:t>
            </a:r>
          </a:p>
        </p:txBody>
      </p:sp>
    </p:spTree>
    <p:extLst>
      <p:ext uri="{BB962C8B-B14F-4D97-AF65-F5344CB8AC3E}">
        <p14:creationId xmlns:p14="http://schemas.microsoft.com/office/powerpoint/2010/main" val="3528200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384046" y="122663"/>
            <a:ext cx="8531353" cy="676159"/>
          </a:xfrm>
        </p:spPr>
        <p:txBody>
          <a:bodyPr/>
          <a:lstStyle/>
          <a:p>
            <a:r>
              <a:rPr lang="en-US" sz="2000" dirty="0" smtClean="0"/>
              <a:t>Biosimilars </a:t>
            </a:r>
            <a:r>
              <a:rPr lang="en-US" sz="2000" dirty="0"/>
              <a:t>Development for </a:t>
            </a:r>
            <a:r>
              <a:rPr lang="en-US" sz="2000" dirty="0" smtClean="0"/>
              <a:t>Biologics </a:t>
            </a:r>
            <a:r>
              <a:rPr lang="en-US" sz="2000" dirty="0"/>
              <a:t>with Patent Expiry 2020- 2026</a:t>
            </a:r>
          </a:p>
        </p:txBody>
      </p:sp>
      <p:graphicFrame>
        <p:nvGraphicFramePr>
          <p:cNvPr id="8" name="Chart 7"/>
          <p:cNvGraphicFramePr/>
          <p:nvPr>
            <p:extLst>
              <p:ext uri="{D42A27DB-BD31-4B8C-83A1-F6EECF244321}">
                <p14:modId xmlns:p14="http://schemas.microsoft.com/office/powerpoint/2010/main" val="1681004413"/>
              </p:ext>
            </p:extLst>
          </p:nvPr>
        </p:nvGraphicFramePr>
        <p:xfrm>
          <a:off x="555913" y="1374895"/>
          <a:ext cx="8032174" cy="404188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2014651" y="6489900"/>
            <a:ext cx="2172885" cy="323165"/>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p>
            <a:r>
              <a:rPr lang="en-US" sz="900" dirty="0" smtClean="0">
                <a:solidFill>
                  <a:srgbClr val="1A1A1A"/>
                </a:solidFill>
              </a:rPr>
              <a:t>* No biosimilar under development</a:t>
            </a:r>
          </a:p>
        </p:txBody>
      </p:sp>
      <p:sp>
        <p:nvSpPr>
          <p:cNvPr id="6" name="Text Placeholder 2"/>
          <p:cNvSpPr txBox="1">
            <a:spLocks/>
          </p:cNvSpPr>
          <p:nvPr/>
        </p:nvSpPr>
        <p:spPr>
          <a:xfrm>
            <a:off x="384046" y="852575"/>
            <a:ext cx="8348472" cy="332399"/>
          </a:xfrm>
          <a:prstGeom prst="rect">
            <a:avLst/>
          </a:prstGeom>
        </p:spPr>
        <p:txBody>
          <a:bodyPr/>
          <a:lstStyle>
            <a:lvl1pPr marL="230188" indent="-230188" algn="l" rtl="0" eaLnBrk="1" fontAlgn="base" hangingPunct="1">
              <a:spcBef>
                <a:spcPct val="20000"/>
              </a:spcBef>
              <a:spcAft>
                <a:spcPct val="0"/>
              </a:spcAft>
              <a:buFont typeface="Arial" charset="0"/>
              <a:buChar char="•"/>
              <a:defRPr kern="1200">
                <a:solidFill>
                  <a:srgbClr val="414343"/>
                </a:solidFill>
                <a:latin typeface="+mn-lt"/>
                <a:ea typeface="ＭＳ Ｐゴシック" charset="-128"/>
                <a:cs typeface="+mn-cs"/>
              </a:defRPr>
            </a:lvl1pPr>
            <a:lvl2pPr marL="457200" indent="-234950" algn="l" rtl="0" eaLnBrk="1" fontAlgn="base" hangingPunct="1">
              <a:spcBef>
                <a:spcPct val="20000"/>
              </a:spcBef>
              <a:spcAft>
                <a:spcPct val="0"/>
              </a:spcAft>
              <a:buFont typeface="Lucida Grande" charset="0"/>
              <a:buChar char="&gt;"/>
              <a:defRPr sz="1600" kern="1200">
                <a:solidFill>
                  <a:srgbClr val="414343"/>
                </a:solidFill>
                <a:latin typeface="+mn-lt"/>
                <a:ea typeface="ＭＳ Ｐゴシック" charset="-128"/>
                <a:cs typeface="+mn-cs"/>
              </a:defRPr>
            </a:lvl2pPr>
            <a:lvl3pPr marL="679450" indent="-222250" algn="l" rtl="0" eaLnBrk="1" fontAlgn="base" hangingPunct="1">
              <a:spcBef>
                <a:spcPct val="20000"/>
              </a:spcBef>
              <a:spcAft>
                <a:spcPct val="0"/>
              </a:spcAft>
              <a:buFont typeface="Lucida Grande" charset="0"/>
              <a:buChar char="-"/>
              <a:defRPr sz="1600" kern="1200">
                <a:solidFill>
                  <a:srgbClr val="414343"/>
                </a:solidFill>
                <a:latin typeface="+mn-lt"/>
                <a:ea typeface="ＭＳ Ｐゴシック" charset="-128"/>
                <a:cs typeface="+mn-cs"/>
              </a:defRPr>
            </a:lvl3pPr>
            <a:lvl4pPr marL="914400" indent="-2349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4pPr>
            <a:lvl5pPr marL="1144588" indent="-222250" algn="l" rtl="0" eaLnBrk="1" fontAlgn="base" hangingPunct="1">
              <a:spcBef>
                <a:spcPct val="20000"/>
              </a:spcBef>
              <a:spcAft>
                <a:spcPct val="0"/>
              </a:spcAft>
              <a:buFont typeface="Arial" charset="0"/>
              <a:buChar char="•"/>
              <a:defRPr sz="1600" kern="1200">
                <a:solidFill>
                  <a:srgbClr val="414343"/>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dirty="0" smtClean="0"/>
              <a:t>Biosimilar </a:t>
            </a:r>
            <a:r>
              <a:rPr lang="en-US" dirty="0"/>
              <a:t>development </a:t>
            </a:r>
            <a:r>
              <a:rPr lang="en-US" dirty="0" smtClean="0"/>
              <a:t>ongoing for </a:t>
            </a:r>
            <a:r>
              <a:rPr lang="en-US" dirty="0"/>
              <a:t>the </a:t>
            </a:r>
            <a:r>
              <a:rPr lang="en-US" dirty="0" smtClean="0"/>
              <a:t>second wave </a:t>
            </a:r>
            <a:r>
              <a:rPr lang="en-US" dirty="0"/>
              <a:t>of biologics </a:t>
            </a:r>
          </a:p>
        </p:txBody>
      </p:sp>
      <p:sp>
        <p:nvSpPr>
          <p:cNvPr id="7" name="TextBox 6"/>
          <p:cNvSpPr txBox="1"/>
          <p:nvPr/>
        </p:nvSpPr>
        <p:spPr>
          <a:xfrm>
            <a:off x="501042" y="5772904"/>
            <a:ext cx="5890233" cy="461665"/>
          </a:xfrm>
          <a:prstGeom prst="rect">
            <a:avLst/>
          </a:prstGeom>
          <a:noFill/>
          <a:ln w="6350">
            <a:noFill/>
          </a:ln>
          <a:effectLst/>
        </p:spPr>
        <p:style>
          <a:lnRef idx="2">
            <a:schemeClr val="dk1"/>
          </a:lnRef>
          <a:fillRef idx="1">
            <a:schemeClr val="lt1"/>
          </a:fillRef>
          <a:effectRef idx="0">
            <a:schemeClr val="dk1"/>
          </a:effectRef>
          <a:fontRef idx="minor">
            <a:schemeClr val="dk1"/>
          </a:fontRef>
        </p:style>
        <p:txBody>
          <a:bodyPr wrap="square" tIns="91440" bIns="91440" rtlCol="0">
            <a:spAutoFit/>
          </a:bodyPr>
          <a:lstStyle/>
          <a:p>
            <a:r>
              <a:rPr lang="en-US" sz="900" dirty="0" smtClean="0">
                <a:solidFill>
                  <a:srgbClr val="1A1A1A"/>
                </a:solidFill>
              </a:rPr>
              <a:t>Analysis developed by QuintilesIMS using public sources of information, including company websites, current as of July 2017</a:t>
            </a:r>
          </a:p>
        </p:txBody>
      </p:sp>
    </p:spTree>
    <p:extLst>
      <p:ext uri="{BB962C8B-B14F-4D97-AF65-F5344CB8AC3E}">
        <p14:creationId xmlns:p14="http://schemas.microsoft.com/office/powerpoint/2010/main" val="3024697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384047" y="230542"/>
            <a:ext cx="8348472" cy="461665"/>
          </a:xfrm>
        </p:spPr>
        <p:txBody>
          <a:bodyPr/>
          <a:lstStyle/>
          <a:p>
            <a:r>
              <a:rPr lang="en-US" dirty="0" smtClean="0">
                <a:solidFill>
                  <a:schemeClr val="tx1"/>
                </a:solidFill>
              </a:rPr>
              <a:t>Selection of the Reference Product</a:t>
            </a:r>
            <a:endParaRPr lang="en-US" dirty="0">
              <a:solidFill>
                <a:schemeClr val="tx1"/>
              </a:solidFill>
            </a:endParaRPr>
          </a:p>
        </p:txBody>
      </p:sp>
      <p:sp>
        <p:nvSpPr>
          <p:cNvPr id="25" name="Content Placeholder 16"/>
          <p:cNvSpPr txBox="1">
            <a:spLocks/>
          </p:cNvSpPr>
          <p:nvPr/>
        </p:nvSpPr>
        <p:spPr>
          <a:xfrm>
            <a:off x="384047" y="1606114"/>
            <a:ext cx="4797553" cy="3299715"/>
          </a:xfrm>
          <a:prstGeom prst="rect">
            <a:avLst/>
          </a:prstGeom>
        </p:spPr>
        <p:txBody>
          <a:bodyPr/>
          <a:lstStyle>
            <a:lvl1pPr marL="171450" indent="-171450" algn="l" rtl="0" eaLnBrk="1" fontAlgn="base" hangingPunct="1">
              <a:spcBef>
                <a:spcPts val="1000"/>
              </a:spcBef>
              <a:spcAft>
                <a:spcPct val="0"/>
              </a:spcAft>
              <a:buFont typeface="Arial" charset="0"/>
              <a:buChar char="•"/>
              <a:defRPr kern="1200">
                <a:solidFill>
                  <a:schemeClr val="tx2"/>
                </a:solidFill>
                <a:latin typeface="+mn-lt"/>
                <a:ea typeface="ＭＳ Ｐゴシック" charset="-128"/>
                <a:cs typeface="+mn-cs"/>
              </a:defRPr>
            </a:lvl1pPr>
            <a:lvl2pPr marL="400050" indent="-177800" algn="l" rtl="0" eaLnBrk="1" fontAlgn="base" hangingPunct="1">
              <a:spcBef>
                <a:spcPts val="600"/>
              </a:spcBef>
              <a:spcAft>
                <a:spcPct val="0"/>
              </a:spcAft>
              <a:buFont typeface="Arial" pitchFamily="34" charset="0"/>
              <a:buChar char="›"/>
              <a:defRPr sz="1600" kern="1200">
                <a:solidFill>
                  <a:schemeClr val="tx2"/>
                </a:solidFill>
                <a:latin typeface="+mn-lt"/>
                <a:ea typeface="ＭＳ Ｐゴシック" charset="-128"/>
                <a:cs typeface="+mn-cs"/>
              </a:defRPr>
            </a:lvl2pPr>
            <a:lvl3pPr marL="57150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3pPr>
            <a:lvl4pPr marL="74295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4pPr>
            <a:lvl5pPr marL="857250" indent="-114300" algn="l" rtl="0" eaLnBrk="1" fontAlgn="base" hangingPunct="1">
              <a:spcBef>
                <a:spcPts val="600"/>
              </a:spcBef>
              <a:spcAft>
                <a:spcPct val="0"/>
              </a:spcAft>
              <a:buFont typeface="Arial" charset="0"/>
              <a:buChar char="•"/>
              <a:defRPr sz="1200" kern="1200">
                <a:solidFill>
                  <a:schemeClr val="tx2"/>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Review </a:t>
            </a:r>
            <a:r>
              <a:rPr lang="en-US" sz="1600" b="1" dirty="0"/>
              <a:t>Reference </a:t>
            </a:r>
            <a:r>
              <a:rPr lang="en-US" sz="1600" b="1" dirty="0" smtClean="0"/>
              <a:t>Product Information: </a:t>
            </a:r>
            <a:endParaRPr lang="en-US" sz="1600" b="1" dirty="0"/>
          </a:p>
          <a:p>
            <a:r>
              <a:rPr lang="en-US" sz="1600" dirty="0"/>
              <a:t>Labeling, formulation and dosage strength(s) </a:t>
            </a:r>
          </a:p>
          <a:p>
            <a:r>
              <a:rPr lang="en-US" sz="1600" dirty="0"/>
              <a:t>Purity, Potency and Stability </a:t>
            </a:r>
          </a:p>
          <a:p>
            <a:pPr marL="0" indent="0">
              <a:buNone/>
            </a:pPr>
            <a:r>
              <a:rPr lang="en-US" sz="1600" b="1" dirty="0" smtClean="0"/>
              <a:t>Evaluate Reference Product Application:</a:t>
            </a:r>
          </a:p>
          <a:p>
            <a:r>
              <a:rPr lang="en-US" sz="1600" dirty="0"/>
              <a:t> </a:t>
            </a:r>
            <a:r>
              <a:rPr lang="en-US" sz="1600" dirty="0" smtClean="0"/>
              <a:t>Use </a:t>
            </a:r>
            <a:r>
              <a:rPr lang="en-US" sz="1600" dirty="0"/>
              <a:t>in clinical setting, route of administration, dosage form, container closure and delivery systems. </a:t>
            </a:r>
            <a:endParaRPr lang="en-US" sz="1600" dirty="0" smtClean="0"/>
          </a:p>
          <a:p>
            <a:r>
              <a:rPr lang="en-US" sz="1600" dirty="0" smtClean="0"/>
              <a:t>Clinical </a:t>
            </a:r>
            <a:r>
              <a:rPr lang="en-US" sz="1600" dirty="0"/>
              <a:t>pharmacology and pharmacokinetics; efficacy, safety, special population </a:t>
            </a:r>
            <a:r>
              <a:rPr lang="en-US" sz="1600" dirty="0" smtClean="0"/>
              <a:t>consideration</a:t>
            </a:r>
          </a:p>
          <a:p>
            <a:pPr marL="0" indent="0">
              <a:buNone/>
            </a:pPr>
            <a:r>
              <a:rPr lang="en-US" sz="1600" b="1" dirty="0" smtClean="0"/>
              <a:t>Conduct </a:t>
            </a:r>
            <a:r>
              <a:rPr lang="en-US" sz="1600" b="1" dirty="0"/>
              <a:t>Reference Product </a:t>
            </a:r>
            <a:r>
              <a:rPr lang="en-US" sz="1600" b="1" dirty="0" smtClean="0"/>
              <a:t>Evaluation: </a:t>
            </a:r>
            <a:endParaRPr lang="en-US" sz="1600" b="1" dirty="0"/>
          </a:p>
          <a:p>
            <a:r>
              <a:rPr lang="en-US" sz="1600" dirty="0" smtClean="0"/>
              <a:t>Extensive analytical testing using state of the art techniques</a:t>
            </a:r>
          </a:p>
          <a:p>
            <a:r>
              <a:rPr lang="en-US" sz="1600" dirty="0" smtClean="0"/>
              <a:t>Understand Reference Product mechanism of action, plan for </a:t>
            </a:r>
            <a:r>
              <a:rPr lang="en-US" sz="1600" i="1" dirty="0" smtClean="0"/>
              <a:t>in-vitro</a:t>
            </a:r>
            <a:r>
              <a:rPr lang="en-US" sz="1600" dirty="0" smtClean="0"/>
              <a:t> and/or </a:t>
            </a:r>
            <a:r>
              <a:rPr lang="en-US" sz="1600" i="1" dirty="0" smtClean="0"/>
              <a:t>in-vivo</a:t>
            </a:r>
            <a:r>
              <a:rPr lang="en-US" sz="1600" dirty="0" smtClean="0"/>
              <a:t> studies</a:t>
            </a:r>
            <a:endParaRPr lang="en-US" sz="1600" dirty="0"/>
          </a:p>
          <a:p>
            <a:endParaRPr lang="en-US" sz="1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6356" y="2464910"/>
            <a:ext cx="3316163" cy="2210775"/>
          </a:xfrm>
          <a:prstGeom prst="rect">
            <a:avLst/>
          </a:prstGeom>
        </p:spPr>
      </p:pic>
      <p:sp>
        <p:nvSpPr>
          <p:cNvPr id="20" name="Text Placeholder 4"/>
          <p:cNvSpPr txBox="1">
            <a:spLocks/>
          </p:cNvSpPr>
          <p:nvPr/>
        </p:nvSpPr>
        <p:spPr>
          <a:xfrm>
            <a:off x="384047" y="824464"/>
            <a:ext cx="8348472" cy="363176"/>
          </a:xfrm>
          <a:prstGeom prst="rect">
            <a:avLst/>
          </a:prstGeom>
        </p:spPr>
        <p:txBody>
          <a:bodyPr lIns="91440" tIns="0" rIns="91440"/>
          <a:lstStyle>
            <a:defPPr>
              <a:defRPr lang="en-US"/>
            </a:defPPr>
            <a:lvl1pPr algn="l" rtl="0" fontAlgn="base">
              <a:spcBef>
                <a:spcPct val="0"/>
              </a:spcBef>
              <a:spcAft>
                <a:spcPct val="0"/>
              </a:spcAft>
              <a:defRPr sz="700" kern="1200" dirty="0">
                <a:solidFill>
                  <a:schemeClr val="tx2"/>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sz="2000" dirty="0" smtClean="0"/>
              <a:t>A Comprehensive evaluation of Reference Product is key to successful biosimilar development</a:t>
            </a:r>
            <a:endParaRPr lang="en-US" sz="2000" dirty="0"/>
          </a:p>
        </p:txBody>
      </p:sp>
    </p:spTree>
    <p:extLst>
      <p:ext uri="{BB962C8B-B14F-4D97-AF65-F5344CB8AC3E}">
        <p14:creationId xmlns:p14="http://schemas.microsoft.com/office/powerpoint/2010/main" val="3327570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384047" y="230542"/>
            <a:ext cx="8348472" cy="461665"/>
          </a:xfrm>
        </p:spPr>
        <p:txBody>
          <a:bodyPr/>
          <a:lstStyle/>
          <a:p>
            <a:r>
              <a:rPr lang="en-US" dirty="0" smtClean="0">
                <a:solidFill>
                  <a:schemeClr val="tx1"/>
                </a:solidFill>
              </a:rPr>
              <a:t>Biosimilar Development Program</a:t>
            </a:r>
            <a:endParaRPr lang="en-US" dirty="0">
              <a:solidFill>
                <a:schemeClr val="tx1"/>
              </a:solidFill>
            </a:endParaRPr>
          </a:p>
        </p:txBody>
      </p:sp>
      <p:sp>
        <p:nvSpPr>
          <p:cNvPr id="25" name="Content Placeholder 16"/>
          <p:cNvSpPr txBox="1">
            <a:spLocks/>
          </p:cNvSpPr>
          <p:nvPr/>
        </p:nvSpPr>
        <p:spPr>
          <a:xfrm>
            <a:off x="4927472" y="1551083"/>
            <a:ext cx="4797553" cy="2257425"/>
          </a:xfrm>
          <a:prstGeom prst="rect">
            <a:avLst/>
          </a:prstGeom>
        </p:spPr>
        <p:txBody>
          <a:bodyPr/>
          <a:lstStyle>
            <a:lvl1pPr marL="171450" indent="-171450" algn="l" rtl="0" eaLnBrk="1" fontAlgn="base" hangingPunct="1">
              <a:spcBef>
                <a:spcPts val="1000"/>
              </a:spcBef>
              <a:spcAft>
                <a:spcPct val="0"/>
              </a:spcAft>
              <a:buFont typeface="Arial" charset="0"/>
              <a:buChar char="•"/>
              <a:defRPr kern="1200">
                <a:solidFill>
                  <a:schemeClr val="tx2"/>
                </a:solidFill>
                <a:latin typeface="+mn-lt"/>
                <a:ea typeface="ＭＳ Ｐゴシック" charset="-128"/>
                <a:cs typeface="+mn-cs"/>
              </a:defRPr>
            </a:lvl1pPr>
            <a:lvl2pPr marL="400050" indent="-177800" algn="l" rtl="0" eaLnBrk="1" fontAlgn="base" hangingPunct="1">
              <a:spcBef>
                <a:spcPts val="600"/>
              </a:spcBef>
              <a:spcAft>
                <a:spcPct val="0"/>
              </a:spcAft>
              <a:buFont typeface="Arial" pitchFamily="34" charset="0"/>
              <a:buChar char="›"/>
              <a:defRPr sz="1600" kern="1200">
                <a:solidFill>
                  <a:schemeClr val="tx2"/>
                </a:solidFill>
                <a:latin typeface="+mn-lt"/>
                <a:ea typeface="ＭＳ Ｐゴシック" charset="-128"/>
                <a:cs typeface="+mn-cs"/>
              </a:defRPr>
            </a:lvl2pPr>
            <a:lvl3pPr marL="57150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3pPr>
            <a:lvl4pPr marL="74295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4pPr>
            <a:lvl5pPr marL="857250" indent="-114300" algn="l" rtl="0" eaLnBrk="1" fontAlgn="base" hangingPunct="1">
              <a:spcBef>
                <a:spcPts val="600"/>
              </a:spcBef>
              <a:spcAft>
                <a:spcPct val="0"/>
              </a:spcAft>
              <a:buFont typeface="Arial" charset="0"/>
              <a:buChar char="•"/>
              <a:defRPr sz="1200" kern="1200">
                <a:solidFill>
                  <a:schemeClr val="tx2"/>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600" b="1" dirty="0" smtClean="0"/>
              <a:t>Source of Reference Product or</a:t>
            </a:r>
          </a:p>
          <a:p>
            <a:pPr marL="0" indent="0">
              <a:buNone/>
            </a:pPr>
            <a:r>
              <a:rPr lang="en-US" sz="1600" b="1" dirty="0"/>
              <a:t>h</a:t>
            </a:r>
            <a:r>
              <a:rPr lang="en-US" sz="1600" b="1" dirty="0" smtClean="0"/>
              <a:t>ow </a:t>
            </a:r>
            <a:r>
              <a:rPr lang="en-US" sz="1600" b="1" dirty="0"/>
              <a:t>m</a:t>
            </a:r>
            <a:r>
              <a:rPr lang="en-US" sz="1600" b="1" dirty="0" smtClean="0"/>
              <a:t>any </a:t>
            </a:r>
            <a:r>
              <a:rPr lang="en-US" sz="1600" b="1" dirty="0"/>
              <a:t>a</a:t>
            </a:r>
            <a:r>
              <a:rPr lang="en-US" sz="1600" b="1" dirty="0" smtClean="0"/>
              <a:t>rms to include in: </a:t>
            </a:r>
            <a:endParaRPr lang="en-US" sz="1600" b="1" dirty="0"/>
          </a:p>
          <a:p>
            <a:r>
              <a:rPr lang="en-US" sz="1600" dirty="0" smtClean="0"/>
              <a:t>Similarity Evaluation?</a:t>
            </a:r>
          </a:p>
          <a:p>
            <a:r>
              <a:rPr lang="en-US" sz="1600" dirty="0" smtClean="0"/>
              <a:t>Non-Clinical Study?</a:t>
            </a:r>
          </a:p>
          <a:p>
            <a:r>
              <a:rPr lang="en-US" sz="1600" dirty="0" smtClean="0"/>
              <a:t>Clinical Study?</a:t>
            </a:r>
            <a:endParaRPr lang="en-US" sz="1600" dirty="0"/>
          </a:p>
          <a:p>
            <a:endParaRPr lang="en-US" sz="1600" dirty="0"/>
          </a:p>
        </p:txBody>
      </p:sp>
      <p:sp>
        <p:nvSpPr>
          <p:cNvPr id="20" name="Text Placeholder 4"/>
          <p:cNvSpPr txBox="1">
            <a:spLocks/>
          </p:cNvSpPr>
          <p:nvPr/>
        </p:nvSpPr>
        <p:spPr>
          <a:xfrm>
            <a:off x="384047" y="824464"/>
            <a:ext cx="8348472" cy="363176"/>
          </a:xfrm>
          <a:prstGeom prst="rect">
            <a:avLst/>
          </a:prstGeom>
        </p:spPr>
        <p:txBody>
          <a:bodyPr lIns="91440" tIns="0" rIns="91440"/>
          <a:lstStyle>
            <a:defPPr>
              <a:defRPr lang="en-US"/>
            </a:defPPr>
            <a:lvl1pPr algn="l" rtl="0" fontAlgn="base">
              <a:spcBef>
                <a:spcPct val="0"/>
              </a:spcBef>
              <a:spcAft>
                <a:spcPct val="0"/>
              </a:spcAft>
              <a:defRPr sz="700" kern="1200" dirty="0">
                <a:solidFill>
                  <a:schemeClr val="tx2"/>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sz="2000" dirty="0" smtClean="0"/>
              <a:t>“Global” does not mean overly complicated</a:t>
            </a:r>
            <a:endParaRPr lang="en-US" sz="2000" dirty="0"/>
          </a:p>
        </p:txBody>
      </p:sp>
      <p:pic>
        <p:nvPicPr>
          <p:cNvPr id="2" name="Picture 1"/>
          <p:cNvPicPr>
            <a:picLocks noChangeAspect="1"/>
          </p:cNvPicPr>
          <p:nvPr/>
        </p:nvPicPr>
        <p:blipFill>
          <a:blip r:embed="rId3"/>
          <a:stretch>
            <a:fillRect/>
          </a:stretch>
        </p:blipFill>
        <p:spPr>
          <a:xfrm>
            <a:off x="496696" y="1551083"/>
            <a:ext cx="4097291" cy="2543175"/>
          </a:xfrm>
          <a:prstGeom prst="rect">
            <a:avLst/>
          </a:prstGeom>
        </p:spPr>
      </p:pic>
      <p:sp>
        <p:nvSpPr>
          <p:cNvPr id="7" name="Content Placeholder 16"/>
          <p:cNvSpPr txBox="1">
            <a:spLocks/>
          </p:cNvSpPr>
          <p:nvPr/>
        </p:nvSpPr>
        <p:spPr>
          <a:xfrm>
            <a:off x="496696" y="4305301"/>
            <a:ext cx="7694804" cy="1905000"/>
          </a:xfrm>
          <a:prstGeom prst="rect">
            <a:avLst/>
          </a:prstGeom>
        </p:spPr>
        <p:txBody>
          <a:bodyPr/>
          <a:lstStyle>
            <a:lvl1pPr marL="171450" indent="-171450" algn="l" rtl="0" eaLnBrk="1" fontAlgn="base" hangingPunct="1">
              <a:spcBef>
                <a:spcPts val="1000"/>
              </a:spcBef>
              <a:spcAft>
                <a:spcPct val="0"/>
              </a:spcAft>
              <a:buFont typeface="Arial" charset="0"/>
              <a:buChar char="•"/>
              <a:defRPr kern="1200">
                <a:solidFill>
                  <a:schemeClr val="tx2"/>
                </a:solidFill>
                <a:latin typeface="+mn-lt"/>
                <a:ea typeface="ＭＳ Ｐゴシック" charset="-128"/>
                <a:cs typeface="+mn-cs"/>
              </a:defRPr>
            </a:lvl1pPr>
            <a:lvl2pPr marL="400050" indent="-177800" algn="l" rtl="0" eaLnBrk="1" fontAlgn="base" hangingPunct="1">
              <a:spcBef>
                <a:spcPts val="600"/>
              </a:spcBef>
              <a:spcAft>
                <a:spcPct val="0"/>
              </a:spcAft>
              <a:buFont typeface="Arial" pitchFamily="34" charset="0"/>
              <a:buChar char="›"/>
              <a:defRPr sz="1600" kern="1200">
                <a:solidFill>
                  <a:schemeClr val="tx2"/>
                </a:solidFill>
                <a:latin typeface="+mn-lt"/>
                <a:ea typeface="ＭＳ Ｐゴシック" charset="-128"/>
                <a:cs typeface="+mn-cs"/>
              </a:defRPr>
            </a:lvl2pPr>
            <a:lvl3pPr marL="57150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3pPr>
            <a:lvl4pPr marL="742950" indent="-171450" algn="l" rtl="0" eaLnBrk="1" fontAlgn="base" hangingPunct="1">
              <a:spcBef>
                <a:spcPts val="600"/>
              </a:spcBef>
              <a:spcAft>
                <a:spcPct val="0"/>
              </a:spcAft>
              <a:buFont typeface="Arial" pitchFamily="34" charset="0"/>
              <a:buChar char="–"/>
              <a:defRPr sz="1400" kern="1200">
                <a:solidFill>
                  <a:schemeClr val="tx2"/>
                </a:solidFill>
                <a:latin typeface="+mn-lt"/>
                <a:ea typeface="ＭＳ Ｐゴシック" charset="-128"/>
                <a:cs typeface="+mn-cs"/>
              </a:defRPr>
            </a:lvl4pPr>
            <a:lvl5pPr marL="857250" indent="-114300" algn="l" rtl="0" eaLnBrk="1" fontAlgn="base" hangingPunct="1">
              <a:spcBef>
                <a:spcPts val="600"/>
              </a:spcBef>
              <a:spcAft>
                <a:spcPct val="0"/>
              </a:spcAft>
              <a:buFont typeface="Arial" charset="0"/>
              <a:buChar char="•"/>
              <a:defRPr sz="1200" kern="1200">
                <a:solidFill>
                  <a:schemeClr val="tx2"/>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dirty="0" smtClean="0"/>
              <a:t>Timely and regular discussion of biosimilar program with Health Authorities is a key to a successful biosimilar development </a:t>
            </a:r>
          </a:p>
          <a:p>
            <a:r>
              <a:rPr lang="en-US" sz="1600" dirty="0" smtClean="0"/>
              <a:t>FDA: Biosimilar Biological Product Development Meeting: BPD Type 1, 2, 3 and 4</a:t>
            </a:r>
          </a:p>
          <a:p>
            <a:r>
              <a:rPr lang="en-US" sz="1600" dirty="0" smtClean="0"/>
              <a:t>EMA: Tailored scientific advice for development of biosimilars</a:t>
            </a:r>
          </a:p>
          <a:p>
            <a:r>
              <a:rPr lang="en-US" sz="1600" dirty="0" smtClean="0"/>
              <a:t>Health Canada: Scientific Advice Meeting Pilot (2015 – 2018)</a:t>
            </a:r>
          </a:p>
          <a:p>
            <a:r>
              <a:rPr lang="en-US" sz="1600" dirty="0" smtClean="0"/>
              <a:t>Discussion with Health Authorities of other jurisdictions</a:t>
            </a:r>
          </a:p>
          <a:p>
            <a:endParaRPr lang="en-US" sz="1600" dirty="0"/>
          </a:p>
        </p:txBody>
      </p:sp>
    </p:spTree>
    <p:extLst>
      <p:ext uri="{BB962C8B-B14F-4D97-AF65-F5344CB8AC3E}">
        <p14:creationId xmlns:p14="http://schemas.microsoft.com/office/powerpoint/2010/main" val="2892441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6"/>
          </p:nvPr>
        </p:nvSpPr>
        <p:spPr/>
        <p:txBody>
          <a:bodyPr/>
          <a:lstStyle/>
          <a:p>
            <a:endParaRPr lang="en-US" dirty="0"/>
          </a:p>
        </p:txBody>
      </p:sp>
      <p:sp>
        <p:nvSpPr>
          <p:cNvPr id="4" name="Title 3"/>
          <p:cNvSpPr>
            <a:spLocks noGrp="1"/>
          </p:cNvSpPr>
          <p:nvPr>
            <p:ph type="title"/>
          </p:nvPr>
        </p:nvSpPr>
        <p:spPr>
          <a:xfrm>
            <a:off x="384047" y="122663"/>
            <a:ext cx="8348472" cy="781459"/>
          </a:xfrm>
        </p:spPr>
        <p:txBody>
          <a:bodyPr/>
          <a:lstStyle/>
          <a:p>
            <a:r>
              <a:rPr lang="en-US" dirty="0" smtClean="0"/>
              <a:t>Biosimilar Development Approach</a:t>
            </a:r>
            <a:endParaRPr lang="en-US" dirty="0"/>
          </a:p>
        </p:txBody>
      </p:sp>
      <p:sp>
        <p:nvSpPr>
          <p:cNvPr id="5" name="Text Placeholder 4"/>
          <p:cNvSpPr>
            <a:spLocks noGrp="1"/>
          </p:cNvSpPr>
          <p:nvPr>
            <p:ph type="body" sz="quarter" idx="15"/>
          </p:nvPr>
        </p:nvSpPr>
        <p:spPr>
          <a:xfrm>
            <a:off x="384047" y="1004285"/>
            <a:ext cx="8348472" cy="363176"/>
          </a:xfrm>
        </p:spPr>
        <p:txBody>
          <a:bodyPr/>
          <a:lstStyle/>
          <a:p>
            <a:r>
              <a:rPr lang="en-US" dirty="0" smtClean="0"/>
              <a:t>Step-wise approach is critical in development of highly similar product </a:t>
            </a:r>
            <a:endParaRPr lang="en-US" dirty="0"/>
          </a:p>
        </p:txBody>
      </p:sp>
      <p:graphicFrame>
        <p:nvGraphicFramePr>
          <p:cNvPr id="6" name="Diagram 5"/>
          <p:cNvGraphicFramePr/>
          <p:nvPr>
            <p:extLst>
              <p:ext uri="{D42A27DB-BD31-4B8C-83A1-F6EECF244321}">
                <p14:modId xmlns:p14="http://schemas.microsoft.com/office/powerpoint/2010/main" val="130868600"/>
              </p:ext>
            </p:extLst>
          </p:nvPr>
        </p:nvGraphicFramePr>
        <p:xfrm>
          <a:off x="1125165" y="1545592"/>
          <a:ext cx="6217559" cy="46213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Up Arrow 6"/>
          <p:cNvSpPr/>
          <p:nvPr/>
        </p:nvSpPr>
        <p:spPr>
          <a:xfrm>
            <a:off x="291830" y="1605064"/>
            <a:ext cx="359923" cy="4561916"/>
          </a:xfrm>
          <a:prstGeom prst="up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smtClean="0"/>
          </a:p>
        </p:txBody>
      </p:sp>
      <p:sp>
        <p:nvSpPr>
          <p:cNvPr id="8" name="TextBox 7"/>
          <p:cNvSpPr txBox="1"/>
          <p:nvPr/>
        </p:nvSpPr>
        <p:spPr>
          <a:xfrm>
            <a:off x="797666" y="2464024"/>
            <a:ext cx="2011635" cy="1631216"/>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000" b="0" i="0" u="none" strike="noStrike" kern="1200" cap="none" spc="0" normalizeH="0" baseline="0" noProof="0" dirty="0" smtClean="0">
                <a:ln>
                  <a:noFill/>
                </a:ln>
                <a:solidFill>
                  <a:schemeClr val="tx2"/>
                </a:solidFill>
                <a:effectLst/>
                <a:uLnTx/>
                <a:uFillTx/>
                <a:latin typeface="+mn-lt"/>
                <a:ea typeface="ＭＳ Ｐゴシック" charset="-128"/>
                <a:cs typeface="+mn-cs"/>
              </a:rPr>
              <a:t>Probable clinical relevance of found differences</a:t>
            </a:r>
          </a:p>
        </p:txBody>
      </p:sp>
      <p:sp>
        <p:nvSpPr>
          <p:cNvPr id="9" name="TextBox 8"/>
          <p:cNvSpPr txBox="1"/>
          <p:nvPr/>
        </p:nvSpPr>
        <p:spPr>
          <a:xfrm>
            <a:off x="982494" y="1545592"/>
            <a:ext cx="1251781" cy="461665"/>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400" b="1" i="0" u="none" strike="noStrike" kern="1200" cap="none" spc="0" normalizeH="0" baseline="0" noProof="0" dirty="0" smtClean="0">
                <a:ln>
                  <a:noFill/>
                </a:ln>
                <a:solidFill>
                  <a:schemeClr val="tx2"/>
                </a:solidFill>
                <a:effectLst/>
                <a:uLnTx/>
                <a:uFillTx/>
                <a:latin typeface="+mn-lt"/>
                <a:ea typeface="ＭＳ Ｐゴシック" charset="-128"/>
                <a:cs typeface="+mn-cs"/>
              </a:rPr>
              <a:t>HIGH</a:t>
            </a:r>
          </a:p>
        </p:txBody>
      </p:sp>
      <p:sp>
        <p:nvSpPr>
          <p:cNvPr id="10" name="TextBox 9"/>
          <p:cNvSpPr txBox="1"/>
          <p:nvPr/>
        </p:nvSpPr>
        <p:spPr>
          <a:xfrm>
            <a:off x="580417" y="5755532"/>
            <a:ext cx="1251781" cy="461665"/>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400" b="1" i="0" u="none" strike="noStrike" kern="1200" cap="none" spc="0" normalizeH="0" baseline="0" noProof="0" dirty="0" smtClean="0">
                <a:ln>
                  <a:noFill/>
                </a:ln>
                <a:solidFill>
                  <a:schemeClr val="tx2"/>
                </a:solidFill>
                <a:effectLst/>
                <a:uLnTx/>
                <a:uFillTx/>
                <a:latin typeface="+mn-lt"/>
                <a:ea typeface="ＭＳ Ｐゴシック" charset="-128"/>
                <a:cs typeface="+mn-cs"/>
              </a:rPr>
              <a:t>LOW</a:t>
            </a:r>
          </a:p>
        </p:txBody>
      </p:sp>
      <p:sp>
        <p:nvSpPr>
          <p:cNvPr id="11" name="Down Arrow 10"/>
          <p:cNvSpPr/>
          <p:nvPr/>
        </p:nvSpPr>
        <p:spPr>
          <a:xfrm>
            <a:off x="8297694" y="1563349"/>
            <a:ext cx="330741" cy="4561916"/>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smtClean="0"/>
          </a:p>
        </p:txBody>
      </p:sp>
      <p:sp>
        <p:nvSpPr>
          <p:cNvPr id="12" name="TextBox 11"/>
          <p:cNvSpPr txBox="1"/>
          <p:nvPr/>
        </p:nvSpPr>
        <p:spPr>
          <a:xfrm>
            <a:off x="7380130" y="5676763"/>
            <a:ext cx="1251781" cy="461665"/>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400" b="1" i="0" u="none" strike="noStrike" kern="1200" cap="none" spc="0" normalizeH="0" baseline="0" noProof="0" dirty="0" smtClean="0">
                <a:ln>
                  <a:noFill/>
                </a:ln>
                <a:solidFill>
                  <a:schemeClr val="tx2"/>
                </a:solidFill>
                <a:effectLst/>
                <a:uLnTx/>
                <a:uFillTx/>
                <a:latin typeface="+mn-lt"/>
                <a:ea typeface="ＭＳ Ｐゴシック" charset="-128"/>
                <a:cs typeface="+mn-cs"/>
              </a:rPr>
              <a:t>HIGH</a:t>
            </a:r>
          </a:p>
        </p:txBody>
      </p:sp>
      <p:sp>
        <p:nvSpPr>
          <p:cNvPr id="13" name="TextBox 12"/>
          <p:cNvSpPr txBox="1"/>
          <p:nvPr/>
        </p:nvSpPr>
        <p:spPr>
          <a:xfrm>
            <a:off x="7289261" y="1593001"/>
            <a:ext cx="1251781" cy="461665"/>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400" b="1" i="0" u="none" strike="noStrike" kern="1200" cap="none" spc="0" normalizeH="0" baseline="0" noProof="0" dirty="0" smtClean="0">
                <a:ln>
                  <a:noFill/>
                </a:ln>
                <a:solidFill>
                  <a:schemeClr val="tx2"/>
                </a:solidFill>
                <a:effectLst/>
                <a:uLnTx/>
                <a:uFillTx/>
                <a:latin typeface="+mn-lt"/>
                <a:ea typeface="ＭＳ Ｐゴシック" charset="-128"/>
                <a:cs typeface="+mn-cs"/>
              </a:rPr>
              <a:t>LOW</a:t>
            </a:r>
          </a:p>
        </p:txBody>
      </p:sp>
      <p:sp>
        <p:nvSpPr>
          <p:cNvPr id="14" name="TextBox 13"/>
          <p:cNvSpPr txBox="1"/>
          <p:nvPr/>
        </p:nvSpPr>
        <p:spPr>
          <a:xfrm>
            <a:off x="6658621" y="2412722"/>
            <a:ext cx="1601667" cy="1015663"/>
          </a:xfrm>
          <a:prstGeom prst="rect">
            <a:avLst/>
          </a:prstGeom>
          <a:ln>
            <a:no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2000" b="0" i="0" u="none" strike="noStrike" kern="1200" cap="none" spc="0" normalizeH="0" baseline="0" noProof="0" dirty="0" smtClean="0">
                <a:ln>
                  <a:noFill/>
                </a:ln>
                <a:solidFill>
                  <a:schemeClr val="tx2"/>
                </a:solidFill>
                <a:effectLst/>
                <a:uLnTx/>
                <a:uFillTx/>
                <a:latin typeface="+mn-lt"/>
                <a:ea typeface="ＭＳ Ｐゴシック" charset="-128"/>
                <a:cs typeface="+mn-cs"/>
              </a:rPr>
              <a:t>Sensitivity to product differences</a:t>
            </a:r>
          </a:p>
        </p:txBody>
      </p:sp>
    </p:spTree>
    <p:extLst>
      <p:ext uri="{BB962C8B-B14F-4D97-AF65-F5344CB8AC3E}">
        <p14:creationId xmlns:p14="http://schemas.microsoft.com/office/powerpoint/2010/main" val="2755000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6"/>
          </p:nvPr>
        </p:nvSpPr>
        <p:spPr/>
        <p:txBody>
          <a:bodyPr/>
          <a:lstStyle/>
          <a:p>
            <a:endParaRPr lang="en-US" sz="1200" dirty="0">
              <a:solidFill>
                <a:srgbClr val="1A1A1A"/>
              </a:solidFill>
            </a:endParaRPr>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2537466575"/>
              </p:ext>
            </p:extLst>
          </p:nvPr>
        </p:nvGraphicFramePr>
        <p:xfrm>
          <a:off x="157804" y="329995"/>
          <a:ext cx="7506188" cy="57550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84047" y="122663"/>
            <a:ext cx="8348472" cy="414665"/>
          </a:xfrm>
        </p:spPr>
        <p:txBody>
          <a:bodyPr/>
          <a:lstStyle/>
          <a:p>
            <a:r>
              <a:rPr lang="en-US" dirty="0" smtClean="0"/>
              <a:t>Biosimilar Development Strategy</a:t>
            </a:r>
            <a:endParaRPr lang="en-US" dirty="0"/>
          </a:p>
        </p:txBody>
      </p:sp>
      <p:sp>
        <p:nvSpPr>
          <p:cNvPr id="7" name="TextBox 6"/>
          <p:cNvSpPr txBox="1"/>
          <p:nvPr/>
        </p:nvSpPr>
        <p:spPr>
          <a:xfrm>
            <a:off x="7843101" y="1715678"/>
            <a:ext cx="1187778" cy="923330"/>
          </a:xfrm>
          <a:prstGeom prst="rect">
            <a:avLst/>
          </a:prstGeom>
          <a:ln>
            <a:solidFill>
              <a:schemeClr val="tx1"/>
            </a:solidFill>
          </a:ln>
        </p:spPr>
        <p:txBody>
          <a:bodyPr vert="horz" wrap="square" lIns="91440" tIns="45720" rIns="91440" bIns="45720" numCol="1" rtlCol="0" anchor="t" anchorCtr="0" compatLnSpc="1">
            <a:prstTxWarp prst="textNoShape">
              <a:avLst/>
            </a:prstTxWarp>
            <a:spAutoFit/>
          </a:bodyPr>
          <a:lstStyle/>
          <a:p>
            <a:pPr>
              <a:spcBef>
                <a:spcPts val="400"/>
              </a:spcBef>
            </a:pPr>
            <a:r>
              <a:rPr lang="en-US" dirty="0" smtClean="0">
                <a:solidFill>
                  <a:srgbClr val="1A1A1A"/>
                </a:solidFill>
                <a:latin typeface="Arial" panose="020B0604020202020204"/>
              </a:rPr>
              <a:t>Global Biosimilar Dossier</a:t>
            </a:r>
          </a:p>
        </p:txBody>
      </p:sp>
      <p:sp>
        <p:nvSpPr>
          <p:cNvPr id="8" name="Text Placeholder 4"/>
          <p:cNvSpPr>
            <a:spLocks noGrp="1"/>
          </p:cNvSpPr>
          <p:nvPr>
            <p:ph type="body" sz="quarter" idx="15"/>
          </p:nvPr>
        </p:nvSpPr>
        <p:spPr>
          <a:xfrm>
            <a:off x="195163" y="563072"/>
            <a:ext cx="8835716" cy="363176"/>
          </a:xfrm>
        </p:spPr>
        <p:txBody>
          <a:bodyPr/>
          <a:lstStyle/>
          <a:p>
            <a:r>
              <a:rPr lang="en-US" dirty="0" smtClean="0"/>
              <a:t>Planning is essential for successful biosimilar development</a:t>
            </a:r>
            <a:endParaRPr lang="en-US" dirty="0"/>
          </a:p>
        </p:txBody>
      </p:sp>
    </p:spTree>
    <p:extLst>
      <p:ext uri="{BB962C8B-B14F-4D97-AF65-F5344CB8AC3E}">
        <p14:creationId xmlns:p14="http://schemas.microsoft.com/office/powerpoint/2010/main" val="2252024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6"/>
          </p:nvPr>
        </p:nvSpPr>
        <p:spPr/>
        <p:txBody>
          <a:bodyPr/>
          <a:lstStyle/>
          <a:p>
            <a:r>
              <a:rPr lang="en-US" sz="1000" dirty="0" smtClean="0"/>
              <a:t>*CTD – Common Technical Document</a:t>
            </a:r>
            <a:endParaRPr lang="en-US" sz="1000" dirty="0"/>
          </a:p>
        </p:txBody>
      </p:sp>
      <p:sp>
        <p:nvSpPr>
          <p:cNvPr id="4" name="Title 3"/>
          <p:cNvSpPr>
            <a:spLocks noGrp="1"/>
          </p:cNvSpPr>
          <p:nvPr>
            <p:ph type="title"/>
          </p:nvPr>
        </p:nvSpPr>
        <p:spPr>
          <a:xfrm>
            <a:off x="384047" y="122664"/>
            <a:ext cx="8348472" cy="537118"/>
          </a:xfrm>
        </p:spPr>
        <p:txBody>
          <a:bodyPr/>
          <a:lstStyle/>
          <a:p>
            <a:r>
              <a:rPr lang="en-US" dirty="0" smtClean="0"/>
              <a:t>Regulatory Requirements for Biosimilar Dossier </a:t>
            </a:r>
            <a:endParaRPr lang="en-US" dirty="0"/>
          </a:p>
        </p:txBody>
      </p:sp>
      <p:sp>
        <p:nvSpPr>
          <p:cNvPr id="5" name="Text Placeholder 4"/>
          <p:cNvSpPr>
            <a:spLocks noGrp="1"/>
          </p:cNvSpPr>
          <p:nvPr>
            <p:ph type="body" sz="quarter" idx="15"/>
          </p:nvPr>
        </p:nvSpPr>
        <p:spPr>
          <a:xfrm>
            <a:off x="315151" y="770959"/>
            <a:ext cx="8348472" cy="670953"/>
          </a:xfrm>
        </p:spPr>
        <p:txBody>
          <a:bodyPr/>
          <a:lstStyle/>
          <a:p>
            <a:r>
              <a:rPr lang="en-US" dirty="0" smtClean="0"/>
              <a:t>Preparation of a dossier in the Common Technical Document (eCTD) format facilitate review and approval </a:t>
            </a:r>
            <a:endParaRPr lang="en-US" dirty="0"/>
          </a:p>
        </p:txBody>
      </p:sp>
      <p:sp>
        <p:nvSpPr>
          <p:cNvPr id="15" name="TextBox 14"/>
          <p:cNvSpPr txBox="1"/>
          <p:nvPr/>
        </p:nvSpPr>
        <p:spPr>
          <a:xfrm>
            <a:off x="2234273" y="1525721"/>
            <a:ext cx="1460903" cy="307777"/>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1400" b="1" i="0" u="none" strike="noStrike" kern="1200" cap="none" spc="0" normalizeH="0" baseline="0" noProof="0" dirty="0" smtClean="0">
                <a:ln>
                  <a:noFill/>
                </a:ln>
                <a:solidFill>
                  <a:schemeClr val="tx2"/>
                </a:solidFill>
                <a:effectLst/>
                <a:uLnTx/>
                <a:uFillTx/>
                <a:latin typeface="+mn-lt"/>
                <a:ea typeface="ＭＳ Ｐゴシック" charset="-128"/>
                <a:cs typeface="+mn-cs"/>
              </a:rPr>
              <a:t>Originator</a:t>
            </a:r>
          </a:p>
        </p:txBody>
      </p:sp>
      <p:sp>
        <p:nvSpPr>
          <p:cNvPr id="16" name="TextBox 15"/>
          <p:cNvSpPr txBox="1"/>
          <p:nvPr/>
        </p:nvSpPr>
        <p:spPr>
          <a:xfrm>
            <a:off x="4489387" y="1525719"/>
            <a:ext cx="1460903" cy="307777"/>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1400" b="1" i="0" u="none" strike="noStrike" kern="1200" cap="none" spc="0" normalizeH="0" baseline="0" noProof="0" dirty="0" smtClean="0">
                <a:ln>
                  <a:noFill/>
                </a:ln>
                <a:solidFill>
                  <a:schemeClr val="tx2"/>
                </a:solidFill>
                <a:effectLst/>
                <a:uLnTx/>
                <a:uFillTx/>
                <a:latin typeface="+mn-lt"/>
                <a:ea typeface="ＭＳ Ｐゴシック" charset="-128"/>
                <a:cs typeface="+mn-cs"/>
              </a:rPr>
              <a:t>Biosimilar</a:t>
            </a:r>
          </a:p>
        </p:txBody>
      </p:sp>
      <p:sp>
        <p:nvSpPr>
          <p:cNvPr id="17" name="Rectangle 16"/>
          <p:cNvSpPr/>
          <p:nvPr/>
        </p:nvSpPr>
        <p:spPr>
          <a:xfrm>
            <a:off x="2234273" y="2514940"/>
            <a:ext cx="1598689" cy="84826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Quality Information</a:t>
            </a:r>
          </a:p>
        </p:txBody>
      </p:sp>
      <p:sp>
        <p:nvSpPr>
          <p:cNvPr id="20" name="Rectangle 19"/>
          <p:cNvSpPr/>
          <p:nvPr/>
        </p:nvSpPr>
        <p:spPr>
          <a:xfrm>
            <a:off x="4371585" y="2481024"/>
            <a:ext cx="1716494" cy="8925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Quality Information</a:t>
            </a:r>
          </a:p>
        </p:txBody>
      </p:sp>
      <p:sp>
        <p:nvSpPr>
          <p:cNvPr id="21" name="Rectangle 20"/>
          <p:cNvSpPr/>
          <p:nvPr/>
        </p:nvSpPr>
        <p:spPr>
          <a:xfrm>
            <a:off x="2234274" y="3615810"/>
            <a:ext cx="1598689" cy="10464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Non-Clinical Study </a:t>
            </a:r>
          </a:p>
        </p:txBody>
      </p:sp>
      <p:sp>
        <p:nvSpPr>
          <p:cNvPr id="22" name="Rectangle 21"/>
          <p:cNvSpPr/>
          <p:nvPr/>
        </p:nvSpPr>
        <p:spPr>
          <a:xfrm>
            <a:off x="2234274" y="4949942"/>
            <a:ext cx="1598689" cy="10491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Clinical Study</a:t>
            </a:r>
          </a:p>
        </p:txBody>
      </p:sp>
      <p:sp>
        <p:nvSpPr>
          <p:cNvPr id="23" name="Rectangle 22"/>
          <p:cNvSpPr/>
          <p:nvPr/>
        </p:nvSpPr>
        <p:spPr>
          <a:xfrm>
            <a:off x="4371585" y="1937027"/>
            <a:ext cx="1716065" cy="52914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Similarity Study </a:t>
            </a:r>
          </a:p>
        </p:txBody>
      </p:sp>
      <p:sp>
        <p:nvSpPr>
          <p:cNvPr id="24" name="Rectangle 23"/>
          <p:cNvSpPr/>
          <p:nvPr/>
        </p:nvSpPr>
        <p:spPr>
          <a:xfrm>
            <a:off x="4430271" y="4119123"/>
            <a:ext cx="1598689" cy="5112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Non-Clinical Study</a:t>
            </a:r>
          </a:p>
        </p:txBody>
      </p:sp>
      <p:sp>
        <p:nvSpPr>
          <p:cNvPr id="25" name="Rectangle 24"/>
          <p:cNvSpPr/>
          <p:nvPr/>
        </p:nvSpPr>
        <p:spPr>
          <a:xfrm>
            <a:off x="4420495" y="5356205"/>
            <a:ext cx="1598689" cy="6429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r>
              <a:rPr lang="en-US" sz="1400" dirty="0" smtClean="0"/>
              <a:t>Clinical Study</a:t>
            </a:r>
          </a:p>
        </p:txBody>
      </p:sp>
      <p:sp>
        <p:nvSpPr>
          <p:cNvPr id="27" name="Rectangle 26"/>
          <p:cNvSpPr/>
          <p:nvPr/>
        </p:nvSpPr>
        <p:spPr>
          <a:xfrm>
            <a:off x="4420495" y="3645156"/>
            <a:ext cx="1598689" cy="473968"/>
          </a:xfrm>
          <a:prstGeom prst="rect">
            <a:avLst/>
          </a:prstGeom>
          <a:solidFill>
            <a:schemeClr val="bg1"/>
          </a:solid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smtClean="0"/>
          </a:p>
        </p:txBody>
      </p:sp>
      <p:sp>
        <p:nvSpPr>
          <p:cNvPr id="28" name="Rectangle 27"/>
          <p:cNvSpPr/>
          <p:nvPr/>
        </p:nvSpPr>
        <p:spPr>
          <a:xfrm>
            <a:off x="4430271" y="4957590"/>
            <a:ext cx="1598689" cy="398615"/>
          </a:xfrm>
          <a:prstGeom prst="rect">
            <a:avLst/>
          </a:prstGeom>
          <a:solidFill>
            <a:schemeClr val="bg1"/>
          </a:solid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spcBef>
                <a:spcPts val="200"/>
              </a:spcBef>
            </a:pPr>
            <a:endParaRPr lang="en-US" sz="1400" dirty="0" smtClean="0"/>
          </a:p>
        </p:txBody>
      </p:sp>
      <p:sp>
        <p:nvSpPr>
          <p:cNvPr id="29" name="TextBox 28"/>
          <p:cNvSpPr txBox="1"/>
          <p:nvPr/>
        </p:nvSpPr>
        <p:spPr>
          <a:xfrm>
            <a:off x="6753407" y="2082604"/>
            <a:ext cx="1979112" cy="954107"/>
          </a:xfrm>
          <a:prstGeom prst="rect">
            <a:avLst/>
          </a:prstGeom>
          <a:ln>
            <a:solidFill>
              <a:schemeClr val="tx1"/>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Full Process and Product Development </a:t>
            </a:r>
            <a:r>
              <a:rPr kumimoji="0" lang="en-US" sz="1400" b="1" i="0" u="none" strike="noStrike" kern="1200" cap="none" spc="0" normalizeH="0" baseline="0" noProof="0" dirty="0" smtClean="0">
                <a:ln>
                  <a:noFill/>
                </a:ln>
                <a:solidFill>
                  <a:schemeClr val="tx2"/>
                </a:solidFill>
                <a:effectLst/>
                <a:uLnTx/>
                <a:uFillTx/>
                <a:latin typeface="+mn-lt"/>
                <a:ea typeface="ＭＳ Ｐゴシック" charset="-128"/>
                <a:cs typeface="+mn-cs"/>
              </a:rPr>
              <a:t>PLUS </a:t>
            </a: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Extensive Similarity Study</a:t>
            </a:r>
          </a:p>
        </p:txBody>
      </p:sp>
      <p:sp>
        <p:nvSpPr>
          <p:cNvPr id="30" name="TextBox 29"/>
          <p:cNvSpPr txBox="1"/>
          <p:nvPr/>
        </p:nvSpPr>
        <p:spPr>
          <a:xfrm>
            <a:off x="6753407" y="3628603"/>
            <a:ext cx="1979112" cy="954107"/>
          </a:xfrm>
          <a:prstGeom prst="rect">
            <a:avLst/>
          </a:prstGeom>
          <a:ln>
            <a:solidFill>
              <a:schemeClr val="tx1"/>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Reduction of Non-Clinical Program: </a:t>
            </a:r>
            <a:r>
              <a:rPr kumimoji="0" lang="en-US" sz="1400" b="0" i="1" u="none" strike="noStrike" kern="1200" cap="none" spc="0" normalizeH="0" baseline="0" noProof="0" dirty="0" smtClean="0">
                <a:ln>
                  <a:noFill/>
                </a:ln>
                <a:solidFill>
                  <a:schemeClr val="tx2"/>
                </a:solidFill>
                <a:effectLst/>
                <a:uLnTx/>
                <a:uFillTx/>
                <a:latin typeface="+mn-lt"/>
                <a:ea typeface="ＭＳ Ｐゴシック" charset="-128"/>
                <a:cs typeface="+mn-cs"/>
              </a:rPr>
              <a:t>in vitro </a:t>
            </a: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and </a:t>
            </a:r>
            <a:r>
              <a:rPr kumimoji="0" lang="en-US" sz="1400" b="0" i="1" u="none" strike="noStrike" kern="1200" cap="none" spc="0" normalizeH="0" baseline="0" noProof="0" dirty="0" smtClean="0">
                <a:ln>
                  <a:noFill/>
                </a:ln>
                <a:solidFill>
                  <a:schemeClr val="tx2"/>
                </a:solidFill>
                <a:effectLst/>
                <a:uLnTx/>
                <a:uFillTx/>
                <a:latin typeface="+mn-lt"/>
                <a:ea typeface="ＭＳ Ｐゴシック" charset="-128"/>
                <a:cs typeface="+mn-cs"/>
              </a:rPr>
              <a:t>in vivo </a:t>
            </a: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studies</a:t>
            </a:r>
          </a:p>
        </p:txBody>
      </p:sp>
      <p:sp>
        <p:nvSpPr>
          <p:cNvPr id="31" name="TextBox 30"/>
          <p:cNvSpPr txBox="1"/>
          <p:nvPr/>
        </p:nvSpPr>
        <p:spPr>
          <a:xfrm>
            <a:off x="6753408" y="4810185"/>
            <a:ext cx="1979111" cy="1436291"/>
          </a:xfrm>
          <a:prstGeom prst="rect">
            <a:avLst/>
          </a:prstGeom>
          <a:ln>
            <a:solidFill>
              <a:schemeClr val="tx1"/>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Phase I and Phase III Clinical Program with Extrapolation in </a:t>
            </a:r>
            <a:r>
              <a:rPr lang="en-US" sz="1400" noProof="0" dirty="0" smtClean="0">
                <a:solidFill>
                  <a:schemeClr val="tx2"/>
                </a:solidFill>
                <a:latin typeface="+mn-lt"/>
              </a:rPr>
              <a:t>I</a:t>
            </a:r>
            <a:r>
              <a:rPr lang="en-US" sz="1400" dirty="0" smtClean="0">
                <a:solidFill>
                  <a:schemeClr val="tx2"/>
                </a:solidFill>
                <a:latin typeface="+mn-lt"/>
              </a:rPr>
              <a:t>indications </a:t>
            </a:r>
            <a:r>
              <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rPr>
              <a:t>Interchangeability</a:t>
            </a:r>
            <a:r>
              <a:rPr kumimoji="0" lang="en-US" sz="1400" b="0" i="0" u="none" strike="noStrike" kern="1200" cap="none" spc="0" normalizeH="0" noProof="0" dirty="0" smtClean="0">
                <a:ln>
                  <a:noFill/>
                </a:ln>
                <a:solidFill>
                  <a:schemeClr val="tx2"/>
                </a:solidFill>
                <a:effectLst/>
                <a:uLnTx/>
                <a:uFillTx/>
                <a:latin typeface="+mn-lt"/>
                <a:ea typeface="ＭＳ Ｐゴシック" charset="-128"/>
                <a:cs typeface="+mn-cs"/>
              </a:rPr>
              <a:t> Study?</a:t>
            </a: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
        <p:nvSpPr>
          <p:cNvPr id="26" name="TextBox 25"/>
          <p:cNvSpPr txBox="1"/>
          <p:nvPr/>
        </p:nvSpPr>
        <p:spPr>
          <a:xfrm>
            <a:off x="228514" y="1499794"/>
            <a:ext cx="1538262" cy="523220"/>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lang="en-US" sz="1400" dirty="0" smtClean="0">
                <a:solidFill>
                  <a:schemeClr val="tx2"/>
                </a:solidFill>
                <a:latin typeface="+mn-lt"/>
              </a:rPr>
              <a:t>Regulatory CTD* Modules</a:t>
            </a: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
        <p:nvSpPr>
          <p:cNvPr id="33" name="TextBox 32"/>
          <p:cNvSpPr txBox="1"/>
          <p:nvPr/>
        </p:nvSpPr>
        <p:spPr>
          <a:xfrm>
            <a:off x="305875" y="2560911"/>
            <a:ext cx="1460903" cy="789960"/>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lang="en-US" sz="1400" dirty="0" smtClean="0">
                <a:solidFill>
                  <a:schemeClr val="tx2"/>
                </a:solidFill>
                <a:latin typeface="+mn-lt"/>
              </a:rPr>
              <a:t>Module 3 – Quality</a:t>
            </a:r>
          </a:p>
          <a:p>
            <a:pPr marL="0" marR="0" indent="0" algn="l" defTabSz="914400" rtl="0" eaLnBrk="1" fontAlgn="base" latinLnBrk="0" hangingPunct="1">
              <a:lnSpc>
                <a:spcPct val="100000"/>
              </a:lnSpc>
              <a:spcBef>
                <a:spcPts val="400"/>
              </a:spcBef>
              <a:spcAft>
                <a:spcPct val="0"/>
              </a:spcAft>
              <a:buClrTx/>
              <a:buSzTx/>
              <a:buFontTx/>
              <a:buNone/>
              <a:tabLst/>
            </a:pP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
        <p:nvSpPr>
          <p:cNvPr id="34" name="TextBox 33"/>
          <p:cNvSpPr txBox="1"/>
          <p:nvPr/>
        </p:nvSpPr>
        <p:spPr>
          <a:xfrm>
            <a:off x="305873" y="3645156"/>
            <a:ext cx="1460903" cy="1056700"/>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lang="en-US" sz="1400" dirty="0" smtClean="0">
                <a:solidFill>
                  <a:schemeClr val="tx2"/>
                </a:solidFill>
                <a:latin typeface="+mn-lt"/>
              </a:rPr>
              <a:t>Module 4 – Non-Clinical</a:t>
            </a:r>
          </a:p>
          <a:p>
            <a:pPr marL="0" marR="0" indent="0" algn="l" defTabSz="914400" rtl="0" eaLnBrk="1" fontAlgn="base" latinLnBrk="0" hangingPunct="1">
              <a:lnSpc>
                <a:spcPct val="100000"/>
              </a:lnSpc>
              <a:spcBef>
                <a:spcPts val="400"/>
              </a:spcBef>
              <a:spcAft>
                <a:spcPct val="0"/>
              </a:spcAft>
              <a:buClrTx/>
              <a:buSzTx/>
              <a:buFontTx/>
              <a:buNone/>
              <a:tabLst/>
            </a:pPr>
            <a:endParaRPr lang="en-US" sz="1400" dirty="0" smtClean="0">
              <a:solidFill>
                <a:schemeClr val="tx2"/>
              </a:solidFill>
              <a:latin typeface="+mn-lt"/>
            </a:endParaRPr>
          </a:p>
          <a:p>
            <a:pPr marL="0" marR="0" indent="0" algn="l" defTabSz="914400" rtl="0" eaLnBrk="1" fontAlgn="base" latinLnBrk="0" hangingPunct="1">
              <a:lnSpc>
                <a:spcPct val="100000"/>
              </a:lnSpc>
              <a:spcBef>
                <a:spcPts val="400"/>
              </a:spcBef>
              <a:spcAft>
                <a:spcPct val="0"/>
              </a:spcAft>
              <a:buClrTx/>
              <a:buSzTx/>
              <a:buFontTx/>
              <a:buNone/>
              <a:tabLst/>
            </a:pP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
        <p:nvSpPr>
          <p:cNvPr id="35" name="TextBox 34"/>
          <p:cNvSpPr txBox="1"/>
          <p:nvPr/>
        </p:nvSpPr>
        <p:spPr>
          <a:xfrm>
            <a:off x="344568" y="4942412"/>
            <a:ext cx="1460903" cy="1056700"/>
          </a:xfrm>
          <a:prstGeom prst="rect">
            <a:avLst/>
          </a:prstGeom>
          <a:ln>
            <a:solidFill>
              <a:schemeClr val="tx2"/>
            </a:solidFill>
          </a:ln>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ts val="400"/>
              </a:spcBef>
              <a:spcAft>
                <a:spcPct val="0"/>
              </a:spcAft>
              <a:buClrTx/>
              <a:buSzTx/>
              <a:buFontTx/>
              <a:buNone/>
              <a:tabLst/>
            </a:pPr>
            <a:r>
              <a:rPr lang="en-US" sz="1400" dirty="0" smtClean="0">
                <a:solidFill>
                  <a:schemeClr val="tx2"/>
                </a:solidFill>
                <a:latin typeface="+mn-lt"/>
              </a:rPr>
              <a:t>Module 5 – Clinical</a:t>
            </a:r>
          </a:p>
          <a:p>
            <a:pPr marL="0" marR="0" indent="0" algn="l" defTabSz="914400" rtl="0" eaLnBrk="1" fontAlgn="base" latinLnBrk="0" hangingPunct="1">
              <a:lnSpc>
                <a:spcPct val="100000"/>
              </a:lnSpc>
              <a:spcBef>
                <a:spcPts val="400"/>
              </a:spcBef>
              <a:spcAft>
                <a:spcPct val="0"/>
              </a:spcAft>
              <a:buClrTx/>
              <a:buSzTx/>
              <a:buFontTx/>
              <a:buNone/>
              <a:tabLst/>
            </a:pPr>
            <a:endParaRPr lang="en-US" sz="1400" dirty="0" smtClean="0">
              <a:solidFill>
                <a:schemeClr val="tx2"/>
              </a:solidFill>
              <a:latin typeface="+mn-lt"/>
            </a:endParaRPr>
          </a:p>
          <a:p>
            <a:pPr marL="0" marR="0" indent="0" algn="l" defTabSz="914400" rtl="0" eaLnBrk="1" fontAlgn="base" latinLnBrk="0" hangingPunct="1">
              <a:lnSpc>
                <a:spcPct val="100000"/>
              </a:lnSpc>
              <a:spcBef>
                <a:spcPts val="400"/>
              </a:spcBef>
              <a:spcAft>
                <a:spcPct val="0"/>
              </a:spcAft>
              <a:buClrTx/>
              <a:buSzTx/>
              <a:buFontTx/>
              <a:buNone/>
              <a:tabLst/>
            </a:pP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Tree>
    <p:extLst>
      <p:ext uri="{BB962C8B-B14F-4D97-AF65-F5344CB8AC3E}">
        <p14:creationId xmlns:p14="http://schemas.microsoft.com/office/powerpoint/2010/main" val="18935631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4046" y="122663"/>
            <a:ext cx="8759953" cy="676713"/>
          </a:xfrm>
        </p:spPr>
        <p:txBody>
          <a:bodyPr/>
          <a:lstStyle/>
          <a:p>
            <a:r>
              <a:rPr lang="en-US" dirty="0" smtClean="0"/>
              <a:t>Biosimilar Regulations in Different Jurisdictions</a:t>
            </a:r>
            <a:endParaRPr lang="en-US" dirty="0"/>
          </a:p>
        </p:txBody>
      </p:sp>
      <p:graphicFrame>
        <p:nvGraphicFramePr>
          <p:cNvPr id="4" name="Diagram 3"/>
          <p:cNvGraphicFramePr/>
          <p:nvPr>
            <p:extLst>
              <p:ext uri="{D42A27DB-BD31-4B8C-83A1-F6EECF244321}">
                <p14:modId xmlns:p14="http://schemas.microsoft.com/office/powerpoint/2010/main" val="1004715397"/>
              </p:ext>
            </p:extLst>
          </p:nvPr>
        </p:nvGraphicFramePr>
        <p:xfrm>
          <a:off x="-154572" y="1064712"/>
          <a:ext cx="5728655" cy="6237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047989" y="1682849"/>
            <a:ext cx="3755544" cy="4001095"/>
          </a:xfrm>
          <a:prstGeom prst="rect">
            <a:avLst/>
          </a:prstGeom>
          <a:ln>
            <a:noFill/>
          </a:ln>
        </p:spPr>
        <p:txBody>
          <a:bodyPr vert="horz" wrap="square" lIns="91440" tIns="45720" rIns="91440" bIns="45720" numCol="1" rtlCol="0" anchor="t" anchorCtr="0" compatLnSpc="1">
            <a:prstTxWarp prst="textNoShape">
              <a:avLst/>
            </a:prstTxWarp>
            <a:spAutoFit/>
          </a:bodyPr>
          <a:lstStyle/>
          <a:p>
            <a:pPr marL="285750" indent="-285750">
              <a:spcBef>
                <a:spcPts val="1200"/>
              </a:spcBef>
              <a:buFont typeface="Arial" panose="020B0604020202020204" pitchFamily="34" charset="0"/>
              <a:buChar char="•"/>
            </a:pPr>
            <a:r>
              <a:rPr kumimoji="0" lang="en-US" sz="1600" b="0" i="0" u="none" strike="noStrike" kern="1200" cap="none" spc="0" normalizeH="0" baseline="0" noProof="0" dirty="0" smtClean="0">
                <a:ln>
                  <a:noFill/>
                </a:ln>
                <a:solidFill>
                  <a:schemeClr val="tx2"/>
                </a:solidFill>
                <a:effectLst/>
                <a:uLnTx/>
                <a:uFillTx/>
                <a:latin typeface="+mn-lt"/>
              </a:rPr>
              <a:t>EMA, Health Canada lead the way with the development of regulatory guidances, following by </a:t>
            </a:r>
            <a:r>
              <a:rPr lang="en-US" sz="1600" dirty="0" smtClean="0">
                <a:solidFill>
                  <a:schemeClr val="tx2"/>
                </a:solidFill>
              </a:rPr>
              <a:t>FDA</a:t>
            </a:r>
            <a:r>
              <a:rPr lang="en-US" sz="1600" dirty="0">
                <a:solidFill>
                  <a:schemeClr val="tx2"/>
                </a:solidFill>
              </a:rPr>
              <a:t> </a:t>
            </a:r>
            <a:r>
              <a:rPr lang="en-US" sz="1600" dirty="0" smtClean="0">
                <a:solidFill>
                  <a:schemeClr val="tx2"/>
                </a:solidFill>
              </a:rPr>
              <a:t>and PMDA</a:t>
            </a:r>
            <a:endParaRPr kumimoji="0" lang="en-US" sz="1600" b="0" i="0" u="none" strike="noStrike" kern="1200" cap="none" spc="0" normalizeH="0" noProof="0" dirty="0" smtClean="0">
              <a:ln>
                <a:noFill/>
              </a:ln>
              <a:solidFill>
                <a:schemeClr val="tx2"/>
              </a:solidFill>
              <a:effectLst/>
              <a:uLnTx/>
              <a:uFillTx/>
              <a:latin typeface="+mn-lt"/>
            </a:endParaRPr>
          </a:p>
          <a:p>
            <a:pPr marL="285750" marR="0" indent="-285750" algn="l" defTabSz="914400" rtl="0" eaLnBrk="1" fontAlgn="base" latinLnBrk="0" hangingPunct="1">
              <a:lnSpc>
                <a:spcPct val="100000"/>
              </a:lnSpc>
              <a:spcBef>
                <a:spcPts val="1200"/>
              </a:spcBef>
              <a:spcAft>
                <a:spcPct val="0"/>
              </a:spcAft>
              <a:buClrTx/>
              <a:buSzTx/>
              <a:buFont typeface="Arial" panose="020B0604020202020204" pitchFamily="34" charset="0"/>
              <a:buChar char="•"/>
              <a:tabLst/>
            </a:pPr>
            <a:r>
              <a:rPr lang="en-US" sz="1600" baseline="0" dirty="0" smtClean="0">
                <a:solidFill>
                  <a:schemeClr val="tx2"/>
                </a:solidFill>
                <a:latin typeface="+mn-lt"/>
              </a:rPr>
              <a:t>WHO</a:t>
            </a:r>
            <a:r>
              <a:rPr lang="en-US" sz="1600" dirty="0" smtClean="0">
                <a:solidFill>
                  <a:schemeClr val="tx2"/>
                </a:solidFill>
                <a:latin typeface="+mn-lt"/>
              </a:rPr>
              <a:t> issued  biosimilar guidance</a:t>
            </a:r>
            <a:r>
              <a:rPr kumimoji="0" lang="en-US" sz="1600" b="0" i="0" u="none" strike="noStrike" kern="1200" cap="none" spc="0" normalizeH="0" baseline="0" noProof="0" dirty="0" smtClean="0">
                <a:ln>
                  <a:noFill/>
                </a:ln>
                <a:solidFill>
                  <a:schemeClr val="tx2"/>
                </a:solidFill>
                <a:effectLst/>
                <a:uLnTx/>
                <a:uFillTx/>
                <a:latin typeface="+mn-lt"/>
              </a:rPr>
              <a:t> to help harmonize biosimilar requirements</a:t>
            </a:r>
          </a:p>
          <a:p>
            <a:pPr marL="285750" marR="0" indent="-285750" algn="l" defTabSz="914400" rtl="0" eaLnBrk="1" fontAlgn="base" latinLnBrk="0" hangingPunct="1">
              <a:lnSpc>
                <a:spcPct val="100000"/>
              </a:lnSpc>
              <a:spcBef>
                <a:spcPts val="1200"/>
              </a:spcBef>
              <a:spcAft>
                <a:spcPct val="0"/>
              </a:spcAft>
              <a:buClrTx/>
              <a:buSzTx/>
              <a:buFont typeface="Arial" panose="020B0604020202020204" pitchFamily="34" charset="0"/>
              <a:buChar char="•"/>
              <a:tabLst/>
            </a:pPr>
            <a:r>
              <a:rPr lang="en-US" sz="1600" dirty="0" smtClean="0">
                <a:solidFill>
                  <a:schemeClr val="tx2"/>
                </a:solidFill>
                <a:latin typeface="+mn-lt"/>
              </a:rPr>
              <a:t>Australia, Brazil, Russia, India and China are updating their regulatory requirements</a:t>
            </a:r>
          </a:p>
          <a:p>
            <a:pPr marL="341313" marR="0" indent="-341313" algn="l" defTabSz="914400" rtl="0" eaLnBrk="1" fontAlgn="base" latinLnBrk="0" hangingPunct="1">
              <a:lnSpc>
                <a:spcPct val="100000"/>
              </a:lnSpc>
              <a:spcBef>
                <a:spcPts val="1200"/>
              </a:spcBef>
              <a:spcAft>
                <a:spcPct val="0"/>
              </a:spcAft>
              <a:buClrTx/>
              <a:buSzTx/>
              <a:buFont typeface="Arial" panose="020B0604020202020204" pitchFamily="34" charset="0"/>
              <a:buChar char="•"/>
              <a:tabLst/>
            </a:pPr>
            <a:r>
              <a:rPr lang="en-US" sz="1600" dirty="0" smtClean="0">
                <a:solidFill>
                  <a:schemeClr val="tx2"/>
                </a:solidFill>
                <a:latin typeface="+mn-lt"/>
              </a:rPr>
              <a:t>Rest of the World: Africa, Latin America, Middle East, Asia – Pacific (APAC), are opening up for approval of biosimilars</a:t>
            </a:r>
          </a:p>
        </p:txBody>
      </p:sp>
      <p:sp>
        <p:nvSpPr>
          <p:cNvPr id="6" name="Text Placeholder 4"/>
          <p:cNvSpPr txBox="1">
            <a:spLocks/>
          </p:cNvSpPr>
          <p:nvPr/>
        </p:nvSpPr>
        <p:spPr>
          <a:xfrm>
            <a:off x="260148" y="959048"/>
            <a:ext cx="8543385" cy="363176"/>
          </a:xfrm>
          <a:prstGeom prst="rect">
            <a:avLst/>
          </a:prstGeom>
        </p:spPr>
        <p:txBody>
          <a:bodyPr lIns="91440" tIns="0" rIns="91440"/>
          <a:lstStyle>
            <a:defPPr>
              <a:defRPr lang="en-US"/>
            </a:defPPr>
            <a:lvl1pPr algn="l" rtl="0" fontAlgn="base">
              <a:spcBef>
                <a:spcPct val="0"/>
              </a:spcBef>
              <a:spcAft>
                <a:spcPct val="0"/>
              </a:spcAft>
              <a:defRPr sz="700" kern="1200" dirty="0">
                <a:solidFill>
                  <a:schemeClr val="tx2"/>
                </a:solidFill>
                <a:latin typeface="Arial" charset="0"/>
                <a:ea typeface="ＭＳ Ｐゴシック" charset="-128"/>
                <a:cs typeface="+mn-cs"/>
              </a:defRPr>
            </a:lvl1pPr>
            <a:lvl2pPr marL="457200" algn="l" rtl="0" fontAlgn="base">
              <a:spcBef>
                <a:spcPct val="0"/>
              </a:spcBef>
              <a:spcAft>
                <a:spcPct val="0"/>
              </a:spcAft>
              <a:defRPr kern="1200">
                <a:solidFill>
                  <a:schemeClr val="tx1"/>
                </a:solidFill>
                <a:latin typeface="Arial" charset="0"/>
                <a:ea typeface="ＭＳ Ｐゴシック" charset="-128"/>
                <a:cs typeface="+mn-cs"/>
              </a:defRPr>
            </a:lvl2pPr>
            <a:lvl3pPr marL="914400" algn="l" rtl="0" fontAlgn="base">
              <a:spcBef>
                <a:spcPct val="0"/>
              </a:spcBef>
              <a:spcAft>
                <a:spcPct val="0"/>
              </a:spcAft>
              <a:defRPr kern="1200">
                <a:solidFill>
                  <a:schemeClr val="tx1"/>
                </a:solidFill>
                <a:latin typeface="Arial" charset="0"/>
                <a:ea typeface="ＭＳ Ｐゴシック" charset="-128"/>
                <a:cs typeface="+mn-cs"/>
              </a:defRPr>
            </a:lvl3pPr>
            <a:lvl4pPr marL="1371600" algn="l" rtl="0" fontAlgn="base">
              <a:spcBef>
                <a:spcPct val="0"/>
              </a:spcBef>
              <a:spcAft>
                <a:spcPct val="0"/>
              </a:spcAft>
              <a:defRPr kern="1200">
                <a:solidFill>
                  <a:schemeClr val="tx1"/>
                </a:solidFill>
                <a:latin typeface="Arial" charset="0"/>
                <a:ea typeface="ＭＳ Ｐゴシック" charset="-128"/>
                <a:cs typeface="+mn-cs"/>
              </a:defRPr>
            </a:lvl4pPr>
            <a:lvl5pPr marL="1828800" algn="l"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r>
              <a:rPr lang="en-US" sz="2000" dirty="0" smtClean="0"/>
              <a:t>Local regulatory expertise is essential for success of a submission to regulatory authority</a:t>
            </a:r>
            <a:endParaRPr lang="en-US" sz="2000" dirty="0"/>
          </a:p>
        </p:txBody>
      </p:sp>
    </p:spTree>
    <p:extLst>
      <p:ext uri="{BB962C8B-B14F-4D97-AF65-F5344CB8AC3E}">
        <p14:creationId xmlns:p14="http://schemas.microsoft.com/office/powerpoint/2010/main" val="652293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4047" y="122663"/>
            <a:ext cx="8348472" cy="734587"/>
          </a:xfrm>
        </p:spPr>
        <p:txBody>
          <a:bodyPr/>
          <a:lstStyle/>
          <a:p>
            <a:r>
              <a:rPr lang="en-US" dirty="0" smtClean="0"/>
              <a:t>Application of Biosimilars…</a:t>
            </a:r>
            <a:endParaRPr lang="en-US" dirty="0"/>
          </a:p>
        </p:txBody>
      </p:sp>
      <p:sp>
        <p:nvSpPr>
          <p:cNvPr id="5" name="Text Placeholder 4"/>
          <p:cNvSpPr>
            <a:spLocks noGrp="1"/>
          </p:cNvSpPr>
          <p:nvPr>
            <p:ph type="body" sz="quarter" idx="15"/>
          </p:nvPr>
        </p:nvSpPr>
        <p:spPr>
          <a:xfrm>
            <a:off x="384047" y="1004285"/>
            <a:ext cx="8348472" cy="670953"/>
          </a:xfrm>
        </p:spPr>
        <p:txBody>
          <a:bodyPr/>
          <a:lstStyle/>
          <a:p>
            <a:r>
              <a:rPr lang="en-US" dirty="0" smtClean="0"/>
              <a:t>The purpose of biosimilar is to meet patients need for affordable treatment</a:t>
            </a:r>
          </a:p>
        </p:txBody>
      </p:sp>
      <p:sp>
        <p:nvSpPr>
          <p:cNvPr id="7" name="TextBox 6"/>
          <p:cNvSpPr txBox="1"/>
          <p:nvPr/>
        </p:nvSpPr>
        <p:spPr>
          <a:xfrm>
            <a:off x="4814300" y="2194256"/>
            <a:ext cx="3546744" cy="3272691"/>
          </a:xfrm>
          <a:prstGeom prst="rect">
            <a:avLst/>
          </a:prstGeom>
          <a:ln>
            <a:noFill/>
          </a:ln>
        </p:spPr>
        <p:txBody>
          <a:bodyPr vert="horz" wrap="square" lIns="91440" tIns="45720" rIns="91440" bIns="45720" numCol="1" rtlCol="0" anchor="t" anchorCtr="0" compatLnSpc="1">
            <a:prstTxWarp prst="textNoShape">
              <a:avLst/>
            </a:prstTxWarp>
            <a:spAutoFit/>
          </a:bodyPr>
          <a:lstStyle/>
          <a:p>
            <a:pPr marL="285750" indent="-285750">
              <a:spcBef>
                <a:spcPts val="400"/>
              </a:spcBef>
              <a:buFont typeface="Arial" panose="020B0604020202020204" pitchFamily="34" charset="0"/>
              <a:buChar char="•"/>
            </a:pPr>
            <a:r>
              <a:rPr lang="en-US" sz="1600" dirty="0" smtClean="0"/>
              <a:t>Stand alone biosimilar with extrapolation of indication</a:t>
            </a:r>
          </a:p>
          <a:p>
            <a:pPr marL="285750" indent="-285750">
              <a:spcBef>
                <a:spcPts val="400"/>
              </a:spcBef>
              <a:buFont typeface="Arial" panose="020B0604020202020204" pitchFamily="34" charset="0"/>
              <a:buChar char="•"/>
            </a:pPr>
            <a:r>
              <a:rPr lang="en-US" sz="1600" dirty="0" smtClean="0"/>
              <a:t>Biosimilars for rare diseases: from </a:t>
            </a:r>
            <a:r>
              <a:rPr lang="en-US" sz="1600" dirty="0"/>
              <a:t>Rituximab for </a:t>
            </a:r>
            <a:r>
              <a:rPr lang="en-US" sz="1600" dirty="0" smtClean="0"/>
              <a:t>treatment </a:t>
            </a:r>
            <a:r>
              <a:rPr lang="en-US" sz="1600" dirty="0"/>
              <a:t>of follicular lymphoma  to </a:t>
            </a:r>
            <a:r>
              <a:rPr lang="en-US" sz="1600" dirty="0" err="1" smtClean="0"/>
              <a:t>Imiglucerase</a:t>
            </a:r>
            <a:r>
              <a:rPr lang="en-US" sz="1600" dirty="0"/>
              <a:t> for </a:t>
            </a:r>
            <a:r>
              <a:rPr lang="en-US" sz="1600" dirty="0" err="1"/>
              <a:t>Gaucher's</a:t>
            </a:r>
            <a:r>
              <a:rPr lang="en-US" sz="1600" dirty="0"/>
              <a:t> </a:t>
            </a:r>
            <a:r>
              <a:rPr lang="en-US" sz="1600" dirty="0" smtClean="0"/>
              <a:t>disease</a:t>
            </a:r>
          </a:p>
          <a:p>
            <a:pPr marL="285750" indent="-285750">
              <a:spcBef>
                <a:spcPts val="400"/>
              </a:spcBef>
              <a:buFont typeface="Arial" panose="020B0604020202020204" pitchFamily="34" charset="0"/>
              <a:buChar char="•"/>
            </a:pPr>
            <a:r>
              <a:rPr lang="en-US" sz="1600" dirty="0" smtClean="0"/>
              <a:t>Biosimilars in oncology: combination with PD-L1 inhibitors</a:t>
            </a:r>
          </a:p>
          <a:p>
            <a:pPr marL="285750" indent="-285750">
              <a:spcBef>
                <a:spcPts val="400"/>
              </a:spcBef>
              <a:buFont typeface="Arial" panose="020B0604020202020204" pitchFamily="34" charset="0"/>
              <a:buChar char="•"/>
            </a:pPr>
            <a:r>
              <a:rPr lang="en-US" sz="1600" dirty="0" smtClean="0"/>
              <a:t>Are biosimilar patentable?</a:t>
            </a:r>
          </a:p>
          <a:p>
            <a:pPr>
              <a:spcBef>
                <a:spcPts val="400"/>
              </a:spcBef>
            </a:pPr>
            <a:r>
              <a:rPr lang="en-US" sz="1600" dirty="0" smtClean="0"/>
              <a:t> </a:t>
            </a:r>
            <a:endParaRPr lang="en-US" sz="1600" dirty="0"/>
          </a:p>
          <a:p>
            <a:pPr marL="0" marR="0" indent="0" algn="l" defTabSz="914400" rtl="0" eaLnBrk="1" fontAlgn="base" latinLnBrk="0" hangingPunct="1">
              <a:lnSpc>
                <a:spcPct val="100000"/>
              </a:lnSpc>
              <a:spcBef>
                <a:spcPts val="400"/>
              </a:spcBef>
              <a:spcAft>
                <a:spcPct val="0"/>
              </a:spcAft>
              <a:buClrTx/>
              <a:buSzTx/>
              <a:buFontTx/>
              <a:buNone/>
              <a:tabLst/>
            </a:pP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9241"/>
          <a:stretch/>
        </p:blipFill>
        <p:spPr>
          <a:xfrm>
            <a:off x="521827" y="2194256"/>
            <a:ext cx="3675706" cy="2691682"/>
          </a:xfrm>
          <a:prstGeom prst="rect">
            <a:avLst/>
          </a:prstGeom>
        </p:spPr>
      </p:pic>
    </p:spTree>
    <p:extLst>
      <p:ext uri="{BB962C8B-B14F-4D97-AF65-F5344CB8AC3E}">
        <p14:creationId xmlns:p14="http://schemas.microsoft.com/office/powerpoint/2010/main" val="31870466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6"/>
          </p:nvPr>
        </p:nvSpPr>
        <p:spPr/>
        <p:txBody>
          <a:bodyPr/>
          <a:lstStyle/>
          <a:p>
            <a:endParaRPr lang="en-US" dirty="0"/>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2021176457"/>
              </p:ext>
            </p:extLst>
          </p:nvPr>
        </p:nvGraphicFramePr>
        <p:xfrm>
          <a:off x="-339571" y="1644927"/>
          <a:ext cx="5728526" cy="45515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p:cNvSpPr>
            <a:spLocks noGrp="1"/>
          </p:cNvSpPr>
          <p:nvPr>
            <p:ph type="title"/>
          </p:nvPr>
        </p:nvSpPr>
        <p:spPr>
          <a:xfrm>
            <a:off x="384047" y="122663"/>
            <a:ext cx="8348472" cy="734587"/>
          </a:xfrm>
        </p:spPr>
        <p:txBody>
          <a:bodyPr/>
          <a:lstStyle/>
          <a:p>
            <a:r>
              <a:rPr lang="en-US" dirty="0" smtClean="0"/>
              <a:t>Putting It </a:t>
            </a:r>
            <a:r>
              <a:rPr lang="en-US" dirty="0"/>
              <a:t>A</a:t>
            </a:r>
            <a:r>
              <a:rPr lang="en-US" dirty="0" smtClean="0"/>
              <a:t>ll </a:t>
            </a:r>
            <a:r>
              <a:rPr lang="en-US" dirty="0"/>
              <a:t>T</a:t>
            </a:r>
            <a:r>
              <a:rPr lang="en-US" dirty="0" smtClean="0"/>
              <a:t>ogether</a:t>
            </a:r>
            <a:endParaRPr lang="en-US" dirty="0"/>
          </a:p>
        </p:txBody>
      </p:sp>
      <p:sp>
        <p:nvSpPr>
          <p:cNvPr id="5" name="Text Placeholder 4"/>
          <p:cNvSpPr>
            <a:spLocks noGrp="1"/>
          </p:cNvSpPr>
          <p:nvPr>
            <p:ph type="body" sz="quarter" idx="15"/>
          </p:nvPr>
        </p:nvSpPr>
        <p:spPr>
          <a:xfrm>
            <a:off x="384047" y="1004285"/>
            <a:ext cx="8348472" cy="670953"/>
          </a:xfrm>
        </p:spPr>
        <p:txBody>
          <a:bodyPr/>
          <a:lstStyle/>
          <a:p>
            <a:r>
              <a:rPr lang="en-US" dirty="0" smtClean="0"/>
              <a:t>Successful strategy for the global development of biosimilar requires cooperation and partnership</a:t>
            </a:r>
          </a:p>
        </p:txBody>
      </p:sp>
      <p:sp>
        <p:nvSpPr>
          <p:cNvPr id="7" name="TextBox 6"/>
          <p:cNvSpPr txBox="1"/>
          <p:nvPr/>
        </p:nvSpPr>
        <p:spPr>
          <a:xfrm>
            <a:off x="5287365" y="1675238"/>
            <a:ext cx="3546744" cy="4503797"/>
          </a:xfrm>
          <a:prstGeom prst="rect">
            <a:avLst/>
          </a:prstGeom>
          <a:ln>
            <a:noFill/>
          </a:ln>
        </p:spPr>
        <p:txBody>
          <a:bodyPr vert="horz" wrap="square" lIns="91440" tIns="45720" rIns="91440" bIns="45720" numCol="1" rtlCol="0" anchor="t" anchorCtr="0" compatLnSpc="1">
            <a:prstTxWarp prst="textNoShape">
              <a:avLst/>
            </a:prstTxWarp>
            <a:spAutoFit/>
          </a:bodyPr>
          <a:lstStyle/>
          <a:p>
            <a:pPr marL="285750" indent="-285750">
              <a:spcBef>
                <a:spcPts val="400"/>
              </a:spcBef>
              <a:buFont typeface="Arial" panose="020B0604020202020204" pitchFamily="34" charset="0"/>
              <a:buChar char="•"/>
            </a:pPr>
            <a:r>
              <a:rPr lang="en-US" sz="1600" dirty="0" smtClean="0"/>
              <a:t>Each </a:t>
            </a:r>
            <a:r>
              <a:rPr lang="en-US" sz="1600" dirty="0"/>
              <a:t>biosimilar product development presents unique </a:t>
            </a:r>
            <a:r>
              <a:rPr lang="en-US" sz="1600" dirty="0" smtClean="0"/>
              <a:t>challenges</a:t>
            </a:r>
          </a:p>
          <a:p>
            <a:pPr marL="285750" indent="-285750">
              <a:spcBef>
                <a:spcPts val="400"/>
              </a:spcBef>
              <a:buFont typeface="Arial" panose="020B0604020202020204" pitchFamily="34" charset="0"/>
              <a:buChar char="•"/>
            </a:pPr>
            <a:r>
              <a:rPr lang="en-US" sz="1600" dirty="0" smtClean="0"/>
              <a:t>Biosimilar development should start with collecting and evaluating of information and data</a:t>
            </a:r>
            <a:r>
              <a:rPr lang="en-US" sz="1600" dirty="0"/>
              <a:t> </a:t>
            </a:r>
            <a:r>
              <a:rPr lang="en-US" sz="1600" dirty="0" smtClean="0"/>
              <a:t>on reference product</a:t>
            </a:r>
          </a:p>
          <a:p>
            <a:pPr marL="285750" indent="-285750">
              <a:spcBef>
                <a:spcPts val="400"/>
              </a:spcBef>
              <a:buFont typeface="Arial" panose="020B0604020202020204" pitchFamily="34" charset="0"/>
              <a:buChar char="•"/>
            </a:pPr>
            <a:r>
              <a:rPr lang="en-US" sz="1600" dirty="0" smtClean="0"/>
              <a:t>Development of global strategy is essential for biosimilar: adding on markets at the latest stages of development will increase time and cost of the development</a:t>
            </a:r>
          </a:p>
          <a:p>
            <a:pPr marL="285750" indent="-285750">
              <a:spcBef>
                <a:spcPts val="400"/>
              </a:spcBef>
              <a:buFont typeface="Arial" panose="020B0604020202020204" pitchFamily="34" charset="0"/>
              <a:buChar char="•"/>
            </a:pPr>
            <a:r>
              <a:rPr lang="en-US" sz="1600" dirty="0" smtClean="0"/>
              <a:t>Development of highly similar product is the critical for success of biosimilar program</a:t>
            </a:r>
          </a:p>
          <a:p>
            <a:pPr>
              <a:spcBef>
                <a:spcPts val="400"/>
              </a:spcBef>
            </a:pPr>
            <a:r>
              <a:rPr lang="en-US" sz="1600" dirty="0" smtClean="0"/>
              <a:t> </a:t>
            </a:r>
            <a:endParaRPr lang="en-US" sz="1600" dirty="0"/>
          </a:p>
          <a:p>
            <a:pPr marL="0" marR="0" indent="0" algn="l" defTabSz="914400" rtl="0" eaLnBrk="1" fontAlgn="base" latinLnBrk="0" hangingPunct="1">
              <a:lnSpc>
                <a:spcPct val="100000"/>
              </a:lnSpc>
              <a:spcBef>
                <a:spcPts val="400"/>
              </a:spcBef>
              <a:spcAft>
                <a:spcPct val="0"/>
              </a:spcAft>
              <a:buClrTx/>
              <a:buSzTx/>
              <a:buFontTx/>
              <a:buNone/>
              <a:tabLst/>
            </a:pPr>
            <a:endParaRPr kumimoji="0" lang="en-US" sz="1400" b="0" i="0" u="none" strike="noStrike" kern="1200" cap="none" spc="0" normalizeH="0" baseline="0" noProof="0" dirty="0" smtClean="0">
              <a:ln>
                <a:noFill/>
              </a:ln>
              <a:solidFill>
                <a:schemeClr val="tx2"/>
              </a:solidFill>
              <a:effectLst/>
              <a:uLnTx/>
              <a:uFillTx/>
              <a:latin typeface="+mn-lt"/>
              <a:ea typeface="ＭＳ Ｐゴシック" charset="-128"/>
              <a:cs typeface="+mn-cs"/>
            </a:endParaRPr>
          </a:p>
        </p:txBody>
      </p:sp>
    </p:spTree>
    <p:extLst>
      <p:ext uri="{BB962C8B-B14F-4D97-AF65-F5344CB8AC3E}">
        <p14:creationId xmlns:p14="http://schemas.microsoft.com/office/powerpoint/2010/main" val="38850534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Tree>
    <p:extLst>
      <p:ext uri="{BB962C8B-B14F-4D97-AF65-F5344CB8AC3E}">
        <p14:creationId xmlns:p14="http://schemas.microsoft.com/office/powerpoint/2010/main" val="22930241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Quintiles_PPT_Template_11Mar15">
  <a:themeElements>
    <a:clrScheme name="QuintilesIMS Combo">
      <a:dk1>
        <a:sysClr val="windowText" lastClr="000000"/>
      </a:dk1>
      <a:lt1>
        <a:sysClr val="window" lastClr="FFFFFF"/>
      </a:lt1>
      <a:dk2>
        <a:srgbClr val="1A1A1A"/>
      </a:dk2>
      <a:lt2>
        <a:srgbClr val="FFFBEF"/>
      </a:lt2>
      <a:accent1>
        <a:srgbClr val="297DFD"/>
      </a:accent1>
      <a:accent2>
        <a:srgbClr val="004C97"/>
      </a:accent2>
      <a:accent3>
        <a:srgbClr val="43B649"/>
      </a:accent3>
      <a:accent4>
        <a:srgbClr val="6D2077"/>
      </a:accent4>
      <a:accent5>
        <a:srgbClr val="AE2673"/>
      </a:accent5>
      <a:accent6>
        <a:srgbClr val="ED8B00"/>
      </a:accent6>
      <a:hlink>
        <a:srgbClr val="297DFD"/>
      </a:hlink>
      <a:folHlink>
        <a:srgbClr val="004C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spcBef>
            <a:spcPts val="200"/>
          </a:spcBef>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ln>
          <a:noFill/>
        </a:ln>
      </a:spPr>
      <a:bodyPr vert="horz" wrap="square" lIns="91440" tIns="45720" rIns="91440" bIns="45720" numCol="1" rtlCol="0" anchor="t" anchorCtr="0" compatLnSpc="1">
        <a:prstTxWarp prst="textNoShape">
          <a:avLst/>
        </a:prstTxWarp>
        <a:spAutoFit/>
      </a:bodyPr>
      <a:lstStyle>
        <a:defPPr marL="0" marR="0" indent="0" algn="l" defTabSz="914400" rtl="0" eaLnBrk="1" fontAlgn="base" latinLnBrk="0" hangingPunct="1">
          <a:lnSpc>
            <a:spcPct val="100000"/>
          </a:lnSpc>
          <a:spcBef>
            <a:spcPts val="400"/>
          </a:spcBef>
          <a:spcAft>
            <a:spcPct val="0"/>
          </a:spcAft>
          <a:buClrTx/>
          <a:buSzTx/>
          <a:buFontTx/>
          <a:buNone/>
          <a:tabLst/>
          <a:defRPr kumimoji="0" sz="1400" b="0" i="0" u="none" strike="noStrike" kern="1200" cap="none" spc="0" normalizeH="0" baseline="0" noProof="0" dirty="0" smtClean="0">
            <a:ln>
              <a:noFill/>
            </a:ln>
            <a:solidFill>
              <a:schemeClr val="tx2"/>
            </a:solidFill>
            <a:effectLst/>
            <a:uLnTx/>
            <a:uFillTx/>
            <a:latin typeface="+mn-lt"/>
            <a:ea typeface="ＭＳ Ｐゴシック" charset="-128"/>
            <a:cs typeface="+mn-cs"/>
          </a:defRPr>
        </a:defPPr>
      </a:lstStyle>
    </a:txDef>
  </a:objectDefaults>
  <a:extraClrSchemeLst/>
  <a:extLst>
    <a:ext uri="{05A4C25C-085E-4340-85A3-A5531E510DB2}">
      <thm15:themeFamily xmlns:thm15="http://schemas.microsoft.com/office/thememl/2012/main" name="Presentation15" id="{C51CC799-BE07-4A49-804F-FB5EF60D26E2}" vid="{046F0B0E-242D-4ACF-8BFC-5479E4B10D50}"/>
    </a:ext>
  </a:extLst>
</a:theme>
</file>

<file path=ppt/theme/theme2.xml><?xml version="1.0" encoding="utf-8"?>
<a:theme xmlns:a="http://schemas.openxmlformats.org/drawingml/2006/main" name="1_Quintiles_PPT_Template_11Mar15">
  <a:themeElements>
    <a:clrScheme name="QuintilesIMS Combo">
      <a:dk1>
        <a:sysClr val="windowText" lastClr="000000"/>
      </a:dk1>
      <a:lt1>
        <a:sysClr val="window" lastClr="FFFFFF"/>
      </a:lt1>
      <a:dk2>
        <a:srgbClr val="333333"/>
      </a:dk2>
      <a:lt2>
        <a:srgbClr val="FFFBEF"/>
      </a:lt2>
      <a:accent1>
        <a:srgbClr val="297DFD"/>
      </a:accent1>
      <a:accent2>
        <a:srgbClr val="004C97"/>
      </a:accent2>
      <a:accent3>
        <a:srgbClr val="ED8B00"/>
      </a:accent3>
      <a:accent4>
        <a:srgbClr val="84BD00"/>
      </a:accent4>
      <a:accent5>
        <a:srgbClr val="43B649"/>
      </a:accent5>
      <a:accent6>
        <a:srgbClr val="864599"/>
      </a:accent6>
      <a:hlink>
        <a:srgbClr val="297DFD"/>
      </a:hlink>
      <a:folHlink>
        <a:srgbClr val="004C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spcBef>
            <a:spcPts val="200"/>
          </a:spcBef>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ln>
          <a:noFill/>
        </a:ln>
      </a:spPr>
      <a:bodyPr vert="horz" wrap="square" lIns="91440" tIns="45720" rIns="91440" bIns="45720" numCol="1" rtlCol="0" anchor="t" anchorCtr="0" compatLnSpc="1">
        <a:prstTxWarp prst="textNoShape">
          <a:avLst/>
        </a:prstTxWarp>
        <a:spAutoFit/>
      </a:bodyPr>
      <a:lstStyle>
        <a:defPPr marL="0" marR="0" indent="0" algn="l" defTabSz="914400" rtl="0" eaLnBrk="1" fontAlgn="base" latinLnBrk="0" hangingPunct="1">
          <a:lnSpc>
            <a:spcPct val="100000"/>
          </a:lnSpc>
          <a:spcBef>
            <a:spcPts val="400"/>
          </a:spcBef>
          <a:spcAft>
            <a:spcPct val="0"/>
          </a:spcAft>
          <a:buClrTx/>
          <a:buSzTx/>
          <a:buFontTx/>
          <a:buNone/>
          <a:tabLst/>
          <a:defRPr kumimoji="0" sz="1400" b="0" i="0" u="none" strike="noStrike" kern="1200" cap="none" spc="0" normalizeH="0" baseline="0" noProof="0" dirty="0" smtClean="0">
            <a:ln>
              <a:noFill/>
            </a:ln>
            <a:solidFill>
              <a:schemeClr val="tx2"/>
            </a:solidFill>
            <a:effectLst/>
            <a:uLnTx/>
            <a:uFillTx/>
            <a:latin typeface="+mn-lt"/>
            <a:ea typeface="ＭＳ Ｐゴシック" charset="-128"/>
            <a:cs typeface="+mn-cs"/>
          </a:defRPr>
        </a:defPPr>
      </a:lstStyle>
    </a:txDef>
  </a:objectDefaults>
  <a:extraClrSchemeLst/>
  <a:extLst>
    <a:ext uri="{05A4C25C-085E-4340-85A3-A5531E510DB2}">
      <thm15:themeFamily xmlns:thm15="http://schemas.microsoft.com/office/thememl/2012/main" name="Presentation2" id="{1A7D6AE6-8B5D-4250-82FA-556BCF8F33C6}" vid="{9F31EFD5-4635-4C0A-84AE-B81394213A20}"/>
    </a:ext>
  </a:extLst>
</a:theme>
</file>

<file path=ppt/theme/theme3.xml><?xml version="1.0" encoding="utf-8"?>
<a:theme xmlns:a="http://schemas.openxmlformats.org/drawingml/2006/main" name="5_Quintiles_PPT_Template_11Mar15">
  <a:themeElements>
    <a:clrScheme name="QuintilesIMS Combo">
      <a:dk1>
        <a:sysClr val="windowText" lastClr="000000"/>
      </a:dk1>
      <a:lt1>
        <a:sysClr val="window" lastClr="FFFFFF"/>
      </a:lt1>
      <a:dk2>
        <a:srgbClr val="1A1A1A"/>
      </a:dk2>
      <a:lt2>
        <a:srgbClr val="FFFBEF"/>
      </a:lt2>
      <a:accent1>
        <a:srgbClr val="297DFD"/>
      </a:accent1>
      <a:accent2>
        <a:srgbClr val="004C97"/>
      </a:accent2>
      <a:accent3>
        <a:srgbClr val="43B649"/>
      </a:accent3>
      <a:accent4>
        <a:srgbClr val="6D2077"/>
      </a:accent4>
      <a:accent5>
        <a:srgbClr val="AE2673"/>
      </a:accent5>
      <a:accent6>
        <a:srgbClr val="ED8B00"/>
      </a:accent6>
      <a:hlink>
        <a:srgbClr val="297DFD"/>
      </a:hlink>
      <a:folHlink>
        <a:srgbClr val="004C9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spcBef>
            <a:spcPts val="200"/>
          </a:spcBef>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2"/>
          </a:solidFill>
          <a:miter lim="800000"/>
        </a:ln>
      </a:spPr>
      <a:bodyPr/>
      <a:lstStyle/>
      <a:style>
        <a:lnRef idx="1">
          <a:schemeClr val="accent1"/>
        </a:lnRef>
        <a:fillRef idx="0">
          <a:schemeClr val="accent1"/>
        </a:fillRef>
        <a:effectRef idx="0">
          <a:schemeClr val="accent1"/>
        </a:effectRef>
        <a:fontRef idx="minor">
          <a:schemeClr val="tx1"/>
        </a:fontRef>
      </a:style>
    </a:lnDef>
    <a:txDef>
      <a:spPr>
        <a:ln>
          <a:noFill/>
        </a:ln>
      </a:spPr>
      <a:bodyPr vert="horz" wrap="square" lIns="91440" tIns="45720" rIns="91440" bIns="45720" numCol="1" rtlCol="0" anchor="t" anchorCtr="0" compatLnSpc="1">
        <a:prstTxWarp prst="textNoShape">
          <a:avLst/>
        </a:prstTxWarp>
        <a:spAutoFit/>
      </a:bodyPr>
      <a:lstStyle>
        <a:defPPr marL="0" marR="0" indent="0" algn="l" defTabSz="914400" rtl="0" eaLnBrk="1" fontAlgn="base" latinLnBrk="0" hangingPunct="1">
          <a:lnSpc>
            <a:spcPct val="100000"/>
          </a:lnSpc>
          <a:spcBef>
            <a:spcPts val="400"/>
          </a:spcBef>
          <a:spcAft>
            <a:spcPct val="0"/>
          </a:spcAft>
          <a:buClrTx/>
          <a:buSzTx/>
          <a:buFontTx/>
          <a:buNone/>
          <a:tabLst/>
          <a:defRPr kumimoji="0" sz="1400" b="0" i="0" u="none" strike="noStrike" kern="1200" cap="none" spc="0" normalizeH="0" baseline="0" noProof="0" dirty="0" smtClean="0">
            <a:ln>
              <a:noFill/>
            </a:ln>
            <a:solidFill>
              <a:schemeClr val="tx2"/>
            </a:solidFill>
            <a:effectLst/>
            <a:uLnTx/>
            <a:uFillTx/>
            <a:latin typeface="+mn-lt"/>
            <a:ea typeface="ＭＳ Ｐゴシック" charset="-128"/>
            <a:cs typeface="+mn-cs"/>
          </a:defRPr>
        </a:defPPr>
      </a:lstStyle>
    </a:txDef>
  </a:objectDefaults>
  <a:extraClrSchemeLst/>
  <a:extLst>
    <a:ext uri="{05A4C25C-085E-4340-85A3-A5531E510DB2}">
      <thm15:themeFamily xmlns:thm15="http://schemas.microsoft.com/office/thememl/2012/main" name="Presentation3" id="{175C4225-7309-43DF-9718-DBE00EC2628A}" vid="{C971937C-05C6-4540-8AFA-55B01ACE14DF}"/>
    </a:ext>
  </a:extLst>
</a:theme>
</file>

<file path=ppt/theme/theme4.xml><?xml version="1.0" encoding="utf-8"?>
<a:theme xmlns:a="http://schemas.openxmlformats.org/drawingml/2006/main" name="Office Theme">
  <a:themeElements>
    <a:clrScheme name="QuintilesIMS Combo">
      <a:dk1>
        <a:sysClr val="windowText" lastClr="000000"/>
      </a:dk1>
      <a:lt1>
        <a:sysClr val="window" lastClr="FFFFFF"/>
      </a:lt1>
      <a:dk2>
        <a:srgbClr val="1A1A1A"/>
      </a:dk2>
      <a:lt2>
        <a:srgbClr val="FFFBEF"/>
      </a:lt2>
      <a:accent1>
        <a:srgbClr val="297DFD"/>
      </a:accent1>
      <a:accent2>
        <a:srgbClr val="004C97"/>
      </a:accent2>
      <a:accent3>
        <a:srgbClr val="43B649"/>
      </a:accent3>
      <a:accent4>
        <a:srgbClr val="6D2077"/>
      </a:accent4>
      <a:accent5>
        <a:srgbClr val="AE2673"/>
      </a:accent5>
      <a:accent6>
        <a:srgbClr val="ED8B00"/>
      </a:accent6>
      <a:hlink>
        <a:srgbClr val="297DFD"/>
      </a:hlink>
      <a:folHlink>
        <a:srgbClr val="004C9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QuintilesIMS Combo">
      <a:dk1>
        <a:sysClr val="windowText" lastClr="000000"/>
      </a:dk1>
      <a:lt1>
        <a:sysClr val="window" lastClr="FFFFFF"/>
      </a:lt1>
      <a:dk2>
        <a:srgbClr val="1A1A1A"/>
      </a:dk2>
      <a:lt2>
        <a:srgbClr val="FFFBEF"/>
      </a:lt2>
      <a:accent1>
        <a:srgbClr val="297DFD"/>
      </a:accent1>
      <a:accent2>
        <a:srgbClr val="004C97"/>
      </a:accent2>
      <a:accent3>
        <a:srgbClr val="43B649"/>
      </a:accent3>
      <a:accent4>
        <a:srgbClr val="6D2077"/>
      </a:accent4>
      <a:accent5>
        <a:srgbClr val="AE2673"/>
      </a:accent5>
      <a:accent6>
        <a:srgbClr val="ED8B00"/>
      </a:accent6>
      <a:hlink>
        <a:srgbClr val="297DFD"/>
      </a:hlink>
      <a:folHlink>
        <a:srgbClr val="004C97"/>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3828BBCD8003E44BC240E48D9D068CA" ma:contentTypeVersion="0" ma:contentTypeDescription="Create a new document." ma:contentTypeScope="" ma:versionID="190f03141b091916b0461515e7bdf127">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F5AC1CA3-FEBD-439B-BD34-4616570AB992}">
  <ds:schemaRefs>
    <ds:schemaRef ds:uri="http://schemas.microsoft.com/sharepoint/v3/contenttype/forms"/>
  </ds:schemaRefs>
</ds:datastoreItem>
</file>

<file path=customXml/itemProps2.xml><?xml version="1.0" encoding="utf-8"?>
<ds:datastoreItem xmlns:ds="http://schemas.openxmlformats.org/officeDocument/2006/customXml" ds:itemID="{78273E7C-77D6-439D-9953-67AAF9AE33C0}">
  <ds:schemaRefs>
    <ds:schemaRef ds:uri="http://schemas.microsoft.com/office/2006/metadata/properties"/>
    <ds:schemaRef ds:uri="http://purl.org/dc/terms/"/>
    <ds:schemaRef ds:uri="http://schemas.microsoft.com/office/2006/documentManagement/types"/>
    <ds:schemaRef ds:uri="http://purl.org/dc/elements/1.1/"/>
    <ds:schemaRef ds:uri="http://www.w3.org/XML/1998/namespace"/>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0EE3A6FA-0453-40DE-A6F7-41C72E06F6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QuintilesIMS PowerPoint Template</Template>
  <TotalTime>1724</TotalTime>
  <Words>1314</Words>
  <Application>Microsoft Office PowerPoint</Application>
  <PresentationFormat>On-screen Show (4:3)</PresentationFormat>
  <Paragraphs>254</Paragraphs>
  <Slides>18</Slides>
  <Notes>18</Notes>
  <HiddenSlides>0</HiddenSlides>
  <MMClips>0</MMClips>
  <ScaleCrop>false</ScaleCrop>
  <HeadingPairs>
    <vt:vector size="8" baseType="variant">
      <vt:variant>
        <vt:lpstr>Fonts Used</vt:lpstr>
      </vt:variant>
      <vt:variant>
        <vt:i4>5</vt:i4>
      </vt:variant>
      <vt:variant>
        <vt:lpstr>Theme</vt:lpstr>
      </vt:variant>
      <vt:variant>
        <vt:i4>3</vt:i4>
      </vt:variant>
      <vt:variant>
        <vt:lpstr>Embedded OLE Servers</vt:lpstr>
      </vt:variant>
      <vt:variant>
        <vt:i4>1</vt:i4>
      </vt:variant>
      <vt:variant>
        <vt:lpstr>Slide Titles</vt:lpstr>
      </vt:variant>
      <vt:variant>
        <vt:i4>18</vt:i4>
      </vt:variant>
    </vt:vector>
  </HeadingPairs>
  <TitlesOfParts>
    <vt:vector size="27" baseType="lpstr">
      <vt:lpstr>ＭＳ Ｐゴシック</vt:lpstr>
      <vt:lpstr>Arial</vt:lpstr>
      <vt:lpstr>Georgia</vt:lpstr>
      <vt:lpstr>Lucida Grande</vt:lpstr>
      <vt:lpstr>Verdana</vt:lpstr>
      <vt:lpstr>Quintiles_PPT_Template_11Mar15</vt:lpstr>
      <vt:lpstr>1_Quintiles_PPT_Template_11Mar15</vt:lpstr>
      <vt:lpstr>5_Quintiles_PPT_Template_11Mar15</vt:lpstr>
      <vt:lpstr>think-cell Slide</vt:lpstr>
      <vt:lpstr>Strategy for the Global Development of Biosimilars: Putting It All Together </vt:lpstr>
      <vt:lpstr>Disclaimer</vt:lpstr>
      <vt:lpstr>Agenda</vt:lpstr>
      <vt:lpstr>Defining Global Biosimilar Development</vt:lpstr>
      <vt:lpstr>Planning Biosimilar Development </vt:lpstr>
      <vt:lpstr>Patents for 19 biologics will expire before 2019</vt:lpstr>
      <vt:lpstr>Patents for another 18 biologics will expire between 2020 and 2026</vt:lpstr>
      <vt:lpstr>Biosimilars Development for Biologics with Patent Expiry 2013-2019</vt:lpstr>
      <vt:lpstr>Biosimilars Development for Biologics with Patent Expiry 2020- 2026</vt:lpstr>
      <vt:lpstr>Selection of the Reference Product</vt:lpstr>
      <vt:lpstr>Biosimilar Development Program</vt:lpstr>
      <vt:lpstr>Biosimilar Development Approach</vt:lpstr>
      <vt:lpstr>Biosimilar Development Strategy</vt:lpstr>
      <vt:lpstr>Regulatory Requirements for Biosimilar Dossier </vt:lpstr>
      <vt:lpstr>Biosimilar Regulations in Different Jurisdictions</vt:lpstr>
      <vt:lpstr>Application of Biosimilars…</vt:lpstr>
      <vt:lpstr>Putting It All Together</vt:lpstr>
      <vt:lpstr>Questions?</vt:lpstr>
    </vt:vector>
  </TitlesOfParts>
  <Company>Quintiles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Oxana Iliach</dc:creator>
  <cp:lastModifiedBy>Oxana Iliach</cp:lastModifiedBy>
  <cp:revision>123</cp:revision>
  <dcterms:created xsi:type="dcterms:W3CDTF">2016-10-07T20:20:40Z</dcterms:created>
  <dcterms:modified xsi:type="dcterms:W3CDTF">2017-08-10T13:36:35Z</dcterms:modified>
</cp:coreProperties>
</file>