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<?xml version="1.0" encoding="UTF-8" standalone="yes"?>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0058400" cy="7772400"/>
  <p:notesSz cx="10058400" cy="7772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/Relationships>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Relationship Id="rId49" Type="http://schemas.openxmlformats.org/officeDocument/2006/relationships/image" Target="../media/image48.png"/><Relationship Id="rId50" Type="http://schemas.openxmlformats.org/officeDocument/2006/relationships/image" Target="../media/image49.png"/><Relationship Id="rId51" Type="http://schemas.openxmlformats.org/officeDocument/2006/relationships/image" Target="../media/image50.png"/><Relationship Id="rId52" Type="http://schemas.openxmlformats.org/officeDocument/2006/relationships/image" Target="../media/image51.png"/><Relationship Id="rId53" Type="http://schemas.openxmlformats.org/officeDocument/2006/relationships/image" Target="../media/image52.png"/><Relationship Id="rId54" Type="http://schemas.openxmlformats.org/officeDocument/2006/relationships/image" Target="../media/image53.png"/><Relationship Id="rId55" Type="http://schemas.openxmlformats.org/officeDocument/2006/relationships/image" Target="../media/image54.png"/><Relationship Id="rId56" Type="http://schemas.openxmlformats.org/officeDocument/2006/relationships/image" Target="../media/image55.png"/><Relationship Id="rId57" Type="http://schemas.openxmlformats.org/officeDocument/2006/relationships/image" Target="../media/image56.jpg"/></Relationships>

</file>

<file path=ppt/slides/_rels/slide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png"/><Relationship Id="rId12" Type="http://schemas.openxmlformats.org/officeDocument/2006/relationships/image" Target="../media/image67.png"/><Relationship Id="rId13" Type="http://schemas.openxmlformats.org/officeDocument/2006/relationships/image" Target="../media/image68.png"/><Relationship Id="rId14" Type="http://schemas.openxmlformats.org/officeDocument/2006/relationships/image" Target="../media/image69.png"/><Relationship Id="rId15" Type="http://schemas.openxmlformats.org/officeDocument/2006/relationships/image" Target="../media/image70.png"/><Relationship Id="rId16" Type="http://schemas.openxmlformats.org/officeDocument/2006/relationships/image" Target="../media/image71.png"/><Relationship Id="rId17" Type="http://schemas.openxmlformats.org/officeDocument/2006/relationships/image" Target="../media/image72.png"/><Relationship Id="rId18" Type="http://schemas.openxmlformats.org/officeDocument/2006/relationships/image" Target="../media/image73.png"/><Relationship Id="rId19" Type="http://schemas.openxmlformats.org/officeDocument/2006/relationships/image" Target="../media/image74.png"/><Relationship Id="rId20" Type="http://schemas.openxmlformats.org/officeDocument/2006/relationships/image" Target="../media/image75.png"/><Relationship Id="rId21" Type="http://schemas.openxmlformats.org/officeDocument/2006/relationships/image" Target="../media/image76.png"/><Relationship Id="rId22" Type="http://schemas.openxmlformats.org/officeDocument/2006/relationships/image" Target="../media/image77.png"/><Relationship Id="rId23" Type="http://schemas.openxmlformats.org/officeDocument/2006/relationships/image" Target="../media/image78.png"/><Relationship Id="rId24" Type="http://schemas.openxmlformats.org/officeDocument/2006/relationships/image" Target="../media/image79.png"/><Relationship Id="rId25" Type="http://schemas.openxmlformats.org/officeDocument/2006/relationships/image" Target="../media/image80.png"/><Relationship Id="rId26" Type="http://schemas.openxmlformats.org/officeDocument/2006/relationships/image" Target="../media/image81.png"/><Relationship Id="rId27" Type="http://schemas.openxmlformats.org/officeDocument/2006/relationships/image" Target="../media/image82.png"/><Relationship Id="rId28" Type="http://schemas.openxmlformats.org/officeDocument/2006/relationships/image" Target="../media/image83.png"/><Relationship Id="rId29" Type="http://schemas.openxmlformats.org/officeDocument/2006/relationships/image" Target="../media/image84.png"/><Relationship Id="rId30" Type="http://schemas.openxmlformats.org/officeDocument/2006/relationships/image" Target="../media/image85.png"/><Relationship Id="rId31" Type="http://schemas.openxmlformats.org/officeDocument/2006/relationships/image" Target="../media/image86.png"/><Relationship Id="rId32" Type="http://schemas.openxmlformats.org/officeDocument/2006/relationships/image" Target="../media/image87.png"/><Relationship Id="rId33" Type="http://schemas.openxmlformats.org/officeDocument/2006/relationships/image" Target="../media/image88.png"/><Relationship Id="rId34" Type="http://schemas.openxmlformats.org/officeDocument/2006/relationships/image" Target="../media/image89.png"/><Relationship Id="rId35" Type="http://schemas.openxmlformats.org/officeDocument/2006/relationships/image" Target="../media/image90.jpg"/></Relationships>

</file>

<file path=ppt/slides/_rels/slide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ema.europa.eu/docs/en_GB/document_library/Scientific_guideline/2014/0" TargetMode="External"/><Relationship Id="rId3" Type="http://schemas.openxmlformats.org/officeDocument/2006/relationships/image" Target="../media/image91.jpg"/></Relationships>

</file>

<file path=ppt/slides/_rels/slide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2.jpg"/></Relationships>

</file>

<file path=ppt/slides/_rels/slide5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3.jpg"/></Relationships>

</file>

<file path=ppt/slides/_rels/slide6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4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Relationship Id="rId5" Type="http://schemas.openxmlformats.org/officeDocument/2006/relationships/image" Target="../media/image97.png"/><Relationship Id="rId6" Type="http://schemas.openxmlformats.org/officeDocument/2006/relationships/image" Target="../media/image98.png"/><Relationship Id="rId7" Type="http://schemas.openxmlformats.org/officeDocument/2006/relationships/image" Target="../media/image99.png"/><Relationship Id="rId8" Type="http://schemas.openxmlformats.org/officeDocument/2006/relationships/image" Target="../media/image100.png"/><Relationship Id="rId9" Type="http://schemas.openxmlformats.org/officeDocument/2006/relationships/image" Target="../media/image101.png"/><Relationship Id="rId10" Type="http://schemas.openxmlformats.org/officeDocument/2006/relationships/image" Target="../media/image102.png"/><Relationship Id="rId11" Type="http://schemas.openxmlformats.org/officeDocument/2006/relationships/image" Target="../media/image103.png"/><Relationship Id="rId12" Type="http://schemas.openxmlformats.org/officeDocument/2006/relationships/image" Target="../media/image104.png"/><Relationship Id="rId13" Type="http://schemas.openxmlformats.org/officeDocument/2006/relationships/image" Target="../media/image105.png"/><Relationship Id="rId14" Type="http://schemas.openxmlformats.org/officeDocument/2006/relationships/image" Target="../media/image106.png"/><Relationship Id="rId15" Type="http://schemas.openxmlformats.org/officeDocument/2006/relationships/image" Target="../media/image107.png"/><Relationship Id="rId16" Type="http://schemas.openxmlformats.org/officeDocument/2006/relationships/image" Target="../media/image108.png"/><Relationship Id="rId17" Type="http://schemas.openxmlformats.org/officeDocument/2006/relationships/image" Target="../media/image109.png"/><Relationship Id="rId18" Type="http://schemas.openxmlformats.org/officeDocument/2006/relationships/image" Target="../media/image110.png"/><Relationship Id="rId19" Type="http://schemas.openxmlformats.org/officeDocument/2006/relationships/image" Target="../media/image111.png"/><Relationship Id="rId20" Type="http://schemas.openxmlformats.org/officeDocument/2006/relationships/image" Target="../media/image112.png"/><Relationship Id="rId21" Type="http://schemas.openxmlformats.org/officeDocument/2006/relationships/image" Target="../media/image113.png"/><Relationship Id="rId22" Type="http://schemas.openxmlformats.org/officeDocument/2006/relationships/image" Target="../media/image114.png"/><Relationship Id="rId23" Type="http://schemas.openxmlformats.org/officeDocument/2006/relationships/image" Target="../media/image115.png"/><Relationship Id="rId24" Type="http://schemas.openxmlformats.org/officeDocument/2006/relationships/image" Target="../media/image116.png"/><Relationship Id="rId25" Type="http://schemas.openxmlformats.org/officeDocument/2006/relationships/image" Target="../media/image117.png"/><Relationship Id="rId26" Type="http://schemas.openxmlformats.org/officeDocument/2006/relationships/image" Target="../media/image118.png"/><Relationship Id="rId27" Type="http://schemas.openxmlformats.org/officeDocument/2006/relationships/image" Target="../media/image119.png"/><Relationship Id="rId28" Type="http://schemas.openxmlformats.org/officeDocument/2006/relationships/image" Target="../media/image120.png"/><Relationship Id="rId29" Type="http://schemas.openxmlformats.org/officeDocument/2006/relationships/image" Target="../media/image121.png"/><Relationship Id="rId30" Type="http://schemas.openxmlformats.org/officeDocument/2006/relationships/image" Target="../media/image122.png"/><Relationship Id="rId31" Type="http://schemas.openxmlformats.org/officeDocument/2006/relationships/image" Target="../media/image123.png"/><Relationship Id="rId32" Type="http://schemas.openxmlformats.org/officeDocument/2006/relationships/image" Target="../media/image124.png"/><Relationship Id="rId33" Type="http://schemas.openxmlformats.org/officeDocument/2006/relationships/image" Target="../media/image125.png"/><Relationship Id="rId34" Type="http://schemas.openxmlformats.org/officeDocument/2006/relationships/image" Target="../media/image126.png"/><Relationship Id="rId35" Type="http://schemas.openxmlformats.org/officeDocument/2006/relationships/image" Target="../media/image127.jpg"/></Relationships>

</file>

<file path=ppt/slides/_rels/slide7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0.jpg"/></Relationships>

</file>

<file path=ppt/slides/_rels/slide8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1.png"/><Relationship Id="rId3" Type="http://schemas.openxmlformats.org/officeDocument/2006/relationships/image" Target="../media/image132.jpg"/></Relationships>

</file>

<file path=ppt/slides/_rels/slide9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3.png"/><Relationship Id="rId3" Type="http://schemas.openxmlformats.org/officeDocument/2006/relationships/image" Target="../media/image134.png"/><Relationship Id="rId4" Type="http://schemas.openxmlformats.org/officeDocument/2006/relationships/image" Target="../media/image135.png"/><Relationship Id="rId5" Type="http://schemas.openxmlformats.org/officeDocument/2006/relationships/image" Target="../media/image136.png"/><Relationship Id="rId6" Type="http://schemas.openxmlformats.org/officeDocument/2006/relationships/image" Target="../media/image137.png"/><Relationship Id="rId7" Type="http://schemas.openxmlformats.org/officeDocument/2006/relationships/image" Target="../media/image138.png"/><Relationship Id="rId8" Type="http://schemas.openxmlformats.org/officeDocument/2006/relationships/image" Target="../media/image139.png"/><Relationship Id="rId9" Type="http://schemas.openxmlformats.org/officeDocument/2006/relationships/image" Target="../media/image140.png"/><Relationship Id="rId10" Type="http://schemas.openxmlformats.org/officeDocument/2006/relationships/image" Target="../media/image141.png"/><Relationship Id="rId11" Type="http://schemas.openxmlformats.org/officeDocument/2006/relationships/image" Target="../media/image142.png"/><Relationship Id="rId12" Type="http://schemas.openxmlformats.org/officeDocument/2006/relationships/image" Target="../media/image143.png"/><Relationship Id="rId13" Type="http://schemas.openxmlformats.org/officeDocument/2006/relationships/image" Target="../media/image144.png"/><Relationship Id="rId14" Type="http://schemas.openxmlformats.org/officeDocument/2006/relationships/image" Target="../media/image145.png"/><Relationship Id="rId15" Type="http://schemas.openxmlformats.org/officeDocument/2006/relationships/image" Target="../media/image146.png"/><Relationship Id="rId16" Type="http://schemas.openxmlformats.org/officeDocument/2006/relationships/image" Target="../media/image147.png"/><Relationship Id="rId17" Type="http://schemas.openxmlformats.org/officeDocument/2006/relationships/image" Target="../media/image148.png"/><Relationship Id="rId18" Type="http://schemas.openxmlformats.org/officeDocument/2006/relationships/image" Target="../media/image149.png"/><Relationship Id="rId19" Type="http://schemas.openxmlformats.org/officeDocument/2006/relationships/image" Target="../media/image150.png"/><Relationship Id="rId20" Type="http://schemas.openxmlformats.org/officeDocument/2006/relationships/image" Target="../media/image151.png"/><Relationship Id="rId21" Type="http://schemas.openxmlformats.org/officeDocument/2006/relationships/image" Target="../media/image152.png"/><Relationship Id="rId22" Type="http://schemas.openxmlformats.org/officeDocument/2006/relationships/image" Target="../media/image153.png"/><Relationship Id="rId23" Type="http://schemas.openxmlformats.org/officeDocument/2006/relationships/image" Target="../media/image154.png"/><Relationship Id="rId24" Type="http://schemas.openxmlformats.org/officeDocument/2006/relationships/image" Target="../media/image155.png"/><Relationship Id="rId25" Type="http://schemas.openxmlformats.org/officeDocument/2006/relationships/image" Target="../media/image156.png"/><Relationship Id="rId26" Type="http://schemas.openxmlformats.org/officeDocument/2006/relationships/image" Target="../media/image157.png"/><Relationship Id="rId27" Type="http://schemas.openxmlformats.org/officeDocument/2006/relationships/image" Target="../media/image158.png"/><Relationship Id="rId28" Type="http://schemas.openxmlformats.org/officeDocument/2006/relationships/image" Target="../media/image159.png"/><Relationship Id="rId29" Type="http://schemas.openxmlformats.org/officeDocument/2006/relationships/image" Target="../media/image160.png"/><Relationship Id="rId30" Type="http://schemas.openxmlformats.org/officeDocument/2006/relationships/image" Target="../media/image161.png"/><Relationship Id="rId31" Type="http://schemas.openxmlformats.org/officeDocument/2006/relationships/image" Target="../media/image162.png"/><Relationship Id="rId32" Type="http://schemas.openxmlformats.org/officeDocument/2006/relationships/image" Target="../media/image163.png"/><Relationship Id="rId33" Type="http://schemas.openxmlformats.org/officeDocument/2006/relationships/image" Target="../media/image164.png"/><Relationship Id="rId34" Type="http://schemas.openxmlformats.org/officeDocument/2006/relationships/image" Target="../media/image165.png"/><Relationship Id="rId35" Type="http://schemas.openxmlformats.org/officeDocument/2006/relationships/image" Target="../media/image166.jpg"/></Relationships>

</file>

<file path=ppt/slides/_rels/slide10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7.jpg"/></Relationships>

</file>

<file path=ppt/slides/_rels/slide11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8.jpg"/></Relationships>

</file>

<file path=ppt/slides/_rels/slide12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9.png"/><Relationship Id="rId3" Type="http://schemas.openxmlformats.org/officeDocument/2006/relationships/image" Target="../media/image170.png"/><Relationship Id="rId4" Type="http://schemas.openxmlformats.org/officeDocument/2006/relationships/image" Target="../media/image171.png"/><Relationship Id="rId5" Type="http://schemas.openxmlformats.org/officeDocument/2006/relationships/image" Target="../media/image172.png"/><Relationship Id="rId6" Type="http://schemas.openxmlformats.org/officeDocument/2006/relationships/image" Target="../media/image173.png"/><Relationship Id="rId7" Type="http://schemas.openxmlformats.org/officeDocument/2006/relationships/image" Target="../media/image174.png"/><Relationship Id="rId8" Type="http://schemas.openxmlformats.org/officeDocument/2006/relationships/image" Target="../media/image175.png"/><Relationship Id="rId9" Type="http://schemas.openxmlformats.org/officeDocument/2006/relationships/image" Target="../media/image176.png"/><Relationship Id="rId10" Type="http://schemas.openxmlformats.org/officeDocument/2006/relationships/image" Target="../media/image177.png"/><Relationship Id="rId11" Type="http://schemas.openxmlformats.org/officeDocument/2006/relationships/image" Target="../media/image178.png"/><Relationship Id="rId12" Type="http://schemas.openxmlformats.org/officeDocument/2006/relationships/image" Target="../media/image179.png"/><Relationship Id="rId13" Type="http://schemas.openxmlformats.org/officeDocument/2006/relationships/image" Target="../media/image180.png"/><Relationship Id="rId14" Type="http://schemas.openxmlformats.org/officeDocument/2006/relationships/image" Target="../media/image181.png"/><Relationship Id="rId15" Type="http://schemas.openxmlformats.org/officeDocument/2006/relationships/image" Target="../media/image182.png"/><Relationship Id="rId16" Type="http://schemas.openxmlformats.org/officeDocument/2006/relationships/image" Target="../media/image183.png"/><Relationship Id="rId17" Type="http://schemas.openxmlformats.org/officeDocument/2006/relationships/image" Target="../media/image184.png"/><Relationship Id="rId18" Type="http://schemas.openxmlformats.org/officeDocument/2006/relationships/image" Target="../media/image185.png"/><Relationship Id="rId19" Type="http://schemas.openxmlformats.org/officeDocument/2006/relationships/image" Target="../media/image186.png"/><Relationship Id="rId20" Type="http://schemas.openxmlformats.org/officeDocument/2006/relationships/image" Target="../media/image187.png"/><Relationship Id="rId21" Type="http://schemas.openxmlformats.org/officeDocument/2006/relationships/image" Target="../media/image188.png"/><Relationship Id="rId22" Type="http://schemas.openxmlformats.org/officeDocument/2006/relationships/image" Target="../media/image189.png"/><Relationship Id="rId23" Type="http://schemas.openxmlformats.org/officeDocument/2006/relationships/image" Target="../media/image190.png"/><Relationship Id="rId24" Type="http://schemas.openxmlformats.org/officeDocument/2006/relationships/image" Target="../media/image191.png"/><Relationship Id="rId25" Type="http://schemas.openxmlformats.org/officeDocument/2006/relationships/image" Target="../media/image192.png"/><Relationship Id="rId26" Type="http://schemas.openxmlformats.org/officeDocument/2006/relationships/image" Target="../media/image193.png"/><Relationship Id="rId27" Type="http://schemas.openxmlformats.org/officeDocument/2006/relationships/image" Target="../media/image194.png"/><Relationship Id="rId28" Type="http://schemas.openxmlformats.org/officeDocument/2006/relationships/image" Target="../media/image195.png"/><Relationship Id="rId29" Type="http://schemas.openxmlformats.org/officeDocument/2006/relationships/image" Target="../media/image196.png"/><Relationship Id="rId30" Type="http://schemas.openxmlformats.org/officeDocument/2006/relationships/image" Target="../media/image197.png"/><Relationship Id="rId31" Type="http://schemas.openxmlformats.org/officeDocument/2006/relationships/image" Target="../media/image198.png"/><Relationship Id="rId32" Type="http://schemas.openxmlformats.org/officeDocument/2006/relationships/image" Target="../media/image199.png"/><Relationship Id="rId33" Type="http://schemas.openxmlformats.org/officeDocument/2006/relationships/image" Target="../media/image200.png"/><Relationship Id="rId34" Type="http://schemas.openxmlformats.org/officeDocument/2006/relationships/image" Target="../media/image201.png"/><Relationship Id="rId35" Type="http://schemas.openxmlformats.org/officeDocument/2006/relationships/image" Target="../media/image202.jpg"/></Relationships>

</file>

<file path=ppt/slides/_rels/slide13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3.png"/><Relationship Id="rId3" Type="http://schemas.openxmlformats.org/officeDocument/2006/relationships/image" Target="../media/image204.png"/><Relationship Id="rId4" Type="http://schemas.openxmlformats.org/officeDocument/2006/relationships/image" Target="../media/image205.png"/><Relationship Id="rId5" Type="http://schemas.openxmlformats.org/officeDocument/2006/relationships/image" Target="../media/image206.png"/><Relationship Id="rId6" Type="http://schemas.openxmlformats.org/officeDocument/2006/relationships/image" Target="../media/image207.jpg"/></Relationships>

</file>

<file path=ppt/slides/_rels/slide14.xml.rels><?xml version="1.0" encoding="UTF-8" standalone="yes"?>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8.png"/><Relationship Id="rId3" Type="http://schemas.openxmlformats.org/officeDocument/2006/relationships/image" Target="../media/image209.png"/><Relationship Id="rId4" Type="http://schemas.openxmlformats.org/officeDocument/2006/relationships/image" Target="../media/image210.png"/><Relationship Id="rId5" Type="http://schemas.openxmlformats.org/officeDocument/2006/relationships/image" Target="../media/image211.png"/><Relationship Id="rId6" Type="http://schemas.openxmlformats.org/officeDocument/2006/relationships/image" Target="../media/image212.png"/><Relationship Id="rId7" Type="http://schemas.openxmlformats.org/officeDocument/2006/relationships/image" Target="../media/image213.png"/><Relationship Id="rId8" Type="http://schemas.openxmlformats.org/officeDocument/2006/relationships/image" Target="../media/image214.png"/><Relationship Id="rId9" Type="http://schemas.openxmlformats.org/officeDocument/2006/relationships/image" Target="../media/image215.png"/><Relationship Id="rId10" Type="http://schemas.openxmlformats.org/officeDocument/2006/relationships/image" Target="../media/image216.png"/><Relationship Id="rId11" Type="http://schemas.openxmlformats.org/officeDocument/2006/relationships/image" Target="../media/image217.png"/><Relationship Id="rId12" Type="http://schemas.openxmlformats.org/officeDocument/2006/relationships/image" Target="../media/image218.png"/><Relationship Id="rId13" Type="http://schemas.openxmlformats.org/officeDocument/2006/relationships/image" Target="../media/image219.png"/><Relationship Id="rId14" Type="http://schemas.openxmlformats.org/officeDocument/2006/relationships/image" Target="../media/image220.png"/><Relationship Id="rId15" Type="http://schemas.openxmlformats.org/officeDocument/2006/relationships/image" Target="../media/image221.png"/><Relationship Id="rId16" Type="http://schemas.openxmlformats.org/officeDocument/2006/relationships/image" Target="../media/image222.png"/><Relationship Id="rId17" Type="http://schemas.openxmlformats.org/officeDocument/2006/relationships/image" Target="../media/image223.png"/><Relationship Id="rId18" Type="http://schemas.openxmlformats.org/officeDocument/2006/relationships/image" Target="../media/image224.png"/><Relationship Id="rId19" Type="http://schemas.openxmlformats.org/officeDocument/2006/relationships/image" Target="../media/image225.png"/><Relationship Id="rId20" Type="http://schemas.openxmlformats.org/officeDocument/2006/relationships/image" Target="../media/image226.png"/><Relationship Id="rId21" Type="http://schemas.openxmlformats.org/officeDocument/2006/relationships/image" Target="../media/image227.png"/><Relationship Id="rId22" Type="http://schemas.openxmlformats.org/officeDocument/2006/relationships/image" Target="../media/image228.png"/><Relationship Id="rId23" Type="http://schemas.openxmlformats.org/officeDocument/2006/relationships/image" Target="../media/image229.png"/><Relationship Id="rId24" Type="http://schemas.openxmlformats.org/officeDocument/2006/relationships/image" Target="../media/image230.png"/><Relationship Id="rId25" Type="http://schemas.openxmlformats.org/officeDocument/2006/relationships/image" Target="../media/image231.png"/><Relationship Id="rId26" Type="http://schemas.openxmlformats.org/officeDocument/2006/relationships/image" Target="../media/image232.png"/><Relationship Id="rId27" Type="http://schemas.openxmlformats.org/officeDocument/2006/relationships/image" Target="../media/image233.png"/><Relationship Id="rId28" Type="http://schemas.openxmlformats.org/officeDocument/2006/relationships/image" Target="../media/image234.png"/><Relationship Id="rId29" Type="http://schemas.openxmlformats.org/officeDocument/2006/relationships/image" Target="../media/image235.png"/><Relationship Id="rId30" Type="http://schemas.openxmlformats.org/officeDocument/2006/relationships/image" Target="../media/image236.jpg"/></Relationships>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object 114"/>
          <p:cNvSpPr/>
          <p:nvPr/>
        </p:nvSpPr>
        <p:spPr>
          <a:xfrm>
            <a:off x="6717792" y="457200"/>
            <a:ext cx="2883407" cy="104241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3852672" y="3627881"/>
            <a:ext cx="182879" cy="1615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4732020" y="3691890"/>
            <a:ext cx="164591" cy="1623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5085588" y="3518916"/>
            <a:ext cx="261962" cy="2491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4282440" y="3433572"/>
            <a:ext cx="244221" cy="2514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4571238" y="3978402"/>
            <a:ext cx="176784" cy="1722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5514594" y="3768852"/>
            <a:ext cx="293801" cy="2895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3850386" y="3431286"/>
            <a:ext cx="1953767" cy="723899"/>
          </a:xfrm>
          <a:custGeom>
            <a:avLst/>
            <a:gdLst/>
            <a:ahLst/>
            <a:cxnLst/>
            <a:rect l="l" t="t" r="r" b="b"/>
            <a:pathLst>
              <a:path w="1953767" h="723900">
                <a:moveTo>
                  <a:pt x="1427000" y="101015"/>
                </a:moveTo>
                <a:lnTo>
                  <a:pt x="1414228" y="95116"/>
                </a:lnTo>
                <a:lnTo>
                  <a:pt x="1400764" y="90530"/>
                </a:lnTo>
                <a:lnTo>
                  <a:pt x="1386699" y="87340"/>
                </a:lnTo>
                <a:lnTo>
                  <a:pt x="1372123" y="85627"/>
                </a:lnTo>
                <a:lnTo>
                  <a:pt x="1363217" y="85343"/>
                </a:lnTo>
                <a:lnTo>
                  <a:pt x="1348278" y="86130"/>
                </a:lnTo>
                <a:lnTo>
                  <a:pt x="1333812" y="88434"/>
                </a:lnTo>
                <a:lnTo>
                  <a:pt x="1319907" y="92176"/>
                </a:lnTo>
                <a:lnTo>
                  <a:pt x="1306653" y="97272"/>
                </a:lnTo>
                <a:lnTo>
                  <a:pt x="1294138" y="103642"/>
                </a:lnTo>
                <a:lnTo>
                  <a:pt x="1282451" y="111203"/>
                </a:lnTo>
                <a:lnTo>
                  <a:pt x="1271682" y="119875"/>
                </a:lnTo>
                <a:lnTo>
                  <a:pt x="1261919" y="129576"/>
                </a:lnTo>
                <a:lnTo>
                  <a:pt x="1253251" y="140224"/>
                </a:lnTo>
                <a:lnTo>
                  <a:pt x="1245767" y="151737"/>
                </a:lnTo>
                <a:lnTo>
                  <a:pt x="1239556" y="164034"/>
                </a:lnTo>
                <a:lnTo>
                  <a:pt x="1234706" y="177033"/>
                </a:lnTo>
                <a:lnTo>
                  <a:pt x="1231307" y="190653"/>
                </a:lnTo>
                <a:lnTo>
                  <a:pt x="1229447" y="204813"/>
                </a:lnTo>
                <a:lnTo>
                  <a:pt x="1229105" y="214121"/>
                </a:lnTo>
                <a:lnTo>
                  <a:pt x="1229105" y="220979"/>
                </a:lnTo>
                <a:lnTo>
                  <a:pt x="1231391" y="228599"/>
                </a:lnTo>
                <a:lnTo>
                  <a:pt x="1231391" y="235457"/>
                </a:lnTo>
                <a:lnTo>
                  <a:pt x="1197786" y="247690"/>
                </a:lnTo>
                <a:lnTo>
                  <a:pt x="1168384" y="258392"/>
                </a:lnTo>
                <a:lnTo>
                  <a:pt x="1142907" y="267666"/>
                </a:lnTo>
                <a:lnTo>
                  <a:pt x="1121072" y="275614"/>
                </a:lnTo>
                <a:lnTo>
                  <a:pt x="1102598" y="282338"/>
                </a:lnTo>
                <a:lnTo>
                  <a:pt x="1087206" y="287941"/>
                </a:lnTo>
                <a:lnTo>
                  <a:pt x="1074612" y="292525"/>
                </a:lnTo>
                <a:lnTo>
                  <a:pt x="1064538" y="296192"/>
                </a:lnTo>
                <a:lnTo>
                  <a:pt x="1056701" y="299045"/>
                </a:lnTo>
                <a:lnTo>
                  <a:pt x="1050821" y="301185"/>
                </a:lnTo>
                <a:lnTo>
                  <a:pt x="1046616" y="302716"/>
                </a:lnTo>
                <a:lnTo>
                  <a:pt x="1043806" y="303739"/>
                </a:lnTo>
                <a:lnTo>
                  <a:pt x="1041246" y="304671"/>
                </a:lnTo>
                <a:lnTo>
                  <a:pt x="1040891" y="304799"/>
                </a:lnTo>
                <a:lnTo>
                  <a:pt x="1034250" y="293399"/>
                </a:lnTo>
                <a:lnTo>
                  <a:pt x="1025845" y="283275"/>
                </a:lnTo>
                <a:lnTo>
                  <a:pt x="1015917" y="274572"/>
                </a:lnTo>
                <a:lnTo>
                  <a:pt x="977071" y="268029"/>
                </a:lnTo>
                <a:lnTo>
                  <a:pt x="990736" y="271871"/>
                </a:lnTo>
                <a:lnTo>
                  <a:pt x="1003159" y="278010"/>
                </a:lnTo>
                <a:lnTo>
                  <a:pt x="1014102" y="286229"/>
                </a:lnTo>
                <a:lnTo>
                  <a:pt x="1023326" y="296309"/>
                </a:lnTo>
                <a:lnTo>
                  <a:pt x="1030589" y="308036"/>
                </a:lnTo>
                <a:lnTo>
                  <a:pt x="1035654" y="321190"/>
                </a:lnTo>
                <a:lnTo>
                  <a:pt x="1038281" y="335556"/>
                </a:lnTo>
                <a:lnTo>
                  <a:pt x="1038605" y="342899"/>
                </a:lnTo>
                <a:lnTo>
                  <a:pt x="1037248" y="357565"/>
                </a:lnTo>
                <a:lnTo>
                  <a:pt x="1033337" y="371230"/>
                </a:lnTo>
                <a:lnTo>
                  <a:pt x="1027110" y="383653"/>
                </a:lnTo>
                <a:lnTo>
                  <a:pt x="1018808" y="394596"/>
                </a:lnTo>
                <a:lnTo>
                  <a:pt x="1008670" y="403820"/>
                </a:lnTo>
                <a:lnTo>
                  <a:pt x="996935" y="411083"/>
                </a:lnTo>
                <a:lnTo>
                  <a:pt x="983842" y="416148"/>
                </a:lnTo>
                <a:lnTo>
                  <a:pt x="969633" y="418775"/>
                </a:lnTo>
                <a:lnTo>
                  <a:pt x="962405" y="419099"/>
                </a:lnTo>
                <a:lnTo>
                  <a:pt x="948369" y="417742"/>
                </a:lnTo>
                <a:lnTo>
                  <a:pt x="935019" y="413831"/>
                </a:lnTo>
                <a:lnTo>
                  <a:pt x="917447" y="416051"/>
                </a:lnTo>
                <a:lnTo>
                  <a:pt x="928867" y="421573"/>
                </a:lnTo>
                <a:lnTo>
                  <a:pt x="940811" y="425551"/>
                </a:lnTo>
                <a:lnTo>
                  <a:pt x="953466" y="427798"/>
                </a:lnTo>
                <a:lnTo>
                  <a:pt x="962405" y="428243"/>
                </a:lnTo>
                <a:lnTo>
                  <a:pt x="977134" y="427022"/>
                </a:lnTo>
                <a:lnTo>
                  <a:pt x="991015" y="423493"/>
                </a:lnTo>
                <a:lnTo>
                  <a:pt x="1003855" y="417854"/>
                </a:lnTo>
                <a:lnTo>
                  <a:pt x="1015460" y="410305"/>
                </a:lnTo>
                <a:lnTo>
                  <a:pt x="1025635" y="401047"/>
                </a:lnTo>
                <a:lnTo>
                  <a:pt x="1034185" y="390279"/>
                </a:lnTo>
                <a:lnTo>
                  <a:pt x="1040916" y="378200"/>
                </a:lnTo>
                <a:lnTo>
                  <a:pt x="1045633" y="365011"/>
                </a:lnTo>
                <a:lnTo>
                  <a:pt x="1048143" y="350911"/>
                </a:lnTo>
                <a:lnTo>
                  <a:pt x="1048511" y="342899"/>
                </a:lnTo>
                <a:lnTo>
                  <a:pt x="1048511" y="328421"/>
                </a:lnTo>
                <a:lnTo>
                  <a:pt x="1046226" y="320801"/>
                </a:lnTo>
                <a:lnTo>
                  <a:pt x="1079991" y="309051"/>
                </a:lnTo>
                <a:lnTo>
                  <a:pt x="1109510" y="298778"/>
                </a:lnTo>
                <a:lnTo>
                  <a:pt x="1135069" y="289884"/>
                </a:lnTo>
                <a:lnTo>
                  <a:pt x="1156952" y="282269"/>
                </a:lnTo>
                <a:lnTo>
                  <a:pt x="1175446" y="275833"/>
                </a:lnTo>
                <a:lnTo>
                  <a:pt x="1190834" y="270478"/>
                </a:lnTo>
                <a:lnTo>
                  <a:pt x="1203403" y="266104"/>
                </a:lnTo>
                <a:lnTo>
                  <a:pt x="1213438" y="262611"/>
                </a:lnTo>
                <a:lnTo>
                  <a:pt x="1221225" y="259902"/>
                </a:lnTo>
                <a:lnTo>
                  <a:pt x="1227047" y="257876"/>
                </a:lnTo>
                <a:lnTo>
                  <a:pt x="1231192" y="256433"/>
                </a:lnTo>
                <a:lnTo>
                  <a:pt x="1233943" y="255476"/>
                </a:lnTo>
                <a:lnTo>
                  <a:pt x="1236726" y="254507"/>
                </a:lnTo>
                <a:lnTo>
                  <a:pt x="1241561" y="266662"/>
                </a:lnTo>
                <a:lnTo>
                  <a:pt x="1247723" y="278235"/>
                </a:lnTo>
                <a:lnTo>
                  <a:pt x="1255117" y="289139"/>
                </a:lnTo>
                <a:lnTo>
                  <a:pt x="1263644" y="299287"/>
                </a:lnTo>
                <a:lnTo>
                  <a:pt x="1273209" y="308594"/>
                </a:lnTo>
                <a:lnTo>
                  <a:pt x="1283713" y="316971"/>
                </a:lnTo>
                <a:lnTo>
                  <a:pt x="1295061" y="324334"/>
                </a:lnTo>
                <a:lnTo>
                  <a:pt x="1307156" y="330594"/>
                </a:lnTo>
                <a:lnTo>
                  <a:pt x="1334298" y="329548"/>
                </a:lnTo>
                <a:lnTo>
                  <a:pt x="1320610" y="325408"/>
                </a:lnTo>
                <a:lnTo>
                  <a:pt x="1307590" y="319803"/>
                </a:lnTo>
                <a:lnTo>
                  <a:pt x="1295351" y="312844"/>
                </a:lnTo>
                <a:lnTo>
                  <a:pt x="1284007" y="304641"/>
                </a:lnTo>
                <a:lnTo>
                  <a:pt x="1273674" y="295306"/>
                </a:lnTo>
                <a:lnTo>
                  <a:pt x="1264464" y="284948"/>
                </a:lnTo>
                <a:lnTo>
                  <a:pt x="1256493" y="273679"/>
                </a:lnTo>
                <a:lnTo>
                  <a:pt x="1249875" y="261609"/>
                </a:lnTo>
                <a:lnTo>
                  <a:pt x="1244723" y="248848"/>
                </a:lnTo>
                <a:lnTo>
                  <a:pt x="1241153" y="235507"/>
                </a:lnTo>
                <a:lnTo>
                  <a:pt x="1239279" y="221697"/>
                </a:lnTo>
                <a:lnTo>
                  <a:pt x="1239011" y="214121"/>
                </a:lnTo>
                <a:lnTo>
                  <a:pt x="1239928" y="199525"/>
                </a:lnTo>
                <a:lnTo>
                  <a:pt x="1242601" y="185517"/>
                </a:lnTo>
                <a:lnTo>
                  <a:pt x="1246917" y="172184"/>
                </a:lnTo>
                <a:lnTo>
                  <a:pt x="1252762" y="159616"/>
                </a:lnTo>
                <a:lnTo>
                  <a:pt x="1260020" y="147900"/>
                </a:lnTo>
                <a:lnTo>
                  <a:pt x="1268578" y="137126"/>
                </a:lnTo>
                <a:lnTo>
                  <a:pt x="1278322" y="127381"/>
                </a:lnTo>
                <a:lnTo>
                  <a:pt x="1289137" y="118755"/>
                </a:lnTo>
                <a:lnTo>
                  <a:pt x="1300909" y="111335"/>
                </a:lnTo>
                <a:lnTo>
                  <a:pt x="1313524" y="105211"/>
                </a:lnTo>
                <a:lnTo>
                  <a:pt x="1326868" y="100470"/>
                </a:lnTo>
                <a:lnTo>
                  <a:pt x="1340825" y="97201"/>
                </a:lnTo>
                <a:lnTo>
                  <a:pt x="1355283" y="95492"/>
                </a:lnTo>
                <a:lnTo>
                  <a:pt x="1363217" y="95249"/>
                </a:lnTo>
                <a:lnTo>
                  <a:pt x="1378222" y="96088"/>
                </a:lnTo>
                <a:lnTo>
                  <a:pt x="1392673" y="98545"/>
                </a:lnTo>
                <a:lnTo>
                  <a:pt x="1406472" y="102531"/>
                </a:lnTo>
                <a:lnTo>
                  <a:pt x="1438987" y="108144"/>
                </a:lnTo>
                <a:lnTo>
                  <a:pt x="1427000" y="101015"/>
                </a:lnTo>
                <a:close/>
              </a:path>
              <a:path w="1953767" h="723900">
                <a:moveTo>
                  <a:pt x="728901" y="210325"/>
                </a:moveTo>
                <a:lnTo>
                  <a:pt x="715633" y="203490"/>
                </a:lnTo>
                <a:lnTo>
                  <a:pt x="704402" y="197704"/>
                </a:lnTo>
                <a:lnTo>
                  <a:pt x="659891" y="195071"/>
                </a:lnTo>
                <a:lnTo>
                  <a:pt x="659318" y="195953"/>
                </a:lnTo>
                <a:lnTo>
                  <a:pt x="689884" y="211700"/>
                </a:lnTo>
                <a:lnTo>
                  <a:pt x="718937" y="226666"/>
                </a:lnTo>
                <a:lnTo>
                  <a:pt x="744934" y="240059"/>
                </a:lnTo>
                <a:lnTo>
                  <a:pt x="768047" y="251965"/>
                </a:lnTo>
                <a:lnTo>
                  <a:pt x="788443" y="262473"/>
                </a:lnTo>
                <a:lnTo>
                  <a:pt x="806294" y="271669"/>
                </a:lnTo>
                <a:lnTo>
                  <a:pt x="821768" y="279640"/>
                </a:lnTo>
                <a:lnTo>
                  <a:pt x="835036" y="286475"/>
                </a:lnTo>
                <a:lnTo>
                  <a:pt x="846267" y="292261"/>
                </a:lnTo>
                <a:lnTo>
                  <a:pt x="855630" y="297084"/>
                </a:lnTo>
                <a:lnTo>
                  <a:pt x="863297" y="301034"/>
                </a:lnTo>
                <a:lnTo>
                  <a:pt x="869435" y="304196"/>
                </a:lnTo>
                <a:lnTo>
                  <a:pt x="874216" y="306659"/>
                </a:lnTo>
                <a:lnTo>
                  <a:pt x="877809" y="308510"/>
                </a:lnTo>
                <a:lnTo>
                  <a:pt x="880383" y="309836"/>
                </a:lnTo>
                <a:lnTo>
                  <a:pt x="883156" y="311264"/>
                </a:lnTo>
                <a:lnTo>
                  <a:pt x="883919" y="311657"/>
                </a:lnTo>
                <a:lnTo>
                  <a:pt x="879310" y="322942"/>
                </a:lnTo>
                <a:lnTo>
                  <a:pt x="876689" y="335502"/>
                </a:lnTo>
                <a:lnTo>
                  <a:pt x="876299" y="342899"/>
                </a:lnTo>
                <a:lnTo>
                  <a:pt x="877339" y="356025"/>
                </a:lnTo>
                <a:lnTo>
                  <a:pt x="880376" y="368568"/>
                </a:lnTo>
                <a:lnTo>
                  <a:pt x="885287" y="380438"/>
                </a:lnTo>
                <a:lnTo>
                  <a:pt x="891949" y="391540"/>
                </a:lnTo>
                <a:lnTo>
                  <a:pt x="900238" y="401784"/>
                </a:lnTo>
                <a:lnTo>
                  <a:pt x="902969" y="404621"/>
                </a:lnTo>
                <a:lnTo>
                  <a:pt x="886186" y="435504"/>
                </a:lnTo>
                <a:lnTo>
                  <a:pt x="872067" y="461481"/>
                </a:lnTo>
                <a:lnTo>
                  <a:pt x="860384" y="482979"/>
                </a:lnTo>
                <a:lnTo>
                  <a:pt x="850905" y="500420"/>
                </a:lnTo>
                <a:lnTo>
                  <a:pt x="843400" y="514230"/>
                </a:lnTo>
                <a:lnTo>
                  <a:pt x="837638" y="524831"/>
                </a:lnTo>
                <a:lnTo>
                  <a:pt x="833390" y="532648"/>
                </a:lnTo>
                <a:lnTo>
                  <a:pt x="830424" y="538106"/>
                </a:lnTo>
                <a:lnTo>
                  <a:pt x="828510" y="541627"/>
                </a:lnTo>
                <a:lnTo>
                  <a:pt x="826917" y="544559"/>
                </a:lnTo>
                <a:lnTo>
                  <a:pt x="826769" y="544829"/>
                </a:lnTo>
                <a:lnTo>
                  <a:pt x="819149" y="542543"/>
                </a:lnTo>
                <a:lnTo>
                  <a:pt x="805433" y="542543"/>
                </a:lnTo>
                <a:lnTo>
                  <a:pt x="790813" y="543702"/>
                </a:lnTo>
                <a:lnTo>
                  <a:pt x="776952" y="547060"/>
                </a:lnTo>
                <a:lnTo>
                  <a:pt x="764030" y="552439"/>
                </a:lnTo>
                <a:lnTo>
                  <a:pt x="752224" y="559662"/>
                </a:lnTo>
                <a:lnTo>
                  <a:pt x="790742" y="553797"/>
                </a:lnTo>
                <a:lnTo>
                  <a:pt x="804901" y="552451"/>
                </a:lnTo>
                <a:lnTo>
                  <a:pt x="820053" y="553716"/>
                </a:lnTo>
                <a:lnTo>
                  <a:pt x="833775" y="557381"/>
                </a:lnTo>
                <a:lnTo>
                  <a:pt x="846378" y="563243"/>
                </a:lnTo>
                <a:lnTo>
                  <a:pt x="857644" y="571102"/>
                </a:lnTo>
                <a:lnTo>
                  <a:pt x="867351" y="580757"/>
                </a:lnTo>
                <a:lnTo>
                  <a:pt x="875281" y="592005"/>
                </a:lnTo>
                <a:lnTo>
                  <a:pt x="881214" y="604647"/>
                </a:lnTo>
                <a:lnTo>
                  <a:pt x="884928" y="618482"/>
                </a:lnTo>
                <a:lnTo>
                  <a:pt x="886205" y="633221"/>
                </a:lnTo>
                <a:lnTo>
                  <a:pt x="884914" y="647841"/>
                </a:lnTo>
                <a:lnTo>
                  <a:pt x="881186" y="661563"/>
                </a:lnTo>
                <a:lnTo>
                  <a:pt x="875242" y="674166"/>
                </a:lnTo>
                <a:lnTo>
                  <a:pt x="867302" y="685432"/>
                </a:lnTo>
                <a:lnTo>
                  <a:pt x="857585" y="695139"/>
                </a:lnTo>
                <a:lnTo>
                  <a:pt x="846311" y="703069"/>
                </a:lnTo>
                <a:lnTo>
                  <a:pt x="833701" y="709002"/>
                </a:lnTo>
                <a:lnTo>
                  <a:pt x="819973" y="712716"/>
                </a:lnTo>
                <a:lnTo>
                  <a:pt x="805433" y="713993"/>
                </a:lnTo>
                <a:lnTo>
                  <a:pt x="791255" y="712714"/>
                </a:lnTo>
                <a:lnTo>
                  <a:pt x="777735" y="709020"/>
                </a:lnTo>
                <a:lnTo>
                  <a:pt x="765139" y="703129"/>
                </a:lnTo>
                <a:lnTo>
                  <a:pt x="753735" y="695256"/>
                </a:lnTo>
                <a:lnTo>
                  <a:pt x="743788" y="685620"/>
                </a:lnTo>
                <a:lnTo>
                  <a:pt x="735564" y="674437"/>
                </a:lnTo>
                <a:lnTo>
                  <a:pt x="729331" y="661923"/>
                </a:lnTo>
                <a:lnTo>
                  <a:pt x="725355" y="648296"/>
                </a:lnTo>
                <a:lnTo>
                  <a:pt x="723901" y="633772"/>
                </a:lnTo>
                <a:lnTo>
                  <a:pt x="723899" y="633221"/>
                </a:lnTo>
                <a:lnTo>
                  <a:pt x="725255" y="618469"/>
                </a:lnTo>
                <a:lnTo>
                  <a:pt x="714767" y="631768"/>
                </a:lnTo>
                <a:lnTo>
                  <a:pt x="715914" y="647659"/>
                </a:lnTo>
                <a:lnTo>
                  <a:pt x="719272" y="661411"/>
                </a:lnTo>
                <a:lnTo>
                  <a:pt x="724651" y="674289"/>
                </a:lnTo>
                <a:lnTo>
                  <a:pt x="731874" y="686101"/>
                </a:lnTo>
                <a:lnTo>
                  <a:pt x="740762" y="696655"/>
                </a:lnTo>
                <a:lnTo>
                  <a:pt x="751139" y="705762"/>
                </a:lnTo>
                <a:lnTo>
                  <a:pt x="762827" y="713229"/>
                </a:lnTo>
                <a:lnTo>
                  <a:pt x="775649" y="718867"/>
                </a:lnTo>
                <a:lnTo>
                  <a:pt x="789425" y="722483"/>
                </a:lnTo>
                <a:lnTo>
                  <a:pt x="803980" y="723888"/>
                </a:lnTo>
                <a:lnTo>
                  <a:pt x="805433" y="723899"/>
                </a:lnTo>
                <a:lnTo>
                  <a:pt x="819871" y="722721"/>
                </a:lnTo>
                <a:lnTo>
                  <a:pt x="833623" y="719311"/>
                </a:lnTo>
                <a:lnTo>
                  <a:pt x="846501" y="713862"/>
                </a:lnTo>
                <a:lnTo>
                  <a:pt x="858313" y="706565"/>
                </a:lnTo>
                <a:lnTo>
                  <a:pt x="868867" y="697610"/>
                </a:lnTo>
                <a:lnTo>
                  <a:pt x="877974" y="687188"/>
                </a:lnTo>
                <a:lnTo>
                  <a:pt x="885441" y="675491"/>
                </a:lnTo>
                <a:lnTo>
                  <a:pt x="891079" y="662708"/>
                </a:lnTo>
                <a:lnTo>
                  <a:pt x="894695" y="649032"/>
                </a:lnTo>
                <a:lnTo>
                  <a:pt x="896100" y="634654"/>
                </a:lnTo>
                <a:lnTo>
                  <a:pt x="896111" y="633221"/>
                </a:lnTo>
                <a:lnTo>
                  <a:pt x="894968" y="619156"/>
                </a:lnTo>
                <a:lnTo>
                  <a:pt x="891692" y="605764"/>
                </a:lnTo>
                <a:lnTo>
                  <a:pt x="886509" y="593230"/>
                </a:lnTo>
                <a:lnTo>
                  <a:pt x="879650" y="581740"/>
                </a:lnTo>
                <a:lnTo>
                  <a:pt x="871342" y="571477"/>
                </a:lnTo>
                <a:lnTo>
                  <a:pt x="861813" y="562627"/>
                </a:lnTo>
                <a:lnTo>
                  <a:pt x="851291" y="555375"/>
                </a:lnTo>
                <a:lnTo>
                  <a:pt x="845819" y="552449"/>
                </a:lnTo>
                <a:lnTo>
                  <a:pt x="862113" y="521422"/>
                </a:lnTo>
                <a:lnTo>
                  <a:pt x="875727" y="495497"/>
                </a:lnTo>
                <a:lnTo>
                  <a:pt x="886902" y="474217"/>
                </a:lnTo>
                <a:lnTo>
                  <a:pt x="895879" y="457123"/>
                </a:lnTo>
                <a:lnTo>
                  <a:pt x="902899" y="443756"/>
                </a:lnTo>
                <a:lnTo>
                  <a:pt x="908201" y="433659"/>
                </a:lnTo>
                <a:lnTo>
                  <a:pt x="912028" y="426372"/>
                </a:lnTo>
                <a:lnTo>
                  <a:pt x="914619" y="421437"/>
                </a:lnTo>
                <a:lnTo>
                  <a:pt x="916216" y="418396"/>
                </a:lnTo>
                <a:lnTo>
                  <a:pt x="917447" y="416051"/>
                </a:lnTo>
                <a:lnTo>
                  <a:pt x="935019" y="413831"/>
                </a:lnTo>
                <a:lnTo>
                  <a:pt x="922665" y="407604"/>
                </a:lnTo>
                <a:lnTo>
                  <a:pt x="911612" y="399302"/>
                </a:lnTo>
                <a:lnTo>
                  <a:pt x="902167" y="389164"/>
                </a:lnTo>
                <a:lnTo>
                  <a:pt x="894638" y="377429"/>
                </a:lnTo>
                <a:lnTo>
                  <a:pt x="889330" y="364336"/>
                </a:lnTo>
                <a:lnTo>
                  <a:pt x="886551" y="350127"/>
                </a:lnTo>
                <a:lnTo>
                  <a:pt x="886205" y="342899"/>
                </a:lnTo>
                <a:lnTo>
                  <a:pt x="887647" y="328024"/>
                </a:lnTo>
                <a:lnTo>
                  <a:pt x="891765" y="314254"/>
                </a:lnTo>
                <a:lnTo>
                  <a:pt x="898255" y="301808"/>
                </a:lnTo>
                <a:lnTo>
                  <a:pt x="906809" y="290901"/>
                </a:lnTo>
                <a:lnTo>
                  <a:pt x="917120" y="281752"/>
                </a:lnTo>
                <a:lnTo>
                  <a:pt x="928881" y="274577"/>
                </a:lnTo>
                <a:lnTo>
                  <a:pt x="941786" y="269593"/>
                </a:lnTo>
                <a:lnTo>
                  <a:pt x="955527" y="267017"/>
                </a:lnTo>
                <a:lnTo>
                  <a:pt x="962405" y="266699"/>
                </a:lnTo>
                <a:lnTo>
                  <a:pt x="977071" y="268029"/>
                </a:lnTo>
                <a:lnTo>
                  <a:pt x="1015917" y="274572"/>
                </a:lnTo>
                <a:lnTo>
                  <a:pt x="1004707" y="267435"/>
                </a:lnTo>
                <a:lnTo>
                  <a:pt x="992456" y="262007"/>
                </a:lnTo>
                <a:lnTo>
                  <a:pt x="979403" y="258433"/>
                </a:lnTo>
                <a:lnTo>
                  <a:pt x="965790" y="256858"/>
                </a:lnTo>
                <a:lnTo>
                  <a:pt x="962405" y="256793"/>
                </a:lnTo>
                <a:lnTo>
                  <a:pt x="948991" y="257891"/>
                </a:lnTo>
                <a:lnTo>
                  <a:pt x="936076" y="261093"/>
                </a:lnTo>
                <a:lnTo>
                  <a:pt x="923927" y="266270"/>
                </a:lnTo>
                <a:lnTo>
                  <a:pt x="912807" y="273287"/>
                </a:lnTo>
                <a:lnTo>
                  <a:pt x="902982" y="282013"/>
                </a:lnTo>
                <a:lnTo>
                  <a:pt x="894716" y="292316"/>
                </a:lnTo>
                <a:lnTo>
                  <a:pt x="893063" y="294893"/>
                </a:lnTo>
                <a:lnTo>
                  <a:pt x="860785" y="278265"/>
                </a:lnTo>
                <a:lnTo>
                  <a:pt x="831732" y="263299"/>
                </a:lnTo>
                <a:lnTo>
                  <a:pt x="805735" y="249906"/>
                </a:lnTo>
                <a:lnTo>
                  <a:pt x="782622" y="238000"/>
                </a:lnTo>
                <a:lnTo>
                  <a:pt x="762226" y="227492"/>
                </a:lnTo>
                <a:lnTo>
                  <a:pt x="744375" y="218296"/>
                </a:lnTo>
                <a:lnTo>
                  <a:pt x="728901" y="210325"/>
                </a:lnTo>
                <a:close/>
              </a:path>
              <a:path w="1953767" h="723900">
                <a:moveTo>
                  <a:pt x="429005" y="128015"/>
                </a:moveTo>
                <a:lnTo>
                  <a:pt x="438149" y="128015"/>
                </a:lnTo>
                <a:lnTo>
                  <a:pt x="439065" y="112961"/>
                </a:lnTo>
                <a:lnTo>
                  <a:pt x="441733" y="98501"/>
                </a:lnTo>
                <a:lnTo>
                  <a:pt x="446033" y="84742"/>
                </a:lnTo>
                <a:lnTo>
                  <a:pt x="451848" y="71791"/>
                </a:lnTo>
                <a:lnTo>
                  <a:pt x="436417" y="84744"/>
                </a:lnTo>
                <a:lnTo>
                  <a:pt x="432373" y="98574"/>
                </a:lnTo>
                <a:lnTo>
                  <a:pt x="429868" y="113014"/>
                </a:lnTo>
                <a:lnTo>
                  <a:pt x="429005" y="128015"/>
                </a:lnTo>
                <a:close/>
              </a:path>
              <a:path w="1953767" h="723900">
                <a:moveTo>
                  <a:pt x="75015" y="191668"/>
                </a:moveTo>
                <a:lnTo>
                  <a:pt x="60891" y="195049"/>
                </a:lnTo>
                <a:lnTo>
                  <a:pt x="47747" y="200455"/>
                </a:lnTo>
                <a:lnTo>
                  <a:pt x="35783" y="207700"/>
                </a:lnTo>
                <a:lnTo>
                  <a:pt x="25200" y="216597"/>
                </a:lnTo>
                <a:lnTo>
                  <a:pt x="52133" y="208793"/>
                </a:lnTo>
                <a:lnTo>
                  <a:pt x="65199" y="203450"/>
                </a:lnTo>
                <a:lnTo>
                  <a:pt x="79149" y="200356"/>
                </a:lnTo>
                <a:lnTo>
                  <a:pt x="89915" y="199643"/>
                </a:lnTo>
                <a:lnTo>
                  <a:pt x="130497" y="199167"/>
                </a:lnTo>
                <a:lnTo>
                  <a:pt x="118153" y="194527"/>
                </a:lnTo>
                <a:lnTo>
                  <a:pt x="104994" y="191610"/>
                </a:lnTo>
                <a:lnTo>
                  <a:pt x="91150" y="190507"/>
                </a:lnTo>
                <a:lnTo>
                  <a:pt x="89915" y="190499"/>
                </a:lnTo>
                <a:lnTo>
                  <a:pt x="75015" y="191668"/>
                </a:lnTo>
                <a:close/>
              </a:path>
              <a:path w="1953767" h="723900">
                <a:moveTo>
                  <a:pt x="538404" y="858"/>
                </a:moveTo>
                <a:lnTo>
                  <a:pt x="524743" y="3370"/>
                </a:lnTo>
                <a:lnTo>
                  <a:pt x="511572" y="7442"/>
                </a:lnTo>
                <a:lnTo>
                  <a:pt x="498996" y="12977"/>
                </a:lnTo>
                <a:lnTo>
                  <a:pt x="487118" y="19881"/>
                </a:lnTo>
                <a:lnTo>
                  <a:pt x="476046" y="28060"/>
                </a:lnTo>
                <a:lnTo>
                  <a:pt x="465882" y="37418"/>
                </a:lnTo>
                <a:lnTo>
                  <a:pt x="456732" y="47860"/>
                </a:lnTo>
                <a:lnTo>
                  <a:pt x="448702" y="59292"/>
                </a:lnTo>
                <a:lnTo>
                  <a:pt x="441895" y="71618"/>
                </a:lnTo>
                <a:lnTo>
                  <a:pt x="436417" y="84744"/>
                </a:lnTo>
                <a:lnTo>
                  <a:pt x="451848" y="71791"/>
                </a:lnTo>
                <a:lnTo>
                  <a:pt x="459057" y="59754"/>
                </a:lnTo>
                <a:lnTo>
                  <a:pt x="467542" y="48737"/>
                </a:lnTo>
                <a:lnTo>
                  <a:pt x="477184" y="38848"/>
                </a:lnTo>
                <a:lnTo>
                  <a:pt x="487864" y="30192"/>
                </a:lnTo>
                <a:lnTo>
                  <a:pt x="499463" y="22876"/>
                </a:lnTo>
                <a:lnTo>
                  <a:pt x="511861" y="17007"/>
                </a:lnTo>
                <a:lnTo>
                  <a:pt x="524940" y="12691"/>
                </a:lnTo>
                <a:lnTo>
                  <a:pt x="538581" y="10034"/>
                </a:lnTo>
                <a:lnTo>
                  <a:pt x="552449" y="9143"/>
                </a:lnTo>
                <a:lnTo>
                  <a:pt x="567127" y="10061"/>
                </a:lnTo>
                <a:lnTo>
                  <a:pt x="581168" y="12743"/>
                </a:lnTo>
                <a:lnTo>
                  <a:pt x="594479" y="17084"/>
                </a:lnTo>
                <a:lnTo>
                  <a:pt x="606965" y="22975"/>
                </a:lnTo>
                <a:lnTo>
                  <a:pt x="618534" y="30312"/>
                </a:lnTo>
                <a:lnTo>
                  <a:pt x="629090" y="38987"/>
                </a:lnTo>
                <a:lnTo>
                  <a:pt x="638540" y="48895"/>
                </a:lnTo>
                <a:lnTo>
                  <a:pt x="646790" y="59927"/>
                </a:lnTo>
                <a:lnTo>
                  <a:pt x="653746" y="71979"/>
                </a:lnTo>
                <a:lnTo>
                  <a:pt x="659314" y="84943"/>
                </a:lnTo>
                <a:lnTo>
                  <a:pt x="663400" y="98713"/>
                </a:lnTo>
                <a:lnTo>
                  <a:pt x="665909" y="113183"/>
                </a:lnTo>
                <a:lnTo>
                  <a:pt x="666749" y="128015"/>
                </a:lnTo>
                <a:lnTo>
                  <a:pt x="665890" y="142735"/>
                </a:lnTo>
                <a:lnTo>
                  <a:pt x="663372" y="156981"/>
                </a:lnTo>
                <a:lnTo>
                  <a:pt x="659289" y="170634"/>
                </a:lnTo>
                <a:lnTo>
                  <a:pt x="653735" y="183571"/>
                </a:lnTo>
                <a:lnTo>
                  <a:pt x="646802" y="195669"/>
                </a:lnTo>
                <a:lnTo>
                  <a:pt x="638584" y="206808"/>
                </a:lnTo>
                <a:lnTo>
                  <a:pt x="629173" y="216864"/>
                </a:lnTo>
                <a:lnTo>
                  <a:pt x="618662" y="225717"/>
                </a:lnTo>
                <a:lnTo>
                  <a:pt x="607145" y="233243"/>
                </a:lnTo>
                <a:lnTo>
                  <a:pt x="594714" y="239321"/>
                </a:lnTo>
                <a:lnTo>
                  <a:pt x="581463" y="243830"/>
                </a:lnTo>
                <a:lnTo>
                  <a:pt x="567484" y="246646"/>
                </a:lnTo>
                <a:lnTo>
                  <a:pt x="552871" y="247649"/>
                </a:lnTo>
                <a:lnTo>
                  <a:pt x="552449" y="247649"/>
                </a:lnTo>
                <a:lnTo>
                  <a:pt x="538418" y="246700"/>
                </a:lnTo>
                <a:lnTo>
                  <a:pt x="524828" y="243933"/>
                </a:lnTo>
                <a:lnTo>
                  <a:pt x="511797" y="239471"/>
                </a:lnTo>
                <a:lnTo>
                  <a:pt x="499442" y="233436"/>
                </a:lnTo>
                <a:lnTo>
                  <a:pt x="487882" y="225948"/>
                </a:lnTo>
                <a:lnTo>
                  <a:pt x="477235" y="217132"/>
                </a:lnTo>
                <a:lnTo>
                  <a:pt x="467617" y="207108"/>
                </a:lnTo>
                <a:lnTo>
                  <a:pt x="459148" y="195998"/>
                </a:lnTo>
                <a:lnTo>
                  <a:pt x="451945" y="183925"/>
                </a:lnTo>
                <a:lnTo>
                  <a:pt x="446126" y="171011"/>
                </a:lnTo>
                <a:lnTo>
                  <a:pt x="441809" y="157376"/>
                </a:lnTo>
                <a:lnTo>
                  <a:pt x="439111" y="143145"/>
                </a:lnTo>
                <a:lnTo>
                  <a:pt x="438150" y="128437"/>
                </a:lnTo>
                <a:lnTo>
                  <a:pt x="438149" y="128015"/>
                </a:lnTo>
                <a:lnTo>
                  <a:pt x="429005" y="128015"/>
                </a:lnTo>
                <a:lnTo>
                  <a:pt x="430280" y="141381"/>
                </a:lnTo>
                <a:lnTo>
                  <a:pt x="433158" y="153267"/>
                </a:lnTo>
                <a:lnTo>
                  <a:pt x="433577" y="154685"/>
                </a:lnTo>
                <a:lnTo>
                  <a:pt x="395865" y="165880"/>
                </a:lnTo>
                <a:lnTo>
                  <a:pt x="361921" y="175955"/>
                </a:lnTo>
                <a:lnTo>
                  <a:pt x="331547" y="184971"/>
                </a:lnTo>
                <a:lnTo>
                  <a:pt x="304543" y="192987"/>
                </a:lnTo>
                <a:lnTo>
                  <a:pt x="280713" y="200060"/>
                </a:lnTo>
                <a:lnTo>
                  <a:pt x="259858" y="206251"/>
                </a:lnTo>
                <a:lnTo>
                  <a:pt x="241778" y="211617"/>
                </a:lnTo>
                <a:lnTo>
                  <a:pt x="226277" y="216219"/>
                </a:lnTo>
                <a:lnTo>
                  <a:pt x="213155" y="220113"/>
                </a:lnTo>
                <a:lnTo>
                  <a:pt x="202215" y="223361"/>
                </a:lnTo>
                <a:lnTo>
                  <a:pt x="193258" y="226019"/>
                </a:lnTo>
                <a:lnTo>
                  <a:pt x="186086" y="228148"/>
                </a:lnTo>
                <a:lnTo>
                  <a:pt x="180500" y="229806"/>
                </a:lnTo>
                <a:lnTo>
                  <a:pt x="176303" y="231052"/>
                </a:lnTo>
                <a:lnTo>
                  <a:pt x="173295" y="231945"/>
                </a:lnTo>
                <a:lnTo>
                  <a:pt x="170056" y="232907"/>
                </a:lnTo>
                <a:lnTo>
                  <a:pt x="169163" y="233171"/>
                </a:lnTo>
                <a:lnTo>
                  <a:pt x="161360" y="222534"/>
                </a:lnTo>
                <a:lnTo>
                  <a:pt x="152229" y="213261"/>
                </a:lnTo>
                <a:lnTo>
                  <a:pt x="141899" y="205442"/>
                </a:lnTo>
                <a:lnTo>
                  <a:pt x="130497" y="199167"/>
                </a:lnTo>
                <a:lnTo>
                  <a:pt x="89915" y="199643"/>
                </a:lnTo>
                <a:lnTo>
                  <a:pt x="105101" y="200910"/>
                </a:lnTo>
                <a:lnTo>
                  <a:pt x="119288" y="204567"/>
                </a:lnTo>
                <a:lnTo>
                  <a:pt x="132248" y="210397"/>
                </a:lnTo>
                <a:lnTo>
                  <a:pt x="143750" y="218186"/>
                </a:lnTo>
                <a:lnTo>
                  <a:pt x="153566" y="227717"/>
                </a:lnTo>
                <a:lnTo>
                  <a:pt x="161466" y="238776"/>
                </a:lnTo>
                <a:lnTo>
                  <a:pt x="167223" y="251146"/>
                </a:lnTo>
                <a:lnTo>
                  <a:pt x="170606" y="264612"/>
                </a:lnTo>
                <a:lnTo>
                  <a:pt x="171450" y="275843"/>
                </a:lnTo>
                <a:lnTo>
                  <a:pt x="170096" y="290021"/>
                </a:lnTo>
                <a:lnTo>
                  <a:pt x="166189" y="303272"/>
                </a:lnTo>
                <a:lnTo>
                  <a:pt x="159957" y="315381"/>
                </a:lnTo>
                <a:lnTo>
                  <a:pt x="151630" y="326133"/>
                </a:lnTo>
                <a:lnTo>
                  <a:pt x="141436" y="335311"/>
                </a:lnTo>
                <a:lnTo>
                  <a:pt x="129605" y="342702"/>
                </a:lnTo>
                <a:lnTo>
                  <a:pt x="116366" y="348088"/>
                </a:lnTo>
                <a:lnTo>
                  <a:pt x="101947" y="351254"/>
                </a:lnTo>
                <a:lnTo>
                  <a:pt x="89915" y="352043"/>
                </a:lnTo>
                <a:lnTo>
                  <a:pt x="75504" y="350764"/>
                </a:lnTo>
                <a:lnTo>
                  <a:pt x="61752" y="347073"/>
                </a:lnTo>
                <a:lnTo>
                  <a:pt x="48961" y="341187"/>
                </a:lnTo>
                <a:lnTo>
                  <a:pt x="37431" y="333327"/>
                </a:lnTo>
                <a:lnTo>
                  <a:pt x="27465" y="323711"/>
                </a:lnTo>
                <a:lnTo>
                  <a:pt x="19361" y="312558"/>
                </a:lnTo>
                <a:lnTo>
                  <a:pt x="13423" y="300087"/>
                </a:lnTo>
                <a:lnTo>
                  <a:pt x="9949" y="286517"/>
                </a:lnTo>
                <a:lnTo>
                  <a:pt x="9143" y="275843"/>
                </a:lnTo>
                <a:lnTo>
                  <a:pt x="10588" y="261598"/>
                </a:lnTo>
                <a:lnTo>
                  <a:pt x="14723" y="248288"/>
                </a:lnTo>
                <a:lnTo>
                  <a:pt x="21245" y="236134"/>
                </a:lnTo>
                <a:lnTo>
                  <a:pt x="29855" y="225355"/>
                </a:lnTo>
                <a:lnTo>
                  <a:pt x="40251" y="216168"/>
                </a:lnTo>
                <a:lnTo>
                  <a:pt x="52133" y="208793"/>
                </a:lnTo>
                <a:lnTo>
                  <a:pt x="25200" y="216597"/>
                </a:lnTo>
                <a:lnTo>
                  <a:pt x="16202" y="226959"/>
                </a:lnTo>
                <a:lnTo>
                  <a:pt x="8988" y="238600"/>
                </a:lnTo>
                <a:lnTo>
                  <a:pt x="3761" y="251332"/>
                </a:lnTo>
                <a:lnTo>
                  <a:pt x="722" y="264969"/>
                </a:lnTo>
                <a:lnTo>
                  <a:pt x="0" y="275843"/>
                </a:lnTo>
                <a:lnTo>
                  <a:pt x="1227" y="290196"/>
                </a:lnTo>
                <a:lnTo>
                  <a:pt x="4777" y="303750"/>
                </a:lnTo>
                <a:lnTo>
                  <a:pt x="10451" y="316327"/>
                </a:lnTo>
                <a:lnTo>
                  <a:pt x="18050" y="327746"/>
                </a:lnTo>
                <a:lnTo>
                  <a:pt x="27374" y="337828"/>
                </a:lnTo>
                <a:lnTo>
                  <a:pt x="38225" y="346395"/>
                </a:lnTo>
                <a:lnTo>
                  <a:pt x="50404" y="353265"/>
                </a:lnTo>
                <a:lnTo>
                  <a:pt x="63711" y="358259"/>
                </a:lnTo>
                <a:lnTo>
                  <a:pt x="77948" y="361198"/>
                </a:lnTo>
                <a:lnTo>
                  <a:pt x="89915" y="361949"/>
                </a:lnTo>
                <a:lnTo>
                  <a:pt x="104900" y="360800"/>
                </a:lnTo>
                <a:lnTo>
                  <a:pt x="119080" y="357470"/>
                </a:lnTo>
                <a:lnTo>
                  <a:pt x="132264" y="352136"/>
                </a:lnTo>
                <a:lnTo>
                  <a:pt x="144260" y="344976"/>
                </a:lnTo>
                <a:lnTo>
                  <a:pt x="154877" y="336167"/>
                </a:lnTo>
                <a:lnTo>
                  <a:pt x="163923" y="325886"/>
                </a:lnTo>
                <a:lnTo>
                  <a:pt x="171206" y="314310"/>
                </a:lnTo>
                <a:lnTo>
                  <a:pt x="176535" y="301617"/>
                </a:lnTo>
                <a:lnTo>
                  <a:pt x="179718" y="287983"/>
                </a:lnTo>
                <a:lnTo>
                  <a:pt x="180593" y="275843"/>
                </a:lnTo>
                <a:lnTo>
                  <a:pt x="180079" y="262497"/>
                </a:lnTo>
                <a:lnTo>
                  <a:pt x="176479" y="250657"/>
                </a:lnTo>
                <a:lnTo>
                  <a:pt x="176021" y="249935"/>
                </a:lnTo>
                <a:lnTo>
                  <a:pt x="213408" y="239067"/>
                </a:lnTo>
                <a:lnTo>
                  <a:pt x="247058" y="229285"/>
                </a:lnTo>
                <a:lnTo>
                  <a:pt x="277170" y="220532"/>
                </a:lnTo>
                <a:lnTo>
                  <a:pt x="303940" y="212750"/>
                </a:lnTo>
                <a:lnTo>
                  <a:pt x="327564" y="205882"/>
                </a:lnTo>
                <a:lnTo>
                  <a:pt x="348240" y="199872"/>
                </a:lnTo>
                <a:lnTo>
                  <a:pt x="366163" y="194662"/>
                </a:lnTo>
                <a:lnTo>
                  <a:pt x="381530" y="190195"/>
                </a:lnTo>
                <a:lnTo>
                  <a:pt x="394538" y="186413"/>
                </a:lnTo>
                <a:lnTo>
                  <a:pt x="405384" y="183260"/>
                </a:lnTo>
                <a:lnTo>
                  <a:pt x="414263" y="180679"/>
                </a:lnTo>
                <a:lnTo>
                  <a:pt x="421373" y="178612"/>
                </a:lnTo>
                <a:lnTo>
                  <a:pt x="426911" y="177003"/>
                </a:lnTo>
                <a:lnTo>
                  <a:pt x="431072" y="175793"/>
                </a:lnTo>
                <a:lnTo>
                  <a:pt x="434054" y="174926"/>
                </a:lnTo>
                <a:lnTo>
                  <a:pt x="437265" y="173993"/>
                </a:lnTo>
                <a:lnTo>
                  <a:pt x="438149" y="173735"/>
                </a:lnTo>
                <a:lnTo>
                  <a:pt x="443338" y="186180"/>
                </a:lnTo>
                <a:lnTo>
                  <a:pt x="449804" y="197965"/>
                </a:lnTo>
                <a:lnTo>
                  <a:pt x="457458" y="208983"/>
                </a:lnTo>
                <a:lnTo>
                  <a:pt x="466209" y="219128"/>
                </a:lnTo>
                <a:lnTo>
                  <a:pt x="475969" y="228294"/>
                </a:lnTo>
                <a:lnTo>
                  <a:pt x="486647" y="236375"/>
                </a:lnTo>
                <a:lnTo>
                  <a:pt x="498153" y="243264"/>
                </a:lnTo>
                <a:lnTo>
                  <a:pt x="510400" y="248855"/>
                </a:lnTo>
                <a:lnTo>
                  <a:pt x="523295" y="253043"/>
                </a:lnTo>
                <a:lnTo>
                  <a:pt x="536751" y="255720"/>
                </a:lnTo>
                <a:lnTo>
                  <a:pt x="550676" y="256780"/>
                </a:lnTo>
                <a:lnTo>
                  <a:pt x="552449" y="256793"/>
                </a:lnTo>
                <a:lnTo>
                  <a:pt x="566325" y="255994"/>
                </a:lnTo>
                <a:lnTo>
                  <a:pt x="579775" y="253665"/>
                </a:lnTo>
                <a:lnTo>
                  <a:pt x="592712" y="249910"/>
                </a:lnTo>
                <a:lnTo>
                  <a:pt x="605047" y="244832"/>
                </a:lnTo>
                <a:lnTo>
                  <a:pt x="616692" y="238535"/>
                </a:lnTo>
                <a:lnTo>
                  <a:pt x="627557" y="231121"/>
                </a:lnTo>
                <a:lnTo>
                  <a:pt x="637554" y="222695"/>
                </a:lnTo>
                <a:lnTo>
                  <a:pt x="646595" y="213359"/>
                </a:lnTo>
                <a:lnTo>
                  <a:pt x="654591" y="203217"/>
                </a:lnTo>
                <a:lnTo>
                  <a:pt x="659318" y="195953"/>
                </a:lnTo>
                <a:lnTo>
                  <a:pt x="657605" y="195071"/>
                </a:lnTo>
                <a:lnTo>
                  <a:pt x="659891" y="195071"/>
                </a:lnTo>
                <a:lnTo>
                  <a:pt x="704402" y="197704"/>
                </a:lnTo>
                <a:lnTo>
                  <a:pt x="695039" y="192881"/>
                </a:lnTo>
                <a:lnTo>
                  <a:pt x="687372" y="188931"/>
                </a:lnTo>
                <a:lnTo>
                  <a:pt x="681234" y="185769"/>
                </a:lnTo>
                <a:lnTo>
                  <a:pt x="676453" y="183306"/>
                </a:lnTo>
                <a:lnTo>
                  <a:pt x="672860" y="181455"/>
                </a:lnTo>
                <a:lnTo>
                  <a:pt x="670286" y="180129"/>
                </a:lnTo>
                <a:lnTo>
                  <a:pt x="667513" y="178701"/>
                </a:lnTo>
                <a:lnTo>
                  <a:pt x="666749" y="180593"/>
                </a:lnTo>
                <a:lnTo>
                  <a:pt x="671315" y="168625"/>
                </a:lnTo>
                <a:lnTo>
                  <a:pt x="674322" y="156473"/>
                </a:lnTo>
                <a:lnTo>
                  <a:pt x="676014" y="143955"/>
                </a:lnTo>
                <a:lnTo>
                  <a:pt x="676638" y="130886"/>
                </a:lnTo>
                <a:lnTo>
                  <a:pt x="676655" y="128015"/>
                </a:lnTo>
                <a:lnTo>
                  <a:pt x="675836" y="113103"/>
                </a:lnTo>
                <a:lnTo>
                  <a:pt x="673434" y="98701"/>
                </a:lnTo>
                <a:lnTo>
                  <a:pt x="669539" y="84905"/>
                </a:lnTo>
                <a:lnTo>
                  <a:pt x="664238" y="71808"/>
                </a:lnTo>
                <a:lnTo>
                  <a:pt x="657617" y="59504"/>
                </a:lnTo>
                <a:lnTo>
                  <a:pt x="649765" y="48088"/>
                </a:lnTo>
                <a:lnTo>
                  <a:pt x="640769" y="37654"/>
                </a:lnTo>
                <a:lnTo>
                  <a:pt x="630717" y="28296"/>
                </a:lnTo>
                <a:lnTo>
                  <a:pt x="619695" y="20107"/>
                </a:lnTo>
                <a:lnTo>
                  <a:pt x="607792" y="13182"/>
                </a:lnTo>
                <a:lnTo>
                  <a:pt x="595094" y="7615"/>
                </a:lnTo>
                <a:lnTo>
                  <a:pt x="581690" y="3499"/>
                </a:lnTo>
                <a:lnTo>
                  <a:pt x="567667" y="930"/>
                </a:lnTo>
                <a:lnTo>
                  <a:pt x="553112" y="1"/>
                </a:lnTo>
                <a:lnTo>
                  <a:pt x="552449" y="0"/>
                </a:lnTo>
                <a:lnTo>
                  <a:pt x="538404" y="858"/>
                </a:lnTo>
                <a:close/>
              </a:path>
              <a:path w="1953767" h="723900">
                <a:moveTo>
                  <a:pt x="1766494" y="348941"/>
                </a:moveTo>
                <a:lnTo>
                  <a:pt x="1779236" y="345660"/>
                </a:lnTo>
                <a:lnTo>
                  <a:pt x="1792311" y="343619"/>
                </a:lnTo>
                <a:lnTo>
                  <a:pt x="1805636" y="342900"/>
                </a:lnTo>
                <a:lnTo>
                  <a:pt x="1754344" y="342340"/>
                </a:lnTo>
                <a:lnTo>
                  <a:pt x="1742484" y="347472"/>
                </a:lnTo>
                <a:lnTo>
                  <a:pt x="1731191" y="353663"/>
                </a:lnTo>
                <a:lnTo>
                  <a:pt x="1754164" y="353381"/>
                </a:lnTo>
                <a:lnTo>
                  <a:pt x="1766494" y="348941"/>
                </a:lnTo>
                <a:close/>
              </a:path>
              <a:path w="1953767" h="723900">
                <a:moveTo>
                  <a:pt x="714767" y="631768"/>
                </a:moveTo>
                <a:lnTo>
                  <a:pt x="725255" y="618469"/>
                </a:lnTo>
                <a:lnTo>
                  <a:pt x="729143" y="604698"/>
                </a:lnTo>
                <a:lnTo>
                  <a:pt x="735297" y="592107"/>
                </a:lnTo>
                <a:lnTo>
                  <a:pt x="743452" y="580895"/>
                </a:lnTo>
                <a:lnTo>
                  <a:pt x="753340" y="571260"/>
                </a:lnTo>
                <a:lnTo>
                  <a:pt x="764695" y="563400"/>
                </a:lnTo>
                <a:lnTo>
                  <a:pt x="777252" y="557513"/>
                </a:lnTo>
                <a:lnTo>
                  <a:pt x="790742" y="553797"/>
                </a:lnTo>
                <a:lnTo>
                  <a:pt x="752224" y="559662"/>
                </a:lnTo>
                <a:lnTo>
                  <a:pt x="741711" y="568550"/>
                </a:lnTo>
                <a:lnTo>
                  <a:pt x="732670" y="578927"/>
                </a:lnTo>
                <a:lnTo>
                  <a:pt x="725277" y="590615"/>
                </a:lnTo>
                <a:lnTo>
                  <a:pt x="719710" y="603437"/>
                </a:lnTo>
                <a:lnTo>
                  <a:pt x="716148" y="617213"/>
                </a:lnTo>
                <a:lnTo>
                  <a:pt x="714767" y="631768"/>
                </a:lnTo>
                <a:close/>
              </a:path>
              <a:path w="1953767" h="723900">
                <a:moveTo>
                  <a:pt x="1496567" y="214121"/>
                </a:moveTo>
                <a:lnTo>
                  <a:pt x="1495735" y="199618"/>
                </a:lnTo>
                <a:lnTo>
                  <a:pt x="1493299" y="185604"/>
                </a:lnTo>
                <a:lnTo>
                  <a:pt x="1489349" y="172163"/>
                </a:lnTo>
                <a:lnTo>
                  <a:pt x="1483978" y="159376"/>
                </a:lnTo>
                <a:lnTo>
                  <a:pt x="1477277" y="147327"/>
                </a:lnTo>
                <a:lnTo>
                  <a:pt x="1469336" y="136096"/>
                </a:lnTo>
                <a:lnTo>
                  <a:pt x="1460246" y="125768"/>
                </a:lnTo>
                <a:lnTo>
                  <a:pt x="1450100" y="116423"/>
                </a:lnTo>
                <a:lnTo>
                  <a:pt x="1438987" y="108144"/>
                </a:lnTo>
                <a:lnTo>
                  <a:pt x="1406472" y="102531"/>
                </a:lnTo>
                <a:lnTo>
                  <a:pt x="1419517" y="107956"/>
                </a:lnTo>
                <a:lnTo>
                  <a:pt x="1431709" y="114731"/>
                </a:lnTo>
                <a:lnTo>
                  <a:pt x="1442946" y="122767"/>
                </a:lnTo>
                <a:lnTo>
                  <a:pt x="1453128" y="131975"/>
                </a:lnTo>
                <a:lnTo>
                  <a:pt x="1462155" y="142265"/>
                </a:lnTo>
                <a:lnTo>
                  <a:pt x="1469926" y="153547"/>
                </a:lnTo>
                <a:lnTo>
                  <a:pt x="1476341" y="165733"/>
                </a:lnTo>
                <a:lnTo>
                  <a:pt x="1481299" y="178734"/>
                </a:lnTo>
                <a:lnTo>
                  <a:pt x="1484700" y="192459"/>
                </a:lnTo>
                <a:lnTo>
                  <a:pt x="1486443" y="206820"/>
                </a:lnTo>
                <a:lnTo>
                  <a:pt x="1486661" y="214121"/>
                </a:lnTo>
                <a:lnTo>
                  <a:pt x="1485774" y="228183"/>
                </a:lnTo>
                <a:lnTo>
                  <a:pt x="1483180" y="241831"/>
                </a:lnTo>
                <a:lnTo>
                  <a:pt x="1478978" y="254954"/>
                </a:lnTo>
                <a:lnTo>
                  <a:pt x="1473271" y="267441"/>
                </a:lnTo>
                <a:lnTo>
                  <a:pt x="1466157" y="279181"/>
                </a:lnTo>
                <a:lnTo>
                  <a:pt x="1457738" y="290061"/>
                </a:lnTo>
                <a:lnTo>
                  <a:pt x="1448114" y="299969"/>
                </a:lnTo>
                <a:lnTo>
                  <a:pt x="1437385" y="308795"/>
                </a:lnTo>
                <a:lnTo>
                  <a:pt x="1425653" y="316427"/>
                </a:lnTo>
                <a:lnTo>
                  <a:pt x="1413017" y="322752"/>
                </a:lnTo>
                <a:lnTo>
                  <a:pt x="1399578" y="327660"/>
                </a:lnTo>
                <a:lnTo>
                  <a:pt x="1385436" y="331038"/>
                </a:lnTo>
                <a:lnTo>
                  <a:pt x="1370692" y="332775"/>
                </a:lnTo>
                <a:lnTo>
                  <a:pt x="1363217" y="332993"/>
                </a:lnTo>
                <a:lnTo>
                  <a:pt x="1348538" y="332114"/>
                </a:lnTo>
                <a:lnTo>
                  <a:pt x="1334298" y="329548"/>
                </a:lnTo>
                <a:lnTo>
                  <a:pt x="1307156" y="330594"/>
                </a:lnTo>
                <a:lnTo>
                  <a:pt x="1319900" y="335665"/>
                </a:lnTo>
                <a:lnTo>
                  <a:pt x="1333198" y="339462"/>
                </a:lnTo>
                <a:lnTo>
                  <a:pt x="1346951" y="341896"/>
                </a:lnTo>
                <a:lnTo>
                  <a:pt x="1361063" y="342882"/>
                </a:lnTo>
                <a:lnTo>
                  <a:pt x="1363217" y="342899"/>
                </a:lnTo>
                <a:lnTo>
                  <a:pt x="1377660" y="342197"/>
                </a:lnTo>
                <a:lnTo>
                  <a:pt x="1391585" y="340133"/>
                </a:lnTo>
                <a:lnTo>
                  <a:pt x="1404923" y="336773"/>
                </a:lnTo>
                <a:lnTo>
                  <a:pt x="1417605" y="332183"/>
                </a:lnTo>
                <a:lnTo>
                  <a:pt x="1429561" y="326427"/>
                </a:lnTo>
                <a:lnTo>
                  <a:pt x="1440723" y="319572"/>
                </a:lnTo>
                <a:lnTo>
                  <a:pt x="1451020" y="311683"/>
                </a:lnTo>
                <a:lnTo>
                  <a:pt x="1460383" y="302825"/>
                </a:lnTo>
                <a:lnTo>
                  <a:pt x="1468744" y="293064"/>
                </a:lnTo>
                <a:lnTo>
                  <a:pt x="1476033" y="282465"/>
                </a:lnTo>
                <a:lnTo>
                  <a:pt x="1479803" y="275843"/>
                </a:lnTo>
                <a:lnTo>
                  <a:pt x="1511731" y="292726"/>
                </a:lnTo>
                <a:lnTo>
                  <a:pt x="1540278" y="307821"/>
                </a:lnTo>
                <a:lnTo>
                  <a:pt x="1565633" y="321228"/>
                </a:lnTo>
                <a:lnTo>
                  <a:pt x="1587985" y="333048"/>
                </a:lnTo>
                <a:lnTo>
                  <a:pt x="1607525" y="343380"/>
                </a:lnTo>
                <a:lnTo>
                  <a:pt x="1624440" y="352324"/>
                </a:lnTo>
                <a:lnTo>
                  <a:pt x="1638920" y="359981"/>
                </a:lnTo>
                <a:lnTo>
                  <a:pt x="1651155" y="366450"/>
                </a:lnTo>
                <a:lnTo>
                  <a:pt x="1661333" y="371832"/>
                </a:lnTo>
                <a:lnTo>
                  <a:pt x="1669644" y="376227"/>
                </a:lnTo>
                <a:lnTo>
                  <a:pt x="1676277" y="379734"/>
                </a:lnTo>
                <a:lnTo>
                  <a:pt x="1681422" y="382455"/>
                </a:lnTo>
                <a:lnTo>
                  <a:pt x="1685266" y="384488"/>
                </a:lnTo>
                <a:lnTo>
                  <a:pt x="1688001" y="385933"/>
                </a:lnTo>
                <a:lnTo>
                  <a:pt x="1690895" y="387464"/>
                </a:lnTo>
                <a:lnTo>
                  <a:pt x="1691639" y="387857"/>
                </a:lnTo>
                <a:lnTo>
                  <a:pt x="1684543" y="397439"/>
                </a:lnTo>
                <a:lnTo>
                  <a:pt x="1678025" y="407905"/>
                </a:lnTo>
                <a:lnTo>
                  <a:pt x="1672213" y="419159"/>
                </a:lnTo>
                <a:lnTo>
                  <a:pt x="1667232" y="431103"/>
                </a:lnTo>
                <a:lnTo>
                  <a:pt x="1663209" y="443640"/>
                </a:lnTo>
                <a:lnTo>
                  <a:pt x="1660269" y="456674"/>
                </a:lnTo>
                <a:lnTo>
                  <a:pt x="1658540" y="470108"/>
                </a:lnTo>
                <a:lnTo>
                  <a:pt x="1658112" y="480821"/>
                </a:lnTo>
                <a:lnTo>
                  <a:pt x="1658842" y="495378"/>
                </a:lnTo>
                <a:lnTo>
                  <a:pt x="1660985" y="509559"/>
                </a:lnTo>
                <a:lnTo>
                  <a:pt x="1664470" y="523293"/>
                </a:lnTo>
                <a:lnTo>
                  <a:pt x="1669224" y="536507"/>
                </a:lnTo>
                <a:lnTo>
                  <a:pt x="1675176" y="549132"/>
                </a:lnTo>
                <a:lnTo>
                  <a:pt x="1682254" y="561093"/>
                </a:lnTo>
                <a:lnTo>
                  <a:pt x="1690386" y="572321"/>
                </a:lnTo>
                <a:lnTo>
                  <a:pt x="1699501" y="582742"/>
                </a:lnTo>
                <a:lnTo>
                  <a:pt x="1709527" y="592286"/>
                </a:lnTo>
                <a:lnTo>
                  <a:pt x="1720391" y="600881"/>
                </a:lnTo>
                <a:lnTo>
                  <a:pt x="1732023" y="608454"/>
                </a:lnTo>
                <a:lnTo>
                  <a:pt x="1744350" y="614935"/>
                </a:lnTo>
                <a:lnTo>
                  <a:pt x="1757302" y="620251"/>
                </a:lnTo>
                <a:lnTo>
                  <a:pt x="1770805" y="624330"/>
                </a:lnTo>
                <a:lnTo>
                  <a:pt x="1784788" y="627101"/>
                </a:lnTo>
                <a:lnTo>
                  <a:pt x="1799180" y="628493"/>
                </a:lnTo>
                <a:lnTo>
                  <a:pt x="1805939" y="628649"/>
                </a:lnTo>
                <a:lnTo>
                  <a:pt x="1820986" y="627919"/>
                </a:lnTo>
                <a:lnTo>
                  <a:pt x="1835534" y="625776"/>
                </a:lnTo>
                <a:lnTo>
                  <a:pt x="1849525" y="622291"/>
                </a:lnTo>
                <a:lnTo>
                  <a:pt x="1862899" y="617537"/>
                </a:lnTo>
                <a:lnTo>
                  <a:pt x="1875596" y="611585"/>
                </a:lnTo>
                <a:lnTo>
                  <a:pt x="1887557" y="604507"/>
                </a:lnTo>
                <a:lnTo>
                  <a:pt x="1898723" y="596375"/>
                </a:lnTo>
                <a:lnTo>
                  <a:pt x="1909035" y="587260"/>
                </a:lnTo>
                <a:lnTo>
                  <a:pt x="1918432" y="577234"/>
                </a:lnTo>
                <a:lnTo>
                  <a:pt x="1926855" y="566370"/>
                </a:lnTo>
                <a:lnTo>
                  <a:pt x="1934245" y="554738"/>
                </a:lnTo>
                <a:lnTo>
                  <a:pt x="1940542" y="542411"/>
                </a:lnTo>
                <a:lnTo>
                  <a:pt x="1945688" y="529459"/>
                </a:lnTo>
                <a:lnTo>
                  <a:pt x="1949622" y="515956"/>
                </a:lnTo>
                <a:lnTo>
                  <a:pt x="1952285" y="501973"/>
                </a:lnTo>
                <a:lnTo>
                  <a:pt x="1953618" y="487581"/>
                </a:lnTo>
                <a:lnTo>
                  <a:pt x="1953767" y="480821"/>
                </a:lnTo>
                <a:lnTo>
                  <a:pt x="1953069" y="466265"/>
                </a:lnTo>
                <a:lnTo>
                  <a:pt x="1951012" y="452084"/>
                </a:lnTo>
                <a:lnTo>
                  <a:pt x="1947657" y="438350"/>
                </a:lnTo>
                <a:lnTo>
                  <a:pt x="1943064" y="425136"/>
                </a:lnTo>
                <a:lnTo>
                  <a:pt x="1937290" y="412511"/>
                </a:lnTo>
                <a:lnTo>
                  <a:pt x="1930397" y="400550"/>
                </a:lnTo>
                <a:lnTo>
                  <a:pt x="1922443" y="389322"/>
                </a:lnTo>
                <a:lnTo>
                  <a:pt x="1913488" y="378901"/>
                </a:lnTo>
                <a:lnTo>
                  <a:pt x="1903591" y="369357"/>
                </a:lnTo>
                <a:lnTo>
                  <a:pt x="1892812" y="360762"/>
                </a:lnTo>
                <a:lnTo>
                  <a:pt x="1881211" y="353189"/>
                </a:lnTo>
                <a:lnTo>
                  <a:pt x="1868846" y="346708"/>
                </a:lnTo>
                <a:lnTo>
                  <a:pt x="1855777" y="341392"/>
                </a:lnTo>
                <a:lnTo>
                  <a:pt x="1842063" y="337313"/>
                </a:lnTo>
                <a:lnTo>
                  <a:pt x="1827765" y="334542"/>
                </a:lnTo>
                <a:lnTo>
                  <a:pt x="1812941" y="333150"/>
                </a:lnTo>
                <a:lnTo>
                  <a:pt x="1805939" y="332993"/>
                </a:lnTo>
                <a:lnTo>
                  <a:pt x="1792567" y="333593"/>
                </a:lnTo>
                <a:lnTo>
                  <a:pt x="1779460" y="335370"/>
                </a:lnTo>
                <a:lnTo>
                  <a:pt x="1766694" y="338296"/>
                </a:lnTo>
                <a:lnTo>
                  <a:pt x="1754344" y="342340"/>
                </a:lnTo>
                <a:lnTo>
                  <a:pt x="1805636" y="342900"/>
                </a:lnTo>
                <a:lnTo>
                  <a:pt x="1805939" y="342899"/>
                </a:lnTo>
                <a:lnTo>
                  <a:pt x="1820596" y="343667"/>
                </a:lnTo>
                <a:lnTo>
                  <a:pt x="1834825" y="345919"/>
                </a:lnTo>
                <a:lnTo>
                  <a:pt x="1848548" y="349576"/>
                </a:lnTo>
                <a:lnTo>
                  <a:pt x="1861683" y="354563"/>
                </a:lnTo>
                <a:lnTo>
                  <a:pt x="1874150" y="360800"/>
                </a:lnTo>
                <a:lnTo>
                  <a:pt x="1885870" y="368210"/>
                </a:lnTo>
                <a:lnTo>
                  <a:pt x="1896763" y="376717"/>
                </a:lnTo>
                <a:lnTo>
                  <a:pt x="1906748" y="386241"/>
                </a:lnTo>
                <a:lnTo>
                  <a:pt x="1915745" y="396706"/>
                </a:lnTo>
                <a:lnTo>
                  <a:pt x="1923674" y="408034"/>
                </a:lnTo>
                <a:lnTo>
                  <a:pt x="1930455" y="420147"/>
                </a:lnTo>
                <a:lnTo>
                  <a:pt x="1936008" y="432968"/>
                </a:lnTo>
                <a:lnTo>
                  <a:pt x="1940253" y="446419"/>
                </a:lnTo>
                <a:lnTo>
                  <a:pt x="1943109" y="460423"/>
                </a:lnTo>
                <a:lnTo>
                  <a:pt x="1944497" y="474902"/>
                </a:lnTo>
                <a:lnTo>
                  <a:pt x="1944623" y="480821"/>
                </a:lnTo>
                <a:lnTo>
                  <a:pt x="1943847" y="495469"/>
                </a:lnTo>
                <a:lnTo>
                  <a:pt x="1941569" y="509672"/>
                </a:lnTo>
                <a:lnTo>
                  <a:pt x="1937871" y="523354"/>
                </a:lnTo>
                <a:lnTo>
                  <a:pt x="1932833" y="536437"/>
                </a:lnTo>
                <a:lnTo>
                  <a:pt x="1926534" y="548843"/>
                </a:lnTo>
                <a:lnTo>
                  <a:pt x="1919056" y="560496"/>
                </a:lnTo>
                <a:lnTo>
                  <a:pt x="1910477" y="571316"/>
                </a:lnTo>
                <a:lnTo>
                  <a:pt x="1900879" y="581227"/>
                </a:lnTo>
                <a:lnTo>
                  <a:pt x="1890340" y="590150"/>
                </a:lnTo>
                <a:lnTo>
                  <a:pt x="1878942" y="598009"/>
                </a:lnTo>
                <a:lnTo>
                  <a:pt x="1866765" y="604726"/>
                </a:lnTo>
                <a:lnTo>
                  <a:pt x="1853888" y="610223"/>
                </a:lnTo>
                <a:lnTo>
                  <a:pt x="1840391" y="614423"/>
                </a:lnTo>
                <a:lnTo>
                  <a:pt x="1826356" y="617247"/>
                </a:lnTo>
                <a:lnTo>
                  <a:pt x="1811861" y="618619"/>
                </a:lnTo>
                <a:lnTo>
                  <a:pt x="1805939" y="618743"/>
                </a:lnTo>
                <a:lnTo>
                  <a:pt x="1791252" y="617972"/>
                </a:lnTo>
                <a:lnTo>
                  <a:pt x="1777012" y="615708"/>
                </a:lnTo>
                <a:lnTo>
                  <a:pt x="1763296" y="612031"/>
                </a:lnTo>
                <a:lnTo>
                  <a:pt x="1750183" y="607018"/>
                </a:lnTo>
                <a:lnTo>
                  <a:pt x="1737751" y="600749"/>
                </a:lnTo>
                <a:lnTo>
                  <a:pt x="1726079" y="593300"/>
                </a:lnTo>
                <a:lnTo>
                  <a:pt x="1715244" y="584751"/>
                </a:lnTo>
                <a:lnTo>
                  <a:pt x="1705326" y="575180"/>
                </a:lnTo>
                <a:lnTo>
                  <a:pt x="1696402" y="564665"/>
                </a:lnTo>
                <a:lnTo>
                  <a:pt x="1688550" y="553284"/>
                </a:lnTo>
                <a:lnTo>
                  <a:pt x="1681849" y="541116"/>
                </a:lnTo>
                <a:lnTo>
                  <a:pt x="1676377" y="528238"/>
                </a:lnTo>
                <a:lnTo>
                  <a:pt x="1672213" y="514729"/>
                </a:lnTo>
                <a:lnTo>
                  <a:pt x="1669433" y="500667"/>
                </a:lnTo>
                <a:lnTo>
                  <a:pt x="1668118" y="486131"/>
                </a:lnTo>
                <a:lnTo>
                  <a:pt x="1668017" y="480821"/>
                </a:lnTo>
                <a:lnTo>
                  <a:pt x="1668777" y="467446"/>
                </a:lnTo>
                <a:lnTo>
                  <a:pt x="1670961" y="454395"/>
                </a:lnTo>
                <a:lnTo>
                  <a:pt x="1674424" y="441748"/>
                </a:lnTo>
                <a:lnTo>
                  <a:pt x="1679022" y="429580"/>
                </a:lnTo>
                <a:lnTo>
                  <a:pt x="1684612" y="417970"/>
                </a:lnTo>
                <a:lnTo>
                  <a:pt x="1691049" y="406996"/>
                </a:lnTo>
                <a:lnTo>
                  <a:pt x="1698189" y="396735"/>
                </a:lnTo>
                <a:lnTo>
                  <a:pt x="1701545" y="392429"/>
                </a:lnTo>
                <a:lnTo>
                  <a:pt x="1701545" y="390143"/>
                </a:lnTo>
                <a:lnTo>
                  <a:pt x="1710596" y="381119"/>
                </a:lnTo>
                <a:lnTo>
                  <a:pt x="1720464" y="372850"/>
                </a:lnTo>
                <a:lnTo>
                  <a:pt x="1731068" y="365417"/>
                </a:lnTo>
                <a:lnTo>
                  <a:pt x="1742329" y="358900"/>
                </a:lnTo>
                <a:lnTo>
                  <a:pt x="1754164" y="353381"/>
                </a:lnTo>
                <a:lnTo>
                  <a:pt x="1731191" y="353663"/>
                </a:lnTo>
                <a:lnTo>
                  <a:pt x="1720538" y="360882"/>
                </a:lnTo>
                <a:lnTo>
                  <a:pt x="1710601" y="369099"/>
                </a:lnTo>
                <a:lnTo>
                  <a:pt x="1706117" y="373379"/>
                </a:lnTo>
                <a:lnTo>
                  <a:pt x="1674117" y="356537"/>
                </a:lnTo>
                <a:lnTo>
                  <a:pt x="1645425" y="341436"/>
                </a:lnTo>
                <a:lnTo>
                  <a:pt x="1619862" y="327982"/>
                </a:lnTo>
                <a:lnTo>
                  <a:pt x="1597246" y="316079"/>
                </a:lnTo>
                <a:lnTo>
                  <a:pt x="1577397" y="305632"/>
                </a:lnTo>
                <a:lnTo>
                  <a:pt x="1560136" y="296547"/>
                </a:lnTo>
                <a:lnTo>
                  <a:pt x="1545280" y="288728"/>
                </a:lnTo>
                <a:lnTo>
                  <a:pt x="1532649" y="282080"/>
                </a:lnTo>
                <a:lnTo>
                  <a:pt x="1522064" y="276509"/>
                </a:lnTo>
                <a:lnTo>
                  <a:pt x="1513343" y="271919"/>
                </a:lnTo>
                <a:lnTo>
                  <a:pt x="1506305" y="268215"/>
                </a:lnTo>
                <a:lnTo>
                  <a:pt x="1500771" y="265302"/>
                </a:lnTo>
                <a:lnTo>
                  <a:pt x="1496559" y="263085"/>
                </a:lnTo>
                <a:lnTo>
                  <a:pt x="1493489" y="261470"/>
                </a:lnTo>
                <a:lnTo>
                  <a:pt x="1490053" y="259661"/>
                </a:lnTo>
                <a:lnTo>
                  <a:pt x="1488947" y="259079"/>
                </a:lnTo>
                <a:lnTo>
                  <a:pt x="1492711" y="246694"/>
                </a:lnTo>
                <a:lnTo>
                  <a:pt x="1495156" y="233994"/>
                </a:lnTo>
                <a:lnTo>
                  <a:pt x="1496379" y="221375"/>
                </a:lnTo>
                <a:lnTo>
                  <a:pt x="1496567" y="214121"/>
                </a:lnTo>
                <a:close/>
              </a:path>
            </a:pathLst>
          </a:custGeom>
          <a:solidFill>
            <a:srgbClr val="188AC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3520440" y="4473702"/>
            <a:ext cx="308190" cy="2971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3022854" y="4566666"/>
            <a:ext cx="247484" cy="2567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2735580" y="4207002"/>
            <a:ext cx="140207" cy="12572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2452116" y="4200144"/>
            <a:ext cx="158495" cy="15849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2899410" y="3978402"/>
            <a:ext cx="128016" cy="12420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2839974" y="4469130"/>
            <a:ext cx="115824" cy="11353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2745486" y="4664202"/>
            <a:ext cx="109728" cy="10896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2448306" y="3973829"/>
            <a:ext cx="580644" cy="800100"/>
          </a:xfrm>
          <a:custGeom>
            <a:avLst/>
            <a:gdLst/>
            <a:ahLst/>
            <a:cxnLst/>
            <a:rect l="l" t="t" r="r" b="b"/>
            <a:pathLst>
              <a:path w="580644" h="800100">
                <a:moveTo>
                  <a:pt x="367273" y="687791"/>
                </a:moveTo>
                <a:lnTo>
                  <a:pt x="354336" y="685841"/>
                </a:lnTo>
                <a:lnTo>
                  <a:pt x="352044" y="685800"/>
                </a:lnTo>
                <a:lnTo>
                  <a:pt x="338046" y="687639"/>
                </a:lnTo>
                <a:lnTo>
                  <a:pt x="325145" y="692837"/>
                </a:lnTo>
                <a:lnTo>
                  <a:pt x="352044" y="695706"/>
                </a:lnTo>
                <a:lnTo>
                  <a:pt x="366454" y="697869"/>
                </a:lnTo>
                <a:lnTo>
                  <a:pt x="379082" y="703909"/>
                </a:lnTo>
                <a:lnTo>
                  <a:pt x="389286" y="713152"/>
                </a:lnTo>
                <a:lnTo>
                  <a:pt x="396421" y="724924"/>
                </a:lnTo>
                <a:lnTo>
                  <a:pt x="399843" y="738550"/>
                </a:lnTo>
                <a:lnTo>
                  <a:pt x="400050" y="742950"/>
                </a:lnTo>
                <a:lnTo>
                  <a:pt x="397914" y="756969"/>
                </a:lnTo>
                <a:lnTo>
                  <a:pt x="391928" y="769471"/>
                </a:lnTo>
                <a:lnTo>
                  <a:pt x="382719" y="779736"/>
                </a:lnTo>
                <a:lnTo>
                  <a:pt x="370916" y="787046"/>
                </a:lnTo>
                <a:lnTo>
                  <a:pt x="357147" y="790683"/>
                </a:lnTo>
                <a:lnTo>
                  <a:pt x="352044" y="790956"/>
                </a:lnTo>
                <a:lnTo>
                  <a:pt x="337988" y="788721"/>
                </a:lnTo>
                <a:lnTo>
                  <a:pt x="325583" y="782508"/>
                </a:lnTo>
                <a:lnTo>
                  <a:pt x="315501" y="773053"/>
                </a:lnTo>
                <a:lnTo>
                  <a:pt x="308417" y="761090"/>
                </a:lnTo>
                <a:lnTo>
                  <a:pt x="305006" y="747356"/>
                </a:lnTo>
                <a:lnTo>
                  <a:pt x="304800" y="742950"/>
                </a:lnTo>
                <a:lnTo>
                  <a:pt x="306997" y="728786"/>
                </a:lnTo>
                <a:lnTo>
                  <a:pt x="313129" y="716305"/>
                </a:lnTo>
                <a:lnTo>
                  <a:pt x="322505" y="706196"/>
                </a:lnTo>
                <a:lnTo>
                  <a:pt x="334434" y="699151"/>
                </a:lnTo>
                <a:lnTo>
                  <a:pt x="348225" y="695861"/>
                </a:lnTo>
                <a:lnTo>
                  <a:pt x="313873" y="700916"/>
                </a:lnTo>
                <a:lnTo>
                  <a:pt x="304762" y="711397"/>
                </a:lnTo>
                <a:lnTo>
                  <a:pt x="298344" y="723799"/>
                </a:lnTo>
                <a:lnTo>
                  <a:pt x="295151" y="737645"/>
                </a:lnTo>
                <a:lnTo>
                  <a:pt x="294894" y="742950"/>
                </a:lnTo>
                <a:lnTo>
                  <a:pt x="296780" y="757202"/>
                </a:lnTo>
                <a:lnTo>
                  <a:pt x="302086" y="770186"/>
                </a:lnTo>
                <a:lnTo>
                  <a:pt x="310279" y="781421"/>
                </a:lnTo>
                <a:lnTo>
                  <a:pt x="320826" y="790429"/>
                </a:lnTo>
                <a:lnTo>
                  <a:pt x="333196" y="796732"/>
                </a:lnTo>
                <a:lnTo>
                  <a:pt x="346856" y="799849"/>
                </a:lnTo>
                <a:lnTo>
                  <a:pt x="352044" y="800100"/>
                </a:lnTo>
                <a:lnTo>
                  <a:pt x="366296" y="798260"/>
                </a:lnTo>
                <a:lnTo>
                  <a:pt x="379280" y="793062"/>
                </a:lnTo>
                <a:lnTo>
                  <a:pt x="390515" y="784983"/>
                </a:lnTo>
                <a:lnTo>
                  <a:pt x="399523" y="774502"/>
                </a:lnTo>
                <a:lnTo>
                  <a:pt x="405826" y="762100"/>
                </a:lnTo>
                <a:lnTo>
                  <a:pt x="408943" y="748254"/>
                </a:lnTo>
                <a:lnTo>
                  <a:pt x="409194" y="742950"/>
                </a:lnTo>
                <a:lnTo>
                  <a:pt x="407538" y="729170"/>
                </a:lnTo>
                <a:lnTo>
                  <a:pt x="402808" y="716749"/>
                </a:lnTo>
                <a:lnTo>
                  <a:pt x="395363" y="706187"/>
                </a:lnTo>
                <a:lnTo>
                  <a:pt x="385572" y="697992"/>
                </a:lnTo>
                <a:lnTo>
                  <a:pt x="399825" y="667702"/>
                </a:lnTo>
                <a:lnTo>
                  <a:pt x="410489" y="645043"/>
                </a:lnTo>
                <a:lnTo>
                  <a:pt x="418082" y="628906"/>
                </a:lnTo>
                <a:lnTo>
                  <a:pt x="423127" y="618185"/>
                </a:lnTo>
                <a:lnTo>
                  <a:pt x="426145" y="611773"/>
                </a:lnTo>
                <a:lnTo>
                  <a:pt x="427656" y="608562"/>
                </a:lnTo>
                <a:lnTo>
                  <a:pt x="428244" y="607314"/>
                </a:lnTo>
                <a:lnTo>
                  <a:pt x="435864" y="607314"/>
                </a:lnTo>
                <a:lnTo>
                  <a:pt x="440436" y="609600"/>
                </a:lnTo>
                <a:lnTo>
                  <a:pt x="447294" y="609600"/>
                </a:lnTo>
                <a:lnTo>
                  <a:pt x="461546" y="607760"/>
                </a:lnTo>
                <a:lnTo>
                  <a:pt x="474530" y="602562"/>
                </a:lnTo>
                <a:lnTo>
                  <a:pt x="485765" y="594483"/>
                </a:lnTo>
                <a:lnTo>
                  <a:pt x="494773" y="584002"/>
                </a:lnTo>
                <a:lnTo>
                  <a:pt x="501076" y="571600"/>
                </a:lnTo>
                <a:lnTo>
                  <a:pt x="504193" y="557754"/>
                </a:lnTo>
                <a:lnTo>
                  <a:pt x="504444" y="552450"/>
                </a:lnTo>
                <a:lnTo>
                  <a:pt x="502604" y="538197"/>
                </a:lnTo>
                <a:lnTo>
                  <a:pt x="497406" y="525213"/>
                </a:lnTo>
                <a:lnTo>
                  <a:pt x="489327" y="513978"/>
                </a:lnTo>
                <a:lnTo>
                  <a:pt x="478846" y="504970"/>
                </a:lnTo>
                <a:lnTo>
                  <a:pt x="466444" y="498667"/>
                </a:lnTo>
                <a:lnTo>
                  <a:pt x="452598" y="495550"/>
                </a:lnTo>
                <a:lnTo>
                  <a:pt x="447294" y="495300"/>
                </a:lnTo>
                <a:lnTo>
                  <a:pt x="438150" y="495300"/>
                </a:lnTo>
                <a:lnTo>
                  <a:pt x="433578" y="497586"/>
                </a:lnTo>
                <a:lnTo>
                  <a:pt x="422263" y="464541"/>
                </a:lnTo>
                <a:lnTo>
                  <a:pt x="412883" y="437144"/>
                </a:lnTo>
                <a:lnTo>
                  <a:pt x="405255" y="414867"/>
                </a:lnTo>
                <a:lnTo>
                  <a:pt x="399199" y="397179"/>
                </a:lnTo>
                <a:lnTo>
                  <a:pt x="394533" y="383551"/>
                </a:lnTo>
                <a:lnTo>
                  <a:pt x="391076" y="373455"/>
                </a:lnTo>
                <a:lnTo>
                  <a:pt x="388647" y="366360"/>
                </a:lnTo>
                <a:lnTo>
                  <a:pt x="387064" y="361736"/>
                </a:lnTo>
                <a:lnTo>
                  <a:pt x="386146" y="359055"/>
                </a:lnTo>
                <a:lnTo>
                  <a:pt x="385572" y="357378"/>
                </a:lnTo>
                <a:lnTo>
                  <a:pt x="398171" y="350412"/>
                </a:lnTo>
                <a:lnTo>
                  <a:pt x="408781" y="341942"/>
                </a:lnTo>
                <a:lnTo>
                  <a:pt x="417247" y="332033"/>
                </a:lnTo>
                <a:lnTo>
                  <a:pt x="423415" y="320752"/>
                </a:lnTo>
                <a:lnTo>
                  <a:pt x="427128" y="308165"/>
                </a:lnTo>
                <a:lnTo>
                  <a:pt x="428244" y="295656"/>
                </a:lnTo>
                <a:lnTo>
                  <a:pt x="426916" y="281726"/>
                </a:lnTo>
                <a:lnTo>
                  <a:pt x="423036" y="269128"/>
                </a:lnTo>
                <a:lnTo>
                  <a:pt x="416753" y="257905"/>
                </a:lnTo>
                <a:lnTo>
                  <a:pt x="408219" y="248099"/>
                </a:lnTo>
                <a:lnTo>
                  <a:pt x="397585" y="239755"/>
                </a:lnTo>
                <a:lnTo>
                  <a:pt x="385572" y="233172"/>
                </a:lnTo>
                <a:lnTo>
                  <a:pt x="406890" y="205604"/>
                </a:lnTo>
                <a:lnTo>
                  <a:pt x="424472" y="182869"/>
                </a:lnTo>
                <a:lnTo>
                  <a:pt x="438677" y="164500"/>
                </a:lnTo>
                <a:lnTo>
                  <a:pt x="449865" y="150033"/>
                </a:lnTo>
                <a:lnTo>
                  <a:pt x="458397" y="139001"/>
                </a:lnTo>
                <a:lnTo>
                  <a:pt x="464631" y="130939"/>
                </a:lnTo>
                <a:lnTo>
                  <a:pt x="468930" y="125381"/>
                </a:lnTo>
                <a:lnTo>
                  <a:pt x="471651" y="121861"/>
                </a:lnTo>
                <a:lnTo>
                  <a:pt x="473807" y="119074"/>
                </a:lnTo>
                <a:lnTo>
                  <a:pt x="473964" y="118872"/>
                </a:lnTo>
                <a:lnTo>
                  <a:pt x="484836" y="126286"/>
                </a:lnTo>
                <a:lnTo>
                  <a:pt x="496837" y="131015"/>
                </a:lnTo>
                <a:lnTo>
                  <a:pt x="509492" y="133177"/>
                </a:lnTo>
                <a:lnTo>
                  <a:pt x="514350" y="133350"/>
                </a:lnTo>
                <a:lnTo>
                  <a:pt x="529242" y="131698"/>
                </a:lnTo>
                <a:lnTo>
                  <a:pt x="542771" y="127016"/>
                </a:lnTo>
                <a:lnTo>
                  <a:pt x="554664" y="119712"/>
                </a:lnTo>
                <a:lnTo>
                  <a:pt x="564648" y="110196"/>
                </a:lnTo>
                <a:lnTo>
                  <a:pt x="572450" y="98877"/>
                </a:lnTo>
                <a:lnTo>
                  <a:pt x="577798" y="86163"/>
                </a:lnTo>
                <a:lnTo>
                  <a:pt x="580419" y="72465"/>
                </a:lnTo>
                <a:lnTo>
                  <a:pt x="580644" y="67056"/>
                </a:lnTo>
                <a:lnTo>
                  <a:pt x="579154" y="52207"/>
                </a:lnTo>
                <a:lnTo>
                  <a:pt x="574864" y="38644"/>
                </a:lnTo>
                <a:lnTo>
                  <a:pt x="568041" y="26658"/>
                </a:lnTo>
                <a:lnTo>
                  <a:pt x="558954" y="16537"/>
                </a:lnTo>
                <a:lnTo>
                  <a:pt x="547871" y="8574"/>
                </a:lnTo>
                <a:lnTo>
                  <a:pt x="535059" y="3058"/>
                </a:lnTo>
                <a:lnTo>
                  <a:pt x="520788" y="280"/>
                </a:lnTo>
                <a:lnTo>
                  <a:pt x="514350" y="0"/>
                </a:lnTo>
                <a:lnTo>
                  <a:pt x="500271" y="1510"/>
                </a:lnTo>
                <a:lnTo>
                  <a:pt x="487068" y="5851"/>
                </a:lnTo>
                <a:lnTo>
                  <a:pt x="475127" y="12736"/>
                </a:lnTo>
                <a:lnTo>
                  <a:pt x="464830" y="21882"/>
                </a:lnTo>
                <a:lnTo>
                  <a:pt x="456563" y="33001"/>
                </a:lnTo>
                <a:lnTo>
                  <a:pt x="450709" y="45808"/>
                </a:lnTo>
                <a:lnTo>
                  <a:pt x="447654" y="60018"/>
                </a:lnTo>
                <a:lnTo>
                  <a:pt x="459039" y="52803"/>
                </a:lnTo>
                <a:lnTo>
                  <a:pt x="464237" y="39819"/>
                </a:lnTo>
                <a:lnTo>
                  <a:pt x="472316" y="28584"/>
                </a:lnTo>
                <a:lnTo>
                  <a:pt x="482797" y="19576"/>
                </a:lnTo>
                <a:lnTo>
                  <a:pt x="495199" y="13273"/>
                </a:lnTo>
                <a:lnTo>
                  <a:pt x="509045" y="10156"/>
                </a:lnTo>
                <a:lnTo>
                  <a:pt x="514350" y="9906"/>
                </a:lnTo>
                <a:lnTo>
                  <a:pt x="528602" y="11745"/>
                </a:lnTo>
                <a:lnTo>
                  <a:pt x="541586" y="16943"/>
                </a:lnTo>
                <a:lnTo>
                  <a:pt x="552821" y="25022"/>
                </a:lnTo>
                <a:lnTo>
                  <a:pt x="561829" y="35503"/>
                </a:lnTo>
                <a:lnTo>
                  <a:pt x="568132" y="47905"/>
                </a:lnTo>
                <a:lnTo>
                  <a:pt x="571249" y="61751"/>
                </a:lnTo>
                <a:lnTo>
                  <a:pt x="571500" y="67056"/>
                </a:lnTo>
                <a:lnTo>
                  <a:pt x="569660" y="81053"/>
                </a:lnTo>
                <a:lnTo>
                  <a:pt x="564462" y="93954"/>
                </a:lnTo>
                <a:lnTo>
                  <a:pt x="556383" y="105226"/>
                </a:lnTo>
                <a:lnTo>
                  <a:pt x="545902" y="114337"/>
                </a:lnTo>
                <a:lnTo>
                  <a:pt x="533500" y="120755"/>
                </a:lnTo>
                <a:lnTo>
                  <a:pt x="519654" y="123948"/>
                </a:lnTo>
                <a:lnTo>
                  <a:pt x="514350" y="124205"/>
                </a:lnTo>
                <a:lnTo>
                  <a:pt x="500097" y="122319"/>
                </a:lnTo>
                <a:lnTo>
                  <a:pt x="487113" y="117013"/>
                </a:lnTo>
                <a:lnTo>
                  <a:pt x="475878" y="108820"/>
                </a:lnTo>
                <a:lnTo>
                  <a:pt x="466870" y="98273"/>
                </a:lnTo>
                <a:lnTo>
                  <a:pt x="460567" y="85903"/>
                </a:lnTo>
                <a:lnTo>
                  <a:pt x="457450" y="72243"/>
                </a:lnTo>
                <a:lnTo>
                  <a:pt x="448655" y="80724"/>
                </a:lnTo>
                <a:lnTo>
                  <a:pt x="452505" y="93184"/>
                </a:lnTo>
                <a:lnTo>
                  <a:pt x="458487" y="104366"/>
                </a:lnTo>
                <a:lnTo>
                  <a:pt x="466344" y="114300"/>
                </a:lnTo>
                <a:lnTo>
                  <a:pt x="445025" y="141942"/>
                </a:lnTo>
                <a:lnTo>
                  <a:pt x="427374" y="164828"/>
                </a:lnTo>
                <a:lnTo>
                  <a:pt x="413045" y="183407"/>
                </a:lnTo>
                <a:lnTo>
                  <a:pt x="401691" y="198129"/>
                </a:lnTo>
                <a:lnTo>
                  <a:pt x="392966" y="209441"/>
                </a:lnTo>
                <a:lnTo>
                  <a:pt x="386524" y="217794"/>
                </a:lnTo>
                <a:lnTo>
                  <a:pt x="382019" y="223635"/>
                </a:lnTo>
                <a:lnTo>
                  <a:pt x="379104" y="227415"/>
                </a:lnTo>
                <a:lnTo>
                  <a:pt x="376661" y="230583"/>
                </a:lnTo>
                <a:lnTo>
                  <a:pt x="376428" y="230886"/>
                </a:lnTo>
                <a:lnTo>
                  <a:pt x="371094" y="228600"/>
                </a:lnTo>
                <a:lnTo>
                  <a:pt x="357378" y="228600"/>
                </a:lnTo>
                <a:lnTo>
                  <a:pt x="342876" y="230012"/>
                </a:lnTo>
                <a:lnTo>
                  <a:pt x="329210" y="234077"/>
                </a:lnTo>
                <a:lnTo>
                  <a:pt x="316757" y="240538"/>
                </a:lnTo>
                <a:lnTo>
                  <a:pt x="347469" y="239264"/>
                </a:lnTo>
                <a:lnTo>
                  <a:pt x="357378" y="238506"/>
                </a:lnTo>
                <a:lnTo>
                  <a:pt x="371871" y="240206"/>
                </a:lnTo>
                <a:lnTo>
                  <a:pt x="385325" y="245026"/>
                </a:lnTo>
                <a:lnTo>
                  <a:pt x="397219" y="252539"/>
                </a:lnTo>
                <a:lnTo>
                  <a:pt x="407034" y="262321"/>
                </a:lnTo>
                <a:lnTo>
                  <a:pt x="414251" y="273947"/>
                </a:lnTo>
                <a:lnTo>
                  <a:pt x="418351" y="286993"/>
                </a:lnTo>
                <a:lnTo>
                  <a:pt x="419100" y="295656"/>
                </a:lnTo>
                <a:lnTo>
                  <a:pt x="417206" y="309122"/>
                </a:lnTo>
                <a:lnTo>
                  <a:pt x="411871" y="321595"/>
                </a:lnTo>
                <a:lnTo>
                  <a:pt x="403615" y="332603"/>
                </a:lnTo>
                <a:lnTo>
                  <a:pt x="392956" y="341674"/>
                </a:lnTo>
                <a:lnTo>
                  <a:pt x="380414" y="348335"/>
                </a:lnTo>
                <a:lnTo>
                  <a:pt x="366507" y="352116"/>
                </a:lnTo>
                <a:lnTo>
                  <a:pt x="357378" y="352806"/>
                </a:lnTo>
                <a:lnTo>
                  <a:pt x="342683" y="351083"/>
                </a:lnTo>
                <a:lnTo>
                  <a:pt x="329099" y="346224"/>
                </a:lnTo>
                <a:lnTo>
                  <a:pt x="317119" y="338690"/>
                </a:lnTo>
                <a:lnTo>
                  <a:pt x="307236" y="328945"/>
                </a:lnTo>
                <a:lnTo>
                  <a:pt x="299946" y="317452"/>
                </a:lnTo>
                <a:lnTo>
                  <a:pt x="295740" y="304673"/>
                </a:lnTo>
                <a:lnTo>
                  <a:pt x="294894" y="295656"/>
                </a:lnTo>
                <a:lnTo>
                  <a:pt x="251418" y="296287"/>
                </a:lnTo>
                <a:lnTo>
                  <a:pt x="224078" y="296791"/>
                </a:lnTo>
                <a:lnTo>
                  <a:pt x="202935" y="297180"/>
                </a:lnTo>
                <a:lnTo>
                  <a:pt x="187192" y="297469"/>
                </a:lnTo>
                <a:lnTo>
                  <a:pt x="176053" y="297674"/>
                </a:lnTo>
                <a:lnTo>
                  <a:pt x="168721" y="297809"/>
                </a:lnTo>
                <a:lnTo>
                  <a:pt x="161544" y="297942"/>
                </a:lnTo>
                <a:lnTo>
                  <a:pt x="159529" y="283606"/>
                </a:lnTo>
                <a:lnTo>
                  <a:pt x="155187" y="270140"/>
                </a:lnTo>
                <a:lnTo>
                  <a:pt x="148745" y="257771"/>
                </a:lnTo>
                <a:lnTo>
                  <a:pt x="140433" y="246731"/>
                </a:lnTo>
                <a:lnTo>
                  <a:pt x="130482" y="237248"/>
                </a:lnTo>
                <a:lnTo>
                  <a:pt x="119119" y="229552"/>
                </a:lnTo>
                <a:lnTo>
                  <a:pt x="106576" y="223872"/>
                </a:lnTo>
                <a:lnTo>
                  <a:pt x="93080" y="220438"/>
                </a:lnTo>
                <a:lnTo>
                  <a:pt x="80772" y="219456"/>
                </a:lnTo>
                <a:lnTo>
                  <a:pt x="66549" y="220754"/>
                </a:lnTo>
                <a:lnTo>
                  <a:pt x="53168" y="224504"/>
                </a:lnTo>
                <a:lnTo>
                  <a:pt x="40833" y="230485"/>
                </a:lnTo>
                <a:lnTo>
                  <a:pt x="29745" y="238478"/>
                </a:lnTo>
                <a:lnTo>
                  <a:pt x="64040" y="230778"/>
                </a:lnTo>
                <a:lnTo>
                  <a:pt x="77526" y="228681"/>
                </a:lnTo>
                <a:lnTo>
                  <a:pt x="95041" y="230039"/>
                </a:lnTo>
                <a:lnTo>
                  <a:pt x="108263" y="234183"/>
                </a:lnTo>
                <a:lnTo>
                  <a:pt x="120202" y="240770"/>
                </a:lnTo>
                <a:lnTo>
                  <a:pt x="130619" y="249538"/>
                </a:lnTo>
                <a:lnTo>
                  <a:pt x="139277" y="260224"/>
                </a:lnTo>
                <a:lnTo>
                  <a:pt x="145939" y="272567"/>
                </a:lnTo>
                <a:lnTo>
                  <a:pt x="150367" y="286304"/>
                </a:lnTo>
                <a:lnTo>
                  <a:pt x="152324" y="301174"/>
                </a:lnTo>
                <a:lnTo>
                  <a:pt x="152400" y="304800"/>
                </a:lnTo>
                <a:lnTo>
                  <a:pt x="151057" y="319897"/>
                </a:lnTo>
                <a:lnTo>
                  <a:pt x="147187" y="333924"/>
                </a:lnTo>
                <a:lnTo>
                  <a:pt x="141028" y="346618"/>
                </a:lnTo>
                <a:lnTo>
                  <a:pt x="132817" y="357716"/>
                </a:lnTo>
                <a:lnTo>
                  <a:pt x="122791" y="366957"/>
                </a:lnTo>
                <a:lnTo>
                  <a:pt x="111189" y="374080"/>
                </a:lnTo>
                <a:lnTo>
                  <a:pt x="98246" y="378821"/>
                </a:lnTo>
                <a:lnTo>
                  <a:pt x="84201" y="380918"/>
                </a:lnTo>
                <a:lnTo>
                  <a:pt x="80772" y="381000"/>
                </a:lnTo>
                <a:lnTo>
                  <a:pt x="67145" y="379560"/>
                </a:lnTo>
                <a:lnTo>
                  <a:pt x="54235" y="375416"/>
                </a:lnTo>
                <a:lnTo>
                  <a:pt x="42351" y="368829"/>
                </a:lnTo>
                <a:lnTo>
                  <a:pt x="31805" y="360061"/>
                </a:lnTo>
                <a:lnTo>
                  <a:pt x="22909" y="349375"/>
                </a:lnTo>
                <a:lnTo>
                  <a:pt x="15972" y="337032"/>
                </a:lnTo>
                <a:lnTo>
                  <a:pt x="11307" y="323295"/>
                </a:lnTo>
                <a:lnTo>
                  <a:pt x="9225" y="308425"/>
                </a:lnTo>
                <a:lnTo>
                  <a:pt x="9143" y="304800"/>
                </a:lnTo>
                <a:lnTo>
                  <a:pt x="10575" y="289702"/>
                </a:lnTo>
                <a:lnTo>
                  <a:pt x="79" y="300953"/>
                </a:lnTo>
                <a:lnTo>
                  <a:pt x="1210" y="319913"/>
                </a:lnTo>
                <a:lnTo>
                  <a:pt x="4707" y="334128"/>
                </a:lnTo>
                <a:lnTo>
                  <a:pt x="10293" y="347234"/>
                </a:lnTo>
                <a:lnTo>
                  <a:pt x="17767" y="359020"/>
                </a:lnTo>
                <a:lnTo>
                  <a:pt x="26932" y="369277"/>
                </a:lnTo>
                <a:lnTo>
                  <a:pt x="37587" y="377793"/>
                </a:lnTo>
                <a:lnTo>
                  <a:pt x="49533" y="384357"/>
                </a:lnTo>
                <a:lnTo>
                  <a:pt x="62572" y="388760"/>
                </a:lnTo>
                <a:lnTo>
                  <a:pt x="76504" y="390790"/>
                </a:lnTo>
                <a:lnTo>
                  <a:pt x="80772" y="390906"/>
                </a:lnTo>
                <a:lnTo>
                  <a:pt x="95323" y="389585"/>
                </a:lnTo>
                <a:lnTo>
                  <a:pt x="108923" y="385780"/>
                </a:lnTo>
                <a:lnTo>
                  <a:pt x="121381" y="379729"/>
                </a:lnTo>
                <a:lnTo>
                  <a:pt x="132508" y="371670"/>
                </a:lnTo>
                <a:lnTo>
                  <a:pt x="142112" y="361840"/>
                </a:lnTo>
                <a:lnTo>
                  <a:pt x="150004" y="350476"/>
                </a:lnTo>
                <a:lnTo>
                  <a:pt x="155994" y="337815"/>
                </a:lnTo>
                <a:lnTo>
                  <a:pt x="159893" y="324097"/>
                </a:lnTo>
                <a:lnTo>
                  <a:pt x="161509" y="309557"/>
                </a:lnTo>
                <a:lnTo>
                  <a:pt x="161544" y="307086"/>
                </a:lnTo>
                <a:lnTo>
                  <a:pt x="195875" y="306454"/>
                </a:lnTo>
                <a:lnTo>
                  <a:pt x="223215" y="305950"/>
                </a:lnTo>
                <a:lnTo>
                  <a:pt x="244358" y="305561"/>
                </a:lnTo>
                <a:lnTo>
                  <a:pt x="260101" y="305272"/>
                </a:lnTo>
                <a:lnTo>
                  <a:pt x="271240" y="305067"/>
                </a:lnTo>
                <a:lnTo>
                  <a:pt x="278572" y="304932"/>
                </a:lnTo>
                <a:lnTo>
                  <a:pt x="285750" y="304800"/>
                </a:lnTo>
                <a:lnTo>
                  <a:pt x="289129" y="317427"/>
                </a:lnTo>
                <a:lnTo>
                  <a:pt x="295228" y="329112"/>
                </a:lnTo>
                <a:lnTo>
                  <a:pt x="303696" y="339524"/>
                </a:lnTo>
                <a:lnTo>
                  <a:pt x="314179" y="348336"/>
                </a:lnTo>
                <a:lnTo>
                  <a:pt x="326323" y="355218"/>
                </a:lnTo>
                <a:lnTo>
                  <a:pt x="339776" y="359843"/>
                </a:lnTo>
                <a:lnTo>
                  <a:pt x="354185" y="361881"/>
                </a:lnTo>
                <a:lnTo>
                  <a:pt x="371094" y="361950"/>
                </a:lnTo>
                <a:lnTo>
                  <a:pt x="376428" y="359664"/>
                </a:lnTo>
                <a:lnTo>
                  <a:pt x="387579" y="392758"/>
                </a:lnTo>
                <a:lnTo>
                  <a:pt x="396821" y="420187"/>
                </a:lnTo>
                <a:lnTo>
                  <a:pt x="404333" y="442481"/>
                </a:lnTo>
                <a:lnTo>
                  <a:pt x="410295" y="460173"/>
                </a:lnTo>
                <a:lnTo>
                  <a:pt x="414885" y="473795"/>
                </a:lnTo>
                <a:lnTo>
                  <a:pt x="418283" y="483879"/>
                </a:lnTo>
                <a:lnTo>
                  <a:pt x="420667" y="490956"/>
                </a:lnTo>
                <a:lnTo>
                  <a:pt x="422219" y="495560"/>
                </a:lnTo>
                <a:lnTo>
                  <a:pt x="423116" y="498221"/>
                </a:lnTo>
                <a:lnTo>
                  <a:pt x="423672" y="499872"/>
                </a:lnTo>
                <a:lnTo>
                  <a:pt x="412685" y="507023"/>
                </a:lnTo>
                <a:lnTo>
                  <a:pt x="403338" y="516219"/>
                </a:lnTo>
                <a:lnTo>
                  <a:pt x="408379" y="525805"/>
                </a:lnTo>
                <a:lnTo>
                  <a:pt x="417755" y="515696"/>
                </a:lnTo>
                <a:lnTo>
                  <a:pt x="429684" y="508651"/>
                </a:lnTo>
                <a:lnTo>
                  <a:pt x="443475" y="505361"/>
                </a:lnTo>
                <a:lnTo>
                  <a:pt x="447294" y="505206"/>
                </a:lnTo>
                <a:lnTo>
                  <a:pt x="461704" y="507369"/>
                </a:lnTo>
                <a:lnTo>
                  <a:pt x="474332" y="513409"/>
                </a:lnTo>
                <a:lnTo>
                  <a:pt x="484536" y="522652"/>
                </a:lnTo>
                <a:lnTo>
                  <a:pt x="491671" y="534424"/>
                </a:lnTo>
                <a:lnTo>
                  <a:pt x="495093" y="548050"/>
                </a:lnTo>
                <a:lnTo>
                  <a:pt x="495300" y="552450"/>
                </a:lnTo>
                <a:lnTo>
                  <a:pt x="493164" y="566469"/>
                </a:lnTo>
                <a:lnTo>
                  <a:pt x="487178" y="578971"/>
                </a:lnTo>
                <a:lnTo>
                  <a:pt x="477969" y="589236"/>
                </a:lnTo>
                <a:lnTo>
                  <a:pt x="466166" y="596546"/>
                </a:lnTo>
                <a:lnTo>
                  <a:pt x="452397" y="600183"/>
                </a:lnTo>
                <a:lnTo>
                  <a:pt x="447294" y="600456"/>
                </a:lnTo>
                <a:lnTo>
                  <a:pt x="433238" y="598221"/>
                </a:lnTo>
                <a:lnTo>
                  <a:pt x="420833" y="592008"/>
                </a:lnTo>
                <a:lnTo>
                  <a:pt x="410751" y="582553"/>
                </a:lnTo>
                <a:lnTo>
                  <a:pt x="403667" y="570590"/>
                </a:lnTo>
                <a:lnTo>
                  <a:pt x="400256" y="556856"/>
                </a:lnTo>
                <a:lnTo>
                  <a:pt x="400050" y="552450"/>
                </a:lnTo>
                <a:lnTo>
                  <a:pt x="391815" y="566057"/>
                </a:lnTo>
                <a:lnTo>
                  <a:pt x="396511" y="578576"/>
                </a:lnTo>
                <a:lnTo>
                  <a:pt x="403753" y="589576"/>
                </a:lnTo>
                <a:lnTo>
                  <a:pt x="413060" y="598625"/>
                </a:lnTo>
                <a:lnTo>
                  <a:pt x="419100" y="602742"/>
                </a:lnTo>
                <a:lnTo>
                  <a:pt x="405414" y="633211"/>
                </a:lnTo>
                <a:lnTo>
                  <a:pt x="395233" y="655879"/>
                </a:lnTo>
                <a:lnTo>
                  <a:pt x="388038" y="671898"/>
                </a:lnTo>
                <a:lnTo>
                  <a:pt x="383310" y="682423"/>
                </a:lnTo>
                <a:lnTo>
                  <a:pt x="380532" y="688608"/>
                </a:lnTo>
                <a:lnTo>
                  <a:pt x="379186" y="691607"/>
                </a:lnTo>
                <a:lnTo>
                  <a:pt x="378714" y="692658"/>
                </a:lnTo>
                <a:lnTo>
                  <a:pt x="367273" y="687791"/>
                </a:lnTo>
                <a:close/>
              </a:path>
              <a:path w="580644" h="800100">
                <a:moveTo>
                  <a:pt x="457200" y="67056"/>
                </a:moveTo>
                <a:lnTo>
                  <a:pt x="459039" y="52803"/>
                </a:lnTo>
                <a:lnTo>
                  <a:pt x="447654" y="60018"/>
                </a:lnTo>
                <a:lnTo>
                  <a:pt x="447294" y="67056"/>
                </a:lnTo>
                <a:lnTo>
                  <a:pt x="448655" y="80724"/>
                </a:lnTo>
                <a:lnTo>
                  <a:pt x="457450" y="72243"/>
                </a:lnTo>
                <a:lnTo>
                  <a:pt x="457200" y="67056"/>
                </a:lnTo>
                <a:close/>
              </a:path>
              <a:path w="580644" h="800100">
                <a:moveTo>
                  <a:pt x="310258" y="258598"/>
                </a:moveTo>
                <a:lnTo>
                  <a:pt x="320893" y="249629"/>
                </a:lnTo>
                <a:lnTo>
                  <a:pt x="333461" y="243045"/>
                </a:lnTo>
                <a:lnTo>
                  <a:pt x="347469" y="239264"/>
                </a:lnTo>
                <a:lnTo>
                  <a:pt x="316757" y="240538"/>
                </a:lnTo>
                <a:lnTo>
                  <a:pt x="305895" y="249136"/>
                </a:lnTo>
                <a:lnTo>
                  <a:pt x="296999" y="259613"/>
                </a:lnTo>
                <a:lnTo>
                  <a:pt x="290446" y="271713"/>
                </a:lnTo>
                <a:lnTo>
                  <a:pt x="286613" y="285176"/>
                </a:lnTo>
                <a:lnTo>
                  <a:pt x="285750" y="295656"/>
                </a:lnTo>
                <a:lnTo>
                  <a:pt x="251418" y="296287"/>
                </a:lnTo>
                <a:lnTo>
                  <a:pt x="294894" y="295656"/>
                </a:lnTo>
                <a:lnTo>
                  <a:pt x="296765" y="282028"/>
                </a:lnTo>
                <a:lnTo>
                  <a:pt x="302051" y="269537"/>
                </a:lnTo>
                <a:lnTo>
                  <a:pt x="310258" y="258598"/>
                </a:lnTo>
                <a:close/>
              </a:path>
              <a:path w="580644" h="800100">
                <a:moveTo>
                  <a:pt x="79" y="300953"/>
                </a:moveTo>
                <a:lnTo>
                  <a:pt x="10575" y="289702"/>
                </a:lnTo>
                <a:lnTo>
                  <a:pt x="14662" y="275675"/>
                </a:lnTo>
                <a:lnTo>
                  <a:pt x="21093" y="262981"/>
                </a:lnTo>
                <a:lnTo>
                  <a:pt x="29558" y="251883"/>
                </a:lnTo>
                <a:lnTo>
                  <a:pt x="39745" y="242642"/>
                </a:lnTo>
                <a:lnTo>
                  <a:pt x="51342" y="235519"/>
                </a:lnTo>
                <a:lnTo>
                  <a:pt x="64040" y="230778"/>
                </a:lnTo>
                <a:lnTo>
                  <a:pt x="29745" y="238478"/>
                </a:lnTo>
                <a:lnTo>
                  <a:pt x="20106" y="248265"/>
                </a:lnTo>
                <a:lnTo>
                  <a:pt x="12118" y="259625"/>
                </a:lnTo>
                <a:lnTo>
                  <a:pt x="5982" y="272339"/>
                </a:lnTo>
                <a:lnTo>
                  <a:pt x="1902" y="286188"/>
                </a:lnTo>
                <a:lnTo>
                  <a:pt x="79" y="300953"/>
                </a:lnTo>
                <a:close/>
              </a:path>
              <a:path w="580644" h="800100">
                <a:moveTo>
                  <a:pt x="408379" y="525805"/>
                </a:moveTo>
                <a:lnTo>
                  <a:pt x="403338" y="516219"/>
                </a:lnTo>
                <a:lnTo>
                  <a:pt x="396133" y="527226"/>
                </a:lnTo>
                <a:lnTo>
                  <a:pt x="391573" y="539815"/>
                </a:lnTo>
                <a:lnTo>
                  <a:pt x="390144" y="552450"/>
                </a:lnTo>
                <a:lnTo>
                  <a:pt x="391815" y="566057"/>
                </a:lnTo>
                <a:lnTo>
                  <a:pt x="400050" y="552450"/>
                </a:lnTo>
                <a:lnTo>
                  <a:pt x="402247" y="538286"/>
                </a:lnTo>
                <a:lnTo>
                  <a:pt x="408379" y="525805"/>
                </a:lnTo>
                <a:close/>
              </a:path>
              <a:path w="580644" h="800100">
                <a:moveTo>
                  <a:pt x="348225" y="695861"/>
                </a:moveTo>
                <a:lnTo>
                  <a:pt x="352044" y="695706"/>
                </a:lnTo>
                <a:lnTo>
                  <a:pt x="325145" y="692837"/>
                </a:lnTo>
                <a:lnTo>
                  <a:pt x="313873" y="700916"/>
                </a:lnTo>
                <a:lnTo>
                  <a:pt x="348225" y="695861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2330958" y="4995672"/>
            <a:ext cx="252463" cy="2537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2882646" y="5271516"/>
            <a:ext cx="164592" cy="16840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3264408" y="5026152"/>
            <a:ext cx="134112" cy="13258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3261360" y="4872990"/>
            <a:ext cx="67055" cy="6172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3435858" y="5152644"/>
            <a:ext cx="182879" cy="17297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2947416" y="5014722"/>
            <a:ext cx="85343" cy="8001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3514344" y="5428488"/>
            <a:ext cx="121920" cy="13258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3226308" y="5447537"/>
            <a:ext cx="164591" cy="1661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2943605" y="4869180"/>
            <a:ext cx="651260" cy="625602"/>
          </a:xfrm>
          <a:custGeom>
            <a:avLst/>
            <a:gdLst/>
            <a:ahLst/>
            <a:cxnLst/>
            <a:rect l="l" t="t" r="r" b="b"/>
            <a:pathLst>
              <a:path w="651260" h="625601">
                <a:moveTo>
                  <a:pt x="586884" y="585343"/>
                </a:moveTo>
                <a:lnTo>
                  <a:pt x="573879" y="587397"/>
                </a:lnTo>
                <a:lnTo>
                  <a:pt x="567982" y="599345"/>
                </a:lnTo>
                <a:lnTo>
                  <a:pt x="564280" y="612547"/>
                </a:lnTo>
                <a:lnTo>
                  <a:pt x="573024" y="625602"/>
                </a:lnTo>
                <a:lnTo>
                  <a:pt x="574702" y="610907"/>
                </a:lnTo>
                <a:lnTo>
                  <a:pt x="579462" y="597323"/>
                </a:lnTo>
                <a:lnTo>
                  <a:pt x="586884" y="585343"/>
                </a:lnTo>
                <a:close/>
              </a:path>
              <a:path w="651260" h="625601">
                <a:moveTo>
                  <a:pt x="329187" y="590184"/>
                </a:moveTo>
                <a:lnTo>
                  <a:pt x="342092" y="585119"/>
                </a:lnTo>
                <a:lnTo>
                  <a:pt x="355833" y="582492"/>
                </a:lnTo>
                <a:lnTo>
                  <a:pt x="321262" y="583413"/>
                </a:lnTo>
                <a:lnTo>
                  <a:pt x="309657" y="590962"/>
                </a:lnTo>
                <a:lnTo>
                  <a:pt x="299482" y="600220"/>
                </a:lnTo>
                <a:lnTo>
                  <a:pt x="290932" y="610988"/>
                </a:lnTo>
                <a:lnTo>
                  <a:pt x="284201" y="623067"/>
                </a:lnTo>
                <a:lnTo>
                  <a:pt x="279484" y="636256"/>
                </a:lnTo>
                <a:lnTo>
                  <a:pt x="276974" y="650356"/>
                </a:lnTo>
                <a:lnTo>
                  <a:pt x="276606" y="658368"/>
                </a:lnTo>
                <a:lnTo>
                  <a:pt x="277817" y="673032"/>
                </a:lnTo>
                <a:lnTo>
                  <a:pt x="281323" y="686859"/>
                </a:lnTo>
                <a:lnTo>
                  <a:pt x="286931" y="699655"/>
                </a:lnTo>
                <a:lnTo>
                  <a:pt x="294450" y="711229"/>
                </a:lnTo>
                <a:lnTo>
                  <a:pt x="303689" y="721389"/>
                </a:lnTo>
                <a:lnTo>
                  <a:pt x="314454" y="729943"/>
                </a:lnTo>
                <a:lnTo>
                  <a:pt x="326554" y="736699"/>
                </a:lnTo>
                <a:lnTo>
                  <a:pt x="339798" y="741465"/>
                </a:lnTo>
                <a:lnTo>
                  <a:pt x="353993" y="744050"/>
                </a:lnTo>
                <a:lnTo>
                  <a:pt x="362712" y="744474"/>
                </a:lnTo>
                <a:lnTo>
                  <a:pt x="377376" y="743262"/>
                </a:lnTo>
                <a:lnTo>
                  <a:pt x="391203" y="739756"/>
                </a:lnTo>
                <a:lnTo>
                  <a:pt x="403999" y="734148"/>
                </a:lnTo>
                <a:lnTo>
                  <a:pt x="415573" y="726629"/>
                </a:lnTo>
                <a:lnTo>
                  <a:pt x="425733" y="717390"/>
                </a:lnTo>
                <a:lnTo>
                  <a:pt x="434287" y="706625"/>
                </a:lnTo>
                <a:lnTo>
                  <a:pt x="441043" y="694525"/>
                </a:lnTo>
                <a:lnTo>
                  <a:pt x="445809" y="681281"/>
                </a:lnTo>
                <a:lnTo>
                  <a:pt x="448394" y="667086"/>
                </a:lnTo>
                <a:lnTo>
                  <a:pt x="448818" y="658368"/>
                </a:lnTo>
                <a:lnTo>
                  <a:pt x="448818" y="653796"/>
                </a:lnTo>
                <a:lnTo>
                  <a:pt x="482754" y="650247"/>
                </a:lnTo>
                <a:lnTo>
                  <a:pt x="438587" y="651140"/>
                </a:lnTo>
                <a:lnTo>
                  <a:pt x="438912" y="658368"/>
                </a:lnTo>
                <a:lnTo>
                  <a:pt x="437568" y="673200"/>
                </a:lnTo>
                <a:lnTo>
                  <a:pt x="433694" y="686988"/>
                </a:lnTo>
                <a:lnTo>
                  <a:pt x="427525" y="699500"/>
                </a:lnTo>
                <a:lnTo>
                  <a:pt x="419298" y="710510"/>
                </a:lnTo>
                <a:lnTo>
                  <a:pt x="409249" y="719789"/>
                </a:lnTo>
                <a:lnTo>
                  <a:pt x="397613" y="727107"/>
                </a:lnTo>
                <a:lnTo>
                  <a:pt x="384626" y="732237"/>
                </a:lnTo>
                <a:lnTo>
                  <a:pt x="370524" y="734950"/>
                </a:lnTo>
                <a:lnTo>
                  <a:pt x="362712" y="735330"/>
                </a:lnTo>
                <a:lnTo>
                  <a:pt x="348743" y="733984"/>
                </a:lnTo>
                <a:lnTo>
                  <a:pt x="335454" y="730102"/>
                </a:lnTo>
                <a:lnTo>
                  <a:pt x="323147" y="723910"/>
                </a:lnTo>
                <a:lnTo>
                  <a:pt x="312124" y="715638"/>
                </a:lnTo>
                <a:lnTo>
                  <a:pt x="302687" y="705513"/>
                </a:lnTo>
                <a:lnTo>
                  <a:pt x="295138" y="693765"/>
                </a:lnTo>
                <a:lnTo>
                  <a:pt x="289780" y="680622"/>
                </a:lnTo>
                <a:lnTo>
                  <a:pt x="286916" y="666313"/>
                </a:lnTo>
                <a:lnTo>
                  <a:pt x="286512" y="658368"/>
                </a:lnTo>
                <a:lnTo>
                  <a:pt x="287953" y="643702"/>
                </a:lnTo>
                <a:lnTo>
                  <a:pt x="292071" y="630037"/>
                </a:lnTo>
                <a:lnTo>
                  <a:pt x="298561" y="617614"/>
                </a:lnTo>
                <a:lnTo>
                  <a:pt x="307115" y="606671"/>
                </a:lnTo>
                <a:lnTo>
                  <a:pt x="317426" y="597447"/>
                </a:lnTo>
                <a:lnTo>
                  <a:pt x="329187" y="590184"/>
                </a:lnTo>
                <a:close/>
              </a:path>
              <a:path w="651260" h="625601">
                <a:moveTo>
                  <a:pt x="314706" y="227076"/>
                </a:moveTo>
                <a:lnTo>
                  <a:pt x="317185" y="241291"/>
                </a:lnTo>
                <a:lnTo>
                  <a:pt x="322114" y="254468"/>
                </a:lnTo>
                <a:lnTo>
                  <a:pt x="329243" y="266319"/>
                </a:lnTo>
                <a:lnTo>
                  <a:pt x="338323" y="276556"/>
                </a:lnTo>
                <a:lnTo>
                  <a:pt x="349104" y="284891"/>
                </a:lnTo>
                <a:lnTo>
                  <a:pt x="361335" y="291035"/>
                </a:lnTo>
                <a:lnTo>
                  <a:pt x="374768" y="294701"/>
                </a:lnTo>
                <a:lnTo>
                  <a:pt x="386334" y="295656"/>
                </a:lnTo>
                <a:lnTo>
                  <a:pt x="400355" y="294369"/>
                </a:lnTo>
                <a:lnTo>
                  <a:pt x="413385" y="290697"/>
                </a:lnTo>
                <a:lnTo>
                  <a:pt x="425143" y="284919"/>
                </a:lnTo>
                <a:lnTo>
                  <a:pt x="435349" y="277317"/>
                </a:lnTo>
                <a:lnTo>
                  <a:pt x="443723" y="268169"/>
                </a:lnTo>
                <a:lnTo>
                  <a:pt x="444246" y="267462"/>
                </a:lnTo>
                <a:lnTo>
                  <a:pt x="435348" y="262891"/>
                </a:lnTo>
                <a:lnTo>
                  <a:pt x="425705" y="272686"/>
                </a:lnTo>
                <a:lnTo>
                  <a:pt x="414005" y="280176"/>
                </a:lnTo>
                <a:lnTo>
                  <a:pt x="400560" y="284929"/>
                </a:lnTo>
                <a:lnTo>
                  <a:pt x="386334" y="286512"/>
                </a:lnTo>
                <a:lnTo>
                  <a:pt x="372435" y="284769"/>
                </a:lnTo>
                <a:lnTo>
                  <a:pt x="359470" y="279836"/>
                </a:lnTo>
                <a:lnTo>
                  <a:pt x="347896" y="272155"/>
                </a:lnTo>
                <a:lnTo>
                  <a:pt x="338168" y="262168"/>
                </a:lnTo>
                <a:lnTo>
                  <a:pt x="330742" y="250319"/>
                </a:lnTo>
                <a:lnTo>
                  <a:pt x="326076" y="237048"/>
                </a:lnTo>
                <a:lnTo>
                  <a:pt x="324612" y="224028"/>
                </a:lnTo>
                <a:lnTo>
                  <a:pt x="293160" y="224587"/>
                </a:lnTo>
                <a:lnTo>
                  <a:pt x="300046" y="225382"/>
                </a:lnTo>
                <a:lnTo>
                  <a:pt x="305283" y="225987"/>
                </a:lnTo>
                <a:lnTo>
                  <a:pt x="309095" y="226427"/>
                </a:lnTo>
                <a:lnTo>
                  <a:pt x="311709" y="226729"/>
                </a:lnTo>
                <a:lnTo>
                  <a:pt x="314706" y="227076"/>
                </a:lnTo>
                <a:close/>
              </a:path>
              <a:path w="651260" h="625601">
                <a:moveTo>
                  <a:pt x="324612" y="33528"/>
                </a:moveTo>
                <a:lnTo>
                  <a:pt x="316307" y="22904"/>
                </a:lnTo>
                <a:lnTo>
                  <a:pt x="314706" y="33528"/>
                </a:lnTo>
                <a:lnTo>
                  <a:pt x="317631" y="47660"/>
                </a:lnTo>
                <a:lnTo>
                  <a:pt x="326534" y="42966"/>
                </a:lnTo>
                <a:lnTo>
                  <a:pt x="324612" y="33528"/>
                </a:lnTo>
                <a:close/>
              </a:path>
              <a:path w="651260" h="625601">
                <a:moveTo>
                  <a:pt x="334101" y="2925"/>
                </a:moveTo>
                <a:lnTo>
                  <a:pt x="323078" y="10941"/>
                </a:lnTo>
                <a:lnTo>
                  <a:pt x="316307" y="22904"/>
                </a:lnTo>
                <a:lnTo>
                  <a:pt x="324612" y="33528"/>
                </a:lnTo>
                <a:lnTo>
                  <a:pt x="329186" y="19537"/>
                </a:lnTo>
                <a:lnTo>
                  <a:pt x="340062" y="11429"/>
                </a:lnTo>
                <a:lnTo>
                  <a:pt x="348234" y="9906"/>
                </a:lnTo>
                <a:lnTo>
                  <a:pt x="362283" y="13545"/>
                </a:lnTo>
                <a:lnTo>
                  <a:pt x="370818" y="23665"/>
                </a:lnTo>
                <a:lnTo>
                  <a:pt x="372618" y="33528"/>
                </a:lnTo>
                <a:lnTo>
                  <a:pt x="368738" y="47337"/>
                </a:lnTo>
                <a:lnTo>
                  <a:pt x="358217" y="55471"/>
                </a:lnTo>
                <a:lnTo>
                  <a:pt x="348234" y="57150"/>
                </a:lnTo>
                <a:lnTo>
                  <a:pt x="335579" y="53394"/>
                </a:lnTo>
                <a:lnTo>
                  <a:pt x="326534" y="42966"/>
                </a:lnTo>
                <a:lnTo>
                  <a:pt x="317631" y="47660"/>
                </a:lnTo>
                <a:lnTo>
                  <a:pt x="325647" y="58683"/>
                </a:lnTo>
                <a:lnTo>
                  <a:pt x="337610" y="65454"/>
                </a:lnTo>
                <a:lnTo>
                  <a:pt x="348234" y="67056"/>
                </a:lnTo>
                <a:lnTo>
                  <a:pt x="355854" y="67056"/>
                </a:lnTo>
                <a:lnTo>
                  <a:pt x="363007" y="99101"/>
                </a:lnTo>
                <a:lnTo>
                  <a:pt x="368099" y="121915"/>
                </a:lnTo>
                <a:lnTo>
                  <a:pt x="371480" y="137064"/>
                </a:lnTo>
                <a:lnTo>
                  <a:pt x="373502" y="146119"/>
                </a:lnTo>
                <a:lnTo>
                  <a:pt x="374512" y="150647"/>
                </a:lnTo>
                <a:lnTo>
                  <a:pt x="374904" y="152400"/>
                </a:lnTo>
                <a:lnTo>
                  <a:pt x="361945" y="156776"/>
                </a:lnTo>
                <a:lnTo>
                  <a:pt x="350120" y="163186"/>
                </a:lnTo>
                <a:lnTo>
                  <a:pt x="339617" y="171399"/>
                </a:lnTo>
                <a:lnTo>
                  <a:pt x="330626" y="181184"/>
                </a:lnTo>
                <a:lnTo>
                  <a:pt x="323336" y="192312"/>
                </a:lnTo>
                <a:lnTo>
                  <a:pt x="317938" y="204552"/>
                </a:lnTo>
                <a:lnTo>
                  <a:pt x="314706" y="217170"/>
                </a:lnTo>
                <a:lnTo>
                  <a:pt x="278899" y="213111"/>
                </a:lnTo>
                <a:lnTo>
                  <a:pt x="247042" y="209501"/>
                </a:lnTo>
                <a:lnTo>
                  <a:pt x="218903" y="206312"/>
                </a:lnTo>
                <a:lnTo>
                  <a:pt x="194251" y="203518"/>
                </a:lnTo>
                <a:lnTo>
                  <a:pt x="172856" y="201093"/>
                </a:lnTo>
                <a:lnTo>
                  <a:pt x="154487" y="199011"/>
                </a:lnTo>
                <a:lnTo>
                  <a:pt x="138914" y="197246"/>
                </a:lnTo>
                <a:lnTo>
                  <a:pt x="125904" y="195772"/>
                </a:lnTo>
                <a:lnTo>
                  <a:pt x="115229" y="194562"/>
                </a:lnTo>
                <a:lnTo>
                  <a:pt x="106657" y="193591"/>
                </a:lnTo>
                <a:lnTo>
                  <a:pt x="99957" y="192831"/>
                </a:lnTo>
                <a:lnTo>
                  <a:pt x="94899" y="192258"/>
                </a:lnTo>
                <a:lnTo>
                  <a:pt x="91252" y="191845"/>
                </a:lnTo>
                <a:lnTo>
                  <a:pt x="87268" y="191393"/>
                </a:lnTo>
                <a:lnTo>
                  <a:pt x="86106" y="191262"/>
                </a:lnTo>
                <a:lnTo>
                  <a:pt x="86106" y="185928"/>
                </a:lnTo>
                <a:lnTo>
                  <a:pt x="83744" y="171875"/>
                </a:lnTo>
                <a:lnTo>
                  <a:pt x="77156" y="159803"/>
                </a:lnTo>
                <a:lnTo>
                  <a:pt x="67089" y="150502"/>
                </a:lnTo>
                <a:lnTo>
                  <a:pt x="54290" y="144759"/>
                </a:lnTo>
                <a:lnTo>
                  <a:pt x="42672" y="143256"/>
                </a:lnTo>
                <a:lnTo>
                  <a:pt x="28500" y="145652"/>
                </a:lnTo>
                <a:lnTo>
                  <a:pt x="16354" y="152300"/>
                </a:lnTo>
                <a:lnTo>
                  <a:pt x="7041" y="162392"/>
                </a:lnTo>
                <a:lnTo>
                  <a:pt x="1373" y="175117"/>
                </a:lnTo>
                <a:lnTo>
                  <a:pt x="12069" y="171795"/>
                </a:lnTo>
                <a:lnTo>
                  <a:pt x="20085" y="160772"/>
                </a:lnTo>
                <a:lnTo>
                  <a:pt x="32048" y="154001"/>
                </a:lnTo>
                <a:lnTo>
                  <a:pt x="42672" y="152400"/>
                </a:lnTo>
                <a:lnTo>
                  <a:pt x="56804" y="155325"/>
                </a:lnTo>
                <a:lnTo>
                  <a:pt x="67827" y="163341"/>
                </a:lnTo>
                <a:lnTo>
                  <a:pt x="74598" y="175304"/>
                </a:lnTo>
                <a:lnTo>
                  <a:pt x="76200" y="185928"/>
                </a:lnTo>
                <a:lnTo>
                  <a:pt x="73274" y="200060"/>
                </a:lnTo>
                <a:lnTo>
                  <a:pt x="65258" y="211083"/>
                </a:lnTo>
                <a:lnTo>
                  <a:pt x="53295" y="217854"/>
                </a:lnTo>
                <a:lnTo>
                  <a:pt x="42672" y="219456"/>
                </a:lnTo>
                <a:lnTo>
                  <a:pt x="28539" y="216530"/>
                </a:lnTo>
                <a:lnTo>
                  <a:pt x="17516" y="208514"/>
                </a:lnTo>
                <a:lnTo>
                  <a:pt x="10745" y="196551"/>
                </a:lnTo>
                <a:lnTo>
                  <a:pt x="2354" y="200365"/>
                </a:lnTo>
                <a:lnTo>
                  <a:pt x="8894" y="212663"/>
                </a:lnTo>
                <a:lnTo>
                  <a:pt x="18829" y="222075"/>
                </a:lnTo>
                <a:lnTo>
                  <a:pt x="31372" y="227855"/>
                </a:lnTo>
                <a:lnTo>
                  <a:pt x="42672" y="229362"/>
                </a:lnTo>
                <a:lnTo>
                  <a:pt x="56513" y="227154"/>
                </a:lnTo>
                <a:lnTo>
                  <a:pt x="68598" y="221021"/>
                </a:lnTo>
                <a:lnTo>
                  <a:pt x="78045" y="211698"/>
                </a:lnTo>
                <a:lnTo>
                  <a:pt x="83820" y="200406"/>
                </a:lnTo>
                <a:lnTo>
                  <a:pt x="119637" y="204543"/>
                </a:lnTo>
                <a:lnTo>
                  <a:pt x="151545" y="208229"/>
                </a:lnTo>
                <a:lnTo>
                  <a:pt x="179769" y="211489"/>
                </a:lnTo>
                <a:lnTo>
                  <a:pt x="204534" y="214349"/>
                </a:lnTo>
                <a:lnTo>
                  <a:pt x="226067" y="216837"/>
                </a:lnTo>
                <a:lnTo>
                  <a:pt x="244594" y="218977"/>
                </a:lnTo>
                <a:lnTo>
                  <a:pt x="260341" y="220796"/>
                </a:lnTo>
                <a:lnTo>
                  <a:pt x="273533" y="222320"/>
                </a:lnTo>
                <a:lnTo>
                  <a:pt x="284398" y="223575"/>
                </a:lnTo>
                <a:lnTo>
                  <a:pt x="293160" y="224587"/>
                </a:lnTo>
                <a:lnTo>
                  <a:pt x="324612" y="224028"/>
                </a:lnTo>
                <a:lnTo>
                  <a:pt x="326373" y="210045"/>
                </a:lnTo>
                <a:lnTo>
                  <a:pt x="331347" y="197011"/>
                </a:lnTo>
                <a:lnTo>
                  <a:pt x="339070" y="185391"/>
                </a:lnTo>
                <a:lnTo>
                  <a:pt x="349077" y="175648"/>
                </a:lnTo>
                <a:lnTo>
                  <a:pt x="360903" y="168248"/>
                </a:lnTo>
                <a:lnTo>
                  <a:pt x="374083" y="163656"/>
                </a:lnTo>
                <a:lnTo>
                  <a:pt x="386334" y="162306"/>
                </a:lnTo>
                <a:lnTo>
                  <a:pt x="401243" y="164046"/>
                </a:lnTo>
                <a:lnTo>
                  <a:pt x="414687" y="168963"/>
                </a:lnTo>
                <a:lnTo>
                  <a:pt x="426349" y="176600"/>
                </a:lnTo>
                <a:lnTo>
                  <a:pt x="435909" y="186501"/>
                </a:lnTo>
                <a:lnTo>
                  <a:pt x="443051" y="198210"/>
                </a:lnTo>
                <a:lnTo>
                  <a:pt x="447456" y="211272"/>
                </a:lnTo>
                <a:lnTo>
                  <a:pt x="448818" y="224028"/>
                </a:lnTo>
                <a:lnTo>
                  <a:pt x="447217" y="238128"/>
                </a:lnTo>
                <a:lnTo>
                  <a:pt x="442623" y="251227"/>
                </a:lnTo>
                <a:lnTo>
                  <a:pt x="435348" y="262891"/>
                </a:lnTo>
                <a:lnTo>
                  <a:pt x="444246" y="267462"/>
                </a:lnTo>
                <a:lnTo>
                  <a:pt x="470635" y="285997"/>
                </a:lnTo>
                <a:lnTo>
                  <a:pt x="488544" y="298576"/>
                </a:lnTo>
                <a:lnTo>
                  <a:pt x="499617" y="306353"/>
                </a:lnTo>
                <a:lnTo>
                  <a:pt x="505496" y="310483"/>
                </a:lnTo>
                <a:lnTo>
                  <a:pt x="508254" y="312420"/>
                </a:lnTo>
                <a:lnTo>
                  <a:pt x="499939" y="322405"/>
                </a:lnTo>
                <a:lnTo>
                  <a:pt x="493707" y="333531"/>
                </a:lnTo>
                <a:lnTo>
                  <a:pt x="489511" y="345657"/>
                </a:lnTo>
                <a:lnTo>
                  <a:pt x="487306" y="358647"/>
                </a:lnTo>
                <a:lnTo>
                  <a:pt x="486918" y="367284"/>
                </a:lnTo>
                <a:lnTo>
                  <a:pt x="488082" y="381549"/>
                </a:lnTo>
                <a:lnTo>
                  <a:pt x="491457" y="395096"/>
                </a:lnTo>
                <a:lnTo>
                  <a:pt x="496865" y="407758"/>
                </a:lnTo>
                <a:lnTo>
                  <a:pt x="504131" y="419373"/>
                </a:lnTo>
                <a:lnTo>
                  <a:pt x="513075" y="429774"/>
                </a:lnTo>
                <a:lnTo>
                  <a:pt x="523522" y="438798"/>
                </a:lnTo>
                <a:lnTo>
                  <a:pt x="535295" y="446279"/>
                </a:lnTo>
                <a:lnTo>
                  <a:pt x="548215" y="452053"/>
                </a:lnTo>
                <a:lnTo>
                  <a:pt x="562107" y="455955"/>
                </a:lnTo>
                <a:lnTo>
                  <a:pt x="576794" y="457820"/>
                </a:lnTo>
                <a:lnTo>
                  <a:pt x="582168" y="457962"/>
                </a:lnTo>
                <a:lnTo>
                  <a:pt x="594360" y="457962"/>
                </a:lnTo>
                <a:lnTo>
                  <a:pt x="596595" y="491487"/>
                </a:lnTo>
                <a:lnTo>
                  <a:pt x="598282" y="516799"/>
                </a:lnTo>
                <a:lnTo>
                  <a:pt x="599499" y="535054"/>
                </a:lnTo>
                <a:lnTo>
                  <a:pt x="600322" y="547404"/>
                </a:lnTo>
                <a:lnTo>
                  <a:pt x="600829" y="555003"/>
                </a:lnTo>
                <a:lnTo>
                  <a:pt x="601096" y="559005"/>
                </a:lnTo>
                <a:lnTo>
                  <a:pt x="601218" y="560832"/>
                </a:lnTo>
                <a:lnTo>
                  <a:pt x="590850" y="567963"/>
                </a:lnTo>
                <a:lnTo>
                  <a:pt x="581620" y="576877"/>
                </a:lnTo>
                <a:lnTo>
                  <a:pt x="573879" y="587397"/>
                </a:lnTo>
                <a:lnTo>
                  <a:pt x="586884" y="585343"/>
                </a:lnTo>
                <a:lnTo>
                  <a:pt x="596554" y="575460"/>
                </a:lnTo>
                <a:lnTo>
                  <a:pt x="608055" y="568170"/>
                </a:lnTo>
                <a:lnTo>
                  <a:pt x="620971" y="563964"/>
                </a:lnTo>
                <a:lnTo>
                  <a:pt x="630174" y="563118"/>
                </a:lnTo>
                <a:lnTo>
                  <a:pt x="643801" y="564989"/>
                </a:lnTo>
                <a:lnTo>
                  <a:pt x="656292" y="570275"/>
                </a:lnTo>
                <a:lnTo>
                  <a:pt x="667231" y="578482"/>
                </a:lnTo>
                <a:lnTo>
                  <a:pt x="676200" y="589117"/>
                </a:lnTo>
                <a:lnTo>
                  <a:pt x="682784" y="601685"/>
                </a:lnTo>
                <a:lnTo>
                  <a:pt x="686565" y="615693"/>
                </a:lnTo>
                <a:lnTo>
                  <a:pt x="687324" y="625602"/>
                </a:lnTo>
                <a:lnTo>
                  <a:pt x="685623" y="640095"/>
                </a:lnTo>
                <a:lnTo>
                  <a:pt x="680803" y="653549"/>
                </a:lnTo>
                <a:lnTo>
                  <a:pt x="673290" y="665443"/>
                </a:lnTo>
                <a:lnTo>
                  <a:pt x="663508" y="675258"/>
                </a:lnTo>
                <a:lnTo>
                  <a:pt x="651882" y="682475"/>
                </a:lnTo>
                <a:lnTo>
                  <a:pt x="638836" y="686575"/>
                </a:lnTo>
                <a:lnTo>
                  <a:pt x="630174" y="687324"/>
                </a:lnTo>
                <a:lnTo>
                  <a:pt x="616458" y="685430"/>
                </a:lnTo>
                <a:lnTo>
                  <a:pt x="603898" y="680095"/>
                </a:lnTo>
                <a:lnTo>
                  <a:pt x="592916" y="671839"/>
                </a:lnTo>
                <a:lnTo>
                  <a:pt x="583938" y="661180"/>
                </a:lnTo>
                <a:lnTo>
                  <a:pt x="577390" y="648638"/>
                </a:lnTo>
                <a:lnTo>
                  <a:pt x="573695" y="634731"/>
                </a:lnTo>
                <a:lnTo>
                  <a:pt x="573024" y="625602"/>
                </a:lnTo>
                <a:lnTo>
                  <a:pt x="564280" y="612547"/>
                </a:lnTo>
                <a:lnTo>
                  <a:pt x="563118" y="625602"/>
                </a:lnTo>
                <a:lnTo>
                  <a:pt x="563118" y="632460"/>
                </a:lnTo>
                <a:lnTo>
                  <a:pt x="529264" y="636071"/>
                </a:lnTo>
                <a:lnTo>
                  <a:pt x="502857" y="638887"/>
                </a:lnTo>
                <a:lnTo>
                  <a:pt x="482972" y="641008"/>
                </a:lnTo>
                <a:lnTo>
                  <a:pt x="468683" y="642533"/>
                </a:lnTo>
                <a:lnTo>
                  <a:pt x="459066" y="643558"/>
                </a:lnTo>
                <a:lnTo>
                  <a:pt x="453196" y="644184"/>
                </a:lnTo>
                <a:lnTo>
                  <a:pt x="450148" y="644510"/>
                </a:lnTo>
                <a:lnTo>
                  <a:pt x="448818" y="644652"/>
                </a:lnTo>
                <a:lnTo>
                  <a:pt x="445169" y="631095"/>
                </a:lnTo>
                <a:lnTo>
                  <a:pt x="439532" y="618534"/>
                </a:lnTo>
                <a:lnTo>
                  <a:pt x="432094" y="607143"/>
                </a:lnTo>
                <a:lnTo>
                  <a:pt x="423040" y="597095"/>
                </a:lnTo>
                <a:lnTo>
                  <a:pt x="412558" y="588563"/>
                </a:lnTo>
                <a:lnTo>
                  <a:pt x="400834" y="581720"/>
                </a:lnTo>
                <a:lnTo>
                  <a:pt x="388055" y="576740"/>
                </a:lnTo>
                <a:lnTo>
                  <a:pt x="374408" y="573797"/>
                </a:lnTo>
                <a:lnTo>
                  <a:pt x="362712" y="573024"/>
                </a:lnTo>
                <a:lnTo>
                  <a:pt x="347983" y="574245"/>
                </a:lnTo>
                <a:lnTo>
                  <a:pt x="334102" y="577774"/>
                </a:lnTo>
                <a:lnTo>
                  <a:pt x="321262" y="583413"/>
                </a:lnTo>
                <a:lnTo>
                  <a:pt x="355833" y="582492"/>
                </a:lnTo>
                <a:lnTo>
                  <a:pt x="362712" y="582168"/>
                </a:lnTo>
                <a:lnTo>
                  <a:pt x="377377" y="583525"/>
                </a:lnTo>
                <a:lnTo>
                  <a:pt x="391042" y="587436"/>
                </a:lnTo>
                <a:lnTo>
                  <a:pt x="403465" y="593663"/>
                </a:lnTo>
                <a:lnTo>
                  <a:pt x="414408" y="601965"/>
                </a:lnTo>
                <a:lnTo>
                  <a:pt x="423632" y="612103"/>
                </a:lnTo>
                <a:lnTo>
                  <a:pt x="430895" y="623838"/>
                </a:lnTo>
                <a:lnTo>
                  <a:pt x="435960" y="636931"/>
                </a:lnTo>
                <a:lnTo>
                  <a:pt x="438587" y="651140"/>
                </a:lnTo>
                <a:lnTo>
                  <a:pt x="482754" y="650247"/>
                </a:lnTo>
                <a:lnTo>
                  <a:pt x="509369" y="647463"/>
                </a:lnTo>
                <a:lnTo>
                  <a:pt x="529552" y="645353"/>
                </a:lnTo>
                <a:lnTo>
                  <a:pt x="544193" y="643822"/>
                </a:lnTo>
                <a:lnTo>
                  <a:pt x="554181" y="642777"/>
                </a:lnTo>
                <a:lnTo>
                  <a:pt x="560407" y="642126"/>
                </a:lnTo>
                <a:lnTo>
                  <a:pt x="563759" y="641775"/>
                </a:lnTo>
                <a:lnTo>
                  <a:pt x="565404" y="641604"/>
                </a:lnTo>
                <a:lnTo>
                  <a:pt x="569975" y="655032"/>
                </a:lnTo>
                <a:lnTo>
                  <a:pt x="576719" y="667205"/>
                </a:lnTo>
                <a:lnTo>
                  <a:pt x="585379" y="677774"/>
                </a:lnTo>
                <a:lnTo>
                  <a:pt x="595700" y="686395"/>
                </a:lnTo>
                <a:lnTo>
                  <a:pt x="607425" y="692721"/>
                </a:lnTo>
                <a:lnTo>
                  <a:pt x="620299" y="696406"/>
                </a:lnTo>
                <a:lnTo>
                  <a:pt x="630174" y="697230"/>
                </a:lnTo>
                <a:lnTo>
                  <a:pt x="644466" y="695707"/>
                </a:lnTo>
                <a:lnTo>
                  <a:pt x="657581" y="691332"/>
                </a:lnTo>
                <a:lnTo>
                  <a:pt x="669261" y="684391"/>
                </a:lnTo>
                <a:lnTo>
                  <a:pt x="679249" y="675172"/>
                </a:lnTo>
                <a:lnTo>
                  <a:pt x="687286" y="663963"/>
                </a:lnTo>
                <a:lnTo>
                  <a:pt x="693116" y="651051"/>
                </a:lnTo>
                <a:lnTo>
                  <a:pt x="696479" y="636723"/>
                </a:lnTo>
                <a:lnTo>
                  <a:pt x="697230" y="625602"/>
                </a:lnTo>
                <a:lnTo>
                  <a:pt x="695817" y="610875"/>
                </a:lnTo>
                <a:lnTo>
                  <a:pt x="691752" y="597109"/>
                </a:lnTo>
                <a:lnTo>
                  <a:pt x="685291" y="584649"/>
                </a:lnTo>
                <a:lnTo>
                  <a:pt x="676693" y="573843"/>
                </a:lnTo>
                <a:lnTo>
                  <a:pt x="666216" y="565038"/>
                </a:lnTo>
                <a:lnTo>
                  <a:pt x="654116" y="558581"/>
                </a:lnTo>
                <a:lnTo>
                  <a:pt x="640653" y="554819"/>
                </a:lnTo>
                <a:lnTo>
                  <a:pt x="630174" y="553974"/>
                </a:lnTo>
                <a:lnTo>
                  <a:pt x="617982" y="553974"/>
                </a:lnTo>
                <a:lnTo>
                  <a:pt x="611124" y="556260"/>
                </a:lnTo>
                <a:lnTo>
                  <a:pt x="608593" y="522851"/>
                </a:lnTo>
                <a:lnTo>
                  <a:pt x="606695" y="497804"/>
                </a:lnTo>
                <a:lnTo>
                  <a:pt x="605340" y="479915"/>
                </a:lnTo>
                <a:lnTo>
                  <a:pt x="604436" y="467978"/>
                </a:lnTo>
                <a:lnTo>
                  <a:pt x="603891" y="460791"/>
                </a:lnTo>
                <a:lnTo>
                  <a:pt x="603615" y="457147"/>
                </a:lnTo>
                <a:lnTo>
                  <a:pt x="603504" y="455676"/>
                </a:lnTo>
                <a:lnTo>
                  <a:pt x="617370" y="452304"/>
                </a:lnTo>
                <a:lnTo>
                  <a:pt x="630151" y="446863"/>
                </a:lnTo>
                <a:lnTo>
                  <a:pt x="641707" y="439561"/>
                </a:lnTo>
                <a:lnTo>
                  <a:pt x="651896" y="430607"/>
                </a:lnTo>
                <a:lnTo>
                  <a:pt x="660577" y="420208"/>
                </a:lnTo>
                <a:lnTo>
                  <a:pt x="667610" y="408572"/>
                </a:lnTo>
                <a:lnTo>
                  <a:pt x="672854" y="395908"/>
                </a:lnTo>
                <a:lnTo>
                  <a:pt x="676168" y="382423"/>
                </a:lnTo>
                <a:lnTo>
                  <a:pt x="677412" y="368327"/>
                </a:lnTo>
                <a:lnTo>
                  <a:pt x="677418" y="367284"/>
                </a:lnTo>
                <a:lnTo>
                  <a:pt x="676253" y="353198"/>
                </a:lnTo>
                <a:lnTo>
                  <a:pt x="672878" y="339759"/>
                </a:lnTo>
                <a:lnTo>
                  <a:pt x="667470" y="327143"/>
                </a:lnTo>
                <a:lnTo>
                  <a:pt x="660204" y="315527"/>
                </a:lnTo>
                <a:lnTo>
                  <a:pt x="651260" y="305088"/>
                </a:lnTo>
                <a:lnTo>
                  <a:pt x="624602" y="296805"/>
                </a:lnTo>
                <a:lnTo>
                  <a:pt x="636388" y="304279"/>
                </a:lnTo>
                <a:lnTo>
                  <a:pt x="646645" y="313444"/>
                </a:lnTo>
                <a:lnTo>
                  <a:pt x="655161" y="324099"/>
                </a:lnTo>
                <a:lnTo>
                  <a:pt x="661725" y="336045"/>
                </a:lnTo>
                <a:lnTo>
                  <a:pt x="666128" y="349084"/>
                </a:lnTo>
                <a:lnTo>
                  <a:pt x="668158" y="363016"/>
                </a:lnTo>
                <a:lnTo>
                  <a:pt x="668274" y="367284"/>
                </a:lnTo>
                <a:lnTo>
                  <a:pt x="666997" y="381600"/>
                </a:lnTo>
                <a:lnTo>
                  <a:pt x="663307" y="395044"/>
                </a:lnTo>
                <a:lnTo>
                  <a:pt x="657410" y="407425"/>
                </a:lnTo>
                <a:lnTo>
                  <a:pt x="649514" y="418551"/>
                </a:lnTo>
                <a:lnTo>
                  <a:pt x="639827" y="428231"/>
                </a:lnTo>
                <a:lnTo>
                  <a:pt x="628558" y="436275"/>
                </a:lnTo>
                <a:lnTo>
                  <a:pt x="615913" y="442492"/>
                </a:lnTo>
                <a:lnTo>
                  <a:pt x="602101" y="446690"/>
                </a:lnTo>
                <a:lnTo>
                  <a:pt x="587330" y="448679"/>
                </a:lnTo>
                <a:lnTo>
                  <a:pt x="582168" y="448818"/>
                </a:lnTo>
                <a:lnTo>
                  <a:pt x="567314" y="447617"/>
                </a:lnTo>
                <a:lnTo>
                  <a:pt x="553262" y="444143"/>
                </a:lnTo>
                <a:lnTo>
                  <a:pt x="540237" y="438586"/>
                </a:lnTo>
                <a:lnTo>
                  <a:pt x="528462" y="431137"/>
                </a:lnTo>
                <a:lnTo>
                  <a:pt x="518162" y="421987"/>
                </a:lnTo>
                <a:lnTo>
                  <a:pt x="509563" y="411327"/>
                </a:lnTo>
                <a:lnTo>
                  <a:pt x="502889" y="399349"/>
                </a:lnTo>
                <a:lnTo>
                  <a:pt x="498363" y="386242"/>
                </a:lnTo>
                <a:lnTo>
                  <a:pt x="496212" y="372198"/>
                </a:lnTo>
                <a:lnTo>
                  <a:pt x="496062" y="367284"/>
                </a:lnTo>
                <a:lnTo>
                  <a:pt x="497373" y="353126"/>
                </a:lnTo>
                <a:lnTo>
                  <a:pt x="501154" y="339802"/>
                </a:lnTo>
                <a:lnTo>
                  <a:pt x="507179" y="327511"/>
                </a:lnTo>
                <a:lnTo>
                  <a:pt x="515219" y="316453"/>
                </a:lnTo>
                <a:lnTo>
                  <a:pt x="525046" y="306826"/>
                </a:lnTo>
                <a:lnTo>
                  <a:pt x="536434" y="298830"/>
                </a:lnTo>
                <a:lnTo>
                  <a:pt x="549153" y="292664"/>
                </a:lnTo>
                <a:lnTo>
                  <a:pt x="562978" y="288528"/>
                </a:lnTo>
                <a:lnTo>
                  <a:pt x="577679" y="286620"/>
                </a:lnTo>
                <a:lnTo>
                  <a:pt x="582168" y="286512"/>
                </a:lnTo>
                <a:lnTo>
                  <a:pt x="597281" y="287722"/>
                </a:lnTo>
                <a:lnTo>
                  <a:pt x="611496" y="291219"/>
                </a:lnTo>
                <a:lnTo>
                  <a:pt x="629040" y="288450"/>
                </a:lnTo>
                <a:lnTo>
                  <a:pt x="616120" y="282606"/>
                </a:lnTo>
                <a:lnTo>
                  <a:pt x="602228" y="278646"/>
                </a:lnTo>
                <a:lnTo>
                  <a:pt x="587541" y="276749"/>
                </a:lnTo>
                <a:lnTo>
                  <a:pt x="582168" y="276606"/>
                </a:lnTo>
                <a:lnTo>
                  <a:pt x="568701" y="277517"/>
                </a:lnTo>
                <a:lnTo>
                  <a:pt x="555738" y="280236"/>
                </a:lnTo>
                <a:lnTo>
                  <a:pt x="543503" y="284737"/>
                </a:lnTo>
                <a:lnTo>
                  <a:pt x="532217" y="290996"/>
                </a:lnTo>
                <a:lnTo>
                  <a:pt x="522104" y="298988"/>
                </a:lnTo>
                <a:lnTo>
                  <a:pt x="515874" y="305562"/>
                </a:lnTo>
                <a:lnTo>
                  <a:pt x="489420" y="286623"/>
                </a:lnTo>
                <a:lnTo>
                  <a:pt x="471039" y="273464"/>
                </a:lnTo>
                <a:lnTo>
                  <a:pt x="459260" y="265031"/>
                </a:lnTo>
                <a:lnTo>
                  <a:pt x="452615" y="260274"/>
                </a:lnTo>
                <a:lnTo>
                  <a:pt x="449633" y="258140"/>
                </a:lnTo>
                <a:lnTo>
                  <a:pt x="448818" y="257556"/>
                </a:lnTo>
                <a:lnTo>
                  <a:pt x="454616" y="246458"/>
                </a:lnTo>
                <a:lnTo>
                  <a:pt x="457420" y="233811"/>
                </a:lnTo>
                <a:lnTo>
                  <a:pt x="457962" y="224028"/>
                </a:lnTo>
                <a:lnTo>
                  <a:pt x="456563" y="209312"/>
                </a:lnTo>
                <a:lnTo>
                  <a:pt x="452525" y="195721"/>
                </a:lnTo>
                <a:lnTo>
                  <a:pt x="446080" y="183514"/>
                </a:lnTo>
                <a:lnTo>
                  <a:pt x="437463" y="172954"/>
                </a:lnTo>
                <a:lnTo>
                  <a:pt x="426909" y="164301"/>
                </a:lnTo>
                <a:lnTo>
                  <a:pt x="414652" y="157817"/>
                </a:lnTo>
                <a:lnTo>
                  <a:pt x="400926" y="153763"/>
                </a:lnTo>
                <a:lnTo>
                  <a:pt x="386334" y="152400"/>
                </a:lnTo>
                <a:lnTo>
                  <a:pt x="384048" y="152400"/>
                </a:lnTo>
                <a:lnTo>
                  <a:pt x="376244" y="120349"/>
                </a:lnTo>
                <a:lnTo>
                  <a:pt x="370621" y="97256"/>
                </a:lnTo>
                <a:lnTo>
                  <a:pt x="366822" y="81652"/>
                </a:lnTo>
                <a:lnTo>
                  <a:pt x="364489" y="72070"/>
                </a:lnTo>
                <a:lnTo>
                  <a:pt x="363264" y="67041"/>
                </a:lnTo>
                <a:lnTo>
                  <a:pt x="362712" y="64770"/>
                </a:lnTo>
                <a:lnTo>
                  <a:pt x="373415" y="55586"/>
                </a:lnTo>
                <a:lnTo>
                  <a:pt x="379880" y="44413"/>
                </a:lnTo>
                <a:lnTo>
                  <a:pt x="381762" y="33528"/>
                </a:lnTo>
                <a:lnTo>
                  <a:pt x="378836" y="19395"/>
                </a:lnTo>
                <a:lnTo>
                  <a:pt x="370820" y="8372"/>
                </a:lnTo>
                <a:lnTo>
                  <a:pt x="358857" y="1601"/>
                </a:lnTo>
                <a:lnTo>
                  <a:pt x="348234" y="0"/>
                </a:lnTo>
                <a:lnTo>
                  <a:pt x="334101" y="2925"/>
                </a:lnTo>
                <a:close/>
              </a:path>
              <a:path w="651260" h="625601">
                <a:moveTo>
                  <a:pt x="9144" y="185928"/>
                </a:moveTo>
                <a:lnTo>
                  <a:pt x="12069" y="171795"/>
                </a:lnTo>
                <a:lnTo>
                  <a:pt x="1373" y="175117"/>
                </a:lnTo>
                <a:lnTo>
                  <a:pt x="0" y="185928"/>
                </a:lnTo>
                <a:lnTo>
                  <a:pt x="2354" y="200365"/>
                </a:lnTo>
                <a:lnTo>
                  <a:pt x="10745" y="196551"/>
                </a:lnTo>
                <a:lnTo>
                  <a:pt x="9144" y="185928"/>
                </a:lnTo>
                <a:close/>
              </a:path>
              <a:path w="651260" h="625601">
                <a:moveTo>
                  <a:pt x="640813" y="296004"/>
                </a:moveTo>
                <a:lnTo>
                  <a:pt x="629040" y="288450"/>
                </a:lnTo>
                <a:lnTo>
                  <a:pt x="611496" y="291219"/>
                </a:lnTo>
                <a:lnTo>
                  <a:pt x="624602" y="296805"/>
                </a:lnTo>
                <a:lnTo>
                  <a:pt x="651260" y="305088"/>
                </a:lnTo>
                <a:lnTo>
                  <a:pt x="640813" y="296004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2833116" y="4964430"/>
            <a:ext cx="158495" cy="160781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2108454" y="5442966"/>
            <a:ext cx="158495" cy="158495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4095750" y="6323837"/>
            <a:ext cx="208965" cy="21412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4091178" y="5864352"/>
            <a:ext cx="219405" cy="21336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3800856" y="6162294"/>
            <a:ext cx="146303" cy="141731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4239006" y="5391150"/>
            <a:ext cx="146303" cy="141731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4791456" y="5619750"/>
            <a:ext cx="146303" cy="141731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4380738" y="5586222"/>
            <a:ext cx="194462" cy="20345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3793236" y="5385054"/>
            <a:ext cx="1048454" cy="1152906"/>
          </a:xfrm>
          <a:custGeom>
            <a:avLst/>
            <a:gdLst/>
            <a:ahLst/>
            <a:cxnLst/>
            <a:rect l="l" t="t" r="r" b="b"/>
            <a:pathLst>
              <a:path w="1048454" h="1152905">
                <a:moveTo>
                  <a:pt x="304800" y="585978"/>
                </a:moveTo>
                <a:lnTo>
                  <a:pt x="305875" y="571491"/>
                </a:lnTo>
                <a:lnTo>
                  <a:pt x="295703" y="582794"/>
                </a:lnTo>
                <a:lnTo>
                  <a:pt x="295656" y="585978"/>
                </a:lnTo>
                <a:lnTo>
                  <a:pt x="296581" y="600263"/>
                </a:lnTo>
                <a:lnTo>
                  <a:pt x="304827" y="588305"/>
                </a:lnTo>
                <a:lnTo>
                  <a:pt x="304800" y="585978"/>
                </a:lnTo>
                <a:close/>
              </a:path>
              <a:path w="1048454" h="1152905">
                <a:moveTo>
                  <a:pt x="317874" y="1109709"/>
                </a:moveTo>
                <a:lnTo>
                  <a:pt x="326883" y="1120121"/>
                </a:lnTo>
                <a:lnTo>
                  <a:pt x="337116" y="1129305"/>
                </a:lnTo>
                <a:lnTo>
                  <a:pt x="348444" y="1137148"/>
                </a:lnTo>
                <a:lnTo>
                  <a:pt x="360741" y="1143538"/>
                </a:lnTo>
                <a:lnTo>
                  <a:pt x="373878" y="1148362"/>
                </a:lnTo>
                <a:lnTo>
                  <a:pt x="387727" y="1151507"/>
                </a:lnTo>
                <a:lnTo>
                  <a:pt x="402160" y="1152860"/>
                </a:lnTo>
                <a:lnTo>
                  <a:pt x="405384" y="1152906"/>
                </a:lnTo>
                <a:lnTo>
                  <a:pt x="420279" y="1151953"/>
                </a:lnTo>
                <a:lnTo>
                  <a:pt x="434480" y="1149172"/>
                </a:lnTo>
                <a:lnTo>
                  <a:pt x="447878" y="1144676"/>
                </a:lnTo>
                <a:lnTo>
                  <a:pt x="460362" y="1138580"/>
                </a:lnTo>
                <a:lnTo>
                  <a:pt x="471826" y="1130996"/>
                </a:lnTo>
                <a:lnTo>
                  <a:pt x="482159" y="1122040"/>
                </a:lnTo>
                <a:lnTo>
                  <a:pt x="491252" y="1111824"/>
                </a:lnTo>
                <a:lnTo>
                  <a:pt x="498998" y="1100464"/>
                </a:lnTo>
                <a:lnTo>
                  <a:pt x="505286" y="1088073"/>
                </a:lnTo>
                <a:lnTo>
                  <a:pt x="510008" y="1074764"/>
                </a:lnTo>
                <a:lnTo>
                  <a:pt x="513056" y="1060653"/>
                </a:lnTo>
                <a:lnTo>
                  <a:pt x="514320" y="1045852"/>
                </a:lnTo>
                <a:lnTo>
                  <a:pt x="514350" y="1043178"/>
                </a:lnTo>
                <a:lnTo>
                  <a:pt x="513412" y="1028742"/>
                </a:lnTo>
                <a:lnTo>
                  <a:pt x="510671" y="1014813"/>
                </a:lnTo>
                <a:lnTo>
                  <a:pt x="506236" y="1001527"/>
                </a:lnTo>
                <a:lnTo>
                  <a:pt x="500216" y="989022"/>
                </a:lnTo>
                <a:lnTo>
                  <a:pt x="492720" y="977434"/>
                </a:lnTo>
                <a:lnTo>
                  <a:pt x="483856" y="966899"/>
                </a:lnTo>
                <a:lnTo>
                  <a:pt x="473734" y="957555"/>
                </a:lnTo>
                <a:lnTo>
                  <a:pt x="462462" y="949539"/>
                </a:lnTo>
                <a:lnTo>
                  <a:pt x="446951" y="952491"/>
                </a:lnTo>
                <a:lnTo>
                  <a:pt x="459130" y="959187"/>
                </a:lnTo>
                <a:lnTo>
                  <a:pt x="470216" y="967455"/>
                </a:lnTo>
                <a:lnTo>
                  <a:pt x="480055" y="977140"/>
                </a:lnTo>
                <a:lnTo>
                  <a:pt x="488494" y="988089"/>
                </a:lnTo>
                <a:lnTo>
                  <a:pt x="495381" y="1000149"/>
                </a:lnTo>
                <a:lnTo>
                  <a:pt x="500561" y="1013168"/>
                </a:lnTo>
                <a:lnTo>
                  <a:pt x="503882" y="1026992"/>
                </a:lnTo>
                <a:lnTo>
                  <a:pt x="505191" y="1041467"/>
                </a:lnTo>
                <a:lnTo>
                  <a:pt x="505206" y="1043178"/>
                </a:lnTo>
                <a:lnTo>
                  <a:pt x="504139" y="1057719"/>
                </a:lnTo>
                <a:lnTo>
                  <a:pt x="501043" y="1071626"/>
                </a:lnTo>
                <a:lnTo>
                  <a:pt x="496070" y="1084745"/>
                </a:lnTo>
                <a:lnTo>
                  <a:pt x="489374" y="1096924"/>
                </a:lnTo>
                <a:lnTo>
                  <a:pt x="481106" y="1108010"/>
                </a:lnTo>
                <a:lnTo>
                  <a:pt x="471421" y="1117849"/>
                </a:lnTo>
                <a:lnTo>
                  <a:pt x="460472" y="1126288"/>
                </a:lnTo>
                <a:lnTo>
                  <a:pt x="448412" y="1133175"/>
                </a:lnTo>
                <a:lnTo>
                  <a:pt x="435393" y="1138355"/>
                </a:lnTo>
                <a:lnTo>
                  <a:pt x="421569" y="1141676"/>
                </a:lnTo>
                <a:lnTo>
                  <a:pt x="407094" y="1142985"/>
                </a:lnTo>
                <a:lnTo>
                  <a:pt x="405384" y="1143000"/>
                </a:lnTo>
                <a:lnTo>
                  <a:pt x="390879" y="1141941"/>
                </a:lnTo>
                <a:lnTo>
                  <a:pt x="376974" y="1138868"/>
                </a:lnTo>
                <a:lnTo>
                  <a:pt x="363825" y="1133931"/>
                </a:lnTo>
                <a:lnTo>
                  <a:pt x="351591" y="1127282"/>
                </a:lnTo>
                <a:lnTo>
                  <a:pt x="340429" y="1119071"/>
                </a:lnTo>
                <a:lnTo>
                  <a:pt x="330498" y="1109451"/>
                </a:lnTo>
                <a:lnTo>
                  <a:pt x="321955" y="1098573"/>
                </a:lnTo>
                <a:lnTo>
                  <a:pt x="314958" y="1086588"/>
                </a:lnTo>
                <a:lnTo>
                  <a:pt x="309666" y="1073647"/>
                </a:lnTo>
                <a:lnTo>
                  <a:pt x="306236" y="1059903"/>
                </a:lnTo>
                <a:lnTo>
                  <a:pt x="304827" y="1045505"/>
                </a:lnTo>
                <a:lnTo>
                  <a:pt x="304800" y="1043178"/>
                </a:lnTo>
                <a:lnTo>
                  <a:pt x="305875" y="1028691"/>
                </a:lnTo>
                <a:lnTo>
                  <a:pt x="296551" y="1029692"/>
                </a:lnTo>
                <a:lnTo>
                  <a:pt x="295659" y="1042421"/>
                </a:lnTo>
                <a:lnTo>
                  <a:pt x="295656" y="1043178"/>
                </a:lnTo>
                <a:lnTo>
                  <a:pt x="296629" y="1058037"/>
                </a:lnTo>
                <a:lnTo>
                  <a:pt x="299466" y="1072233"/>
                </a:lnTo>
                <a:lnTo>
                  <a:pt x="304038" y="1085652"/>
                </a:lnTo>
                <a:lnTo>
                  <a:pt x="310216" y="1098182"/>
                </a:lnTo>
                <a:lnTo>
                  <a:pt x="317874" y="1109709"/>
                </a:lnTo>
                <a:close/>
              </a:path>
              <a:path w="1048454" h="1152905">
                <a:moveTo>
                  <a:pt x="152400" y="848106"/>
                </a:moveTo>
                <a:lnTo>
                  <a:pt x="151042" y="833230"/>
                </a:lnTo>
                <a:lnTo>
                  <a:pt x="142220" y="842009"/>
                </a:lnTo>
                <a:lnTo>
                  <a:pt x="142494" y="848106"/>
                </a:lnTo>
                <a:lnTo>
                  <a:pt x="140987" y="862998"/>
                </a:lnTo>
                <a:lnTo>
                  <a:pt x="152400" y="854964"/>
                </a:lnTo>
                <a:lnTo>
                  <a:pt x="152400" y="848106"/>
                </a:lnTo>
                <a:close/>
              </a:path>
              <a:path w="1048454" h="1152905">
                <a:moveTo>
                  <a:pt x="696110" y="210723"/>
                </a:moveTo>
                <a:lnTo>
                  <a:pt x="709544" y="214124"/>
                </a:lnTo>
                <a:lnTo>
                  <a:pt x="722120" y="219574"/>
                </a:lnTo>
                <a:lnTo>
                  <a:pt x="733668" y="226893"/>
                </a:lnTo>
                <a:lnTo>
                  <a:pt x="744017" y="235902"/>
                </a:lnTo>
                <a:lnTo>
                  <a:pt x="752996" y="246422"/>
                </a:lnTo>
                <a:lnTo>
                  <a:pt x="760434" y="258274"/>
                </a:lnTo>
                <a:lnTo>
                  <a:pt x="766160" y="271278"/>
                </a:lnTo>
                <a:lnTo>
                  <a:pt x="770004" y="285256"/>
                </a:lnTo>
                <a:lnTo>
                  <a:pt x="781812" y="295656"/>
                </a:lnTo>
                <a:lnTo>
                  <a:pt x="779585" y="281414"/>
                </a:lnTo>
                <a:lnTo>
                  <a:pt x="775526" y="267830"/>
                </a:lnTo>
                <a:lnTo>
                  <a:pt x="769776" y="255055"/>
                </a:lnTo>
                <a:lnTo>
                  <a:pt x="762478" y="243244"/>
                </a:lnTo>
                <a:lnTo>
                  <a:pt x="753776" y="232550"/>
                </a:lnTo>
                <a:lnTo>
                  <a:pt x="743811" y="223126"/>
                </a:lnTo>
                <a:lnTo>
                  <a:pt x="732726" y="215126"/>
                </a:lnTo>
                <a:lnTo>
                  <a:pt x="696110" y="210723"/>
                </a:lnTo>
                <a:close/>
              </a:path>
              <a:path w="1048454" h="1152905">
                <a:moveTo>
                  <a:pt x="991362" y="297942"/>
                </a:moveTo>
                <a:lnTo>
                  <a:pt x="1001268" y="304800"/>
                </a:lnTo>
                <a:lnTo>
                  <a:pt x="1002919" y="290601"/>
                </a:lnTo>
                <a:lnTo>
                  <a:pt x="1007601" y="277366"/>
                </a:lnTo>
                <a:lnTo>
                  <a:pt x="1014905" y="265467"/>
                </a:lnTo>
                <a:lnTo>
                  <a:pt x="1024421" y="255281"/>
                </a:lnTo>
                <a:lnTo>
                  <a:pt x="1035740" y="247182"/>
                </a:lnTo>
                <a:lnTo>
                  <a:pt x="1048454" y="241546"/>
                </a:lnTo>
                <a:lnTo>
                  <a:pt x="1017743" y="248463"/>
                </a:lnTo>
                <a:lnTo>
                  <a:pt x="1008367" y="258494"/>
                </a:lnTo>
                <a:lnTo>
                  <a:pt x="1000718" y="270004"/>
                </a:lnTo>
                <a:lnTo>
                  <a:pt x="995046" y="282718"/>
                </a:lnTo>
                <a:lnTo>
                  <a:pt x="991599" y="296361"/>
                </a:lnTo>
                <a:lnTo>
                  <a:pt x="991362" y="297942"/>
                </a:lnTo>
                <a:close/>
              </a:path>
              <a:path w="1048454" h="1152905">
                <a:moveTo>
                  <a:pt x="495242" y="12946"/>
                </a:moveTo>
                <a:lnTo>
                  <a:pt x="474609" y="11495"/>
                </a:lnTo>
                <a:lnTo>
                  <a:pt x="463556" y="19797"/>
                </a:lnTo>
                <a:lnTo>
                  <a:pt x="482528" y="18582"/>
                </a:lnTo>
                <a:lnTo>
                  <a:pt x="495242" y="12946"/>
                </a:lnTo>
                <a:close/>
              </a:path>
              <a:path w="1048454" h="1152905">
                <a:moveTo>
                  <a:pt x="363825" y="676731"/>
                </a:moveTo>
                <a:lnTo>
                  <a:pt x="351591" y="670082"/>
                </a:lnTo>
                <a:lnTo>
                  <a:pt x="340429" y="661871"/>
                </a:lnTo>
                <a:lnTo>
                  <a:pt x="330498" y="652251"/>
                </a:lnTo>
                <a:lnTo>
                  <a:pt x="321955" y="641373"/>
                </a:lnTo>
                <a:lnTo>
                  <a:pt x="314958" y="629388"/>
                </a:lnTo>
                <a:lnTo>
                  <a:pt x="309666" y="616447"/>
                </a:lnTo>
                <a:lnTo>
                  <a:pt x="306236" y="602703"/>
                </a:lnTo>
                <a:lnTo>
                  <a:pt x="304827" y="588305"/>
                </a:lnTo>
                <a:lnTo>
                  <a:pt x="296581" y="600263"/>
                </a:lnTo>
                <a:lnTo>
                  <a:pt x="299280" y="613982"/>
                </a:lnTo>
                <a:lnTo>
                  <a:pt x="303635" y="627029"/>
                </a:lnTo>
                <a:lnTo>
                  <a:pt x="309530" y="639301"/>
                </a:lnTo>
                <a:lnTo>
                  <a:pt x="316849" y="650693"/>
                </a:lnTo>
                <a:lnTo>
                  <a:pt x="325476" y="661103"/>
                </a:lnTo>
                <a:lnTo>
                  <a:pt x="335293" y="670426"/>
                </a:lnTo>
                <a:lnTo>
                  <a:pt x="346184" y="678558"/>
                </a:lnTo>
                <a:lnTo>
                  <a:pt x="358033" y="685395"/>
                </a:lnTo>
                <a:lnTo>
                  <a:pt x="370723" y="690834"/>
                </a:lnTo>
                <a:lnTo>
                  <a:pt x="384138" y="694770"/>
                </a:lnTo>
                <a:lnTo>
                  <a:pt x="388620" y="695706"/>
                </a:lnTo>
                <a:lnTo>
                  <a:pt x="387817" y="731817"/>
                </a:lnTo>
                <a:lnTo>
                  <a:pt x="387099" y="764111"/>
                </a:lnTo>
                <a:lnTo>
                  <a:pt x="386462" y="792803"/>
                </a:lnTo>
                <a:lnTo>
                  <a:pt x="385900" y="818104"/>
                </a:lnTo>
                <a:lnTo>
                  <a:pt x="385408" y="840227"/>
                </a:lnTo>
                <a:lnTo>
                  <a:pt x="384982" y="859387"/>
                </a:lnTo>
                <a:lnTo>
                  <a:pt x="384617" y="875796"/>
                </a:lnTo>
                <a:lnTo>
                  <a:pt x="384309" y="889668"/>
                </a:lnTo>
                <a:lnTo>
                  <a:pt x="384053" y="901215"/>
                </a:lnTo>
                <a:lnTo>
                  <a:pt x="383843" y="910651"/>
                </a:lnTo>
                <a:lnTo>
                  <a:pt x="383675" y="918188"/>
                </a:lnTo>
                <a:lnTo>
                  <a:pt x="383545" y="924041"/>
                </a:lnTo>
                <a:lnTo>
                  <a:pt x="383379" y="931544"/>
                </a:lnTo>
                <a:lnTo>
                  <a:pt x="383286" y="935736"/>
                </a:lnTo>
                <a:lnTo>
                  <a:pt x="370469" y="939286"/>
                </a:lnTo>
                <a:lnTo>
                  <a:pt x="358232" y="944423"/>
                </a:lnTo>
                <a:lnTo>
                  <a:pt x="346771" y="950929"/>
                </a:lnTo>
                <a:lnTo>
                  <a:pt x="336280" y="958591"/>
                </a:lnTo>
                <a:lnTo>
                  <a:pt x="326952" y="967190"/>
                </a:lnTo>
                <a:lnTo>
                  <a:pt x="319278" y="976122"/>
                </a:lnTo>
                <a:lnTo>
                  <a:pt x="289054" y="957061"/>
                </a:lnTo>
                <a:lnTo>
                  <a:pt x="262663" y="940419"/>
                </a:lnTo>
                <a:lnTo>
                  <a:pt x="239845" y="926029"/>
                </a:lnTo>
                <a:lnTo>
                  <a:pt x="220341" y="913729"/>
                </a:lnTo>
                <a:lnTo>
                  <a:pt x="203890" y="903355"/>
                </a:lnTo>
                <a:lnTo>
                  <a:pt x="190233" y="894742"/>
                </a:lnTo>
                <a:lnTo>
                  <a:pt x="179108" y="887727"/>
                </a:lnTo>
                <a:lnTo>
                  <a:pt x="170258" y="882145"/>
                </a:lnTo>
                <a:lnTo>
                  <a:pt x="163421" y="877834"/>
                </a:lnTo>
                <a:lnTo>
                  <a:pt x="158338" y="874628"/>
                </a:lnTo>
                <a:lnTo>
                  <a:pt x="154749" y="872365"/>
                </a:lnTo>
                <a:lnTo>
                  <a:pt x="151012" y="870008"/>
                </a:lnTo>
                <a:lnTo>
                  <a:pt x="150114" y="869442"/>
                </a:lnTo>
                <a:lnTo>
                  <a:pt x="152400" y="861822"/>
                </a:lnTo>
                <a:lnTo>
                  <a:pt x="152400" y="854964"/>
                </a:lnTo>
                <a:lnTo>
                  <a:pt x="140987" y="862998"/>
                </a:lnTo>
                <a:lnTo>
                  <a:pt x="136649" y="876527"/>
                </a:lnTo>
                <a:lnTo>
                  <a:pt x="129752" y="888420"/>
                </a:lnTo>
                <a:lnTo>
                  <a:pt x="120570" y="898404"/>
                </a:lnTo>
                <a:lnTo>
                  <a:pt x="109374" y="906206"/>
                </a:lnTo>
                <a:lnTo>
                  <a:pt x="96438" y="911554"/>
                </a:lnTo>
                <a:lnTo>
                  <a:pt x="82035" y="914175"/>
                </a:lnTo>
                <a:lnTo>
                  <a:pt x="76200" y="914400"/>
                </a:lnTo>
                <a:lnTo>
                  <a:pt x="62043" y="912910"/>
                </a:lnTo>
                <a:lnTo>
                  <a:pt x="48774" y="908620"/>
                </a:lnTo>
                <a:lnTo>
                  <a:pt x="36786" y="901797"/>
                </a:lnTo>
                <a:lnTo>
                  <a:pt x="26467" y="892710"/>
                </a:lnTo>
                <a:lnTo>
                  <a:pt x="18211" y="881627"/>
                </a:lnTo>
                <a:lnTo>
                  <a:pt x="12406" y="868815"/>
                </a:lnTo>
                <a:lnTo>
                  <a:pt x="9445" y="854544"/>
                </a:lnTo>
                <a:lnTo>
                  <a:pt x="9143" y="848106"/>
                </a:lnTo>
                <a:lnTo>
                  <a:pt x="10760" y="834027"/>
                </a:lnTo>
                <a:lnTo>
                  <a:pt x="15355" y="820824"/>
                </a:lnTo>
                <a:lnTo>
                  <a:pt x="22543" y="808883"/>
                </a:lnTo>
                <a:lnTo>
                  <a:pt x="31939" y="798586"/>
                </a:lnTo>
                <a:lnTo>
                  <a:pt x="43161" y="790319"/>
                </a:lnTo>
                <a:lnTo>
                  <a:pt x="55822" y="784465"/>
                </a:lnTo>
                <a:lnTo>
                  <a:pt x="69539" y="781410"/>
                </a:lnTo>
                <a:lnTo>
                  <a:pt x="76200" y="781050"/>
                </a:lnTo>
                <a:lnTo>
                  <a:pt x="91010" y="782685"/>
                </a:lnTo>
                <a:lnTo>
                  <a:pt x="104475" y="787329"/>
                </a:lnTo>
                <a:lnTo>
                  <a:pt x="116325" y="794592"/>
                </a:lnTo>
                <a:lnTo>
                  <a:pt x="126292" y="804082"/>
                </a:lnTo>
                <a:lnTo>
                  <a:pt x="134110" y="815409"/>
                </a:lnTo>
                <a:lnTo>
                  <a:pt x="139508" y="828182"/>
                </a:lnTo>
                <a:lnTo>
                  <a:pt x="142220" y="842009"/>
                </a:lnTo>
                <a:lnTo>
                  <a:pt x="151042" y="833230"/>
                </a:lnTo>
                <a:lnTo>
                  <a:pt x="147131" y="819460"/>
                </a:lnTo>
                <a:lnTo>
                  <a:pt x="140904" y="807014"/>
                </a:lnTo>
                <a:lnTo>
                  <a:pt x="132602" y="796107"/>
                </a:lnTo>
                <a:lnTo>
                  <a:pt x="122464" y="786958"/>
                </a:lnTo>
                <a:lnTo>
                  <a:pt x="110729" y="779783"/>
                </a:lnTo>
                <a:lnTo>
                  <a:pt x="97636" y="774799"/>
                </a:lnTo>
                <a:lnTo>
                  <a:pt x="83427" y="772223"/>
                </a:lnTo>
                <a:lnTo>
                  <a:pt x="76200" y="771906"/>
                </a:lnTo>
                <a:lnTo>
                  <a:pt x="61953" y="773235"/>
                </a:lnTo>
                <a:lnTo>
                  <a:pt x="48499" y="777077"/>
                </a:lnTo>
                <a:lnTo>
                  <a:pt x="36121" y="783216"/>
                </a:lnTo>
                <a:lnTo>
                  <a:pt x="25105" y="791435"/>
                </a:lnTo>
                <a:lnTo>
                  <a:pt x="15734" y="801515"/>
                </a:lnTo>
                <a:lnTo>
                  <a:pt x="8293" y="813242"/>
                </a:lnTo>
                <a:lnTo>
                  <a:pt x="3066" y="826396"/>
                </a:lnTo>
                <a:lnTo>
                  <a:pt x="338" y="840762"/>
                </a:lnTo>
                <a:lnTo>
                  <a:pt x="0" y="848106"/>
                </a:lnTo>
                <a:lnTo>
                  <a:pt x="1413" y="862771"/>
                </a:lnTo>
                <a:lnTo>
                  <a:pt x="5462" y="876436"/>
                </a:lnTo>
                <a:lnTo>
                  <a:pt x="11864" y="888859"/>
                </a:lnTo>
                <a:lnTo>
                  <a:pt x="20334" y="899802"/>
                </a:lnTo>
                <a:lnTo>
                  <a:pt x="30588" y="909026"/>
                </a:lnTo>
                <a:lnTo>
                  <a:pt x="42340" y="916289"/>
                </a:lnTo>
                <a:lnTo>
                  <a:pt x="55307" y="921354"/>
                </a:lnTo>
                <a:lnTo>
                  <a:pt x="69205" y="923981"/>
                </a:lnTo>
                <a:lnTo>
                  <a:pt x="76200" y="924306"/>
                </a:lnTo>
                <a:lnTo>
                  <a:pt x="90098" y="923108"/>
                </a:lnTo>
                <a:lnTo>
                  <a:pt x="103150" y="919662"/>
                </a:lnTo>
                <a:lnTo>
                  <a:pt x="115159" y="914186"/>
                </a:lnTo>
                <a:lnTo>
                  <a:pt x="125927" y="906898"/>
                </a:lnTo>
                <a:lnTo>
                  <a:pt x="135258" y="898019"/>
                </a:lnTo>
                <a:lnTo>
                  <a:pt x="142494" y="888492"/>
                </a:lnTo>
                <a:lnTo>
                  <a:pt x="172617" y="907597"/>
                </a:lnTo>
                <a:lnTo>
                  <a:pt x="198820" y="924217"/>
                </a:lnTo>
                <a:lnTo>
                  <a:pt x="221377" y="938524"/>
                </a:lnTo>
                <a:lnTo>
                  <a:pt x="240561" y="950692"/>
                </a:lnTo>
                <a:lnTo>
                  <a:pt x="256645" y="960893"/>
                </a:lnTo>
                <a:lnTo>
                  <a:pt x="269902" y="969301"/>
                </a:lnTo>
                <a:lnTo>
                  <a:pt x="280605" y="976090"/>
                </a:lnTo>
                <a:lnTo>
                  <a:pt x="289028" y="981432"/>
                </a:lnTo>
                <a:lnTo>
                  <a:pt x="295443" y="985501"/>
                </a:lnTo>
                <a:lnTo>
                  <a:pt x="300125" y="988470"/>
                </a:lnTo>
                <a:lnTo>
                  <a:pt x="303345" y="990513"/>
                </a:lnTo>
                <a:lnTo>
                  <a:pt x="306497" y="992512"/>
                </a:lnTo>
                <a:lnTo>
                  <a:pt x="307086" y="992886"/>
                </a:lnTo>
                <a:lnTo>
                  <a:pt x="302469" y="1004310"/>
                </a:lnTo>
                <a:lnTo>
                  <a:pt x="298889" y="1016784"/>
                </a:lnTo>
                <a:lnTo>
                  <a:pt x="296551" y="1029692"/>
                </a:lnTo>
                <a:lnTo>
                  <a:pt x="305875" y="1028691"/>
                </a:lnTo>
                <a:lnTo>
                  <a:pt x="308995" y="1014833"/>
                </a:lnTo>
                <a:lnTo>
                  <a:pt x="314003" y="1001755"/>
                </a:lnTo>
                <a:lnTo>
                  <a:pt x="320741" y="989608"/>
                </a:lnTo>
                <a:lnTo>
                  <a:pt x="329049" y="978545"/>
                </a:lnTo>
                <a:lnTo>
                  <a:pt x="338772" y="968716"/>
                </a:lnTo>
                <a:lnTo>
                  <a:pt x="349749" y="960272"/>
                </a:lnTo>
                <a:lnTo>
                  <a:pt x="361824" y="953366"/>
                </a:lnTo>
                <a:lnTo>
                  <a:pt x="374839" y="948148"/>
                </a:lnTo>
                <a:lnTo>
                  <a:pt x="388635" y="944769"/>
                </a:lnTo>
                <a:lnTo>
                  <a:pt x="403055" y="943383"/>
                </a:lnTo>
                <a:lnTo>
                  <a:pt x="405384" y="943356"/>
                </a:lnTo>
                <a:lnTo>
                  <a:pt x="419925" y="944422"/>
                </a:lnTo>
                <a:lnTo>
                  <a:pt x="433832" y="947518"/>
                </a:lnTo>
                <a:lnTo>
                  <a:pt x="446951" y="952491"/>
                </a:lnTo>
                <a:lnTo>
                  <a:pt x="462462" y="949539"/>
                </a:lnTo>
                <a:lnTo>
                  <a:pt x="450150" y="942986"/>
                </a:lnTo>
                <a:lnTo>
                  <a:pt x="436906" y="938035"/>
                </a:lnTo>
                <a:lnTo>
                  <a:pt x="422839" y="934821"/>
                </a:lnTo>
                <a:lnTo>
                  <a:pt x="408058" y="933481"/>
                </a:lnTo>
                <a:lnTo>
                  <a:pt x="402336" y="933450"/>
                </a:lnTo>
                <a:lnTo>
                  <a:pt x="403145" y="897357"/>
                </a:lnTo>
                <a:lnTo>
                  <a:pt x="403869" y="865116"/>
                </a:lnTo>
                <a:lnTo>
                  <a:pt x="404510" y="836509"/>
                </a:lnTo>
                <a:lnTo>
                  <a:pt x="405076" y="811318"/>
                </a:lnTo>
                <a:lnTo>
                  <a:pt x="405569" y="789327"/>
                </a:lnTo>
                <a:lnTo>
                  <a:pt x="405996" y="770317"/>
                </a:lnTo>
                <a:lnTo>
                  <a:pt x="406360" y="754073"/>
                </a:lnTo>
                <a:lnTo>
                  <a:pt x="406667" y="740376"/>
                </a:lnTo>
                <a:lnTo>
                  <a:pt x="406922" y="729009"/>
                </a:lnTo>
                <a:lnTo>
                  <a:pt x="407130" y="719756"/>
                </a:lnTo>
                <a:lnTo>
                  <a:pt x="407295" y="712398"/>
                </a:lnTo>
                <a:lnTo>
                  <a:pt x="407422" y="706718"/>
                </a:lnTo>
                <a:lnTo>
                  <a:pt x="407584" y="699525"/>
                </a:lnTo>
                <a:lnTo>
                  <a:pt x="407670" y="695706"/>
                </a:lnTo>
                <a:lnTo>
                  <a:pt x="422195" y="694690"/>
                </a:lnTo>
                <a:lnTo>
                  <a:pt x="436096" y="691738"/>
                </a:lnTo>
                <a:lnTo>
                  <a:pt x="449253" y="686989"/>
                </a:lnTo>
                <a:lnTo>
                  <a:pt x="461545" y="680586"/>
                </a:lnTo>
                <a:lnTo>
                  <a:pt x="472853" y="672669"/>
                </a:lnTo>
                <a:lnTo>
                  <a:pt x="483057" y="663380"/>
                </a:lnTo>
                <a:lnTo>
                  <a:pt x="492035" y="652859"/>
                </a:lnTo>
                <a:lnTo>
                  <a:pt x="499668" y="641248"/>
                </a:lnTo>
                <a:lnTo>
                  <a:pt x="505837" y="628688"/>
                </a:lnTo>
                <a:lnTo>
                  <a:pt x="510419" y="615319"/>
                </a:lnTo>
                <a:lnTo>
                  <a:pt x="513296" y="601283"/>
                </a:lnTo>
                <a:lnTo>
                  <a:pt x="514347" y="586721"/>
                </a:lnTo>
                <a:lnTo>
                  <a:pt x="514350" y="585978"/>
                </a:lnTo>
                <a:lnTo>
                  <a:pt x="513545" y="572660"/>
                </a:lnTo>
                <a:lnTo>
                  <a:pt x="511210" y="559736"/>
                </a:lnTo>
                <a:lnTo>
                  <a:pt x="507465" y="547326"/>
                </a:lnTo>
                <a:lnTo>
                  <a:pt x="502428" y="535548"/>
                </a:lnTo>
                <a:lnTo>
                  <a:pt x="496219" y="524521"/>
                </a:lnTo>
                <a:lnTo>
                  <a:pt x="490728" y="516636"/>
                </a:lnTo>
                <a:lnTo>
                  <a:pt x="516138" y="491816"/>
                </a:lnTo>
                <a:lnTo>
                  <a:pt x="538031" y="470432"/>
                </a:lnTo>
                <a:lnTo>
                  <a:pt x="556669" y="452227"/>
                </a:lnTo>
                <a:lnTo>
                  <a:pt x="572315" y="436945"/>
                </a:lnTo>
                <a:lnTo>
                  <a:pt x="585230" y="424331"/>
                </a:lnTo>
                <a:lnTo>
                  <a:pt x="595675" y="414128"/>
                </a:lnTo>
                <a:lnTo>
                  <a:pt x="603914" y="406081"/>
                </a:lnTo>
                <a:lnTo>
                  <a:pt x="610207" y="399934"/>
                </a:lnTo>
                <a:lnTo>
                  <a:pt x="614818" y="395431"/>
                </a:lnTo>
                <a:lnTo>
                  <a:pt x="618006" y="392317"/>
                </a:lnTo>
                <a:lnTo>
                  <a:pt x="621168" y="389228"/>
                </a:lnTo>
                <a:lnTo>
                  <a:pt x="621792" y="388620"/>
                </a:lnTo>
                <a:lnTo>
                  <a:pt x="632304" y="396067"/>
                </a:lnTo>
                <a:lnTo>
                  <a:pt x="643722" y="401996"/>
                </a:lnTo>
                <a:lnTo>
                  <a:pt x="655865" y="406335"/>
                </a:lnTo>
                <a:lnTo>
                  <a:pt x="668554" y="409012"/>
                </a:lnTo>
                <a:lnTo>
                  <a:pt x="681608" y="409955"/>
                </a:lnTo>
                <a:lnTo>
                  <a:pt x="681990" y="409956"/>
                </a:lnTo>
                <a:lnTo>
                  <a:pt x="696061" y="408949"/>
                </a:lnTo>
                <a:lnTo>
                  <a:pt x="709564" y="406011"/>
                </a:lnTo>
                <a:lnTo>
                  <a:pt x="722355" y="401262"/>
                </a:lnTo>
                <a:lnTo>
                  <a:pt x="734293" y="394825"/>
                </a:lnTo>
                <a:lnTo>
                  <a:pt x="745234" y="386818"/>
                </a:lnTo>
                <a:lnTo>
                  <a:pt x="755036" y="377365"/>
                </a:lnTo>
                <a:lnTo>
                  <a:pt x="763556" y="366587"/>
                </a:lnTo>
                <a:lnTo>
                  <a:pt x="770651" y="354604"/>
                </a:lnTo>
                <a:lnTo>
                  <a:pt x="776179" y="341538"/>
                </a:lnTo>
                <a:lnTo>
                  <a:pt x="779998" y="327509"/>
                </a:lnTo>
                <a:lnTo>
                  <a:pt x="781812" y="314706"/>
                </a:lnTo>
                <a:lnTo>
                  <a:pt x="817671" y="315092"/>
                </a:lnTo>
                <a:lnTo>
                  <a:pt x="849237" y="315433"/>
                </a:lnTo>
                <a:lnTo>
                  <a:pt x="876782" y="315730"/>
                </a:lnTo>
                <a:lnTo>
                  <a:pt x="900581" y="315987"/>
                </a:lnTo>
                <a:lnTo>
                  <a:pt x="920908" y="316207"/>
                </a:lnTo>
                <a:lnTo>
                  <a:pt x="938036" y="316391"/>
                </a:lnTo>
                <a:lnTo>
                  <a:pt x="952239" y="316545"/>
                </a:lnTo>
                <a:lnTo>
                  <a:pt x="972966" y="316768"/>
                </a:lnTo>
                <a:lnTo>
                  <a:pt x="985280" y="316901"/>
                </a:lnTo>
                <a:lnTo>
                  <a:pt x="993648" y="316992"/>
                </a:lnTo>
                <a:lnTo>
                  <a:pt x="996960" y="330516"/>
                </a:lnTo>
                <a:lnTo>
                  <a:pt x="1002588" y="342999"/>
                </a:lnTo>
                <a:lnTo>
                  <a:pt x="1010300" y="354169"/>
                </a:lnTo>
                <a:lnTo>
                  <a:pt x="1019867" y="363757"/>
                </a:lnTo>
                <a:lnTo>
                  <a:pt x="1031057" y="371491"/>
                </a:lnTo>
                <a:lnTo>
                  <a:pt x="1043640" y="377102"/>
                </a:lnTo>
                <a:lnTo>
                  <a:pt x="1057386" y="380318"/>
                </a:lnTo>
                <a:lnTo>
                  <a:pt x="1067562" y="381000"/>
                </a:lnTo>
                <a:lnTo>
                  <a:pt x="1082394" y="379656"/>
                </a:lnTo>
                <a:lnTo>
                  <a:pt x="1096182" y="375782"/>
                </a:lnTo>
                <a:lnTo>
                  <a:pt x="1108694" y="369613"/>
                </a:lnTo>
                <a:lnTo>
                  <a:pt x="1119704" y="361386"/>
                </a:lnTo>
                <a:lnTo>
                  <a:pt x="1128983" y="351337"/>
                </a:lnTo>
                <a:lnTo>
                  <a:pt x="1136301" y="339701"/>
                </a:lnTo>
                <a:lnTo>
                  <a:pt x="1141431" y="326714"/>
                </a:lnTo>
                <a:lnTo>
                  <a:pt x="1144144" y="312612"/>
                </a:lnTo>
                <a:lnTo>
                  <a:pt x="1144524" y="304800"/>
                </a:lnTo>
                <a:lnTo>
                  <a:pt x="1143178" y="290204"/>
                </a:lnTo>
                <a:lnTo>
                  <a:pt x="1139296" y="276600"/>
                </a:lnTo>
                <a:lnTo>
                  <a:pt x="1133104" y="264221"/>
                </a:lnTo>
                <a:lnTo>
                  <a:pt x="1124832" y="253305"/>
                </a:lnTo>
                <a:lnTo>
                  <a:pt x="1114707" y="244087"/>
                </a:lnTo>
                <a:lnTo>
                  <a:pt x="1102959" y="236802"/>
                </a:lnTo>
                <a:lnTo>
                  <a:pt x="1089816" y="231688"/>
                </a:lnTo>
                <a:lnTo>
                  <a:pt x="1075507" y="228979"/>
                </a:lnTo>
                <a:lnTo>
                  <a:pt x="1067562" y="228600"/>
                </a:lnTo>
                <a:lnTo>
                  <a:pt x="1053757" y="229978"/>
                </a:lnTo>
                <a:lnTo>
                  <a:pt x="1040686" y="233931"/>
                </a:lnTo>
                <a:lnTo>
                  <a:pt x="1028599" y="240184"/>
                </a:lnTo>
                <a:lnTo>
                  <a:pt x="1017743" y="248463"/>
                </a:lnTo>
                <a:lnTo>
                  <a:pt x="1048454" y="241546"/>
                </a:lnTo>
                <a:lnTo>
                  <a:pt x="1062152" y="238747"/>
                </a:lnTo>
                <a:lnTo>
                  <a:pt x="1067562" y="238506"/>
                </a:lnTo>
                <a:lnTo>
                  <a:pt x="1082640" y="240103"/>
                </a:lnTo>
                <a:lnTo>
                  <a:pt x="1096301" y="244649"/>
                </a:lnTo>
                <a:lnTo>
                  <a:pt x="1108287" y="251775"/>
                </a:lnTo>
                <a:lnTo>
                  <a:pt x="1118342" y="261113"/>
                </a:lnTo>
                <a:lnTo>
                  <a:pt x="1126207" y="272294"/>
                </a:lnTo>
                <a:lnTo>
                  <a:pt x="1131627" y="284949"/>
                </a:lnTo>
                <a:lnTo>
                  <a:pt x="1134344" y="298710"/>
                </a:lnTo>
                <a:lnTo>
                  <a:pt x="1134618" y="304800"/>
                </a:lnTo>
                <a:lnTo>
                  <a:pt x="1133143" y="319567"/>
                </a:lnTo>
                <a:lnTo>
                  <a:pt x="1128886" y="333065"/>
                </a:lnTo>
                <a:lnTo>
                  <a:pt x="1122101" y="345008"/>
                </a:lnTo>
                <a:lnTo>
                  <a:pt x="1113040" y="355111"/>
                </a:lnTo>
                <a:lnTo>
                  <a:pt x="1101955" y="363088"/>
                </a:lnTo>
                <a:lnTo>
                  <a:pt x="1089099" y="368653"/>
                </a:lnTo>
                <a:lnTo>
                  <a:pt x="1074724" y="371521"/>
                </a:lnTo>
                <a:lnTo>
                  <a:pt x="1067562" y="371856"/>
                </a:lnTo>
                <a:lnTo>
                  <a:pt x="1053673" y="370328"/>
                </a:lnTo>
                <a:lnTo>
                  <a:pt x="1040601" y="365940"/>
                </a:lnTo>
                <a:lnTo>
                  <a:pt x="1028748" y="358980"/>
                </a:lnTo>
                <a:lnTo>
                  <a:pt x="1018517" y="349741"/>
                </a:lnTo>
                <a:lnTo>
                  <a:pt x="1010308" y="338511"/>
                </a:lnTo>
                <a:lnTo>
                  <a:pt x="1004525" y="325583"/>
                </a:lnTo>
                <a:lnTo>
                  <a:pt x="1001569" y="311245"/>
                </a:lnTo>
                <a:lnTo>
                  <a:pt x="1001268" y="304800"/>
                </a:lnTo>
                <a:lnTo>
                  <a:pt x="991362" y="297942"/>
                </a:lnTo>
                <a:lnTo>
                  <a:pt x="955526" y="297551"/>
                </a:lnTo>
                <a:lnTo>
                  <a:pt x="924028" y="297207"/>
                </a:lnTo>
                <a:lnTo>
                  <a:pt x="896588" y="296908"/>
                </a:lnTo>
                <a:lnTo>
                  <a:pt x="872927" y="296649"/>
                </a:lnTo>
                <a:lnTo>
                  <a:pt x="852763" y="296430"/>
                </a:lnTo>
                <a:lnTo>
                  <a:pt x="835818" y="296245"/>
                </a:lnTo>
                <a:lnTo>
                  <a:pt x="821812" y="296092"/>
                </a:lnTo>
                <a:lnTo>
                  <a:pt x="801495" y="295870"/>
                </a:lnTo>
                <a:lnTo>
                  <a:pt x="789575" y="295740"/>
                </a:lnTo>
                <a:lnTo>
                  <a:pt x="781812" y="295656"/>
                </a:lnTo>
                <a:lnTo>
                  <a:pt x="770004" y="285256"/>
                </a:lnTo>
                <a:lnTo>
                  <a:pt x="771794" y="300027"/>
                </a:lnTo>
                <a:lnTo>
                  <a:pt x="770795" y="319784"/>
                </a:lnTo>
                <a:lnTo>
                  <a:pt x="767577" y="334030"/>
                </a:lnTo>
                <a:lnTo>
                  <a:pt x="762424" y="347359"/>
                </a:lnTo>
                <a:lnTo>
                  <a:pt x="755505" y="359592"/>
                </a:lnTo>
                <a:lnTo>
                  <a:pt x="746991" y="370549"/>
                </a:lnTo>
                <a:lnTo>
                  <a:pt x="737054" y="380052"/>
                </a:lnTo>
                <a:lnTo>
                  <a:pt x="725864" y="387920"/>
                </a:lnTo>
                <a:lnTo>
                  <a:pt x="713592" y="393976"/>
                </a:lnTo>
                <a:lnTo>
                  <a:pt x="700409" y="398040"/>
                </a:lnTo>
                <a:lnTo>
                  <a:pt x="686485" y="399932"/>
                </a:lnTo>
                <a:lnTo>
                  <a:pt x="681990" y="400050"/>
                </a:lnTo>
                <a:lnTo>
                  <a:pt x="667724" y="398885"/>
                </a:lnTo>
                <a:lnTo>
                  <a:pt x="654177" y="395510"/>
                </a:lnTo>
                <a:lnTo>
                  <a:pt x="641515" y="390102"/>
                </a:lnTo>
                <a:lnTo>
                  <a:pt x="629900" y="382836"/>
                </a:lnTo>
                <a:lnTo>
                  <a:pt x="619499" y="373892"/>
                </a:lnTo>
                <a:lnTo>
                  <a:pt x="610475" y="363445"/>
                </a:lnTo>
                <a:lnTo>
                  <a:pt x="602994" y="351672"/>
                </a:lnTo>
                <a:lnTo>
                  <a:pt x="597220" y="338752"/>
                </a:lnTo>
                <a:lnTo>
                  <a:pt x="593318" y="324860"/>
                </a:lnTo>
                <a:lnTo>
                  <a:pt x="591453" y="310173"/>
                </a:lnTo>
                <a:lnTo>
                  <a:pt x="591312" y="304800"/>
                </a:lnTo>
                <a:lnTo>
                  <a:pt x="592414" y="289874"/>
                </a:lnTo>
                <a:lnTo>
                  <a:pt x="595611" y="275679"/>
                </a:lnTo>
                <a:lnTo>
                  <a:pt x="600739" y="262393"/>
                </a:lnTo>
                <a:lnTo>
                  <a:pt x="607633" y="250193"/>
                </a:lnTo>
                <a:lnTo>
                  <a:pt x="616128" y="239255"/>
                </a:lnTo>
                <a:lnTo>
                  <a:pt x="626058" y="229756"/>
                </a:lnTo>
                <a:lnTo>
                  <a:pt x="637261" y="221874"/>
                </a:lnTo>
                <a:lnTo>
                  <a:pt x="649570" y="215786"/>
                </a:lnTo>
                <a:lnTo>
                  <a:pt x="662822" y="211669"/>
                </a:lnTo>
                <a:lnTo>
                  <a:pt x="676851" y="209699"/>
                </a:lnTo>
                <a:lnTo>
                  <a:pt x="681990" y="209550"/>
                </a:lnTo>
                <a:lnTo>
                  <a:pt x="696110" y="210723"/>
                </a:lnTo>
                <a:lnTo>
                  <a:pt x="732726" y="215126"/>
                </a:lnTo>
                <a:lnTo>
                  <a:pt x="720664" y="208703"/>
                </a:lnTo>
                <a:lnTo>
                  <a:pt x="707768" y="204009"/>
                </a:lnTo>
                <a:lnTo>
                  <a:pt x="694180" y="201199"/>
                </a:lnTo>
                <a:lnTo>
                  <a:pt x="681990" y="200406"/>
                </a:lnTo>
                <a:lnTo>
                  <a:pt x="668966" y="201526"/>
                </a:lnTo>
                <a:lnTo>
                  <a:pt x="656317" y="204386"/>
                </a:lnTo>
                <a:lnTo>
                  <a:pt x="644419" y="208235"/>
                </a:lnTo>
                <a:lnTo>
                  <a:pt x="640842" y="209550"/>
                </a:lnTo>
                <a:lnTo>
                  <a:pt x="617361" y="185343"/>
                </a:lnTo>
                <a:lnTo>
                  <a:pt x="599468" y="166897"/>
                </a:lnTo>
                <a:lnTo>
                  <a:pt x="586404" y="153428"/>
                </a:lnTo>
                <a:lnTo>
                  <a:pt x="577409" y="144155"/>
                </a:lnTo>
                <a:lnTo>
                  <a:pt x="571724" y="138294"/>
                </a:lnTo>
                <a:lnTo>
                  <a:pt x="568589" y="135062"/>
                </a:lnTo>
                <a:lnTo>
                  <a:pt x="566928" y="133350"/>
                </a:lnTo>
                <a:lnTo>
                  <a:pt x="575187" y="123899"/>
                </a:lnTo>
                <a:lnTo>
                  <a:pt x="582026" y="113302"/>
                </a:lnTo>
                <a:lnTo>
                  <a:pt x="587174" y="101559"/>
                </a:lnTo>
                <a:lnTo>
                  <a:pt x="590355" y="88670"/>
                </a:lnTo>
                <a:lnTo>
                  <a:pt x="591312" y="76200"/>
                </a:lnTo>
                <a:lnTo>
                  <a:pt x="589966" y="61604"/>
                </a:lnTo>
                <a:lnTo>
                  <a:pt x="586084" y="48000"/>
                </a:lnTo>
                <a:lnTo>
                  <a:pt x="579892" y="35621"/>
                </a:lnTo>
                <a:lnTo>
                  <a:pt x="571620" y="24705"/>
                </a:lnTo>
                <a:lnTo>
                  <a:pt x="561495" y="15487"/>
                </a:lnTo>
                <a:lnTo>
                  <a:pt x="549747" y="8202"/>
                </a:lnTo>
                <a:lnTo>
                  <a:pt x="536604" y="3088"/>
                </a:lnTo>
                <a:lnTo>
                  <a:pt x="522295" y="379"/>
                </a:lnTo>
                <a:lnTo>
                  <a:pt x="514350" y="0"/>
                </a:lnTo>
                <a:lnTo>
                  <a:pt x="500313" y="1357"/>
                </a:lnTo>
                <a:lnTo>
                  <a:pt x="486963" y="5268"/>
                </a:lnTo>
                <a:lnTo>
                  <a:pt x="474609" y="11495"/>
                </a:lnTo>
                <a:lnTo>
                  <a:pt x="495242" y="12946"/>
                </a:lnTo>
                <a:lnTo>
                  <a:pt x="508940" y="10147"/>
                </a:lnTo>
                <a:lnTo>
                  <a:pt x="514350" y="9906"/>
                </a:lnTo>
                <a:lnTo>
                  <a:pt x="529428" y="11503"/>
                </a:lnTo>
                <a:lnTo>
                  <a:pt x="543089" y="16049"/>
                </a:lnTo>
                <a:lnTo>
                  <a:pt x="555075" y="23175"/>
                </a:lnTo>
                <a:lnTo>
                  <a:pt x="565130" y="32513"/>
                </a:lnTo>
                <a:lnTo>
                  <a:pt x="572995" y="43694"/>
                </a:lnTo>
                <a:lnTo>
                  <a:pt x="578415" y="56349"/>
                </a:lnTo>
                <a:lnTo>
                  <a:pt x="581132" y="70110"/>
                </a:lnTo>
                <a:lnTo>
                  <a:pt x="581406" y="76200"/>
                </a:lnTo>
                <a:lnTo>
                  <a:pt x="579931" y="90967"/>
                </a:lnTo>
                <a:lnTo>
                  <a:pt x="575674" y="104465"/>
                </a:lnTo>
                <a:lnTo>
                  <a:pt x="568889" y="116408"/>
                </a:lnTo>
                <a:lnTo>
                  <a:pt x="559828" y="126511"/>
                </a:lnTo>
                <a:lnTo>
                  <a:pt x="548743" y="134488"/>
                </a:lnTo>
                <a:lnTo>
                  <a:pt x="535887" y="140053"/>
                </a:lnTo>
                <a:lnTo>
                  <a:pt x="521512" y="142921"/>
                </a:lnTo>
                <a:lnTo>
                  <a:pt x="514350" y="143256"/>
                </a:lnTo>
                <a:lnTo>
                  <a:pt x="500461" y="141728"/>
                </a:lnTo>
                <a:lnTo>
                  <a:pt x="487389" y="137340"/>
                </a:lnTo>
                <a:lnTo>
                  <a:pt x="475536" y="130380"/>
                </a:lnTo>
                <a:lnTo>
                  <a:pt x="465305" y="121141"/>
                </a:lnTo>
                <a:lnTo>
                  <a:pt x="457096" y="109911"/>
                </a:lnTo>
                <a:lnTo>
                  <a:pt x="451313" y="96983"/>
                </a:lnTo>
                <a:lnTo>
                  <a:pt x="448357" y="82645"/>
                </a:lnTo>
                <a:lnTo>
                  <a:pt x="448056" y="76200"/>
                </a:lnTo>
                <a:lnTo>
                  <a:pt x="449707" y="62001"/>
                </a:lnTo>
                <a:lnTo>
                  <a:pt x="454389" y="48766"/>
                </a:lnTo>
                <a:lnTo>
                  <a:pt x="461693" y="36867"/>
                </a:lnTo>
                <a:lnTo>
                  <a:pt x="471209" y="26681"/>
                </a:lnTo>
                <a:lnTo>
                  <a:pt x="482528" y="18582"/>
                </a:lnTo>
                <a:lnTo>
                  <a:pt x="463556" y="19797"/>
                </a:lnTo>
                <a:lnTo>
                  <a:pt x="454111" y="29935"/>
                </a:lnTo>
                <a:lnTo>
                  <a:pt x="446582" y="41670"/>
                </a:lnTo>
                <a:lnTo>
                  <a:pt x="441274" y="54763"/>
                </a:lnTo>
                <a:lnTo>
                  <a:pt x="438495" y="68972"/>
                </a:lnTo>
                <a:lnTo>
                  <a:pt x="438150" y="76200"/>
                </a:lnTo>
                <a:lnTo>
                  <a:pt x="439591" y="90865"/>
                </a:lnTo>
                <a:lnTo>
                  <a:pt x="443709" y="104530"/>
                </a:lnTo>
                <a:lnTo>
                  <a:pt x="450199" y="116953"/>
                </a:lnTo>
                <a:lnTo>
                  <a:pt x="458753" y="127896"/>
                </a:lnTo>
                <a:lnTo>
                  <a:pt x="469064" y="137120"/>
                </a:lnTo>
                <a:lnTo>
                  <a:pt x="480825" y="144383"/>
                </a:lnTo>
                <a:lnTo>
                  <a:pt x="493730" y="149448"/>
                </a:lnTo>
                <a:lnTo>
                  <a:pt x="507471" y="152075"/>
                </a:lnTo>
                <a:lnTo>
                  <a:pt x="514350" y="152400"/>
                </a:lnTo>
                <a:lnTo>
                  <a:pt x="528432" y="151497"/>
                </a:lnTo>
                <a:lnTo>
                  <a:pt x="540711" y="148419"/>
                </a:lnTo>
                <a:lnTo>
                  <a:pt x="550164" y="143256"/>
                </a:lnTo>
                <a:lnTo>
                  <a:pt x="573328" y="167853"/>
                </a:lnTo>
                <a:lnTo>
                  <a:pt x="591064" y="186686"/>
                </a:lnTo>
                <a:lnTo>
                  <a:pt x="604095" y="200523"/>
                </a:lnTo>
                <a:lnTo>
                  <a:pt x="613148" y="210135"/>
                </a:lnTo>
                <a:lnTo>
                  <a:pt x="618946" y="216292"/>
                </a:lnTo>
                <a:lnTo>
                  <a:pt x="622214" y="219763"/>
                </a:lnTo>
                <a:lnTo>
                  <a:pt x="624078" y="221742"/>
                </a:lnTo>
                <a:lnTo>
                  <a:pt x="614033" y="230018"/>
                </a:lnTo>
                <a:lnTo>
                  <a:pt x="605119" y="239286"/>
                </a:lnTo>
                <a:lnTo>
                  <a:pt x="597449" y="249523"/>
                </a:lnTo>
                <a:lnTo>
                  <a:pt x="591140" y="260706"/>
                </a:lnTo>
                <a:lnTo>
                  <a:pt x="586305" y="272812"/>
                </a:lnTo>
                <a:lnTo>
                  <a:pt x="583060" y="285817"/>
                </a:lnTo>
                <a:lnTo>
                  <a:pt x="581520" y="299699"/>
                </a:lnTo>
                <a:lnTo>
                  <a:pt x="581406" y="304800"/>
                </a:lnTo>
                <a:lnTo>
                  <a:pt x="582360" y="318650"/>
                </a:lnTo>
                <a:lnTo>
                  <a:pt x="585088" y="331656"/>
                </a:lnTo>
                <a:lnTo>
                  <a:pt x="589387" y="343838"/>
                </a:lnTo>
                <a:lnTo>
                  <a:pt x="595053" y="355216"/>
                </a:lnTo>
                <a:lnTo>
                  <a:pt x="601883" y="365810"/>
                </a:lnTo>
                <a:lnTo>
                  <a:pt x="609674" y="375641"/>
                </a:lnTo>
                <a:lnTo>
                  <a:pt x="610362" y="376428"/>
                </a:lnTo>
                <a:lnTo>
                  <a:pt x="584510" y="400810"/>
                </a:lnTo>
                <a:lnTo>
                  <a:pt x="562215" y="421838"/>
                </a:lnTo>
                <a:lnTo>
                  <a:pt x="543212" y="439762"/>
                </a:lnTo>
                <a:lnTo>
                  <a:pt x="527239" y="454827"/>
                </a:lnTo>
                <a:lnTo>
                  <a:pt x="514032" y="467284"/>
                </a:lnTo>
                <a:lnTo>
                  <a:pt x="503329" y="477379"/>
                </a:lnTo>
                <a:lnTo>
                  <a:pt x="494866" y="485361"/>
                </a:lnTo>
                <a:lnTo>
                  <a:pt x="488380" y="491478"/>
                </a:lnTo>
                <a:lnTo>
                  <a:pt x="483608" y="495979"/>
                </a:lnTo>
                <a:lnTo>
                  <a:pt x="480288" y="499111"/>
                </a:lnTo>
                <a:lnTo>
                  <a:pt x="476948" y="502261"/>
                </a:lnTo>
                <a:lnTo>
                  <a:pt x="476250" y="502920"/>
                </a:lnTo>
                <a:lnTo>
                  <a:pt x="466278" y="495077"/>
                </a:lnTo>
                <a:lnTo>
                  <a:pt x="455535" y="488479"/>
                </a:lnTo>
                <a:lnTo>
                  <a:pt x="444020" y="483211"/>
                </a:lnTo>
                <a:lnTo>
                  <a:pt x="431733" y="479359"/>
                </a:lnTo>
                <a:lnTo>
                  <a:pt x="418675" y="477011"/>
                </a:lnTo>
                <a:lnTo>
                  <a:pt x="405384" y="476250"/>
                </a:lnTo>
                <a:lnTo>
                  <a:pt x="390839" y="477238"/>
                </a:lnTo>
                <a:lnTo>
                  <a:pt x="376851" y="480111"/>
                </a:lnTo>
                <a:lnTo>
                  <a:pt x="363548" y="484736"/>
                </a:lnTo>
                <a:lnTo>
                  <a:pt x="351057" y="490975"/>
                </a:lnTo>
                <a:lnTo>
                  <a:pt x="339505" y="498694"/>
                </a:lnTo>
                <a:lnTo>
                  <a:pt x="329022" y="507758"/>
                </a:lnTo>
                <a:lnTo>
                  <a:pt x="319734" y="518030"/>
                </a:lnTo>
                <a:lnTo>
                  <a:pt x="311770" y="529377"/>
                </a:lnTo>
                <a:lnTo>
                  <a:pt x="305257" y="541662"/>
                </a:lnTo>
                <a:lnTo>
                  <a:pt x="300323" y="554750"/>
                </a:lnTo>
                <a:lnTo>
                  <a:pt x="297095" y="568505"/>
                </a:lnTo>
                <a:lnTo>
                  <a:pt x="295703" y="582794"/>
                </a:lnTo>
                <a:lnTo>
                  <a:pt x="305875" y="571491"/>
                </a:lnTo>
                <a:lnTo>
                  <a:pt x="308995" y="557633"/>
                </a:lnTo>
                <a:lnTo>
                  <a:pt x="314003" y="544555"/>
                </a:lnTo>
                <a:lnTo>
                  <a:pt x="320741" y="532408"/>
                </a:lnTo>
                <a:lnTo>
                  <a:pt x="329049" y="521345"/>
                </a:lnTo>
                <a:lnTo>
                  <a:pt x="338772" y="511516"/>
                </a:lnTo>
                <a:lnTo>
                  <a:pt x="349749" y="503072"/>
                </a:lnTo>
                <a:lnTo>
                  <a:pt x="361824" y="496166"/>
                </a:lnTo>
                <a:lnTo>
                  <a:pt x="374839" y="490948"/>
                </a:lnTo>
                <a:lnTo>
                  <a:pt x="388635" y="487569"/>
                </a:lnTo>
                <a:lnTo>
                  <a:pt x="403055" y="486183"/>
                </a:lnTo>
                <a:lnTo>
                  <a:pt x="405384" y="486156"/>
                </a:lnTo>
                <a:lnTo>
                  <a:pt x="419925" y="487222"/>
                </a:lnTo>
                <a:lnTo>
                  <a:pt x="433832" y="490318"/>
                </a:lnTo>
                <a:lnTo>
                  <a:pt x="446951" y="495291"/>
                </a:lnTo>
                <a:lnTo>
                  <a:pt x="459130" y="501987"/>
                </a:lnTo>
                <a:lnTo>
                  <a:pt x="470216" y="510255"/>
                </a:lnTo>
                <a:lnTo>
                  <a:pt x="480055" y="519940"/>
                </a:lnTo>
                <a:lnTo>
                  <a:pt x="488494" y="530889"/>
                </a:lnTo>
                <a:lnTo>
                  <a:pt x="495381" y="542949"/>
                </a:lnTo>
                <a:lnTo>
                  <a:pt x="500561" y="555968"/>
                </a:lnTo>
                <a:lnTo>
                  <a:pt x="503882" y="569792"/>
                </a:lnTo>
                <a:lnTo>
                  <a:pt x="505191" y="584267"/>
                </a:lnTo>
                <a:lnTo>
                  <a:pt x="505206" y="585978"/>
                </a:lnTo>
                <a:lnTo>
                  <a:pt x="504139" y="600519"/>
                </a:lnTo>
                <a:lnTo>
                  <a:pt x="501043" y="614426"/>
                </a:lnTo>
                <a:lnTo>
                  <a:pt x="496070" y="627545"/>
                </a:lnTo>
                <a:lnTo>
                  <a:pt x="489374" y="639724"/>
                </a:lnTo>
                <a:lnTo>
                  <a:pt x="481106" y="650810"/>
                </a:lnTo>
                <a:lnTo>
                  <a:pt x="471421" y="660649"/>
                </a:lnTo>
                <a:lnTo>
                  <a:pt x="460472" y="669088"/>
                </a:lnTo>
                <a:lnTo>
                  <a:pt x="448412" y="675975"/>
                </a:lnTo>
                <a:lnTo>
                  <a:pt x="435393" y="681155"/>
                </a:lnTo>
                <a:lnTo>
                  <a:pt x="421569" y="684476"/>
                </a:lnTo>
                <a:lnTo>
                  <a:pt x="407094" y="685785"/>
                </a:lnTo>
                <a:lnTo>
                  <a:pt x="405384" y="685800"/>
                </a:lnTo>
                <a:lnTo>
                  <a:pt x="390879" y="684741"/>
                </a:lnTo>
                <a:lnTo>
                  <a:pt x="376974" y="681668"/>
                </a:lnTo>
                <a:lnTo>
                  <a:pt x="363825" y="676731"/>
                </a:lnTo>
                <a:close/>
              </a:path>
            </a:pathLst>
          </a:custGeom>
          <a:solidFill>
            <a:srgbClr val="65B0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2105405" y="4469130"/>
            <a:ext cx="1716024" cy="1135380"/>
          </a:xfrm>
          <a:custGeom>
            <a:avLst/>
            <a:gdLst/>
            <a:ahLst/>
            <a:cxnLst/>
            <a:rect l="l" t="t" r="r" b="b"/>
            <a:pathLst>
              <a:path w="1716024" h="1135380">
                <a:moveTo>
                  <a:pt x="292600" y="537431"/>
                </a:moveTo>
                <a:lnTo>
                  <a:pt x="280399" y="544052"/>
                </a:lnTo>
                <a:lnTo>
                  <a:pt x="315508" y="538751"/>
                </a:lnTo>
                <a:lnTo>
                  <a:pt x="329289" y="535677"/>
                </a:lnTo>
                <a:lnTo>
                  <a:pt x="343556" y="534253"/>
                </a:lnTo>
                <a:lnTo>
                  <a:pt x="348234" y="534162"/>
                </a:lnTo>
                <a:lnTo>
                  <a:pt x="305571" y="532130"/>
                </a:lnTo>
                <a:lnTo>
                  <a:pt x="292600" y="537431"/>
                </a:lnTo>
                <a:close/>
              </a:path>
              <a:path w="1716024" h="1135380">
                <a:moveTo>
                  <a:pt x="53735" y="987951"/>
                </a:moveTo>
                <a:lnTo>
                  <a:pt x="39827" y="984037"/>
                </a:lnTo>
                <a:lnTo>
                  <a:pt x="28561" y="991977"/>
                </a:lnTo>
                <a:lnTo>
                  <a:pt x="18854" y="1001694"/>
                </a:lnTo>
                <a:lnTo>
                  <a:pt x="10924" y="1012968"/>
                </a:lnTo>
                <a:lnTo>
                  <a:pt x="4991" y="1025578"/>
                </a:lnTo>
                <a:lnTo>
                  <a:pt x="1277" y="1039306"/>
                </a:lnTo>
                <a:lnTo>
                  <a:pt x="0" y="1053846"/>
                </a:lnTo>
                <a:lnTo>
                  <a:pt x="1279" y="1068624"/>
                </a:lnTo>
                <a:lnTo>
                  <a:pt x="10597" y="1068222"/>
                </a:lnTo>
                <a:lnTo>
                  <a:pt x="9143" y="1053846"/>
                </a:lnTo>
                <a:lnTo>
                  <a:pt x="10667" y="1039788"/>
                </a:lnTo>
                <a:lnTo>
                  <a:pt x="15011" y="1026504"/>
                </a:lnTo>
                <a:lnTo>
                  <a:pt x="21832" y="1014336"/>
                </a:lnTo>
                <a:lnTo>
                  <a:pt x="30788" y="1003626"/>
                </a:lnTo>
                <a:lnTo>
                  <a:pt x="41536" y="994717"/>
                </a:lnTo>
                <a:lnTo>
                  <a:pt x="53735" y="987951"/>
                </a:lnTo>
                <a:close/>
              </a:path>
              <a:path w="1716024" h="1135380">
                <a:moveTo>
                  <a:pt x="925068" y="224028"/>
                </a:moveTo>
                <a:lnTo>
                  <a:pt x="925971" y="208973"/>
                </a:lnTo>
                <a:lnTo>
                  <a:pt x="928605" y="194513"/>
                </a:lnTo>
                <a:lnTo>
                  <a:pt x="932858" y="180754"/>
                </a:lnTo>
                <a:lnTo>
                  <a:pt x="938616" y="167803"/>
                </a:lnTo>
                <a:lnTo>
                  <a:pt x="945767" y="155766"/>
                </a:lnTo>
                <a:lnTo>
                  <a:pt x="954198" y="144749"/>
                </a:lnTo>
                <a:lnTo>
                  <a:pt x="963796" y="134860"/>
                </a:lnTo>
                <a:lnTo>
                  <a:pt x="974449" y="126204"/>
                </a:lnTo>
                <a:lnTo>
                  <a:pt x="986044" y="118888"/>
                </a:lnTo>
                <a:lnTo>
                  <a:pt x="998467" y="113019"/>
                </a:lnTo>
                <a:lnTo>
                  <a:pt x="1011607" y="108703"/>
                </a:lnTo>
                <a:lnTo>
                  <a:pt x="973825" y="114938"/>
                </a:lnTo>
                <a:lnTo>
                  <a:pt x="962731" y="123052"/>
                </a:lnTo>
                <a:lnTo>
                  <a:pt x="952544" y="132344"/>
                </a:lnTo>
                <a:lnTo>
                  <a:pt x="943366" y="142723"/>
                </a:lnTo>
                <a:lnTo>
                  <a:pt x="935298" y="154097"/>
                </a:lnTo>
                <a:lnTo>
                  <a:pt x="928443" y="166374"/>
                </a:lnTo>
                <a:lnTo>
                  <a:pt x="922901" y="179464"/>
                </a:lnTo>
                <a:lnTo>
                  <a:pt x="918773" y="193274"/>
                </a:lnTo>
                <a:lnTo>
                  <a:pt x="916162" y="207713"/>
                </a:lnTo>
                <a:lnTo>
                  <a:pt x="915168" y="222689"/>
                </a:lnTo>
                <a:lnTo>
                  <a:pt x="915162" y="224028"/>
                </a:lnTo>
                <a:lnTo>
                  <a:pt x="915932" y="238119"/>
                </a:lnTo>
                <a:lnTo>
                  <a:pt x="925068" y="224464"/>
                </a:lnTo>
                <a:lnTo>
                  <a:pt x="925068" y="224028"/>
                </a:lnTo>
                <a:close/>
              </a:path>
              <a:path w="1716024" h="1135380">
                <a:moveTo>
                  <a:pt x="772105" y="881159"/>
                </a:moveTo>
                <a:lnTo>
                  <a:pt x="783253" y="872302"/>
                </a:lnTo>
                <a:lnTo>
                  <a:pt x="787371" y="858637"/>
                </a:lnTo>
                <a:lnTo>
                  <a:pt x="793861" y="846214"/>
                </a:lnTo>
                <a:lnTo>
                  <a:pt x="802415" y="835271"/>
                </a:lnTo>
                <a:lnTo>
                  <a:pt x="812726" y="826047"/>
                </a:lnTo>
                <a:lnTo>
                  <a:pt x="802561" y="821210"/>
                </a:lnTo>
                <a:lnTo>
                  <a:pt x="792915" y="830745"/>
                </a:lnTo>
                <a:lnTo>
                  <a:pt x="784846" y="841754"/>
                </a:lnTo>
                <a:lnTo>
                  <a:pt x="778555" y="853990"/>
                </a:lnTo>
                <a:lnTo>
                  <a:pt x="774241" y="867208"/>
                </a:lnTo>
                <a:lnTo>
                  <a:pt x="772105" y="881159"/>
                </a:lnTo>
                <a:close/>
              </a:path>
              <a:path w="1716024" h="1135380">
                <a:moveTo>
                  <a:pt x="656722" y="586510"/>
                </a:moveTo>
                <a:lnTo>
                  <a:pt x="735259" y="591426"/>
                </a:lnTo>
                <a:lnTo>
                  <a:pt x="733806" y="576834"/>
                </a:lnTo>
                <a:lnTo>
                  <a:pt x="735329" y="562118"/>
                </a:lnTo>
                <a:lnTo>
                  <a:pt x="739673" y="548527"/>
                </a:lnTo>
                <a:lnTo>
                  <a:pt x="746494" y="536320"/>
                </a:lnTo>
                <a:lnTo>
                  <a:pt x="755450" y="525760"/>
                </a:lnTo>
                <a:lnTo>
                  <a:pt x="766198" y="517107"/>
                </a:lnTo>
                <a:lnTo>
                  <a:pt x="778397" y="510623"/>
                </a:lnTo>
                <a:lnTo>
                  <a:pt x="765009" y="506918"/>
                </a:lnTo>
                <a:lnTo>
                  <a:pt x="753728" y="514778"/>
                </a:lnTo>
                <a:lnTo>
                  <a:pt x="743943" y="524394"/>
                </a:lnTo>
                <a:lnTo>
                  <a:pt x="735893" y="535547"/>
                </a:lnTo>
                <a:lnTo>
                  <a:pt x="729817" y="548018"/>
                </a:lnTo>
                <a:lnTo>
                  <a:pt x="725956" y="561588"/>
                </a:lnTo>
                <a:lnTo>
                  <a:pt x="724662" y="572262"/>
                </a:lnTo>
                <a:lnTo>
                  <a:pt x="688906" y="579760"/>
                </a:lnTo>
                <a:lnTo>
                  <a:pt x="656722" y="586510"/>
                </a:lnTo>
                <a:close/>
              </a:path>
              <a:path w="1716024" h="1135380">
                <a:moveTo>
                  <a:pt x="1549404" y="678"/>
                </a:moveTo>
                <a:lnTo>
                  <a:pt x="1535487" y="2673"/>
                </a:lnTo>
                <a:lnTo>
                  <a:pt x="1521942" y="5921"/>
                </a:lnTo>
                <a:lnTo>
                  <a:pt x="1508843" y="10362"/>
                </a:lnTo>
                <a:lnTo>
                  <a:pt x="1496261" y="15933"/>
                </a:lnTo>
                <a:lnTo>
                  <a:pt x="1484267" y="22572"/>
                </a:lnTo>
                <a:lnTo>
                  <a:pt x="1509001" y="20768"/>
                </a:lnTo>
                <a:lnTo>
                  <a:pt x="1522247" y="16026"/>
                </a:lnTo>
                <a:lnTo>
                  <a:pt x="1536039" y="12587"/>
                </a:lnTo>
                <a:lnTo>
                  <a:pt x="1550301" y="10524"/>
                </a:lnTo>
                <a:lnTo>
                  <a:pt x="1563624" y="9906"/>
                </a:lnTo>
                <a:lnTo>
                  <a:pt x="1606497" y="6075"/>
                </a:lnTo>
                <a:lnTo>
                  <a:pt x="1592537" y="2717"/>
                </a:lnTo>
                <a:lnTo>
                  <a:pt x="1578078" y="670"/>
                </a:lnTo>
                <a:lnTo>
                  <a:pt x="1563624" y="0"/>
                </a:lnTo>
                <a:lnTo>
                  <a:pt x="1549404" y="678"/>
                </a:lnTo>
                <a:close/>
              </a:path>
              <a:path w="1716024" h="1135380">
                <a:moveTo>
                  <a:pt x="66152" y="974365"/>
                </a:moveTo>
                <a:lnTo>
                  <a:pt x="52430" y="978093"/>
                </a:lnTo>
                <a:lnTo>
                  <a:pt x="39827" y="984037"/>
                </a:lnTo>
                <a:lnTo>
                  <a:pt x="53735" y="987951"/>
                </a:lnTo>
                <a:lnTo>
                  <a:pt x="67041" y="983671"/>
                </a:lnTo>
                <a:lnTo>
                  <a:pt x="80772" y="982218"/>
                </a:lnTo>
                <a:lnTo>
                  <a:pt x="95487" y="983741"/>
                </a:lnTo>
                <a:lnTo>
                  <a:pt x="109078" y="988085"/>
                </a:lnTo>
                <a:lnTo>
                  <a:pt x="121285" y="994906"/>
                </a:lnTo>
                <a:lnTo>
                  <a:pt x="131845" y="1003862"/>
                </a:lnTo>
                <a:lnTo>
                  <a:pt x="140498" y="1014610"/>
                </a:lnTo>
                <a:lnTo>
                  <a:pt x="146982" y="1026809"/>
                </a:lnTo>
                <a:lnTo>
                  <a:pt x="151036" y="1040115"/>
                </a:lnTo>
                <a:lnTo>
                  <a:pt x="152400" y="1053846"/>
                </a:lnTo>
                <a:lnTo>
                  <a:pt x="150970" y="1068561"/>
                </a:lnTo>
                <a:lnTo>
                  <a:pt x="146855" y="1082152"/>
                </a:lnTo>
                <a:lnTo>
                  <a:pt x="140316" y="1094359"/>
                </a:lnTo>
                <a:lnTo>
                  <a:pt x="131615" y="1104919"/>
                </a:lnTo>
                <a:lnTo>
                  <a:pt x="121012" y="1113572"/>
                </a:lnTo>
                <a:lnTo>
                  <a:pt x="108769" y="1120056"/>
                </a:lnTo>
                <a:lnTo>
                  <a:pt x="95148" y="1124110"/>
                </a:lnTo>
                <a:lnTo>
                  <a:pt x="80772" y="1125474"/>
                </a:lnTo>
                <a:lnTo>
                  <a:pt x="66714" y="1124044"/>
                </a:lnTo>
                <a:lnTo>
                  <a:pt x="53430" y="1119929"/>
                </a:lnTo>
                <a:lnTo>
                  <a:pt x="41262" y="1113390"/>
                </a:lnTo>
                <a:lnTo>
                  <a:pt x="30552" y="1104689"/>
                </a:lnTo>
                <a:lnTo>
                  <a:pt x="21643" y="1094086"/>
                </a:lnTo>
                <a:lnTo>
                  <a:pt x="14877" y="1081843"/>
                </a:lnTo>
                <a:lnTo>
                  <a:pt x="10597" y="1068222"/>
                </a:lnTo>
                <a:lnTo>
                  <a:pt x="1279" y="1068624"/>
                </a:lnTo>
                <a:lnTo>
                  <a:pt x="4973" y="1082465"/>
                </a:lnTo>
                <a:lnTo>
                  <a:pt x="10864" y="1095156"/>
                </a:lnTo>
                <a:lnTo>
                  <a:pt x="18737" y="1106487"/>
                </a:lnTo>
                <a:lnTo>
                  <a:pt x="28373" y="1116249"/>
                </a:lnTo>
                <a:lnTo>
                  <a:pt x="39556" y="1124229"/>
                </a:lnTo>
                <a:lnTo>
                  <a:pt x="52070" y="1130218"/>
                </a:lnTo>
                <a:lnTo>
                  <a:pt x="65697" y="1134004"/>
                </a:lnTo>
                <a:lnTo>
                  <a:pt x="80221" y="1135378"/>
                </a:lnTo>
                <a:lnTo>
                  <a:pt x="80772" y="1135380"/>
                </a:lnTo>
                <a:lnTo>
                  <a:pt x="95483" y="1134111"/>
                </a:lnTo>
                <a:lnTo>
                  <a:pt x="109266" y="1130443"/>
                </a:lnTo>
                <a:lnTo>
                  <a:pt x="121913" y="1124584"/>
                </a:lnTo>
                <a:lnTo>
                  <a:pt x="133216" y="1116741"/>
                </a:lnTo>
                <a:lnTo>
                  <a:pt x="142966" y="1107122"/>
                </a:lnTo>
                <a:lnTo>
                  <a:pt x="150958" y="1095935"/>
                </a:lnTo>
                <a:lnTo>
                  <a:pt x="156982" y="1083387"/>
                </a:lnTo>
                <a:lnTo>
                  <a:pt x="160831" y="1069686"/>
                </a:lnTo>
                <a:lnTo>
                  <a:pt x="162297" y="1055040"/>
                </a:lnTo>
                <a:lnTo>
                  <a:pt x="162306" y="1053846"/>
                </a:lnTo>
                <a:lnTo>
                  <a:pt x="161108" y="1039947"/>
                </a:lnTo>
                <a:lnTo>
                  <a:pt x="157662" y="1026895"/>
                </a:lnTo>
                <a:lnTo>
                  <a:pt x="152186" y="1014886"/>
                </a:lnTo>
                <a:lnTo>
                  <a:pt x="144898" y="1004118"/>
                </a:lnTo>
                <a:lnTo>
                  <a:pt x="136019" y="994787"/>
                </a:lnTo>
                <a:lnTo>
                  <a:pt x="126492" y="987552"/>
                </a:lnTo>
                <a:lnTo>
                  <a:pt x="148880" y="955926"/>
                </a:lnTo>
                <a:lnTo>
                  <a:pt x="169031" y="927459"/>
                </a:lnTo>
                <a:lnTo>
                  <a:pt x="187063" y="901987"/>
                </a:lnTo>
                <a:lnTo>
                  <a:pt x="203094" y="879341"/>
                </a:lnTo>
                <a:lnTo>
                  <a:pt x="217241" y="859357"/>
                </a:lnTo>
                <a:lnTo>
                  <a:pt x="229622" y="841867"/>
                </a:lnTo>
                <a:lnTo>
                  <a:pt x="240355" y="826705"/>
                </a:lnTo>
                <a:lnTo>
                  <a:pt x="249558" y="813706"/>
                </a:lnTo>
                <a:lnTo>
                  <a:pt x="257347" y="802702"/>
                </a:lnTo>
                <a:lnTo>
                  <a:pt x="263842" y="793527"/>
                </a:lnTo>
                <a:lnTo>
                  <a:pt x="269159" y="786016"/>
                </a:lnTo>
                <a:lnTo>
                  <a:pt x="273417" y="780001"/>
                </a:lnTo>
                <a:lnTo>
                  <a:pt x="276733" y="775317"/>
                </a:lnTo>
                <a:lnTo>
                  <a:pt x="279225" y="771797"/>
                </a:lnTo>
                <a:lnTo>
                  <a:pt x="282208" y="767583"/>
                </a:lnTo>
                <a:lnTo>
                  <a:pt x="283464" y="765810"/>
                </a:lnTo>
                <a:lnTo>
                  <a:pt x="294596" y="770751"/>
                </a:lnTo>
                <a:lnTo>
                  <a:pt x="306257" y="775007"/>
                </a:lnTo>
                <a:lnTo>
                  <a:pt x="318478" y="778387"/>
                </a:lnTo>
                <a:lnTo>
                  <a:pt x="331291" y="780703"/>
                </a:lnTo>
                <a:lnTo>
                  <a:pt x="344727" y="781764"/>
                </a:lnTo>
                <a:lnTo>
                  <a:pt x="348234" y="781812"/>
                </a:lnTo>
                <a:lnTo>
                  <a:pt x="362897" y="780988"/>
                </a:lnTo>
                <a:lnTo>
                  <a:pt x="377089" y="778576"/>
                </a:lnTo>
                <a:lnTo>
                  <a:pt x="390715" y="774665"/>
                </a:lnTo>
                <a:lnTo>
                  <a:pt x="403685" y="769344"/>
                </a:lnTo>
                <a:lnTo>
                  <a:pt x="415905" y="762702"/>
                </a:lnTo>
                <a:lnTo>
                  <a:pt x="427283" y="754828"/>
                </a:lnTo>
                <a:lnTo>
                  <a:pt x="437728" y="745813"/>
                </a:lnTo>
                <a:lnTo>
                  <a:pt x="447146" y="735744"/>
                </a:lnTo>
                <a:lnTo>
                  <a:pt x="455446" y="724711"/>
                </a:lnTo>
                <a:lnTo>
                  <a:pt x="462535" y="712803"/>
                </a:lnTo>
                <a:lnTo>
                  <a:pt x="468321" y="700109"/>
                </a:lnTo>
                <a:lnTo>
                  <a:pt x="472711" y="686719"/>
                </a:lnTo>
                <a:lnTo>
                  <a:pt x="475614" y="672721"/>
                </a:lnTo>
                <a:lnTo>
                  <a:pt x="476937" y="658205"/>
                </a:lnTo>
                <a:lnTo>
                  <a:pt x="477012" y="643890"/>
                </a:lnTo>
                <a:lnTo>
                  <a:pt x="512659" y="636717"/>
                </a:lnTo>
                <a:lnTo>
                  <a:pt x="544744" y="630260"/>
                </a:lnTo>
                <a:lnTo>
                  <a:pt x="573456" y="624483"/>
                </a:lnTo>
                <a:lnTo>
                  <a:pt x="598980" y="619347"/>
                </a:lnTo>
                <a:lnTo>
                  <a:pt x="621506" y="614814"/>
                </a:lnTo>
                <a:lnTo>
                  <a:pt x="641219" y="610848"/>
                </a:lnTo>
                <a:lnTo>
                  <a:pt x="658309" y="607409"/>
                </a:lnTo>
                <a:lnTo>
                  <a:pt x="672961" y="604461"/>
                </a:lnTo>
                <a:lnTo>
                  <a:pt x="685364" y="601965"/>
                </a:lnTo>
                <a:lnTo>
                  <a:pt x="695706" y="599884"/>
                </a:lnTo>
                <a:lnTo>
                  <a:pt x="704172" y="598180"/>
                </a:lnTo>
                <a:lnTo>
                  <a:pt x="710952" y="596816"/>
                </a:lnTo>
                <a:lnTo>
                  <a:pt x="716231" y="595754"/>
                </a:lnTo>
                <a:lnTo>
                  <a:pt x="720199" y="594955"/>
                </a:lnTo>
                <a:lnTo>
                  <a:pt x="723042" y="594383"/>
                </a:lnTo>
                <a:lnTo>
                  <a:pt x="726104" y="593767"/>
                </a:lnTo>
                <a:lnTo>
                  <a:pt x="726948" y="593598"/>
                </a:lnTo>
                <a:lnTo>
                  <a:pt x="730625" y="606643"/>
                </a:lnTo>
                <a:lnTo>
                  <a:pt x="736403" y="618790"/>
                </a:lnTo>
                <a:lnTo>
                  <a:pt x="744105" y="629781"/>
                </a:lnTo>
                <a:lnTo>
                  <a:pt x="753553" y="639357"/>
                </a:lnTo>
                <a:lnTo>
                  <a:pt x="764568" y="647262"/>
                </a:lnTo>
                <a:lnTo>
                  <a:pt x="776973" y="653237"/>
                </a:lnTo>
                <a:lnTo>
                  <a:pt x="790590" y="657025"/>
                </a:lnTo>
                <a:lnTo>
                  <a:pt x="805242" y="658367"/>
                </a:lnTo>
                <a:lnTo>
                  <a:pt x="805434" y="658368"/>
                </a:lnTo>
                <a:lnTo>
                  <a:pt x="813280" y="692427"/>
                </a:lnTo>
                <a:lnTo>
                  <a:pt x="819795" y="720710"/>
                </a:lnTo>
                <a:lnTo>
                  <a:pt x="825103" y="743753"/>
                </a:lnTo>
                <a:lnTo>
                  <a:pt x="829328" y="762092"/>
                </a:lnTo>
                <a:lnTo>
                  <a:pt x="832593" y="776264"/>
                </a:lnTo>
                <a:lnTo>
                  <a:pt x="835022" y="786807"/>
                </a:lnTo>
                <a:lnTo>
                  <a:pt x="836738" y="794258"/>
                </a:lnTo>
                <a:lnTo>
                  <a:pt x="837866" y="799152"/>
                </a:lnTo>
                <a:lnTo>
                  <a:pt x="838528" y="802028"/>
                </a:lnTo>
                <a:lnTo>
                  <a:pt x="838962" y="803910"/>
                </a:lnTo>
                <a:lnTo>
                  <a:pt x="825785" y="807546"/>
                </a:lnTo>
                <a:lnTo>
                  <a:pt x="813585" y="813395"/>
                </a:lnTo>
                <a:lnTo>
                  <a:pt x="802561" y="821210"/>
                </a:lnTo>
                <a:lnTo>
                  <a:pt x="812726" y="826047"/>
                </a:lnTo>
                <a:lnTo>
                  <a:pt x="824487" y="818784"/>
                </a:lnTo>
                <a:lnTo>
                  <a:pt x="837392" y="813719"/>
                </a:lnTo>
                <a:lnTo>
                  <a:pt x="851133" y="811092"/>
                </a:lnTo>
                <a:lnTo>
                  <a:pt x="858012" y="810768"/>
                </a:lnTo>
                <a:lnTo>
                  <a:pt x="872677" y="812125"/>
                </a:lnTo>
                <a:lnTo>
                  <a:pt x="886342" y="816036"/>
                </a:lnTo>
                <a:lnTo>
                  <a:pt x="898765" y="822263"/>
                </a:lnTo>
                <a:lnTo>
                  <a:pt x="909708" y="830565"/>
                </a:lnTo>
                <a:lnTo>
                  <a:pt x="918932" y="840703"/>
                </a:lnTo>
                <a:lnTo>
                  <a:pt x="926195" y="852438"/>
                </a:lnTo>
                <a:lnTo>
                  <a:pt x="931260" y="865531"/>
                </a:lnTo>
                <a:lnTo>
                  <a:pt x="933887" y="879740"/>
                </a:lnTo>
                <a:lnTo>
                  <a:pt x="934212" y="886968"/>
                </a:lnTo>
                <a:lnTo>
                  <a:pt x="932854" y="901843"/>
                </a:lnTo>
                <a:lnTo>
                  <a:pt x="928943" y="915613"/>
                </a:lnTo>
                <a:lnTo>
                  <a:pt x="922716" y="928059"/>
                </a:lnTo>
                <a:lnTo>
                  <a:pt x="914414" y="938966"/>
                </a:lnTo>
                <a:lnTo>
                  <a:pt x="904276" y="948115"/>
                </a:lnTo>
                <a:lnTo>
                  <a:pt x="892541" y="955290"/>
                </a:lnTo>
                <a:lnTo>
                  <a:pt x="879448" y="960274"/>
                </a:lnTo>
                <a:lnTo>
                  <a:pt x="865239" y="962850"/>
                </a:lnTo>
                <a:lnTo>
                  <a:pt x="858012" y="963168"/>
                </a:lnTo>
                <a:lnTo>
                  <a:pt x="843975" y="961838"/>
                </a:lnTo>
                <a:lnTo>
                  <a:pt x="830625" y="957996"/>
                </a:lnTo>
                <a:lnTo>
                  <a:pt x="818271" y="951857"/>
                </a:lnTo>
                <a:lnTo>
                  <a:pt x="807218" y="943638"/>
                </a:lnTo>
                <a:lnTo>
                  <a:pt x="797773" y="933558"/>
                </a:lnTo>
                <a:lnTo>
                  <a:pt x="790244" y="921831"/>
                </a:lnTo>
                <a:lnTo>
                  <a:pt x="784936" y="908677"/>
                </a:lnTo>
                <a:lnTo>
                  <a:pt x="782157" y="894311"/>
                </a:lnTo>
                <a:lnTo>
                  <a:pt x="781812" y="886968"/>
                </a:lnTo>
                <a:lnTo>
                  <a:pt x="783253" y="872302"/>
                </a:lnTo>
                <a:lnTo>
                  <a:pt x="772105" y="881159"/>
                </a:lnTo>
                <a:lnTo>
                  <a:pt x="771906" y="886968"/>
                </a:lnTo>
                <a:lnTo>
                  <a:pt x="773117" y="901632"/>
                </a:lnTo>
                <a:lnTo>
                  <a:pt x="776623" y="915459"/>
                </a:lnTo>
                <a:lnTo>
                  <a:pt x="782231" y="928255"/>
                </a:lnTo>
                <a:lnTo>
                  <a:pt x="789750" y="939829"/>
                </a:lnTo>
                <a:lnTo>
                  <a:pt x="798989" y="949989"/>
                </a:lnTo>
                <a:lnTo>
                  <a:pt x="809754" y="958543"/>
                </a:lnTo>
                <a:lnTo>
                  <a:pt x="821854" y="965299"/>
                </a:lnTo>
                <a:lnTo>
                  <a:pt x="835098" y="970065"/>
                </a:lnTo>
                <a:lnTo>
                  <a:pt x="849293" y="972650"/>
                </a:lnTo>
                <a:lnTo>
                  <a:pt x="858012" y="973074"/>
                </a:lnTo>
                <a:lnTo>
                  <a:pt x="872676" y="971862"/>
                </a:lnTo>
                <a:lnTo>
                  <a:pt x="886503" y="968356"/>
                </a:lnTo>
                <a:lnTo>
                  <a:pt x="899299" y="962748"/>
                </a:lnTo>
                <a:lnTo>
                  <a:pt x="910873" y="955229"/>
                </a:lnTo>
                <a:lnTo>
                  <a:pt x="921033" y="945990"/>
                </a:lnTo>
                <a:lnTo>
                  <a:pt x="929587" y="935225"/>
                </a:lnTo>
                <a:lnTo>
                  <a:pt x="936343" y="923125"/>
                </a:lnTo>
                <a:lnTo>
                  <a:pt x="941109" y="909881"/>
                </a:lnTo>
                <a:lnTo>
                  <a:pt x="943694" y="895686"/>
                </a:lnTo>
                <a:lnTo>
                  <a:pt x="944118" y="886968"/>
                </a:lnTo>
                <a:lnTo>
                  <a:pt x="942896" y="872455"/>
                </a:lnTo>
                <a:lnTo>
                  <a:pt x="939360" y="858743"/>
                </a:lnTo>
                <a:lnTo>
                  <a:pt x="933704" y="846034"/>
                </a:lnTo>
                <a:lnTo>
                  <a:pt x="926123" y="834525"/>
                </a:lnTo>
                <a:lnTo>
                  <a:pt x="916811" y="824418"/>
                </a:lnTo>
                <a:lnTo>
                  <a:pt x="905964" y="815911"/>
                </a:lnTo>
                <a:lnTo>
                  <a:pt x="893774" y="809205"/>
                </a:lnTo>
                <a:lnTo>
                  <a:pt x="880437" y="804499"/>
                </a:lnTo>
                <a:lnTo>
                  <a:pt x="866147" y="801992"/>
                </a:lnTo>
                <a:lnTo>
                  <a:pt x="858012" y="801624"/>
                </a:lnTo>
                <a:lnTo>
                  <a:pt x="850165" y="767564"/>
                </a:lnTo>
                <a:lnTo>
                  <a:pt x="843650" y="739281"/>
                </a:lnTo>
                <a:lnTo>
                  <a:pt x="838342" y="716238"/>
                </a:lnTo>
                <a:lnTo>
                  <a:pt x="834117" y="697899"/>
                </a:lnTo>
                <a:lnTo>
                  <a:pt x="830852" y="683727"/>
                </a:lnTo>
                <a:lnTo>
                  <a:pt x="828423" y="673184"/>
                </a:lnTo>
                <a:lnTo>
                  <a:pt x="826707" y="665733"/>
                </a:lnTo>
                <a:lnTo>
                  <a:pt x="825579" y="660839"/>
                </a:lnTo>
                <a:lnTo>
                  <a:pt x="824917" y="657963"/>
                </a:lnTo>
                <a:lnTo>
                  <a:pt x="824484" y="656082"/>
                </a:lnTo>
                <a:lnTo>
                  <a:pt x="837535" y="652016"/>
                </a:lnTo>
                <a:lnTo>
                  <a:pt x="849508" y="645744"/>
                </a:lnTo>
                <a:lnTo>
                  <a:pt x="860193" y="637521"/>
                </a:lnTo>
                <a:lnTo>
                  <a:pt x="869381" y="627601"/>
                </a:lnTo>
                <a:lnTo>
                  <a:pt x="876861" y="616240"/>
                </a:lnTo>
                <a:lnTo>
                  <a:pt x="882425" y="603693"/>
                </a:lnTo>
                <a:lnTo>
                  <a:pt x="885862" y="590215"/>
                </a:lnTo>
                <a:lnTo>
                  <a:pt x="886968" y="576834"/>
                </a:lnTo>
                <a:lnTo>
                  <a:pt x="885770" y="562989"/>
                </a:lnTo>
                <a:lnTo>
                  <a:pt x="882324" y="550055"/>
                </a:lnTo>
                <a:lnTo>
                  <a:pt x="876848" y="538163"/>
                </a:lnTo>
                <a:lnTo>
                  <a:pt x="869560" y="527444"/>
                </a:lnTo>
                <a:lnTo>
                  <a:pt x="860681" y="518031"/>
                </a:lnTo>
                <a:lnTo>
                  <a:pt x="851154" y="510540"/>
                </a:lnTo>
                <a:lnTo>
                  <a:pt x="871005" y="480636"/>
                </a:lnTo>
                <a:lnTo>
                  <a:pt x="888513" y="454261"/>
                </a:lnTo>
                <a:lnTo>
                  <a:pt x="903825" y="431195"/>
                </a:lnTo>
                <a:lnTo>
                  <a:pt x="917088" y="411214"/>
                </a:lnTo>
                <a:lnTo>
                  <a:pt x="928450" y="394099"/>
                </a:lnTo>
                <a:lnTo>
                  <a:pt x="938058" y="379626"/>
                </a:lnTo>
                <a:lnTo>
                  <a:pt x="946058" y="367575"/>
                </a:lnTo>
                <a:lnTo>
                  <a:pt x="952598" y="357723"/>
                </a:lnTo>
                <a:lnTo>
                  <a:pt x="957824" y="349849"/>
                </a:lnTo>
                <a:lnTo>
                  <a:pt x="961885" y="343732"/>
                </a:lnTo>
                <a:lnTo>
                  <a:pt x="964927" y="339149"/>
                </a:lnTo>
                <a:lnTo>
                  <a:pt x="967098" y="335880"/>
                </a:lnTo>
                <a:lnTo>
                  <a:pt x="969412" y="332393"/>
                </a:lnTo>
                <a:lnTo>
                  <a:pt x="970026" y="331470"/>
                </a:lnTo>
                <a:lnTo>
                  <a:pt x="980442" y="338376"/>
                </a:lnTo>
                <a:lnTo>
                  <a:pt x="991650" y="343907"/>
                </a:lnTo>
                <a:lnTo>
                  <a:pt x="1003600" y="348085"/>
                </a:lnTo>
                <a:lnTo>
                  <a:pt x="1016244" y="350936"/>
                </a:lnTo>
                <a:lnTo>
                  <a:pt x="1029532" y="352484"/>
                </a:lnTo>
                <a:lnTo>
                  <a:pt x="1039368" y="352806"/>
                </a:lnTo>
                <a:lnTo>
                  <a:pt x="1053791" y="351952"/>
                </a:lnTo>
                <a:lnTo>
                  <a:pt x="1067709" y="349453"/>
                </a:lnTo>
                <a:lnTo>
                  <a:pt x="1081031" y="345400"/>
                </a:lnTo>
                <a:lnTo>
                  <a:pt x="1093669" y="339887"/>
                </a:lnTo>
                <a:lnTo>
                  <a:pt x="1105534" y="333005"/>
                </a:lnTo>
                <a:lnTo>
                  <a:pt x="1116536" y="324848"/>
                </a:lnTo>
                <a:lnTo>
                  <a:pt x="1126586" y="315506"/>
                </a:lnTo>
                <a:lnTo>
                  <a:pt x="1135596" y="305074"/>
                </a:lnTo>
                <a:lnTo>
                  <a:pt x="1143476" y="293642"/>
                </a:lnTo>
                <a:lnTo>
                  <a:pt x="1150137" y="281304"/>
                </a:lnTo>
                <a:lnTo>
                  <a:pt x="1155490" y="268152"/>
                </a:lnTo>
                <a:lnTo>
                  <a:pt x="1159446" y="254278"/>
                </a:lnTo>
                <a:lnTo>
                  <a:pt x="1161915" y="239775"/>
                </a:lnTo>
                <a:lnTo>
                  <a:pt x="1162810" y="224735"/>
                </a:lnTo>
                <a:lnTo>
                  <a:pt x="1162812" y="224028"/>
                </a:lnTo>
                <a:lnTo>
                  <a:pt x="1162605" y="211388"/>
                </a:lnTo>
                <a:lnTo>
                  <a:pt x="1161156" y="198655"/>
                </a:lnTo>
                <a:lnTo>
                  <a:pt x="1160526" y="195834"/>
                </a:lnTo>
                <a:lnTo>
                  <a:pt x="1196281" y="188987"/>
                </a:lnTo>
                <a:lnTo>
                  <a:pt x="1228465" y="182824"/>
                </a:lnTo>
                <a:lnTo>
                  <a:pt x="1257264" y="177309"/>
                </a:lnTo>
                <a:lnTo>
                  <a:pt x="1282866" y="172407"/>
                </a:lnTo>
                <a:lnTo>
                  <a:pt x="1305460" y="168080"/>
                </a:lnTo>
                <a:lnTo>
                  <a:pt x="1325234" y="164294"/>
                </a:lnTo>
                <a:lnTo>
                  <a:pt x="1342376" y="161011"/>
                </a:lnTo>
                <a:lnTo>
                  <a:pt x="1357073" y="158197"/>
                </a:lnTo>
                <a:lnTo>
                  <a:pt x="1369514" y="155814"/>
                </a:lnTo>
                <a:lnTo>
                  <a:pt x="1379886" y="153828"/>
                </a:lnTo>
                <a:lnTo>
                  <a:pt x="1388379" y="152202"/>
                </a:lnTo>
                <a:lnTo>
                  <a:pt x="1395179" y="150900"/>
                </a:lnTo>
                <a:lnTo>
                  <a:pt x="1400475" y="149886"/>
                </a:lnTo>
                <a:lnTo>
                  <a:pt x="1404455" y="149124"/>
                </a:lnTo>
                <a:lnTo>
                  <a:pt x="1407306" y="148578"/>
                </a:lnTo>
                <a:lnTo>
                  <a:pt x="1410377" y="147990"/>
                </a:lnTo>
                <a:lnTo>
                  <a:pt x="1411224" y="152400"/>
                </a:lnTo>
                <a:lnTo>
                  <a:pt x="1411923" y="167019"/>
                </a:lnTo>
                <a:lnTo>
                  <a:pt x="1413980" y="181271"/>
                </a:lnTo>
                <a:lnTo>
                  <a:pt x="1417328" y="195089"/>
                </a:lnTo>
                <a:lnTo>
                  <a:pt x="1421903" y="208407"/>
                </a:lnTo>
                <a:lnTo>
                  <a:pt x="1427640" y="221157"/>
                </a:lnTo>
                <a:lnTo>
                  <a:pt x="1434473" y="233273"/>
                </a:lnTo>
                <a:lnTo>
                  <a:pt x="1442338" y="244688"/>
                </a:lnTo>
                <a:lnTo>
                  <a:pt x="1451170" y="255335"/>
                </a:lnTo>
                <a:lnTo>
                  <a:pt x="1460903" y="265146"/>
                </a:lnTo>
                <a:lnTo>
                  <a:pt x="1471473" y="274056"/>
                </a:lnTo>
                <a:lnTo>
                  <a:pt x="1482814" y="281998"/>
                </a:lnTo>
                <a:lnTo>
                  <a:pt x="1494863" y="288904"/>
                </a:lnTo>
                <a:lnTo>
                  <a:pt x="1507553" y="294707"/>
                </a:lnTo>
                <a:lnTo>
                  <a:pt x="1520820" y="299342"/>
                </a:lnTo>
                <a:lnTo>
                  <a:pt x="1534598" y="302740"/>
                </a:lnTo>
                <a:lnTo>
                  <a:pt x="1548824" y="304836"/>
                </a:lnTo>
                <a:lnTo>
                  <a:pt x="1563431" y="305561"/>
                </a:lnTo>
                <a:lnTo>
                  <a:pt x="1563624" y="305562"/>
                </a:lnTo>
                <a:lnTo>
                  <a:pt x="1578473" y="304854"/>
                </a:lnTo>
                <a:lnTo>
                  <a:pt x="1592884" y="302776"/>
                </a:lnTo>
                <a:lnTo>
                  <a:pt x="1606798" y="299394"/>
                </a:lnTo>
                <a:lnTo>
                  <a:pt x="1620154" y="294775"/>
                </a:lnTo>
                <a:lnTo>
                  <a:pt x="1632893" y="288986"/>
                </a:lnTo>
                <a:lnTo>
                  <a:pt x="1644956" y="282094"/>
                </a:lnTo>
                <a:lnTo>
                  <a:pt x="1656283" y="274166"/>
                </a:lnTo>
                <a:lnTo>
                  <a:pt x="1666815" y="265268"/>
                </a:lnTo>
                <a:lnTo>
                  <a:pt x="1676493" y="255468"/>
                </a:lnTo>
                <a:lnTo>
                  <a:pt x="1685257" y="244832"/>
                </a:lnTo>
                <a:lnTo>
                  <a:pt x="1693047" y="233427"/>
                </a:lnTo>
                <a:lnTo>
                  <a:pt x="1699805" y="221320"/>
                </a:lnTo>
                <a:lnTo>
                  <a:pt x="1705471" y="208577"/>
                </a:lnTo>
                <a:lnTo>
                  <a:pt x="1709985" y="195266"/>
                </a:lnTo>
                <a:lnTo>
                  <a:pt x="1713288" y="181454"/>
                </a:lnTo>
                <a:lnTo>
                  <a:pt x="1715321" y="167207"/>
                </a:lnTo>
                <a:lnTo>
                  <a:pt x="1716023" y="152592"/>
                </a:lnTo>
                <a:lnTo>
                  <a:pt x="1716024" y="152400"/>
                </a:lnTo>
                <a:lnTo>
                  <a:pt x="1715335" y="137871"/>
                </a:lnTo>
                <a:lnTo>
                  <a:pt x="1713309" y="123697"/>
                </a:lnTo>
                <a:lnTo>
                  <a:pt x="1710006" y="109945"/>
                </a:lnTo>
                <a:lnTo>
                  <a:pt x="1705486" y="96683"/>
                </a:lnTo>
                <a:lnTo>
                  <a:pt x="1699808" y="83980"/>
                </a:lnTo>
                <a:lnTo>
                  <a:pt x="1693033" y="71905"/>
                </a:lnTo>
                <a:lnTo>
                  <a:pt x="1685219" y="60525"/>
                </a:lnTo>
                <a:lnTo>
                  <a:pt x="1676428" y="49909"/>
                </a:lnTo>
                <a:lnTo>
                  <a:pt x="1666719" y="40125"/>
                </a:lnTo>
                <a:lnTo>
                  <a:pt x="1656152" y="31241"/>
                </a:lnTo>
                <a:lnTo>
                  <a:pt x="1644786" y="23326"/>
                </a:lnTo>
                <a:lnTo>
                  <a:pt x="1632682" y="16448"/>
                </a:lnTo>
                <a:lnTo>
                  <a:pt x="1619899" y="10675"/>
                </a:lnTo>
                <a:lnTo>
                  <a:pt x="1606497" y="6075"/>
                </a:lnTo>
                <a:lnTo>
                  <a:pt x="1563624" y="9906"/>
                </a:lnTo>
                <a:lnTo>
                  <a:pt x="1578248" y="10652"/>
                </a:lnTo>
                <a:lnTo>
                  <a:pt x="1592471" y="12842"/>
                </a:lnTo>
                <a:lnTo>
                  <a:pt x="1606216" y="16401"/>
                </a:lnTo>
                <a:lnTo>
                  <a:pt x="1619409" y="21256"/>
                </a:lnTo>
                <a:lnTo>
                  <a:pt x="1631972" y="27333"/>
                </a:lnTo>
                <a:lnTo>
                  <a:pt x="1643830" y="34559"/>
                </a:lnTo>
                <a:lnTo>
                  <a:pt x="1654906" y="42859"/>
                </a:lnTo>
                <a:lnTo>
                  <a:pt x="1665124" y="52159"/>
                </a:lnTo>
                <a:lnTo>
                  <a:pt x="1674409" y="62387"/>
                </a:lnTo>
                <a:lnTo>
                  <a:pt x="1682685" y="73468"/>
                </a:lnTo>
                <a:lnTo>
                  <a:pt x="1689874" y="85327"/>
                </a:lnTo>
                <a:lnTo>
                  <a:pt x="1695902" y="97893"/>
                </a:lnTo>
                <a:lnTo>
                  <a:pt x="1700692" y="111090"/>
                </a:lnTo>
                <a:lnTo>
                  <a:pt x="1704168" y="124845"/>
                </a:lnTo>
                <a:lnTo>
                  <a:pt x="1706253" y="139084"/>
                </a:lnTo>
                <a:lnTo>
                  <a:pt x="1706880" y="152400"/>
                </a:lnTo>
                <a:lnTo>
                  <a:pt x="1706129" y="167111"/>
                </a:lnTo>
                <a:lnTo>
                  <a:pt x="1703926" y="181392"/>
                </a:lnTo>
                <a:lnTo>
                  <a:pt x="1700347" y="195168"/>
                </a:lnTo>
                <a:lnTo>
                  <a:pt x="1695467" y="208370"/>
                </a:lnTo>
                <a:lnTo>
                  <a:pt x="1689362" y="220923"/>
                </a:lnTo>
                <a:lnTo>
                  <a:pt x="1682108" y="232757"/>
                </a:lnTo>
                <a:lnTo>
                  <a:pt x="1673778" y="243799"/>
                </a:lnTo>
                <a:lnTo>
                  <a:pt x="1664450" y="253978"/>
                </a:lnTo>
                <a:lnTo>
                  <a:pt x="1654199" y="263220"/>
                </a:lnTo>
                <a:lnTo>
                  <a:pt x="1643099" y="271454"/>
                </a:lnTo>
                <a:lnTo>
                  <a:pt x="1631227" y="278608"/>
                </a:lnTo>
                <a:lnTo>
                  <a:pt x="1618658" y="284610"/>
                </a:lnTo>
                <a:lnTo>
                  <a:pt x="1605467" y="289388"/>
                </a:lnTo>
                <a:lnTo>
                  <a:pt x="1591730" y="292869"/>
                </a:lnTo>
                <a:lnTo>
                  <a:pt x="1577522" y="294982"/>
                </a:lnTo>
                <a:lnTo>
                  <a:pt x="1563624" y="295656"/>
                </a:lnTo>
                <a:lnTo>
                  <a:pt x="1549038" y="294913"/>
                </a:lnTo>
                <a:lnTo>
                  <a:pt x="1534851" y="292733"/>
                </a:lnTo>
                <a:lnTo>
                  <a:pt x="1521138" y="289189"/>
                </a:lnTo>
                <a:lnTo>
                  <a:pt x="1507975" y="284351"/>
                </a:lnTo>
                <a:lnTo>
                  <a:pt x="1495437" y="278293"/>
                </a:lnTo>
                <a:lnTo>
                  <a:pt x="1483600" y="271085"/>
                </a:lnTo>
                <a:lnTo>
                  <a:pt x="1472540" y="262801"/>
                </a:lnTo>
                <a:lnTo>
                  <a:pt x="1462330" y="253513"/>
                </a:lnTo>
                <a:lnTo>
                  <a:pt x="1453048" y="243292"/>
                </a:lnTo>
                <a:lnTo>
                  <a:pt x="1444769" y="232210"/>
                </a:lnTo>
                <a:lnTo>
                  <a:pt x="1437567" y="220341"/>
                </a:lnTo>
                <a:lnTo>
                  <a:pt x="1431519" y="207754"/>
                </a:lnTo>
                <a:lnTo>
                  <a:pt x="1426699" y="194524"/>
                </a:lnTo>
                <a:lnTo>
                  <a:pt x="1423184" y="180722"/>
                </a:lnTo>
                <a:lnTo>
                  <a:pt x="1421049" y="166419"/>
                </a:lnTo>
                <a:lnTo>
                  <a:pt x="1420368" y="152400"/>
                </a:lnTo>
                <a:lnTo>
                  <a:pt x="1421122" y="137784"/>
                </a:lnTo>
                <a:lnTo>
                  <a:pt x="1423337" y="123585"/>
                </a:lnTo>
                <a:lnTo>
                  <a:pt x="1426934" y="109878"/>
                </a:lnTo>
                <a:lnTo>
                  <a:pt x="1431838" y="96734"/>
                </a:lnTo>
                <a:lnTo>
                  <a:pt x="1437974" y="84230"/>
                </a:lnTo>
                <a:lnTo>
                  <a:pt x="1445264" y="72437"/>
                </a:lnTo>
                <a:lnTo>
                  <a:pt x="1453634" y="61430"/>
                </a:lnTo>
                <a:lnTo>
                  <a:pt x="1463006" y="51283"/>
                </a:lnTo>
                <a:lnTo>
                  <a:pt x="1473305" y="42069"/>
                </a:lnTo>
                <a:lnTo>
                  <a:pt x="1484454" y="33863"/>
                </a:lnTo>
                <a:lnTo>
                  <a:pt x="1496378" y="26738"/>
                </a:lnTo>
                <a:lnTo>
                  <a:pt x="1509001" y="20768"/>
                </a:lnTo>
                <a:lnTo>
                  <a:pt x="1484267" y="22572"/>
                </a:lnTo>
                <a:lnTo>
                  <a:pt x="1472934" y="30218"/>
                </a:lnTo>
                <a:lnTo>
                  <a:pt x="1462333" y="38808"/>
                </a:lnTo>
                <a:lnTo>
                  <a:pt x="1452536" y="48281"/>
                </a:lnTo>
                <a:lnTo>
                  <a:pt x="1443615" y="58574"/>
                </a:lnTo>
                <a:lnTo>
                  <a:pt x="1435641" y="69626"/>
                </a:lnTo>
                <a:lnTo>
                  <a:pt x="1428688" y="81375"/>
                </a:lnTo>
                <a:lnTo>
                  <a:pt x="1422825" y="93760"/>
                </a:lnTo>
                <a:lnTo>
                  <a:pt x="1418126" y="106717"/>
                </a:lnTo>
                <a:lnTo>
                  <a:pt x="1414662" y="120185"/>
                </a:lnTo>
                <a:lnTo>
                  <a:pt x="1413510" y="126492"/>
                </a:lnTo>
                <a:lnTo>
                  <a:pt x="1376450" y="133664"/>
                </a:lnTo>
                <a:lnTo>
                  <a:pt x="1343092" y="140121"/>
                </a:lnTo>
                <a:lnTo>
                  <a:pt x="1313243" y="145898"/>
                </a:lnTo>
                <a:lnTo>
                  <a:pt x="1286707" y="151034"/>
                </a:lnTo>
                <a:lnTo>
                  <a:pt x="1263288" y="155567"/>
                </a:lnTo>
                <a:lnTo>
                  <a:pt x="1242793" y="159533"/>
                </a:lnTo>
                <a:lnTo>
                  <a:pt x="1225027" y="162972"/>
                </a:lnTo>
                <a:lnTo>
                  <a:pt x="1209793" y="165920"/>
                </a:lnTo>
                <a:lnTo>
                  <a:pt x="1196899" y="168416"/>
                </a:lnTo>
                <a:lnTo>
                  <a:pt x="1186148" y="170497"/>
                </a:lnTo>
                <a:lnTo>
                  <a:pt x="1177346" y="172201"/>
                </a:lnTo>
                <a:lnTo>
                  <a:pt x="1170297" y="173565"/>
                </a:lnTo>
                <a:lnTo>
                  <a:pt x="1164808" y="174627"/>
                </a:lnTo>
                <a:lnTo>
                  <a:pt x="1160683" y="175426"/>
                </a:lnTo>
                <a:lnTo>
                  <a:pt x="1157728" y="175998"/>
                </a:lnTo>
                <a:lnTo>
                  <a:pt x="1154544" y="176614"/>
                </a:lnTo>
                <a:lnTo>
                  <a:pt x="1153668" y="176784"/>
                </a:lnTo>
                <a:lnTo>
                  <a:pt x="1148441" y="164126"/>
                </a:lnTo>
                <a:lnTo>
                  <a:pt x="1141923" y="152263"/>
                </a:lnTo>
                <a:lnTo>
                  <a:pt x="1134202" y="141281"/>
                </a:lnTo>
                <a:lnTo>
                  <a:pt x="1125372" y="131263"/>
                </a:lnTo>
                <a:lnTo>
                  <a:pt x="1115523" y="122294"/>
                </a:lnTo>
                <a:lnTo>
                  <a:pt x="1104747" y="114459"/>
                </a:lnTo>
                <a:lnTo>
                  <a:pt x="1093135" y="107843"/>
                </a:lnTo>
                <a:lnTo>
                  <a:pt x="1080778" y="102529"/>
                </a:lnTo>
                <a:lnTo>
                  <a:pt x="1067768" y="98603"/>
                </a:lnTo>
                <a:lnTo>
                  <a:pt x="1054196" y="96149"/>
                </a:lnTo>
                <a:lnTo>
                  <a:pt x="1040154" y="95252"/>
                </a:lnTo>
                <a:lnTo>
                  <a:pt x="1039368" y="95250"/>
                </a:lnTo>
                <a:lnTo>
                  <a:pt x="1025255" y="96098"/>
                </a:lnTo>
                <a:lnTo>
                  <a:pt x="1011543" y="98583"/>
                </a:lnTo>
                <a:lnTo>
                  <a:pt x="998333" y="102612"/>
                </a:lnTo>
                <a:lnTo>
                  <a:pt x="985727" y="108095"/>
                </a:lnTo>
                <a:lnTo>
                  <a:pt x="973825" y="114938"/>
                </a:lnTo>
                <a:lnTo>
                  <a:pt x="1011607" y="108703"/>
                </a:lnTo>
                <a:lnTo>
                  <a:pt x="1025350" y="106046"/>
                </a:lnTo>
                <a:lnTo>
                  <a:pt x="1039368" y="105156"/>
                </a:lnTo>
                <a:lnTo>
                  <a:pt x="1053895" y="106073"/>
                </a:lnTo>
                <a:lnTo>
                  <a:pt x="1067834" y="108755"/>
                </a:lnTo>
                <a:lnTo>
                  <a:pt x="1081085" y="113096"/>
                </a:lnTo>
                <a:lnTo>
                  <a:pt x="1093546" y="118987"/>
                </a:lnTo>
                <a:lnTo>
                  <a:pt x="1105119" y="126324"/>
                </a:lnTo>
                <a:lnTo>
                  <a:pt x="1115702" y="134999"/>
                </a:lnTo>
                <a:lnTo>
                  <a:pt x="1125196" y="144907"/>
                </a:lnTo>
                <a:lnTo>
                  <a:pt x="1133501" y="155939"/>
                </a:lnTo>
                <a:lnTo>
                  <a:pt x="1140515" y="167991"/>
                </a:lnTo>
                <a:lnTo>
                  <a:pt x="1146139" y="180955"/>
                </a:lnTo>
                <a:lnTo>
                  <a:pt x="1150272" y="194725"/>
                </a:lnTo>
                <a:lnTo>
                  <a:pt x="1152815" y="209195"/>
                </a:lnTo>
                <a:lnTo>
                  <a:pt x="1153668" y="224028"/>
                </a:lnTo>
                <a:lnTo>
                  <a:pt x="1152795" y="239195"/>
                </a:lnTo>
                <a:lnTo>
                  <a:pt x="1150244" y="253748"/>
                </a:lnTo>
                <a:lnTo>
                  <a:pt x="1146114" y="267582"/>
                </a:lnTo>
                <a:lnTo>
                  <a:pt x="1140504" y="280594"/>
                </a:lnTo>
                <a:lnTo>
                  <a:pt x="1133513" y="292681"/>
                </a:lnTo>
                <a:lnTo>
                  <a:pt x="1125240" y="303739"/>
                </a:lnTo>
                <a:lnTo>
                  <a:pt x="1115785" y="313665"/>
                </a:lnTo>
                <a:lnTo>
                  <a:pt x="1105247" y="322356"/>
                </a:lnTo>
                <a:lnTo>
                  <a:pt x="1093725" y="329708"/>
                </a:lnTo>
                <a:lnTo>
                  <a:pt x="1081319" y="335618"/>
                </a:lnTo>
                <a:lnTo>
                  <a:pt x="1068127" y="339982"/>
                </a:lnTo>
                <a:lnTo>
                  <a:pt x="1054249" y="342698"/>
                </a:lnTo>
                <a:lnTo>
                  <a:pt x="1039784" y="343661"/>
                </a:lnTo>
                <a:lnTo>
                  <a:pt x="1039368" y="343662"/>
                </a:lnTo>
                <a:lnTo>
                  <a:pt x="1025187" y="342749"/>
                </a:lnTo>
                <a:lnTo>
                  <a:pt x="1011494" y="340082"/>
                </a:lnTo>
                <a:lnTo>
                  <a:pt x="998403" y="335763"/>
                </a:lnTo>
                <a:lnTo>
                  <a:pt x="986023" y="329896"/>
                </a:lnTo>
                <a:lnTo>
                  <a:pt x="974467" y="322583"/>
                </a:lnTo>
                <a:lnTo>
                  <a:pt x="963846" y="313929"/>
                </a:lnTo>
                <a:lnTo>
                  <a:pt x="954272" y="304036"/>
                </a:lnTo>
                <a:lnTo>
                  <a:pt x="945857" y="293008"/>
                </a:lnTo>
                <a:lnTo>
                  <a:pt x="938712" y="280949"/>
                </a:lnTo>
                <a:lnTo>
                  <a:pt x="932949" y="267962"/>
                </a:lnTo>
                <a:lnTo>
                  <a:pt x="928680" y="254150"/>
                </a:lnTo>
                <a:lnTo>
                  <a:pt x="926016" y="239616"/>
                </a:lnTo>
                <a:lnTo>
                  <a:pt x="925068" y="224464"/>
                </a:lnTo>
                <a:lnTo>
                  <a:pt x="915932" y="238119"/>
                </a:lnTo>
                <a:lnTo>
                  <a:pt x="918164" y="251690"/>
                </a:lnTo>
                <a:lnTo>
                  <a:pt x="921742" y="264650"/>
                </a:lnTo>
                <a:lnTo>
                  <a:pt x="926548" y="276909"/>
                </a:lnTo>
                <a:lnTo>
                  <a:pt x="932465" y="288379"/>
                </a:lnTo>
                <a:lnTo>
                  <a:pt x="939377" y="298968"/>
                </a:lnTo>
                <a:lnTo>
                  <a:pt x="947167" y="308586"/>
                </a:lnTo>
                <a:lnTo>
                  <a:pt x="955548" y="316992"/>
                </a:lnTo>
                <a:lnTo>
                  <a:pt x="935754" y="346993"/>
                </a:lnTo>
                <a:lnTo>
                  <a:pt x="918243" y="373535"/>
                </a:lnTo>
                <a:lnTo>
                  <a:pt x="902874" y="396830"/>
                </a:lnTo>
                <a:lnTo>
                  <a:pt x="889508" y="417089"/>
                </a:lnTo>
                <a:lnTo>
                  <a:pt x="878006" y="434524"/>
                </a:lnTo>
                <a:lnTo>
                  <a:pt x="868226" y="449347"/>
                </a:lnTo>
                <a:lnTo>
                  <a:pt x="860030" y="461770"/>
                </a:lnTo>
                <a:lnTo>
                  <a:pt x="853277" y="472005"/>
                </a:lnTo>
                <a:lnTo>
                  <a:pt x="847828" y="480264"/>
                </a:lnTo>
                <a:lnTo>
                  <a:pt x="843543" y="486759"/>
                </a:lnTo>
                <a:lnTo>
                  <a:pt x="840282" y="491702"/>
                </a:lnTo>
                <a:lnTo>
                  <a:pt x="837905" y="495304"/>
                </a:lnTo>
                <a:lnTo>
                  <a:pt x="835245" y="499337"/>
                </a:lnTo>
                <a:lnTo>
                  <a:pt x="834390" y="500634"/>
                </a:lnTo>
                <a:lnTo>
                  <a:pt x="822774" y="497848"/>
                </a:lnTo>
                <a:lnTo>
                  <a:pt x="809471" y="496178"/>
                </a:lnTo>
                <a:lnTo>
                  <a:pt x="805434" y="496062"/>
                </a:lnTo>
                <a:lnTo>
                  <a:pt x="791101" y="497341"/>
                </a:lnTo>
                <a:lnTo>
                  <a:pt x="777547" y="501032"/>
                </a:lnTo>
                <a:lnTo>
                  <a:pt x="765009" y="506918"/>
                </a:lnTo>
                <a:lnTo>
                  <a:pt x="778397" y="510623"/>
                </a:lnTo>
                <a:lnTo>
                  <a:pt x="791703" y="506569"/>
                </a:lnTo>
                <a:lnTo>
                  <a:pt x="805434" y="505206"/>
                </a:lnTo>
                <a:lnTo>
                  <a:pt x="820149" y="506635"/>
                </a:lnTo>
                <a:lnTo>
                  <a:pt x="833740" y="510750"/>
                </a:lnTo>
                <a:lnTo>
                  <a:pt x="845947" y="517289"/>
                </a:lnTo>
                <a:lnTo>
                  <a:pt x="856507" y="525990"/>
                </a:lnTo>
                <a:lnTo>
                  <a:pt x="865160" y="536593"/>
                </a:lnTo>
                <a:lnTo>
                  <a:pt x="871644" y="548836"/>
                </a:lnTo>
                <a:lnTo>
                  <a:pt x="875698" y="562457"/>
                </a:lnTo>
                <a:lnTo>
                  <a:pt x="877062" y="576834"/>
                </a:lnTo>
                <a:lnTo>
                  <a:pt x="875632" y="591768"/>
                </a:lnTo>
                <a:lnTo>
                  <a:pt x="871517" y="605462"/>
                </a:lnTo>
                <a:lnTo>
                  <a:pt x="864978" y="617682"/>
                </a:lnTo>
                <a:lnTo>
                  <a:pt x="856277" y="628192"/>
                </a:lnTo>
                <a:lnTo>
                  <a:pt x="845674" y="636760"/>
                </a:lnTo>
                <a:lnTo>
                  <a:pt x="833431" y="643150"/>
                </a:lnTo>
                <a:lnTo>
                  <a:pt x="819810" y="647128"/>
                </a:lnTo>
                <a:lnTo>
                  <a:pt x="805434" y="648462"/>
                </a:lnTo>
                <a:lnTo>
                  <a:pt x="791376" y="647063"/>
                </a:lnTo>
                <a:lnTo>
                  <a:pt x="778092" y="643025"/>
                </a:lnTo>
                <a:lnTo>
                  <a:pt x="765924" y="636580"/>
                </a:lnTo>
                <a:lnTo>
                  <a:pt x="755214" y="627963"/>
                </a:lnTo>
                <a:lnTo>
                  <a:pt x="746305" y="617409"/>
                </a:lnTo>
                <a:lnTo>
                  <a:pt x="739539" y="605152"/>
                </a:lnTo>
                <a:lnTo>
                  <a:pt x="735259" y="591426"/>
                </a:lnTo>
                <a:lnTo>
                  <a:pt x="656722" y="586510"/>
                </a:lnTo>
                <a:lnTo>
                  <a:pt x="627923" y="592550"/>
                </a:lnTo>
                <a:lnTo>
                  <a:pt x="602321" y="597920"/>
                </a:lnTo>
                <a:lnTo>
                  <a:pt x="579727" y="602658"/>
                </a:lnTo>
                <a:lnTo>
                  <a:pt x="559953" y="606805"/>
                </a:lnTo>
                <a:lnTo>
                  <a:pt x="542811" y="610400"/>
                </a:lnTo>
                <a:lnTo>
                  <a:pt x="528114" y="613483"/>
                </a:lnTo>
                <a:lnTo>
                  <a:pt x="515673" y="616092"/>
                </a:lnTo>
                <a:lnTo>
                  <a:pt x="505301" y="618267"/>
                </a:lnTo>
                <a:lnTo>
                  <a:pt x="496808" y="620048"/>
                </a:lnTo>
                <a:lnTo>
                  <a:pt x="490008" y="621475"/>
                </a:lnTo>
                <a:lnTo>
                  <a:pt x="484712" y="622585"/>
                </a:lnTo>
                <a:lnTo>
                  <a:pt x="480732" y="623420"/>
                </a:lnTo>
                <a:lnTo>
                  <a:pt x="477881" y="624018"/>
                </a:lnTo>
                <a:lnTo>
                  <a:pt x="474810" y="624662"/>
                </a:lnTo>
                <a:lnTo>
                  <a:pt x="473964" y="624840"/>
                </a:lnTo>
                <a:lnTo>
                  <a:pt x="470034" y="611562"/>
                </a:lnTo>
                <a:lnTo>
                  <a:pt x="464806" y="598912"/>
                </a:lnTo>
                <a:lnTo>
                  <a:pt x="458354" y="586973"/>
                </a:lnTo>
                <a:lnTo>
                  <a:pt x="450752" y="575829"/>
                </a:lnTo>
                <a:lnTo>
                  <a:pt x="442076" y="565564"/>
                </a:lnTo>
                <a:lnTo>
                  <a:pt x="432400" y="556261"/>
                </a:lnTo>
                <a:lnTo>
                  <a:pt x="421799" y="548004"/>
                </a:lnTo>
                <a:lnTo>
                  <a:pt x="410347" y="540877"/>
                </a:lnTo>
                <a:lnTo>
                  <a:pt x="398120" y="534963"/>
                </a:lnTo>
                <a:lnTo>
                  <a:pt x="385191" y="530348"/>
                </a:lnTo>
                <a:lnTo>
                  <a:pt x="371636" y="527113"/>
                </a:lnTo>
                <a:lnTo>
                  <a:pt x="357529" y="525343"/>
                </a:lnTo>
                <a:lnTo>
                  <a:pt x="348234" y="525018"/>
                </a:lnTo>
                <a:lnTo>
                  <a:pt x="333474" y="525837"/>
                </a:lnTo>
                <a:lnTo>
                  <a:pt x="319225" y="528237"/>
                </a:lnTo>
                <a:lnTo>
                  <a:pt x="305571" y="532130"/>
                </a:lnTo>
                <a:lnTo>
                  <a:pt x="348234" y="534162"/>
                </a:lnTo>
                <a:lnTo>
                  <a:pt x="362960" y="535040"/>
                </a:lnTo>
                <a:lnTo>
                  <a:pt x="377121" y="537609"/>
                </a:lnTo>
                <a:lnTo>
                  <a:pt x="390615" y="541772"/>
                </a:lnTo>
                <a:lnTo>
                  <a:pt x="403344" y="547432"/>
                </a:lnTo>
                <a:lnTo>
                  <a:pt x="415209" y="554489"/>
                </a:lnTo>
                <a:lnTo>
                  <a:pt x="426108" y="562848"/>
                </a:lnTo>
                <a:lnTo>
                  <a:pt x="435944" y="572409"/>
                </a:lnTo>
                <a:lnTo>
                  <a:pt x="444616" y="583077"/>
                </a:lnTo>
                <a:lnTo>
                  <a:pt x="452025" y="594752"/>
                </a:lnTo>
                <a:lnTo>
                  <a:pt x="458071" y="607338"/>
                </a:lnTo>
                <a:lnTo>
                  <a:pt x="462654" y="620736"/>
                </a:lnTo>
                <a:lnTo>
                  <a:pt x="465676" y="634850"/>
                </a:lnTo>
                <a:lnTo>
                  <a:pt x="467036" y="649581"/>
                </a:lnTo>
                <a:lnTo>
                  <a:pt x="467106" y="653796"/>
                </a:lnTo>
                <a:lnTo>
                  <a:pt x="466222" y="668569"/>
                </a:lnTo>
                <a:lnTo>
                  <a:pt x="463639" y="682771"/>
                </a:lnTo>
                <a:lnTo>
                  <a:pt x="459456" y="696304"/>
                </a:lnTo>
                <a:lnTo>
                  <a:pt x="453774" y="709064"/>
                </a:lnTo>
                <a:lnTo>
                  <a:pt x="446695" y="720953"/>
                </a:lnTo>
                <a:lnTo>
                  <a:pt x="438317" y="731870"/>
                </a:lnTo>
                <a:lnTo>
                  <a:pt x="428742" y="741714"/>
                </a:lnTo>
                <a:lnTo>
                  <a:pt x="418071" y="750384"/>
                </a:lnTo>
                <a:lnTo>
                  <a:pt x="406403" y="757781"/>
                </a:lnTo>
                <a:lnTo>
                  <a:pt x="393840" y="763803"/>
                </a:lnTo>
                <a:lnTo>
                  <a:pt x="380481" y="768350"/>
                </a:lnTo>
                <a:lnTo>
                  <a:pt x="366429" y="771322"/>
                </a:lnTo>
                <a:lnTo>
                  <a:pt x="351782" y="772617"/>
                </a:lnTo>
                <a:lnTo>
                  <a:pt x="348234" y="772668"/>
                </a:lnTo>
                <a:lnTo>
                  <a:pt x="333789" y="771790"/>
                </a:lnTo>
                <a:lnTo>
                  <a:pt x="319797" y="769222"/>
                </a:lnTo>
                <a:lnTo>
                  <a:pt x="306372" y="765065"/>
                </a:lnTo>
                <a:lnTo>
                  <a:pt x="293629" y="759418"/>
                </a:lnTo>
                <a:lnTo>
                  <a:pt x="281685" y="752380"/>
                </a:lnTo>
                <a:lnTo>
                  <a:pt x="270653" y="744052"/>
                </a:lnTo>
                <a:lnTo>
                  <a:pt x="260650" y="734531"/>
                </a:lnTo>
                <a:lnTo>
                  <a:pt x="251790" y="723919"/>
                </a:lnTo>
                <a:lnTo>
                  <a:pt x="244189" y="712314"/>
                </a:lnTo>
                <a:lnTo>
                  <a:pt x="237961" y="699817"/>
                </a:lnTo>
                <a:lnTo>
                  <a:pt x="233222" y="686526"/>
                </a:lnTo>
                <a:lnTo>
                  <a:pt x="230087" y="672542"/>
                </a:lnTo>
                <a:lnTo>
                  <a:pt x="228672" y="657963"/>
                </a:lnTo>
                <a:lnTo>
                  <a:pt x="228600" y="653796"/>
                </a:lnTo>
                <a:lnTo>
                  <a:pt x="229508" y="638956"/>
                </a:lnTo>
                <a:lnTo>
                  <a:pt x="232157" y="624702"/>
                </a:lnTo>
                <a:lnTo>
                  <a:pt x="236433" y="611132"/>
                </a:lnTo>
                <a:lnTo>
                  <a:pt x="242221" y="598340"/>
                </a:lnTo>
                <a:lnTo>
                  <a:pt x="249408" y="586425"/>
                </a:lnTo>
                <a:lnTo>
                  <a:pt x="257879" y="575483"/>
                </a:lnTo>
                <a:lnTo>
                  <a:pt x="267521" y="565611"/>
                </a:lnTo>
                <a:lnTo>
                  <a:pt x="278218" y="556905"/>
                </a:lnTo>
                <a:lnTo>
                  <a:pt x="289858" y="549462"/>
                </a:lnTo>
                <a:lnTo>
                  <a:pt x="302326" y="543378"/>
                </a:lnTo>
                <a:lnTo>
                  <a:pt x="315508" y="538751"/>
                </a:lnTo>
                <a:lnTo>
                  <a:pt x="280399" y="544052"/>
                </a:lnTo>
                <a:lnTo>
                  <a:pt x="269054" y="551907"/>
                </a:lnTo>
                <a:lnTo>
                  <a:pt x="258653" y="560907"/>
                </a:lnTo>
                <a:lnTo>
                  <a:pt x="249282" y="570968"/>
                </a:lnTo>
                <a:lnTo>
                  <a:pt x="241028" y="582002"/>
                </a:lnTo>
                <a:lnTo>
                  <a:pt x="233977" y="593921"/>
                </a:lnTo>
                <a:lnTo>
                  <a:pt x="228218" y="606640"/>
                </a:lnTo>
                <a:lnTo>
                  <a:pt x="223836" y="620071"/>
                </a:lnTo>
                <a:lnTo>
                  <a:pt x="220918" y="634128"/>
                </a:lnTo>
                <a:lnTo>
                  <a:pt x="219551" y="648724"/>
                </a:lnTo>
                <a:lnTo>
                  <a:pt x="219456" y="653796"/>
                </a:lnTo>
                <a:lnTo>
                  <a:pt x="220187" y="667414"/>
                </a:lnTo>
                <a:lnTo>
                  <a:pt x="222334" y="680609"/>
                </a:lnTo>
                <a:lnTo>
                  <a:pt x="225832" y="693312"/>
                </a:lnTo>
                <a:lnTo>
                  <a:pt x="230611" y="705456"/>
                </a:lnTo>
                <a:lnTo>
                  <a:pt x="236603" y="716972"/>
                </a:lnTo>
                <a:lnTo>
                  <a:pt x="243742" y="727794"/>
                </a:lnTo>
                <a:lnTo>
                  <a:pt x="251960" y="737854"/>
                </a:lnTo>
                <a:lnTo>
                  <a:pt x="261188" y="747084"/>
                </a:lnTo>
                <a:lnTo>
                  <a:pt x="268986" y="753618"/>
                </a:lnTo>
                <a:lnTo>
                  <a:pt x="245945" y="785569"/>
                </a:lnTo>
                <a:lnTo>
                  <a:pt x="225207" y="814329"/>
                </a:lnTo>
                <a:lnTo>
                  <a:pt x="206650" y="840064"/>
                </a:lnTo>
                <a:lnTo>
                  <a:pt x="190152" y="862943"/>
                </a:lnTo>
                <a:lnTo>
                  <a:pt x="175593" y="883134"/>
                </a:lnTo>
                <a:lnTo>
                  <a:pt x="162851" y="900804"/>
                </a:lnTo>
                <a:lnTo>
                  <a:pt x="151806" y="916122"/>
                </a:lnTo>
                <a:lnTo>
                  <a:pt x="142335" y="929255"/>
                </a:lnTo>
                <a:lnTo>
                  <a:pt x="134318" y="940373"/>
                </a:lnTo>
                <a:lnTo>
                  <a:pt x="127635" y="949642"/>
                </a:lnTo>
                <a:lnTo>
                  <a:pt x="122162" y="957231"/>
                </a:lnTo>
                <a:lnTo>
                  <a:pt x="117780" y="963308"/>
                </a:lnTo>
                <a:lnTo>
                  <a:pt x="114368" y="968040"/>
                </a:lnTo>
                <a:lnTo>
                  <a:pt x="111803" y="971597"/>
                </a:lnTo>
                <a:lnTo>
                  <a:pt x="109966" y="974145"/>
                </a:lnTo>
                <a:lnTo>
                  <a:pt x="107987" y="976889"/>
                </a:lnTo>
                <a:lnTo>
                  <a:pt x="107442" y="977646"/>
                </a:lnTo>
                <a:lnTo>
                  <a:pt x="95784" y="974663"/>
                </a:lnTo>
                <a:lnTo>
                  <a:pt x="82585" y="973099"/>
                </a:lnTo>
                <a:lnTo>
                  <a:pt x="80772" y="973074"/>
                </a:lnTo>
                <a:lnTo>
                  <a:pt x="66152" y="974365"/>
                </a:lnTo>
                <a:close/>
              </a:path>
            </a:pathLst>
          </a:custGeom>
          <a:solidFill>
            <a:srgbClr val="188AC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2433066" y="6007608"/>
            <a:ext cx="164592" cy="16078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2440686" y="6297930"/>
            <a:ext cx="128016" cy="128015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2692908" y="6295644"/>
            <a:ext cx="158495" cy="14935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2429256" y="6016655"/>
            <a:ext cx="403184" cy="428244"/>
          </a:xfrm>
          <a:custGeom>
            <a:avLst/>
            <a:gdLst/>
            <a:ahLst/>
            <a:cxnLst/>
            <a:rect l="l" t="t" r="r" b="b"/>
            <a:pathLst>
              <a:path w="403184" h="428244">
                <a:moveTo>
                  <a:pt x="316" y="65820"/>
                </a:moveTo>
                <a:lnTo>
                  <a:pt x="10501" y="58582"/>
                </a:lnTo>
                <a:lnTo>
                  <a:pt x="14412" y="44918"/>
                </a:lnTo>
                <a:lnTo>
                  <a:pt x="20639" y="32495"/>
                </a:lnTo>
                <a:lnTo>
                  <a:pt x="28941" y="21551"/>
                </a:lnTo>
                <a:lnTo>
                  <a:pt x="39079" y="12328"/>
                </a:lnTo>
                <a:lnTo>
                  <a:pt x="50814" y="5064"/>
                </a:lnTo>
                <a:lnTo>
                  <a:pt x="63907" y="0"/>
                </a:lnTo>
                <a:lnTo>
                  <a:pt x="32708" y="5994"/>
                </a:lnTo>
                <a:lnTo>
                  <a:pt x="22585" y="15326"/>
                </a:lnTo>
                <a:lnTo>
                  <a:pt x="14083" y="26177"/>
                </a:lnTo>
                <a:lnTo>
                  <a:pt x="7402" y="38345"/>
                </a:lnTo>
                <a:lnTo>
                  <a:pt x="2746" y="51627"/>
                </a:lnTo>
                <a:lnTo>
                  <a:pt x="316" y="65820"/>
                </a:lnTo>
                <a:close/>
              </a:path>
              <a:path w="403184" h="428244">
                <a:moveTo>
                  <a:pt x="392950" y="287684"/>
                </a:moveTo>
                <a:lnTo>
                  <a:pt x="381646" y="281657"/>
                </a:lnTo>
                <a:lnTo>
                  <a:pt x="342899" y="282798"/>
                </a:lnTo>
                <a:lnTo>
                  <a:pt x="357997" y="284230"/>
                </a:lnTo>
                <a:lnTo>
                  <a:pt x="372024" y="288317"/>
                </a:lnTo>
                <a:lnTo>
                  <a:pt x="403184" y="295213"/>
                </a:lnTo>
                <a:lnTo>
                  <a:pt x="392950" y="287684"/>
                </a:lnTo>
                <a:close/>
              </a:path>
              <a:path w="403184" h="428244">
                <a:moveTo>
                  <a:pt x="460199" y="252567"/>
                </a:moveTo>
                <a:lnTo>
                  <a:pt x="442850" y="271222"/>
                </a:lnTo>
                <a:lnTo>
                  <a:pt x="430289" y="284728"/>
                </a:lnTo>
                <a:lnTo>
                  <a:pt x="421743" y="293918"/>
                </a:lnTo>
                <a:lnTo>
                  <a:pt x="416438" y="299622"/>
                </a:lnTo>
                <a:lnTo>
                  <a:pt x="413601" y="302672"/>
                </a:lnTo>
                <a:lnTo>
                  <a:pt x="412241" y="304134"/>
                </a:lnTo>
                <a:lnTo>
                  <a:pt x="403184" y="295213"/>
                </a:lnTo>
                <a:lnTo>
                  <a:pt x="372024" y="288317"/>
                </a:lnTo>
                <a:lnTo>
                  <a:pt x="384718" y="294748"/>
                </a:lnTo>
                <a:lnTo>
                  <a:pt x="395816" y="303213"/>
                </a:lnTo>
                <a:lnTo>
                  <a:pt x="405057" y="313400"/>
                </a:lnTo>
                <a:lnTo>
                  <a:pt x="412180" y="324997"/>
                </a:lnTo>
                <a:lnTo>
                  <a:pt x="416921" y="337695"/>
                </a:lnTo>
                <a:lnTo>
                  <a:pt x="419018" y="351181"/>
                </a:lnTo>
                <a:lnTo>
                  <a:pt x="419099" y="354426"/>
                </a:lnTo>
                <a:lnTo>
                  <a:pt x="417660" y="368695"/>
                </a:lnTo>
                <a:lnTo>
                  <a:pt x="413516" y="381918"/>
                </a:lnTo>
                <a:lnTo>
                  <a:pt x="406929" y="393857"/>
                </a:lnTo>
                <a:lnTo>
                  <a:pt x="398161" y="404274"/>
                </a:lnTo>
                <a:lnTo>
                  <a:pt x="387475" y="412932"/>
                </a:lnTo>
                <a:lnTo>
                  <a:pt x="375132" y="419594"/>
                </a:lnTo>
                <a:lnTo>
                  <a:pt x="361395" y="424022"/>
                </a:lnTo>
                <a:lnTo>
                  <a:pt x="346525" y="425979"/>
                </a:lnTo>
                <a:lnTo>
                  <a:pt x="342899" y="426054"/>
                </a:lnTo>
                <a:lnTo>
                  <a:pt x="328445" y="424712"/>
                </a:lnTo>
                <a:lnTo>
                  <a:pt x="314730" y="420842"/>
                </a:lnTo>
                <a:lnTo>
                  <a:pt x="302091" y="414683"/>
                </a:lnTo>
                <a:lnTo>
                  <a:pt x="290864" y="406472"/>
                </a:lnTo>
                <a:lnTo>
                  <a:pt x="281384" y="396446"/>
                </a:lnTo>
                <a:lnTo>
                  <a:pt x="273987" y="384844"/>
                </a:lnTo>
                <a:lnTo>
                  <a:pt x="269010" y="371901"/>
                </a:lnTo>
                <a:lnTo>
                  <a:pt x="266786" y="357856"/>
                </a:lnTo>
                <a:lnTo>
                  <a:pt x="266699" y="354426"/>
                </a:lnTo>
                <a:lnTo>
                  <a:pt x="268228" y="340800"/>
                </a:lnTo>
                <a:lnTo>
                  <a:pt x="272590" y="327890"/>
                </a:lnTo>
                <a:lnTo>
                  <a:pt x="279449" y="316006"/>
                </a:lnTo>
                <a:lnTo>
                  <a:pt x="288470" y="305460"/>
                </a:lnTo>
                <a:lnTo>
                  <a:pt x="299317" y="296563"/>
                </a:lnTo>
                <a:lnTo>
                  <a:pt x="311655" y="289627"/>
                </a:lnTo>
                <a:lnTo>
                  <a:pt x="325147" y="284962"/>
                </a:lnTo>
                <a:lnTo>
                  <a:pt x="339459" y="282879"/>
                </a:lnTo>
                <a:lnTo>
                  <a:pt x="342899" y="282798"/>
                </a:lnTo>
                <a:lnTo>
                  <a:pt x="381646" y="281657"/>
                </a:lnTo>
                <a:lnTo>
                  <a:pt x="369379" y="277237"/>
                </a:lnTo>
                <a:lnTo>
                  <a:pt x="356259" y="274534"/>
                </a:lnTo>
                <a:lnTo>
                  <a:pt x="342899" y="273654"/>
                </a:lnTo>
                <a:lnTo>
                  <a:pt x="328291" y="274824"/>
                </a:lnTo>
                <a:lnTo>
                  <a:pt x="314413" y="278213"/>
                </a:lnTo>
                <a:lnTo>
                  <a:pt x="301493" y="283643"/>
                </a:lnTo>
                <a:lnTo>
                  <a:pt x="289758" y="290936"/>
                </a:lnTo>
                <a:lnTo>
                  <a:pt x="279437" y="299913"/>
                </a:lnTo>
                <a:lnTo>
                  <a:pt x="270758" y="310394"/>
                </a:lnTo>
                <a:lnTo>
                  <a:pt x="263949" y="322203"/>
                </a:lnTo>
                <a:lnTo>
                  <a:pt x="259237" y="335158"/>
                </a:lnTo>
                <a:lnTo>
                  <a:pt x="256851" y="349084"/>
                </a:lnTo>
                <a:lnTo>
                  <a:pt x="256793" y="349854"/>
                </a:lnTo>
                <a:lnTo>
                  <a:pt x="143748" y="349854"/>
                </a:lnTo>
                <a:lnTo>
                  <a:pt x="142493" y="347568"/>
                </a:lnTo>
                <a:lnTo>
                  <a:pt x="142493" y="344520"/>
                </a:lnTo>
                <a:lnTo>
                  <a:pt x="141086" y="329897"/>
                </a:lnTo>
                <a:lnTo>
                  <a:pt x="137027" y="316191"/>
                </a:lnTo>
                <a:lnTo>
                  <a:pt x="130562" y="303771"/>
                </a:lnTo>
                <a:lnTo>
                  <a:pt x="121938" y="293006"/>
                </a:lnTo>
                <a:lnTo>
                  <a:pt x="111400" y="284265"/>
                </a:lnTo>
                <a:lnTo>
                  <a:pt x="99195" y="277916"/>
                </a:lnTo>
                <a:lnTo>
                  <a:pt x="85568" y="274330"/>
                </a:lnTo>
                <a:lnTo>
                  <a:pt x="76199" y="273654"/>
                </a:lnTo>
                <a:lnTo>
                  <a:pt x="73913" y="273654"/>
                </a:lnTo>
                <a:lnTo>
                  <a:pt x="75273" y="239655"/>
                </a:lnTo>
                <a:lnTo>
                  <a:pt x="76333" y="213170"/>
                </a:lnTo>
                <a:lnTo>
                  <a:pt x="77129" y="193262"/>
                </a:lnTo>
                <a:lnTo>
                  <a:pt x="77700" y="178991"/>
                </a:lnTo>
                <a:lnTo>
                  <a:pt x="78083" y="169419"/>
                </a:lnTo>
                <a:lnTo>
                  <a:pt x="78315" y="163608"/>
                </a:lnTo>
                <a:lnTo>
                  <a:pt x="78435" y="160619"/>
                </a:lnTo>
                <a:lnTo>
                  <a:pt x="83057" y="159354"/>
                </a:lnTo>
                <a:lnTo>
                  <a:pt x="85343" y="159354"/>
                </a:lnTo>
                <a:lnTo>
                  <a:pt x="100008" y="158143"/>
                </a:lnTo>
                <a:lnTo>
                  <a:pt x="113835" y="154637"/>
                </a:lnTo>
                <a:lnTo>
                  <a:pt x="126631" y="149029"/>
                </a:lnTo>
                <a:lnTo>
                  <a:pt x="138205" y="141509"/>
                </a:lnTo>
                <a:lnTo>
                  <a:pt x="148365" y="132271"/>
                </a:lnTo>
                <a:lnTo>
                  <a:pt x="156919" y="121506"/>
                </a:lnTo>
                <a:lnTo>
                  <a:pt x="163675" y="109406"/>
                </a:lnTo>
                <a:lnTo>
                  <a:pt x="168441" y="96162"/>
                </a:lnTo>
                <a:lnTo>
                  <a:pt x="171026" y="81967"/>
                </a:lnTo>
                <a:lnTo>
                  <a:pt x="171449" y="73248"/>
                </a:lnTo>
                <a:lnTo>
                  <a:pt x="170228" y="58736"/>
                </a:lnTo>
                <a:lnTo>
                  <a:pt x="166692" y="45024"/>
                </a:lnTo>
                <a:lnTo>
                  <a:pt x="161036" y="32315"/>
                </a:lnTo>
                <a:lnTo>
                  <a:pt x="153455" y="20806"/>
                </a:lnTo>
                <a:lnTo>
                  <a:pt x="144143" y="10699"/>
                </a:lnTo>
                <a:lnTo>
                  <a:pt x="133296" y="2192"/>
                </a:lnTo>
                <a:lnTo>
                  <a:pt x="121106" y="-4513"/>
                </a:lnTo>
                <a:lnTo>
                  <a:pt x="107769" y="-9220"/>
                </a:lnTo>
                <a:lnTo>
                  <a:pt x="93479" y="-11726"/>
                </a:lnTo>
                <a:lnTo>
                  <a:pt x="85343" y="-12095"/>
                </a:lnTo>
                <a:lnTo>
                  <a:pt x="70767" y="-10863"/>
                </a:lnTo>
                <a:lnTo>
                  <a:pt x="57001" y="-7302"/>
                </a:lnTo>
                <a:lnTo>
                  <a:pt x="44247" y="-1616"/>
                </a:lnTo>
                <a:lnTo>
                  <a:pt x="32708" y="5994"/>
                </a:lnTo>
                <a:lnTo>
                  <a:pt x="63907" y="0"/>
                </a:lnTo>
                <a:lnTo>
                  <a:pt x="78116" y="-2626"/>
                </a:lnTo>
                <a:lnTo>
                  <a:pt x="85343" y="-2951"/>
                </a:lnTo>
                <a:lnTo>
                  <a:pt x="100219" y="-1594"/>
                </a:lnTo>
                <a:lnTo>
                  <a:pt x="113989" y="2317"/>
                </a:lnTo>
                <a:lnTo>
                  <a:pt x="126435" y="8544"/>
                </a:lnTo>
                <a:lnTo>
                  <a:pt x="137342" y="16846"/>
                </a:lnTo>
                <a:lnTo>
                  <a:pt x="146491" y="26984"/>
                </a:lnTo>
                <a:lnTo>
                  <a:pt x="153666" y="38719"/>
                </a:lnTo>
                <a:lnTo>
                  <a:pt x="158650" y="51812"/>
                </a:lnTo>
                <a:lnTo>
                  <a:pt x="161226" y="66021"/>
                </a:lnTo>
                <a:lnTo>
                  <a:pt x="161543" y="73248"/>
                </a:lnTo>
                <a:lnTo>
                  <a:pt x="160214" y="87914"/>
                </a:lnTo>
                <a:lnTo>
                  <a:pt x="156372" y="101579"/>
                </a:lnTo>
                <a:lnTo>
                  <a:pt x="150233" y="114002"/>
                </a:lnTo>
                <a:lnTo>
                  <a:pt x="142014" y="124945"/>
                </a:lnTo>
                <a:lnTo>
                  <a:pt x="131934" y="134169"/>
                </a:lnTo>
                <a:lnTo>
                  <a:pt x="120207" y="141432"/>
                </a:lnTo>
                <a:lnTo>
                  <a:pt x="107053" y="146497"/>
                </a:lnTo>
                <a:lnTo>
                  <a:pt x="92687" y="149124"/>
                </a:lnTo>
                <a:lnTo>
                  <a:pt x="85343" y="149448"/>
                </a:lnTo>
                <a:lnTo>
                  <a:pt x="70678" y="148091"/>
                </a:lnTo>
                <a:lnTo>
                  <a:pt x="57013" y="144180"/>
                </a:lnTo>
                <a:lnTo>
                  <a:pt x="44590" y="137953"/>
                </a:lnTo>
                <a:lnTo>
                  <a:pt x="33647" y="129651"/>
                </a:lnTo>
                <a:lnTo>
                  <a:pt x="24423" y="119512"/>
                </a:lnTo>
                <a:lnTo>
                  <a:pt x="17160" y="107777"/>
                </a:lnTo>
                <a:lnTo>
                  <a:pt x="12095" y="94685"/>
                </a:lnTo>
                <a:lnTo>
                  <a:pt x="9468" y="80475"/>
                </a:lnTo>
                <a:lnTo>
                  <a:pt x="9143" y="73248"/>
                </a:lnTo>
                <a:lnTo>
                  <a:pt x="10501" y="58582"/>
                </a:lnTo>
                <a:lnTo>
                  <a:pt x="316" y="65820"/>
                </a:lnTo>
                <a:lnTo>
                  <a:pt x="0" y="73248"/>
                </a:lnTo>
                <a:lnTo>
                  <a:pt x="1238" y="87793"/>
                </a:lnTo>
                <a:lnTo>
                  <a:pt x="4799" y="101430"/>
                </a:lnTo>
                <a:lnTo>
                  <a:pt x="10449" y="113999"/>
                </a:lnTo>
                <a:lnTo>
                  <a:pt x="17955" y="125340"/>
                </a:lnTo>
                <a:lnTo>
                  <a:pt x="27085" y="135293"/>
                </a:lnTo>
                <a:lnTo>
                  <a:pt x="37606" y="143698"/>
                </a:lnTo>
                <a:lnTo>
                  <a:pt x="49285" y="150395"/>
                </a:lnTo>
                <a:lnTo>
                  <a:pt x="61889" y="155224"/>
                </a:lnTo>
                <a:lnTo>
                  <a:pt x="69341" y="157068"/>
                </a:lnTo>
                <a:lnTo>
                  <a:pt x="67809" y="191212"/>
                </a:lnTo>
                <a:lnTo>
                  <a:pt x="66603" y="218099"/>
                </a:lnTo>
                <a:lnTo>
                  <a:pt x="65683" y="238595"/>
                </a:lnTo>
                <a:lnTo>
                  <a:pt x="65011" y="253567"/>
                </a:lnTo>
                <a:lnTo>
                  <a:pt x="64548" y="263884"/>
                </a:lnTo>
                <a:lnTo>
                  <a:pt x="64256" y="270412"/>
                </a:lnTo>
                <a:lnTo>
                  <a:pt x="64094" y="274018"/>
                </a:lnTo>
                <a:lnTo>
                  <a:pt x="64007" y="275940"/>
                </a:lnTo>
                <a:lnTo>
                  <a:pt x="51223" y="279398"/>
                </a:lnTo>
                <a:lnTo>
                  <a:pt x="39534" y="285583"/>
                </a:lnTo>
                <a:lnTo>
                  <a:pt x="67537" y="283547"/>
                </a:lnTo>
                <a:lnTo>
                  <a:pt x="76199" y="282798"/>
                </a:lnTo>
                <a:lnTo>
                  <a:pt x="89915" y="284692"/>
                </a:lnTo>
                <a:lnTo>
                  <a:pt x="102475" y="290027"/>
                </a:lnTo>
                <a:lnTo>
                  <a:pt x="113457" y="298283"/>
                </a:lnTo>
                <a:lnTo>
                  <a:pt x="122435" y="308942"/>
                </a:lnTo>
                <a:lnTo>
                  <a:pt x="128983" y="321484"/>
                </a:lnTo>
                <a:lnTo>
                  <a:pt x="132678" y="335391"/>
                </a:lnTo>
                <a:lnTo>
                  <a:pt x="133349" y="344520"/>
                </a:lnTo>
                <a:lnTo>
                  <a:pt x="131671" y="359215"/>
                </a:lnTo>
                <a:lnTo>
                  <a:pt x="142493" y="358998"/>
                </a:lnTo>
                <a:lnTo>
                  <a:pt x="256793" y="358998"/>
                </a:lnTo>
                <a:lnTo>
                  <a:pt x="259048" y="372771"/>
                </a:lnTo>
                <a:lnTo>
                  <a:pt x="263641" y="385676"/>
                </a:lnTo>
                <a:lnTo>
                  <a:pt x="270344" y="397518"/>
                </a:lnTo>
                <a:lnTo>
                  <a:pt x="278928" y="408100"/>
                </a:lnTo>
                <a:lnTo>
                  <a:pt x="289167" y="417223"/>
                </a:lnTo>
                <a:lnTo>
                  <a:pt x="300831" y="424692"/>
                </a:lnTo>
                <a:lnTo>
                  <a:pt x="313694" y="430308"/>
                </a:lnTo>
                <a:lnTo>
                  <a:pt x="327526" y="433875"/>
                </a:lnTo>
                <a:lnTo>
                  <a:pt x="342101" y="435195"/>
                </a:lnTo>
                <a:lnTo>
                  <a:pt x="342899" y="435198"/>
                </a:lnTo>
                <a:lnTo>
                  <a:pt x="357861" y="433977"/>
                </a:lnTo>
                <a:lnTo>
                  <a:pt x="371962" y="430448"/>
                </a:lnTo>
                <a:lnTo>
                  <a:pt x="384983" y="424812"/>
                </a:lnTo>
                <a:lnTo>
                  <a:pt x="396706" y="417273"/>
                </a:lnTo>
                <a:lnTo>
                  <a:pt x="406911" y="408031"/>
                </a:lnTo>
                <a:lnTo>
                  <a:pt x="415377" y="397290"/>
                </a:lnTo>
                <a:lnTo>
                  <a:pt x="421887" y="385250"/>
                </a:lnTo>
                <a:lnTo>
                  <a:pt x="426221" y="372115"/>
                </a:lnTo>
                <a:lnTo>
                  <a:pt x="428159" y="358086"/>
                </a:lnTo>
                <a:lnTo>
                  <a:pt x="428243" y="354426"/>
                </a:lnTo>
                <a:lnTo>
                  <a:pt x="427051" y="341369"/>
                </a:lnTo>
                <a:lnTo>
                  <a:pt x="423727" y="328817"/>
                </a:lnTo>
                <a:lnTo>
                  <a:pt x="418651" y="317279"/>
                </a:lnTo>
                <a:lnTo>
                  <a:pt x="416813" y="314040"/>
                </a:lnTo>
                <a:lnTo>
                  <a:pt x="490727" y="235554"/>
                </a:lnTo>
                <a:lnTo>
                  <a:pt x="483107" y="227934"/>
                </a:lnTo>
                <a:lnTo>
                  <a:pt x="460199" y="252567"/>
                </a:lnTo>
                <a:close/>
              </a:path>
              <a:path w="403184" h="428244">
                <a:moveTo>
                  <a:pt x="33083" y="304679"/>
                </a:moveTo>
                <a:lnTo>
                  <a:pt x="42865" y="294864"/>
                </a:lnTo>
                <a:lnTo>
                  <a:pt x="54491" y="287647"/>
                </a:lnTo>
                <a:lnTo>
                  <a:pt x="67537" y="283547"/>
                </a:lnTo>
                <a:lnTo>
                  <a:pt x="39534" y="285583"/>
                </a:lnTo>
                <a:lnTo>
                  <a:pt x="29274" y="294164"/>
                </a:lnTo>
                <a:lnTo>
                  <a:pt x="20774" y="304809"/>
                </a:lnTo>
                <a:lnTo>
                  <a:pt x="14367" y="317187"/>
                </a:lnTo>
                <a:lnTo>
                  <a:pt x="10383" y="330964"/>
                </a:lnTo>
                <a:lnTo>
                  <a:pt x="9143" y="344520"/>
                </a:lnTo>
                <a:lnTo>
                  <a:pt x="10656" y="359919"/>
                </a:lnTo>
                <a:lnTo>
                  <a:pt x="14962" y="373988"/>
                </a:lnTo>
                <a:lnTo>
                  <a:pt x="21714" y="386469"/>
                </a:lnTo>
                <a:lnTo>
                  <a:pt x="30566" y="397104"/>
                </a:lnTo>
                <a:lnTo>
                  <a:pt x="41171" y="405636"/>
                </a:lnTo>
                <a:lnTo>
                  <a:pt x="53181" y="411806"/>
                </a:lnTo>
                <a:lnTo>
                  <a:pt x="66249" y="415358"/>
                </a:lnTo>
                <a:lnTo>
                  <a:pt x="76199" y="416148"/>
                </a:lnTo>
                <a:lnTo>
                  <a:pt x="90278" y="414698"/>
                </a:lnTo>
                <a:lnTo>
                  <a:pt x="103184" y="410516"/>
                </a:lnTo>
                <a:lnTo>
                  <a:pt x="114709" y="403852"/>
                </a:lnTo>
                <a:lnTo>
                  <a:pt x="124642" y="394959"/>
                </a:lnTo>
                <a:lnTo>
                  <a:pt x="132776" y="384087"/>
                </a:lnTo>
                <a:lnTo>
                  <a:pt x="138899" y="371488"/>
                </a:lnTo>
                <a:lnTo>
                  <a:pt x="142493" y="358998"/>
                </a:lnTo>
                <a:lnTo>
                  <a:pt x="131671" y="359215"/>
                </a:lnTo>
                <a:lnTo>
                  <a:pt x="126911" y="372799"/>
                </a:lnTo>
                <a:lnTo>
                  <a:pt x="119489" y="384779"/>
                </a:lnTo>
                <a:lnTo>
                  <a:pt x="109819" y="394661"/>
                </a:lnTo>
                <a:lnTo>
                  <a:pt x="98318" y="401952"/>
                </a:lnTo>
                <a:lnTo>
                  <a:pt x="85402" y="406158"/>
                </a:lnTo>
                <a:lnTo>
                  <a:pt x="76199" y="407004"/>
                </a:lnTo>
                <a:lnTo>
                  <a:pt x="62572" y="405133"/>
                </a:lnTo>
                <a:lnTo>
                  <a:pt x="50081" y="399846"/>
                </a:lnTo>
                <a:lnTo>
                  <a:pt x="39142" y="391639"/>
                </a:lnTo>
                <a:lnTo>
                  <a:pt x="30173" y="381005"/>
                </a:lnTo>
                <a:lnTo>
                  <a:pt x="23589" y="368437"/>
                </a:lnTo>
                <a:lnTo>
                  <a:pt x="19808" y="354429"/>
                </a:lnTo>
                <a:lnTo>
                  <a:pt x="19049" y="344520"/>
                </a:lnTo>
                <a:lnTo>
                  <a:pt x="20750" y="330027"/>
                </a:lnTo>
                <a:lnTo>
                  <a:pt x="25570" y="316573"/>
                </a:lnTo>
                <a:lnTo>
                  <a:pt x="33083" y="304679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8343138" y="3585209"/>
            <a:ext cx="252971" cy="25146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8740902" y="3904487"/>
            <a:ext cx="294297" cy="28270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8843772" y="4319015"/>
            <a:ext cx="233235" cy="23545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8662416" y="4719065"/>
            <a:ext cx="164592" cy="16763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8545830" y="4576571"/>
            <a:ext cx="170688" cy="16535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9129522" y="4549901"/>
            <a:ext cx="109727" cy="108966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1" name="object 51"/>
          <p:cNvSpPr/>
          <p:nvPr/>
        </p:nvSpPr>
        <p:spPr>
          <a:xfrm>
            <a:off x="8331708" y="4892801"/>
            <a:ext cx="158496" cy="15621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2" name="object 52"/>
          <p:cNvSpPr/>
          <p:nvPr/>
        </p:nvSpPr>
        <p:spPr>
          <a:xfrm>
            <a:off x="8129778" y="3583685"/>
            <a:ext cx="1109472" cy="1304544"/>
          </a:xfrm>
          <a:custGeom>
            <a:avLst/>
            <a:gdLst/>
            <a:ahLst/>
            <a:cxnLst/>
            <a:rect l="l" t="t" r="r" b="b"/>
            <a:pathLst>
              <a:path w="1109472" h="1304544">
                <a:moveTo>
                  <a:pt x="527727" y="1210481"/>
                </a:moveTo>
                <a:lnTo>
                  <a:pt x="538567" y="1204324"/>
                </a:lnTo>
                <a:lnTo>
                  <a:pt x="542478" y="1190554"/>
                </a:lnTo>
                <a:lnTo>
                  <a:pt x="548705" y="1178108"/>
                </a:lnTo>
                <a:lnTo>
                  <a:pt x="557007" y="1167201"/>
                </a:lnTo>
                <a:lnTo>
                  <a:pt x="567145" y="1158052"/>
                </a:lnTo>
                <a:lnTo>
                  <a:pt x="578880" y="1150877"/>
                </a:lnTo>
                <a:lnTo>
                  <a:pt x="591973" y="1145893"/>
                </a:lnTo>
                <a:lnTo>
                  <a:pt x="560548" y="1150938"/>
                </a:lnTo>
                <a:lnTo>
                  <a:pt x="550388" y="1160177"/>
                </a:lnTo>
                <a:lnTo>
                  <a:pt x="541834" y="1170942"/>
                </a:lnTo>
                <a:lnTo>
                  <a:pt x="535078" y="1183042"/>
                </a:lnTo>
                <a:lnTo>
                  <a:pt x="530312" y="1196286"/>
                </a:lnTo>
                <a:lnTo>
                  <a:pt x="527727" y="1210481"/>
                </a:lnTo>
                <a:close/>
              </a:path>
              <a:path w="1109472" h="1304544">
                <a:moveTo>
                  <a:pt x="212598" y="128015"/>
                </a:moveTo>
                <a:lnTo>
                  <a:pt x="221742" y="128015"/>
                </a:lnTo>
                <a:lnTo>
                  <a:pt x="222620" y="113289"/>
                </a:lnTo>
                <a:lnTo>
                  <a:pt x="225189" y="99128"/>
                </a:lnTo>
                <a:lnTo>
                  <a:pt x="229352" y="85634"/>
                </a:lnTo>
                <a:lnTo>
                  <a:pt x="235012" y="72905"/>
                </a:lnTo>
                <a:lnTo>
                  <a:pt x="242069" y="61040"/>
                </a:lnTo>
                <a:lnTo>
                  <a:pt x="250428" y="50141"/>
                </a:lnTo>
                <a:lnTo>
                  <a:pt x="259989" y="40305"/>
                </a:lnTo>
                <a:lnTo>
                  <a:pt x="270657" y="31633"/>
                </a:lnTo>
                <a:lnTo>
                  <a:pt x="282332" y="24224"/>
                </a:lnTo>
                <a:lnTo>
                  <a:pt x="294918" y="18178"/>
                </a:lnTo>
                <a:lnTo>
                  <a:pt x="308316" y="13595"/>
                </a:lnTo>
                <a:lnTo>
                  <a:pt x="285593" y="12467"/>
                </a:lnTo>
                <a:lnTo>
                  <a:pt x="273366" y="19109"/>
                </a:lnTo>
                <a:lnTo>
                  <a:pt x="262003" y="26983"/>
                </a:lnTo>
                <a:lnTo>
                  <a:pt x="251590" y="35998"/>
                </a:lnTo>
                <a:lnTo>
                  <a:pt x="242215" y="46067"/>
                </a:lnTo>
                <a:lnTo>
                  <a:pt x="233966" y="57100"/>
                </a:lnTo>
                <a:lnTo>
                  <a:pt x="226930" y="69008"/>
                </a:lnTo>
                <a:lnTo>
                  <a:pt x="221195" y="81702"/>
                </a:lnTo>
                <a:lnTo>
                  <a:pt x="216848" y="95092"/>
                </a:lnTo>
                <a:lnTo>
                  <a:pt x="213978" y="109090"/>
                </a:lnTo>
                <a:lnTo>
                  <a:pt x="212671" y="123606"/>
                </a:lnTo>
                <a:lnTo>
                  <a:pt x="212598" y="128015"/>
                </a:lnTo>
                <a:close/>
              </a:path>
              <a:path w="1109472" h="1304544">
                <a:moveTo>
                  <a:pt x="993548" y="989381"/>
                </a:moveTo>
                <a:lnTo>
                  <a:pt x="997557" y="991649"/>
                </a:lnTo>
                <a:lnTo>
                  <a:pt x="999744" y="992885"/>
                </a:lnTo>
                <a:lnTo>
                  <a:pt x="996690" y="1005405"/>
                </a:lnTo>
                <a:lnTo>
                  <a:pt x="1007275" y="1004630"/>
                </a:lnTo>
                <a:lnTo>
                  <a:pt x="1013407" y="992149"/>
                </a:lnTo>
                <a:lnTo>
                  <a:pt x="993548" y="989381"/>
                </a:lnTo>
                <a:close/>
              </a:path>
              <a:path w="1109472" h="1304544">
                <a:moveTo>
                  <a:pt x="1038505" y="963286"/>
                </a:moveTo>
                <a:lnTo>
                  <a:pt x="1026343" y="967839"/>
                </a:lnTo>
                <a:lnTo>
                  <a:pt x="1015947" y="974743"/>
                </a:lnTo>
                <a:lnTo>
                  <a:pt x="1011936" y="978407"/>
                </a:lnTo>
                <a:lnTo>
                  <a:pt x="982808" y="961518"/>
                </a:lnTo>
                <a:lnTo>
                  <a:pt x="960699" y="948699"/>
                </a:lnTo>
                <a:lnTo>
                  <a:pt x="909066" y="940307"/>
                </a:lnTo>
                <a:lnTo>
                  <a:pt x="908134" y="941073"/>
                </a:lnTo>
                <a:lnTo>
                  <a:pt x="936156" y="956922"/>
                </a:lnTo>
                <a:lnTo>
                  <a:pt x="958583" y="969606"/>
                </a:lnTo>
                <a:lnTo>
                  <a:pt x="974999" y="978890"/>
                </a:lnTo>
                <a:lnTo>
                  <a:pt x="986341" y="985305"/>
                </a:lnTo>
                <a:lnTo>
                  <a:pt x="993548" y="989381"/>
                </a:lnTo>
                <a:lnTo>
                  <a:pt x="1013407" y="992149"/>
                </a:lnTo>
                <a:lnTo>
                  <a:pt x="1022783" y="982040"/>
                </a:lnTo>
                <a:lnTo>
                  <a:pt x="1034712" y="974995"/>
                </a:lnTo>
                <a:lnTo>
                  <a:pt x="1048503" y="971705"/>
                </a:lnTo>
                <a:lnTo>
                  <a:pt x="1052322" y="971549"/>
                </a:lnTo>
                <a:lnTo>
                  <a:pt x="1066732" y="973713"/>
                </a:lnTo>
                <a:lnTo>
                  <a:pt x="1079360" y="979753"/>
                </a:lnTo>
                <a:lnTo>
                  <a:pt x="1089564" y="988996"/>
                </a:lnTo>
                <a:lnTo>
                  <a:pt x="1096699" y="1000768"/>
                </a:lnTo>
                <a:lnTo>
                  <a:pt x="1100121" y="1014394"/>
                </a:lnTo>
                <a:lnTo>
                  <a:pt x="1100328" y="1018793"/>
                </a:lnTo>
                <a:lnTo>
                  <a:pt x="1098192" y="1032813"/>
                </a:lnTo>
                <a:lnTo>
                  <a:pt x="1092206" y="1045315"/>
                </a:lnTo>
                <a:lnTo>
                  <a:pt x="1082997" y="1055580"/>
                </a:lnTo>
                <a:lnTo>
                  <a:pt x="1071194" y="1062890"/>
                </a:lnTo>
                <a:lnTo>
                  <a:pt x="1057425" y="1066527"/>
                </a:lnTo>
                <a:lnTo>
                  <a:pt x="1052322" y="1066799"/>
                </a:lnTo>
                <a:lnTo>
                  <a:pt x="1038266" y="1064565"/>
                </a:lnTo>
                <a:lnTo>
                  <a:pt x="1025861" y="1058352"/>
                </a:lnTo>
                <a:lnTo>
                  <a:pt x="1015779" y="1048897"/>
                </a:lnTo>
                <a:lnTo>
                  <a:pt x="1008695" y="1036934"/>
                </a:lnTo>
                <a:lnTo>
                  <a:pt x="1005284" y="1023200"/>
                </a:lnTo>
                <a:lnTo>
                  <a:pt x="1005078" y="1018793"/>
                </a:lnTo>
                <a:lnTo>
                  <a:pt x="1007275" y="1004630"/>
                </a:lnTo>
                <a:lnTo>
                  <a:pt x="996690" y="1005405"/>
                </a:lnTo>
                <a:lnTo>
                  <a:pt x="995180" y="1017852"/>
                </a:lnTo>
                <a:lnTo>
                  <a:pt x="995172" y="1018793"/>
                </a:lnTo>
                <a:lnTo>
                  <a:pt x="997058" y="1033046"/>
                </a:lnTo>
                <a:lnTo>
                  <a:pt x="1002364" y="1046030"/>
                </a:lnTo>
                <a:lnTo>
                  <a:pt x="1010557" y="1057265"/>
                </a:lnTo>
                <a:lnTo>
                  <a:pt x="1021104" y="1066273"/>
                </a:lnTo>
                <a:lnTo>
                  <a:pt x="1033474" y="1072576"/>
                </a:lnTo>
                <a:lnTo>
                  <a:pt x="1047134" y="1075693"/>
                </a:lnTo>
                <a:lnTo>
                  <a:pt x="1052322" y="1075943"/>
                </a:lnTo>
                <a:lnTo>
                  <a:pt x="1066574" y="1074104"/>
                </a:lnTo>
                <a:lnTo>
                  <a:pt x="1079558" y="1068906"/>
                </a:lnTo>
                <a:lnTo>
                  <a:pt x="1090793" y="1060827"/>
                </a:lnTo>
                <a:lnTo>
                  <a:pt x="1099801" y="1050346"/>
                </a:lnTo>
                <a:lnTo>
                  <a:pt x="1106104" y="1037944"/>
                </a:lnTo>
                <a:lnTo>
                  <a:pt x="1109221" y="1024098"/>
                </a:lnTo>
                <a:lnTo>
                  <a:pt x="1109472" y="1018793"/>
                </a:lnTo>
                <a:lnTo>
                  <a:pt x="1107632" y="1004541"/>
                </a:lnTo>
                <a:lnTo>
                  <a:pt x="1102434" y="991557"/>
                </a:lnTo>
                <a:lnTo>
                  <a:pt x="1094355" y="980322"/>
                </a:lnTo>
                <a:lnTo>
                  <a:pt x="1083874" y="971314"/>
                </a:lnTo>
                <a:lnTo>
                  <a:pt x="1071472" y="965011"/>
                </a:lnTo>
                <a:lnTo>
                  <a:pt x="1057626" y="961894"/>
                </a:lnTo>
                <a:lnTo>
                  <a:pt x="1052322" y="961643"/>
                </a:lnTo>
                <a:lnTo>
                  <a:pt x="1038505" y="963286"/>
                </a:lnTo>
                <a:close/>
              </a:path>
              <a:path w="1109472" h="1304544">
                <a:moveTo>
                  <a:pt x="823156" y="327658"/>
                </a:moveTo>
                <a:lnTo>
                  <a:pt x="810175" y="322342"/>
                </a:lnTo>
                <a:lnTo>
                  <a:pt x="796619" y="318263"/>
                </a:lnTo>
                <a:lnTo>
                  <a:pt x="782557" y="315492"/>
                </a:lnTo>
                <a:lnTo>
                  <a:pt x="768057" y="314100"/>
                </a:lnTo>
                <a:lnTo>
                  <a:pt x="761238" y="313943"/>
                </a:lnTo>
                <a:lnTo>
                  <a:pt x="747793" y="314496"/>
                </a:lnTo>
                <a:lnTo>
                  <a:pt x="734886" y="316144"/>
                </a:lnTo>
                <a:lnTo>
                  <a:pt x="722460" y="318877"/>
                </a:lnTo>
                <a:lnTo>
                  <a:pt x="710456" y="322684"/>
                </a:lnTo>
                <a:lnTo>
                  <a:pt x="698815" y="327552"/>
                </a:lnTo>
                <a:lnTo>
                  <a:pt x="687481" y="333470"/>
                </a:lnTo>
                <a:lnTo>
                  <a:pt x="676394" y="340426"/>
                </a:lnTo>
                <a:lnTo>
                  <a:pt x="672846" y="342899"/>
                </a:lnTo>
                <a:lnTo>
                  <a:pt x="641546" y="320729"/>
                </a:lnTo>
                <a:lnTo>
                  <a:pt x="613373" y="300773"/>
                </a:lnTo>
                <a:lnTo>
                  <a:pt x="588163" y="282916"/>
                </a:lnTo>
                <a:lnTo>
                  <a:pt x="565751" y="267041"/>
                </a:lnTo>
                <a:lnTo>
                  <a:pt x="545973" y="253031"/>
                </a:lnTo>
                <a:lnTo>
                  <a:pt x="528663" y="240770"/>
                </a:lnTo>
                <a:lnTo>
                  <a:pt x="513658" y="230141"/>
                </a:lnTo>
                <a:lnTo>
                  <a:pt x="500792" y="221028"/>
                </a:lnTo>
                <a:lnTo>
                  <a:pt x="489901" y="213314"/>
                </a:lnTo>
                <a:lnTo>
                  <a:pt x="480822" y="206882"/>
                </a:lnTo>
                <a:lnTo>
                  <a:pt x="473387" y="201617"/>
                </a:lnTo>
                <a:lnTo>
                  <a:pt x="467435" y="197400"/>
                </a:lnTo>
                <a:lnTo>
                  <a:pt x="462799" y="194116"/>
                </a:lnTo>
                <a:lnTo>
                  <a:pt x="459315" y="191649"/>
                </a:lnTo>
                <a:lnTo>
                  <a:pt x="455145" y="188695"/>
                </a:lnTo>
                <a:lnTo>
                  <a:pt x="453390" y="187451"/>
                </a:lnTo>
                <a:lnTo>
                  <a:pt x="459081" y="176865"/>
                </a:lnTo>
                <a:lnTo>
                  <a:pt x="463801" y="165090"/>
                </a:lnTo>
                <a:lnTo>
                  <a:pt x="467349" y="152483"/>
                </a:lnTo>
                <a:lnTo>
                  <a:pt x="469527" y="139404"/>
                </a:lnTo>
                <a:lnTo>
                  <a:pt x="470154" y="128015"/>
                </a:lnTo>
                <a:lnTo>
                  <a:pt x="469298" y="113362"/>
                </a:lnTo>
                <a:lnTo>
                  <a:pt x="466800" y="99201"/>
                </a:lnTo>
                <a:lnTo>
                  <a:pt x="462761" y="85620"/>
                </a:lnTo>
                <a:lnTo>
                  <a:pt x="457282" y="72710"/>
                </a:lnTo>
                <a:lnTo>
                  <a:pt x="450466" y="60559"/>
                </a:lnTo>
                <a:lnTo>
                  <a:pt x="442413" y="49256"/>
                </a:lnTo>
                <a:lnTo>
                  <a:pt x="433226" y="38890"/>
                </a:lnTo>
                <a:lnTo>
                  <a:pt x="423007" y="29552"/>
                </a:lnTo>
                <a:lnTo>
                  <a:pt x="411856" y="21329"/>
                </a:lnTo>
                <a:lnTo>
                  <a:pt x="399876" y="14311"/>
                </a:lnTo>
                <a:lnTo>
                  <a:pt x="387168" y="8588"/>
                </a:lnTo>
                <a:lnTo>
                  <a:pt x="373834" y="4247"/>
                </a:lnTo>
                <a:lnTo>
                  <a:pt x="359975" y="1380"/>
                </a:lnTo>
                <a:lnTo>
                  <a:pt x="345694" y="73"/>
                </a:lnTo>
                <a:lnTo>
                  <a:pt x="341376" y="0"/>
                </a:lnTo>
                <a:lnTo>
                  <a:pt x="326573" y="823"/>
                </a:lnTo>
                <a:lnTo>
                  <a:pt x="312284" y="3235"/>
                </a:lnTo>
                <a:lnTo>
                  <a:pt x="298594" y="7146"/>
                </a:lnTo>
                <a:lnTo>
                  <a:pt x="285593" y="12467"/>
                </a:lnTo>
                <a:lnTo>
                  <a:pt x="308316" y="13595"/>
                </a:lnTo>
                <a:lnTo>
                  <a:pt x="322430" y="10573"/>
                </a:lnTo>
                <a:lnTo>
                  <a:pt x="337161" y="9213"/>
                </a:lnTo>
                <a:lnTo>
                  <a:pt x="355820" y="10021"/>
                </a:lnTo>
                <a:lnTo>
                  <a:pt x="369812" y="12589"/>
                </a:lnTo>
                <a:lnTo>
                  <a:pt x="383237" y="16746"/>
                </a:lnTo>
                <a:lnTo>
                  <a:pt x="395980" y="22393"/>
                </a:lnTo>
                <a:lnTo>
                  <a:pt x="407924" y="29431"/>
                </a:lnTo>
                <a:lnTo>
                  <a:pt x="418956" y="37759"/>
                </a:lnTo>
                <a:lnTo>
                  <a:pt x="428959" y="47280"/>
                </a:lnTo>
                <a:lnTo>
                  <a:pt x="437819" y="57892"/>
                </a:lnTo>
                <a:lnTo>
                  <a:pt x="445420" y="69497"/>
                </a:lnTo>
                <a:lnTo>
                  <a:pt x="451648" y="81994"/>
                </a:lnTo>
                <a:lnTo>
                  <a:pt x="456387" y="95285"/>
                </a:lnTo>
                <a:lnTo>
                  <a:pt x="459522" y="109269"/>
                </a:lnTo>
                <a:lnTo>
                  <a:pt x="460937" y="123848"/>
                </a:lnTo>
                <a:lnTo>
                  <a:pt x="461010" y="128015"/>
                </a:lnTo>
                <a:lnTo>
                  <a:pt x="460101" y="142415"/>
                </a:lnTo>
                <a:lnTo>
                  <a:pt x="457452" y="156365"/>
                </a:lnTo>
                <a:lnTo>
                  <a:pt x="453176" y="169752"/>
                </a:lnTo>
                <a:lnTo>
                  <a:pt x="447388" y="182462"/>
                </a:lnTo>
                <a:lnTo>
                  <a:pt x="440201" y="194381"/>
                </a:lnTo>
                <a:lnTo>
                  <a:pt x="431730" y="205394"/>
                </a:lnTo>
                <a:lnTo>
                  <a:pt x="422088" y="215388"/>
                </a:lnTo>
                <a:lnTo>
                  <a:pt x="411391" y="224249"/>
                </a:lnTo>
                <a:lnTo>
                  <a:pt x="399751" y="231862"/>
                </a:lnTo>
                <a:lnTo>
                  <a:pt x="387283" y="238112"/>
                </a:lnTo>
                <a:lnTo>
                  <a:pt x="374101" y="242888"/>
                </a:lnTo>
                <a:lnTo>
                  <a:pt x="360320" y="246073"/>
                </a:lnTo>
                <a:lnTo>
                  <a:pt x="346053" y="247554"/>
                </a:lnTo>
                <a:lnTo>
                  <a:pt x="341376" y="247649"/>
                </a:lnTo>
                <a:lnTo>
                  <a:pt x="326536" y="246741"/>
                </a:lnTo>
                <a:lnTo>
                  <a:pt x="312282" y="244092"/>
                </a:lnTo>
                <a:lnTo>
                  <a:pt x="298712" y="239816"/>
                </a:lnTo>
                <a:lnTo>
                  <a:pt x="285920" y="234028"/>
                </a:lnTo>
                <a:lnTo>
                  <a:pt x="274005" y="226841"/>
                </a:lnTo>
                <a:lnTo>
                  <a:pt x="263063" y="218370"/>
                </a:lnTo>
                <a:lnTo>
                  <a:pt x="253191" y="208728"/>
                </a:lnTo>
                <a:lnTo>
                  <a:pt x="244485" y="198031"/>
                </a:lnTo>
                <a:lnTo>
                  <a:pt x="237042" y="186391"/>
                </a:lnTo>
                <a:lnTo>
                  <a:pt x="230958" y="173923"/>
                </a:lnTo>
                <a:lnTo>
                  <a:pt x="226331" y="160741"/>
                </a:lnTo>
                <a:lnTo>
                  <a:pt x="223257" y="146960"/>
                </a:lnTo>
                <a:lnTo>
                  <a:pt x="221833" y="132693"/>
                </a:lnTo>
                <a:lnTo>
                  <a:pt x="221742" y="128015"/>
                </a:lnTo>
                <a:lnTo>
                  <a:pt x="212598" y="128015"/>
                </a:lnTo>
                <a:lnTo>
                  <a:pt x="212598" y="142493"/>
                </a:lnTo>
                <a:lnTo>
                  <a:pt x="177257" y="148827"/>
                </a:lnTo>
                <a:lnTo>
                  <a:pt x="146067" y="154416"/>
                </a:lnTo>
                <a:lnTo>
                  <a:pt x="118769" y="159309"/>
                </a:lnTo>
                <a:lnTo>
                  <a:pt x="95104" y="163550"/>
                </a:lnTo>
                <a:lnTo>
                  <a:pt x="74811" y="167186"/>
                </a:lnTo>
                <a:lnTo>
                  <a:pt x="57632" y="170265"/>
                </a:lnTo>
                <a:lnTo>
                  <a:pt x="43308" y="172832"/>
                </a:lnTo>
                <a:lnTo>
                  <a:pt x="31578" y="174934"/>
                </a:lnTo>
                <a:lnTo>
                  <a:pt x="22184" y="176618"/>
                </a:lnTo>
                <a:lnTo>
                  <a:pt x="14867" y="177929"/>
                </a:lnTo>
                <a:lnTo>
                  <a:pt x="9367" y="178915"/>
                </a:lnTo>
                <a:lnTo>
                  <a:pt x="5424" y="179621"/>
                </a:lnTo>
                <a:lnTo>
                  <a:pt x="2780" y="180095"/>
                </a:lnTo>
                <a:lnTo>
                  <a:pt x="0" y="180593"/>
                </a:lnTo>
                <a:lnTo>
                  <a:pt x="2286" y="199643"/>
                </a:lnTo>
                <a:lnTo>
                  <a:pt x="37660" y="193371"/>
                </a:lnTo>
                <a:lnTo>
                  <a:pt x="68921" y="187829"/>
                </a:lnTo>
                <a:lnTo>
                  <a:pt x="96325" y="182970"/>
                </a:lnTo>
                <a:lnTo>
                  <a:pt x="120125" y="178750"/>
                </a:lnTo>
                <a:lnTo>
                  <a:pt x="140575" y="175124"/>
                </a:lnTo>
                <a:lnTo>
                  <a:pt x="157929" y="172047"/>
                </a:lnTo>
                <a:lnTo>
                  <a:pt x="172441" y="169474"/>
                </a:lnTo>
                <a:lnTo>
                  <a:pt x="184366" y="167360"/>
                </a:lnTo>
                <a:lnTo>
                  <a:pt x="193957" y="165659"/>
                </a:lnTo>
                <a:lnTo>
                  <a:pt x="201469" y="164327"/>
                </a:lnTo>
                <a:lnTo>
                  <a:pt x="207155" y="163319"/>
                </a:lnTo>
                <a:lnTo>
                  <a:pt x="211270" y="162589"/>
                </a:lnTo>
                <a:lnTo>
                  <a:pt x="214068" y="162093"/>
                </a:lnTo>
                <a:lnTo>
                  <a:pt x="216728" y="161622"/>
                </a:lnTo>
                <a:lnTo>
                  <a:pt x="217170" y="161543"/>
                </a:lnTo>
                <a:lnTo>
                  <a:pt x="221387" y="174598"/>
                </a:lnTo>
                <a:lnTo>
                  <a:pt x="226933" y="186998"/>
                </a:lnTo>
                <a:lnTo>
                  <a:pt x="233723" y="198660"/>
                </a:lnTo>
                <a:lnTo>
                  <a:pt x="241672" y="209501"/>
                </a:lnTo>
                <a:lnTo>
                  <a:pt x="250693" y="219438"/>
                </a:lnTo>
                <a:lnTo>
                  <a:pt x="260701" y="228388"/>
                </a:lnTo>
                <a:lnTo>
                  <a:pt x="271611" y="236268"/>
                </a:lnTo>
                <a:lnTo>
                  <a:pt x="283338" y="242995"/>
                </a:lnTo>
                <a:lnTo>
                  <a:pt x="295795" y="248485"/>
                </a:lnTo>
                <a:lnTo>
                  <a:pt x="308898" y="252657"/>
                </a:lnTo>
                <a:lnTo>
                  <a:pt x="322560" y="255426"/>
                </a:lnTo>
                <a:lnTo>
                  <a:pt x="336697" y="256710"/>
                </a:lnTo>
                <a:lnTo>
                  <a:pt x="341376" y="256793"/>
                </a:lnTo>
                <a:lnTo>
                  <a:pt x="354596" y="256035"/>
                </a:lnTo>
                <a:lnTo>
                  <a:pt x="367560" y="253821"/>
                </a:lnTo>
                <a:lnTo>
                  <a:pt x="380176" y="250242"/>
                </a:lnTo>
                <a:lnTo>
                  <a:pt x="392353" y="245389"/>
                </a:lnTo>
                <a:lnTo>
                  <a:pt x="404000" y="239354"/>
                </a:lnTo>
                <a:lnTo>
                  <a:pt x="415026" y="232227"/>
                </a:lnTo>
                <a:lnTo>
                  <a:pt x="425339" y="224100"/>
                </a:lnTo>
                <a:lnTo>
                  <a:pt x="434848" y="215063"/>
                </a:lnTo>
                <a:lnTo>
                  <a:pt x="443463" y="205208"/>
                </a:lnTo>
                <a:lnTo>
                  <a:pt x="444246" y="204215"/>
                </a:lnTo>
                <a:lnTo>
                  <a:pt x="474893" y="225626"/>
                </a:lnTo>
                <a:lnTo>
                  <a:pt x="502479" y="244896"/>
                </a:lnTo>
                <a:lnTo>
                  <a:pt x="527164" y="262141"/>
                </a:lnTo>
                <a:lnTo>
                  <a:pt x="549109" y="277471"/>
                </a:lnTo>
                <a:lnTo>
                  <a:pt x="568475" y="291000"/>
                </a:lnTo>
                <a:lnTo>
                  <a:pt x="585424" y="302840"/>
                </a:lnTo>
                <a:lnTo>
                  <a:pt x="600117" y="313104"/>
                </a:lnTo>
                <a:lnTo>
                  <a:pt x="612715" y="321905"/>
                </a:lnTo>
                <a:lnTo>
                  <a:pt x="623378" y="329354"/>
                </a:lnTo>
                <a:lnTo>
                  <a:pt x="632269" y="335565"/>
                </a:lnTo>
                <a:lnTo>
                  <a:pt x="639548" y="340650"/>
                </a:lnTo>
                <a:lnTo>
                  <a:pt x="645377" y="344722"/>
                </a:lnTo>
                <a:lnTo>
                  <a:pt x="649916" y="347893"/>
                </a:lnTo>
                <a:lnTo>
                  <a:pt x="653328" y="350276"/>
                </a:lnTo>
                <a:lnTo>
                  <a:pt x="677394" y="352234"/>
                </a:lnTo>
                <a:lnTo>
                  <a:pt x="688775" y="344382"/>
                </a:lnTo>
                <a:lnTo>
                  <a:pt x="700943" y="337681"/>
                </a:lnTo>
                <a:lnTo>
                  <a:pt x="713821" y="332209"/>
                </a:lnTo>
                <a:lnTo>
                  <a:pt x="727330" y="328045"/>
                </a:lnTo>
                <a:lnTo>
                  <a:pt x="741392" y="325265"/>
                </a:lnTo>
                <a:lnTo>
                  <a:pt x="755928" y="323950"/>
                </a:lnTo>
                <a:lnTo>
                  <a:pt x="761238" y="323849"/>
                </a:lnTo>
                <a:lnTo>
                  <a:pt x="775894" y="324617"/>
                </a:lnTo>
                <a:lnTo>
                  <a:pt x="790123" y="326869"/>
                </a:lnTo>
                <a:lnTo>
                  <a:pt x="803846" y="330526"/>
                </a:lnTo>
                <a:lnTo>
                  <a:pt x="823156" y="327658"/>
                </a:lnTo>
                <a:close/>
              </a:path>
              <a:path w="1109472" h="1304544">
                <a:moveTo>
                  <a:pt x="771007" y="758831"/>
                </a:moveTo>
                <a:lnTo>
                  <a:pt x="783398" y="752358"/>
                </a:lnTo>
                <a:lnTo>
                  <a:pt x="796707" y="747471"/>
                </a:lnTo>
                <a:lnTo>
                  <a:pt x="810818" y="744301"/>
                </a:lnTo>
                <a:lnTo>
                  <a:pt x="775020" y="745227"/>
                </a:lnTo>
                <a:lnTo>
                  <a:pt x="763063" y="751837"/>
                </a:lnTo>
                <a:lnTo>
                  <a:pt x="752105" y="759643"/>
                </a:lnTo>
                <a:lnTo>
                  <a:pt x="742216" y="768560"/>
                </a:lnTo>
                <a:lnTo>
                  <a:pt x="733464" y="778499"/>
                </a:lnTo>
                <a:lnTo>
                  <a:pt x="725918" y="789374"/>
                </a:lnTo>
                <a:lnTo>
                  <a:pt x="719647" y="801098"/>
                </a:lnTo>
                <a:lnTo>
                  <a:pt x="714720" y="813583"/>
                </a:lnTo>
                <a:lnTo>
                  <a:pt x="711206" y="826744"/>
                </a:lnTo>
                <a:lnTo>
                  <a:pt x="709173" y="840492"/>
                </a:lnTo>
                <a:lnTo>
                  <a:pt x="708660" y="851915"/>
                </a:lnTo>
                <a:lnTo>
                  <a:pt x="709436" y="865900"/>
                </a:lnTo>
                <a:lnTo>
                  <a:pt x="718566" y="851915"/>
                </a:lnTo>
                <a:lnTo>
                  <a:pt x="719518" y="837494"/>
                </a:lnTo>
                <a:lnTo>
                  <a:pt x="722299" y="823605"/>
                </a:lnTo>
                <a:lnTo>
                  <a:pt x="726795" y="810381"/>
                </a:lnTo>
                <a:lnTo>
                  <a:pt x="732891" y="797952"/>
                </a:lnTo>
                <a:lnTo>
                  <a:pt x="740475" y="786452"/>
                </a:lnTo>
                <a:lnTo>
                  <a:pt x="749431" y="776010"/>
                </a:lnTo>
                <a:lnTo>
                  <a:pt x="759647" y="766759"/>
                </a:lnTo>
                <a:lnTo>
                  <a:pt x="771007" y="758831"/>
                </a:lnTo>
                <a:close/>
              </a:path>
              <a:path w="1109472" h="1304544">
                <a:moveTo>
                  <a:pt x="537534" y="1226427"/>
                </a:moveTo>
                <a:lnTo>
                  <a:pt x="537210" y="1219199"/>
                </a:lnTo>
                <a:lnTo>
                  <a:pt x="538567" y="1204324"/>
                </a:lnTo>
                <a:lnTo>
                  <a:pt x="527727" y="1210481"/>
                </a:lnTo>
                <a:lnTo>
                  <a:pt x="527304" y="1219199"/>
                </a:lnTo>
                <a:lnTo>
                  <a:pt x="528525" y="1233712"/>
                </a:lnTo>
                <a:lnTo>
                  <a:pt x="532061" y="1247424"/>
                </a:lnTo>
                <a:lnTo>
                  <a:pt x="537717" y="1260133"/>
                </a:lnTo>
                <a:lnTo>
                  <a:pt x="545298" y="1271642"/>
                </a:lnTo>
                <a:lnTo>
                  <a:pt x="554610" y="1281749"/>
                </a:lnTo>
                <a:lnTo>
                  <a:pt x="565457" y="1290256"/>
                </a:lnTo>
                <a:lnTo>
                  <a:pt x="577647" y="1296962"/>
                </a:lnTo>
                <a:lnTo>
                  <a:pt x="590984" y="1301668"/>
                </a:lnTo>
                <a:lnTo>
                  <a:pt x="605274" y="1304175"/>
                </a:lnTo>
                <a:lnTo>
                  <a:pt x="613410" y="1304543"/>
                </a:lnTo>
                <a:lnTo>
                  <a:pt x="628138" y="1303322"/>
                </a:lnTo>
                <a:lnTo>
                  <a:pt x="642019" y="1299793"/>
                </a:lnTo>
                <a:lnTo>
                  <a:pt x="654859" y="1294154"/>
                </a:lnTo>
                <a:lnTo>
                  <a:pt x="666464" y="1286605"/>
                </a:lnTo>
                <a:lnTo>
                  <a:pt x="676639" y="1277347"/>
                </a:lnTo>
                <a:lnTo>
                  <a:pt x="685189" y="1266579"/>
                </a:lnTo>
                <a:lnTo>
                  <a:pt x="691920" y="1254500"/>
                </a:lnTo>
                <a:lnTo>
                  <a:pt x="696637" y="1241311"/>
                </a:lnTo>
                <a:lnTo>
                  <a:pt x="699147" y="1227211"/>
                </a:lnTo>
                <a:lnTo>
                  <a:pt x="699516" y="1219199"/>
                </a:lnTo>
                <a:lnTo>
                  <a:pt x="698398" y="1205342"/>
                </a:lnTo>
                <a:lnTo>
                  <a:pt x="695178" y="1192185"/>
                </a:lnTo>
                <a:lnTo>
                  <a:pt x="690051" y="1179946"/>
                </a:lnTo>
                <a:lnTo>
                  <a:pt x="683215" y="1168842"/>
                </a:lnTo>
                <a:lnTo>
                  <a:pt x="674866" y="1159089"/>
                </a:lnTo>
                <a:lnTo>
                  <a:pt x="665203" y="1150903"/>
                </a:lnTo>
                <a:lnTo>
                  <a:pt x="663702" y="1149857"/>
                </a:lnTo>
                <a:lnTo>
                  <a:pt x="683686" y="1119942"/>
                </a:lnTo>
                <a:lnTo>
                  <a:pt x="701403" y="1093420"/>
                </a:lnTo>
                <a:lnTo>
                  <a:pt x="716989" y="1070089"/>
                </a:lnTo>
                <a:lnTo>
                  <a:pt x="730581" y="1049744"/>
                </a:lnTo>
                <a:lnTo>
                  <a:pt x="742315" y="1032179"/>
                </a:lnTo>
                <a:lnTo>
                  <a:pt x="752327" y="1017192"/>
                </a:lnTo>
                <a:lnTo>
                  <a:pt x="760754" y="1004576"/>
                </a:lnTo>
                <a:lnTo>
                  <a:pt x="767733" y="994129"/>
                </a:lnTo>
                <a:lnTo>
                  <a:pt x="773400" y="985646"/>
                </a:lnTo>
                <a:lnTo>
                  <a:pt x="777893" y="978921"/>
                </a:lnTo>
                <a:lnTo>
                  <a:pt x="781346" y="973752"/>
                </a:lnTo>
                <a:lnTo>
                  <a:pt x="783897" y="969932"/>
                </a:lnTo>
                <a:lnTo>
                  <a:pt x="785683" y="967259"/>
                </a:lnTo>
                <a:lnTo>
                  <a:pt x="787505" y="964533"/>
                </a:lnTo>
                <a:lnTo>
                  <a:pt x="787908" y="963929"/>
                </a:lnTo>
                <a:lnTo>
                  <a:pt x="799287" y="967686"/>
                </a:lnTo>
                <a:lnTo>
                  <a:pt x="811873" y="970300"/>
                </a:lnTo>
                <a:lnTo>
                  <a:pt x="825126" y="971501"/>
                </a:lnTo>
                <a:lnTo>
                  <a:pt x="828294" y="971549"/>
                </a:lnTo>
                <a:lnTo>
                  <a:pt x="841829" y="970780"/>
                </a:lnTo>
                <a:lnTo>
                  <a:pt x="854900" y="968538"/>
                </a:lnTo>
                <a:lnTo>
                  <a:pt x="867433" y="964925"/>
                </a:lnTo>
                <a:lnTo>
                  <a:pt x="879356" y="960041"/>
                </a:lnTo>
                <a:lnTo>
                  <a:pt x="890598" y="953988"/>
                </a:lnTo>
                <a:lnTo>
                  <a:pt x="901086" y="946867"/>
                </a:lnTo>
                <a:lnTo>
                  <a:pt x="908134" y="941073"/>
                </a:lnTo>
                <a:lnTo>
                  <a:pt x="906780" y="940307"/>
                </a:lnTo>
                <a:lnTo>
                  <a:pt x="909066" y="940307"/>
                </a:lnTo>
                <a:lnTo>
                  <a:pt x="960699" y="948699"/>
                </a:lnTo>
                <a:lnTo>
                  <a:pt x="944642" y="939389"/>
                </a:lnTo>
                <a:lnTo>
                  <a:pt x="933669" y="933026"/>
                </a:lnTo>
                <a:lnTo>
                  <a:pt x="926812" y="929050"/>
                </a:lnTo>
                <a:lnTo>
                  <a:pt x="923103" y="926900"/>
                </a:lnTo>
                <a:lnTo>
                  <a:pt x="921258" y="925829"/>
                </a:lnTo>
                <a:lnTo>
                  <a:pt x="928835" y="915292"/>
                </a:lnTo>
                <a:lnTo>
                  <a:pt x="935261" y="904320"/>
                </a:lnTo>
                <a:lnTo>
                  <a:pt x="940458" y="892834"/>
                </a:lnTo>
                <a:lnTo>
                  <a:pt x="944348" y="880759"/>
                </a:lnTo>
                <a:lnTo>
                  <a:pt x="946855" y="868017"/>
                </a:lnTo>
                <a:lnTo>
                  <a:pt x="947900" y="854530"/>
                </a:lnTo>
                <a:lnTo>
                  <a:pt x="947928" y="851915"/>
                </a:lnTo>
                <a:lnTo>
                  <a:pt x="947001" y="837189"/>
                </a:lnTo>
                <a:lnTo>
                  <a:pt x="944304" y="823028"/>
                </a:lnTo>
                <a:lnTo>
                  <a:pt x="939955" y="809534"/>
                </a:lnTo>
                <a:lnTo>
                  <a:pt x="934078" y="796805"/>
                </a:lnTo>
                <a:lnTo>
                  <a:pt x="926792" y="784940"/>
                </a:lnTo>
                <a:lnTo>
                  <a:pt x="918218" y="774041"/>
                </a:lnTo>
                <a:lnTo>
                  <a:pt x="908478" y="764205"/>
                </a:lnTo>
                <a:lnTo>
                  <a:pt x="897693" y="755533"/>
                </a:lnTo>
                <a:lnTo>
                  <a:pt x="885983" y="748124"/>
                </a:lnTo>
                <a:lnTo>
                  <a:pt x="873471" y="742078"/>
                </a:lnTo>
                <a:lnTo>
                  <a:pt x="860276" y="737495"/>
                </a:lnTo>
                <a:lnTo>
                  <a:pt x="846520" y="734473"/>
                </a:lnTo>
                <a:lnTo>
                  <a:pt x="832324" y="733113"/>
                </a:lnTo>
                <a:lnTo>
                  <a:pt x="811530" y="733043"/>
                </a:lnTo>
                <a:lnTo>
                  <a:pt x="804672" y="735329"/>
                </a:lnTo>
                <a:lnTo>
                  <a:pt x="799622" y="701197"/>
                </a:lnTo>
                <a:lnTo>
                  <a:pt x="795555" y="673701"/>
                </a:lnTo>
                <a:lnTo>
                  <a:pt x="792363" y="652124"/>
                </a:lnTo>
                <a:lnTo>
                  <a:pt x="789941" y="635749"/>
                </a:lnTo>
                <a:lnTo>
                  <a:pt x="788182" y="623857"/>
                </a:lnTo>
                <a:lnTo>
                  <a:pt x="786980" y="615733"/>
                </a:lnTo>
                <a:lnTo>
                  <a:pt x="786229" y="610657"/>
                </a:lnTo>
                <a:lnTo>
                  <a:pt x="785823" y="607914"/>
                </a:lnTo>
                <a:lnTo>
                  <a:pt x="785622" y="606551"/>
                </a:lnTo>
                <a:lnTo>
                  <a:pt x="799159" y="603631"/>
                </a:lnTo>
                <a:lnTo>
                  <a:pt x="812257" y="599487"/>
                </a:lnTo>
                <a:lnTo>
                  <a:pt x="824840" y="594179"/>
                </a:lnTo>
                <a:lnTo>
                  <a:pt x="836837" y="587767"/>
                </a:lnTo>
                <a:lnTo>
                  <a:pt x="848174" y="580312"/>
                </a:lnTo>
                <a:lnTo>
                  <a:pt x="858777" y="571872"/>
                </a:lnTo>
                <a:lnTo>
                  <a:pt x="868572" y="562507"/>
                </a:lnTo>
                <a:lnTo>
                  <a:pt x="877487" y="552278"/>
                </a:lnTo>
                <a:lnTo>
                  <a:pt x="885448" y="541245"/>
                </a:lnTo>
                <a:lnTo>
                  <a:pt x="892381" y="529466"/>
                </a:lnTo>
                <a:lnTo>
                  <a:pt x="898214" y="517003"/>
                </a:lnTo>
                <a:lnTo>
                  <a:pt x="902872" y="503914"/>
                </a:lnTo>
                <a:lnTo>
                  <a:pt x="906282" y="490260"/>
                </a:lnTo>
                <a:lnTo>
                  <a:pt x="908371" y="476100"/>
                </a:lnTo>
                <a:lnTo>
                  <a:pt x="909066" y="461771"/>
                </a:lnTo>
                <a:lnTo>
                  <a:pt x="908343" y="447215"/>
                </a:lnTo>
                <a:lnTo>
                  <a:pt x="906221" y="433034"/>
                </a:lnTo>
                <a:lnTo>
                  <a:pt x="902769" y="419300"/>
                </a:lnTo>
                <a:lnTo>
                  <a:pt x="898055" y="406086"/>
                </a:lnTo>
                <a:lnTo>
                  <a:pt x="892148" y="393461"/>
                </a:lnTo>
                <a:lnTo>
                  <a:pt x="885116" y="381500"/>
                </a:lnTo>
                <a:lnTo>
                  <a:pt x="877028" y="370272"/>
                </a:lnTo>
                <a:lnTo>
                  <a:pt x="867953" y="359851"/>
                </a:lnTo>
                <a:lnTo>
                  <a:pt x="857960" y="350307"/>
                </a:lnTo>
                <a:lnTo>
                  <a:pt x="847117" y="341712"/>
                </a:lnTo>
                <a:lnTo>
                  <a:pt x="835493" y="334139"/>
                </a:lnTo>
                <a:lnTo>
                  <a:pt x="823156" y="327658"/>
                </a:lnTo>
                <a:lnTo>
                  <a:pt x="803846" y="330526"/>
                </a:lnTo>
                <a:lnTo>
                  <a:pt x="816981" y="335513"/>
                </a:lnTo>
                <a:lnTo>
                  <a:pt x="829448" y="341750"/>
                </a:lnTo>
                <a:lnTo>
                  <a:pt x="841168" y="349160"/>
                </a:lnTo>
                <a:lnTo>
                  <a:pt x="852061" y="357667"/>
                </a:lnTo>
                <a:lnTo>
                  <a:pt x="862046" y="367191"/>
                </a:lnTo>
                <a:lnTo>
                  <a:pt x="871043" y="377656"/>
                </a:lnTo>
                <a:lnTo>
                  <a:pt x="878972" y="388984"/>
                </a:lnTo>
                <a:lnTo>
                  <a:pt x="885753" y="401097"/>
                </a:lnTo>
                <a:lnTo>
                  <a:pt x="891306" y="413918"/>
                </a:lnTo>
                <a:lnTo>
                  <a:pt x="895551" y="427369"/>
                </a:lnTo>
                <a:lnTo>
                  <a:pt x="898407" y="441373"/>
                </a:lnTo>
                <a:lnTo>
                  <a:pt x="899795" y="455852"/>
                </a:lnTo>
                <a:lnTo>
                  <a:pt x="899922" y="461771"/>
                </a:lnTo>
                <a:lnTo>
                  <a:pt x="899145" y="476419"/>
                </a:lnTo>
                <a:lnTo>
                  <a:pt x="896867" y="490622"/>
                </a:lnTo>
                <a:lnTo>
                  <a:pt x="893169" y="504304"/>
                </a:lnTo>
                <a:lnTo>
                  <a:pt x="888131" y="517387"/>
                </a:lnTo>
                <a:lnTo>
                  <a:pt x="881832" y="529793"/>
                </a:lnTo>
                <a:lnTo>
                  <a:pt x="874354" y="541446"/>
                </a:lnTo>
                <a:lnTo>
                  <a:pt x="865775" y="552266"/>
                </a:lnTo>
                <a:lnTo>
                  <a:pt x="856177" y="562177"/>
                </a:lnTo>
                <a:lnTo>
                  <a:pt x="845638" y="571100"/>
                </a:lnTo>
                <a:lnTo>
                  <a:pt x="834240" y="578959"/>
                </a:lnTo>
                <a:lnTo>
                  <a:pt x="822063" y="585676"/>
                </a:lnTo>
                <a:lnTo>
                  <a:pt x="809186" y="591173"/>
                </a:lnTo>
                <a:lnTo>
                  <a:pt x="795689" y="595373"/>
                </a:lnTo>
                <a:lnTo>
                  <a:pt x="781654" y="598197"/>
                </a:lnTo>
                <a:lnTo>
                  <a:pt x="767159" y="599569"/>
                </a:lnTo>
                <a:lnTo>
                  <a:pt x="761238" y="599693"/>
                </a:lnTo>
                <a:lnTo>
                  <a:pt x="746550" y="598922"/>
                </a:lnTo>
                <a:lnTo>
                  <a:pt x="732310" y="596658"/>
                </a:lnTo>
                <a:lnTo>
                  <a:pt x="718594" y="592981"/>
                </a:lnTo>
                <a:lnTo>
                  <a:pt x="705481" y="587968"/>
                </a:lnTo>
                <a:lnTo>
                  <a:pt x="693049" y="581699"/>
                </a:lnTo>
                <a:lnTo>
                  <a:pt x="681377" y="574250"/>
                </a:lnTo>
                <a:lnTo>
                  <a:pt x="670542" y="565701"/>
                </a:lnTo>
                <a:lnTo>
                  <a:pt x="660624" y="556130"/>
                </a:lnTo>
                <a:lnTo>
                  <a:pt x="651700" y="545615"/>
                </a:lnTo>
                <a:lnTo>
                  <a:pt x="643848" y="534234"/>
                </a:lnTo>
                <a:lnTo>
                  <a:pt x="637147" y="522066"/>
                </a:lnTo>
                <a:lnTo>
                  <a:pt x="631675" y="509188"/>
                </a:lnTo>
                <a:lnTo>
                  <a:pt x="627511" y="495679"/>
                </a:lnTo>
                <a:lnTo>
                  <a:pt x="624731" y="481617"/>
                </a:lnTo>
                <a:lnTo>
                  <a:pt x="623416" y="467081"/>
                </a:lnTo>
                <a:lnTo>
                  <a:pt x="623316" y="461771"/>
                </a:lnTo>
                <a:lnTo>
                  <a:pt x="624087" y="447084"/>
                </a:lnTo>
                <a:lnTo>
                  <a:pt x="626351" y="432844"/>
                </a:lnTo>
                <a:lnTo>
                  <a:pt x="630028" y="419128"/>
                </a:lnTo>
                <a:lnTo>
                  <a:pt x="635041" y="406015"/>
                </a:lnTo>
                <a:lnTo>
                  <a:pt x="641310" y="393583"/>
                </a:lnTo>
                <a:lnTo>
                  <a:pt x="648759" y="381911"/>
                </a:lnTo>
                <a:lnTo>
                  <a:pt x="657308" y="371076"/>
                </a:lnTo>
                <a:lnTo>
                  <a:pt x="666879" y="361158"/>
                </a:lnTo>
                <a:lnTo>
                  <a:pt x="677394" y="352234"/>
                </a:lnTo>
                <a:lnTo>
                  <a:pt x="653328" y="350276"/>
                </a:lnTo>
                <a:lnTo>
                  <a:pt x="657410" y="353129"/>
                </a:lnTo>
                <a:lnTo>
                  <a:pt x="659130" y="354329"/>
                </a:lnTo>
                <a:lnTo>
                  <a:pt x="650120" y="363429"/>
                </a:lnTo>
                <a:lnTo>
                  <a:pt x="642011" y="373286"/>
                </a:lnTo>
                <a:lnTo>
                  <a:pt x="634838" y="383849"/>
                </a:lnTo>
                <a:lnTo>
                  <a:pt x="628636" y="395064"/>
                </a:lnTo>
                <a:lnTo>
                  <a:pt x="623441" y="406879"/>
                </a:lnTo>
                <a:lnTo>
                  <a:pt x="619288" y="419241"/>
                </a:lnTo>
                <a:lnTo>
                  <a:pt x="616212" y="432096"/>
                </a:lnTo>
                <a:lnTo>
                  <a:pt x="614248" y="445392"/>
                </a:lnTo>
                <a:lnTo>
                  <a:pt x="613432" y="459075"/>
                </a:lnTo>
                <a:lnTo>
                  <a:pt x="613410" y="461771"/>
                </a:lnTo>
                <a:lnTo>
                  <a:pt x="614140" y="476328"/>
                </a:lnTo>
                <a:lnTo>
                  <a:pt x="616283" y="490509"/>
                </a:lnTo>
                <a:lnTo>
                  <a:pt x="619768" y="504243"/>
                </a:lnTo>
                <a:lnTo>
                  <a:pt x="624522" y="517457"/>
                </a:lnTo>
                <a:lnTo>
                  <a:pt x="630474" y="530082"/>
                </a:lnTo>
                <a:lnTo>
                  <a:pt x="637552" y="542043"/>
                </a:lnTo>
                <a:lnTo>
                  <a:pt x="645684" y="553271"/>
                </a:lnTo>
                <a:lnTo>
                  <a:pt x="654799" y="563692"/>
                </a:lnTo>
                <a:lnTo>
                  <a:pt x="664825" y="573236"/>
                </a:lnTo>
                <a:lnTo>
                  <a:pt x="675689" y="581831"/>
                </a:lnTo>
                <a:lnTo>
                  <a:pt x="687321" y="589404"/>
                </a:lnTo>
                <a:lnTo>
                  <a:pt x="699648" y="595885"/>
                </a:lnTo>
                <a:lnTo>
                  <a:pt x="712600" y="601201"/>
                </a:lnTo>
                <a:lnTo>
                  <a:pt x="726103" y="605280"/>
                </a:lnTo>
                <a:lnTo>
                  <a:pt x="740086" y="608051"/>
                </a:lnTo>
                <a:lnTo>
                  <a:pt x="754478" y="609443"/>
                </a:lnTo>
                <a:lnTo>
                  <a:pt x="761238" y="609599"/>
                </a:lnTo>
                <a:lnTo>
                  <a:pt x="766572" y="609599"/>
                </a:lnTo>
                <a:lnTo>
                  <a:pt x="772155" y="643698"/>
                </a:lnTo>
                <a:lnTo>
                  <a:pt x="776668" y="671260"/>
                </a:lnTo>
                <a:lnTo>
                  <a:pt x="780224" y="692980"/>
                </a:lnTo>
                <a:lnTo>
                  <a:pt x="782938" y="709554"/>
                </a:lnTo>
                <a:lnTo>
                  <a:pt x="784923" y="721678"/>
                </a:lnTo>
                <a:lnTo>
                  <a:pt x="786294" y="730047"/>
                </a:lnTo>
                <a:lnTo>
                  <a:pt x="787163" y="735358"/>
                </a:lnTo>
                <a:lnTo>
                  <a:pt x="787646" y="738305"/>
                </a:lnTo>
                <a:lnTo>
                  <a:pt x="787908" y="739901"/>
                </a:lnTo>
                <a:lnTo>
                  <a:pt x="775020" y="745227"/>
                </a:lnTo>
                <a:lnTo>
                  <a:pt x="810818" y="744301"/>
                </a:lnTo>
                <a:lnTo>
                  <a:pt x="825619" y="742981"/>
                </a:lnTo>
                <a:lnTo>
                  <a:pt x="828294" y="742949"/>
                </a:lnTo>
                <a:lnTo>
                  <a:pt x="842729" y="743930"/>
                </a:lnTo>
                <a:lnTo>
                  <a:pt x="856658" y="746783"/>
                </a:lnTo>
                <a:lnTo>
                  <a:pt x="869944" y="751377"/>
                </a:lnTo>
                <a:lnTo>
                  <a:pt x="882449" y="757580"/>
                </a:lnTo>
                <a:lnTo>
                  <a:pt x="894037" y="765261"/>
                </a:lnTo>
                <a:lnTo>
                  <a:pt x="904572" y="774287"/>
                </a:lnTo>
                <a:lnTo>
                  <a:pt x="913916" y="784528"/>
                </a:lnTo>
                <a:lnTo>
                  <a:pt x="921932" y="795852"/>
                </a:lnTo>
                <a:lnTo>
                  <a:pt x="928485" y="808126"/>
                </a:lnTo>
                <a:lnTo>
                  <a:pt x="933436" y="821220"/>
                </a:lnTo>
                <a:lnTo>
                  <a:pt x="936650" y="835001"/>
                </a:lnTo>
                <a:lnTo>
                  <a:pt x="937990" y="849338"/>
                </a:lnTo>
                <a:lnTo>
                  <a:pt x="938022" y="851915"/>
                </a:lnTo>
                <a:lnTo>
                  <a:pt x="937033" y="866302"/>
                </a:lnTo>
                <a:lnTo>
                  <a:pt x="934160" y="880186"/>
                </a:lnTo>
                <a:lnTo>
                  <a:pt x="929535" y="893432"/>
                </a:lnTo>
                <a:lnTo>
                  <a:pt x="923296" y="905904"/>
                </a:lnTo>
                <a:lnTo>
                  <a:pt x="915577" y="917467"/>
                </a:lnTo>
                <a:lnTo>
                  <a:pt x="906513" y="927986"/>
                </a:lnTo>
                <a:lnTo>
                  <a:pt x="896241" y="937326"/>
                </a:lnTo>
                <a:lnTo>
                  <a:pt x="884894" y="945351"/>
                </a:lnTo>
                <a:lnTo>
                  <a:pt x="872609" y="951926"/>
                </a:lnTo>
                <a:lnTo>
                  <a:pt x="859521" y="956915"/>
                </a:lnTo>
                <a:lnTo>
                  <a:pt x="845766" y="960183"/>
                </a:lnTo>
                <a:lnTo>
                  <a:pt x="831477" y="961595"/>
                </a:lnTo>
                <a:lnTo>
                  <a:pt x="828294" y="961643"/>
                </a:lnTo>
                <a:lnTo>
                  <a:pt x="813434" y="960655"/>
                </a:lnTo>
                <a:lnTo>
                  <a:pt x="799238" y="957782"/>
                </a:lnTo>
                <a:lnTo>
                  <a:pt x="785819" y="953157"/>
                </a:lnTo>
                <a:lnTo>
                  <a:pt x="773289" y="946918"/>
                </a:lnTo>
                <a:lnTo>
                  <a:pt x="761762" y="939199"/>
                </a:lnTo>
                <a:lnTo>
                  <a:pt x="751350" y="930135"/>
                </a:lnTo>
                <a:lnTo>
                  <a:pt x="742166" y="919863"/>
                </a:lnTo>
                <a:lnTo>
                  <a:pt x="734323" y="908516"/>
                </a:lnTo>
                <a:lnTo>
                  <a:pt x="727933" y="896231"/>
                </a:lnTo>
                <a:lnTo>
                  <a:pt x="723109" y="883143"/>
                </a:lnTo>
                <a:lnTo>
                  <a:pt x="719964" y="869388"/>
                </a:lnTo>
                <a:lnTo>
                  <a:pt x="718611" y="855099"/>
                </a:lnTo>
                <a:lnTo>
                  <a:pt x="718566" y="851915"/>
                </a:lnTo>
                <a:lnTo>
                  <a:pt x="709436" y="865900"/>
                </a:lnTo>
                <a:lnTo>
                  <a:pt x="711718" y="879330"/>
                </a:lnTo>
                <a:lnTo>
                  <a:pt x="715434" y="892144"/>
                </a:lnTo>
                <a:lnTo>
                  <a:pt x="720513" y="904281"/>
                </a:lnTo>
                <a:lnTo>
                  <a:pt x="726881" y="915680"/>
                </a:lnTo>
                <a:lnTo>
                  <a:pt x="734469" y="926278"/>
                </a:lnTo>
                <a:lnTo>
                  <a:pt x="743204" y="936016"/>
                </a:lnTo>
                <a:lnTo>
                  <a:pt x="753015" y="944831"/>
                </a:lnTo>
                <a:lnTo>
                  <a:pt x="763830" y="952661"/>
                </a:lnTo>
                <a:lnTo>
                  <a:pt x="771144" y="957071"/>
                </a:lnTo>
                <a:lnTo>
                  <a:pt x="750944" y="986814"/>
                </a:lnTo>
                <a:lnTo>
                  <a:pt x="733062" y="1013143"/>
                </a:lnTo>
                <a:lnTo>
                  <a:pt x="717357" y="1036266"/>
                </a:lnTo>
                <a:lnTo>
                  <a:pt x="703688" y="1056393"/>
                </a:lnTo>
                <a:lnTo>
                  <a:pt x="691913" y="1073730"/>
                </a:lnTo>
                <a:lnTo>
                  <a:pt x="681891" y="1088486"/>
                </a:lnTo>
                <a:lnTo>
                  <a:pt x="673481" y="1100869"/>
                </a:lnTo>
                <a:lnTo>
                  <a:pt x="666541" y="1111087"/>
                </a:lnTo>
                <a:lnTo>
                  <a:pt x="660930" y="1119349"/>
                </a:lnTo>
                <a:lnTo>
                  <a:pt x="656507" y="1125861"/>
                </a:lnTo>
                <a:lnTo>
                  <a:pt x="653131" y="1130832"/>
                </a:lnTo>
                <a:lnTo>
                  <a:pt x="650660" y="1134470"/>
                </a:lnTo>
                <a:lnTo>
                  <a:pt x="647869" y="1138580"/>
                </a:lnTo>
                <a:lnTo>
                  <a:pt x="646938" y="1139951"/>
                </a:lnTo>
                <a:lnTo>
                  <a:pt x="635318" y="1135806"/>
                </a:lnTo>
                <a:lnTo>
                  <a:pt x="622674" y="1133549"/>
                </a:lnTo>
                <a:lnTo>
                  <a:pt x="613410" y="1133093"/>
                </a:lnTo>
                <a:lnTo>
                  <a:pt x="598745" y="1134305"/>
                </a:lnTo>
                <a:lnTo>
                  <a:pt x="584918" y="1137811"/>
                </a:lnTo>
                <a:lnTo>
                  <a:pt x="572122" y="1143419"/>
                </a:lnTo>
                <a:lnTo>
                  <a:pt x="560548" y="1150938"/>
                </a:lnTo>
                <a:lnTo>
                  <a:pt x="591973" y="1145893"/>
                </a:lnTo>
                <a:lnTo>
                  <a:pt x="606182" y="1143317"/>
                </a:lnTo>
                <a:lnTo>
                  <a:pt x="613410" y="1142999"/>
                </a:lnTo>
                <a:lnTo>
                  <a:pt x="627446" y="1144329"/>
                </a:lnTo>
                <a:lnTo>
                  <a:pt x="640796" y="1148171"/>
                </a:lnTo>
                <a:lnTo>
                  <a:pt x="653150" y="1154310"/>
                </a:lnTo>
                <a:lnTo>
                  <a:pt x="664203" y="1162529"/>
                </a:lnTo>
                <a:lnTo>
                  <a:pt x="673648" y="1172609"/>
                </a:lnTo>
                <a:lnTo>
                  <a:pt x="681177" y="1184336"/>
                </a:lnTo>
                <a:lnTo>
                  <a:pt x="686485" y="1197490"/>
                </a:lnTo>
                <a:lnTo>
                  <a:pt x="689264" y="1211856"/>
                </a:lnTo>
                <a:lnTo>
                  <a:pt x="689610" y="1219199"/>
                </a:lnTo>
                <a:lnTo>
                  <a:pt x="688168" y="1233865"/>
                </a:lnTo>
                <a:lnTo>
                  <a:pt x="684050" y="1247530"/>
                </a:lnTo>
                <a:lnTo>
                  <a:pt x="677560" y="1259953"/>
                </a:lnTo>
                <a:lnTo>
                  <a:pt x="669006" y="1270896"/>
                </a:lnTo>
                <a:lnTo>
                  <a:pt x="658695" y="1280120"/>
                </a:lnTo>
                <a:lnTo>
                  <a:pt x="646934" y="1287383"/>
                </a:lnTo>
                <a:lnTo>
                  <a:pt x="634029" y="1292448"/>
                </a:lnTo>
                <a:lnTo>
                  <a:pt x="620288" y="1295075"/>
                </a:lnTo>
                <a:lnTo>
                  <a:pt x="613410" y="1295399"/>
                </a:lnTo>
                <a:lnTo>
                  <a:pt x="598744" y="1294042"/>
                </a:lnTo>
                <a:lnTo>
                  <a:pt x="585079" y="1290131"/>
                </a:lnTo>
                <a:lnTo>
                  <a:pt x="572656" y="1283904"/>
                </a:lnTo>
                <a:lnTo>
                  <a:pt x="561713" y="1275602"/>
                </a:lnTo>
                <a:lnTo>
                  <a:pt x="552489" y="1265464"/>
                </a:lnTo>
                <a:lnTo>
                  <a:pt x="545226" y="1253729"/>
                </a:lnTo>
                <a:lnTo>
                  <a:pt x="540161" y="1240636"/>
                </a:lnTo>
                <a:lnTo>
                  <a:pt x="537534" y="1226427"/>
                </a:lnTo>
                <a:close/>
              </a:path>
            </a:pathLst>
          </a:custGeom>
          <a:solidFill>
            <a:srgbClr val="188AC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3" name="object 53"/>
          <p:cNvSpPr/>
          <p:nvPr/>
        </p:nvSpPr>
        <p:spPr>
          <a:xfrm>
            <a:off x="8356854" y="4584765"/>
            <a:ext cx="249835" cy="87630"/>
          </a:xfrm>
          <a:custGeom>
            <a:avLst/>
            <a:gdLst/>
            <a:ahLst/>
            <a:cxnLst/>
            <a:rect l="l" t="t" r="r" b="b"/>
            <a:pathLst>
              <a:path w="249835" h="87629">
                <a:moveTo>
                  <a:pt x="236742" y="6681"/>
                </a:moveTo>
                <a:lnTo>
                  <a:pt x="249835" y="1616"/>
                </a:lnTo>
                <a:lnTo>
                  <a:pt x="230175" y="0"/>
                </a:lnTo>
                <a:lnTo>
                  <a:pt x="218636" y="7610"/>
                </a:lnTo>
                <a:lnTo>
                  <a:pt x="208513" y="16942"/>
                </a:lnTo>
                <a:lnTo>
                  <a:pt x="200011" y="27793"/>
                </a:lnTo>
                <a:lnTo>
                  <a:pt x="193330" y="39961"/>
                </a:lnTo>
                <a:lnTo>
                  <a:pt x="188674" y="53243"/>
                </a:lnTo>
                <a:lnTo>
                  <a:pt x="186244" y="67437"/>
                </a:lnTo>
                <a:lnTo>
                  <a:pt x="185927" y="74864"/>
                </a:lnTo>
                <a:lnTo>
                  <a:pt x="185927" y="77150"/>
                </a:lnTo>
                <a:lnTo>
                  <a:pt x="195071" y="74864"/>
                </a:lnTo>
                <a:lnTo>
                  <a:pt x="196429" y="60199"/>
                </a:lnTo>
                <a:lnTo>
                  <a:pt x="200340" y="46534"/>
                </a:lnTo>
                <a:lnTo>
                  <a:pt x="206567" y="34111"/>
                </a:lnTo>
                <a:lnTo>
                  <a:pt x="214869" y="23168"/>
                </a:lnTo>
                <a:lnTo>
                  <a:pt x="225007" y="13944"/>
                </a:lnTo>
                <a:lnTo>
                  <a:pt x="236742" y="6681"/>
                </a:lnTo>
                <a:close/>
              </a:path>
              <a:path w="249835" h="87629">
                <a:moveTo>
                  <a:pt x="230175" y="0"/>
                </a:moveTo>
                <a:lnTo>
                  <a:pt x="249835" y="1616"/>
                </a:lnTo>
                <a:lnTo>
                  <a:pt x="264044" y="-1010"/>
                </a:lnTo>
                <a:lnTo>
                  <a:pt x="271271" y="-1335"/>
                </a:lnTo>
                <a:lnTo>
                  <a:pt x="285518" y="22"/>
                </a:lnTo>
                <a:lnTo>
                  <a:pt x="298972" y="3933"/>
                </a:lnTo>
                <a:lnTo>
                  <a:pt x="311350" y="10160"/>
                </a:lnTo>
                <a:lnTo>
                  <a:pt x="322366" y="18462"/>
                </a:lnTo>
                <a:lnTo>
                  <a:pt x="331737" y="28600"/>
                </a:lnTo>
                <a:lnTo>
                  <a:pt x="339178" y="40335"/>
                </a:lnTo>
                <a:lnTo>
                  <a:pt x="344405" y="53428"/>
                </a:lnTo>
                <a:lnTo>
                  <a:pt x="347133" y="67637"/>
                </a:lnTo>
                <a:lnTo>
                  <a:pt x="347471" y="74864"/>
                </a:lnTo>
                <a:lnTo>
                  <a:pt x="346058" y="89530"/>
                </a:lnTo>
                <a:lnTo>
                  <a:pt x="342009" y="103195"/>
                </a:lnTo>
                <a:lnTo>
                  <a:pt x="335607" y="115618"/>
                </a:lnTo>
                <a:lnTo>
                  <a:pt x="327137" y="126561"/>
                </a:lnTo>
                <a:lnTo>
                  <a:pt x="316883" y="135785"/>
                </a:lnTo>
                <a:lnTo>
                  <a:pt x="305131" y="143048"/>
                </a:lnTo>
                <a:lnTo>
                  <a:pt x="292164" y="148113"/>
                </a:lnTo>
                <a:lnTo>
                  <a:pt x="278266" y="150740"/>
                </a:lnTo>
                <a:lnTo>
                  <a:pt x="271271" y="151064"/>
                </a:lnTo>
                <a:lnTo>
                  <a:pt x="256606" y="149707"/>
                </a:lnTo>
                <a:lnTo>
                  <a:pt x="242941" y="145796"/>
                </a:lnTo>
                <a:lnTo>
                  <a:pt x="230518" y="139569"/>
                </a:lnTo>
                <a:lnTo>
                  <a:pt x="219575" y="131267"/>
                </a:lnTo>
                <a:lnTo>
                  <a:pt x="210351" y="121128"/>
                </a:lnTo>
                <a:lnTo>
                  <a:pt x="203088" y="109393"/>
                </a:lnTo>
                <a:lnTo>
                  <a:pt x="198023" y="96301"/>
                </a:lnTo>
                <a:lnTo>
                  <a:pt x="195396" y="82092"/>
                </a:lnTo>
                <a:lnTo>
                  <a:pt x="195071" y="74864"/>
                </a:lnTo>
                <a:lnTo>
                  <a:pt x="185927" y="77150"/>
                </a:lnTo>
                <a:lnTo>
                  <a:pt x="185927" y="84770"/>
                </a:lnTo>
                <a:lnTo>
                  <a:pt x="150433" y="86952"/>
                </a:lnTo>
                <a:lnTo>
                  <a:pt x="119770" y="88837"/>
                </a:lnTo>
                <a:lnTo>
                  <a:pt x="93586" y="90447"/>
                </a:lnTo>
                <a:lnTo>
                  <a:pt x="71526" y="91803"/>
                </a:lnTo>
                <a:lnTo>
                  <a:pt x="53238" y="92928"/>
                </a:lnTo>
                <a:lnTo>
                  <a:pt x="38367" y="93842"/>
                </a:lnTo>
                <a:lnTo>
                  <a:pt x="26561" y="94568"/>
                </a:lnTo>
                <a:lnTo>
                  <a:pt x="17465" y="95127"/>
                </a:lnTo>
                <a:lnTo>
                  <a:pt x="10726" y="95541"/>
                </a:lnTo>
                <a:lnTo>
                  <a:pt x="5991" y="95832"/>
                </a:lnTo>
                <a:lnTo>
                  <a:pt x="2906" y="96022"/>
                </a:lnTo>
                <a:lnTo>
                  <a:pt x="273" y="96184"/>
                </a:lnTo>
                <a:lnTo>
                  <a:pt x="0" y="96200"/>
                </a:lnTo>
                <a:lnTo>
                  <a:pt x="0" y="106106"/>
                </a:lnTo>
                <a:lnTo>
                  <a:pt x="35517" y="103806"/>
                </a:lnTo>
                <a:lnTo>
                  <a:pt x="66259" y="101814"/>
                </a:lnTo>
                <a:lnTo>
                  <a:pt x="92571" y="100110"/>
                </a:lnTo>
                <a:lnTo>
                  <a:pt x="114797" y="98670"/>
                </a:lnTo>
                <a:lnTo>
                  <a:pt x="133281" y="97473"/>
                </a:lnTo>
                <a:lnTo>
                  <a:pt x="148369" y="96495"/>
                </a:lnTo>
                <a:lnTo>
                  <a:pt x="160406" y="95716"/>
                </a:lnTo>
                <a:lnTo>
                  <a:pt x="169736" y="95111"/>
                </a:lnTo>
                <a:lnTo>
                  <a:pt x="176703" y="94660"/>
                </a:lnTo>
                <a:lnTo>
                  <a:pt x="181654" y="94339"/>
                </a:lnTo>
                <a:lnTo>
                  <a:pt x="184932" y="94127"/>
                </a:lnTo>
                <a:lnTo>
                  <a:pt x="187849" y="93938"/>
                </a:lnTo>
                <a:lnTo>
                  <a:pt x="188213" y="93914"/>
                </a:lnTo>
                <a:lnTo>
                  <a:pt x="191850" y="107091"/>
                </a:lnTo>
                <a:lnTo>
                  <a:pt x="197699" y="119291"/>
                </a:lnTo>
                <a:lnTo>
                  <a:pt x="205514" y="130315"/>
                </a:lnTo>
                <a:lnTo>
                  <a:pt x="215049" y="139961"/>
                </a:lnTo>
                <a:lnTo>
                  <a:pt x="226058" y="148029"/>
                </a:lnTo>
                <a:lnTo>
                  <a:pt x="238294" y="154321"/>
                </a:lnTo>
                <a:lnTo>
                  <a:pt x="251512" y="158635"/>
                </a:lnTo>
                <a:lnTo>
                  <a:pt x="265463" y="160771"/>
                </a:lnTo>
                <a:lnTo>
                  <a:pt x="271271" y="160970"/>
                </a:lnTo>
                <a:lnTo>
                  <a:pt x="285936" y="159759"/>
                </a:lnTo>
                <a:lnTo>
                  <a:pt x="299763" y="156253"/>
                </a:lnTo>
                <a:lnTo>
                  <a:pt x="312559" y="150645"/>
                </a:lnTo>
                <a:lnTo>
                  <a:pt x="324133" y="143125"/>
                </a:lnTo>
                <a:lnTo>
                  <a:pt x="334293" y="133887"/>
                </a:lnTo>
                <a:lnTo>
                  <a:pt x="342847" y="123122"/>
                </a:lnTo>
                <a:lnTo>
                  <a:pt x="349603" y="111022"/>
                </a:lnTo>
                <a:lnTo>
                  <a:pt x="354369" y="97778"/>
                </a:lnTo>
                <a:lnTo>
                  <a:pt x="356954" y="83583"/>
                </a:lnTo>
                <a:lnTo>
                  <a:pt x="357377" y="74864"/>
                </a:lnTo>
                <a:lnTo>
                  <a:pt x="356156" y="60352"/>
                </a:lnTo>
                <a:lnTo>
                  <a:pt x="352620" y="46640"/>
                </a:lnTo>
                <a:lnTo>
                  <a:pt x="346964" y="33931"/>
                </a:lnTo>
                <a:lnTo>
                  <a:pt x="339383" y="22422"/>
                </a:lnTo>
                <a:lnTo>
                  <a:pt x="330071" y="12315"/>
                </a:lnTo>
                <a:lnTo>
                  <a:pt x="319224" y="3808"/>
                </a:lnTo>
                <a:lnTo>
                  <a:pt x="307034" y="-2897"/>
                </a:lnTo>
                <a:lnTo>
                  <a:pt x="293697" y="-7604"/>
                </a:lnTo>
                <a:lnTo>
                  <a:pt x="279407" y="-10110"/>
                </a:lnTo>
                <a:lnTo>
                  <a:pt x="271271" y="-10479"/>
                </a:lnTo>
                <a:lnTo>
                  <a:pt x="256695" y="-9247"/>
                </a:lnTo>
                <a:lnTo>
                  <a:pt x="242929" y="-5686"/>
                </a:lnTo>
                <a:lnTo>
                  <a:pt x="230175" y="0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4" name="object 54"/>
          <p:cNvSpPr/>
          <p:nvPr/>
        </p:nvSpPr>
        <p:spPr>
          <a:xfrm>
            <a:off x="8526780" y="5057393"/>
            <a:ext cx="128016" cy="12039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5" name="object 55"/>
          <p:cNvSpPr/>
          <p:nvPr/>
        </p:nvSpPr>
        <p:spPr>
          <a:xfrm>
            <a:off x="8888730" y="5123687"/>
            <a:ext cx="109727" cy="104393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6" name="object 56"/>
          <p:cNvSpPr/>
          <p:nvPr/>
        </p:nvSpPr>
        <p:spPr>
          <a:xfrm>
            <a:off x="8591550" y="5281421"/>
            <a:ext cx="60959" cy="6096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7" name="object 57"/>
          <p:cNvSpPr/>
          <p:nvPr/>
        </p:nvSpPr>
        <p:spPr>
          <a:xfrm>
            <a:off x="8323326" y="4888229"/>
            <a:ext cx="676656" cy="458723"/>
          </a:xfrm>
          <a:custGeom>
            <a:avLst/>
            <a:gdLst/>
            <a:ahLst/>
            <a:cxnLst/>
            <a:rect l="l" t="t" r="r" b="b"/>
            <a:pathLst>
              <a:path w="676655" h="458724">
                <a:moveTo>
                  <a:pt x="333755" y="425196"/>
                </a:moveTo>
                <a:lnTo>
                  <a:pt x="330470" y="411063"/>
                </a:lnTo>
                <a:lnTo>
                  <a:pt x="321901" y="400040"/>
                </a:lnTo>
                <a:lnTo>
                  <a:pt x="309981" y="393269"/>
                </a:lnTo>
                <a:lnTo>
                  <a:pt x="300227" y="391668"/>
                </a:lnTo>
                <a:lnTo>
                  <a:pt x="295655" y="391668"/>
                </a:lnTo>
                <a:lnTo>
                  <a:pt x="291083" y="393954"/>
                </a:lnTo>
                <a:lnTo>
                  <a:pt x="286179" y="360912"/>
                </a:lnTo>
                <a:lnTo>
                  <a:pt x="282530" y="336328"/>
                </a:lnTo>
                <a:lnTo>
                  <a:pt x="279950" y="318952"/>
                </a:lnTo>
                <a:lnTo>
                  <a:pt x="278255" y="307532"/>
                </a:lnTo>
                <a:lnTo>
                  <a:pt x="277259" y="300819"/>
                </a:lnTo>
                <a:lnTo>
                  <a:pt x="276775" y="297562"/>
                </a:lnTo>
                <a:lnTo>
                  <a:pt x="276605" y="296418"/>
                </a:lnTo>
                <a:lnTo>
                  <a:pt x="289910" y="292814"/>
                </a:lnTo>
                <a:lnTo>
                  <a:pt x="301934" y="286694"/>
                </a:lnTo>
                <a:lnTo>
                  <a:pt x="312376" y="278358"/>
                </a:lnTo>
                <a:lnTo>
                  <a:pt x="320936" y="268107"/>
                </a:lnTo>
                <a:lnTo>
                  <a:pt x="327314" y="256241"/>
                </a:lnTo>
                <a:lnTo>
                  <a:pt x="331207" y="243062"/>
                </a:lnTo>
                <a:lnTo>
                  <a:pt x="331469" y="241554"/>
                </a:lnTo>
                <a:lnTo>
                  <a:pt x="366884" y="248449"/>
                </a:lnTo>
                <a:lnTo>
                  <a:pt x="398479" y="254602"/>
                </a:lnTo>
                <a:lnTo>
                  <a:pt x="426471" y="260052"/>
                </a:lnTo>
                <a:lnTo>
                  <a:pt x="451079" y="264844"/>
                </a:lnTo>
                <a:lnTo>
                  <a:pt x="472521" y="269019"/>
                </a:lnTo>
                <a:lnTo>
                  <a:pt x="491015" y="272620"/>
                </a:lnTo>
                <a:lnTo>
                  <a:pt x="506779" y="275690"/>
                </a:lnTo>
                <a:lnTo>
                  <a:pt x="520030" y="278270"/>
                </a:lnTo>
                <a:lnTo>
                  <a:pt x="530988" y="280404"/>
                </a:lnTo>
                <a:lnTo>
                  <a:pt x="539869" y="282133"/>
                </a:lnTo>
                <a:lnTo>
                  <a:pt x="546893" y="283501"/>
                </a:lnTo>
                <a:lnTo>
                  <a:pt x="552277" y="284549"/>
                </a:lnTo>
                <a:lnTo>
                  <a:pt x="556239" y="285320"/>
                </a:lnTo>
                <a:lnTo>
                  <a:pt x="558997" y="285857"/>
                </a:lnTo>
                <a:lnTo>
                  <a:pt x="561773" y="286398"/>
                </a:lnTo>
                <a:lnTo>
                  <a:pt x="562355" y="286512"/>
                </a:lnTo>
                <a:lnTo>
                  <a:pt x="564030" y="300723"/>
                </a:lnTo>
                <a:lnTo>
                  <a:pt x="568845" y="313762"/>
                </a:lnTo>
                <a:lnTo>
                  <a:pt x="576487" y="325124"/>
                </a:lnTo>
                <a:lnTo>
                  <a:pt x="586643" y="334305"/>
                </a:lnTo>
                <a:lnTo>
                  <a:pt x="599000" y="340801"/>
                </a:lnTo>
                <a:lnTo>
                  <a:pt x="613246" y="344107"/>
                </a:lnTo>
                <a:lnTo>
                  <a:pt x="619505" y="344424"/>
                </a:lnTo>
                <a:lnTo>
                  <a:pt x="633667" y="342558"/>
                </a:lnTo>
                <a:lnTo>
                  <a:pt x="646580" y="337298"/>
                </a:lnTo>
                <a:lnTo>
                  <a:pt x="657773" y="329148"/>
                </a:lnTo>
                <a:lnTo>
                  <a:pt x="666779" y="318612"/>
                </a:lnTo>
                <a:lnTo>
                  <a:pt x="673127" y="306194"/>
                </a:lnTo>
                <a:lnTo>
                  <a:pt x="676348" y="292398"/>
                </a:lnTo>
                <a:lnTo>
                  <a:pt x="676655" y="286512"/>
                </a:lnTo>
                <a:lnTo>
                  <a:pt x="674816" y="272514"/>
                </a:lnTo>
                <a:lnTo>
                  <a:pt x="669618" y="259613"/>
                </a:lnTo>
                <a:lnTo>
                  <a:pt x="661539" y="248341"/>
                </a:lnTo>
                <a:lnTo>
                  <a:pt x="651058" y="239230"/>
                </a:lnTo>
                <a:lnTo>
                  <a:pt x="638656" y="232812"/>
                </a:lnTo>
                <a:lnTo>
                  <a:pt x="624810" y="229619"/>
                </a:lnTo>
                <a:lnTo>
                  <a:pt x="619505" y="229362"/>
                </a:lnTo>
                <a:lnTo>
                  <a:pt x="605255" y="231136"/>
                </a:lnTo>
                <a:lnTo>
                  <a:pt x="592337" y="236144"/>
                </a:lnTo>
                <a:lnTo>
                  <a:pt x="581156" y="243912"/>
                </a:lnTo>
                <a:lnTo>
                  <a:pt x="589402" y="249969"/>
                </a:lnTo>
                <a:lnTo>
                  <a:pt x="601365" y="242885"/>
                </a:lnTo>
                <a:lnTo>
                  <a:pt x="615099" y="239474"/>
                </a:lnTo>
                <a:lnTo>
                  <a:pt x="619505" y="239268"/>
                </a:lnTo>
                <a:lnTo>
                  <a:pt x="633669" y="241465"/>
                </a:lnTo>
                <a:lnTo>
                  <a:pt x="646150" y="247597"/>
                </a:lnTo>
                <a:lnTo>
                  <a:pt x="656259" y="256973"/>
                </a:lnTo>
                <a:lnTo>
                  <a:pt x="663304" y="268902"/>
                </a:lnTo>
                <a:lnTo>
                  <a:pt x="666594" y="282693"/>
                </a:lnTo>
                <a:lnTo>
                  <a:pt x="666749" y="286512"/>
                </a:lnTo>
                <a:lnTo>
                  <a:pt x="664586" y="300922"/>
                </a:lnTo>
                <a:lnTo>
                  <a:pt x="658546" y="313550"/>
                </a:lnTo>
                <a:lnTo>
                  <a:pt x="649303" y="323754"/>
                </a:lnTo>
                <a:lnTo>
                  <a:pt x="637531" y="330889"/>
                </a:lnTo>
                <a:lnTo>
                  <a:pt x="623905" y="334311"/>
                </a:lnTo>
                <a:lnTo>
                  <a:pt x="619505" y="334518"/>
                </a:lnTo>
                <a:lnTo>
                  <a:pt x="605486" y="332382"/>
                </a:lnTo>
                <a:lnTo>
                  <a:pt x="592984" y="326396"/>
                </a:lnTo>
                <a:lnTo>
                  <a:pt x="582719" y="317187"/>
                </a:lnTo>
                <a:lnTo>
                  <a:pt x="575409" y="305384"/>
                </a:lnTo>
                <a:lnTo>
                  <a:pt x="571772" y="291615"/>
                </a:lnTo>
                <a:lnTo>
                  <a:pt x="571499" y="286512"/>
                </a:lnTo>
                <a:lnTo>
                  <a:pt x="573734" y="272456"/>
                </a:lnTo>
                <a:lnTo>
                  <a:pt x="562355" y="277368"/>
                </a:lnTo>
                <a:lnTo>
                  <a:pt x="526994" y="270295"/>
                </a:lnTo>
                <a:lnTo>
                  <a:pt x="495481" y="263993"/>
                </a:lnTo>
                <a:lnTo>
                  <a:pt x="467595" y="258415"/>
                </a:lnTo>
                <a:lnTo>
                  <a:pt x="443114" y="253519"/>
                </a:lnTo>
                <a:lnTo>
                  <a:pt x="421817" y="249260"/>
                </a:lnTo>
                <a:lnTo>
                  <a:pt x="403481" y="245593"/>
                </a:lnTo>
                <a:lnTo>
                  <a:pt x="387886" y="242474"/>
                </a:lnTo>
                <a:lnTo>
                  <a:pt x="374808" y="239858"/>
                </a:lnTo>
                <a:lnTo>
                  <a:pt x="364028" y="237702"/>
                </a:lnTo>
                <a:lnTo>
                  <a:pt x="355322" y="235961"/>
                </a:lnTo>
                <a:lnTo>
                  <a:pt x="348469" y="234590"/>
                </a:lnTo>
                <a:lnTo>
                  <a:pt x="343247" y="233546"/>
                </a:lnTo>
                <a:lnTo>
                  <a:pt x="339435" y="232783"/>
                </a:lnTo>
                <a:lnTo>
                  <a:pt x="336811" y="232259"/>
                </a:lnTo>
                <a:lnTo>
                  <a:pt x="334239" y="231744"/>
                </a:lnTo>
                <a:lnTo>
                  <a:pt x="333755" y="229362"/>
                </a:lnTo>
                <a:lnTo>
                  <a:pt x="332139" y="215283"/>
                </a:lnTo>
                <a:lnTo>
                  <a:pt x="327544" y="202080"/>
                </a:lnTo>
                <a:lnTo>
                  <a:pt x="320356" y="190139"/>
                </a:lnTo>
                <a:lnTo>
                  <a:pt x="310960" y="179842"/>
                </a:lnTo>
                <a:lnTo>
                  <a:pt x="280952" y="174051"/>
                </a:lnTo>
                <a:lnTo>
                  <a:pt x="293936" y="179249"/>
                </a:lnTo>
                <a:lnTo>
                  <a:pt x="305171" y="187328"/>
                </a:lnTo>
                <a:lnTo>
                  <a:pt x="314179" y="197809"/>
                </a:lnTo>
                <a:lnTo>
                  <a:pt x="320482" y="210211"/>
                </a:lnTo>
                <a:lnTo>
                  <a:pt x="323599" y="224057"/>
                </a:lnTo>
                <a:lnTo>
                  <a:pt x="323849" y="229362"/>
                </a:lnTo>
                <a:lnTo>
                  <a:pt x="322010" y="243614"/>
                </a:lnTo>
                <a:lnTo>
                  <a:pt x="316812" y="256598"/>
                </a:lnTo>
                <a:lnTo>
                  <a:pt x="308733" y="267833"/>
                </a:lnTo>
                <a:lnTo>
                  <a:pt x="298252" y="276841"/>
                </a:lnTo>
                <a:lnTo>
                  <a:pt x="285850" y="283144"/>
                </a:lnTo>
                <a:lnTo>
                  <a:pt x="272004" y="286261"/>
                </a:lnTo>
                <a:lnTo>
                  <a:pt x="266699" y="286512"/>
                </a:lnTo>
                <a:lnTo>
                  <a:pt x="251936" y="284672"/>
                </a:lnTo>
                <a:lnTo>
                  <a:pt x="238788" y="279474"/>
                </a:lnTo>
                <a:lnTo>
                  <a:pt x="227626" y="271395"/>
                </a:lnTo>
                <a:lnTo>
                  <a:pt x="218823" y="260914"/>
                </a:lnTo>
                <a:lnTo>
                  <a:pt x="212752" y="248512"/>
                </a:lnTo>
                <a:lnTo>
                  <a:pt x="209786" y="234666"/>
                </a:lnTo>
                <a:lnTo>
                  <a:pt x="209549" y="229362"/>
                </a:lnTo>
                <a:lnTo>
                  <a:pt x="211294" y="215109"/>
                </a:lnTo>
                <a:lnTo>
                  <a:pt x="216278" y="202125"/>
                </a:lnTo>
                <a:lnTo>
                  <a:pt x="224129" y="190890"/>
                </a:lnTo>
                <a:lnTo>
                  <a:pt x="234476" y="181882"/>
                </a:lnTo>
                <a:lnTo>
                  <a:pt x="246944" y="175579"/>
                </a:lnTo>
                <a:lnTo>
                  <a:pt x="228721" y="173889"/>
                </a:lnTo>
                <a:lnTo>
                  <a:pt x="219039" y="181967"/>
                </a:lnTo>
                <a:lnTo>
                  <a:pt x="214883" y="186690"/>
                </a:lnTo>
                <a:lnTo>
                  <a:pt x="188038" y="168104"/>
                </a:lnTo>
                <a:lnTo>
                  <a:pt x="169207" y="155067"/>
                </a:lnTo>
                <a:lnTo>
                  <a:pt x="156968" y="146594"/>
                </a:lnTo>
                <a:lnTo>
                  <a:pt x="149902" y="141702"/>
                </a:lnTo>
                <a:lnTo>
                  <a:pt x="146587" y="139408"/>
                </a:lnTo>
                <a:lnTo>
                  <a:pt x="145541" y="138684"/>
                </a:lnTo>
                <a:lnTo>
                  <a:pt x="154771" y="129107"/>
                </a:lnTo>
                <a:lnTo>
                  <a:pt x="162052" y="118185"/>
                </a:lnTo>
                <a:lnTo>
                  <a:pt x="167309" y="106261"/>
                </a:lnTo>
                <a:lnTo>
                  <a:pt x="170465" y="93674"/>
                </a:lnTo>
                <a:lnTo>
                  <a:pt x="171449" y="81534"/>
                </a:lnTo>
                <a:lnTo>
                  <a:pt x="170162" y="67152"/>
                </a:lnTo>
                <a:lnTo>
                  <a:pt x="166445" y="53651"/>
                </a:lnTo>
                <a:lnTo>
                  <a:pt x="160514" y="41227"/>
                </a:lnTo>
                <a:lnTo>
                  <a:pt x="152585" y="30071"/>
                </a:lnTo>
                <a:lnTo>
                  <a:pt x="142876" y="20378"/>
                </a:lnTo>
                <a:lnTo>
                  <a:pt x="131602" y="12341"/>
                </a:lnTo>
                <a:lnTo>
                  <a:pt x="118980" y="6155"/>
                </a:lnTo>
                <a:lnTo>
                  <a:pt x="105226" y="2012"/>
                </a:lnTo>
                <a:lnTo>
                  <a:pt x="90558" y="106"/>
                </a:lnTo>
                <a:lnTo>
                  <a:pt x="86105" y="0"/>
                </a:lnTo>
                <a:lnTo>
                  <a:pt x="71057" y="1200"/>
                </a:lnTo>
                <a:lnTo>
                  <a:pt x="56898" y="4674"/>
                </a:lnTo>
                <a:lnTo>
                  <a:pt x="43836" y="10231"/>
                </a:lnTo>
                <a:lnTo>
                  <a:pt x="82480" y="9979"/>
                </a:lnTo>
                <a:lnTo>
                  <a:pt x="86105" y="9906"/>
                </a:lnTo>
                <a:lnTo>
                  <a:pt x="100560" y="11219"/>
                </a:lnTo>
                <a:lnTo>
                  <a:pt x="114275" y="15016"/>
                </a:lnTo>
                <a:lnTo>
                  <a:pt x="126914" y="21084"/>
                </a:lnTo>
                <a:lnTo>
                  <a:pt x="138141" y="29210"/>
                </a:lnTo>
                <a:lnTo>
                  <a:pt x="147621" y="39182"/>
                </a:lnTo>
                <a:lnTo>
                  <a:pt x="155018" y="50787"/>
                </a:lnTo>
                <a:lnTo>
                  <a:pt x="159995" y="63811"/>
                </a:lnTo>
                <a:lnTo>
                  <a:pt x="162219" y="78042"/>
                </a:lnTo>
                <a:lnTo>
                  <a:pt x="162305" y="81534"/>
                </a:lnTo>
                <a:lnTo>
                  <a:pt x="160777" y="95803"/>
                </a:lnTo>
                <a:lnTo>
                  <a:pt x="156415" y="109025"/>
                </a:lnTo>
                <a:lnTo>
                  <a:pt x="149556" y="120964"/>
                </a:lnTo>
                <a:lnTo>
                  <a:pt x="140535" y="131381"/>
                </a:lnTo>
                <a:lnTo>
                  <a:pt x="129688" y="140039"/>
                </a:lnTo>
                <a:lnTo>
                  <a:pt x="117350" y="146701"/>
                </a:lnTo>
                <a:lnTo>
                  <a:pt x="103858" y="151129"/>
                </a:lnTo>
                <a:lnTo>
                  <a:pt x="89546" y="153086"/>
                </a:lnTo>
                <a:lnTo>
                  <a:pt x="86105" y="153162"/>
                </a:lnTo>
                <a:lnTo>
                  <a:pt x="71008" y="151819"/>
                </a:lnTo>
                <a:lnTo>
                  <a:pt x="56981" y="147949"/>
                </a:lnTo>
                <a:lnTo>
                  <a:pt x="44287" y="141790"/>
                </a:lnTo>
                <a:lnTo>
                  <a:pt x="33189" y="133579"/>
                </a:lnTo>
                <a:lnTo>
                  <a:pt x="23948" y="123553"/>
                </a:lnTo>
                <a:lnTo>
                  <a:pt x="16825" y="111951"/>
                </a:lnTo>
                <a:lnTo>
                  <a:pt x="12084" y="99008"/>
                </a:lnTo>
                <a:lnTo>
                  <a:pt x="9987" y="84963"/>
                </a:lnTo>
                <a:lnTo>
                  <a:pt x="9905" y="81534"/>
                </a:lnTo>
                <a:lnTo>
                  <a:pt x="1287" y="95691"/>
                </a:lnTo>
                <a:lnTo>
                  <a:pt x="5009" y="109015"/>
                </a:lnTo>
                <a:lnTo>
                  <a:pt x="10956" y="121306"/>
                </a:lnTo>
                <a:lnTo>
                  <a:pt x="18916" y="132364"/>
                </a:lnTo>
                <a:lnTo>
                  <a:pt x="28679" y="141991"/>
                </a:lnTo>
                <a:lnTo>
                  <a:pt x="40034" y="149987"/>
                </a:lnTo>
                <a:lnTo>
                  <a:pt x="52771" y="156153"/>
                </a:lnTo>
                <a:lnTo>
                  <a:pt x="66680" y="160289"/>
                </a:lnTo>
                <a:lnTo>
                  <a:pt x="81549" y="162197"/>
                </a:lnTo>
                <a:lnTo>
                  <a:pt x="86105" y="162306"/>
                </a:lnTo>
                <a:lnTo>
                  <a:pt x="99202" y="161262"/>
                </a:lnTo>
                <a:lnTo>
                  <a:pt x="111964" y="158319"/>
                </a:lnTo>
                <a:lnTo>
                  <a:pt x="124057" y="153753"/>
                </a:lnTo>
                <a:lnTo>
                  <a:pt x="135147" y="147844"/>
                </a:lnTo>
                <a:lnTo>
                  <a:pt x="138683" y="145542"/>
                </a:lnTo>
                <a:lnTo>
                  <a:pt x="165435" y="164526"/>
                </a:lnTo>
                <a:lnTo>
                  <a:pt x="184431" y="178008"/>
                </a:lnTo>
                <a:lnTo>
                  <a:pt x="197000" y="186928"/>
                </a:lnTo>
                <a:lnTo>
                  <a:pt x="204470" y="192228"/>
                </a:lnTo>
                <a:lnTo>
                  <a:pt x="208166" y="194852"/>
                </a:lnTo>
                <a:lnTo>
                  <a:pt x="209549" y="195834"/>
                </a:lnTo>
                <a:lnTo>
                  <a:pt x="203751" y="207267"/>
                </a:lnTo>
                <a:lnTo>
                  <a:pt x="200947" y="219699"/>
                </a:lnTo>
                <a:lnTo>
                  <a:pt x="200405" y="229362"/>
                </a:lnTo>
                <a:lnTo>
                  <a:pt x="201895" y="243518"/>
                </a:lnTo>
                <a:lnTo>
                  <a:pt x="206185" y="256787"/>
                </a:lnTo>
                <a:lnTo>
                  <a:pt x="213008" y="268775"/>
                </a:lnTo>
                <a:lnTo>
                  <a:pt x="222095" y="279094"/>
                </a:lnTo>
                <a:lnTo>
                  <a:pt x="233178" y="287350"/>
                </a:lnTo>
                <a:lnTo>
                  <a:pt x="245990" y="293155"/>
                </a:lnTo>
                <a:lnTo>
                  <a:pt x="260261" y="296116"/>
                </a:lnTo>
                <a:lnTo>
                  <a:pt x="266699" y="296418"/>
                </a:lnTo>
                <a:lnTo>
                  <a:pt x="271478" y="329612"/>
                </a:lnTo>
                <a:lnTo>
                  <a:pt x="275068" y="354559"/>
                </a:lnTo>
                <a:lnTo>
                  <a:pt x="277642" y="372436"/>
                </a:lnTo>
                <a:lnTo>
                  <a:pt x="279367" y="384421"/>
                </a:lnTo>
                <a:lnTo>
                  <a:pt x="280413" y="391692"/>
                </a:lnTo>
                <a:lnTo>
                  <a:pt x="280951" y="395427"/>
                </a:lnTo>
                <a:lnTo>
                  <a:pt x="281177" y="397002"/>
                </a:lnTo>
                <a:lnTo>
                  <a:pt x="300227" y="401574"/>
                </a:lnTo>
                <a:lnTo>
                  <a:pt x="313216" y="406148"/>
                </a:lnTo>
                <a:lnTo>
                  <a:pt x="322027" y="417024"/>
                </a:lnTo>
                <a:lnTo>
                  <a:pt x="323849" y="425196"/>
                </a:lnTo>
                <a:lnTo>
                  <a:pt x="319609" y="439245"/>
                </a:lnTo>
                <a:lnTo>
                  <a:pt x="309123" y="447780"/>
                </a:lnTo>
                <a:lnTo>
                  <a:pt x="300227" y="449580"/>
                </a:lnTo>
                <a:lnTo>
                  <a:pt x="286418" y="445700"/>
                </a:lnTo>
                <a:lnTo>
                  <a:pt x="278284" y="435179"/>
                </a:lnTo>
                <a:lnTo>
                  <a:pt x="269625" y="439328"/>
                </a:lnTo>
                <a:lnTo>
                  <a:pt x="277641" y="450351"/>
                </a:lnTo>
                <a:lnTo>
                  <a:pt x="289604" y="457122"/>
                </a:lnTo>
                <a:lnTo>
                  <a:pt x="300227" y="458724"/>
                </a:lnTo>
                <a:lnTo>
                  <a:pt x="313376" y="455798"/>
                </a:lnTo>
                <a:lnTo>
                  <a:pt x="324591" y="447782"/>
                </a:lnTo>
                <a:lnTo>
                  <a:pt x="331941" y="435819"/>
                </a:lnTo>
                <a:lnTo>
                  <a:pt x="333755" y="425196"/>
                </a:lnTo>
                <a:close/>
              </a:path>
              <a:path w="676655" h="458724">
                <a:moveTo>
                  <a:pt x="276605" y="425196"/>
                </a:moveTo>
                <a:lnTo>
                  <a:pt x="280361" y="412541"/>
                </a:lnTo>
                <a:lnTo>
                  <a:pt x="290789" y="403496"/>
                </a:lnTo>
                <a:lnTo>
                  <a:pt x="300227" y="401574"/>
                </a:lnTo>
                <a:lnTo>
                  <a:pt x="281177" y="397002"/>
                </a:lnTo>
                <a:lnTo>
                  <a:pt x="272119" y="406616"/>
                </a:lnTo>
                <a:lnTo>
                  <a:pt x="267319" y="418578"/>
                </a:lnTo>
                <a:lnTo>
                  <a:pt x="266699" y="425196"/>
                </a:lnTo>
                <a:lnTo>
                  <a:pt x="269625" y="439328"/>
                </a:lnTo>
                <a:lnTo>
                  <a:pt x="278284" y="435179"/>
                </a:lnTo>
                <a:lnTo>
                  <a:pt x="276605" y="425196"/>
                </a:lnTo>
                <a:close/>
              </a:path>
              <a:path w="676655" h="458724">
                <a:moveTo>
                  <a:pt x="562355" y="277368"/>
                </a:moveTo>
                <a:lnTo>
                  <a:pt x="573734" y="272456"/>
                </a:lnTo>
                <a:lnTo>
                  <a:pt x="579947" y="260051"/>
                </a:lnTo>
                <a:lnTo>
                  <a:pt x="589402" y="249969"/>
                </a:lnTo>
                <a:lnTo>
                  <a:pt x="581156" y="243912"/>
                </a:lnTo>
                <a:lnTo>
                  <a:pt x="572118" y="253968"/>
                </a:lnTo>
                <a:lnTo>
                  <a:pt x="565629" y="265838"/>
                </a:lnTo>
                <a:lnTo>
                  <a:pt x="562355" y="277368"/>
                </a:lnTo>
                <a:close/>
              </a:path>
              <a:path w="676655" h="458724">
                <a:moveTo>
                  <a:pt x="273360" y="162666"/>
                </a:moveTo>
                <a:lnTo>
                  <a:pt x="266699" y="162306"/>
                </a:lnTo>
                <a:lnTo>
                  <a:pt x="252900" y="163709"/>
                </a:lnTo>
                <a:lnTo>
                  <a:pt x="240124" y="167686"/>
                </a:lnTo>
                <a:lnTo>
                  <a:pt x="228721" y="173889"/>
                </a:lnTo>
                <a:lnTo>
                  <a:pt x="246944" y="175579"/>
                </a:lnTo>
                <a:lnTo>
                  <a:pt x="261163" y="172462"/>
                </a:lnTo>
                <a:lnTo>
                  <a:pt x="266699" y="172212"/>
                </a:lnTo>
                <a:lnTo>
                  <a:pt x="280952" y="174051"/>
                </a:lnTo>
                <a:lnTo>
                  <a:pt x="310960" y="179842"/>
                </a:lnTo>
                <a:lnTo>
                  <a:pt x="299738" y="171575"/>
                </a:lnTo>
                <a:lnTo>
                  <a:pt x="287077" y="165721"/>
                </a:lnTo>
                <a:lnTo>
                  <a:pt x="273360" y="162666"/>
                </a:lnTo>
                <a:close/>
              </a:path>
              <a:path w="676655" h="458724">
                <a:moveTo>
                  <a:pt x="53873" y="16243"/>
                </a:moveTo>
                <a:lnTo>
                  <a:pt x="67610" y="11894"/>
                </a:lnTo>
                <a:lnTo>
                  <a:pt x="82480" y="9979"/>
                </a:lnTo>
                <a:lnTo>
                  <a:pt x="43836" y="10231"/>
                </a:lnTo>
                <a:lnTo>
                  <a:pt x="32080" y="17680"/>
                </a:lnTo>
                <a:lnTo>
                  <a:pt x="21836" y="26830"/>
                </a:lnTo>
                <a:lnTo>
                  <a:pt x="13313" y="37490"/>
                </a:lnTo>
                <a:lnTo>
                  <a:pt x="6719" y="49468"/>
                </a:lnTo>
                <a:lnTo>
                  <a:pt x="2261" y="62575"/>
                </a:lnTo>
                <a:lnTo>
                  <a:pt x="147" y="76619"/>
                </a:lnTo>
                <a:lnTo>
                  <a:pt x="0" y="81534"/>
                </a:lnTo>
                <a:lnTo>
                  <a:pt x="1287" y="95691"/>
                </a:lnTo>
                <a:lnTo>
                  <a:pt x="9905" y="81534"/>
                </a:lnTo>
                <a:lnTo>
                  <a:pt x="11345" y="67050"/>
                </a:lnTo>
                <a:lnTo>
                  <a:pt x="15489" y="53724"/>
                </a:lnTo>
                <a:lnTo>
                  <a:pt x="22076" y="41767"/>
                </a:lnTo>
                <a:lnTo>
                  <a:pt x="30844" y="31393"/>
                </a:lnTo>
                <a:lnTo>
                  <a:pt x="41530" y="22814"/>
                </a:lnTo>
                <a:lnTo>
                  <a:pt x="53873" y="16243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8" name="object 58"/>
          <p:cNvSpPr/>
          <p:nvPr/>
        </p:nvSpPr>
        <p:spPr>
          <a:xfrm>
            <a:off x="5235702" y="5538216"/>
            <a:ext cx="222605" cy="225551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9" name="object 59"/>
          <p:cNvSpPr/>
          <p:nvPr/>
        </p:nvSpPr>
        <p:spPr>
          <a:xfrm>
            <a:off x="5580888" y="5398008"/>
            <a:ext cx="182879" cy="179831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0" name="object 60"/>
          <p:cNvSpPr/>
          <p:nvPr/>
        </p:nvSpPr>
        <p:spPr>
          <a:xfrm>
            <a:off x="5586222" y="5862066"/>
            <a:ext cx="128015" cy="123443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1" name="object 61"/>
          <p:cNvSpPr/>
          <p:nvPr/>
        </p:nvSpPr>
        <p:spPr>
          <a:xfrm>
            <a:off x="5285994" y="5852922"/>
            <a:ext cx="182879" cy="168401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2" name="object 62"/>
          <p:cNvSpPr/>
          <p:nvPr/>
        </p:nvSpPr>
        <p:spPr>
          <a:xfrm>
            <a:off x="5138166" y="5383530"/>
            <a:ext cx="73151" cy="70866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3" name="object 63"/>
          <p:cNvSpPr/>
          <p:nvPr/>
        </p:nvSpPr>
        <p:spPr>
          <a:xfrm>
            <a:off x="5871972" y="5493258"/>
            <a:ext cx="152400" cy="15392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4" name="object 64"/>
          <p:cNvSpPr/>
          <p:nvPr/>
        </p:nvSpPr>
        <p:spPr>
          <a:xfrm>
            <a:off x="5137404" y="5380482"/>
            <a:ext cx="886206" cy="643128"/>
          </a:xfrm>
          <a:custGeom>
            <a:avLst/>
            <a:gdLst/>
            <a:ahLst/>
            <a:cxnLst/>
            <a:rect l="l" t="t" r="r" b="b"/>
            <a:pathLst>
              <a:path w="886205" h="643127">
                <a:moveTo>
                  <a:pt x="41713" y="162"/>
                </a:moveTo>
                <a:lnTo>
                  <a:pt x="38100" y="0"/>
                </a:lnTo>
                <a:lnTo>
                  <a:pt x="23934" y="2634"/>
                </a:lnTo>
                <a:lnTo>
                  <a:pt x="12251" y="9898"/>
                </a:lnTo>
                <a:lnTo>
                  <a:pt x="38100" y="9143"/>
                </a:lnTo>
                <a:lnTo>
                  <a:pt x="52150" y="12889"/>
                </a:lnTo>
                <a:lnTo>
                  <a:pt x="62199" y="22399"/>
                </a:lnTo>
                <a:lnTo>
                  <a:pt x="66881" y="35082"/>
                </a:lnTo>
                <a:lnTo>
                  <a:pt x="67056" y="38099"/>
                </a:lnTo>
                <a:lnTo>
                  <a:pt x="64006" y="52161"/>
                </a:lnTo>
                <a:lnTo>
                  <a:pt x="55666" y="63065"/>
                </a:lnTo>
                <a:lnTo>
                  <a:pt x="43247" y="68872"/>
                </a:lnTo>
                <a:lnTo>
                  <a:pt x="38100" y="69341"/>
                </a:lnTo>
                <a:lnTo>
                  <a:pt x="24547" y="65721"/>
                </a:lnTo>
                <a:lnTo>
                  <a:pt x="14915" y="56199"/>
                </a:lnTo>
                <a:lnTo>
                  <a:pt x="10207" y="42787"/>
                </a:lnTo>
                <a:lnTo>
                  <a:pt x="9906" y="38099"/>
                </a:lnTo>
                <a:lnTo>
                  <a:pt x="13102" y="24900"/>
                </a:lnTo>
                <a:lnTo>
                  <a:pt x="162" y="34486"/>
                </a:lnTo>
                <a:lnTo>
                  <a:pt x="0" y="38099"/>
                </a:lnTo>
                <a:lnTo>
                  <a:pt x="2485" y="52181"/>
                </a:lnTo>
                <a:lnTo>
                  <a:pt x="9358" y="64342"/>
                </a:lnTo>
                <a:lnTo>
                  <a:pt x="19742" y="73377"/>
                </a:lnTo>
                <a:lnTo>
                  <a:pt x="32763" y="78083"/>
                </a:lnTo>
                <a:lnTo>
                  <a:pt x="38100" y="78485"/>
                </a:lnTo>
                <a:lnTo>
                  <a:pt x="42672" y="78485"/>
                </a:lnTo>
                <a:lnTo>
                  <a:pt x="45720" y="76199"/>
                </a:lnTo>
                <a:lnTo>
                  <a:pt x="50292" y="76199"/>
                </a:lnTo>
                <a:lnTo>
                  <a:pt x="67182" y="105244"/>
                </a:lnTo>
                <a:lnTo>
                  <a:pt x="82949" y="129124"/>
                </a:lnTo>
                <a:lnTo>
                  <a:pt x="95641" y="148346"/>
                </a:lnTo>
                <a:lnTo>
                  <a:pt x="105590" y="163415"/>
                </a:lnTo>
                <a:lnTo>
                  <a:pt x="113131" y="174836"/>
                </a:lnTo>
                <a:lnTo>
                  <a:pt x="118597" y="183115"/>
                </a:lnTo>
                <a:lnTo>
                  <a:pt x="122323" y="188758"/>
                </a:lnTo>
                <a:lnTo>
                  <a:pt x="124641" y="192269"/>
                </a:lnTo>
                <a:lnTo>
                  <a:pt x="126391" y="194920"/>
                </a:lnTo>
                <a:lnTo>
                  <a:pt x="126492" y="195071"/>
                </a:lnTo>
                <a:lnTo>
                  <a:pt x="118187" y="204552"/>
                </a:lnTo>
                <a:lnTo>
                  <a:pt x="110979" y="215211"/>
                </a:lnTo>
                <a:lnTo>
                  <a:pt x="104984" y="226815"/>
                </a:lnTo>
                <a:lnTo>
                  <a:pt x="100319" y="239127"/>
                </a:lnTo>
                <a:lnTo>
                  <a:pt x="97103" y="251914"/>
                </a:lnTo>
                <a:lnTo>
                  <a:pt x="95452" y="264941"/>
                </a:lnTo>
                <a:lnTo>
                  <a:pt x="95250" y="271271"/>
                </a:lnTo>
                <a:lnTo>
                  <a:pt x="96198" y="285874"/>
                </a:lnTo>
                <a:lnTo>
                  <a:pt x="98957" y="299923"/>
                </a:lnTo>
                <a:lnTo>
                  <a:pt x="103401" y="313306"/>
                </a:lnTo>
                <a:lnTo>
                  <a:pt x="109403" y="325908"/>
                </a:lnTo>
                <a:lnTo>
                  <a:pt x="116834" y="337619"/>
                </a:lnTo>
                <a:lnTo>
                  <a:pt x="125568" y="348323"/>
                </a:lnTo>
                <a:lnTo>
                  <a:pt x="135479" y="357909"/>
                </a:lnTo>
                <a:lnTo>
                  <a:pt x="146438" y="366263"/>
                </a:lnTo>
                <a:lnTo>
                  <a:pt x="158318" y="373272"/>
                </a:lnTo>
                <a:lnTo>
                  <a:pt x="170993" y="378824"/>
                </a:lnTo>
                <a:lnTo>
                  <a:pt x="184335" y="382805"/>
                </a:lnTo>
                <a:lnTo>
                  <a:pt x="198217" y="385102"/>
                </a:lnTo>
                <a:lnTo>
                  <a:pt x="204978" y="385571"/>
                </a:lnTo>
                <a:lnTo>
                  <a:pt x="207523" y="418376"/>
                </a:lnTo>
                <a:lnTo>
                  <a:pt x="209344" y="441856"/>
                </a:lnTo>
                <a:lnTo>
                  <a:pt x="210564" y="457572"/>
                </a:lnTo>
                <a:lnTo>
                  <a:pt x="211302" y="467081"/>
                </a:lnTo>
                <a:lnTo>
                  <a:pt x="211679" y="471944"/>
                </a:lnTo>
                <a:lnTo>
                  <a:pt x="211836" y="473963"/>
                </a:lnTo>
                <a:lnTo>
                  <a:pt x="198714" y="478186"/>
                </a:lnTo>
                <a:lnTo>
                  <a:pt x="186453" y="484270"/>
                </a:lnTo>
                <a:lnTo>
                  <a:pt x="175277" y="492044"/>
                </a:lnTo>
                <a:lnTo>
                  <a:pt x="165411" y="501334"/>
                </a:lnTo>
                <a:lnTo>
                  <a:pt x="157081" y="511969"/>
                </a:lnTo>
                <a:lnTo>
                  <a:pt x="150509" y="523776"/>
                </a:lnTo>
                <a:lnTo>
                  <a:pt x="145923" y="536582"/>
                </a:lnTo>
                <a:lnTo>
                  <a:pt x="143546" y="550216"/>
                </a:lnTo>
                <a:lnTo>
                  <a:pt x="153844" y="542776"/>
                </a:lnTo>
                <a:lnTo>
                  <a:pt x="157979" y="529466"/>
                </a:lnTo>
                <a:lnTo>
                  <a:pt x="164501" y="517312"/>
                </a:lnTo>
                <a:lnTo>
                  <a:pt x="173111" y="506533"/>
                </a:lnTo>
                <a:lnTo>
                  <a:pt x="183507" y="497346"/>
                </a:lnTo>
                <a:lnTo>
                  <a:pt x="195389" y="489971"/>
                </a:lnTo>
                <a:lnTo>
                  <a:pt x="208455" y="484628"/>
                </a:lnTo>
                <a:lnTo>
                  <a:pt x="222405" y="481534"/>
                </a:lnTo>
                <a:lnTo>
                  <a:pt x="233172" y="480821"/>
                </a:lnTo>
                <a:lnTo>
                  <a:pt x="248357" y="482088"/>
                </a:lnTo>
                <a:lnTo>
                  <a:pt x="262544" y="485745"/>
                </a:lnTo>
                <a:lnTo>
                  <a:pt x="275504" y="491575"/>
                </a:lnTo>
                <a:lnTo>
                  <a:pt x="287006" y="499364"/>
                </a:lnTo>
                <a:lnTo>
                  <a:pt x="296822" y="508895"/>
                </a:lnTo>
                <a:lnTo>
                  <a:pt x="304722" y="519954"/>
                </a:lnTo>
                <a:lnTo>
                  <a:pt x="310479" y="532324"/>
                </a:lnTo>
                <a:lnTo>
                  <a:pt x="313862" y="545790"/>
                </a:lnTo>
                <a:lnTo>
                  <a:pt x="314706" y="557021"/>
                </a:lnTo>
                <a:lnTo>
                  <a:pt x="450342" y="557021"/>
                </a:lnTo>
                <a:lnTo>
                  <a:pt x="455099" y="570598"/>
                </a:lnTo>
                <a:lnTo>
                  <a:pt x="462320" y="582280"/>
                </a:lnTo>
                <a:lnTo>
                  <a:pt x="471691" y="591817"/>
                </a:lnTo>
                <a:lnTo>
                  <a:pt x="482896" y="598954"/>
                </a:lnTo>
                <a:lnTo>
                  <a:pt x="495620" y="603442"/>
                </a:lnTo>
                <a:lnTo>
                  <a:pt x="509548" y="605027"/>
                </a:lnTo>
                <a:lnTo>
                  <a:pt x="509778" y="605027"/>
                </a:lnTo>
                <a:lnTo>
                  <a:pt x="524644" y="603285"/>
                </a:lnTo>
                <a:lnTo>
                  <a:pt x="537977" y="598352"/>
                </a:lnTo>
                <a:lnTo>
                  <a:pt x="549487" y="590671"/>
                </a:lnTo>
                <a:lnTo>
                  <a:pt x="558883" y="580684"/>
                </a:lnTo>
                <a:lnTo>
                  <a:pt x="555342" y="569621"/>
                </a:lnTo>
                <a:lnTo>
                  <a:pt x="547088" y="580393"/>
                </a:lnTo>
                <a:lnTo>
                  <a:pt x="536124" y="588590"/>
                </a:lnTo>
                <a:lnTo>
                  <a:pt x="522793" y="593668"/>
                </a:lnTo>
                <a:lnTo>
                  <a:pt x="509778" y="595121"/>
                </a:lnTo>
                <a:lnTo>
                  <a:pt x="495498" y="593145"/>
                </a:lnTo>
                <a:lnTo>
                  <a:pt x="482700" y="587581"/>
                </a:lnTo>
                <a:lnTo>
                  <a:pt x="471928" y="578976"/>
                </a:lnTo>
                <a:lnTo>
                  <a:pt x="463731" y="567876"/>
                </a:lnTo>
                <a:lnTo>
                  <a:pt x="458653" y="554829"/>
                </a:lnTo>
                <a:lnTo>
                  <a:pt x="457200" y="542543"/>
                </a:lnTo>
                <a:lnTo>
                  <a:pt x="459204" y="528495"/>
                </a:lnTo>
                <a:lnTo>
                  <a:pt x="464844" y="515840"/>
                </a:lnTo>
                <a:lnTo>
                  <a:pt x="473563" y="505162"/>
                </a:lnTo>
                <a:lnTo>
                  <a:pt x="484800" y="497041"/>
                </a:lnTo>
                <a:lnTo>
                  <a:pt x="497996" y="492060"/>
                </a:lnTo>
                <a:lnTo>
                  <a:pt x="509778" y="490727"/>
                </a:lnTo>
                <a:lnTo>
                  <a:pt x="524964" y="492728"/>
                </a:lnTo>
                <a:lnTo>
                  <a:pt x="538043" y="498341"/>
                </a:lnTo>
                <a:lnTo>
                  <a:pt x="548664" y="506986"/>
                </a:lnTo>
                <a:lnTo>
                  <a:pt x="556478" y="518079"/>
                </a:lnTo>
                <a:lnTo>
                  <a:pt x="561136" y="531039"/>
                </a:lnTo>
                <a:lnTo>
                  <a:pt x="569903" y="528561"/>
                </a:lnTo>
                <a:lnTo>
                  <a:pt x="565312" y="515527"/>
                </a:lnTo>
                <a:lnTo>
                  <a:pt x="558022" y="503907"/>
                </a:lnTo>
                <a:lnTo>
                  <a:pt x="548329" y="494164"/>
                </a:lnTo>
                <a:lnTo>
                  <a:pt x="536527" y="486764"/>
                </a:lnTo>
                <a:lnTo>
                  <a:pt x="522913" y="482172"/>
                </a:lnTo>
                <a:lnTo>
                  <a:pt x="509778" y="480821"/>
                </a:lnTo>
                <a:lnTo>
                  <a:pt x="495650" y="482636"/>
                </a:lnTo>
                <a:lnTo>
                  <a:pt x="482508" y="487746"/>
                </a:lnTo>
                <a:lnTo>
                  <a:pt x="470902" y="495649"/>
                </a:lnTo>
                <a:lnTo>
                  <a:pt x="461385" y="505845"/>
                </a:lnTo>
                <a:lnTo>
                  <a:pt x="454506" y="517833"/>
                </a:lnTo>
                <a:lnTo>
                  <a:pt x="450817" y="531111"/>
                </a:lnTo>
                <a:lnTo>
                  <a:pt x="450342" y="537971"/>
                </a:lnTo>
                <a:lnTo>
                  <a:pt x="415959" y="539214"/>
                </a:lnTo>
                <a:lnTo>
                  <a:pt x="388450" y="540209"/>
                </a:lnTo>
                <a:lnTo>
                  <a:pt x="367049" y="540982"/>
                </a:lnTo>
                <a:lnTo>
                  <a:pt x="350989" y="541563"/>
                </a:lnTo>
                <a:lnTo>
                  <a:pt x="339502" y="541978"/>
                </a:lnTo>
                <a:lnTo>
                  <a:pt x="331823" y="542255"/>
                </a:lnTo>
                <a:lnTo>
                  <a:pt x="327185" y="542423"/>
                </a:lnTo>
                <a:lnTo>
                  <a:pt x="323850" y="542543"/>
                </a:lnTo>
                <a:lnTo>
                  <a:pt x="320469" y="529563"/>
                </a:lnTo>
                <a:lnTo>
                  <a:pt x="314997" y="517472"/>
                </a:lnTo>
                <a:lnTo>
                  <a:pt x="307623" y="506437"/>
                </a:lnTo>
                <a:lnTo>
                  <a:pt x="298537" y="496623"/>
                </a:lnTo>
                <a:lnTo>
                  <a:pt x="287931" y="488196"/>
                </a:lnTo>
                <a:lnTo>
                  <a:pt x="275994" y="481323"/>
                </a:lnTo>
                <a:lnTo>
                  <a:pt x="262917" y="476169"/>
                </a:lnTo>
                <a:lnTo>
                  <a:pt x="248891" y="472900"/>
                </a:lnTo>
                <a:lnTo>
                  <a:pt x="234106" y="471682"/>
                </a:lnTo>
                <a:lnTo>
                  <a:pt x="230886" y="471677"/>
                </a:lnTo>
                <a:lnTo>
                  <a:pt x="228284" y="439008"/>
                </a:lnTo>
                <a:lnTo>
                  <a:pt x="226440" y="415865"/>
                </a:lnTo>
                <a:lnTo>
                  <a:pt x="225225" y="400606"/>
                </a:lnTo>
                <a:lnTo>
                  <a:pt x="224507" y="391589"/>
                </a:lnTo>
                <a:lnTo>
                  <a:pt x="224155" y="387171"/>
                </a:lnTo>
                <a:lnTo>
                  <a:pt x="224028" y="385571"/>
                </a:lnTo>
                <a:lnTo>
                  <a:pt x="238055" y="383003"/>
                </a:lnTo>
                <a:lnTo>
                  <a:pt x="251375" y="378809"/>
                </a:lnTo>
                <a:lnTo>
                  <a:pt x="263889" y="373095"/>
                </a:lnTo>
                <a:lnTo>
                  <a:pt x="275496" y="365966"/>
                </a:lnTo>
                <a:lnTo>
                  <a:pt x="286099" y="357525"/>
                </a:lnTo>
                <a:lnTo>
                  <a:pt x="295597" y="347878"/>
                </a:lnTo>
                <a:lnTo>
                  <a:pt x="303892" y="337129"/>
                </a:lnTo>
                <a:lnTo>
                  <a:pt x="310885" y="325383"/>
                </a:lnTo>
                <a:lnTo>
                  <a:pt x="316476" y="312743"/>
                </a:lnTo>
                <a:lnTo>
                  <a:pt x="320566" y="299315"/>
                </a:lnTo>
                <a:lnTo>
                  <a:pt x="323056" y="285202"/>
                </a:lnTo>
                <a:lnTo>
                  <a:pt x="323850" y="271271"/>
                </a:lnTo>
                <a:lnTo>
                  <a:pt x="323330" y="258055"/>
                </a:lnTo>
                <a:lnTo>
                  <a:pt x="321603" y="245174"/>
                </a:lnTo>
                <a:lnTo>
                  <a:pt x="318416" y="232965"/>
                </a:lnTo>
                <a:lnTo>
                  <a:pt x="314706" y="224027"/>
                </a:lnTo>
                <a:lnTo>
                  <a:pt x="345126" y="206645"/>
                </a:lnTo>
                <a:lnTo>
                  <a:pt x="370527" y="192129"/>
                </a:lnTo>
                <a:lnTo>
                  <a:pt x="391363" y="180223"/>
                </a:lnTo>
                <a:lnTo>
                  <a:pt x="408085" y="170668"/>
                </a:lnTo>
                <a:lnTo>
                  <a:pt x="421146" y="163205"/>
                </a:lnTo>
                <a:lnTo>
                  <a:pt x="430998" y="157575"/>
                </a:lnTo>
                <a:lnTo>
                  <a:pt x="438093" y="153520"/>
                </a:lnTo>
                <a:lnTo>
                  <a:pt x="442884" y="150783"/>
                </a:lnTo>
                <a:lnTo>
                  <a:pt x="445824" y="149103"/>
                </a:lnTo>
                <a:lnTo>
                  <a:pt x="448056" y="147827"/>
                </a:lnTo>
                <a:lnTo>
                  <a:pt x="454023" y="159567"/>
                </a:lnTo>
                <a:lnTo>
                  <a:pt x="461635" y="170356"/>
                </a:lnTo>
                <a:lnTo>
                  <a:pt x="470719" y="180013"/>
                </a:lnTo>
                <a:lnTo>
                  <a:pt x="481102" y="188357"/>
                </a:lnTo>
                <a:lnTo>
                  <a:pt x="492611" y="195206"/>
                </a:lnTo>
                <a:lnTo>
                  <a:pt x="505072" y="200379"/>
                </a:lnTo>
                <a:lnTo>
                  <a:pt x="518314" y="203694"/>
                </a:lnTo>
                <a:lnTo>
                  <a:pt x="532164" y="204969"/>
                </a:lnTo>
                <a:lnTo>
                  <a:pt x="533400" y="204977"/>
                </a:lnTo>
                <a:lnTo>
                  <a:pt x="547376" y="203913"/>
                </a:lnTo>
                <a:lnTo>
                  <a:pt x="560815" y="200851"/>
                </a:lnTo>
                <a:lnTo>
                  <a:pt x="573554" y="195990"/>
                </a:lnTo>
                <a:lnTo>
                  <a:pt x="585432" y="189529"/>
                </a:lnTo>
                <a:lnTo>
                  <a:pt x="596286" y="181666"/>
                </a:lnTo>
                <a:lnTo>
                  <a:pt x="605956" y="172599"/>
                </a:lnTo>
                <a:lnTo>
                  <a:pt x="614280" y="162527"/>
                </a:lnTo>
                <a:lnTo>
                  <a:pt x="621096" y="151648"/>
                </a:lnTo>
                <a:lnTo>
                  <a:pt x="624078" y="145541"/>
                </a:lnTo>
                <a:lnTo>
                  <a:pt x="609092" y="150661"/>
                </a:lnTo>
                <a:lnTo>
                  <a:pt x="601511" y="162170"/>
                </a:lnTo>
                <a:lnTo>
                  <a:pt x="592199" y="172277"/>
                </a:lnTo>
                <a:lnTo>
                  <a:pt x="581352" y="180784"/>
                </a:lnTo>
                <a:lnTo>
                  <a:pt x="569162" y="187490"/>
                </a:lnTo>
                <a:lnTo>
                  <a:pt x="555825" y="192196"/>
                </a:lnTo>
                <a:lnTo>
                  <a:pt x="541535" y="194703"/>
                </a:lnTo>
                <a:lnTo>
                  <a:pt x="533400" y="195071"/>
                </a:lnTo>
                <a:lnTo>
                  <a:pt x="519401" y="193840"/>
                </a:lnTo>
                <a:lnTo>
                  <a:pt x="505957" y="190279"/>
                </a:lnTo>
                <a:lnTo>
                  <a:pt x="493317" y="184592"/>
                </a:lnTo>
                <a:lnTo>
                  <a:pt x="481732" y="176982"/>
                </a:lnTo>
                <a:lnTo>
                  <a:pt x="471452" y="167650"/>
                </a:lnTo>
                <a:lnTo>
                  <a:pt x="462727" y="156799"/>
                </a:lnTo>
                <a:lnTo>
                  <a:pt x="455809" y="144631"/>
                </a:lnTo>
                <a:lnTo>
                  <a:pt x="450946" y="131349"/>
                </a:lnTo>
                <a:lnTo>
                  <a:pt x="448390" y="117155"/>
                </a:lnTo>
                <a:lnTo>
                  <a:pt x="448056" y="109727"/>
                </a:lnTo>
                <a:lnTo>
                  <a:pt x="449344" y="94999"/>
                </a:lnTo>
                <a:lnTo>
                  <a:pt x="453044" y="81118"/>
                </a:lnTo>
                <a:lnTo>
                  <a:pt x="458910" y="68278"/>
                </a:lnTo>
                <a:lnTo>
                  <a:pt x="466693" y="56673"/>
                </a:lnTo>
                <a:lnTo>
                  <a:pt x="476148" y="46498"/>
                </a:lnTo>
                <a:lnTo>
                  <a:pt x="487027" y="37948"/>
                </a:lnTo>
                <a:lnTo>
                  <a:pt x="469079" y="39493"/>
                </a:lnTo>
                <a:lnTo>
                  <a:pt x="459613" y="49511"/>
                </a:lnTo>
                <a:lnTo>
                  <a:pt x="451663" y="60817"/>
                </a:lnTo>
                <a:lnTo>
                  <a:pt x="445395" y="73245"/>
                </a:lnTo>
                <a:lnTo>
                  <a:pt x="440973" y="86631"/>
                </a:lnTo>
                <a:lnTo>
                  <a:pt x="438562" y="100810"/>
                </a:lnTo>
                <a:lnTo>
                  <a:pt x="438150" y="109727"/>
                </a:lnTo>
                <a:lnTo>
                  <a:pt x="438150" y="116585"/>
                </a:lnTo>
                <a:lnTo>
                  <a:pt x="440436" y="121157"/>
                </a:lnTo>
                <a:lnTo>
                  <a:pt x="440436" y="128777"/>
                </a:lnTo>
                <a:lnTo>
                  <a:pt x="410059" y="146355"/>
                </a:lnTo>
                <a:lnTo>
                  <a:pt x="384594" y="161090"/>
                </a:lnTo>
                <a:lnTo>
                  <a:pt x="363608" y="173234"/>
                </a:lnTo>
                <a:lnTo>
                  <a:pt x="346668" y="183036"/>
                </a:lnTo>
                <a:lnTo>
                  <a:pt x="333340" y="190749"/>
                </a:lnTo>
                <a:lnTo>
                  <a:pt x="323191" y="196621"/>
                </a:lnTo>
                <a:lnTo>
                  <a:pt x="315788" y="200905"/>
                </a:lnTo>
                <a:lnTo>
                  <a:pt x="310698" y="203850"/>
                </a:lnTo>
                <a:lnTo>
                  <a:pt x="307487" y="205708"/>
                </a:lnTo>
                <a:lnTo>
                  <a:pt x="304800" y="207263"/>
                </a:lnTo>
                <a:lnTo>
                  <a:pt x="297382" y="197361"/>
                </a:lnTo>
                <a:lnTo>
                  <a:pt x="288686" y="188230"/>
                </a:lnTo>
                <a:lnTo>
                  <a:pt x="278831" y="180004"/>
                </a:lnTo>
                <a:lnTo>
                  <a:pt x="267938" y="172818"/>
                </a:lnTo>
                <a:lnTo>
                  <a:pt x="256127" y="166807"/>
                </a:lnTo>
                <a:lnTo>
                  <a:pt x="224510" y="167895"/>
                </a:lnTo>
                <a:lnTo>
                  <a:pt x="238745" y="170854"/>
                </a:lnTo>
                <a:lnTo>
                  <a:pt x="252133" y="175613"/>
                </a:lnTo>
                <a:lnTo>
                  <a:pt x="264554" y="182032"/>
                </a:lnTo>
                <a:lnTo>
                  <a:pt x="275887" y="189968"/>
                </a:lnTo>
                <a:lnTo>
                  <a:pt x="286011" y="199282"/>
                </a:lnTo>
                <a:lnTo>
                  <a:pt x="294805" y="209832"/>
                </a:lnTo>
                <a:lnTo>
                  <a:pt x="302148" y="221476"/>
                </a:lnTo>
                <a:lnTo>
                  <a:pt x="307919" y="234075"/>
                </a:lnTo>
                <a:lnTo>
                  <a:pt x="311998" y="247486"/>
                </a:lnTo>
                <a:lnTo>
                  <a:pt x="314263" y="261569"/>
                </a:lnTo>
                <a:lnTo>
                  <a:pt x="314706" y="271271"/>
                </a:lnTo>
                <a:lnTo>
                  <a:pt x="313725" y="285689"/>
                </a:lnTo>
                <a:lnTo>
                  <a:pt x="310864" y="299561"/>
                </a:lnTo>
                <a:lnTo>
                  <a:pt x="306241" y="312743"/>
                </a:lnTo>
                <a:lnTo>
                  <a:pt x="299976" y="325088"/>
                </a:lnTo>
                <a:lnTo>
                  <a:pt x="292189" y="336453"/>
                </a:lnTo>
                <a:lnTo>
                  <a:pt x="283000" y="346691"/>
                </a:lnTo>
                <a:lnTo>
                  <a:pt x="272527" y="355658"/>
                </a:lnTo>
                <a:lnTo>
                  <a:pt x="260891" y="363209"/>
                </a:lnTo>
                <a:lnTo>
                  <a:pt x="248211" y="369197"/>
                </a:lnTo>
                <a:lnTo>
                  <a:pt x="234607" y="373478"/>
                </a:lnTo>
                <a:lnTo>
                  <a:pt x="220198" y="375907"/>
                </a:lnTo>
                <a:lnTo>
                  <a:pt x="209550" y="376427"/>
                </a:lnTo>
                <a:lnTo>
                  <a:pt x="195096" y="375394"/>
                </a:lnTo>
                <a:lnTo>
                  <a:pt x="181221" y="372391"/>
                </a:lnTo>
                <a:lnTo>
                  <a:pt x="168064" y="367566"/>
                </a:lnTo>
                <a:lnTo>
                  <a:pt x="155768" y="361066"/>
                </a:lnTo>
                <a:lnTo>
                  <a:pt x="144472" y="353037"/>
                </a:lnTo>
                <a:lnTo>
                  <a:pt x="134317" y="343626"/>
                </a:lnTo>
                <a:lnTo>
                  <a:pt x="125446" y="332980"/>
                </a:lnTo>
                <a:lnTo>
                  <a:pt x="117999" y="321245"/>
                </a:lnTo>
                <a:lnTo>
                  <a:pt x="112117" y="308570"/>
                </a:lnTo>
                <a:lnTo>
                  <a:pt x="107941" y="295099"/>
                </a:lnTo>
                <a:lnTo>
                  <a:pt x="105612" y="280981"/>
                </a:lnTo>
                <a:lnTo>
                  <a:pt x="105156" y="271271"/>
                </a:lnTo>
                <a:lnTo>
                  <a:pt x="106181" y="256767"/>
                </a:lnTo>
                <a:lnTo>
                  <a:pt x="109161" y="242844"/>
                </a:lnTo>
                <a:lnTo>
                  <a:pt x="113953" y="229647"/>
                </a:lnTo>
                <a:lnTo>
                  <a:pt x="120415" y="217317"/>
                </a:lnTo>
                <a:lnTo>
                  <a:pt x="128405" y="205997"/>
                </a:lnTo>
                <a:lnTo>
                  <a:pt x="137779" y="195831"/>
                </a:lnTo>
                <a:lnTo>
                  <a:pt x="148395" y="186959"/>
                </a:lnTo>
                <a:lnTo>
                  <a:pt x="160110" y="179526"/>
                </a:lnTo>
                <a:lnTo>
                  <a:pt x="172782" y="173674"/>
                </a:lnTo>
                <a:lnTo>
                  <a:pt x="148296" y="175658"/>
                </a:lnTo>
                <a:lnTo>
                  <a:pt x="140970" y="180593"/>
                </a:lnTo>
                <a:lnTo>
                  <a:pt x="121729" y="151733"/>
                </a:lnTo>
                <a:lnTo>
                  <a:pt x="106035" y="128192"/>
                </a:lnTo>
                <a:lnTo>
                  <a:pt x="93526" y="109429"/>
                </a:lnTo>
                <a:lnTo>
                  <a:pt x="83841" y="94901"/>
                </a:lnTo>
                <a:lnTo>
                  <a:pt x="76619" y="84068"/>
                </a:lnTo>
                <a:lnTo>
                  <a:pt x="71498" y="76386"/>
                </a:lnTo>
                <a:lnTo>
                  <a:pt x="68117" y="71315"/>
                </a:lnTo>
                <a:lnTo>
                  <a:pt x="66115" y="68312"/>
                </a:lnTo>
                <a:lnTo>
                  <a:pt x="64770" y="66293"/>
                </a:lnTo>
                <a:lnTo>
                  <a:pt x="71997" y="56454"/>
                </a:lnTo>
                <a:lnTo>
                  <a:pt x="75836" y="43892"/>
                </a:lnTo>
                <a:lnTo>
                  <a:pt x="76200" y="38099"/>
                </a:lnTo>
                <a:lnTo>
                  <a:pt x="73565" y="23934"/>
                </a:lnTo>
                <a:lnTo>
                  <a:pt x="66301" y="12251"/>
                </a:lnTo>
                <a:lnTo>
                  <a:pt x="55364" y="4008"/>
                </a:lnTo>
                <a:lnTo>
                  <a:pt x="41713" y="162"/>
                </a:lnTo>
                <a:close/>
              </a:path>
              <a:path w="886205" h="643127">
                <a:moveTo>
                  <a:pt x="752528" y="139151"/>
                </a:moveTo>
                <a:lnTo>
                  <a:pt x="774977" y="130121"/>
                </a:lnTo>
                <a:lnTo>
                  <a:pt x="786987" y="123568"/>
                </a:lnTo>
                <a:lnTo>
                  <a:pt x="800055" y="119735"/>
                </a:lnTo>
                <a:lnTo>
                  <a:pt x="810006" y="118871"/>
                </a:lnTo>
                <a:lnTo>
                  <a:pt x="772168" y="121174"/>
                </a:lnTo>
                <a:lnTo>
                  <a:pt x="761623" y="129318"/>
                </a:lnTo>
                <a:lnTo>
                  <a:pt x="752528" y="139151"/>
                </a:lnTo>
                <a:close/>
              </a:path>
              <a:path w="886205" h="643127">
                <a:moveTo>
                  <a:pt x="734722" y="173391"/>
                </a:moveTo>
                <a:lnTo>
                  <a:pt x="736092" y="173735"/>
                </a:lnTo>
                <a:lnTo>
                  <a:pt x="736092" y="178307"/>
                </a:lnTo>
                <a:lnTo>
                  <a:pt x="733806" y="185927"/>
                </a:lnTo>
                <a:lnTo>
                  <a:pt x="733806" y="190499"/>
                </a:lnTo>
                <a:lnTo>
                  <a:pt x="735164" y="205526"/>
                </a:lnTo>
                <a:lnTo>
                  <a:pt x="739053" y="219596"/>
                </a:lnTo>
                <a:lnTo>
                  <a:pt x="745192" y="232469"/>
                </a:lnTo>
                <a:lnTo>
                  <a:pt x="753301" y="243907"/>
                </a:lnTo>
                <a:lnTo>
                  <a:pt x="763098" y="253669"/>
                </a:lnTo>
                <a:lnTo>
                  <a:pt x="774304" y="261517"/>
                </a:lnTo>
                <a:lnTo>
                  <a:pt x="786639" y="267211"/>
                </a:lnTo>
                <a:lnTo>
                  <a:pt x="799821" y="270511"/>
                </a:lnTo>
                <a:lnTo>
                  <a:pt x="810006" y="271271"/>
                </a:lnTo>
                <a:lnTo>
                  <a:pt x="824251" y="269906"/>
                </a:lnTo>
                <a:lnTo>
                  <a:pt x="837561" y="265969"/>
                </a:lnTo>
                <a:lnTo>
                  <a:pt x="849715" y="259700"/>
                </a:lnTo>
                <a:lnTo>
                  <a:pt x="860494" y="251339"/>
                </a:lnTo>
                <a:lnTo>
                  <a:pt x="869681" y="241124"/>
                </a:lnTo>
                <a:lnTo>
                  <a:pt x="877056" y="229295"/>
                </a:lnTo>
                <a:lnTo>
                  <a:pt x="882399" y="216092"/>
                </a:lnTo>
                <a:lnTo>
                  <a:pt x="885493" y="201754"/>
                </a:lnTo>
                <a:lnTo>
                  <a:pt x="886206" y="190499"/>
                </a:lnTo>
                <a:lnTo>
                  <a:pt x="884926" y="175473"/>
                </a:lnTo>
                <a:lnTo>
                  <a:pt x="881235" y="161403"/>
                </a:lnTo>
                <a:lnTo>
                  <a:pt x="875349" y="148530"/>
                </a:lnTo>
                <a:lnTo>
                  <a:pt x="867489" y="137092"/>
                </a:lnTo>
                <a:lnTo>
                  <a:pt x="857873" y="127330"/>
                </a:lnTo>
                <a:lnTo>
                  <a:pt x="846720" y="119482"/>
                </a:lnTo>
                <a:lnTo>
                  <a:pt x="834249" y="113788"/>
                </a:lnTo>
                <a:lnTo>
                  <a:pt x="820679" y="110488"/>
                </a:lnTo>
                <a:lnTo>
                  <a:pt x="810006" y="109727"/>
                </a:lnTo>
                <a:lnTo>
                  <a:pt x="796608" y="111094"/>
                </a:lnTo>
                <a:lnTo>
                  <a:pt x="783912" y="115005"/>
                </a:lnTo>
                <a:lnTo>
                  <a:pt x="772168" y="121174"/>
                </a:lnTo>
                <a:lnTo>
                  <a:pt x="810006" y="118871"/>
                </a:lnTo>
                <a:lnTo>
                  <a:pt x="824335" y="120511"/>
                </a:lnTo>
                <a:lnTo>
                  <a:pt x="837417" y="125174"/>
                </a:lnTo>
                <a:lnTo>
                  <a:pt x="849009" y="132477"/>
                </a:lnTo>
                <a:lnTo>
                  <a:pt x="858869" y="142039"/>
                </a:lnTo>
                <a:lnTo>
                  <a:pt x="866755" y="153475"/>
                </a:lnTo>
                <a:lnTo>
                  <a:pt x="872426" y="166404"/>
                </a:lnTo>
                <a:lnTo>
                  <a:pt x="875641" y="180442"/>
                </a:lnTo>
                <a:lnTo>
                  <a:pt x="876300" y="190499"/>
                </a:lnTo>
                <a:lnTo>
                  <a:pt x="874908" y="205752"/>
                </a:lnTo>
                <a:lnTo>
                  <a:pt x="870893" y="219783"/>
                </a:lnTo>
                <a:lnTo>
                  <a:pt x="864498" y="232301"/>
                </a:lnTo>
                <a:lnTo>
                  <a:pt x="855963" y="243014"/>
                </a:lnTo>
                <a:lnTo>
                  <a:pt x="845532" y="251629"/>
                </a:lnTo>
                <a:lnTo>
                  <a:pt x="833444" y="257855"/>
                </a:lnTo>
                <a:lnTo>
                  <a:pt x="819944" y="261399"/>
                </a:lnTo>
                <a:lnTo>
                  <a:pt x="810006" y="262127"/>
                </a:lnTo>
                <a:lnTo>
                  <a:pt x="796386" y="260605"/>
                </a:lnTo>
                <a:lnTo>
                  <a:pt x="783574" y="256230"/>
                </a:lnTo>
                <a:lnTo>
                  <a:pt x="771914" y="249289"/>
                </a:lnTo>
                <a:lnTo>
                  <a:pt x="761756" y="240070"/>
                </a:lnTo>
                <a:lnTo>
                  <a:pt x="753445" y="228861"/>
                </a:lnTo>
                <a:lnTo>
                  <a:pt x="747329" y="215949"/>
                </a:lnTo>
                <a:lnTo>
                  <a:pt x="743755" y="201621"/>
                </a:lnTo>
                <a:lnTo>
                  <a:pt x="742950" y="190499"/>
                </a:lnTo>
                <a:lnTo>
                  <a:pt x="744462" y="175998"/>
                </a:lnTo>
                <a:lnTo>
                  <a:pt x="748768" y="162332"/>
                </a:lnTo>
                <a:lnTo>
                  <a:pt x="755520" y="149879"/>
                </a:lnTo>
                <a:lnTo>
                  <a:pt x="764372" y="139017"/>
                </a:lnTo>
                <a:lnTo>
                  <a:pt x="774977" y="130121"/>
                </a:lnTo>
                <a:lnTo>
                  <a:pt x="752528" y="139151"/>
                </a:lnTo>
                <a:lnTo>
                  <a:pt x="745131" y="150389"/>
                </a:lnTo>
                <a:lnTo>
                  <a:pt x="742950" y="154685"/>
                </a:lnTo>
                <a:lnTo>
                  <a:pt x="709805" y="146510"/>
                </a:lnTo>
                <a:lnTo>
                  <a:pt x="683781" y="140091"/>
                </a:lnTo>
                <a:lnTo>
                  <a:pt x="664016" y="135215"/>
                </a:lnTo>
                <a:lnTo>
                  <a:pt x="649649" y="131671"/>
                </a:lnTo>
                <a:lnTo>
                  <a:pt x="639819" y="129247"/>
                </a:lnTo>
                <a:lnTo>
                  <a:pt x="633666" y="127729"/>
                </a:lnTo>
                <a:lnTo>
                  <a:pt x="630327" y="126905"/>
                </a:lnTo>
                <a:lnTo>
                  <a:pt x="628650" y="126491"/>
                </a:lnTo>
                <a:lnTo>
                  <a:pt x="628650" y="109727"/>
                </a:lnTo>
                <a:lnTo>
                  <a:pt x="627539" y="95148"/>
                </a:lnTo>
                <a:lnTo>
                  <a:pt x="624317" y="81261"/>
                </a:lnTo>
                <a:lnTo>
                  <a:pt x="619150" y="68232"/>
                </a:lnTo>
                <a:lnTo>
                  <a:pt x="612200" y="56226"/>
                </a:lnTo>
                <a:lnTo>
                  <a:pt x="603634" y="45407"/>
                </a:lnTo>
                <a:lnTo>
                  <a:pt x="593616" y="35941"/>
                </a:lnTo>
                <a:lnTo>
                  <a:pt x="582310" y="27991"/>
                </a:lnTo>
                <a:lnTo>
                  <a:pt x="569882" y="21723"/>
                </a:lnTo>
                <a:lnTo>
                  <a:pt x="556496" y="17301"/>
                </a:lnTo>
                <a:lnTo>
                  <a:pt x="542317" y="14890"/>
                </a:lnTo>
                <a:lnTo>
                  <a:pt x="533400" y="14477"/>
                </a:lnTo>
                <a:lnTo>
                  <a:pt x="518820" y="15588"/>
                </a:lnTo>
                <a:lnTo>
                  <a:pt x="504933" y="18810"/>
                </a:lnTo>
                <a:lnTo>
                  <a:pt x="491904" y="23977"/>
                </a:lnTo>
                <a:lnTo>
                  <a:pt x="479898" y="30927"/>
                </a:lnTo>
                <a:lnTo>
                  <a:pt x="469079" y="39493"/>
                </a:lnTo>
                <a:lnTo>
                  <a:pt x="487027" y="37948"/>
                </a:lnTo>
                <a:lnTo>
                  <a:pt x="499082" y="31217"/>
                </a:lnTo>
                <a:lnTo>
                  <a:pt x="512068" y="26500"/>
                </a:lnTo>
                <a:lnTo>
                  <a:pt x="525736" y="23990"/>
                </a:lnTo>
                <a:lnTo>
                  <a:pt x="533400" y="23621"/>
                </a:lnTo>
                <a:lnTo>
                  <a:pt x="548064" y="24833"/>
                </a:lnTo>
                <a:lnTo>
                  <a:pt x="561891" y="28339"/>
                </a:lnTo>
                <a:lnTo>
                  <a:pt x="574687" y="33947"/>
                </a:lnTo>
                <a:lnTo>
                  <a:pt x="586261" y="41466"/>
                </a:lnTo>
                <a:lnTo>
                  <a:pt x="596421" y="50705"/>
                </a:lnTo>
                <a:lnTo>
                  <a:pt x="604975" y="61470"/>
                </a:lnTo>
                <a:lnTo>
                  <a:pt x="611731" y="73570"/>
                </a:lnTo>
                <a:lnTo>
                  <a:pt x="616497" y="86814"/>
                </a:lnTo>
                <a:lnTo>
                  <a:pt x="619082" y="101009"/>
                </a:lnTo>
                <a:lnTo>
                  <a:pt x="619506" y="109727"/>
                </a:lnTo>
                <a:lnTo>
                  <a:pt x="618284" y="124240"/>
                </a:lnTo>
                <a:lnTo>
                  <a:pt x="614748" y="137952"/>
                </a:lnTo>
                <a:lnTo>
                  <a:pt x="609092" y="150661"/>
                </a:lnTo>
                <a:lnTo>
                  <a:pt x="624078" y="145541"/>
                </a:lnTo>
                <a:lnTo>
                  <a:pt x="657112" y="153856"/>
                </a:lnTo>
                <a:lnTo>
                  <a:pt x="682914" y="160351"/>
                </a:lnTo>
                <a:lnTo>
                  <a:pt x="702379" y="165250"/>
                </a:lnTo>
                <a:lnTo>
                  <a:pt x="716399" y="168779"/>
                </a:lnTo>
                <a:lnTo>
                  <a:pt x="725867" y="171162"/>
                </a:lnTo>
                <a:lnTo>
                  <a:pt x="731677" y="172624"/>
                </a:lnTo>
                <a:lnTo>
                  <a:pt x="734722" y="173391"/>
                </a:lnTo>
                <a:close/>
              </a:path>
              <a:path w="886205" h="643127">
                <a:moveTo>
                  <a:pt x="196163" y="157850"/>
                </a:moveTo>
                <a:lnTo>
                  <a:pt x="183271" y="160354"/>
                </a:lnTo>
                <a:lnTo>
                  <a:pt x="170947" y="164287"/>
                </a:lnTo>
                <a:lnTo>
                  <a:pt x="159264" y="169454"/>
                </a:lnTo>
                <a:lnTo>
                  <a:pt x="148296" y="175658"/>
                </a:lnTo>
                <a:lnTo>
                  <a:pt x="172782" y="173674"/>
                </a:lnTo>
                <a:lnTo>
                  <a:pt x="186268" y="169544"/>
                </a:lnTo>
                <a:lnTo>
                  <a:pt x="200426" y="167281"/>
                </a:lnTo>
                <a:lnTo>
                  <a:pt x="209550" y="166877"/>
                </a:lnTo>
                <a:lnTo>
                  <a:pt x="224510" y="167895"/>
                </a:lnTo>
                <a:lnTo>
                  <a:pt x="256127" y="166807"/>
                </a:lnTo>
                <a:lnTo>
                  <a:pt x="243516" y="162106"/>
                </a:lnTo>
                <a:lnTo>
                  <a:pt x="230226" y="158851"/>
                </a:lnTo>
                <a:lnTo>
                  <a:pt x="216378" y="157175"/>
                </a:lnTo>
                <a:lnTo>
                  <a:pt x="209550" y="156971"/>
                </a:lnTo>
                <a:lnTo>
                  <a:pt x="196163" y="157850"/>
                </a:lnTo>
                <a:close/>
              </a:path>
              <a:path w="886205" h="643127">
                <a:moveTo>
                  <a:pt x="565876" y="568835"/>
                </a:moveTo>
                <a:lnTo>
                  <a:pt x="570174" y="555564"/>
                </a:lnTo>
                <a:lnTo>
                  <a:pt x="571500" y="542543"/>
                </a:lnTo>
                <a:lnTo>
                  <a:pt x="569903" y="528561"/>
                </a:lnTo>
                <a:lnTo>
                  <a:pt x="561136" y="531039"/>
                </a:lnTo>
                <a:lnTo>
                  <a:pt x="562356" y="542543"/>
                </a:lnTo>
                <a:lnTo>
                  <a:pt x="560545" y="556823"/>
                </a:lnTo>
                <a:lnTo>
                  <a:pt x="555342" y="569621"/>
                </a:lnTo>
                <a:lnTo>
                  <a:pt x="558883" y="580684"/>
                </a:lnTo>
                <a:lnTo>
                  <a:pt x="565876" y="568835"/>
                </a:lnTo>
                <a:close/>
              </a:path>
              <a:path w="886205" h="643127">
                <a:moveTo>
                  <a:pt x="153205" y="567695"/>
                </a:moveTo>
                <a:lnTo>
                  <a:pt x="152400" y="557021"/>
                </a:lnTo>
                <a:lnTo>
                  <a:pt x="153844" y="542776"/>
                </a:lnTo>
                <a:lnTo>
                  <a:pt x="143546" y="550216"/>
                </a:lnTo>
                <a:lnTo>
                  <a:pt x="143256" y="557021"/>
                </a:lnTo>
                <a:lnTo>
                  <a:pt x="144483" y="571374"/>
                </a:lnTo>
                <a:lnTo>
                  <a:pt x="148033" y="584928"/>
                </a:lnTo>
                <a:lnTo>
                  <a:pt x="153707" y="597505"/>
                </a:lnTo>
                <a:lnTo>
                  <a:pt x="161306" y="608924"/>
                </a:lnTo>
                <a:lnTo>
                  <a:pt x="170630" y="619006"/>
                </a:lnTo>
                <a:lnTo>
                  <a:pt x="181481" y="627573"/>
                </a:lnTo>
                <a:lnTo>
                  <a:pt x="193660" y="634443"/>
                </a:lnTo>
                <a:lnTo>
                  <a:pt x="206967" y="639437"/>
                </a:lnTo>
                <a:lnTo>
                  <a:pt x="221204" y="642376"/>
                </a:lnTo>
                <a:lnTo>
                  <a:pt x="233172" y="643127"/>
                </a:lnTo>
                <a:lnTo>
                  <a:pt x="248461" y="641991"/>
                </a:lnTo>
                <a:lnTo>
                  <a:pt x="262798" y="638700"/>
                </a:lnTo>
                <a:lnTo>
                  <a:pt x="276020" y="633429"/>
                </a:lnTo>
                <a:lnTo>
                  <a:pt x="287969" y="626355"/>
                </a:lnTo>
                <a:lnTo>
                  <a:pt x="298484" y="617652"/>
                </a:lnTo>
                <a:lnTo>
                  <a:pt x="307405" y="607496"/>
                </a:lnTo>
                <a:lnTo>
                  <a:pt x="314572" y="596063"/>
                </a:lnTo>
                <a:lnTo>
                  <a:pt x="319825" y="583528"/>
                </a:lnTo>
                <a:lnTo>
                  <a:pt x="323003" y="570068"/>
                </a:lnTo>
                <a:lnTo>
                  <a:pt x="323850" y="561593"/>
                </a:lnTo>
                <a:lnTo>
                  <a:pt x="358232" y="560351"/>
                </a:lnTo>
                <a:lnTo>
                  <a:pt x="385741" y="559356"/>
                </a:lnTo>
                <a:lnTo>
                  <a:pt x="407142" y="558583"/>
                </a:lnTo>
                <a:lnTo>
                  <a:pt x="423202" y="558002"/>
                </a:lnTo>
                <a:lnTo>
                  <a:pt x="434689" y="557587"/>
                </a:lnTo>
                <a:lnTo>
                  <a:pt x="442368" y="557310"/>
                </a:lnTo>
                <a:lnTo>
                  <a:pt x="447006" y="557142"/>
                </a:lnTo>
                <a:lnTo>
                  <a:pt x="450342" y="557021"/>
                </a:lnTo>
                <a:lnTo>
                  <a:pt x="314706" y="557021"/>
                </a:lnTo>
                <a:lnTo>
                  <a:pt x="313352" y="571199"/>
                </a:lnTo>
                <a:lnTo>
                  <a:pt x="309445" y="584450"/>
                </a:lnTo>
                <a:lnTo>
                  <a:pt x="303213" y="596559"/>
                </a:lnTo>
                <a:lnTo>
                  <a:pt x="294886" y="607311"/>
                </a:lnTo>
                <a:lnTo>
                  <a:pt x="284692" y="616489"/>
                </a:lnTo>
                <a:lnTo>
                  <a:pt x="272861" y="623880"/>
                </a:lnTo>
                <a:lnTo>
                  <a:pt x="259622" y="629266"/>
                </a:lnTo>
                <a:lnTo>
                  <a:pt x="245203" y="632432"/>
                </a:lnTo>
                <a:lnTo>
                  <a:pt x="233172" y="633221"/>
                </a:lnTo>
                <a:lnTo>
                  <a:pt x="218760" y="631942"/>
                </a:lnTo>
                <a:lnTo>
                  <a:pt x="205008" y="628251"/>
                </a:lnTo>
                <a:lnTo>
                  <a:pt x="192217" y="622365"/>
                </a:lnTo>
                <a:lnTo>
                  <a:pt x="180687" y="614505"/>
                </a:lnTo>
                <a:lnTo>
                  <a:pt x="170721" y="604889"/>
                </a:lnTo>
                <a:lnTo>
                  <a:pt x="162617" y="593736"/>
                </a:lnTo>
                <a:lnTo>
                  <a:pt x="156679" y="581265"/>
                </a:lnTo>
                <a:lnTo>
                  <a:pt x="153205" y="567695"/>
                </a:lnTo>
                <a:close/>
              </a:path>
              <a:path w="886205" h="643127">
                <a:moveTo>
                  <a:pt x="50292" y="76199"/>
                </a:moveTo>
                <a:lnTo>
                  <a:pt x="45720" y="76199"/>
                </a:lnTo>
                <a:lnTo>
                  <a:pt x="48006" y="76199"/>
                </a:lnTo>
                <a:lnTo>
                  <a:pt x="67182" y="105244"/>
                </a:lnTo>
                <a:lnTo>
                  <a:pt x="50292" y="76199"/>
                </a:lnTo>
                <a:close/>
              </a:path>
              <a:path w="886205" h="643127">
                <a:moveTo>
                  <a:pt x="162" y="34486"/>
                </a:moveTo>
                <a:lnTo>
                  <a:pt x="13102" y="24900"/>
                </a:lnTo>
                <a:lnTo>
                  <a:pt x="21936" y="14396"/>
                </a:lnTo>
                <a:lnTo>
                  <a:pt x="35273" y="9283"/>
                </a:lnTo>
                <a:lnTo>
                  <a:pt x="38100" y="9143"/>
                </a:lnTo>
                <a:lnTo>
                  <a:pt x="12251" y="9898"/>
                </a:lnTo>
                <a:lnTo>
                  <a:pt x="4008" y="20835"/>
                </a:lnTo>
                <a:lnTo>
                  <a:pt x="162" y="34486"/>
                </a:lnTo>
                <a:close/>
              </a:path>
            </a:pathLst>
          </a:custGeom>
          <a:solidFill>
            <a:srgbClr val="65B0D5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5" name="object 65"/>
          <p:cNvSpPr/>
          <p:nvPr/>
        </p:nvSpPr>
        <p:spPr>
          <a:xfrm>
            <a:off x="5095494" y="4750308"/>
            <a:ext cx="164591" cy="16306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6" name="object 66"/>
          <p:cNvSpPr/>
          <p:nvPr/>
        </p:nvSpPr>
        <p:spPr>
          <a:xfrm>
            <a:off x="5436108" y="5036058"/>
            <a:ext cx="79248" cy="777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7" name="object 67"/>
          <p:cNvSpPr/>
          <p:nvPr/>
        </p:nvSpPr>
        <p:spPr>
          <a:xfrm>
            <a:off x="5321808" y="4835652"/>
            <a:ext cx="140208" cy="13716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8" name="object 68"/>
          <p:cNvSpPr/>
          <p:nvPr/>
        </p:nvSpPr>
        <p:spPr>
          <a:xfrm>
            <a:off x="5124031" y="4745736"/>
            <a:ext cx="392998" cy="372618"/>
          </a:xfrm>
          <a:custGeom>
            <a:avLst/>
            <a:gdLst/>
            <a:ahLst/>
            <a:cxnLst/>
            <a:rect l="l" t="t" r="r" b="b"/>
            <a:pathLst>
              <a:path w="392998" h="372617">
                <a:moveTo>
                  <a:pt x="252244" y="87582"/>
                </a:moveTo>
                <a:lnTo>
                  <a:pt x="239610" y="91749"/>
                </a:lnTo>
                <a:lnTo>
                  <a:pt x="227985" y="98215"/>
                </a:lnTo>
                <a:lnTo>
                  <a:pt x="217664" y="106586"/>
                </a:lnTo>
                <a:lnTo>
                  <a:pt x="208941" y="116470"/>
                </a:lnTo>
                <a:lnTo>
                  <a:pt x="203872" y="124206"/>
                </a:lnTo>
                <a:lnTo>
                  <a:pt x="173322" y="115720"/>
                </a:lnTo>
                <a:lnTo>
                  <a:pt x="153535" y="110223"/>
                </a:lnTo>
                <a:lnTo>
                  <a:pt x="142174" y="107067"/>
                </a:lnTo>
                <a:lnTo>
                  <a:pt x="136901" y="105602"/>
                </a:lnTo>
                <a:lnTo>
                  <a:pt x="135292" y="105156"/>
                </a:lnTo>
                <a:lnTo>
                  <a:pt x="137578" y="99822"/>
                </a:lnTo>
                <a:lnTo>
                  <a:pt x="137578" y="86106"/>
                </a:lnTo>
                <a:lnTo>
                  <a:pt x="136366" y="71441"/>
                </a:lnTo>
                <a:lnTo>
                  <a:pt x="132860" y="57614"/>
                </a:lnTo>
                <a:lnTo>
                  <a:pt x="127252" y="44818"/>
                </a:lnTo>
                <a:lnTo>
                  <a:pt x="119733" y="33244"/>
                </a:lnTo>
                <a:lnTo>
                  <a:pt x="110494" y="23084"/>
                </a:lnTo>
                <a:lnTo>
                  <a:pt x="99729" y="14530"/>
                </a:lnTo>
                <a:lnTo>
                  <a:pt x="87629" y="7774"/>
                </a:lnTo>
                <a:lnTo>
                  <a:pt x="74385" y="3008"/>
                </a:lnTo>
                <a:lnTo>
                  <a:pt x="60190" y="423"/>
                </a:lnTo>
                <a:lnTo>
                  <a:pt x="51472" y="0"/>
                </a:lnTo>
                <a:lnTo>
                  <a:pt x="37534" y="1221"/>
                </a:lnTo>
                <a:lnTo>
                  <a:pt x="24145" y="4757"/>
                </a:lnTo>
                <a:lnTo>
                  <a:pt x="11551" y="10413"/>
                </a:lnTo>
                <a:lnTo>
                  <a:pt x="0" y="17994"/>
                </a:lnTo>
                <a:lnTo>
                  <a:pt x="30385" y="12236"/>
                </a:lnTo>
                <a:lnTo>
                  <a:pt x="44033" y="9523"/>
                </a:lnTo>
                <a:lnTo>
                  <a:pt x="51472" y="9144"/>
                </a:lnTo>
                <a:lnTo>
                  <a:pt x="66067" y="10489"/>
                </a:lnTo>
                <a:lnTo>
                  <a:pt x="79671" y="14371"/>
                </a:lnTo>
                <a:lnTo>
                  <a:pt x="92050" y="20563"/>
                </a:lnTo>
                <a:lnTo>
                  <a:pt x="102966" y="28835"/>
                </a:lnTo>
                <a:lnTo>
                  <a:pt x="112184" y="38960"/>
                </a:lnTo>
                <a:lnTo>
                  <a:pt x="119469" y="50708"/>
                </a:lnTo>
                <a:lnTo>
                  <a:pt x="124583" y="63851"/>
                </a:lnTo>
                <a:lnTo>
                  <a:pt x="127292" y="78160"/>
                </a:lnTo>
                <a:lnTo>
                  <a:pt x="127672" y="86106"/>
                </a:lnTo>
                <a:lnTo>
                  <a:pt x="126314" y="100771"/>
                </a:lnTo>
                <a:lnTo>
                  <a:pt x="122403" y="114436"/>
                </a:lnTo>
                <a:lnTo>
                  <a:pt x="116176" y="126859"/>
                </a:lnTo>
                <a:lnTo>
                  <a:pt x="107874" y="137802"/>
                </a:lnTo>
                <a:lnTo>
                  <a:pt x="97736" y="147026"/>
                </a:lnTo>
                <a:lnTo>
                  <a:pt x="102789" y="155135"/>
                </a:lnTo>
                <a:lnTo>
                  <a:pt x="112722" y="146325"/>
                </a:lnTo>
                <a:lnTo>
                  <a:pt x="121173" y="136080"/>
                </a:lnTo>
                <a:lnTo>
                  <a:pt x="127979" y="124590"/>
                </a:lnTo>
                <a:lnTo>
                  <a:pt x="132244" y="114300"/>
                </a:lnTo>
                <a:lnTo>
                  <a:pt x="162622" y="122930"/>
                </a:lnTo>
                <a:lnTo>
                  <a:pt x="182079" y="128457"/>
                </a:lnTo>
                <a:lnTo>
                  <a:pt x="193048" y="131573"/>
                </a:lnTo>
                <a:lnTo>
                  <a:pt x="197961" y="132969"/>
                </a:lnTo>
                <a:lnTo>
                  <a:pt x="199300" y="133350"/>
                </a:lnTo>
                <a:lnTo>
                  <a:pt x="197014" y="140970"/>
                </a:lnTo>
                <a:lnTo>
                  <a:pt x="194728" y="147828"/>
                </a:lnTo>
                <a:lnTo>
                  <a:pt x="194728" y="157734"/>
                </a:lnTo>
                <a:lnTo>
                  <a:pt x="196234" y="172524"/>
                </a:lnTo>
                <a:lnTo>
                  <a:pt x="200535" y="186178"/>
                </a:lnTo>
                <a:lnTo>
                  <a:pt x="207299" y="198430"/>
                </a:lnTo>
                <a:lnTo>
                  <a:pt x="216198" y="209013"/>
                </a:lnTo>
                <a:lnTo>
                  <a:pt x="226902" y="217662"/>
                </a:lnTo>
                <a:lnTo>
                  <a:pt x="239081" y="224113"/>
                </a:lnTo>
                <a:lnTo>
                  <a:pt x="252406" y="228099"/>
                </a:lnTo>
                <a:lnTo>
                  <a:pt x="265594" y="229362"/>
                </a:lnTo>
                <a:lnTo>
                  <a:pt x="278943" y="228062"/>
                </a:lnTo>
                <a:lnTo>
                  <a:pt x="291172" y="224675"/>
                </a:lnTo>
                <a:lnTo>
                  <a:pt x="302588" y="219968"/>
                </a:lnTo>
                <a:lnTo>
                  <a:pt x="303694" y="219456"/>
                </a:lnTo>
                <a:lnTo>
                  <a:pt x="314565" y="249896"/>
                </a:lnTo>
                <a:lnTo>
                  <a:pt x="321989" y="270684"/>
                </a:lnTo>
                <a:lnTo>
                  <a:pt x="326624" y="283661"/>
                </a:lnTo>
                <a:lnTo>
                  <a:pt x="329126" y="290666"/>
                </a:lnTo>
                <a:lnTo>
                  <a:pt x="330153" y="293541"/>
                </a:lnTo>
                <a:lnTo>
                  <a:pt x="330364" y="294132"/>
                </a:lnTo>
                <a:lnTo>
                  <a:pt x="320242" y="302305"/>
                </a:lnTo>
                <a:lnTo>
                  <a:pt x="312852" y="313430"/>
                </a:lnTo>
                <a:lnTo>
                  <a:pt x="309227" y="326212"/>
                </a:lnTo>
                <a:lnTo>
                  <a:pt x="309028" y="329946"/>
                </a:lnTo>
                <a:lnTo>
                  <a:pt x="311424" y="344117"/>
                </a:lnTo>
                <a:lnTo>
                  <a:pt x="318072" y="356263"/>
                </a:lnTo>
                <a:lnTo>
                  <a:pt x="328164" y="365576"/>
                </a:lnTo>
                <a:lnTo>
                  <a:pt x="340889" y="371244"/>
                </a:lnTo>
                <a:lnTo>
                  <a:pt x="351700" y="372618"/>
                </a:lnTo>
                <a:lnTo>
                  <a:pt x="365871" y="370221"/>
                </a:lnTo>
                <a:lnTo>
                  <a:pt x="378017" y="363573"/>
                </a:lnTo>
                <a:lnTo>
                  <a:pt x="387330" y="353481"/>
                </a:lnTo>
                <a:lnTo>
                  <a:pt x="392998" y="340756"/>
                </a:lnTo>
                <a:lnTo>
                  <a:pt x="382302" y="344078"/>
                </a:lnTo>
                <a:lnTo>
                  <a:pt x="374286" y="355101"/>
                </a:lnTo>
                <a:lnTo>
                  <a:pt x="362323" y="361872"/>
                </a:lnTo>
                <a:lnTo>
                  <a:pt x="351700" y="363474"/>
                </a:lnTo>
                <a:lnTo>
                  <a:pt x="338551" y="360548"/>
                </a:lnTo>
                <a:lnTo>
                  <a:pt x="327336" y="352532"/>
                </a:lnTo>
                <a:lnTo>
                  <a:pt x="319986" y="340569"/>
                </a:lnTo>
                <a:lnTo>
                  <a:pt x="318172" y="329946"/>
                </a:lnTo>
                <a:lnTo>
                  <a:pt x="321457" y="315813"/>
                </a:lnTo>
                <a:lnTo>
                  <a:pt x="330026" y="304790"/>
                </a:lnTo>
                <a:lnTo>
                  <a:pt x="341946" y="298019"/>
                </a:lnTo>
                <a:lnTo>
                  <a:pt x="351700" y="296418"/>
                </a:lnTo>
                <a:lnTo>
                  <a:pt x="385477" y="303210"/>
                </a:lnTo>
                <a:lnTo>
                  <a:pt x="375542" y="293798"/>
                </a:lnTo>
                <a:lnTo>
                  <a:pt x="362999" y="288018"/>
                </a:lnTo>
                <a:lnTo>
                  <a:pt x="351700" y="286512"/>
                </a:lnTo>
                <a:lnTo>
                  <a:pt x="341794" y="286512"/>
                </a:lnTo>
                <a:lnTo>
                  <a:pt x="337222" y="288798"/>
                </a:lnTo>
                <a:lnTo>
                  <a:pt x="326791" y="258118"/>
                </a:lnTo>
                <a:lnTo>
                  <a:pt x="319619" y="237026"/>
                </a:lnTo>
                <a:lnTo>
                  <a:pt x="315097" y="223726"/>
                </a:lnTo>
                <a:lnTo>
                  <a:pt x="312613" y="216420"/>
                </a:lnTo>
                <a:lnTo>
                  <a:pt x="311557" y="213314"/>
                </a:lnTo>
                <a:lnTo>
                  <a:pt x="292878" y="213451"/>
                </a:lnTo>
                <a:lnTo>
                  <a:pt x="279297" y="218026"/>
                </a:lnTo>
                <a:lnTo>
                  <a:pt x="265594" y="219456"/>
                </a:lnTo>
                <a:lnTo>
                  <a:pt x="251611" y="217735"/>
                </a:lnTo>
                <a:lnTo>
                  <a:pt x="238577" y="212857"/>
                </a:lnTo>
                <a:lnTo>
                  <a:pt x="226957" y="205242"/>
                </a:lnTo>
                <a:lnTo>
                  <a:pt x="217214" y="195314"/>
                </a:lnTo>
                <a:lnTo>
                  <a:pt x="209814" y="183494"/>
                </a:lnTo>
                <a:lnTo>
                  <a:pt x="205222" y="170205"/>
                </a:lnTo>
                <a:lnTo>
                  <a:pt x="203872" y="157734"/>
                </a:lnTo>
                <a:lnTo>
                  <a:pt x="205612" y="143550"/>
                </a:lnTo>
                <a:lnTo>
                  <a:pt x="210529" y="130382"/>
                </a:lnTo>
                <a:lnTo>
                  <a:pt x="218166" y="118672"/>
                </a:lnTo>
                <a:lnTo>
                  <a:pt x="228067" y="108863"/>
                </a:lnTo>
                <a:lnTo>
                  <a:pt x="239776" y="101397"/>
                </a:lnTo>
                <a:lnTo>
                  <a:pt x="252838" y="96716"/>
                </a:lnTo>
                <a:lnTo>
                  <a:pt x="265594" y="95250"/>
                </a:lnTo>
                <a:lnTo>
                  <a:pt x="280417" y="96971"/>
                </a:lnTo>
                <a:lnTo>
                  <a:pt x="293794" y="101848"/>
                </a:lnTo>
                <a:lnTo>
                  <a:pt x="319716" y="109453"/>
                </a:lnTo>
                <a:lnTo>
                  <a:pt x="309494" y="100427"/>
                </a:lnTo>
                <a:lnTo>
                  <a:pt x="297641" y="93367"/>
                </a:lnTo>
                <a:lnTo>
                  <a:pt x="284492" y="88552"/>
                </a:lnTo>
                <a:lnTo>
                  <a:pt x="270385" y="86260"/>
                </a:lnTo>
                <a:lnTo>
                  <a:pt x="265594" y="86106"/>
                </a:lnTo>
                <a:lnTo>
                  <a:pt x="252244" y="87582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9" name="object 69"/>
          <p:cNvSpPr/>
          <p:nvPr/>
        </p:nvSpPr>
        <p:spPr>
          <a:xfrm>
            <a:off x="5475732" y="5042154"/>
            <a:ext cx="42672" cy="47660"/>
          </a:xfrm>
          <a:custGeom>
            <a:avLst/>
            <a:gdLst/>
            <a:ahLst/>
            <a:cxnLst/>
            <a:rect l="l" t="t" r="r" b="b"/>
            <a:pathLst>
              <a:path w="42672" h="47660">
                <a:moveTo>
                  <a:pt x="42672" y="33528"/>
                </a:moveTo>
                <a:lnTo>
                  <a:pt x="40317" y="19090"/>
                </a:lnTo>
                <a:lnTo>
                  <a:pt x="33777" y="6792"/>
                </a:lnTo>
                <a:lnTo>
                  <a:pt x="0" y="0"/>
                </a:lnTo>
                <a:lnTo>
                  <a:pt x="14132" y="2925"/>
                </a:lnTo>
                <a:lnTo>
                  <a:pt x="25155" y="10941"/>
                </a:lnTo>
                <a:lnTo>
                  <a:pt x="31926" y="22904"/>
                </a:lnTo>
                <a:lnTo>
                  <a:pt x="33528" y="33528"/>
                </a:lnTo>
                <a:lnTo>
                  <a:pt x="30602" y="47660"/>
                </a:lnTo>
                <a:lnTo>
                  <a:pt x="41298" y="44338"/>
                </a:lnTo>
                <a:lnTo>
                  <a:pt x="42672" y="33528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0" name="object 70"/>
          <p:cNvSpPr/>
          <p:nvPr/>
        </p:nvSpPr>
        <p:spPr>
          <a:xfrm>
            <a:off x="5416910" y="4847584"/>
            <a:ext cx="154071" cy="111603"/>
          </a:xfrm>
          <a:custGeom>
            <a:avLst/>
            <a:gdLst/>
            <a:ahLst/>
            <a:cxnLst/>
            <a:rect l="l" t="t" r="r" b="b"/>
            <a:pathLst>
              <a:path w="154071" h="111603">
                <a:moveTo>
                  <a:pt x="43623" y="66262"/>
                </a:moveTo>
                <a:lnTo>
                  <a:pt x="44343" y="55885"/>
                </a:lnTo>
                <a:lnTo>
                  <a:pt x="44343" y="53599"/>
                </a:lnTo>
                <a:lnTo>
                  <a:pt x="77059" y="44284"/>
                </a:lnTo>
                <a:lnTo>
                  <a:pt x="102525" y="37034"/>
                </a:lnTo>
                <a:lnTo>
                  <a:pt x="121649" y="31589"/>
                </a:lnTo>
                <a:lnTo>
                  <a:pt x="135340" y="27691"/>
                </a:lnTo>
                <a:lnTo>
                  <a:pt x="144505" y="25081"/>
                </a:lnTo>
                <a:lnTo>
                  <a:pt x="150052" y="23502"/>
                </a:lnTo>
                <a:lnTo>
                  <a:pt x="152890" y="22694"/>
                </a:lnTo>
                <a:lnTo>
                  <a:pt x="154071" y="22357"/>
                </a:lnTo>
                <a:lnTo>
                  <a:pt x="151785" y="12451"/>
                </a:lnTo>
                <a:lnTo>
                  <a:pt x="119196" y="21928"/>
                </a:lnTo>
                <a:lnTo>
                  <a:pt x="93969" y="29263"/>
                </a:lnTo>
                <a:lnTo>
                  <a:pt x="75161" y="34732"/>
                </a:lnTo>
                <a:lnTo>
                  <a:pt x="61831" y="38608"/>
                </a:lnTo>
                <a:lnTo>
                  <a:pt x="53035" y="41166"/>
                </a:lnTo>
                <a:lnTo>
                  <a:pt x="47831" y="42679"/>
                </a:lnTo>
                <a:lnTo>
                  <a:pt x="45276" y="43422"/>
                </a:lnTo>
                <a:lnTo>
                  <a:pt x="44343" y="43693"/>
                </a:lnTo>
                <a:lnTo>
                  <a:pt x="41038" y="30441"/>
                </a:lnTo>
                <a:lnTo>
                  <a:pt x="35091" y="18319"/>
                </a:lnTo>
                <a:lnTo>
                  <a:pt x="26838" y="7605"/>
                </a:lnTo>
                <a:lnTo>
                  <a:pt x="916" y="0"/>
                </a:lnTo>
                <a:lnTo>
                  <a:pt x="12536" y="7596"/>
                </a:lnTo>
                <a:lnTo>
                  <a:pt x="22086" y="17478"/>
                </a:lnTo>
                <a:lnTo>
                  <a:pt x="29254" y="29211"/>
                </a:lnTo>
                <a:lnTo>
                  <a:pt x="33729" y="42361"/>
                </a:lnTo>
                <a:lnTo>
                  <a:pt x="35199" y="55885"/>
                </a:lnTo>
                <a:lnTo>
                  <a:pt x="33579" y="70026"/>
                </a:lnTo>
                <a:lnTo>
                  <a:pt x="28932" y="83083"/>
                </a:lnTo>
                <a:lnTo>
                  <a:pt x="21574" y="94641"/>
                </a:lnTo>
                <a:lnTo>
                  <a:pt x="11824" y="104286"/>
                </a:lnTo>
                <a:lnTo>
                  <a:pt x="0" y="111603"/>
                </a:lnTo>
                <a:lnTo>
                  <a:pt x="18679" y="111465"/>
                </a:lnTo>
                <a:lnTo>
                  <a:pt x="18435" y="110749"/>
                </a:lnTo>
                <a:lnTo>
                  <a:pt x="27947" y="101975"/>
                </a:lnTo>
                <a:lnTo>
                  <a:pt x="35371" y="91301"/>
                </a:lnTo>
                <a:lnTo>
                  <a:pt x="40625" y="79229"/>
                </a:lnTo>
                <a:lnTo>
                  <a:pt x="43623" y="66262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1" name="object 71"/>
          <p:cNvSpPr/>
          <p:nvPr/>
        </p:nvSpPr>
        <p:spPr>
          <a:xfrm>
            <a:off x="5090160" y="4757972"/>
            <a:ext cx="136661" cy="159975"/>
          </a:xfrm>
          <a:custGeom>
            <a:avLst/>
            <a:gdLst/>
            <a:ahLst/>
            <a:cxnLst/>
            <a:rect l="l" t="t" r="r" b="b"/>
            <a:pathLst>
              <a:path w="136661" h="159975">
                <a:moveTo>
                  <a:pt x="389" y="65734"/>
                </a:moveTo>
                <a:lnTo>
                  <a:pt x="0" y="73869"/>
                </a:lnTo>
                <a:lnTo>
                  <a:pt x="1288" y="88405"/>
                </a:lnTo>
                <a:lnTo>
                  <a:pt x="4988" y="102179"/>
                </a:lnTo>
                <a:lnTo>
                  <a:pt x="10854" y="114981"/>
                </a:lnTo>
                <a:lnTo>
                  <a:pt x="18637" y="126600"/>
                </a:lnTo>
                <a:lnTo>
                  <a:pt x="28092" y="136826"/>
                </a:lnTo>
                <a:lnTo>
                  <a:pt x="38971" y="145450"/>
                </a:lnTo>
                <a:lnTo>
                  <a:pt x="51026" y="152260"/>
                </a:lnTo>
                <a:lnTo>
                  <a:pt x="64012" y="157046"/>
                </a:lnTo>
                <a:lnTo>
                  <a:pt x="77680" y="159599"/>
                </a:lnTo>
                <a:lnTo>
                  <a:pt x="85344" y="159975"/>
                </a:lnTo>
                <a:lnTo>
                  <a:pt x="99586" y="158812"/>
                </a:lnTo>
                <a:lnTo>
                  <a:pt x="112995" y="155451"/>
                </a:lnTo>
                <a:lnTo>
                  <a:pt x="125407" y="150083"/>
                </a:lnTo>
                <a:lnTo>
                  <a:pt x="136661" y="142899"/>
                </a:lnTo>
                <a:lnTo>
                  <a:pt x="131608" y="134789"/>
                </a:lnTo>
                <a:lnTo>
                  <a:pt x="119873" y="142053"/>
                </a:lnTo>
                <a:lnTo>
                  <a:pt x="106780" y="147118"/>
                </a:lnTo>
                <a:lnTo>
                  <a:pt x="92571" y="149744"/>
                </a:lnTo>
                <a:lnTo>
                  <a:pt x="85344" y="150069"/>
                </a:lnTo>
                <a:lnTo>
                  <a:pt x="71307" y="148712"/>
                </a:lnTo>
                <a:lnTo>
                  <a:pt x="57957" y="144800"/>
                </a:lnTo>
                <a:lnTo>
                  <a:pt x="45603" y="138574"/>
                </a:lnTo>
                <a:lnTo>
                  <a:pt x="34550" y="130271"/>
                </a:lnTo>
                <a:lnTo>
                  <a:pt x="25105" y="120133"/>
                </a:lnTo>
                <a:lnTo>
                  <a:pt x="17576" y="108398"/>
                </a:lnTo>
                <a:lnTo>
                  <a:pt x="12268" y="95306"/>
                </a:lnTo>
                <a:lnTo>
                  <a:pt x="9489" y="81096"/>
                </a:lnTo>
                <a:lnTo>
                  <a:pt x="9144" y="73869"/>
                </a:lnTo>
                <a:lnTo>
                  <a:pt x="10571" y="59036"/>
                </a:lnTo>
                <a:lnTo>
                  <a:pt x="14650" y="45249"/>
                </a:lnTo>
                <a:lnTo>
                  <a:pt x="21080" y="32736"/>
                </a:lnTo>
                <a:lnTo>
                  <a:pt x="29558" y="21726"/>
                </a:lnTo>
                <a:lnTo>
                  <a:pt x="39782" y="12448"/>
                </a:lnTo>
                <a:lnTo>
                  <a:pt x="51449" y="5129"/>
                </a:lnTo>
                <a:lnTo>
                  <a:pt x="64257" y="0"/>
                </a:lnTo>
                <a:lnTo>
                  <a:pt x="33871" y="5757"/>
                </a:lnTo>
                <a:lnTo>
                  <a:pt x="23609" y="15069"/>
                </a:lnTo>
                <a:lnTo>
                  <a:pt x="14882" y="25917"/>
                </a:lnTo>
                <a:lnTo>
                  <a:pt x="7939" y="38107"/>
                </a:lnTo>
                <a:lnTo>
                  <a:pt x="3025" y="51444"/>
                </a:lnTo>
                <a:lnTo>
                  <a:pt x="389" y="65734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2" name="object 72"/>
          <p:cNvSpPr/>
          <p:nvPr/>
        </p:nvSpPr>
        <p:spPr>
          <a:xfrm>
            <a:off x="5188458" y="4386072"/>
            <a:ext cx="176784" cy="17526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3" name="object 73"/>
          <p:cNvSpPr/>
          <p:nvPr/>
        </p:nvSpPr>
        <p:spPr>
          <a:xfrm>
            <a:off x="5129783" y="4383786"/>
            <a:ext cx="236219" cy="180594"/>
          </a:xfrm>
          <a:custGeom>
            <a:avLst/>
            <a:gdLst/>
            <a:ahLst/>
            <a:cxnLst/>
            <a:rect l="l" t="t" r="r" b="b"/>
            <a:pathLst>
              <a:path w="236220" h="180593">
                <a:moveTo>
                  <a:pt x="105142" y="20265"/>
                </a:moveTo>
                <a:lnTo>
                  <a:pt x="117669" y="14297"/>
                </a:lnTo>
                <a:lnTo>
                  <a:pt x="131056" y="10518"/>
                </a:lnTo>
                <a:lnTo>
                  <a:pt x="145019" y="9145"/>
                </a:lnTo>
                <a:lnTo>
                  <a:pt x="145542" y="9144"/>
                </a:lnTo>
                <a:lnTo>
                  <a:pt x="160320" y="10423"/>
                </a:lnTo>
                <a:lnTo>
                  <a:pt x="174161" y="14117"/>
                </a:lnTo>
                <a:lnTo>
                  <a:pt x="186852" y="20008"/>
                </a:lnTo>
                <a:lnTo>
                  <a:pt x="198183" y="27881"/>
                </a:lnTo>
                <a:lnTo>
                  <a:pt x="207945" y="37517"/>
                </a:lnTo>
                <a:lnTo>
                  <a:pt x="215925" y="48700"/>
                </a:lnTo>
                <a:lnTo>
                  <a:pt x="221914" y="61214"/>
                </a:lnTo>
                <a:lnTo>
                  <a:pt x="225700" y="74841"/>
                </a:lnTo>
                <a:lnTo>
                  <a:pt x="227074" y="89365"/>
                </a:lnTo>
                <a:lnTo>
                  <a:pt x="227076" y="89916"/>
                </a:lnTo>
                <a:lnTo>
                  <a:pt x="225807" y="104627"/>
                </a:lnTo>
                <a:lnTo>
                  <a:pt x="222139" y="118410"/>
                </a:lnTo>
                <a:lnTo>
                  <a:pt x="216280" y="131057"/>
                </a:lnTo>
                <a:lnTo>
                  <a:pt x="208437" y="142360"/>
                </a:lnTo>
                <a:lnTo>
                  <a:pt x="198818" y="152110"/>
                </a:lnTo>
                <a:lnTo>
                  <a:pt x="187631" y="160102"/>
                </a:lnTo>
                <a:lnTo>
                  <a:pt x="175083" y="166126"/>
                </a:lnTo>
                <a:lnTo>
                  <a:pt x="161382" y="169975"/>
                </a:lnTo>
                <a:lnTo>
                  <a:pt x="146736" y="171441"/>
                </a:lnTo>
                <a:lnTo>
                  <a:pt x="145542" y="171450"/>
                </a:lnTo>
                <a:lnTo>
                  <a:pt x="131688" y="170140"/>
                </a:lnTo>
                <a:lnTo>
                  <a:pt x="118804" y="166430"/>
                </a:lnTo>
                <a:lnTo>
                  <a:pt x="106992" y="160646"/>
                </a:lnTo>
                <a:lnTo>
                  <a:pt x="96355" y="153114"/>
                </a:lnTo>
                <a:lnTo>
                  <a:pt x="86993" y="144161"/>
                </a:lnTo>
                <a:lnTo>
                  <a:pt x="79010" y="134114"/>
                </a:lnTo>
                <a:lnTo>
                  <a:pt x="78486" y="133350"/>
                </a:lnTo>
                <a:lnTo>
                  <a:pt x="63629" y="127067"/>
                </a:lnTo>
                <a:lnTo>
                  <a:pt x="64008" y="128016"/>
                </a:lnTo>
                <a:lnTo>
                  <a:pt x="37374" y="146089"/>
                </a:lnTo>
                <a:lnTo>
                  <a:pt x="19392" y="158290"/>
                </a:lnTo>
                <a:lnTo>
                  <a:pt x="8364" y="165774"/>
                </a:lnTo>
                <a:lnTo>
                  <a:pt x="2589" y="169693"/>
                </a:lnTo>
                <a:lnTo>
                  <a:pt x="0" y="171450"/>
                </a:lnTo>
                <a:lnTo>
                  <a:pt x="4572" y="178308"/>
                </a:lnTo>
                <a:lnTo>
                  <a:pt x="31821" y="161317"/>
                </a:lnTo>
                <a:lnTo>
                  <a:pt x="50102" y="149918"/>
                </a:lnTo>
                <a:lnTo>
                  <a:pt x="61204" y="142995"/>
                </a:lnTo>
                <a:lnTo>
                  <a:pt x="66918" y="139433"/>
                </a:lnTo>
                <a:lnTo>
                  <a:pt x="69342" y="137922"/>
                </a:lnTo>
                <a:lnTo>
                  <a:pt x="77354" y="148620"/>
                </a:lnTo>
                <a:lnTo>
                  <a:pt x="86662" y="158019"/>
                </a:lnTo>
                <a:lnTo>
                  <a:pt x="97112" y="165975"/>
                </a:lnTo>
                <a:lnTo>
                  <a:pt x="108547" y="172350"/>
                </a:lnTo>
                <a:lnTo>
                  <a:pt x="120814" y="177003"/>
                </a:lnTo>
                <a:lnTo>
                  <a:pt x="133758" y="179792"/>
                </a:lnTo>
                <a:lnTo>
                  <a:pt x="145542" y="180594"/>
                </a:lnTo>
                <a:lnTo>
                  <a:pt x="160162" y="179435"/>
                </a:lnTo>
                <a:lnTo>
                  <a:pt x="174023" y="176077"/>
                </a:lnTo>
                <a:lnTo>
                  <a:pt x="186945" y="170698"/>
                </a:lnTo>
                <a:lnTo>
                  <a:pt x="198751" y="163475"/>
                </a:lnTo>
                <a:lnTo>
                  <a:pt x="209264" y="154587"/>
                </a:lnTo>
                <a:lnTo>
                  <a:pt x="218305" y="144210"/>
                </a:lnTo>
                <a:lnTo>
                  <a:pt x="225698" y="132522"/>
                </a:lnTo>
                <a:lnTo>
                  <a:pt x="231265" y="119700"/>
                </a:lnTo>
                <a:lnTo>
                  <a:pt x="234827" y="105924"/>
                </a:lnTo>
                <a:lnTo>
                  <a:pt x="236208" y="91369"/>
                </a:lnTo>
                <a:lnTo>
                  <a:pt x="236220" y="89916"/>
                </a:lnTo>
                <a:lnTo>
                  <a:pt x="235051" y="75440"/>
                </a:lnTo>
                <a:lnTo>
                  <a:pt x="231666" y="61692"/>
                </a:lnTo>
                <a:lnTo>
                  <a:pt x="226244" y="48855"/>
                </a:lnTo>
                <a:lnTo>
                  <a:pt x="218965" y="37113"/>
                </a:lnTo>
                <a:lnTo>
                  <a:pt x="210009" y="26652"/>
                </a:lnTo>
                <a:lnTo>
                  <a:pt x="199556" y="17656"/>
                </a:lnTo>
                <a:lnTo>
                  <a:pt x="187785" y="10308"/>
                </a:lnTo>
                <a:lnTo>
                  <a:pt x="174877" y="4794"/>
                </a:lnTo>
                <a:lnTo>
                  <a:pt x="161011" y="1298"/>
                </a:lnTo>
                <a:lnTo>
                  <a:pt x="146368" y="3"/>
                </a:lnTo>
                <a:lnTo>
                  <a:pt x="145542" y="0"/>
                </a:lnTo>
                <a:lnTo>
                  <a:pt x="130861" y="1167"/>
                </a:lnTo>
                <a:lnTo>
                  <a:pt x="116947" y="4547"/>
                </a:lnTo>
                <a:lnTo>
                  <a:pt x="103982" y="9955"/>
                </a:lnTo>
                <a:lnTo>
                  <a:pt x="92144" y="17206"/>
                </a:lnTo>
                <a:lnTo>
                  <a:pt x="81613" y="26116"/>
                </a:lnTo>
                <a:lnTo>
                  <a:pt x="72570" y="36501"/>
                </a:lnTo>
                <a:lnTo>
                  <a:pt x="65194" y="48177"/>
                </a:lnTo>
                <a:lnTo>
                  <a:pt x="59665" y="60958"/>
                </a:lnTo>
                <a:lnTo>
                  <a:pt x="56162" y="74661"/>
                </a:lnTo>
                <a:lnTo>
                  <a:pt x="54867" y="89101"/>
                </a:lnTo>
                <a:lnTo>
                  <a:pt x="65388" y="75363"/>
                </a:lnTo>
                <a:lnTo>
                  <a:pt x="69338" y="61699"/>
                </a:lnTo>
                <a:lnTo>
                  <a:pt x="75573" y="49140"/>
                </a:lnTo>
                <a:lnTo>
                  <a:pt x="83809" y="37904"/>
                </a:lnTo>
                <a:lnTo>
                  <a:pt x="93760" y="28206"/>
                </a:lnTo>
                <a:lnTo>
                  <a:pt x="105142" y="20265"/>
                </a:lnTo>
                <a:close/>
              </a:path>
              <a:path w="236220" h="180593">
                <a:moveTo>
                  <a:pt x="65080" y="99856"/>
                </a:moveTo>
                <a:lnTo>
                  <a:pt x="64008" y="89916"/>
                </a:lnTo>
                <a:lnTo>
                  <a:pt x="65388" y="75363"/>
                </a:lnTo>
                <a:lnTo>
                  <a:pt x="54867" y="89101"/>
                </a:lnTo>
                <a:lnTo>
                  <a:pt x="56149" y="103325"/>
                </a:lnTo>
                <a:lnTo>
                  <a:pt x="59382" y="115605"/>
                </a:lnTo>
                <a:lnTo>
                  <a:pt x="63629" y="127067"/>
                </a:lnTo>
                <a:lnTo>
                  <a:pt x="78486" y="133350"/>
                </a:lnTo>
                <a:lnTo>
                  <a:pt x="73914" y="123444"/>
                </a:lnTo>
                <a:lnTo>
                  <a:pt x="68922" y="112418"/>
                </a:lnTo>
                <a:lnTo>
                  <a:pt x="65080" y="99856"/>
                </a:lnTo>
                <a:close/>
              </a:path>
            </a:pathLst>
          </a:custGeom>
          <a:solidFill>
            <a:srgbClr val="B2D7E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4" name="object 74"/>
          <p:cNvSpPr/>
          <p:nvPr/>
        </p:nvSpPr>
        <p:spPr>
          <a:xfrm>
            <a:off x="2810255" y="3076955"/>
            <a:ext cx="5618226" cy="3546348"/>
          </a:xfrm>
          <a:custGeom>
            <a:avLst/>
            <a:gdLst/>
            <a:ahLst/>
            <a:cxnLst/>
            <a:rect l="l" t="t" r="r" b="b"/>
            <a:pathLst>
              <a:path w="5618226" h="3546348">
                <a:moveTo>
                  <a:pt x="853452" y="1125406"/>
                </a:moveTo>
                <a:lnTo>
                  <a:pt x="867992" y="1112932"/>
                </a:lnTo>
                <a:lnTo>
                  <a:pt x="881993" y="1099881"/>
                </a:lnTo>
                <a:lnTo>
                  <a:pt x="895436" y="1086275"/>
                </a:lnTo>
                <a:lnTo>
                  <a:pt x="908304" y="1072134"/>
                </a:lnTo>
                <a:lnTo>
                  <a:pt x="936231" y="1094862"/>
                </a:lnTo>
                <a:lnTo>
                  <a:pt x="961036" y="1115050"/>
                </a:lnTo>
                <a:lnTo>
                  <a:pt x="982905" y="1132848"/>
                </a:lnTo>
                <a:lnTo>
                  <a:pt x="1002021" y="1148406"/>
                </a:lnTo>
                <a:lnTo>
                  <a:pt x="1018570" y="1161874"/>
                </a:lnTo>
                <a:lnTo>
                  <a:pt x="1032738" y="1173405"/>
                </a:lnTo>
                <a:lnTo>
                  <a:pt x="1044708" y="1183147"/>
                </a:lnTo>
                <a:lnTo>
                  <a:pt x="1054667" y="1191252"/>
                </a:lnTo>
                <a:lnTo>
                  <a:pt x="1062799" y="1197870"/>
                </a:lnTo>
                <a:lnTo>
                  <a:pt x="1069290" y="1203153"/>
                </a:lnTo>
                <a:lnTo>
                  <a:pt x="1074324" y="1207250"/>
                </a:lnTo>
                <a:lnTo>
                  <a:pt x="1078087" y="1210312"/>
                </a:lnTo>
                <a:lnTo>
                  <a:pt x="1080763" y="1212490"/>
                </a:lnTo>
                <a:lnTo>
                  <a:pt x="1083596" y="1214796"/>
                </a:lnTo>
                <a:lnTo>
                  <a:pt x="1084326" y="1215390"/>
                </a:lnTo>
                <a:lnTo>
                  <a:pt x="1068967" y="1234298"/>
                </a:lnTo>
                <a:lnTo>
                  <a:pt x="1054221" y="1253749"/>
                </a:lnTo>
                <a:lnTo>
                  <a:pt x="1026645" y="1294217"/>
                </a:lnTo>
                <a:lnTo>
                  <a:pt x="1001748" y="1336660"/>
                </a:lnTo>
                <a:lnTo>
                  <a:pt x="979682" y="1380945"/>
                </a:lnTo>
                <a:lnTo>
                  <a:pt x="960596" y="1426940"/>
                </a:lnTo>
                <a:lnTo>
                  <a:pt x="944642" y="1474512"/>
                </a:lnTo>
                <a:lnTo>
                  <a:pt x="931970" y="1523529"/>
                </a:lnTo>
                <a:lnTo>
                  <a:pt x="922733" y="1573859"/>
                </a:lnTo>
                <a:lnTo>
                  <a:pt x="917079" y="1625368"/>
                </a:lnTo>
                <a:lnTo>
                  <a:pt x="915162" y="1677924"/>
                </a:lnTo>
                <a:lnTo>
                  <a:pt x="915961" y="1712014"/>
                </a:lnTo>
                <a:lnTo>
                  <a:pt x="918337" y="1745683"/>
                </a:lnTo>
                <a:lnTo>
                  <a:pt x="922252" y="1778898"/>
                </a:lnTo>
                <a:lnTo>
                  <a:pt x="927670" y="1811627"/>
                </a:lnTo>
                <a:lnTo>
                  <a:pt x="942875" y="1875496"/>
                </a:lnTo>
                <a:lnTo>
                  <a:pt x="963661" y="1937028"/>
                </a:lnTo>
                <a:lnTo>
                  <a:pt x="989742" y="1995963"/>
                </a:lnTo>
                <a:lnTo>
                  <a:pt x="1020830" y="2052041"/>
                </a:lnTo>
                <a:lnTo>
                  <a:pt x="1056635" y="2105001"/>
                </a:lnTo>
                <a:lnTo>
                  <a:pt x="1096871" y="2154582"/>
                </a:lnTo>
                <a:lnTo>
                  <a:pt x="1141249" y="2200524"/>
                </a:lnTo>
                <a:lnTo>
                  <a:pt x="1189482" y="2242566"/>
                </a:lnTo>
                <a:lnTo>
                  <a:pt x="1146661" y="2293210"/>
                </a:lnTo>
                <a:lnTo>
                  <a:pt x="1108120" y="2338795"/>
                </a:lnTo>
                <a:lnTo>
                  <a:pt x="1073631" y="2379587"/>
                </a:lnTo>
                <a:lnTo>
                  <a:pt x="1042970" y="2415850"/>
                </a:lnTo>
                <a:lnTo>
                  <a:pt x="1015912" y="2447853"/>
                </a:lnTo>
                <a:lnTo>
                  <a:pt x="992232" y="2475861"/>
                </a:lnTo>
                <a:lnTo>
                  <a:pt x="971704" y="2500140"/>
                </a:lnTo>
                <a:lnTo>
                  <a:pt x="954103" y="2520958"/>
                </a:lnTo>
                <a:lnTo>
                  <a:pt x="939204" y="2538579"/>
                </a:lnTo>
                <a:lnTo>
                  <a:pt x="926782" y="2553271"/>
                </a:lnTo>
                <a:lnTo>
                  <a:pt x="916612" y="2565300"/>
                </a:lnTo>
                <a:lnTo>
                  <a:pt x="908468" y="2574932"/>
                </a:lnTo>
                <a:lnTo>
                  <a:pt x="902126" y="2582433"/>
                </a:lnTo>
                <a:lnTo>
                  <a:pt x="897360" y="2588070"/>
                </a:lnTo>
                <a:lnTo>
                  <a:pt x="893945" y="2592109"/>
                </a:lnTo>
                <a:lnTo>
                  <a:pt x="891655" y="2594817"/>
                </a:lnTo>
                <a:lnTo>
                  <a:pt x="889253" y="2597658"/>
                </a:lnTo>
                <a:lnTo>
                  <a:pt x="874768" y="2586099"/>
                </a:lnTo>
                <a:lnTo>
                  <a:pt x="859894" y="2574980"/>
                </a:lnTo>
                <a:lnTo>
                  <a:pt x="829025" y="2554126"/>
                </a:lnTo>
                <a:lnTo>
                  <a:pt x="796739" y="2535229"/>
                </a:lnTo>
                <a:lnTo>
                  <a:pt x="763127" y="2518422"/>
                </a:lnTo>
                <a:lnTo>
                  <a:pt x="728281" y="2503836"/>
                </a:lnTo>
                <a:lnTo>
                  <a:pt x="692292" y="2491605"/>
                </a:lnTo>
                <a:lnTo>
                  <a:pt x="655251" y="2481862"/>
                </a:lnTo>
                <a:lnTo>
                  <a:pt x="617250" y="2474738"/>
                </a:lnTo>
                <a:lnTo>
                  <a:pt x="578380" y="2470366"/>
                </a:lnTo>
                <a:lnTo>
                  <a:pt x="538734" y="2468880"/>
                </a:lnTo>
                <a:lnTo>
                  <a:pt x="494494" y="2470662"/>
                </a:lnTo>
                <a:lnTo>
                  <a:pt x="451249" y="2475920"/>
                </a:lnTo>
                <a:lnTo>
                  <a:pt x="409137" y="2484513"/>
                </a:lnTo>
                <a:lnTo>
                  <a:pt x="368295" y="2496305"/>
                </a:lnTo>
                <a:lnTo>
                  <a:pt x="328862" y="2511159"/>
                </a:lnTo>
                <a:lnTo>
                  <a:pt x="290975" y="2528935"/>
                </a:lnTo>
                <a:lnTo>
                  <a:pt x="254771" y="2549497"/>
                </a:lnTo>
                <a:lnTo>
                  <a:pt x="220388" y="2572707"/>
                </a:lnTo>
                <a:lnTo>
                  <a:pt x="187965" y="2598426"/>
                </a:lnTo>
                <a:lnTo>
                  <a:pt x="157638" y="2626518"/>
                </a:lnTo>
                <a:lnTo>
                  <a:pt x="129546" y="2656845"/>
                </a:lnTo>
                <a:lnTo>
                  <a:pt x="103827" y="2689268"/>
                </a:lnTo>
                <a:lnTo>
                  <a:pt x="80617" y="2723651"/>
                </a:lnTo>
                <a:lnTo>
                  <a:pt x="60055" y="2759855"/>
                </a:lnTo>
                <a:lnTo>
                  <a:pt x="42279" y="2797742"/>
                </a:lnTo>
                <a:lnTo>
                  <a:pt x="27425" y="2837175"/>
                </a:lnTo>
                <a:lnTo>
                  <a:pt x="15633" y="2878017"/>
                </a:lnTo>
                <a:lnTo>
                  <a:pt x="7040" y="2920129"/>
                </a:lnTo>
                <a:lnTo>
                  <a:pt x="1782" y="2963374"/>
                </a:lnTo>
                <a:lnTo>
                  <a:pt x="0" y="3007614"/>
                </a:lnTo>
                <a:lnTo>
                  <a:pt x="1782" y="3051853"/>
                </a:lnTo>
                <a:lnTo>
                  <a:pt x="7040" y="3095098"/>
                </a:lnTo>
                <a:lnTo>
                  <a:pt x="15633" y="3137210"/>
                </a:lnTo>
                <a:lnTo>
                  <a:pt x="27425" y="3178052"/>
                </a:lnTo>
                <a:lnTo>
                  <a:pt x="42279" y="3217485"/>
                </a:lnTo>
                <a:lnTo>
                  <a:pt x="60055" y="3255372"/>
                </a:lnTo>
                <a:lnTo>
                  <a:pt x="80617" y="3291576"/>
                </a:lnTo>
                <a:lnTo>
                  <a:pt x="103827" y="3325959"/>
                </a:lnTo>
                <a:lnTo>
                  <a:pt x="129546" y="3358382"/>
                </a:lnTo>
                <a:lnTo>
                  <a:pt x="157638" y="3388709"/>
                </a:lnTo>
                <a:lnTo>
                  <a:pt x="187965" y="3416801"/>
                </a:lnTo>
                <a:lnTo>
                  <a:pt x="220388" y="3442520"/>
                </a:lnTo>
                <a:lnTo>
                  <a:pt x="254771" y="3465730"/>
                </a:lnTo>
                <a:lnTo>
                  <a:pt x="290975" y="3486292"/>
                </a:lnTo>
                <a:lnTo>
                  <a:pt x="328862" y="3504068"/>
                </a:lnTo>
                <a:lnTo>
                  <a:pt x="368295" y="3518922"/>
                </a:lnTo>
                <a:lnTo>
                  <a:pt x="409137" y="3530714"/>
                </a:lnTo>
                <a:lnTo>
                  <a:pt x="451249" y="3539307"/>
                </a:lnTo>
                <a:lnTo>
                  <a:pt x="494494" y="3544565"/>
                </a:lnTo>
                <a:lnTo>
                  <a:pt x="538734" y="3546348"/>
                </a:lnTo>
                <a:lnTo>
                  <a:pt x="582973" y="3544565"/>
                </a:lnTo>
                <a:lnTo>
                  <a:pt x="626218" y="3539307"/>
                </a:lnTo>
                <a:lnTo>
                  <a:pt x="668330" y="3530714"/>
                </a:lnTo>
                <a:lnTo>
                  <a:pt x="709172" y="3518922"/>
                </a:lnTo>
                <a:lnTo>
                  <a:pt x="748605" y="3504068"/>
                </a:lnTo>
                <a:lnTo>
                  <a:pt x="786492" y="3486292"/>
                </a:lnTo>
                <a:lnTo>
                  <a:pt x="822696" y="3465730"/>
                </a:lnTo>
                <a:lnTo>
                  <a:pt x="857079" y="3442520"/>
                </a:lnTo>
                <a:lnTo>
                  <a:pt x="889502" y="3416801"/>
                </a:lnTo>
                <a:lnTo>
                  <a:pt x="919829" y="3388709"/>
                </a:lnTo>
                <a:lnTo>
                  <a:pt x="947921" y="3358382"/>
                </a:lnTo>
                <a:lnTo>
                  <a:pt x="973640" y="3325959"/>
                </a:lnTo>
                <a:lnTo>
                  <a:pt x="996850" y="3291576"/>
                </a:lnTo>
                <a:lnTo>
                  <a:pt x="1017412" y="3255372"/>
                </a:lnTo>
                <a:lnTo>
                  <a:pt x="1035188" y="3217485"/>
                </a:lnTo>
                <a:lnTo>
                  <a:pt x="1050042" y="3178052"/>
                </a:lnTo>
                <a:lnTo>
                  <a:pt x="1061834" y="3137210"/>
                </a:lnTo>
                <a:lnTo>
                  <a:pt x="1070427" y="3095098"/>
                </a:lnTo>
                <a:lnTo>
                  <a:pt x="1075685" y="3051853"/>
                </a:lnTo>
                <a:lnTo>
                  <a:pt x="1077468" y="3007614"/>
                </a:lnTo>
                <a:lnTo>
                  <a:pt x="1076985" y="2984865"/>
                </a:lnTo>
                <a:lnTo>
                  <a:pt x="1073188" y="2940088"/>
                </a:lnTo>
                <a:lnTo>
                  <a:pt x="1065752" y="2896385"/>
                </a:lnTo>
                <a:lnTo>
                  <a:pt x="1054841" y="2853894"/>
                </a:lnTo>
                <a:lnTo>
                  <a:pt x="1040619" y="2812752"/>
                </a:lnTo>
                <a:lnTo>
                  <a:pt x="1023253" y="2773096"/>
                </a:lnTo>
                <a:lnTo>
                  <a:pt x="1002905" y="2735062"/>
                </a:lnTo>
                <a:lnTo>
                  <a:pt x="979741" y="2698789"/>
                </a:lnTo>
                <a:lnTo>
                  <a:pt x="953925" y="2664413"/>
                </a:lnTo>
                <a:lnTo>
                  <a:pt x="925622" y="2632072"/>
                </a:lnTo>
                <a:lnTo>
                  <a:pt x="910590" y="2616708"/>
                </a:lnTo>
                <a:lnTo>
                  <a:pt x="953410" y="2566063"/>
                </a:lnTo>
                <a:lnTo>
                  <a:pt x="991951" y="2520478"/>
                </a:lnTo>
                <a:lnTo>
                  <a:pt x="1026440" y="2479686"/>
                </a:lnTo>
                <a:lnTo>
                  <a:pt x="1057101" y="2443423"/>
                </a:lnTo>
                <a:lnTo>
                  <a:pt x="1084159" y="2411420"/>
                </a:lnTo>
                <a:lnTo>
                  <a:pt x="1107839" y="2383412"/>
                </a:lnTo>
                <a:lnTo>
                  <a:pt x="1128367" y="2359133"/>
                </a:lnTo>
                <a:lnTo>
                  <a:pt x="1145968" y="2338315"/>
                </a:lnTo>
                <a:lnTo>
                  <a:pt x="1160867" y="2320694"/>
                </a:lnTo>
                <a:lnTo>
                  <a:pt x="1173289" y="2306002"/>
                </a:lnTo>
                <a:lnTo>
                  <a:pt x="1183459" y="2293973"/>
                </a:lnTo>
                <a:lnTo>
                  <a:pt x="1191603" y="2284341"/>
                </a:lnTo>
                <a:lnTo>
                  <a:pt x="1197945" y="2276840"/>
                </a:lnTo>
                <a:lnTo>
                  <a:pt x="1202711" y="2271203"/>
                </a:lnTo>
                <a:lnTo>
                  <a:pt x="1206126" y="2267164"/>
                </a:lnTo>
                <a:lnTo>
                  <a:pt x="1208416" y="2264456"/>
                </a:lnTo>
                <a:lnTo>
                  <a:pt x="1210818" y="2261616"/>
                </a:lnTo>
                <a:lnTo>
                  <a:pt x="1248223" y="2287042"/>
                </a:lnTo>
                <a:lnTo>
                  <a:pt x="1287219" y="2310219"/>
                </a:lnTo>
                <a:lnTo>
                  <a:pt x="1327705" y="2331046"/>
                </a:lnTo>
                <a:lnTo>
                  <a:pt x="1369582" y="2349422"/>
                </a:lnTo>
                <a:lnTo>
                  <a:pt x="1412748" y="2365247"/>
                </a:lnTo>
                <a:lnTo>
                  <a:pt x="1457102" y="2378421"/>
                </a:lnTo>
                <a:lnTo>
                  <a:pt x="1502545" y="2388842"/>
                </a:lnTo>
                <a:lnTo>
                  <a:pt x="1548975" y="2396410"/>
                </a:lnTo>
                <a:lnTo>
                  <a:pt x="1596292" y="2401025"/>
                </a:lnTo>
                <a:lnTo>
                  <a:pt x="1644396" y="2402586"/>
                </a:lnTo>
                <a:lnTo>
                  <a:pt x="1704257" y="2400182"/>
                </a:lnTo>
                <a:lnTo>
                  <a:pt x="1762788" y="2393096"/>
                </a:lnTo>
                <a:lnTo>
                  <a:pt x="1819800" y="2381515"/>
                </a:lnTo>
                <a:lnTo>
                  <a:pt x="1875105" y="2365625"/>
                </a:lnTo>
                <a:lnTo>
                  <a:pt x="1928514" y="2345614"/>
                </a:lnTo>
                <a:lnTo>
                  <a:pt x="1979841" y="2321668"/>
                </a:lnTo>
                <a:lnTo>
                  <a:pt x="2028896" y="2293974"/>
                </a:lnTo>
                <a:lnTo>
                  <a:pt x="2075492" y="2262719"/>
                </a:lnTo>
                <a:lnTo>
                  <a:pt x="2119441" y="2228090"/>
                </a:lnTo>
                <a:lnTo>
                  <a:pt x="2160555" y="2190273"/>
                </a:lnTo>
                <a:lnTo>
                  <a:pt x="2198646" y="2149456"/>
                </a:lnTo>
                <a:lnTo>
                  <a:pt x="2233525" y="2105826"/>
                </a:lnTo>
                <a:lnTo>
                  <a:pt x="2265005" y="2059569"/>
                </a:lnTo>
                <a:lnTo>
                  <a:pt x="2292898" y="2010873"/>
                </a:lnTo>
                <a:lnTo>
                  <a:pt x="2317015" y="1959923"/>
                </a:lnTo>
                <a:lnTo>
                  <a:pt x="2337169" y="1906908"/>
                </a:lnTo>
                <a:lnTo>
                  <a:pt x="2353172" y="1852013"/>
                </a:lnTo>
                <a:lnTo>
                  <a:pt x="2364835" y="1795426"/>
                </a:lnTo>
                <a:lnTo>
                  <a:pt x="2371971" y="1737334"/>
                </a:lnTo>
                <a:lnTo>
                  <a:pt x="2374392" y="1677924"/>
                </a:lnTo>
                <a:lnTo>
                  <a:pt x="2374392" y="1642110"/>
                </a:lnTo>
                <a:lnTo>
                  <a:pt x="2420581" y="1637654"/>
                </a:lnTo>
                <a:lnTo>
                  <a:pt x="2462155" y="1633643"/>
                </a:lnTo>
                <a:lnTo>
                  <a:pt x="2499357" y="1630054"/>
                </a:lnTo>
                <a:lnTo>
                  <a:pt x="2532430" y="1626863"/>
                </a:lnTo>
                <a:lnTo>
                  <a:pt x="2561617" y="1624048"/>
                </a:lnTo>
                <a:lnTo>
                  <a:pt x="2587161" y="1621584"/>
                </a:lnTo>
                <a:lnTo>
                  <a:pt x="2609304" y="1619447"/>
                </a:lnTo>
                <a:lnTo>
                  <a:pt x="2628290" y="1617616"/>
                </a:lnTo>
                <a:lnTo>
                  <a:pt x="2644361" y="1616065"/>
                </a:lnTo>
                <a:lnTo>
                  <a:pt x="2657760" y="1614773"/>
                </a:lnTo>
                <a:lnTo>
                  <a:pt x="2668731" y="1613714"/>
                </a:lnTo>
                <a:lnTo>
                  <a:pt x="2677515" y="1612867"/>
                </a:lnTo>
                <a:lnTo>
                  <a:pt x="2684356" y="1612207"/>
                </a:lnTo>
                <a:lnTo>
                  <a:pt x="2689498" y="1611711"/>
                </a:lnTo>
                <a:lnTo>
                  <a:pt x="2693181" y="1611356"/>
                </a:lnTo>
                <a:lnTo>
                  <a:pt x="2697149" y="1610973"/>
                </a:lnTo>
                <a:lnTo>
                  <a:pt x="2698242" y="1610868"/>
                </a:lnTo>
                <a:lnTo>
                  <a:pt x="2713408" y="1720469"/>
                </a:lnTo>
                <a:lnTo>
                  <a:pt x="2736525" y="1827326"/>
                </a:lnTo>
                <a:lnTo>
                  <a:pt x="2767278" y="1931126"/>
                </a:lnTo>
                <a:lnTo>
                  <a:pt x="2805354" y="2031559"/>
                </a:lnTo>
                <a:lnTo>
                  <a:pt x="2850439" y="2128313"/>
                </a:lnTo>
                <a:lnTo>
                  <a:pt x="2902219" y="2221079"/>
                </a:lnTo>
                <a:lnTo>
                  <a:pt x="2960380" y="2309544"/>
                </a:lnTo>
                <a:lnTo>
                  <a:pt x="3024609" y="2393399"/>
                </a:lnTo>
                <a:lnTo>
                  <a:pt x="3094592" y="2472332"/>
                </a:lnTo>
                <a:lnTo>
                  <a:pt x="3170015" y="2546032"/>
                </a:lnTo>
                <a:lnTo>
                  <a:pt x="3250564" y="2614189"/>
                </a:lnTo>
                <a:lnTo>
                  <a:pt x="3335926" y="2676491"/>
                </a:lnTo>
                <a:lnTo>
                  <a:pt x="3425786" y="2732628"/>
                </a:lnTo>
                <a:lnTo>
                  <a:pt x="3519832" y="2782289"/>
                </a:lnTo>
                <a:lnTo>
                  <a:pt x="3617749" y="2825162"/>
                </a:lnTo>
                <a:lnTo>
                  <a:pt x="3719224" y="2860938"/>
                </a:lnTo>
                <a:lnTo>
                  <a:pt x="3823942" y="2889304"/>
                </a:lnTo>
                <a:lnTo>
                  <a:pt x="3931591" y="2909951"/>
                </a:lnTo>
                <a:lnTo>
                  <a:pt x="4041856" y="2922567"/>
                </a:lnTo>
                <a:lnTo>
                  <a:pt x="4154424" y="2926842"/>
                </a:lnTo>
                <a:lnTo>
                  <a:pt x="4274175" y="2921989"/>
                </a:lnTo>
                <a:lnTo>
                  <a:pt x="4391316" y="2907684"/>
                </a:lnTo>
                <a:lnTo>
                  <a:pt x="4505464" y="2884302"/>
                </a:lnTo>
                <a:lnTo>
                  <a:pt x="4616238" y="2852220"/>
                </a:lnTo>
                <a:lnTo>
                  <a:pt x="4723257" y="2811815"/>
                </a:lnTo>
                <a:lnTo>
                  <a:pt x="4826137" y="2763463"/>
                </a:lnTo>
                <a:lnTo>
                  <a:pt x="4924498" y="2707541"/>
                </a:lnTo>
                <a:lnTo>
                  <a:pt x="5017958" y="2644426"/>
                </a:lnTo>
                <a:lnTo>
                  <a:pt x="5106136" y="2574494"/>
                </a:lnTo>
                <a:lnTo>
                  <a:pt x="5188648" y="2498121"/>
                </a:lnTo>
                <a:lnTo>
                  <a:pt x="5265114" y="2415685"/>
                </a:lnTo>
                <a:lnTo>
                  <a:pt x="5335152" y="2327562"/>
                </a:lnTo>
                <a:lnTo>
                  <a:pt x="5398379" y="2234129"/>
                </a:lnTo>
                <a:lnTo>
                  <a:pt x="5454415" y="2135761"/>
                </a:lnTo>
                <a:lnTo>
                  <a:pt x="5502878" y="2032837"/>
                </a:lnTo>
                <a:lnTo>
                  <a:pt x="5543385" y="1925732"/>
                </a:lnTo>
                <a:lnTo>
                  <a:pt x="5575555" y="1814823"/>
                </a:lnTo>
                <a:lnTo>
                  <a:pt x="5599006" y="1700487"/>
                </a:lnTo>
                <a:lnTo>
                  <a:pt x="5613357" y="1583100"/>
                </a:lnTo>
                <a:lnTo>
                  <a:pt x="5618226" y="1463040"/>
                </a:lnTo>
                <a:lnTo>
                  <a:pt x="5613357" y="1343087"/>
                </a:lnTo>
                <a:lnTo>
                  <a:pt x="5599006" y="1225798"/>
                </a:lnTo>
                <a:lnTo>
                  <a:pt x="5575555" y="1111550"/>
                </a:lnTo>
                <a:lnTo>
                  <a:pt x="5543385" y="1000719"/>
                </a:lnTo>
                <a:lnTo>
                  <a:pt x="5502878" y="893683"/>
                </a:lnTo>
                <a:lnTo>
                  <a:pt x="5454415" y="790818"/>
                </a:lnTo>
                <a:lnTo>
                  <a:pt x="5398379" y="692503"/>
                </a:lnTo>
                <a:lnTo>
                  <a:pt x="5335152" y="599114"/>
                </a:lnTo>
                <a:lnTo>
                  <a:pt x="5265114" y="511029"/>
                </a:lnTo>
                <a:lnTo>
                  <a:pt x="5188648" y="428624"/>
                </a:lnTo>
                <a:lnTo>
                  <a:pt x="5106136" y="352278"/>
                </a:lnTo>
                <a:lnTo>
                  <a:pt x="5017958" y="282366"/>
                </a:lnTo>
                <a:lnTo>
                  <a:pt x="4924498" y="219267"/>
                </a:lnTo>
                <a:lnTo>
                  <a:pt x="4826137" y="163357"/>
                </a:lnTo>
                <a:lnTo>
                  <a:pt x="4723257" y="115014"/>
                </a:lnTo>
                <a:lnTo>
                  <a:pt x="4616238" y="74615"/>
                </a:lnTo>
                <a:lnTo>
                  <a:pt x="4505464" y="42536"/>
                </a:lnTo>
                <a:lnTo>
                  <a:pt x="4391316" y="19156"/>
                </a:lnTo>
                <a:lnTo>
                  <a:pt x="4274175" y="4852"/>
                </a:lnTo>
                <a:lnTo>
                  <a:pt x="4154424" y="0"/>
                </a:lnTo>
                <a:lnTo>
                  <a:pt x="4034449" y="4852"/>
                </a:lnTo>
                <a:lnTo>
                  <a:pt x="3917097" y="19156"/>
                </a:lnTo>
                <a:lnTo>
                  <a:pt x="3802749" y="42536"/>
                </a:lnTo>
                <a:lnTo>
                  <a:pt x="3691786" y="74615"/>
                </a:lnTo>
                <a:lnTo>
                  <a:pt x="3584590" y="115014"/>
                </a:lnTo>
                <a:lnTo>
                  <a:pt x="3481544" y="163357"/>
                </a:lnTo>
                <a:lnTo>
                  <a:pt x="3383028" y="219267"/>
                </a:lnTo>
                <a:lnTo>
                  <a:pt x="3289425" y="282366"/>
                </a:lnTo>
                <a:lnTo>
                  <a:pt x="3201117" y="352278"/>
                </a:lnTo>
                <a:lnTo>
                  <a:pt x="3118485" y="428624"/>
                </a:lnTo>
                <a:lnTo>
                  <a:pt x="3041910" y="511029"/>
                </a:lnTo>
                <a:lnTo>
                  <a:pt x="2971775" y="599114"/>
                </a:lnTo>
                <a:lnTo>
                  <a:pt x="2908462" y="692503"/>
                </a:lnTo>
                <a:lnTo>
                  <a:pt x="2852351" y="790818"/>
                </a:lnTo>
                <a:lnTo>
                  <a:pt x="2803826" y="893683"/>
                </a:lnTo>
                <a:lnTo>
                  <a:pt x="2763268" y="1000719"/>
                </a:lnTo>
                <a:lnTo>
                  <a:pt x="2731057" y="1111550"/>
                </a:lnTo>
                <a:lnTo>
                  <a:pt x="2707578" y="1225798"/>
                </a:lnTo>
                <a:lnTo>
                  <a:pt x="2693210" y="1343087"/>
                </a:lnTo>
                <a:lnTo>
                  <a:pt x="2688336" y="1463040"/>
                </a:lnTo>
                <a:lnTo>
                  <a:pt x="2688589" y="1475930"/>
                </a:lnTo>
                <a:lnTo>
                  <a:pt x="2689212" y="1488703"/>
                </a:lnTo>
                <a:lnTo>
                  <a:pt x="2690003" y="1501384"/>
                </a:lnTo>
                <a:lnTo>
                  <a:pt x="2690758" y="1513997"/>
                </a:lnTo>
                <a:lnTo>
                  <a:pt x="2691273" y="1526568"/>
                </a:lnTo>
                <a:lnTo>
                  <a:pt x="2691384" y="1534668"/>
                </a:lnTo>
                <a:lnTo>
                  <a:pt x="2645086" y="1539123"/>
                </a:lnTo>
                <a:lnTo>
                  <a:pt x="2603414" y="1543134"/>
                </a:lnTo>
                <a:lnTo>
                  <a:pt x="2566124" y="1546723"/>
                </a:lnTo>
                <a:lnTo>
                  <a:pt x="2532973" y="1549914"/>
                </a:lnTo>
                <a:lnTo>
                  <a:pt x="2503717" y="1552729"/>
                </a:lnTo>
                <a:lnTo>
                  <a:pt x="2478113" y="1555193"/>
                </a:lnTo>
                <a:lnTo>
                  <a:pt x="2455918" y="1557330"/>
                </a:lnTo>
                <a:lnTo>
                  <a:pt x="2436888" y="1559161"/>
                </a:lnTo>
                <a:lnTo>
                  <a:pt x="2420779" y="1560712"/>
                </a:lnTo>
                <a:lnTo>
                  <a:pt x="2407348" y="1562004"/>
                </a:lnTo>
                <a:lnTo>
                  <a:pt x="2396352" y="1563063"/>
                </a:lnTo>
                <a:lnTo>
                  <a:pt x="2387547" y="1563910"/>
                </a:lnTo>
                <a:lnTo>
                  <a:pt x="2380689" y="1564570"/>
                </a:lnTo>
                <a:lnTo>
                  <a:pt x="2375536" y="1565066"/>
                </a:lnTo>
                <a:lnTo>
                  <a:pt x="2371844" y="1565421"/>
                </a:lnTo>
                <a:lnTo>
                  <a:pt x="2367867" y="1565804"/>
                </a:lnTo>
                <a:lnTo>
                  <a:pt x="2366772" y="1565910"/>
                </a:lnTo>
                <a:lnTo>
                  <a:pt x="2356708" y="1514326"/>
                </a:lnTo>
                <a:lnTo>
                  <a:pt x="2343068" y="1464134"/>
                </a:lnTo>
                <a:lnTo>
                  <a:pt x="2325991" y="1415472"/>
                </a:lnTo>
                <a:lnTo>
                  <a:pt x="2305616" y="1368472"/>
                </a:lnTo>
                <a:lnTo>
                  <a:pt x="2282082" y="1323272"/>
                </a:lnTo>
                <a:lnTo>
                  <a:pt x="2255528" y="1280006"/>
                </a:lnTo>
                <a:lnTo>
                  <a:pt x="2226092" y="1238811"/>
                </a:lnTo>
                <a:lnTo>
                  <a:pt x="2193913" y="1199820"/>
                </a:lnTo>
                <a:lnTo>
                  <a:pt x="2159131" y="1163171"/>
                </a:lnTo>
                <a:lnTo>
                  <a:pt x="2121884" y="1128998"/>
                </a:lnTo>
                <a:lnTo>
                  <a:pt x="2082311" y="1097436"/>
                </a:lnTo>
                <a:lnTo>
                  <a:pt x="2040550" y="1068622"/>
                </a:lnTo>
                <a:lnTo>
                  <a:pt x="1996742" y="1042691"/>
                </a:lnTo>
                <a:lnTo>
                  <a:pt x="1951024" y="1019777"/>
                </a:lnTo>
                <a:lnTo>
                  <a:pt x="1903535" y="1000017"/>
                </a:lnTo>
                <a:lnTo>
                  <a:pt x="1854415" y="983546"/>
                </a:lnTo>
                <a:lnTo>
                  <a:pt x="1803802" y="970500"/>
                </a:lnTo>
                <a:lnTo>
                  <a:pt x="1751835" y="961013"/>
                </a:lnTo>
                <a:lnTo>
                  <a:pt x="1698653" y="955222"/>
                </a:lnTo>
                <a:lnTo>
                  <a:pt x="1644396" y="953262"/>
                </a:lnTo>
                <a:lnTo>
                  <a:pt x="1612436" y="953954"/>
                </a:lnTo>
                <a:lnTo>
                  <a:pt x="1549563" y="959408"/>
                </a:lnTo>
                <a:lnTo>
                  <a:pt x="1488281" y="970097"/>
                </a:lnTo>
                <a:lnTo>
                  <a:pt x="1428827" y="985792"/>
                </a:lnTo>
                <a:lnTo>
                  <a:pt x="1371440" y="1006265"/>
                </a:lnTo>
                <a:lnTo>
                  <a:pt x="1316358" y="1031287"/>
                </a:lnTo>
                <a:lnTo>
                  <a:pt x="1263817" y="1060630"/>
                </a:lnTo>
                <a:lnTo>
                  <a:pt x="1214056" y="1094065"/>
                </a:lnTo>
                <a:lnTo>
                  <a:pt x="1167313" y="1131363"/>
                </a:lnTo>
                <a:lnTo>
                  <a:pt x="1123825" y="1172296"/>
                </a:lnTo>
                <a:lnTo>
                  <a:pt x="1103376" y="1194054"/>
                </a:lnTo>
                <a:lnTo>
                  <a:pt x="1075293" y="1171491"/>
                </a:lnTo>
                <a:lnTo>
                  <a:pt x="1050325" y="1151432"/>
                </a:lnTo>
                <a:lnTo>
                  <a:pt x="1028289" y="1133728"/>
                </a:lnTo>
                <a:lnTo>
                  <a:pt x="1009003" y="1118233"/>
                </a:lnTo>
                <a:lnTo>
                  <a:pt x="992282" y="1104799"/>
                </a:lnTo>
                <a:lnTo>
                  <a:pt x="977944" y="1093279"/>
                </a:lnTo>
                <a:lnTo>
                  <a:pt x="965805" y="1083527"/>
                </a:lnTo>
                <a:lnTo>
                  <a:pt x="955682" y="1075394"/>
                </a:lnTo>
                <a:lnTo>
                  <a:pt x="947393" y="1068734"/>
                </a:lnTo>
                <a:lnTo>
                  <a:pt x="940754" y="1063400"/>
                </a:lnTo>
                <a:lnTo>
                  <a:pt x="935582" y="1059245"/>
                </a:lnTo>
                <a:lnTo>
                  <a:pt x="931694" y="1056121"/>
                </a:lnTo>
                <a:lnTo>
                  <a:pt x="928906" y="1053881"/>
                </a:lnTo>
                <a:lnTo>
                  <a:pt x="925900" y="1051466"/>
                </a:lnTo>
                <a:lnTo>
                  <a:pt x="925068" y="1050798"/>
                </a:lnTo>
                <a:lnTo>
                  <a:pt x="933804" y="1038900"/>
                </a:lnTo>
                <a:lnTo>
                  <a:pt x="957797" y="1001749"/>
                </a:lnTo>
                <a:lnTo>
                  <a:pt x="978271" y="962520"/>
                </a:lnTo>
                <a:lnTo>
                  <a:pt x="994981" y="921353"/>
                </a:lnTo>
                <a:lnTo>
                  <a:pt x="1007679" y="878385"/>
                </a:lnTo>
                <a:lnTo>
                  <a:pt x="1016117" y="833756"/>
                </a:lnTo>
                <a:lnTo>
                  <a:pt x="1019255" y="803148"/>
                </a:lnTo>
                <a:lnTo>
                  <a:pt x="1020318" y="771906"/>
                </a:lnTo>
                <a:lnTo>
                  <a:pt x="1018800" y="734446"/>
                </a:lnTo>
                <a:lnTo>
                  <a:pt x="1014325" y="697814"/>
                </a:lnTo>
                <a:lnTo>
                  <a:pt x="1007011" y="662127"/>
                </a:lnTo>
                <a:lnTo>
                  <a:pt x="996976" y="627503"/>
                </a:lnTo>
                <a:lnTo>
                  <a:pt x="984337" y="594062"/>
                </a:lnTo>
                <a:lnTo>
                  <a:pt x="969212" y="561920"/>
                </a:lnTo>
                <a:lnTo>
                  <a:pt x="951718" y="531197"/>
                </a:lnTo>
                <a:lnTo>
                  <a:pt x="931974" y="502011"/>
                </a:lnTo>
                <a:lnTo>
                  <a:pt x="910097" y="474480"/>
                </a:lnTo>
                <a:lnTo>
                  <a:pt x="886206" y="448722"/>
                </a:lnTo>
                <a:lnTo>
                  <a:pt x="860416" y="424856"/>
                </a:lnTo>
                <a:lnTo>
                  <a:pt x="832847" y="403000"/>
                </a:lnTo>
                <a:lnTo>
                  <a:pt x="803616" y="383272"/>
                </a:lnTo>
                <a:lnTo>
                  <a:pt x="772841" y="365791"/>
                </a:lnTo>
                <a:lnTo>
                  <a:pt x="740640" y="350674"/>
                </a:lnTo>
                <a:lnTo>
                  <a:pt x="707129" y="338041"/>
                </a:lnTo>
                <a:lnTo>
                  <a:pt x="672428" y="328009"/>
                </a:lnTo>
                <a:lnTo>
                  <a:pt x="636654" y="320697"/>
                </a:lnTo>
                <a:lnTo>
                  <a:pt x="599923" y="316223"/>
                </a:lnTo>
                <a:lnTo>
                  <a:pt x="562356" y="314706"/>
                </a:lnTo>
                <a:lnTo>
                  <a:pt x="524896" y="316223"/>
                </a:lnTo>
                <a:lnTo>
                  <a:pt x="488264" y="320697"/>
                </a:lnTo>
                <a:lnTo>
                  <a:pt x="452577" y="328009"/>
                </a:lnTo>
                <a:lnTo>
                  <a:pt x="417953" y="338041"/>
                </a:lnTo>
                <a:lnTo>
                  <a:pt x="384512" y="350674"/>
                </a:lnTo>
                <a:lnTo>
                  <a:pt x="352370" y="365791"/>
                </a:lnTo>
                <a:lnTo>
                  <a:pt x="321647" y="383272"/>
                </a:lnTo>
                <a:lnTo>
                  <a:pt x="292461" y="403000"/>
                </a:lnTo>
                <a:lnTo>
                  <a:pt x="264930" y="424856"/>
                </a:lnTo>
                <a:lnTo>
                  <a:pt x="239172" y="448722"/>
                </a:lnTo>
                <a:lnTo>
                  <a:pt x="215306" y="474480"/>
                </a:lnTo>
                <a:lnTo>
                  <a:pt x="193450" y="502011"/>
                </a:lnTo>
                <a:lnTo>
                  <a:pt x="173722" y="531197"/>
                </a:lnTo>
                <a:lnTo>
                  <a:pt x="156241" y="561920"/>
                </a:lnTo>
                <a:lnTo>
                  <a:pt x="141124" y="594062"/>
                </a:lnTo>
                <a:lnTo>
                  <a:pt x="128491" y="627503"/>
                </a:lnTo>
                <a:lnTo>
                  <a:pt x="118459" y="662127"/>
                </a:lnTo>
                <a:lnTo>
                  <a:pt x="111147" y="697814"/>
                </a:lnTo>
                <a:lnTo>
                  <a:pt x="106673" y="734446"/>
                </a:lnTo>
                <a:lnTo>
                  <a:pt x="105156" y="771906"/>
                </a:lnTo>
                <a:lnTo>
                  <a:pt x="106673" y="809473"/>
                </a:lnTo>
                <a:lnTo>
                  <a:pt x="111147" y="846204"/>
                </a:lnTo>
                <a:lnTo>
                  <a:pt x="118459" y="881978"/>
                </a:lnTo>
                <a:lnTo>
                  <a:pt x="128491" y="916679"/>
                </a:lnTo>
                <a:lnTo>
                  <a:pt x="141124" y="950190"/>
                </a:lnTo>
                <a:lnTo>
                  <a:pt x="156241" y="982391"/>
                </a:lnTo>
                <a:lnTo>
                  <a:pt x="173722" y="1013166"/>
                </a:lnTo>
                <a:lnTo>
                  <a:pt x="193450" y="1042397"/>
                </a:lnTo>
                <a:lnTo>
                  <a:pt x="215306" y="1069966"/>
                </a:lnTo>
                <a:lnTo>
                  <a:pt x="239172" y="1095755"/>
                </a:lnTo>
                <a:lnTo>
                  <a:pt x="264930" y="1119647"/>
                </a:lnTo>
                <a:lnTo>
                  <a:pt x="292461" y="1141524"/>
                </a:lnTo>
                <a:lnTo>
                  <a:pt x="321647" y="1161268"/>
                </a:lnTo>
                <a:lnTo>
                  <a:pt x="352370" y="1178762"/>
                </a:lnTo>
                <a:lnTo>
                  <a:pt x="384512" y="1193887"/>
                </a:lnTo>
                <a:lnTo>
                  <a:pt x="417953" y="1206526"/>
                </a:lnTo>
                <a:lnTo>
                  <a:pt x="452577" y="1216561"/>
                </a:lnTo>
                <a:lnTo>
                  <a:pt x="488264" y="1223875"/>
                </a:lnTo>
                <a:lnTo>
                  <a:pt x="524896" y="1228350"/>
                </a:lnTo>
                <a:lnTo>
                  <a:pt x="562356" y="1229868"/>
                </a:lnTo>
                <a:lnTo>
                  <a:pt x="583041" y="1229408"/>
                </a:lnTo>
                <a:lnTo>
                  <a:pt x="623652" y="1225794"/>
                </a:lnTo>
                <a:lnTo>
                  <a:pt x="663130" y="1218723"/>
                </a:lnTo>
                <a:lnTo>
                  <a:pt x="701328" y="1208361"/>
                </a:lnTo>
                <a:lnTo>
                  <a:pt x="738099" y="1194871"/>
                </a:lnTo>
                <a:lnTo>
                  <a:pt x="773297" y="1178419"/>
                </a:lnTo>
                <a:lnTo>
                  <a:pt x="806776" y="1159168"/>
                </a:lnTo>
                <a:lnTo>
                  <a:pt x="838390" y="1137285"/>
                </a:lnTo>
                <a:lnTo>
                  <a:pt x="853452" y="1125406"/>
                </a:lnTo>
                <a:close/>
              </a:path>
            </a:pathLst>
          </a:custGeom>
          <a:solidFill>
            <a:srgbClr val="007CB9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5" name="object 75"/>
          <p:cNvSpPr/>
          <p:nvPr/>
        </p:nvSpPr>
        <p:spPr>
          <a:xfrm>
            <a:off x="3063240" y="3689604"/>
            <a:ext cx="674369" cy="30632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6" name="object 76"/>
          <p:cNvSpPr/>
          <p:nvPr/>
        </p:nvSpPr>
        <p:spPr>
          <a:xfrm>
            <a:off x="3928872" y="4602480"/>
            <a:ext cx="1100327" cy="40843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7" name="object 77"/>
          <p:cNvSpPr/>
          <p:nvPr/>
        </p:nvSpPr>
        <p:spPr>
          <a:xfrm>
            <a:off x="2987802" y="5918454"/>
            <a:ext cx="750569" cy="36347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8" name="object 78"/>
          <p:cNvSpPr/>
          <p:nvPr/>
        </p:nvSpPr>
        <p:spPr>
          <a:xfrm>
            <a:off x="6062853" y="4137659"/>
            <a:ext cx="0" cy="211836"/>
          </a:xfrm>
          <a:custGeom>
            <a:avLst/>
            <a:gdLst/>
            <a:ahLst/>
            <a:cxnLst/>
            <a:rect l="l" t="t" r="r" b="b"/>
            <a:pathLst>
              <a:path w="0" h="211836">
                <a:moveTo>
                  <a:pt x="0" y="762"/>
                </a:moveTo>
                <a:lnTo>
                  <a:pt x="0" y="211836"/>
                </a:lnTo>
              </a:path>
            </a:pathLst>
          </a:custGeom>
          <a:ln w="56895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9" name="object 79"/>
          <p:cNvSpPr/>
          <p:nvPr/>
        </p:nvSpPr>
        <p:spPr>
          <a:xfrm>
            <a:off x="6128766" y="4190999"/>
            <a:ext cx="243078" cy="158496"/>
          </a:xfrm>
          <a:custGeom>
            <a:avLst/>
            <a:gdLst/>
            <a:ahLst/>
            <a:cxnLst/>
            <a:rect l="l" t="t" r="r" b="b"/>
            <a:pathLst>
              <a:path w="243077" h="158496">
                <a:moveTo>
                  <a:pt x="147066" y="84582"/>
                </a:moveTo>
                <a:lnTo>
                  <a:pt x="147629" y="67874"/>
                </a:lnTo>
                <a:lnTo>
                  <a:pt x="150615" y="53491"/>
                </a:lnTo>
                <a:lnTo>
                  <a:pt x="157733" y="44350"/>
                </a:lnTo>
                <a:lnTo>
                  <a:pt x="170688" y="41148"/>
                </a:lnTo>
                <a:lnTo>
                  <a:pt x="180383" y="42893"/>
                </a:lnTo>
                <a:lnTo>
                  <a:pt x="189645" y="51558"/>
                </a:lnTo>
                <a:lnTo>
                  <a:pt x="192786" y="67056"/>
                </a:lnTo>
                <a:lnTo>
                  <a:pt x="192786" y="158496"/>
                </a:lnTo>
                <a:lnTo>
                  <a:pt x="243078" y="158496"/>
                </a:lnTo>
                <a:lnTo>
                  <a:pt x="243078" y="67056"/>
                </a:lnTo>
                <a:lnTo>
                  <a:pt x="242779" y="55167"/>
                </a:lnTo>
                <a:lnTo>
                  <a:pt x="241233" y="41437"/>
                </a:lnTo>
                <a:lnTo>
                  <a:pt x="237656" y="28521"/>
                </a:lnTo>
                <a:lnTo>
                  <a:pt x="231268" y="17169"/>
                </a:lnTo>
                <a:lnTo>
                  <a:pt x="221290" y="8131"/>
                </a:lnTo>
                <a:lnTo>
                  <a:pt x="206944" y="2157"/>
                </a:lnTo>
                <a:lnTo>
                  <a:pt x="187452" y="0"/>
                </a:lnTo>
                <a:lnTo>
                  <a:pt x="184243" y="73"/>
                </a:lnTo>
                <a:lnTo>
                  <a:pt x="171384" y="1992"/>
                </a:lnTo>
                <a:lnTo>
                  <a:pt x="159512" y="6604"/>
                </a:lnTo>
                <a:lnTo>
                  <a:pt x="148806" y="14027"/>
                </a:lnTo>
                <a:lnTo>
                  <a:pt x="139446" y="24384"/>
                </a:lnTo>
                <a:lnTo>
                  <a:pt x="139028" y="23236"/>
                </a:lnTo>
                <a:lnTo>
                  <a:pt x="131649" y="11656"/>
                </a:lnTo>
                <a:lnTo>
                  <a:pt x="120965" y="4552"/>
                </a:lnTo>
                <a:lnTo>
                  <a:pt x="107988" y="981"/>
                </a:lnTo>
                <a:lnTo>
                  <a:pt x="93726" y="0"/>
                </a:lnTo>
                <a:lnTo>
                  <a:pt x="81312" y="1440"/>
                </a:lnTo>
                <a:lnTo>
                  <a:pt x="68572" y="6336"/>
                </a:lnTo>
                <a:lnTo>
                  <a:pt x="58223" y="14168"/>
                </a:lnTo>
                <a:lnTo>
                  <a:pt x="51053" y="24384"/>
                </a:lnTo>
                <a:lnTo>
                  <a:pt x="48006" y="24384"/>
                </a:lnTo>
                <a:lnTo>
                  <a:pt x="48006" y="4572"/>
                </a:lnTo>
                <a:lnTo>
                  <a:pt x="0" y="4572"/>
                </a:lnTo>
                <a:lnTo>
                  <a:pt x="0" y="158496"/>
                </a:lnTo>
                <a:lnTo>
                  <a:pt x="51054" y="158496"/>
                </a:lnTo>
                <a:lnTo>
                  <a:pt x="51053" y="84582"/>
                </a:lnTo>
                <a:lnTo>
                  <a:pt x="52385" y="64838"/>
                </a:lnTo>
                <a:lnTo>
                  <a:pt x="56809" y="51242"/>
                </a:lnTo>
                <a:lnTo>
                  <a:pt x="64832" y="43563"/>
                </a:lnTo>
                <a:lnTo>
                  <a:pt x="76962" y="41148"/>
                </a:lnTo>
                <a:lnTo>
                  <a:pt x="87997" y="44576"/>
                </a:lnTo>
                <a:lnTo>
                  <a:pt x="94733" y="55411"/>
                </a:lnTo>
                <a:lnTo>
                  <a:pt x="96774" y="72390"/>
                </a:lnTo>
                <a:lnTo>
                  <a:pt x="96774" y="158496"/>
                </a:lnTo>
                <a:lnTo>
                  <a:pt x="147066" y="158496"/>
                </a:lnTo>
                <a:lnTo>
                  <a:pt x="147066" y="8458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0" name="object 80"/>
          <p:cNvSpPr/>
          <p:nvPr/>
        </p:nvSpPr>
        <p:spPr>
          <a:xfrm>
            <a:off x="6405372" y="4190999"/>
            <a:ext cx="163830" cy="211836"/>
          </a:xfrm>
          <a:custGeom>
            <a:avLst/>
            <a:gdLst/>
            <a:ahLst/>
            <a:cxnLst/>
            <a:rect l="l" t="t" r="r" b="b"/>
            <a:pathLst>
              <a:path w="163829" h="211836">
                <a:moveTo>
                  <a:pt x="53340" y="211836"/>
                </a:moveTo>
                <a:lnTo>
                  <a:pt x="53340" y="141732"/>
                </a:lnTo>
                <a:lnTo>
                  <a:pt x="59702" y="149839"/>
                </a:lnTo>
                <a:lnTo>
                  <a:pt x="69748" y="157555"/>
                </a:lnTo>
                <a:lnTo>
                  <a:pt x="81880" y="162247"/>
                </a:lnTo>
                <a:lnTo>
                  <a:pt x="96012" y="163830"/>
                </a:lnTo>
                <a:lnTo>
                  <a:pt x="99521" y="163752"/>
                </a:lnTo>
                <a:lnTo>
                  <a:pt x="114728" y="161407"/>
                </a:lnTo>
                <a:lnTo>
                  <a:pt x="127854" y="156095"/>
                </a:lnTo>
                <a:lnTo>
                  <a:pt x="138915" y="148222"/>
                </a:lnTo>
                <a:lnTo>
                  <a:pt x="147928" y="138192"/>
                </a:lnTo>
                <a:lnTo>
                  <a:pt x="154910" y="126408"/>
                </a:lnTo>
                <a:lnTo>
                  <a:pt x="159876" y="113275"/>
                </a:lnTo>
                <a:lnTo>
                  <a:pt x="162844" y="99198"/>
                </a:lnTo>
                <a:lnTo>
                  <a:pt x="163830" y="84582"/>
                </a:lnTo>
                <a:lnTo>
                  <a:pt x="163453" y="74842"/>
                </a:lnTo>
                <a:lnTo>
                  <a:pt x="161390" y="60243"/>
                </a:lnTo>
                <a:lnTo>
                  <a:pt x="157497" y="46422"/>
                </a:lnTo>
                <a:lnTo>
                  <a:pt x="81534" y="38862"/>
                </a:lnTo>
                <a:lnTo>
                  <a:pt x="94618" y="42046"/>
                </a:lnTo>
                <a:lnTo>
                  <a:pt x="103995" y="51399"/>
                </a:lnTo>
                <a:lnTo>
                  <a:pt x="109006" y="64588"/>
                </a:lnTo>
                <a:lnTo>
                  <a:pt x="110489" y="79248"/>
                </a:lnTo>
                <a:lnTo>
                  <a:pt x="110410" y="83324"/>
                </a:lnTo>
                <a:lnTo>
                  <a:pt x="108470" y="98618"/>
                </a:lnTo>
                <a:lnTo>
                  <a:pt x="103443" y="111957"/>
                </a:lnTo>
                <a:lnTo>
                  <a:pt x="94681" y="121390"/>
                </a:lnTo>
                <a:lnTo>
                  <a:pt x="81534" y="124968"/>
                </a:lnTo>
                <a:lnTo>
                  <a:pt x="76002" y="124627"/>
                </a:lnTo>
                <a:lnTo>
                  <a:pt x="63843" y="120212"/>
                </a:lnTo>
                <a:lnTo>
                  <a:pt x="55910" y="110956"/>
                </a:lnTo>
                <a:lnTo>
                  <a:pt x="51595" y="97191"/>
                </a:lnTo>
                <a:lnTo>
                  <a:pt x="50292" y="79248"/>
                </a:lnTo>
                <a:lnTo>
                  <a:pt x="50293" y="78773"/>
                </a:lnTo>
                <a:lnTo>
                  <a:pt x="53220" y="59517"/>
                </a:lnTo>
                <a:lnTo>
                  <a:pt x="50292" y="22098"/>
                </a:lnTo>
                <a:lnTo>
                  <a:pt x="50292" y="4572"/>
                </a:lnTo>
                <a:lnTo>
                  <a:pt x="0" y="4572"/>
                </a:lnTo>
                <a:lnTo>
                  <a:pt x="0" y="211836"/>
                </a:lnTo>
                <a:lnTo>
                  <a:pt x="53340" y="211836"/>
                </a:lnTo>
                <a:close/>
              </a:path>
              <a:path w="163829" h="211836">
                <a:moveTo>
                  <a:pt x="93726" y="0"/>
                </a:moveTo>
                <a:lnTo>
                  <a:pt x="81910" y="1080"/>
                </a:lnTo>
                <a:lnTo>
                  <a:pt x="69507" y="5156"/>
                </a:lnTo>
                <a:lnTo>
                  <a:pt x="58968" y="12189"/>
                </a:lnTo>
                <a:lnTo>
                  <a:pt x="50292" y="22098"/>
                </a:lnTo>
                <a:lnTo>
                  <a:pt x="53220" y="59517"/>
                </a:lnTo>
                <a:lnTo>
                  <a:pt x="60575" y="47245"/>
                </a:lnTo>
                <a:lnTo>
                  <a:pt x="70599" y="40758"/>
                </a:lnTo>
                <a:lnTo>
                  <a:pt x="81534" y="38862"/>
                </a:lnTo>
                <a:lnTo>
                  <a:pt x="157497" y="46422"/>
                </a:lnTo>
                <a:lnTo>
                  <a:pt x="151738" y="33738"/>
                </a:lnTo>
                <a:lnTo>
                  <a:pt x="144079" y="22553"/>
                </a:lnTo>
                <a:lnTo>
                  <a:pt x="134483" y="13226"/>
                </a:lnTo>
                <a:lnTo>
                  <a:pt x="122916" y="6118"/>
                </a:lnTo>
                <a:lnTo>
                  <a:pt x="109342" y="1589"/>
                </a:lnTo>
                <a:lnTo>
                  <a:pt x="93726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1" name="object 81"/>
          <p:cNvSpPr/>
          <p:nvPr/>
        </p:nvSpPr>
        <p:spPr>
          <a:xfrm>
            <a:off x="6595109" y="4190999"/>
            <a:ext cx="111252" cy="158496"/>
          </a:xfrm>
          <a:custGeom>
            <a:avLst/>
            <a:gdLst/>
            <a:ahLst/>
            <a:cxnLst/>
            <a:rect l="l" t="t" r="r" b="b"/>
            <a:pathLst>
              <a:path w="111251" h="158496">
                <a:moveTo>
                  <a:pt x="23591" y="158496"/>
                </a:moveTo>
                <a:lnTo>
                  <a:pt x="53340" y="158496"/>
                </a:lnTo>
                <a:lnTo>
                  <a:pt x="53369" y="79911"/>
                </a:lnTo>
                <a:lnTo>
                  <a:pt x="56064" y="66819"/>
                </a:lnTo>
                <a:lnTo>
                  <a:pt x="63219" y="55927"/>
                </a:lnTo>
                <a:lnTo>
                  <a:pt x="74968" y="48479"/>
                </a:lnTo>
                <a:lnTo>
                  <a:pt x="91440" y="45720"/>
                </a:lnTo>
                <a:lnTo>
                  <a:pt x="103632" y="45720"/>
                </a:lnTo>
                <a:lnTo>
                  <a:pt x="111252" y="48006"/>
                </a:lnTo>
                <a:lnTo>
                  <a:pt x="111252" y="2286"/>
                </a:lnTo>
                <a:lnTo>
                  <a:pt x="105918" y="0"/>
                </a:lnTo>
                <a:lnTo>
                  <a:pt x="99060" y="0"/>
                </a:lnTo>
                <a:lnTo>
                  <a:pt x="91693" y="459"/>
                </a:lnTo>
                <a:lnTo>
                  <a:pt x="78232" y="3899"/>
                </a:lnTo>
                <a:lnTo>
                  <a:pt x="66573" y="10409"/>
                </a:lnTo>
                <a:lnTo>
                  <a:pt x="57314" y="19639"/>
                </a:lnTo>
                <a:lnTo>
                  <a:pt x="51053" y="31242"/>
                </a:lnTo>
                <a:lnTo>
                  <a:pt x="51053" y="4572"/>
                </a:lnTo>
                <a:lnTo>
                  <a:pt x="0" y="4572"/>
                </a:lnTo>
                <a:lnTo>
                  <a:pt x="0" y="158496"/>
                </a:lnTo>
                <a:lnTo>
                  <a:pt x="23591" y="15849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2" name="object 82"/>
          <p:cNvSpPr/>
          <p:nvPr/>
        </p:nvSpPr>
        <p:spPr>
          <a:xfrm>
            <a:off x="6715506" y="4190999"/>
            <a:ext cx="166116" cy="163830"/>
          </a:xfrm>
          <a:custGeom>
            <a:avLst/>
            <a:gdLst/>
            <a:ahLst/>
            <a:cxnLst/>
            <a:rect l="l" t="t" r="r" b="b"/>
            <a:pathLst>
              <a:path w="166116" h="163829">
                <a:moveTo>
                  <a:pt x="81533" y="0"/>
                </a:moveTo>
                <a:lnTo>
                  <a:pt x="65060" y="1474"/>
                </a:lnTo>
                <a:lnTo>
                  <a:pt x="51059" y="5323"/>
                </a:lnTo>
                <a:lnTo>
                  <a:pt x="38429" y="11347"/>
                </a:lnTo>
                <a:lnTo>
                  <a:pt x="27323" y="19339"/>
                </a:lnTo>
                <a:lnTo>
                  <a:pt x="17894" y="29089"/>
                </a:lnTo>
                <a:lnTo>
                  <a:pt x="10294" y="40392"/>
                </a:lnTo>
                <a:lnTo>
                  <a:pt x="81533" y="38862"/>
                </a:lnTo>
                <a:lnTo>
                  <a:pt x="84338" y="38970"/>
                </a:lnTo>
                <a:lnTo>
                  <a:pt x="98109" y="43785"/>
                </a:lnTo>
                <a:lnTo>
                  <a:pt x="106848" y="54045"/>
                </a:lnTo>
                <a:lnTo>
                  <a:pt x="111441" y="67409"/>
                </a:lnTo>
                <a:lnTo>
                  <a:pt x="112775" y="81534"/>
                </a:lnTo>
                <a:lnTo>
                  <a:pt x="112722" y="84562"/>
                </a:lnTo>
                <a:lnTo>
                  <a:pt x="110816" y="98937"/>
                </a:lnTo>
                <a:lnTo>
                  <a:pt x="105553" y="111931"/>
                </a:lnTo>
                <a:lnTo>
                  <a:pt x="96078" y="121341"/>
                </a:lnTo>
                <a:lnTo>
                  <a:pt x="81533" y="124968"/>
                </a:lnTo>
                <a:lnTo>
                  <a:pt x="78075" y="124790"/>
                </a:lnTo>
                <a:lnTo>
                  <a:pt x="64911" y="119749"/>
                </a:lnTo>
                <a:lnTo>
                  <a:pt x="56340" y="109391"/>
                </a:lnTo>
                <a:lnTo>
                  <a:pt x="51692" y="95919"/>
                </a:lnTo>
                <a:lnTo>
                  <a:pt x="50291" y="81534"/>
                </a:lnTo>
                <a:lnTo>
                  <a:pt x="50328" y="79259"/>
                </a:lnTo>
                <a:lnTo>
                  <a:pt x="52262" y="65099"/>
                </a:lnTo>
                <a:lnTo>
                  <a:pt x="57643" y="52084"/>
                </a:lnTo>
                <a:lnTo>
                  <a:pt x="4677" y="53039"/>
                </a:lnTo>
                <a:lnTo>
                  <a:pt x="1194" y="66822"/>
                </a:lnTo>
                <a:lnTo>
                  <a:pt x="0" y="81534"/>
                </a:lnTo>
                <a:lnTo>
                  <a:pt x="17" y="83449"/>
                </a:lnTo>
                <a:lnTo>
                  <a:pt x="1485" y="98584"/>
                </a:lnTo>
                <a:lnTo>
                  <a:pt x="5202" y="112548"/>
                </a:lnTo>
                <a:lnTo>
                  <a:pt x="11017" y="125177"/>
                </a:lnTo>
                <a:lnTo>
                  <a:pt x="18779" y="136310"/>
                </a:lnTo>
                <a:lnTo>
                  <a:pt x="28338" y="145783"/>
                </a:lnTo>
                <a:lnTo>
                  <a:pt x="39544" y="153435"/>
                </a:lnTo>
                <a:lnTo>
                  <a:pt x="52246" y="159101"/>
                </a:lnTo>
                <a:lnTo>
                  <a:pt x="66292" y="162620"/>
                </a:lnTo>
                <a:lnTo>
                  <a:pt x="81533" y="163830"/>
                </a:lnTo>
                <a:lnTo>
                  <a:pt x="86028" y="163728"/>
                </a:lnTo>
                <a:lnTo>
                  <a:pt x="100831" y="161895"/>
                </a:lnTo>
                <a:lnTo>
                  <a:pt x="114596" y="157878"/>
                </a:lnTo>
                <a:lnTo>
                  <a:pt x="127136" y="151831"/>
                </a:lnTo>
                <a:lnTo>
                  <a:pt x="138263" y="143908"/>
                </a:lnTo>
                <a:lnTo>
                  <a:pt x="147789" y="134262"/>
                </a:lnTo>
                <a:lnTo>
                  <a:pt x="155525" y="123048"/>
                </a:lnTo>
                <a:lnTo>
                  <a:pt x="161283" y="110420"/>
                </a:lnTo>
                <a:lnTo>
                  <a:pt x="164876" y="96530"/>
                </a:lnTo>
                <a:lnTo>
                  <a:pt x="166115" y="81534"/>
                </a:lnTo>
                <a:lnTo>
                  <a:pt x="166036" y="77841"/>
                </a:lnTo>
                <a:lnTo>
                  <a:pt x="164172" y="63599"/>
                </a:lnTo>
                <a:lnTo>
                  <a:pt x="159983" y="50296"/>
                </a:lnTo>
                <a:lnTo>
                  <a:pt x="153658" y="38131"/>
                </a:lnTo>
                <a:lnTo>
                  <a:pt x="145388" y="27298"/>
                </a:lnTo>
                <a:lnTo>
                  <a:pt x="135364" y="17994"/>
                </a:lnTo>
                <a:lnTo>
                  <a:pt x="123775" y="10416"/>
                </a:lnTo>
                <a:lnTo>
                  <a:pt x="110814" y="4760"/>
                </a:lnTo>
                <a:lnTo>
                  <a:pt x="96670" y="1222"/>
                </a:lnTo>
                <a:lnTo>
                  <a:pt x="81533" y="0"/>
                </a:lnTo>
                <a:close/>
              </a:path>
              <a:path w="166116" h="163829">
                <a:moveTo>
                  <a:pt x="67168" y="42558"/>
                </a:moveTo>
                <a:lnTo>
                  <a:pt x="81533" y="38862"/>
                </a:lnTo>
                <a:lnTo>
                  <a:pt x="10294" y="40392"/>
                </a:lnTo>
                <a:lnTo>
                  <a:pt x="4677" y="53039"/>
                </a:lnTo>
                <a:lnTo>
                  <a:pt x="57643" y="52084"/>
                </a:lnTo>
                <a:lnTo>
                  <a:pt x="67168" y="4255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3" name="object 83"/>
          <p:cNvSpPr/>
          <p:nvPr/>
        </p:nvSpPr>
        <p:spPr>
          <a:xfrm>
            <a:off x="6883908" y="4195571"/>
            <a:ext cx="163067" cy="153924"/>
          </a:xfrm>
          <a:custGeom>
            <a:avLst/>
            <a:gdLst/>
            <a:ahLst/>
            <a:cxnLst/>
            <a:rect l="l" t="t" r="r" b="b"/>
            <a:pathLst>
              <a:path w="163068" h="153924">
                <a:moveTo>
                  <a:pt x="81534" y="101346"/>
                </a:moveTo>
                <a:lnTo>
                  <a:pt x="52578" y="0"/>
                </a:lnTo>
                <a:lnTo>
                  <a:pt x="0" y="0"/>
                </a:lnTo>
                <a:lnTo>
                  <a:pt x="50292" y="153924"/>
                </a:lnTo>
                <a:lnTo>
                  <a:pt x="110490" y="153924"/>
                </a:lnTo>
                <a:lnTo>
                  <a:pt x="163068" y="0"/>
                </a:lnTo>
                <a:lnTo>
                  <a:pt x="110490" y="0"/>
                </a:lnTo>
                <a:lnTo>
                  <a:pt x="81534" y="10134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4" name="object 84"/>
          <p:cNvSpPr/>
          <p:nvPr/>
        </p:nvSpPr>
        <p:spPr>
          <a:xfrm>
            <a:off x="7050024" y="4190999"/>
            <a:ext cx="165368" cy="163829"/>
          </a:xfrm>
          <a:custGeom>
            <a:avLst/>
            <a:gdLst/>
            <a:ahLst/>
            <a:cxnLst/>
            <a:rect l="l" t="t" r="r" b="b"/>
            <a:pathLst>
              <a:path w="165368" h="163829">
                <a:moveTo>
                  <a:pt x="163067" y="112775"/>
                </a:moveTo>
                <a:lnTo>
                  <a:pt x="115061" y="112775"/>
                </a:lnTo>
                <a:lnTo>
                  <a:pt x="110538" y="120301"/>
                </a:lnTo>
                <a:lnTo>
                  <a:pt x="99572" y="127397"/>
                </a:lnTo>
                <a:lnTo>
                  <a:pt x="86105" y="129539"/>
                </a:lnTo>
                <a:lnTo>
                  <a:pt x="73210" y="127546"/>
                </a:lnTo>
                <a:lnTo>
                  <a:pt x="61959" y="120568"/>
                </a:lnTo>
                <a:lnTo>
                  <a:pt x="54976" y="109110"/>
                </a:lnTo>
                <a:lnTo>
                  <a:pt x="52577" y="93725"/>
                </a:lnTo>
                <a:lnTo>
                  <a:pt x="165353" y="93725"/>
                </a:lnTo>
                <a:lnTo>
                  <a:pt x="165368" y="93385"/>
                </a:lnTo>
                <a:lnTo>
                  <a:pt x="165106" y="78034"/>
                </a:lnTo>
                <a:lnTo>
                  <a:pt x="163041" y="63546"/>
                </a:lnTo>
                <a:lnTo>
                  <a:pt x="159192" y="50099"/>
                </a:lnTo>
                <a:lnTo>
                  <a:pt x="153577" y="37870"/>
                </a:lnTo>
                <a:lnTo>
                  <a:pt x="102311" y="40440"/>
                </a:lnTo>
                <a:lnTo>
                  <a:pt x="110762" y="51170"/>
                </a:lnTo>
                <a:lnTo>
                  <a:pt x="115061" y="64769"/>
                </a:lnTo>
                <a:lnTo>
                  <a:pt x="52577" y="64769"/>
                </a:lnTo>
                <a:lnTo>
                  <a:pt x="54071" y="57305"/>
                </a:lnTo>
                <a:lnTo>
                  <a:pt x="60454" y="44602"/>
                </a:lnTo>
                <a:lnTo>
                  <a:pt x="70623" y="36423"/>
                </a:lnTo>
                <a:lnTo>
                  <a:pt x="11079" y="39879"/>
                </a:lnTo>
                <a:lnTo>
                  <a:pt x="5080" y="52495"/>
                </a:lnTo>
                <a:lnTo>
                  <a:pt x="1309" y="66429"/>
                </a:lnTo>
                <a:lnTo>
                  <a:pt x="0" y="81533"/>
                </a:lnTo>
                <a:lnTo>
                  <a:pt x="173" y="87874"/>
                </a:lnTo>
                <a:lnTo>
                  <a:pt x="2253" y="103461"/>
                </a:lnTo>
                <a:lnTo>
                  <a:pt x="6563" y="117338"/>
                </a:lnTo>
                <a:lnTo>
                  <a:pt x="12946" y="129473"/>
                </a:lnTo>
                <a:lnTo>
                  <a:pt x="21247" y="139832"/>
                </a:lnTo>
                <a:lnTo>
                  <a:pt x="31313" y="148383"/>
                </a:lnTo>
                <a:lnTo>
                  <a:pt x="42986" y="155091"/>
                </a:lnTo>
                <a:lnTo>
                  <a:pt x="56113" y="159923"/>
                </a:lnTo>
                <a:lnTo>
                  <a:pt x="70538" y="162847"/>
                </a:lnTo>
                <a:lnTo>
                  <a:pt x="86105" y="163829"/>
                </a:lnTo>
                <a:lnTo>
                  <a:pt x="89871" y="163768"/>
                </a:lnTo>
                <a:lnTo>
                  <a:pt x="103632" y="162460"/>
                </a:lnTo>
                <a:lnTo>
                  <a:pt x="116965" y="159357"/>
                </a:lnTo>
                <a:lnTo>
                  <a:pt x="129466" y="154342"/>
                </a:lnTo>
                <a:lnTo>
                  <a:pt x="140731" y="147295"/>
                </a:lnTo>
                <a:lnTo>
                  <a:pt x="150356" y="138097"/>
                </a:lnTo>
                <a:lnTo>
                  <a:pt x="157936" y="126631"/>
                </a:lnTo>
                <a:lnTo>
                  <a:pt x="163067" y="112775"/>
                </a:lnTo>
                <a:close/>
              </a:path>
              <a:path w="165368" h="163829">
                <a:moveTo>
                  <a:pt x="83819" y="33527"/>
                </a:moveTo>
                <a:lnTo>
                  <a:pt x="90470" y="34319"/>
                </a:lnTo>
                <a:lnTo>
                  <a:pt x="102311" y="40440"/>
                </a:lnTo>
                <a:lnTo>
                  <a:pt x="153577" y="37870"/>
                </a:lnTo>
                <a:lnTo>
                  <a:pt x="146215" y="27037"/>
                </a:lnTo>
                <a:lnTo>
                  <a:pt x="137122" y="17776"/>
                </a:lnTo>
                <a:lnTo>
                  <a:pt x="126318" y="10264"/>
                </a:lnTo>
                <a:lnTo>
                  <a:pt x="113821" y="4680"/>
                </a:lnTo>
                <a:lnTo>
                  <a:pt x="99649" y="1199"/>
                </a:lnTo>
                <a:lnTo>
                  <a:pt x="83819" y="0"/>
                </a:lnTo>
                <a:lnTo>
                  <a:pt x="80742" y="50"/>
                </a:lnTo>
                <a:lnTo>
                  <a:pt x="66295" y="1686"/>
                </a:lnTo>
                <a:lnTo>
                  <a:pt x="52670" y="5518"/>
                </a:lnTo>
                <a:lnTo>
                  <a:pt x="40102" y="11400"/>
                </a:lnTo>
                <a:lnTo>
                  <a:pt x="28825" y="19185"/>
                </a:lnTo>
                <a:lnTo>
                  <a:pt x="19072" y="28727"/>
                </a:lnTo>
                <a:lnTo>
                  <a:pt x="11079" y="39879"/>
                </a:lnTo>
                <a:lnTo>
                  <a:pt x="70623" y="36423"/>
                </a:lnTo>
                <a:lnTo>
                  <a:pt x="83819" y="33527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5" name="object 85"/>
          <p:cNvSpPr/>
          <p:nvPr/>
        </p:nvSpPr>
        <p:spPr>
          <a:xfrm>
            <a:off x="7316724" y="4195571"/>
            <a:ext cx="166116" cy="207264"/>
          </a:xfrm>
          <a:custGeom>
            <a:avLst/>
            <a:gdLst/>
            <a:ahLst/>
            <a:cxnLst/>
            <a:rect l="l" t="t" r="r" b="b"/>
            <a:pathLst>
              <a:path w="166116" h="207263">
                <a:moveTo>
                  <a:pt x="102870" y="168401"/>
                </a:moveTo>
                <a:lnTo>
                  <a:pt x="166116" y="0"/>
                </a:lnTo>
                <a:lnTo>
                  <a:pt x="112776" y="0"/>
                </a:lnTo>
                <a:lnTo>
                  <a:pt x="112160" y="2155"/>
                </a:lnTo>
                <a:lnTo>
                  <a:pt x="110956" y="6367"/>
                </a:lnTo>
                <a:lnTo>
                  <a:pt x="108750" y="14088"/>
                </a:lnTo>
                <a:lnTo>
                  <a:pt x="105237" y="26383"/>
                </a:lnTo>
                <a:lnTo>
                  <a:pt x="100114" y="44315"/>
                </a:lnTo>
                <a:lnTo>
                  <a:pt x="93076" y="68948"/>
                </a:lnTo>
                <a:lnTo>
                  <a:pt x="83820" y="101345"/>
                </a:lnTo>
                <a:lnTo>
                  <a:pt x="83123" y="99085"/>
                </a:lnTo>
                <a:lnTo>
                  <a:pt x="81801" y="94799"/>
                </a:lnTo>
                <a:lnTo>
                  <a:pt x="79401" y="87014"/>
                </a:lnTo>
                <a:lnTo>
                  <a:pt x="75601" y="74686"/>
                </a:lnTo>
                <a:lnTo>
                  <a:pt x="70078" y="56770"/>
                </a:lnTo>
                <a:lnTo>
                  <a:pt x="62511" y="32223"/>
                </a:lnTo>
                <a:lnTo>
                  <a:pt x="52578" y="0"/>
                </a:lnTo>
                <a:lnTo>
                  <a:pt x="0" y="0"/>
                </a:lnTo>
                <a:lnTo>
                  <a:pt x="493" y="1321"/>
                </a:lnTo>
                <a:lnTo>
                  <a:pt x="1590" y="4261"/>
                </a:lnTo>
                <a:lnTo>
                  <a:pt x="3684" y="9872"/>
                </a:lnTo>
                <a:lnTo>
                  <a:pt x="7098" y="19018"/>
                </a:lnTo>
                <a:lnTo>
                  <a:pt x="12152" y="32560"/>
                </a:lnTo>
                <a:lnTo>
                  <a:pt x="19170" y="51363"/>
                </a:lnTo>
                <a:lnTo>
                  <a:pt x="28474" y="76290"/>
                </a:lnTo>
                <a:lnTo>
                  <a:pt x="40386" y="108203"/>
                </a:lnTo>
                <a:lnTo>
                  <a:pt x="41620" y="111332"/>
                </a:lnTo>
                <a:lnTo>
                  <a:pt x="46128" y="123510"/>
                </a:lnTo>
                <a:lnTo>
                  <a:pt x="50570" y="137724"/>
                </a:lnTo>
                <a:lnTo>
                  <a:pt x="52578" y="149351"/>
                </a:lnTo>
                <a:lnTo>
                  <a:pt x="52578" y="159257"/>
                </a:lnTo>
                <a:lnTo>
                  <a:pt x="43434" y="166115"/>
                </a:lnTo>
                <a:lnTo>
                  <a:pt x="14478" y="166115"/>
                </a:lnTo>
                <a:lnTo>
                  <a:pt x="14478" y="207263"/>
                </a:lnTo>
                <a:lnTo>
                  <a:pt x="38100" y="207263"/>
                </a:lnTo>
                <a:lnTo>
                  <a:pt x="54131" y="206765"/>
                </a:lnTo>
                <a:lnTo>
                  <a:pt x="68166" y="204745"/>
                </a:lnTo>
                <a:lnTo>
                  <a:pt x="79644" y="200551"/>
                </a:lnTo>
                <a:lnTo>
                  <a:pt x="88979" y="193530"/>
                </a:lnTo>
                <a:lnTo>
                  <a:pt x="96583" y="183031"/>
                </a:lnTo>
                <a:lnTo>
                  <a:pt x="102870" y="16840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6" name="object 86"/>
          <p:cNvSpPr/>
          <p:nvPr/>
        </p:nvSpPr>
        <p:spPr>
          <a:xfrm>
            <a:off x="7485126" y="4190999"/>
            <a:ext cx="163068" cy="163830"/>
          </a:xfrm>
          <a:custGeom>
            <a:avLst/>
            <a:gdLst/>
            <a:ahLst/>
            <a:cxnLst/>
            <a:rect l="l" t="t" r="r" b="b"/>
            <a:pathLst>
              <a:path w="163068" h="163829">
                <a:moveTo>
                  <a:pt x="81533" y="38862"/>
                </a:moveTo>
                <a:lnTo>
                  <a:pt x="97777" y="43785"/>
                </a:lnTo>
                <a:lnTo>
                  <a:pt x="106574" y="54045"/>
                </a:lnTo>
                <a:lnTo>
                  <a:pt x="111341" y="67409"/>
                </a:lnTo>
                <a:lnTo>
                  <a:pt x="112775" y="81534"/>
                </a:lnTo>
                <a:lnTo>
                  <a:pt x="112716" y="84562"/>
                </a:lnTo>
                <a:lnTo>
                  <a:pt x="110681" y="98937"/>
                </a:lnTo>
                <a:lnTo>
                  <a:pt x="105254" y="111931"/>
                </a:lnTo>
                <a:lnTo>
                  <a:pt x="95762" y="121341"/>
                </a:lnTo>
                <a:lnTo>
                  <a:pt x="81533" y="124968"/>
                </a:lnTo>
                <a:lnTo>
                  <a:pt x="77971" y="124790"/>
                </a:lnTo>
                <a:lnTo>
                  <a:pt x="64577" y="119749"/>
                </a:lnTo>
                <a:lnTo>
                  <a:pt x="56070" y="109391"/>
                </a:lnTo>
                <a:lnTo>
                  <a:pt x="51593" y="95919"/>
                </a:lnTo>
                <a:lnTo>
                  <a:pt x="50291" y="81534"/>
                </a:lnTo>
                <a:lnTo>
                  <a:pt x="50324" y="79259"/>
                </a:lnTo>
                <a:lnTo>
                  <a:pt x="52133" y="65099"/>
                </a:lnTo>
                <a:lnTo>
                  <a:pt x="57346" y="52084"/>
                </a:lnTo>
                <a:lnTo>
                  <a:pt x="4677" y="53039"/>
                </a:lnTo>
                <a:lnTo>
                  <a:pt x="1194" y="66822"/>
                </a:lnTo>
                <a:lnTo>
                  <a:pt x="0" y="81534"/>
                </a:lnTo>
                <a:lnTo>
                  <a:pt x="17" y="83449"/>
                </a:lnTo>
                <a:lnTo>
                  <a:pt x="1485" y="98584"/>
                </a:lnTo>
                <a:lnTo>
                  <a:pt x="5202" y="112548"/>
                </a:lnTo>
                <a:lnTo>
                  <a:pt x="11017" y="125177"/>
                </a:lnTo>
                <a:lnTo>
                  <a:pt x="18779" y="136310"/>
                </a:lnTo>
                <a:lnTo>
                  <a:pt x="28338" y="145783"/>
                </a:lnTo>
                <a:lnTo>
                  <a:pt x="39544" y="153435"/>
                </a:lnTo>
                <a:lnTo>
                  <a:pt x="52246" y="159101"/>
                </a:lnTo>
                <a:lnTo>
                  <a:pt x="66292" y="162620"/>
                </a:lnTo>
                <a:lnTo>
                  <a:pt x="81533" y="163830"/>
                </a:lnTo>
                <a:lnTo>
                  <a:pt x="83448" y="163811"/>
                </a:lnTo>
                <a:lnTo>
                  <a:pt x="98552" y="162312"/>
                </a:lnTo>
                <a:lnTo>
                  <a:pt x="112443" y="158523"/>
                </a:lnTo>
                <a:lnTo>
                  <a:pt x="124971" y="152606"/>
                </a:lnTo>
                <a:lnTo>
                  <a:pt x="135984" y="144724"/>
                </a:lnTo>
                <a:lnTo>
                  <a:pt x="145332" y="135040"/>
                </a:lnTo>
                <a:lnTo>
                  <a:pt x="152866" y="123716"/>
                </a:lnTo>
                <a:lnTo>
                  <a:pt x="158433" y="110915"/>
                </a:lnTo>
                <a:lnTo>
                  <a:pt x="161884" y="96800"/>
                </a:lnTo>
                <a:lnTo>
                  <a:pt x="163067" y="81534"/>
                </a:lnTo>
                <a:lnTo>
                  <a:pt x="163060" y="80339"/>
                </a:lnTo>
                <a:lnTo>
                  <a:pt x="161678" y="65693"/>
                </a:lnTo>
                <a:lnTo>
                  <a:pt x="158021" y="51992"/>
                </a:lnTo>
                <a:lnTo>
                  <a:pt x="152241" y="39444"/>
                </a:lnTo>
                <a:lnTo>
                  <a:pt x="144491" y="28257"/>
                </a:lnTo>
                <a:lnTo>
                  <a:pt x="134923" y="18638"/>
                </a:lnTo>
                <a:lnTo>
                  <a:pt x="123691" y="10795"/>
                </a:lnTo>
                <a:lnTo>
                  <a:pt x="110947" y="4936"/>
                </a:lnTo>
                <a:lnTo>
                  <a:pt x="96843" y="1268"/>
                </a:lnTo>
                <a:lnTo>
                  <a:pt x="81533" y="0"/>
                </a:lnTo>
                <a:lnTo>
                  <a:pt x="80280" y="8"/>
                </a:lnTo>
                <a:lnTo>
                  <a:pt x="65060" y="1474"/>
                </a:lnTo>
                <a:lnTo>
                  <a:pt x="51059" y="5323"/>
                </a:lnTo>
                <a:lnTo>
                  <a:pt x="38429" y="11347"/>
                </a:lnTo>
                <a:lnTo>
                  <a:pt x="27323" y="19339"/>
                </a:lnTo>
                <a:lnTo>
                  <a:pt x="17894" y="29089"/>
                </a:lnTo>
                <a:lnTo>
                  <a:pt x="81533" y="38862"/>
                </a:lnTo>
                <a:close/>
              </a:path>
              <a:path w="163068" h="163829">
                <a:moveTo>
                  <a:pt x="66851" y="42558"/>
                </a:moveTo>
                <a:lnTo>
                  <a:pt x="81533" y="38862"/>
                </a:lnTo>
                <a:lnTo>
                  <a:pt x="17894" y="29089"/>
                </a:lnTo>
                <a:lnTo>
                  <a:pt x="10294" y="40392"/>
                </a:lnTo>
                <a:lnTo>
                  <a:pt x="4677" y="53039"/>
                </a:lnTo>
                <a:lnTo>
                  <a:pt x="57346" y="52084"/>
                </a:lnTo>
                <a:lnTo>
                  <a:pt x="66851" y="4255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7" name="object 87"/>
          <p:cNvSpPr/>
          <p:nvPr/>
        </p:nvSpPr>
        <p:spPr>
          <a:xfrm>
            <a:off x="7672578" y="4195571"/>
            <a:ext cx="156210" cy="159258"/>
          </a:xfrm>
          <a:custGeom>
            <a:avLst/>
            <a:gdLst/>
            <a:ahLst/>
            <a:cxnLst/>
            <a:rect l="l" t="t" r="r" b="b"/>
            <a:pathLst>
              <a:path w="156209" h="159258">
                <a:moveTo>
                  <a:pt x="0" y="3143"/>
                </a:moveTo>
                <a:lnTo>
                  <a:pt x="0" y="93726"/>
                </a:lnTo>
                <a:lnTo>
                  <a:pt x="690" y="108206"/>
                </a:lnTo>
                <a:lnTo>
                  <a:pt x="3428" y="123211"/>
                </a:lnTo>
                <a:lnTo>
                  <a:pt x="8493" y="135808"/>
                </a:lnTo>
                <a:lnTo>
                  <a:pt x="16142" y="145854"/>
                </a:lnTo>
                <a:lnTo>
                  <a:pt x="26630" y="153205"/>
                </a:lnTo>
                <a:lnTo>
                  <a:pt x="40213" y="157721"/>
                </a:lnTo>
                <a:lnTo>
                  <a:pt x="57149" y="159258"/>
                </a:lnTo>
                <a:lnTo>
                  <a:pt x="61196" y="159121"/>
                </a:lnTo>
                <a:lnTo>
                  <a:pt x="74617" y="156707"/>
                </a:lnTo>
                <a:lnTo>
                  <a:pt x="86968" y="151591"/>
                </a:lnTo>
                <a:lnTo>
                  <a:pt x="97613" y="144179"/>
                </a:lnTo>
                <a:lnTo>
                  <a:pt x="105917" y="134874"/>
                </a:lnTo>
                <a:lnTo>
                  <a:pt x="105917" y="153924"/>
                </a:lnTo>
                <a:lnTo>
                  <a:pt x="156209" y="153924"/>
                </a:lnTo>
                <a:lnTo>
                  <a:pt x="156209" y="0"/>
                </a:lnTo>
                <a:lnTo>
                  <a:pt x="105917" y="0"/>
                </a:lnTo>
                <a:lnTo>
                  <a:pt x="105917" y="82296"/>
                </a:lnTo>
                <a:lnTo>
                  <a:pt x="104470" y="95401"/>
                </a:lnTo>
                <a:lnTo>
                  <a:pt x="97473" y="109295"/>
                </a:lnTo>
                <a:lnTo>
                  <a:pt x="87312" y="116225"/>
                </a:lnTo>
                <a:lnTo>
                  <a:pt x="76961" y="118110"/>
                </a:lnTo>
                <a:lnTo>
                  <a:pt x="63330" y="115584"/>
                </a:lnTo>
                <a:lnTo>
                  <a:pt x="55208" y="106565"/>
                </a:lnTo>
                <a:lnTo>
                  <a:pt x="52577" y="89154"/>
                </a:lnTo>
                <a:lnTo>
                  <a:pt x="52577" y="0"/>
                </a:lnTo>
                <a:lnTo>
                  <a:pt x="0" y="0"/>
                </a:lnTo>
                <a:lnTo>
                  <a:pt x="0" y="314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8" name="object 88"/>
          <p:cNvSpPr/>
          <p:nvPr/>
        </p:nvSpPr>
        <p:spPr>
          <a:xfrm>
            <a:off x="7864602" y="4190999"/>
            <a:ext cx="108204" cy="158496"/>
          </a:xfrm>
          <a:custGeom>
            <a:avLst/>
            <a:gdLst/>
            <a:ahLst/>
            <a:cxnLst/>
            <a:rect l="l" t="t" r="r" b="b"/>
            <a:pathLst>
              <a:path w="108203" h="158496">
                <a:moveTo>
                  <a:pt x="21003" y="158496"/>
                </a:moveTo>
                <a:lnTo>
                  <a:pt x="50292" y="158496"/>
                </a:lnTo>
                <a:lnTo>
                  <a:pt x="50347" y="79330"/>
                </a:lnTo>
                <a:lnTo>
                  <a:pt x="53190" y="66434"/>
                </a:lnTo>
                <a:lnTo>
                  <a:pt x="60478" y="55730"/>
                </a:lnTo>
                <a:lnTo>
                  <a:pt x="72403" y="48423"/>
                </a:lnTo>
                <a:lnTo>
                  <a:pt x="89154" y="45720"/>
                </a:lnTo>
                <a:lnTo>
                  <a:pt x="101346" y="45720"/>
                </a:lnTo>
                <a:lnTo>
                  <a:pt x="108204" y="48006"/>
                </a:lnTo>
                <a:lnTo>
                  <a:pt x="108204" y="2286"/>
                </a:lnTo>
                <a:lnTo>
                  <a:pt x="103632" y="0"/>
                </a:lnTo>
                <a:lnTo>
                  <a:pt x="96012" y="0"/>
                </a:lnTo>
                <a:lnTo>
                  <a:pt x="88952" y="459"/>
                </a:lnTo>
                <a:lnTo>
                  <a:pt x="76204" y="3899"/>
                </a:lnTo>
                <a:lnTo>
                  <a:pt x="65031" y="10409"/>
                </a:lnTo>
                <a:lnTo>
                  <a:pt x="55581" y="19639"/>
                </a:lnTo>
                <a:lnTo>
                  <a:pt x="48006" y="31242"/>
                </a:lnTo>
                <a:lnTo>
                  <a:pt x="48006" y="4572"/>
                </a:lnTo>
                <a:lnTo>
                  <a:pt x="0" y="4572"/>
                </a:lnTo>
                <a:lnTo>
                  <a:pt x="0" y="158496"/>
                </a:lnTo>
                <a:lnTo>
                  <a:pt x="21003" y="15849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9" name="object 89"/>
          <p:cNvSpPr/>
          <p:nvPr/>
        </p:nvSpPr>
        <p:spPr>
          <a:xfrm>
            <a:off x="6032754" y="4515611"/>
            <a:ext cx="163830" cy="211836"/>
          </a:xfrm>
          <a:custGeom>
            <a:avLst/>
            <a:gdLst/>
            <a:ahLst/>
            <a:cxnLst/>
            <a:rect l="l" t="t" r="r" b="b"/>
            <a:pathLst>
              <a:path w="163829" h="211836">
                <a:moveTo>
                  <a:pt x="53340" y="211836"/>
                </a:moveTo>
                <a:lnTo>
                  <a:pt x="53340" y="144018"/>
                </a:lnTo>
                <a:lnTo>
                  <a:pt x="59130" y="150456"/>
                </a:lnTo>
                <a:lnTo>
                  <a:pt x="69275" y="157646"/>
                </a:lnTo>
                <a:lnTo>
                  <a:pt x="81599" y="162224"/>
                </a:lnTo>
                <a:lnTo>
                  <a:pt x="96012" y="163830"/>
                </a:lnTo>
                <a:lnTo>
                  <a:pt x="97314" y="163819"/>
                </a:lnTo>
                <a:lnTo>
                  <a:pt x="113045" y="161850"/>
                </a:lnTo>
                <a:lnTo>
                  <a:pt x="126623" y="156794"/>
                </a:lnTo>
                <a:lnTo>
                  <a:pt x="138064" y="149100"/>
                </a:lnTo>
                <a:lnTo>
                  <a:pt x="147386" y="139220"/>
                </a:lnTo>
                <a:lnTo>
                  <a:pt x="154606" y="127606"/>
                </a:lnTo>
                <a:lnTo>
                  <a:pt x="159742" y="114708"/>
                </a:lnTo>
                <a:lnTo>
                  <a:pt x="162810" y="100979"/>
                </a:lnTo>
                <a:lnTo>
                  <a:pt x="163830" y="86868"/>
                </a:lnTo>
                <a:lnTo>
                  <a:pt x="163292" y="74684"/>
                </a:lnTo>
                <a:lnTo>
                  <a:pt x="161049" y="59819"/>
                </a:lnTo>
                <a:lnTo>
                  <a:pt x="157030" y="45888"/>
                </a:lnTo>
                <a:lnTo>
                  <a:pt x="82512" y="38876"/>
                </a:lnTo>
                <a:lnTo>
                  <a:pt x="95879" y="42848"/>
                </a:lnTo>
                <a:lnTo>
                  <a:pt x="104497" y="52556"/>
                </a:lnTo>
                <a:lnTo>
                  <a:pt x="109116" y="66089"/>
                </a:lnTo>
                <a:lnTo>
                  <a:pt x="110489" y="81534"/>
                </a:lnTo>
                <a:lnTo>
                  <a:pt x="110475" y="83137"/>
                </a:lnTo>
                <a:lnTo>
                  <a:pt x="108823" y="97882"/>
                </a:lnTo>
                <a:lnTo>
                  <a:pt x="103932" y="111350"/>
                </a:lnTo>
                <a:lnTo>
                  <a:pt x="95077" y="121168"/>
                </a:lnTo>
                <a:lnTo>
                  <a:pt x="81534" y="124968"/>
                </a:lnTo>
                <a:lnTo>
                  <a:pt x="78075" y="124840"/>
                </a:lnTo>
                <a:lnTo>
                  <a:pt x="64911" y="120963"/>
                </a:lnTo>
                <a:lnTo>
                  <a:pt x="56340" y="112086"/>
                </a:lnTo>
                <a:lnTo>
                  <a:pt x="51692" y="98759"/>
                </a:lnTo>
                <a:lnTo>
                  <a:pt x="50292" y="81534"/>
                </a:lnTo>
                <a:lnTo>
                  <a:pt x="50372" y="77678"/>
                </a:lnTo>
                <a:lnTo>
                  <a:pt x="53935" y="58797"/>
                </a:lnTo>
                <a:lnTo>
                  <a:pt x="50292" y="21336"/>
                </a:lnTo>
                <a:lnTo>
                  <a:pt x="50292" y="4572"/>
                </a:lnTo>
                <a:lnTo>
                  <a:pt x="0" y="4572"/>
                </a:lnTo>
                <a:lnTo>
                  <a:pt x="0" y="211836"/>
                </a:lnTo>
                <a:lnTo>
                  <a:pt x="53340" y="211836"/>
                </a:lnTo>
                <a:close/>
              </a:path>
              <a:path w="163829" h="211836">
                <a:moveTo>
                  <a:pt x="93726" y="0"/>
                </a:moveTo>
                <a:lnTo>
                  <a:pt x="82192" y="937"/>
                </a:lnTo>
                <a:lnTo>
                  <a:pt x="69669" y="4725"/>
                </a:lnTo>
                <a:lnTo>
                  <a:pt x="59035" y="11497"/>
                </a:lnTo>
                <a:lnTo>
                  <a:pt x="50292" y="21336"/>
                </a:lnTo>
                <a:lnTo>
                  <a:pt x="53935" y="58797"/>
                </a:lnTo>
                <a:lnTo>
                  <a:pt x="61498" y="46877"/>
                </a:lnTo>
                <a:lnTo>
                  <a:pt x="71289" y="40654"/>
                </a:lnTo>
                <a:lnTo>
                  <a:pt x="81534" y="38862"/>
                </a:lnTo>
                <a:lnTo>
                  <a:pt x="82512" y="38876"/>
                </a:lnTo>
                <a:lnTo>
                  <a:pt x="157030" y="45888"/>
                </a:lnTo>
                <a:lnTo>
                  <a:pt x="151201" y="33213"/>
                </a:lnTo>
                <a:lnTo>
                  <a:pt x="143528" y="22118"/>
                </a:lnTo>
                <a:lnTo>
                  <a:pt x="133978" y="12926"/>
                </a:lnTo>
                <a:lnTo>
                  <a:pt x="122516" y="5960"/>
                </a:lnTo>
                <a:lnTo>
                  <a:pt x="109110" y="1543"/>
                </a:lnTo>
                <a:lnTo>
                  <a:pt x="93726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0" name="object 90"/>
          <p:cNvSpPr/>
          <p:nvPr/>
        </p:nvSpPr>
        <p:spPr>
          <a:xfrm>
            <a:off x="6222492" y="4517897"/>
            <a:ext cx="111252" cy="158496"/>
          </a:xfrm>
          <a:custGeom>
            <a:avLst/>
            <a:gdLst/>
            <a:ahLst/>
            <a:cxnLst/>
            <a:rect l="l" t="t" r="r" b="b"/>
            <a:pathLst>
              <a:path w="111251" h="158496">
                <a:moveTo>
                  <a:pt x="53340" y="158496"/>
                </a:moveTo>
                <a:lnTo>
                  <a:pt x="53459" y="77920"/>
                </a:lnTo>
                <a:lnTo>
                  <a:pt x="56516" y="64269"/>
                </a:lnTo>
                <a:lnTo>
                  <a:pt x="63784" y="53332"/>
                </a:lnTo>
                <a:lnTo>
                  <a:pt x="75386" y="46068"/>
                </a:lnTo>
                <a:lnTo>
                  <a:pt x="91440" y="43434"/>
                </a:lnTo>
                <a:lnTo>
                  <a:pt x="96774" y="43434"/>
                </a:lnTo>
                <a:lnTo>
                  <a:pt x="103632" y="45720"/>
                </a:lnTo>
                <a:lnTo>
                  <a:pt x="111252" y="45720"/>
                </a:lnTo>
                <a:lnTo>
                  <a:pt x="111252" y="0"/>
                </a:lnTo>
                <a:lnTo>
                  <a:pt x="99060" y="0"/>
                </a:lnTo>
                <a:lnTo>
                  <a:pt x="92925" y="261"/>
                </a:lnTo>
                <a:lnTo>
                  <a:pt x="79058" y="3025"/>
                </a:lnTo>
                <a:lnTo>
                  <a:pt x="67032" y="8765"/>
                </a:lnTo>
                <a:lnTo>
                  <a:pt x="57485" y="17426"/>
                </a:lnTo>
                <a:lnTo>
                  <a:pt x="51053" y="28956"/>
                </a:lnTo>
                <a:lnTo>
                  <a:pt x="51053" y="2286"/>
                </a:lnTo>
                <a:lnTo>
                  <a:pt x="0" y="2286"/>
                </a:lnTo>
                <a:lnTo>
                  <a:pt x="0" y="158496"/>
                </a:lnTo>
                <a:lnTo>
                  <a:pt x="53340" y="15849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1" name="object 91"/>
          <p:cNvSpPr/>
          <p:nvPr/>
        </p:nvSpPr>
        <p:spPr>
          <a:xfrm>
            <a:off x="6342888" y="4515611"/>
            <a:ext cx="163830" cy="163830"/>
          </a:xfrm>
          <a:custGeom>
            <a:avLst/>
            <a:gdLst/>
            <a:ahLst/>
            <a:cxnLst/>
            <a:rect l="l" t="t" r="r" b="b"/>
            <a:pathLst>
              <a:path w="163830" h="163829">
                <a:moveTo>
                  <a:pt x="81534" y="38862"/>
                </a:moveTo>
                <a:lnTo>
                  <a:pt x="98109" y="43785"/>
                </a:lnTo>
                <a:lnTo>
                  <a:pt x="106848" y="54045"/>
                </a:lnTo>
                <a:lnTo>
                  <a:pt x="111441" y="67409"/>
                </a:lnTo>
                <a:lnTo>
                  <a:pt x="112776" y="81534"/>
                </a:lnTo>
                <a:lnTo>
                  <a:pt x="112722" y="84874"/>
                </a:lnTo>
                <a:lnTo>
                  <a:pt x="110816" y="99939"/>
                </a:lnTo>
                <a:lnTo>
                  <a:pt x="105553" y="112743"/>
                </a:lnTo>
                <a:lnTo>
                  <a:pt x="96078" y="121636"/>
                </a:lnTo>
                <a:lnTo>
                  <a:pt x="81534" y="124968"/>
                </a:lnTo>
                <a:lnTo>
                  <a:pt x="78075" y="124807"/>
                </a:lnTo>
                <a:lnTo>
                  <a:pt x="64911" y="120153"/>
                </a:lnTo>
                <a:lnTo>
                  <a:pt x="56340" y="110289"/>
                </a:lnTo>
                <a:lnTo>
                  <a:pt x="51692" y="96866"/>
                </a:lnTo>
                <a:lnTo>
                  <a:pt x="50292" y="81534"/>
                </a:lnTo>
                <a:lnTo>
                  <a:pt x="50328" y="79259"/>
                </a:lnTo>
                <a:lnTo>
                  <a:pt x="52262" y="65099"/>
                </a:lnTo>
                <a:lnTo>
                  <a:pt x="57643" y="52084"/>
                </a:lnTo>
                <a:lnTo>
                  <a:pt x="4677" y="53039"/>
                </a:lnTo>
                <a:lnTo>
                  <a:pt x="1194" y="66822"/>
                </a:lnTo>
                <a:lnTo>
                  <a:pt x="0" y="81534"/>
                </a:lnTo>
                <a:lnTo>
                  <a:pt x="17" y="83449"/>
                </a:lnTo>
                <a:lnTo>
                  <a:pt x="1485" y="98584"/>
                </a:lnTo>
                <a:lnTo>
                  <a:pt x="5202" y="112548"/>
                </a:lnTo>
                <a:lnTo>
                  <a:pt x="11017" y="125177"/>
                </a:lnTo>
                <a:lnTo>
                  <a:pt x="18779" y="136310"/>
                </a:lnTo>
                <a:lnTo>
                  <a:pt x="28338" y="145783"/>
                </a:lnTo>
                <a:lnTo>
                  <a:pt x="39544" y="153435"/>
                </a:lnTo>
                <a:lnTo>
                  <a:pt x="52246" y="159101"/>
                </a:lnTo>
                <a:lnTo>
                  <a:pt x="66292" y="162620"/>
                </a:lnTo>
                <a:lnTo>
                  <a:pt x="81534" y="163830"/>
                </a:lnTo>
                <a:lnTo>
                  <a:pt x="84099" y="163797"/>
                </a:lnTo>
                <a:lnTo>
                  <a:pt x="99122" y="162212"/>
                </a:lnTo>
                <a:lnTo>
                  <a:pt x="112978" y="158364"/>
                </a:lnTo>
                <a:lnTo>
                  <a:pt x="125507" y="152413"/>
                </a:lnTo>
                <a:lnTo>
                  <a:pt x="136548" y="144520"/>
                </a:lnTo>
                <a:lnTo>
                  <a:pt x="145942" y="134845"/>
                </a:lnTo>
                <a:lnTo>
                  <a:pt x="153527" y="123548"/>
                </a:lnTo>
                <a:lnTo>
                  <a:pt x="159144" y="110791"/>
                </a:lnTo>
                <a:lnTo>
                  <a:pt x="162631" y="96732"/>
                </a:lnTo>
                <a:lnTo>
                  <a:pt x="163830" y="81534"/>
                </a:lnTo>
                <a:lnTo>
                  <a:pt x="163811" y="79708"/>
                </a:lnTo>
                <a:lnTo>
                  <a:pt x="162312" y="65163"/>
                </a:lnTo>
                <a:lnTo>
                  <a:pt x="158523" y="51563"/>
                </a:lnTo>
                <a:lnTo>
                  <a:pt x="152606" y="39112"/>
                </a:lnTo>
                <a:lnTo>
                  <a:pt x="144724" y="28014"/>
                </a:lnTo>
                <a:lnTo>
                  <a:pt x="135040" y="18475"/>
                </a:lnTo>
                <a:lnTo>
                  <a:pt x="123716" y="10699"/>
                </a:lnTo>
                <a:lnTo>
                  <a:pt x="110915" y="4891"/>
                </a:lnTo>
                <a:lnTo>
                  <a:pt x="96800" y="1257"/>
                </a:lnTo>
                <a:lnTo>
                  <a:pt x="81534" y="0"/>
                </a:lnTo>
                <a:lnTo>
                  <a:pt x="80280" y="8"/>
                </a:lnTo>
                <a:lnTo>
                  <a:pt x="65060" y="1474"/>
                </a:lnTo>
                <a:lnTo>
                  <a:pt x="51059" y="5323"/>
                </a:lnTo>
                <a:lnTo>
                  <a:pt x="38429" y="11347"/>
                </a:lnTo>
                <a:lnTo>
                  <a:pt x="27323" y="19339"/>
                </a:lnTo>
                <a:lnTo>
                  <a:pt x="17894" y="29089"/>
                </a:lnTo>
                <a:lnTo>
                  <a:pt x="81534" y="38862"/>
                </a:lnTo>
                <a:close/>
              </a:path>
              <a:path w="163830" h="163829">
                <a:moveTo>
                  <a:pt x="67168" y="42558"/>
                </a:moveTo>
                <a:lnTo>
                  <a:pt x="81534" y="38862"/>
                </a:lnTo>
                <a:lnTo>
                  <a:pt x="17894" y="29089"/>
                </a:lnTo>
                <a:lnTo>
                  <a:pt x="10294" y="40392"/>
                </a:lnTo>
                <a:lnTo>
                  <a:pt x="4677" y="53039"/>
                </a:lnTo>
                <a:lnTo>
                  <a:pt x="57643" y="52084"/>
                </a:lnTo>
                <a:lnTo>
                  <a:pt x="67168" y="4255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2" name="object 92"/>
          <p:cNvSpPr/>
          <p:nvPr/>
        </p:nvSpPr>
        <p:spPr>
          <a:xfrm>
            <a:off x="6532626" y="4515611"/>
            <a:ext cx="159244" cy="114423"/>
          </a:xfrm>
          <a:custGeom>
            <a:avLst/>
            <a:gdLst/>
            <a:ahLst/>
            <a:cxnLst/>
            <a:rect l="l" t="t" r="r" b="b"/>
            <a:pathLst>
              <a:path w="159244" h="114423">
                <a:moveTo>
                  <a:pt x="96774" y="0"/>
                </a:moveTo>
                <a:lnTo>
                  <a:pt x="84857" y="937"/>
                </a:lnTo>
                <a:lnTo>
                  <a:pt x="72147" y="4725"/>
                </a:lnTo>
                <a:lnTo>
                  <a:pt x="61641" y="11497"/>
                </a:lnTo>
                <a:lnTo>
                  <a:pt x="53340" y="21336"/>
                </a:lnTo>
                <a:lnTo>
                  <a:pt x="54568" y="58797"/>
                </a:lnTo>
                <a:lnTo>
                  <a:pt x="61964" y="46877"/>
                </a:lnTo>
                <a:lnTo>
                  <a:pt x="71734" y="40654"/>
                </a:lnTo>
                <a:lnTo>
                  <a:pt x="82296" y="38862"/>
                </a:lnTo>
                <a:lnTo>
                  <a:pt x="82725" y="38864"/>
                </a:lnTo>
                <a:lnTo>
                  <a:pt x="159244" y="48049"/>
                </a:lnTo>
                <a:lnTo>
                  <a:pt x="153999" y="35076"/>
                </a:lnTo>
                <a:lnTo>
                  <a:pt x="146733" y="23542"/>
                </a:lnTo>
                <a:lnTo>
                  <a:pt x="137410" y="13858"/>
                </a:lnTo>
                <a:lnTo>
                  <a:pt x="125998" y="6432"/>
                </a:lnTo>
                <a:lnTo>
                  <a:pt x="112464" y="1676"/>
                </a:lnTo>
                <a:lnTo>
                  <a:pt x="96774" y="0"/>
                </a:lnTo>
                <a:close/>
              </a:path>
              <a:path w="159244" h="114423">
                <a:moveTo>
                  <a:pt x="51054" y="160782"/>
                </a:moveTo>
                <a:lnTo>
                  <a:pt x="51054" y="141732"/>
                </a:lnTo>
                <a:lnTo>
                  <a:pt x="57416" y="149839"/>
                </a:lnTo>
                <a:lnTo>
                  <a:pt x="67462" y="157555"/>
                </a:lnTo>
                <a:lnTo>
                  <a:pt x="79594" y="162247"/>
                </a:lnTo>
                <a:lnTo>
                  <a:pt x="93726" y="163830"/>
                </a:lnTo>
                <a:lnTo>
                  <a:pt x="104260" y="163149"/>
                </a:lnTo>
                <a:lnTo>
                  <a:pt x="118683" y="159607"/>
                </a:lnTo>
                <a:lnTo>
                  <a:pt x="131000" y="153360"/>
                </a:lnTo>
                <a:lnTo>
                  <a:pt x="141267" y="144768"/>
                </a:lnTo>
                <a:lnTo>
                  <a:pt x="149540" y="134192"/>
                </a:lnTo>
                <a:lnTo>
                  <a:pt x="155876" y="121992"/>
                </a:lnTo>
                <a:lnTo>
                  <a:pt x="160332" y="108527"/>
                </a:lnTo>
                <a:lnTo>
                  <a:pt x="162965" y="94159"/>
                </a:lnTo>
                <a:lnTo>
                  <a:pt x="163830" y="79248"/>
                </a:lnTo>
                <a:lnTo>
                  <a:pt x="163800" y="76669"/>
                </a:lnTo>
                <a:lnTo>
                  <a:pt x="162500" y="62050"/>
                </a:lnTo>
                <a:lnTo>
                  <a:pt x="159244" y="48049"/>
                </a:lnTo>
                <a:lnTo>
                  <a:pt x="82725" y="38864"/>
                </a:lnTo>
                <a:lnTo>
                  <a:pt x="95922" y="42671"/>
                </a:lnTo>
                <a:lnTo>
                  <a:pt x="104482" y="52359"/>
                </a:lnTo>
                <a:lnTo>
                  <a:pt x="109104" y="65966"/>
                </a:lnTo>
                <a:lnTo>
                  <a:pt x="110489" y="81534"/>
                </a:lnTo>
                <a:lnTo>
                  <a:pt x="110482" y="82665"/>
                </a:lnTo>
                <a:lnTo>
                  <a:pt x="108913" y="97530"/>
                </a:lnTo>
                <a:lnTo>
                  <a:pt x="104141" y="111154"/>
                </a:lnTo>
                <a:lnTo>
                  <a:pt x="95494" y="121110"/>
                </a:lnTo>
                <a:lnTo>
                  <a:pt x="82296" y="124968"/>
                </a:lnTo>
                <a:lnTo>
                  <a:pt x="78733" y="124840"/>
                </a:lnTo>
                <a:lnTo>
                  <a:pt x="65339" y="120963"/>
                </a:lnTo>
                <a:lnTo>
                  <a:pt x="56832" y="112086"/>
                </a:lnTo>
                <a:lnTo>
                  <a:pt x="52355" y="98759"/>
                </a:lnTo>
                <a:lnTo>
                  <a:pt x="51054" y="81534"/>
                </a:lnTo>
                <a:lnTo>
                  <a:pt x="51131" y="77678"/>
                </a:lnTo>
                <a:lnTo>
                  <a:pt x="54568" y="58797"/>
                </a:lnTo>
                <a:lnTo>
                  <a:pt x="53340" y="21336"/>
                </a:lnTo>
                <a:lnTo>
                  <a:pt x="53340" y="-55625"/>
                </a:lnTo>
                <a:lnTo>
                  <a:pt x="0" y="-55625"/>
                </a:lnTo>
                <a:lnTo>
                  <a:pt x="0" y="160782"/>
                </a:lnTo>
                <a:lnTo>
                  <a:pt x="51054" y="16078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3" name="object 93"/>
          <p:cNvSpPr/>
          <p:nvPr/>
        </p:nvSpPr>
        <p:spPr>
          <a:xfrm>
            <a:off x="6713220" y="4606271"/>
            <a:ext cx="158495" cy="118110"/>
          </a:xfrm>
          <a:custGeom>
            <a:avLst/>
            <a:gdLst/>
            <a:ahLst/>
            <a:cxnLst/>
            <a:rect l="l" t="t" r="r" b="b"/>
            <a:pathLst>
              <a:path w="158496" h="118110">
                <a:moveTo>
                  <a:pt x="50773" y="20264"/>
                </a:moveTo>
                <a:lnTo>
                  <a:pt x="58396" y="10321"/>
                </a:lnTo>
                <a:lnTo>
                  <a:pt x="72389" y="5352"/>
                </a:lnTo>
                <a:lnTo>
                  <a:pt x="79978" y="3821"/>
                </a:lnTo>
                <a:lnTo>
                  <a:pt x="92942" y="651"/>
                </a:lnTo>
                <a:lnTo>
                  <a:pt x="7925" y="0"/>
                </a:lnTo>
                <a:lnTo>
                  <a:pt x="2096" y="11870"/>
                </a:lnTo>
                <a:lnTo>
                  <a:pt x="0" y="27450"/>
                </a:lnTo>
                <a:lnTo>
                  <a:pt x="50291" y="24402"/>
                </a:lnTo>
                <a:lnTo>
                  <a:pt x="50773" y="20264"/>
                </a:lnTo>
                <a:close/>
              </a:path>
              <a:path w="158496" h="118110">
                <a:moveTo>
                  <a:pt x="13108" y="59809"/>
                </a:moveTo>
                <a:lnTo>
                  <a:pt x="24259" y="67287"/>
                </a:lnTo>
                <a:lnTo>
                  <a:pt x="37665" y="71713"/>
                </a:lnTo>
                <a:lnTo>
                  <a:pt x="52577" y="73170"/>
                </a:lnTo>
                <a:lnTo>
                  <a:pt x="58919" y="72981"/>
                </a:lnTo>
                <a:lnTo>
                  <a:pt x="71829" y="71285"/>
                </a:lnTo>
                <a:lnTo>
                  <a:pt x="84135" y="67619"/>
                </a:lnTo>
                <a:lnTo>
                  <a:pt x="95582" y="61728"/>
                </a:lnTo>
                <a:lnTo>
                  <a:pt x="105917" y="53358"/>
                </a:lnTo>
                <a:lnTo>
                  <a:pt x="105917" y="65550"/>
                </a:lnTo>
                <a:lnTo>
                  <a:pt x="108203" y="70122"/>
                </a:lnTo>
                <a:lnTo>
                  <a:pt x="158495" y="70122"/>
                </a:lnTo>
                <a:lnTo>
                  <a:pt x="157690" y="67412"/>
                </a:lnTo>
                <a:lnTo>
                  <a:pt x="155039" y="54193"/>
                </a:lnTo>
                <a:lnTo>
                  <a:pt x="154063" y="41588"/>
                </a:lnTo>
                <a:lnTo>
                  <a:pt x="153923" y="29736"/>
                </a:lnTo>
                <a:lnTo>
                  <a:pt x="153848" y="-41647"/>
                </a:lnTo>
                <a:lnTo>
                  <a:pt x="151124" y="-57748"/>
                </a:lnTo>
                <a:lnTo>
                  <a:pt x="144875" y="-69956"/>
                </a:lnTo>
                <a:lnTo>
                  <a:pt x="135628" y="-78786"/>
                </a:lnTo>
                <a:lnTo>
                  <a:pt x="123914" y="-84755"/>
                </a:lnTo>
                <a:lnTo>
                  <a:pt x="110260" y="-88379"/>
                </a:lnTo>
                <a:lnTo>
                  <a:pt x="95195" y="-90175"/>
                </a:lnTo>
                <a:lnTo>
                  <a:pt x="79247" y="-90659"/>
                </a:lnTo>
                <a:lnTo>
                  <a:pt x="68071" y="-90285"/>
                </a:lnTo>
                <a:lnTo>
                  <a:pt x="55272" y="-88726"/>
                </a:lnTo>
                <a:lnTo>
                  <a:pt x="42915" y="-85655"/>
                </a:lnTo>
                <a:lnTo>
                  <a:pt x="31241" y="-80753"/>
                </a:lnTo>
                <a:lnTo>
                  <a:pt x="22232" y="-74056"/>
                </a:lnTo>
                <a:lnTo>
                  <a:pt x="14059" y="-64676"/>
                </a:lnTo>
                <a:lnTo>
                  <a:pt x="8750" y="-52895"/>
                </a:lnTo>
                <a:lnTo>
                  <a:pt x="6857" y="-38081"/>
                </a:lnTo>
                <a:lnTo>
                  <a:pt x="55625" y="-38081"/>
                </a:lnTo>
                <a:lnTo>
                  <a:pt x="57121" y="-44133"/>
                </a:lnTo>
                <a:lnTo>
                  <a:pt x="64851" y="-54105"/>
                </a:lnTo>
                <a:lnTo>
                  <a:pt x="79247" y="-57131"/>
                </a:lnTo>
                <a:lnTo>
                  <a:pt x="83049" y="-56959"/>
                </a:lnTo>
                <a:lnTo>
                  <a:pt x="97391" y="-52509"/>
                </a:lnTo>
                <a:lnTo>
                  <a:pt x="103631" y="-42653"/>
                </a:lnTo>
                <a:lnTo>
                  <a:pt x="103631" y="-32747"/>
                </a:lnTo>
                <a:lnTo>
                  <a:pt x="98297" y="-28175"/>
                </a:lnTo>
                <a:lnTo>
                  <a:pt x="91439" y="-28175"/>
                </a:lnTo>
                <a:lnTo>
                  <a:pt x="82611" y="-26536"/>
                </a:lnTo>
                <a:lnTo>
                  <a:pt x="68888" y="-24469"/>
                </a:lnTo>
                <a:lnTo>
                  <a:pt x="54755" y="-22250"/>
                </a:lnTo>
                <a:lnTo>
                  <a:pt x="40901" y="-19286"/>
                </a:lnTo>
                <a:lnTo>
                  <a:pt x="28018" y="-14985"/>
                </a:lnTo>
                <a:lnTo>
                  <a:pt x="16796" y="-8754"/>
                </a:lnTo>
                <a:lnTo>
                  <a:pt x="7925" y="0"/>
                </a:lnTo>
                <a:lnTo>
                  <a:pt x="92942" y="651"/>
                </a:lnTo>
                <a:lnTo>
                  <a:pt x="103631" y="-3791"/>
                </a:lnTo>
                <a:lnTo>
                  <a:pt x="103914" y="7824"/>
                </a:lnTo>
                <a:lnTo>
                  <a:pt x="101601" y="23605"/>
                </a:lnTo>
                <a:lnTo>
                  <a:pt x="95640" y="34167"/>
                </a:lnTo>
                <a:lnTo>
                  <a:pt x="85934" y="40083"/>
                </a:lnTo>
                <a:lnTo>
                  <a:pt x="72389" y="41928"/>
                </a:lnTo>
                <a:lnTo>
                  <a:pt x="68828" y="41768"/>
                </a:lnTo>
                <a:lnTo>
                  <a:pt x="55621" y="36839"/>
                </a:lnTo>
                <a:lnTo>
                  <a:pt x="50291" y="24402"/>
                </a:lnTo>
                <a:lnTo>
                  <a:pt x="0" y="27450"/>
                </a:lnTo>
                <a:lnTo>
                  <a:pt x="560" y="35364"/>
                </a:lnTo>
                <a:lnTo>
                  <a:pt x="4959" y="49196"/>
                </a:lnTo>
                <a:lnTo>
                  <a:pt x="13108" y="59809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4" name="object 94"/>
          <p:cNvSpPr/>
          <p:nvPr/>
        </p:nvSpPr>
        <p:spPr>
          <a:xfrm>
            <a:off x="6900672" y="4515611"/>
            <a:ext cx="156591" cy="114423"/>
          </a:xfrm>
          <a:custGeom>
            <a:avLst/>
            <a:gdLst/>
            <a:ahLst/>
            <a:cxnLst/>
            <a:rect l="l" t="t" r="r" b="b"/>
            <a:pathLst>
              <a:path w="156591" h="114423">
                <a:moveTo>
                  <a:pt x="96012" y="0"/>
                </a:moveTo>
                <a:lnTo>
                  <a:pt x="82807" y="1244"/>
                </a:lnTo>
                <a:lnTo>
                  <a:pt x="70735" y="5166"/>
                </a:lnTo>
                <a:lnTo>
                  <a:pt x="59969" y="11839"/>
                </a:lnTo>
                <a:lnTo>
                  <a:pt x="50292" y="21336"/>
                </a:lnTo>
                <a:lnTo>
                  <a:pt x="51520" y="58797"/>
                </a:lnTo>
                <a:lnTo>
                  <a:pt x="58916" y="46877"/>
                </a:lnTo>
                <a:lnTo>
                  <a:pt x="68686" y="40654"/>
                </a:lnTo>
                <a:lnTo>
                  <a:pt x="79248" y="38862"/>
                </a:lnTo>
                <a:lnTo>
                  <a:pt x="82052" y="38960"/>
                </a:lnTo>
                <a:lnTo>
                  <a:pt x="156591" y="49214"/>
                </a:lnTo>
                <a:lnTo>
                  <a:pt x="151518" y="35959"/>
                </a:lnTo>
                <a:lnTo>
                  <a:pt x="144447" y="24155"/>
                </a:lnTo>
                <a:lnTo>
                  <a:pt x="135370" y="14229"/>
                </a:lnTo>
                <a:lnTo>
                  <a:pt x="124277" y="6609"/>
                </a:lnTo>
                <a:lnTo>
                  <a:pt x="111161" y="1723"/>
                </a:lnTo>
                <a:lnTo>
                  <a:pt x="96012" y="0"/>
                </a:lnTo>
                <a:close/>
              </a:path>
              <a:path w="156591" h="114423">
                <a:moveTo>
                  <a:pt x="48006" y="160782"/>
                </a:moveTo>
                <a:lnTo>
                  <a:pt x="48006" y="141732"/>
                </a:lnTo>
                <a:lnTo>
                  <a:pt x="55397" y="150221"/>
                </a:lnTo>
                <a:lnTo>
                  <a:pt x="66198" y="157727"/>
                </a:lnTo>
                <a:lnTo>
                  <a:pt x="78454" y="162290"/>
                </a:lnTo>
                <a:lnTo>
                  <a:pt x="91440" y="163830"/>
                </a:lnTo>
                <a:lnTo>
                  <a:pt x="101272" y="163220"/>
                </a:lnTo>
                <a:lnTo>
                  <a:pt x="115629" y="159759"/>
                </a:lnTo>
                <a:lnTo>
                  <a:pt x="127909" y="153558"/>
                </a:lnTo>
                <a:lnTo>
                  <a:pt x="138162" y="144982"/>
                </a:lnTo>
                <a:lnTo>
                  <a:pt x="146439" y="134395"/>
                </a:lnTo>
                <a:lnTo>
                  <a:pt x="152789" y="122163"/>
                </a:lnTo>
                <a:lnTo>
                  <a:pt x="157263" y="108651"/>
                </a:lnTo>
                <a:lnTo>
                  <a:pt x="159910" y="94224"/>
                </a:lnTo>
                <a:lnTo>
                  <a:pt x="160782" y="79248"/>
                </a:lnTo>
                <a:lnTo>
                  <a:pt x="160778" y="78361"/>
                </a:lnTo>
                <a:lnTo>
                  <a:pt x="159674" y="63490"/>
                </a:lnTo>
                <a:lnTo>
                  <a:pt x="156591" y="49214"/>
                </a:lnTo>
                <a:lnTo>
                  <a:pt x="82052" y="38960"/>
                </a:lnTo>
                <a:lnTo>
                  <a:pt x="95823" y="43399"/>
                </a:lnTo>
                <a:lnTo>
                  <a:pt x="104562" y="53156"/>
                </a:lnTo>
                <a:lnTo>
                  <a:pt x="109155" y="66458"/>
                </a:lnTo>
                <a:lnTo>
                  <a:pt x="110489" y="81534"/>
                </a:lnTo>
                <a:lnTo>
                  <a:pt x="110436" y="84562"/>
                </a:lnTo>
                <a:lnTo>
                  <a:pt x="108530" y="98937"/>
                </a:lnTo>
                <a:lnTo>
                  <a:pt x="103267" y="111931"/>
                </a:lnTo>
                <a:lnTo>
                  <a:pt x="93792" y="121341"/>
                </a:lnTo>
                <a:lnTo>
                  <a:pt x="79248" y="124968"/>
                </a:lnTo>
                <a:lnTo>
                  <a:pt x="75789" y="124840"/>
                </a:lnTo>
                <a:lnTo>
                  <a:pt x="62625" y="120963"/>
                </a:lnTo>
                <a:lnTo>
                  <a:pt x="54054" y="112086"/>
                </a:lnTo>
                <a:lnTo>
                  <a:pt x="49406" y="98759"/>
                </a:lnTo>
                <a:lnTo>
                  <a:pt x="48006" y="81534"/>
                </a:lnTo>
                <a:lnTo>
                  <a:pt x="48083" y="77678"/>
                </a:lnTo>
                <a:lnTo>
                  <a:pt x="51520" y="58797"/>
                </a:lnTo>
                <a:lnTo>
                  <a:pt x="50292" y="21336"/>
                </a:lnTo>
                <a:lnTo>
                  <a:pt x="50292" y="-55625"/>
                </a:lnTo>
                <a:lnTo>
                  <a:pt x="0" y="-55625"/>
                </a:lnTo>
                <a:lnTo>
                  <a:pt x="0" y="160782"/>
                </a:lnTo>
                <a:lnTo>
                  <a:pt x="48006" y="16078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5" name="object 95"/>
          <p:cNvSpPr/>
          <p:nvPr/>
        </p:nvSpPr>
        <p:spPr>
          <a:xfrm>
            <a:off x="7090409" y="4459985"/>
            <a:ext cx="51054" cy="216408"/>
          </a:xfrm>
          <a:custGeom>
            <a:avLst/>
            <a:gdLst/>
            <a:ahLst/>
            <a:cxnLst/>
            <a:rect l="l" t="t" r="r" b="b"/>
            <a:pathLst>
              <a:path w="51054" h="216408">
                <a:moveTo>
                  <a:pt x="51054" y="0"/>
                </a:moveTo>
                <a:lnTo>
                  <a:pt x="0" y="0"/>
                </a:lnTo>
                <a:lnTo>
                  <a:pt x="0" y="41148"/>
                </a:lnTo>
                <a:lnTo>
                  <a:pt x="51054" y="41148"/>
                </a:lnTo>
                <a:lnTo>
                  <a:pt x="51054" y="0"/>
                </a:lnTo>
                <a:close/>
              </a:path>
              <a:path w="51054" h="216408">
                <a:moveTo>
                  <a:pt x="51053" y="60198"/>
                </a:moveTo>
                <a:lnTo>
                  <a:pt x="0" y="60198"/>
                </a:lnTo>
                <a:lnTo>
                  <a:pt x="0" y="216408"/>
                </a:lnTo>
                <a:lnTo>
                  <a:pt x="51053" y="216408"/>
                </a:lnTo>
                <a:lnTo>
                  <a:pt x="51053" y="6019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6" name="object 96"/>
          <p:cNvSpPr/>
          <p:nvPr/>
        </p:nvSpPr>
        <p:spPr>
          <a:xfrm>
            <a:off x="7090410" y="4480559"/>
            <a:ext cx="51053" cy="0"/>
          </a:xfrm>
          <a:custGeom>
            <a:avLst/>
            <a:gdLst/>
            <a:ahLst/>
            <a:cxnLst/>
            <a:rect l="l" t="t" r="r" b="b"/>
            <a:pathLst>
              <a:path w="51053" h="0">
                <a:moveTo>
                  <a:pt x="51053" y="0"/>
                </a:moveTo>
                <a:lnTo>
                  <a:pt x="0" y="0"/>
                </a:lnTo>
              </a:path>
            </a:pathLst>
          </a:custGeom>
          <a:ln w="42418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7" name="object 97"/>
          <p:cNvSpPr/>
          <p:nvPr/>
        </p:nvSpPr>
        <p:spPr>
          <a:xfrm>
            <a:off x="7115936" y="4520183"/>
            <a:ext cx="0" cy="156210"/>
          </a:xfrm>
          <a:custGeom>
            <a:avLst/>
            <a:gdLst/>
            <a:ahLst/>
            <a:cxnLst/>
            <a:rect l="l" t="t" r="r" b="b"/>
            <a:pathLst>
              <a:path w="0" h="156210">
                <a:moveTo>
                  <a:pt x="0" y="0"/>
                </a:moveTo>
                <a:lnTo>
                  <a:pt x="0" y="156210"/>
                </a:lnTo>
              </a:path>
            </a:pathLst>
          </a:custGeom>
          <a:ln w="52323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8" name="object 98"/>
          <p:cNvSpPr/>
          <p:nvPr/>
        </p:nvSpPr>
        <p:spPr>
          <a:xfrm>
            <a:off x="7202424" y="4459985"/>
            <a:ext cx="0" cy="216408"/>
          </a:xfrm>
          <a:custGeom>
            <a:avLst/>
            <a:gdLst/>
            <a:ahLst/>
            <a:cxnLst/>
            <a:rect l="l" t="t" r="r" b="b"/>
            <a:pathLst>
              <a:path w="0" h="216408">
                <a:moveTo>
                  <a:pt x="0" y="0"/>
                </a:moveTo>
                <a:lnTo>
                  <a:pt x="0" y="216408"/>
                </a:lnTo>
              </a:path>
            </a:pathLst>
          </a:custGeom>
          <a:ln w="51562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9" name="object 99"/>
          <p:cNvSpPr/>
          <p:nvPr/>
        </p:nvSpPr>
        <p:spPr>
          <a:xfrm>
            <a:off x="7263383" y="4459985"/>
            <a:ext cx="51054" cy="216408"/>
          </a:xfrm>
          <a:custGeom>
            <a:avLst/>
            <a:gdLst/>
            <a:ahLst/>
            <a:cxnLst/>
            <a:rect l="l" t="t" r="r" b="b"/>
            <a:pathLst>
              <a:path w="51054" h="216408">
                <a:moveTo>
                  <a:pt x="51054" y="0"/>
                </a:moveTo>
                <a:lnTo>
                  <a:pt x="0" y="0"/>
                </a:lnTo>
                <a:lnTo>
                  <a:pt x="0" y="41148"/>
                </a:lnTo>
                <a:lnTo>
                  <a:pt x="51054" y="41148"/>
                </a:lnTo>
                <a:lnTo>
                  <a:pt x="51054" y="0"/>
                </a:lnTo>
                <a:close/>
              </a:path>
              <a:path w="51054" h="216408">
                <a:moveTo>
                  <a:pt x="51053" y="60198"/>
                </a:moveTo>
                <a:lnTo>
                  <a:pt x="0" y="60198"/>
                </a:lnTo>
                <a:lnTo>
                  <a:pt x="0" y="216408"/>
                </a:lnTo>
                <a:lnTo>
                  <a:pt x="51053" y="216408"/>
                </a:lnTo>
                <a:lnTo>
                  <a:pt x="51053" y="6019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0" name="object 100"/>
          <p:cNvSpPr/>
          <p:nvPr/>
        </p:nvSpPr>
        <p:spPr>
          <a:xfrm>
            <a:off x="7263384" y="4480559"/>
            <a:ext cx="51053" cy="0"/>
          </a:xfrm>
          <a:custGeom>
            <a:avLst/>
            <a:gdLst/>
            <a:ahLst/>
            <a:cxnLst/>
            <a:rect l="l" t="t" r="r" b="b"/>
            <a:pathLst>
              <a:path w="51053" h="0">
                <a:moveTo>
                  <a:pt x="51053" y="0"/>
                </a:moveTo>
                <a:lnTo>
                  <a:pt x="0" y="0"/>
                </a:lnTo>
              </a:path>
            </a:pathLst>
          </a:custGeom>
          <a:ln w="42418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1" name="object 101"/>
          <p:cNvSpPr/>
          <p:nvPr/>
        </p:nvSpPr>
        <p:spPr>
          <a:xfrm>
            <a:off x="7288910" y="4520183"/>
            <a:ext cx="0" cy="156210"/>
          </a:xfrm>
          <a:custGeom>
            <a:avLst/>
            <a:gdLst/>
            <a:ahLst/>
            <a:cxnLst/>
            <a:rect l="l" t="t" r="r" b="b"/>
            <a:pathLst>
              <a:path w="0" h="156210">
                <a:moveTo>
                  <a:pt x="0" y="0"/>
                </a:moveTo>
                <a:lnTo>
                  <a:pt x="0" y="156210"/>
                </a:lnTo>
              </a:path>
            </a:pathLst>
          </a:custGeom>
          <a:ln w="52323">
            <a:solidFill>
              <a:srgbClr val="FEFFFE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2" name="object 102"/>
          <p:cNvSpPr/>
          <p:nvPr/>
        </p:nvSpPr>
        <p:spPr>
          <a:xfrm>
            <a:off x="7333488" y="4472177"/>
            <a:ext cx="108204" cy="204216"/>
          </a:xfrm>
          <a:custGeom>
            <a:avLst/>
            <a:gdLst/>
            <a:ahLst/>
            <a:cxnLst/>
            <a:rect l="l" t="t" r="r" b="b"/>
            <a:pathLst>
              <a:path w="108203" h="204215">
                <a:moveTo>
                  <a:pt x="26669" y="421"/>
                </a:moveTo>
                <a:lnTo>
                  <a:pt x="26669" y="48006"/>
                </a:lnTo>
                <a:lnTo>
                  <a:pt x="0" y="48006"/>
                </a:lnTo>
                <a:lnTo>
                  <a:pt x="0" y="82296"/>
                </a:lnTo>
                <a:lnTo>
                  <a:pt x="26669" y="82296"/>
                </a:lnTo>
                <a:lnTo>
                  <a:pt x="26681" y="151654"/>
                </a:lnTo>
                <a:lnTo>
                  <a:pt x="27923" y="169970"/>
                </a:lnTo>
                <a:lnTo>
                  <a:pt x="31604" y="183742"/>
                </a:lnTo>
                <a:lnTo>
                  <a:pt x="38264" y="193511"/>
                </a:lnTo>
                <a:lnTo>
                  <a:pt x="48445" y="199819"/>
                </a:lnTo>
                <a:lnTo>
                  <a:pt x="62688" y="203207"/>
                </a:lnTo>
                <a:lnTo>
                  <a:pt x="81533" y="204216"/>
                </a:lnTo>
                <a:lnTo>
                  <a:pt x="108203" y="204216"/>
                </a:lnTo>
                <a:lnTo>
                  <a:pt x="108203" y="166116"/>
                </a:lnTo>
                <a:lnTo>
                  <a:pt x="83819" y="166116"/>
                </a:lnTo>
                <a:lnTo>
                  <a:pt x="76961" y="163830"/>
                </a:lnTo>
                <a:lnTo>
                  <a:pt x="76961" y="82296"/>
                </a:lnTo>
                <a:lnTo>
                  <a:pt x="108203" y="82296"/>
                </a:lnTo>
                <a:lnTo>
                  <a:pt x="108203" y="48006"/>
                </a:lnTo>
                <a:lnTo>
                  <a:pt x="76961" y="48006"/>
                </a:lnTo>
                <a:lnTo>
                  <a:pt x="76961" y="0"/>
                </a:lnTo>
                <a:lnTo>
                  <a:pt x="26669" y="0"/>
                </a:lnTo>
                <a:lnTo>
                  <a:pt x="26669" y="42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3" name="object 103"/>
          <p:cNvSpPr/>
          <p:nvPr/>
        </p:nvSpPr>
        <p:spPr>
          <a:xfrm>
            <a:off x="7453883" y="4520183"/>
            <a:ext cx="163067" cy="207264"/>
          </a:xfrm>
          <a:custGeom>
            <a:avLst/>
            <a:gdLst/>
            <a:ahLst/>
            <a:cxnLst/>
            <a:rect l="l" t="t" r="r" b="b"/>
            <a:pathLst>
              <a:path w="163068" h="207263">
                <a:moveTo>
                  <a:pt x="0" y="0"/>
                </a:moveTo>
                <a:lnTo>
                  <a:pt x="434" y="1233"/>
                </a:lnTo>
                <a:lnTo>
                  <a:pt x="1442" y="4095"/>
                </a:lnTo>
                <a:lnTo>
                  <a:pt x="3390" y="9629"/>
                </a:lnTo>
                <a:lnTo>
                  <a:pt x="6589" y="18715"/>
                </a:lnTo>
                <a:lnTo>
                  <a:pt x="11350" y="32235"/>
                </a:lnTo>
                <a:lnTo>
                  <a:pt x="17982" y="51069"/>
                </a:lnTo>
                <a:lnTo>
                  <a:pt x="26795" y="76098"/>
                </a:lnTo>
                <a:lnTo>
                  <a:pt x="38100" y="108203"/>
                </a:lnTo>
                <a:lnTo>
                  <a:pt x="40061" y="111805"/>
                </a:lnTo>
                <a:lnTo>
                  <a:pt x="45510" y="123963"/>
                </a:lnTo>
                <a:lnTo>
                  <a:pt x="50435" y="137945"/>
                </a:lnTo>
                <a:lnTo>
                  <a:pt x="52578" y="149351"/>
                </a:lnTo>
                <a:lnTo>
                  <a:pt x="52458" y="151212"/>
                </a:lnTo>
                <a:lnTo>
                  <a:pt x="45430" y="161999"/>
                </a:lnTo>
                <a:lnTo>
                  <a:pt x="31242" y="166115"/>
                </a:lnTo>
                <a:lnTo>
                  <a:pt x="14478" y="166115"/>
                </a:lnTo>
                <a:lnTo>
                  <a:pt x="14478" y="207263"/>
                </a:lnTo>
                <a:lnTo>
                  <a:pt x="38100" y="207263"/>
                </a:lnTo>
                <a:lnTo>
                  <a:pt x="53102" y="206911"/>
                </a:lnTo>
                <a:lnTo>
                  <a:pt x="66811" y="205240"/>
                </a:lnTo>
                <a:lnTo>
                  <a:pt x="78491" y="201400"/>
                </a:lnTo>
                <a:lnTo>
                  <a:pt x="88292" y="194546"/>
                </a:lnTo>
                <a:lnTo>
                  <a:pt x="96368" y="183829"/>
                </a:lnTo>
                <a:lnTo>
                  <a:pt x="102870" y="168401"/>
                </a:lnTo>
                <a:lnTo>
                  <a:pt x="163068" y="0"/>
                </a:lnTo>
                <a:lnTo>
                  <a:pt x="112776" y="0"/>
                </a:lnTo>
                <a:lnTo>
                  <a:pt x="112160" y="2155"/>
                </a:lnTo>
                <a:lnTo>
                  <a:pt x="110956" y="6367"/>
                </a:lnTo>
                <a:lnTo>
                  <a:pt x="108750" y="14088"/>
                </a:lnTo>
                <a:lnTo>
                  <a:pt x="105237" y="26383"/>
                </a:lnTo>
                <a:lnTo>
                  <a:pt x="100114" y="44315"/>
                </a:lnTo>
                <a:lnTo>
                  <a:pt x="93076" y="68948"/>
                </a:lnTo>
                <a:lnTo>
                  <a:pt x="83820" y="101345"/>
                </a:lnTo>
                <a:lnTo>
                  <a:pt x="80918" y="99190"/>
                </a:lnTo>
                <a:lnTo>
                  <a:pt x="79714" y="94978"/>
                </a:lnTo>
                <a:lnTo>
                  <a:pt x="77508" y="87257"/>
                </a:lnTo>
                <a:lnTo>
                  <a:pt x="73995" y="74962"/>
                </a:lnTo>
                <a:lnTo>
                  <a:pt x="68872" y="57030"/>
                </a:lnTo>
                <a:lnTo>
                  <a:pt x="61834" y="32397"/>
                </a:lnTo>
                <a:lnTo>
                  <a:pt x="52578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4" name="object 104"/>
          <p:cNvSpPr/>
          <p:nvPr/>
        </p:nvSpPr>
        <p:spPr>
          <a:xfrm>
            <a:off x="6028182" y="4830317"/>
            <a:ext cx="127254" cy="161544"/>
          </a:xfrm>
          <a:custGeom>
            <a:avLst/>
            <a:gdLst/>
            <a:ahLst/>
            <a:cxnLst/>
            <a:rect l="l" t="t" r="r" b="b"/>
            <a:pathLst>
              <a:path w="127253" h="161544">
                <a:moveTo>
                  <a:pt x="72829" y="309"/>
                </a:moveTo>
                <a:lnTo>
                  <a:pt x="60267" y="2679"/>
                </a:lnTo>
                <a:lnTo>
                  <a:pt x="48005" y="7620"/>
                </a:lnTo>
                <a:lnTo>
                  <a:pt x="41973" y="10995"/>
                </a:lnTo>
                <a:lnTo>
                  <a:pt x="72389" y="14478"/>
                </a:lnTo>
                <a:lnTo>
                  <a:pt x="81533" y="14478"/>
                </a:lnTo>
                <a:lnTo>
                  <a:pt x="89153" y="19812"/>
                </a:lnTo>
                <a:lnTo>
                  <a:pt x="91439" y="26670"/>
                </a:lnTo>
                <a:lnTo>
                  <a:pt x="91655" y="27001"/>
                </a:lnTo>
                <a:lnTo>
                  <a:pt x="95345" y="36231"/>
                </a:lnTo>
                <a:lnTo>
                  <a:pt x="97559" y="49197"/>
                </a:lnTo>
                <a:lnTo>
                  <a:pt x="98297" y="64770"/>
                </a:lnTo>
                <a:lnTo>
                  <a:pt x="98255" y="68232"/>
                </a:lnTo>
                <a:lnTo>
                  <a:pt x="97405" y="81424"/>
                </a:lnTo>
                <a:lnTo>
                  <a:pt x="95763" y="94118"/>
                </a:lnTo>
                <a:lnTo>
                  <a:pt x="93725" y="105918"/>
                </a:lnTo>
                <a:lnTo>
                  <a:pt x="91839" y="113471"/>
                </a:lnTo>
                <a:lnTo>
                  <a:pt x="86523" y="125441"/>
                </a:lnTo>
                <a:lnTo>
                  <a:pt x="79247" y="134874"/>
                </a:lnTo>
                <a:lnTo>
                  <a:pt x="78238" y="136256"/>
                </a:lnTo>
                <a:lnTo>
                  <a:pt x="68168" y="143978"/>
                </a:lnTo>
                <a:lnTo>
                  <a:pt x="54863" y="147066"/>
                </a:lnTo>
                <a:lnTo>
                  <a:pt x="50291" y="147066"/>
                </a:lnTo>
                <a:lnTo>
                  <a:pt x="45719" y="144780"/>
                </a:lnTo>
                <a:lnTo>
                  <a:pt x="43433" y="144780"/>
                </a:lnTo>
                <a:lnTo>
                  <a:pt x="38099" y="141732"/>
                </a:lnTo>
                <a:lnTo>
                  <a:pt x="35813" y="137160"/>
                </a:lnTo>
                <a:lnTo>
                  <a:pt x="33527" y="134874"/>
                </a:lnTo>
                <a:lnTo>
                  <a:pt x="31241" y="130302"/>
                </a:lnTo>
                <a:lnTo>
                  <a:pt x="31241" y="124968"/>
                </a:lnTo>
                <a:lnTo>
                  <a:pt x="28955" y="118110"/>
                </a:lnTo>
                <a:lnTo>
                  <a:pt x="28955" y="110490"/>
                </a:lnTo>
                <a:lnTo>
                  <a:pt x="26669" y="103632"/>
                </a:lnTo>
                <a:lnTo>
                  <a:pt x="26766" y="87866"/>
                </a:lnTo>
                <a:lnTo>
                  <a:pt x="27835" y="74209"/>
                </a:lnTo>
                <a:lnTo>
                  <a:pt x="30089" y="61900"/>
                </a:lnTo>
                <a:lnTo>
                  <a:pt x="33527" y="51054"/>
                </a:lnTo>
                <a:lnTo>
                  <a:pt x="34831" y="45440"/>
                </a:lnTo>
                <a:lnTo>
                  <a:pt x="39984" y="33673"/>
                </a:lnTo>
                <a:lnTo>
                  <a:pt x="48005" y="24384"/>
                </a:lnTo>
                <a:lnTo>
                  <a:pt x="48727" y="23604"/>
                </a:lnTo>
                <a:lnTo>
                  <a:pt x="59475" y="16417"/>
                </a:lnTo>
                <a:lnTo>
                  <a:pt x="32460" y="18997"/>
                </a:lnTo>
                <a:lnTo>
                  <a:pt x="23621" y="28956"/>
                </a:lnTo>
                <a:lnTo>
                  <a:pt x="17742" y="36289"/>
                </a:lnTo>
                <a:lnTo>
                  <a:pt x="11087" y="47530"/>
                </a:lnTo>
                <a:lnTo>
                  <a:pt x="6857" y="60198"/>
                </a:lnTo>
                <a:lnTo>
                  <a:pt x="5148" y="65892"/>
                </a:lnTo>
                <a:lnTo>
                  <a:pt x="2288" y="77836"/>
                </a:lnTo>
                <a:lnTo>
                  <a:pt x="572" y="90085"/>
                </a:lnTo>
                <a:lnTo>
                  <a:pt x="0" y="103632"/>
                </a:lnTo>
                <a:lnTo>
                  <a:pt x="325" y="112184"/>
                </a:lnTo>
                <a:lnTo>
                  <a:pt x="2491" y="125985"/>
                </a:lnTo>
                <a:lnTo>
                  <a:pt x="6515" y="137612"/>
                </a:lnTo>
                <a:lnTo>
                  <a:pt x="12191" y="147066"/>
                </a:lnTo>
                <a:lnTo>
                  <a:pt x="25163" y="156251"/>
                </a:lnTo>
                <a:lnTo>
                  <a:pt x="37364" y="160181"/>
                </a:lnTo>
                <a:lnTo>
                  <a:pt x="52577" y="161544"/>
                </a:lnTo>
                <a:lnTo>
                  <a:pt x="58070" y="161290"/>
                </a:lnTo>
                <a:lnTo>
                  <a:pt x="70554" y="158863"/>
                </a:lnTo>
                <a:lnTo>
                  <a:pt x="82552" y="154046"/>
                </a:lnTo>
                <a:lnTo>
                  <a:pt x="93725" y="147066"/>
                </a:lnTo>
                <a:lnTo>
                  <a:pt x="98470" y="142054"/>
                </a:lnTo>
                <a:lnTo>
                  <a:pt x="106072" y="132412"/>
                </a:lnTo>
                <a:lnTo>
                  <a:pt x="112531" y="121228"/>
                </a:lnTo>
                <a:lnTo>
                  <a:pt x="117347" y="108204"/>
                </a:lnTo>
                <a:lnTo>
                  <a:pt x="117551" y="107815"/>
                </a:lnTo>
                <a:lnTo>
                  <a:pt x="122213" y="96602"/>
                </a:lnTo>
                <a:lnTo>
                  <a:pt x="125199" y="84547"/>
                </a:lnTo>
                <a:lnTo>
                  <a:pt x="126786" y="71650"/>
                </a:lnTo>
                <a:lnTo>
                  <a:pt x="127253" y="57912"/>
                </a:lnTo>
                <a:lnTo>
                  <a:pt x="127253" y="56399"/>
                </a:lnTo>
                <a:lnTo>
                  <a:pt x="126922" y="43035"/>
                </a:lnTo>
                <a:lnTo>
                  <a:pt x="124967" y="31242"/>
                </a:lnTo>
                <a:lnTo>
                  <a:pt x="122681" y="24384"/>
                </a:lnTo>
                <a:lnTo>
                  <a:pt x="120395" y="19812"/>
                </a:lnTo>
                <a:lnTo>
                  <a:pt x="115061" y="14478"/>
                </a:lnTo>
                <a:lnTo>
                  <a:pt x="112775" y="9906"/>
                </a:lnTo>
                <a:lnTo>
                  <a:pt x="108203" y="5334"/>
                </a:lnTo>
                <a:lnTo>
                  <a:pt x="100583" y="2286"/>
                </a:lnTo>
                <a:lnTo>
                  <a:pt x="96011" y="0"/>
                </a:lnTo>
                <a:lnTo>
                  <a:pt x="79247" y="0"/>
                </a:lnTo>
                <a:lnTo>
                  <a:pt x="72829" y="309"/>
                </a:lnTo>
                <a:close/>
              </a:path>
              <a:path w="127253" h="161544">
                <a:moveTo>
                  <a:pt x="72389" y="14478"/>
                </a:moveTo>
                <a:lnTo>
                  <a:pt x="41973" y="10995"/>
                </a:lnTo>
                <a:lnTo>
                  <a:pt x="32460" y="18997"/>
                </a:lnTo>
                <a:lnTo>
                  <a:pt x="59475" y="16417"/>
                </a:lnTo>
                <a:lnTo>
                  <a:pt x="72389" y="14478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5" name="object 105"/>
          <p:cNvSpPr/>
          <p:nvPr/>
        </p:nvSpPr>
        <p:spPr>
          <a:xfrm>
            <a:off x="6095238" y="4727447"/>
            <a:ext cx="226313" cy="369570"/>
          </a:xfrm>
          <a:custGeom>
            <a:avLst/>
            <a:gdLst/>
            <a:ahLst/>
            <a:cxnLst/>
            <a:rect l="l" t="t" r="r" b="b"/>
            <a:pathLst>
              <a:path w="226313" h="369570">
                <a:moveTo>
                  <a:pt x="178307" y="2286"/>
                </a:moveTo>
                <a:lnTo>
                  <a:pt x="170687" y="4572"/>
                </a:lnTo>
                <a:lnTo>
                  <a:pt x="157050" y="12429"/>
                </a:lnTo>
                <a:lnTo>
                  <a:pt x="147065" y="19050"/>
                </a:lnTo>
                <a:lnTo>
                  <a:pt x="144187" y="21612"/>
                </a:lnTo>
                <a:lnTo>
                  <a:pt x="135040" y="30152"/>
                </a:lnTo>
                <a:lnTo>
                  <a:pt x="127253" y="40386"/>
                </a:lnTo>
                <a:lnTo>
                  <a:pt x="123424" y="47883"/>
                </a:lnTo>
                <a:lnTo>
                  <a:pt x="119058" y="59889"/>
                </a:lnTo>
                <a:lnTo>
                  <a:pt x="115823" y="73914"/>
                </a:lnTo>
                <a:lnTo>
                  <a:pt x="114799" y="78468"/>
                </a:lnTo>
                <a:lnTo>
                  <a:pt x="113028" y="92219"/>
                </a:lnTo>
                <a:lnTo>
                  <a:pt x="112775" y="102870"/>
                </a:lnTo>
                <a:lnTo>
                  <a:pt x="84581" y="102870"/>
                </a:lnTo>
                <a:lnTo>
                  <a:pt x="81533" y="105156"/>
                </a:lnTo>
                <a:lnTo>
                  <a:pt x="79247" y="108204"/>
                </a:lnTo>
                <a:lnTo>
                  <a:pt x="79247" y="110490"/>
                </a:lnTo>
                <a:lnTo>
                  <a:pt x="76961" y="115062"/>
                </a:lnTo>
                <a:lnTo>
                  <a:pt x="76961" y="119634"/>
                </a:lnTo>
                <a:lnTo>
                  <a:pt x="81533" y="117348"/>
                </a:lnTo>
                <a:lnTo>
                  <a:pt x="110489" y="117348"/>
                </a:lnTo>
                <a:lnTo>
                  <a:pt x="110489" y="127254"/>
                </a:lnTo>
                <a:lnTo>
                  <a:pt x="108203" y="134112"/>
                </a:lnTo>
                <a:lnTo>
                  <a:pt x="108199" y="137056"/>
                </a:lnTo>
                <a:lnTo>
                  <a:pt x="107796" y="148696"/>
                </a:lnTo>
                <a:lnTo>
                  <a:pt x="105917" y="163068"/>
                </a:lnTo>
                <a:lnTo>
                  <a:pt x="105821" y="167709"/>
                </a:lnTo>
                <a:lnTo>
                  <a:pt x="105060" y="179470"/>
                </a:lnTo>
                <a:lnTo>
                  <a:pt x="104102" y="192401"/>
                </a:lnTo>
                <a:lnTo>
                  <a:pt x="103631" y="206502"/>
                </a:lnTo>
                <a:lnTo>
                  <a:pt x="103017" y="211584"/>
                </a:lnTo>
                <a:lnTo>
                  <a:pt x="101528" y="224119"/>
                </a:lnTo>
                <a:lnTo>
                  <a:pt x="100264" y="236470"/>
                </a:lnTo>
                <a:lnTo>
                  <a:pt x="99388" y="249014"/>
                </a:lnTo>
                <a:lnTo>
                  <a:pt x="99059" y="262128"/>
                </a:lnTo>
                <a:lnTo>
                  <a:pt x="96451" y="272823"/>
                </a:lnTo>
                <a:lnTo>
                  <a:pt x="93850" y="285287"/>
                </a:lnTo>
                <a:lnTo>
                  <a:pt x="91439" y="297942"/>
                </a:lnTo>
                <a:lnTo>
                  <a:pt x="90402" y="301646"/>
                </a:lnTo>
                <a:lnTo>
                  <a:pt x="85625" y="313673"/>
                </a:lnTo>
                <a:lnTo>
                  <a:pt x="79247" y="324612"/>
                </a:lnTo>
                <a:lnTo>
                  <a:pt x="76669" y="329066"/>
                </a:lnTo>
                <a:lnTo>
                  <a:pt x="67567" y="339082"/>
                </a:lnTo>
                <a:lnTo>
                  <a:pt x="56093" y="345788"/>
                </a:lnTo>
                <a:lnTo>
                  <a:pt x="43433" y="348234"/>
                </a:lnTo>
                <a:lnTo>
                  <a:pt x="28294" y="345170"/>
                </a:lnTo>
                <a:lnTo>
                  <a:pt x="19501" y="336049"/>
                </a:lnTo>
                <a:lnTo>
                  <a:pt x="16763" y="321564"/>
                </a:lnTo>
                <a:lnTo>
                  <a:pt x="14477" y="321564"/>
                </a:lnTo>
                <a:lnTo>
                  <a:pt x="12191" y="324612"/>
                </a:lnTo>
                <a:lnTo>
                  <a:pt x="9905" y="326898"/>
                </a:lnTo>
                <a:lnTo>
                  <a:pt x="5333" y="331470"/>
                </a:lnTo>
                <a:lnTo>
                  <a:pt x="2285" y="333756"/>
                </a:lnTo>
                <a:lnTo>
                  <a:pt x="0" y="341376"/>
                </a:lnTo>
                <a:lnTo>
                  <a:pt x="0" y="352806"/>
                </a:lnTo>
                <a:lnTo>
                  <a:pt x="2285" y="358140"/>
                </a:lnTo>
                <a:lnTo>
                  <a:pt x="9905" y="362712"/>
                </a:lnTo>
                <a:lnTo>
                  <a:pt x="14477" y="367284"/>
                </a:lnTo>
                <a:lnTo>
                  <a:pt x="19049" y="369570"/>
                </a:lnTo>
                <a:lnTo>
                  <a:pt x="30892" y="369541"/>
                </a:lnTo>
                <a:lnTo>
                  <a:pt x="42461" y="368108"/>
                </a:lnTo>
                <a:lnTo>
                  <a:pt x="53640" y="364532"/>
                </a:lnTo>
                <a:lnTo>
                  <a:pt x="64506" y="358832"/>
                </a:lnTo>
                <a:lnTo>
                  <a:pt x="75138" y="351028"/>
                </a:lnTo>
                <a:lnTo>
                  <a:pt x="85614" y="341138"/>
                </a:lnTo>
                <a:lnTo>
                  <a:pt x="96011" y="329184"/>
                </a:lnTo>
                <a:lnTo>
                  <a:pt x="104314" y="316963"/>
                </a:lnTo>
                <a:lnTo>
                  <a:pt x="110441" y="305675"/>
                </a:lnTo>
                <a:lnTo>
                  <a:pt x="115823" y="293370"/>
                </a:lnTo>
                <a:lnTo>
                  <a:pt x="118776" y="282601"/>
                </a:lnTo>
                <a:lnTo>
                  <a:pt x="121466" y="270477"/>
                </a:lnTo>
                <a:lnTo>
                  <a:pt x="124142" y="257761"/>
                </a:lnTo>
                <a:lnTo>
                  <a:pt x="127253" y="244602"/>
                </a:lnTo>
                <a:lnTo>
                  <a:pt x="127284" y="242560"/>
                </a:lnTo>
                <a:lnTo>
                  <a:pt x="128209" y="231301"/>
                </a:lnTo>
                <a:lnTo>
                  <a:pt x="129590" y="218755"/>
                </a:lnTo>
                <a:lnTo>
                  <a:pt x="130301" y="204216"/>
                </a:lnTo>
                <a:lnTo>
                  <a:pt x="131640" y="191867"/>
                </a:lnTo>
                <a:lnTo>
                  <a:pt x="132577" y="179219"/>
                </a:lnTo>
                <a:lnTo>
                  <a:pt x="133510" y="166571"/>
                </a:lnTo>
                <a:lnTo>
                  <a:pt x="134873" y="153924"/>
                </a:lnTo>
                <a:lnTo>
                  <a:pt x="136398" y="139443"/>
                </a:lnTo>
                <a:lnTo>
                  <a:pt x="137064" y="126737"/>
                </a:lnTo>
                <a:lnTo>
                  <a:pt x="137159" y="117348"/>
                </a:lnTo>
                <a:lnTo>
                  <a:pt x="139445" y="119634"/>
                </a:lnTo>
                <a:lnTo>
                  <a:pt x="175259" y="119634"/>
                </a:lnTo>
                <a:lnTo>
                  <a:pt x="178307" y="117348"/>
                </a:lnTo>
                <a:lnTo>
                  <a:pt x="180593" y="112776"/>
                </a:lnTo>
                <a:lnTo>
                  <a:pt x="182879" y="108204"/>
                </a:lnTo>
                <a:lnTo>
                  <a:pt x="185165" y="105156"/>
                </a:lnTo>
                <a:lnTo>
                  <a:pt x="182879" y="102870"/>
                </a:lnTo>
                <a:lnTo>
                  <a:pt x="137159" y="102870"/>
                </a:lnTo>
                <a:lnTo>
                  <a:pt x="137703" y="95383"/>
                </a:lnTo>
                <a:lnTo>
                  <a:pt x="139419" y="83016"/>
                </a:lnTo>
                <a:lnTo>
                  <a:pt x="141731" y="67056"/>
                </a:lnTo>
                <a:lnTo>
                  <a:pt x="142804" y="55753"/>
                </a:lnTo>
                <a:lnTo>
                  <a:pt x="146646" y="42967"/>
                </a:lnTo>
                <a:lnTo>
                  <a:pt x="151637" y="33528"/>
                </a:lnTo>
                <a:lnTo>
                  <a:pt x="157113" y="26002"/>
                </a:lnTo>
                <a:lnTo>
                  <a:pt x="167740" y="18906"/>
                </a:lnTo>
                <a:lnTo>
                  <a:pt x="180593" y="16764"/>
                </a:lnTo>
                <a:lnTo>
                  <a:pt x="183276" y="16847"/>
                </a:lnTo>
                <a:lnTo>
                  <a:pt x="197344" y="22012"/>
                </a:lnTo>
                <a:lnTo>
                  <a:pt x="201929" y="33528"/>
                </a:lnTo>
                <a:lnTo>
                  <a:pt x="201929" y="38100"/>
                </a:lnTo>
                <a:lnTo>
                  <a:pt x="207263" y="38100"/>
                </a:lnTo>
                <a:lnTo>
                  <a:pt x="214121" y="35814"/>
                </a:lnTo>
                <a:lnTo>
                  <a:pt x="218693" y="33528"/>
                </a:lnTo>
                <a:lnTo>
                  <a:pt x="224027" y="28956"/>
                </a:lnTo>
                <a:lnTo>
                  <a:pt x="226313" y="23622"/>
                </a:lnTo>
                <a:lnTo>
                  <a:pt x="226313" y="14478"/>
                </a:lnTo>
                <a:lnTo>
                  <a:pt x="224027" y="9144"/>
                </a:lnTo>
                <a:lnTo>
                  <a:pt x="218693" y="4572"/>
                </a:lnTo>
                <a:lnTo>
                  <a:pt x="214121" y="2286"/>
                </a:lnTo>
                <a:lnTo>
                  <a:pt x="204215" y="0"/>
                </a:lnTo>
                <a:lnTo>
                  <a:pt x="187451" y="0"/>
                </a:lnTo>
                <a:lnTo>
                  <a:pt x="178307" y="228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6" name="object 106"/>
          <p:cNvSpPr/>
          <p:nvPr/>
        </p:nvSpPr>
        <p:spPr>
          <a:xfrm>
            <a:off x="6350508" y="4828032"/>
            <a:ext cx="108204" cy="163830"/>
          </a:xfrm>
          <a:custGeom>
            <a:avLst/>
            <a:gdLst/>
            <a:ahLst/>
            <a:cxnLst/>
            <a:rect l="l" t="t" r="r" b="b"/>
            <a:pathLst>
              <a:path w="108203" h="163829">
                <a:moveTo>
                  <a:pt x="69341" y="0"/>
                </a:moveTo>
                <a:lnTo>
                  <a:pt x="66510" y="58"/>
                </a:lnTo>
                <a:lnTo>
                  <a:pt x="53260" y="1988"/>
                </a:lnTo>
                <a:lnTo>
                  <a:pt x="41181" y="6748"/>
                </a:lnTo>
                <a:lnTo>
                  <a:pt x="31241" y="14477"/>
                </a:lnTo>
                <a:lnTo>
                  <a:pt x="22637" y="21415"/>
                </a:lnTo>
                <a:lnTo>
                  <a:pt x="16377" y="32040"/>
                </a:lnTo>
                <a:lnTo>
                  <a:pt x="14477" y="45719"/>
                </a:lnTo>
                <a:lnTo>
                  <a:pt x="14477" y="55625"/>
                </a:lnTo>
                <a:lnTo>
                  <a:pt x="16763" y="57911"/>
                </a:lnTo>
                <a:lnTo>
                  <a:pt x="16763" y="62483"/>
                </a:lnTo>
                <a:lnTo>
                  <a:pt x="19049" y="67055"/>
                </a:lnTo>
                <a:lnTo>
                  <a:pt x="23621" y="70103"/>
                </a:lnTo>
                <a:lnTo>
                  <a:pt x="25907" y="74675"/>
                </a:lnTo>
                <a:lnTo>
                  <a:pt x="28193" y="79247"/>
                </a:lnTo>
                <a:lnTo>
                  <a:pt x="33527" y="84581"/>
                </a:lnTo>
                <a:lnTo>
                  <a:pt x="38099" y="86867"/>
                </a:lnTo>
                <a:lnTo>
                  <a:pt x="45719" y="91439"/>
                </a:lnTo>
                <a:lnTo>
                  <a:pt x="52577" y="99059"/>
                </a:lnTo>
                <a:lnTo>
                  <a:pt x="59435" y="103631"/>
                </a:lnTo>
                <a:lnTo>
                  <a:pt x="64769" y="108203"/>
                </a:lnTo>
                <a:lnTo>
                  <a:pt x="67055" y="112775"/>
                </a:lnTo>
                <a:lnTo>
                  <a:pt x="71627" y="118109"/>
                </a:lnTo>
                <a:lnTo>
                  <a:pt x="71627" y="134873"/>
                </a:lnTo>
                <a:lnTo>
                  <a:pt x="69341" y="139445"/>
                </a:lnTo>
                <a:lnTo>
                  <a:pt x="64769" y="144017"/>
                </a:lnTo>
                <a:lnTo>
                  <a:pt x="59435" y="149351"/>
                </a:lnTo>
                <a:lnTo>
                  <a:pt x="52577" y="151637"/>
                </a:lnTo>
                <a:lnTo>
                  <a:pt x="35813" y="151637"/>
                </a:lnTo>
                <a:lnTo>
                  <a:pt x="31241" y="149351"/>
                </a:lnTo>
                <a:lnTo>
                  <a:pt x="25907" y="144017"/>
                </a:lnTo>
                <a:lnTo>
                  <a:pt x="23621" y="141731"/>
                </a:lnTo>
                <a:lnTo>
                  <a:pt x="21335" y="137159"/>
                </a:lnTo>
                <a:lnTo>
                  <a:pt x="21335" y="124967"/>
                </a:lnTo>
                <a:lnTo>
                  <a:pt x="23621" y="120395"/>
                </a:lnTo>
                <a:lnTo>
                  <a:pt x="21335" y="115823"/>
                </a:lnTo>
                <a:lnTo>
                  <a:pt x="11429" y="115823"/>
                </a:lnTo>
                <a:lnTo>
                  <a:pt x="9143" y="118109"/>
                </a:lnTo>
                <a:lnTo>
                  <a:pt x="4571" y="122681"/>
                </a:lnTo>
                <a:lnTo>
                  <a:pt x="2285" y="124967"/>
                </a:lnTo>
                <a:lnTo>
                  <a:pt x="0" y="132587"/>
                </a:lnTo>
                <a:lnTo>
                  <a:pt x="0" y="147065"/>
                </a:lnTo>
                <a:lnTo>
                  <a:pt x="4571" y="153923"/>
                </a:lnTo>
                <a:lnTo>
                  <a:pt x="11429" y="156209"/>
                </a:lnTo>
                <a:lnTo>
                  <a:pt x="16471" y="159176"/>
                </a:lnTo>
                <a:lnTo>
                  <a:pt x="27779" y="162713"/>
                </a:lnTo>
                <a:lnTo>
                  <a:pt x="42671" y="163829"/>
                </a:lnTo>
                <a:lnTo>
                  <a:pt x="46862" y="163704"/>
                </a:lnTo>
                <a:lnTo>
                  <a:pt x="60387" y="161892"/>
                </a:lnTo>
                <a:lnTo>
                  <a:pt x="71627" y="158495"/>
                </a:lnTo>
                <a:lnTo>
                  <a:pt x="81533" y="153923"/>
                </a:lnTo>
                <a:lnTo>
                  <a:pt x="86105" y="149351"/>
                </a:lnTo>
                <a:lnTo>
                  <a:pt x="90677" y="141731"/>
                </a:lnTo>
                <a:lnTo>
                  <a:pt x="96011" y="134873"/>
                </a:lnTo>
                <a:lnTo>
                  <a:pt x="98297" y="124967"/>
                </a:lnTo>
                <a:lnTo>
                  <a:pt x="98297" y="117939"/>
                </a:lnTo>
                <a:lnTo>
                  <a:pt x="96466" y="104993"/>
                </a:lnTo>
                <a:lnTo>
                  <a:pt x="90677" y="93725"/>
                </a:lnTo>
                <a:lnTo>
                  <a:pt x="86954" y="88653"/>
                </a:lnTo>
                <a:lnTo>
                  <a:pt x="78815" y="79913"/>
                </a:lnTo>
                <a:lnTo>
                  <a:pt x="67055" y="70103"/>
                </a:lnTo>
                <a:lnTo>
                  <a:pt x="62483" y="67055"/>
                </a:lnTo>
                <a:lnTo>
                  <a:pt x="57149" y="62483"/>
                </a:lnTo>
                <a:lnTo>
                  <a:pt x="52577" y="60197"/>
                </a:lnTo>
                <a:lnTo>
                  <a:pt x="48005" y="55625"/>
                </a:lnTo>
                <a:lnTo>
                  <a:pt x="45719" y="53339"/>
                </a:lnTo>
                <a:lnTo>
                  <a:pt x="42671" y="50291"/>
                </a:lnTo>
                <a:lnTo>
                  <a:pt x="40385" y="48005"/>
                </a:lnTo>
                <a:lnTo>
                  <a:pt x="38099" y="43433"/>
                </a:lnTo>
                <a:lnTo>
                  <a:pt x="35813" y="38861"/>
                </a:lnTo>
                <a:lnTo>
                  <a:pt x="35813" y="28955"/>
                </a:lnTo>
                <a:lnTo>
                  <a:pt x="38099" y="24383"/>
                </a:lnTo>
                <a:lnTo>
                  <a:pt x="42671" y="19049"/>
                </a:lnTo>
                <a:lnTo>
                  <a:pt x="50291" y="14477"/>
                </a:lnTo>
                <a:lnTo>
                  <a:pt x="73913" y="14477"/>
                </a:lnTo>
                <a:lnTo>
                  <a:pt x="76961" y="16763"/>
                </a:lnTo>
                <a:lnTo>
                  <a:pt x="79247" y="19049"/>
                </a:lnTo>
                <a:lnTo>
                  <a:pt x="79247" y="22097"/>
                </a:lnTo>
                <a:lnTo>
                  <a:pt x="81533" y="26669"/>
                </a:lnTo>
                <a:lnTo>
                  <a:pt x="81533" y="41147"/>
                </a:lnTo>
                <a:lnTo>
                  <a:pt x="100583" y="41147"/>
                </a:lnTo>
                <a:lnTo>
                  <a:pt x="102869" y="35813"/>
                </a:lnTo>
                <a:lnTo>
                  <a:pt x="105155" y="33527"/>
                </a:lnTo>
                <a:lnTo>
                  <a:pt x="108203" y="28955"/>
                </a:lnTo>
                <a:lnTo>
                  <a:pt x="108203" y="16763"/>
                </a:lnTo>
                <a:lnTo>
                  <a:pt x="102869" y="12191"/>
                </a:lnTo>
                <a:lnTo>
                  <a:pt x="98297" y="7619"/>
                </a:lnTo>
                <a:lnTo>
                  <a:pt x="94719" y="5400"/>
                </a:lnTo>
                <a:lnTo>
                  <a:pt x="83327" y="1291"/>
                </a:lnTo>
                <a:lnTo>
                  <a:pt x="69341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7" name="object 107"/>
          <p:cNvSpPr/>
          <p:nvPr/>
        </p:nvSpPr>
        <p:spPr>
          <a:xfrm>
            <a:off x="6467856" y="4828031"/>
            <a:ext cx="158496" cy="163830"/>
          </a:xfrm>
          <a:custGeom>
            <a:avLst/>
            <a:gdLst/>
            <a:ahLst/>
            <a:cxnLst/>
            <a:rect l="l" t="t" r="r" b="b"/>
            <a:pathLst>
              <a:path w="158496" h="163829">
                <a:moveTo>
                  <a:pt x="54352" y="32395"/>
                </a:moveTo>
                <a:lnTo>
                  <a:pt x="55289" y="22508"/>
                </a:lnTo>
                <a:lnTo>
                  <a:pt x="55626" y="16764"/>
                </a:lnTo>
                <a:lnTo>
                  <a:pt x="55626" y="7620"/>
                </a:lnTo>
                <a:lnTo>
                  <a:pt x="53340" y="4572"/>
                </a:lnTo>
                <a:lnTo>
                  <a:pt x="50292" y="2286"/>
                </a:lnTo>
                <a:lnTo>
                  <a:pt x="38862" y="2286"/>
                </a:lnTo>
                <a:lnTo>
                  <a:pt x="31242" y="4572"/>
                </a:lnTo>
                <a:lnTo>
                  <a:pt x="22098" y="7620"/>
                </a:lnTo>
                <a:lnTo>
                  <a:pt x="12192" y="12192"/>
                </a:lnTo>
                <a:lnTo>
                  <a:pt x="4572" y="14478"/>
                </a:lnTo>
                <a:lnTo>
                  <a:pt x="2286" y="19050"/>
                </a:lnTo>
                <a:lnTo>
                  <a:pt x="2286" y="22098"/>
                </a:lnTo>
                <a:lnTo>
                  <a:pt x="0" y="26670"/>
                </a:lnTo>
                <a:lnTo>
                  <a:pt x="4572" y="26670"/>
                </a:lnTo>
                <a:lnTo>
                  <a:pt x="7620" y="24384"/>
                </a:lnTo>
                <a:lnTo>
                  <a:pt x="24384" y="24384"/>
                </a:lnTo>
                <a:lnTo>
                  <a:pt x="26670" y="28956"/>
                </a:lnTo>
                <a:lnTo>
                  <a:pt x="28956" y="33528"/>
                </a:lnTo>
                <a:lnTo>
                  <a:pt x="28956" y="38862"/>
                </a:lnTo>
                <a:lnTo>
                  <a:pt x="26670" y="45720"/>
                </a:lnTo>
                <a:lnTo>
                  <a:pt x="26670" y="55626"/>
                </a:lnTo>
                <a:lnTo>
                  <a:pt x="26278" y="62667"/>
                </a:lnTo>
                <a:lnTo>
                  <a:pt x="24551" y="74583"/>
                </a:lnTo>
                <a:lnTo>
                  <a:pt x="22098" y="89154"/>
                </a:lnTo>
                <a:lnTo>
                  <a:pt x="21636" y="97985"/>
                </a:lnTo>
                <a:lnTo>
                  <a:pt x="20023" y="110861"/>
                </a:lnTo>
                <a:lnTo>
                  <a:pt x="19050" y="122682"/>
                </a:lnTo>
                <a:lnTo>
                  <a:pt x="16764" y="132588"/>
                </a:lnTo>
                <a:lnTo>
                  <a:pt x="16764" y="151638"/>
                </a:lnTo>
                <a:lnTo>
                  <a:pt x="19050" y="156210"/>
                </a:lnTo>
                <a:lnTo>
                  <a:pt x="22098" y="158496"/>
                </a:lnTo>
                <a:lnTo>
                  <a:pt x="24384" y="161544"/>
                </a:lnTo>
                <a:lnTo>
                  <a:pt x="28956" y="163830"/>
                </a:lnTo>
                <a:lnTo>
                  <a:pt x="34664" y="163797"/>
                </a:lnTo>
                <a:lnTo>
                  <a:pt x="44961" y="161030"/>
                </a:lnTo>
                <a:lnTo>
                  <a:pt x="56163" y="154236"/>
                </a:lnTo>
                <a:lnTo>
                  <a:pt x="67818" y="144018"/>
                </a:lnTo>
                <a:lnTo>
                  <a:pt x="75914" y="135040"/>
                </a:lnTo>
                <a:lnTo>
                  <a:pt x="84015" y="124453"/>
                </a:lnTo>
                <a:lnTo>
                  <a:pt x="91440" y="112776"/>
                </a:lnTo>
                <a:lnTo>
                  <a:pt x="94405" y="109060"/>
                </a:lnTo>
                <a:lnTo>
                  <a:pt x="101180" y="97793"/>
                </a:lnTo>
                <a:lnTo>
                  <a:pt x="106259" y="86049"/>
                </a:lnTo>
                <a:lnTo>
                  <a:pt x="110490" y="74676"/>
                </a:lnTo>
                <a:lnTo>
                  <a:pt x="112776" y="74676"/>
                </a:lnTo>
                <a:lnTo>
                  <a:pt x="111008" y="82289"/>
                </a:lnTo>
                <a:lnTo>
                  <a:pt x="108463" y="93977"/>
                </a:lnTo>
                <a:lnTo>
                  <a:pt x="105918" y="108204"/>
                </a:lnTo>
                <a:lnTo>
                  <a:pt x="103944" y="120459"/>
                </a:lnTo>
                <a:lnTo>
                  <a:pt x="102095" y="133270"/>
                </a:lnTo>
                <a:lnTo>
                  <a:pt x="101346" y="144018"/>
                </a:lnTo>
                <a:lnTo>
                  <a:pt x="101346" y="156210"/>
                </a:lnTo>
                <a:lnTo>
                  <a:pt x="103632" y="158496"/>
                </a:lnTo>
                <a:lnTo>
                  <a:pt x="105918" y="161544"/>
                </a:lnTo>
                <a:lnTo>
                  <a:pt x="108204" y="163830"/>
                </a:lnTo>
                <a:lnTo>
                  <a:pt x="112946" y="163829"/>
                </a:lnTo>
                <a:lnTo>
                  <a:pt x="126179" y="161998"/>
                </a:lnTo>
                <a:lnTo>
                  <a:pt x="137160" y="156210"/>
                </a:lnTo>
                <a:lnTo>
                  <a:pt x="147066" y="153924"/>
                </a:lnTo>
                <a:lnTo>
                  <a:pt x="151638" y="149352"/>
                </a:lnTo>
                <a:lnTo>
                  <a:pt x="156210" y="147066"/>
                </a:lnTo>
                <a:lnTo>
                  <a:pt x="158496" y="144018"/>
                </a:lnTo>
                <a:lnTo>
                  <a:pt x="158496" y="134874"/>
                </a:lnTo>
                <a:lnTo>
                  <a:pt x="151638" y="139446"/>
                </a:lnTo>
                <a:lnTo>
                  <a:pt x="144018" y="141732"/>
                </a:lnTo>
                <a:lnTo>
                  <a:pt x="134874" y="141732"/>
                </a:lnTo>
                <a:lnTo>
                  <a:pt x="132588" y="139446"/>
                </a:lnTo>
                <a:lnTo>
                  <a:pt x="130302" y="134874"/>
                </a:lnTo>
                <a:lnTo>
                  <a:pt x="130387" y="113951"/>
                </a:lnTo>
                <a:lnTo>
                  <a:pt x="130981" y="101376"/>
                </a:lnTo>
                <a:lnTo>
                  <a:pt x="132588" y="84582"/>
                </a:lnTo>
                <a:lnTo>
                  <a:pt x="134373" y="68392"/>
                </a:lnTo>
                <a:lnTo>
                  <a:pt x="136064" y="54989"/>
                </a:lnTo>
                <a:lnTo>
                  <a:pt x="137755" y="43390"/>
                </a:lnTo>
                <a:lnTo>
                  <a:pt x="139446" y="33528"/>
                </a:lnTo>
                <a:lnTo>
                  <a:pt x="140800" y="23597"/>
                </a:lnTo>
                <a:lnTo>
                  <a:pt x="142168" y="11153"/>
                </a:lnTo>
                <a:lnTo>
                  <a:pt x="144018" y="0"/>
                </a:lnTo>
                <a:lnTo>
                  <a:pt x="139446" y="2286"/>
                </a:lnTo>
                <a:lnTo>
                  <a:pt x="115824" y="2286"/>
                </a:lnTo>
                <a:lnTo>
                  <a:pt x="112776" y="7620"/>
                </a:lnTo>
                <a:lnTo>
                  <a:pt x="112776" y="22098"/>
                </a:lnTo>
                <a:lnTo>
                  <a:pt x="112539" y="23039"/>
                </a:lnTo>
                <a:lnTo>
                  <a:pt x="109544" y="35486"/>
                </a:lnTo>
                <a:lnTo>
                  <a:pt x="108204" y="48006"/>
                </a:lnTo>
                <a:lnTo>
                  <a:pt x="105918" y="55626"/>
                </a:lnTo>
                <a:lnTo>
                  <a:pt x="103632" y="60198"/>
                </a:lnTo>
                <a:lnTo>
                  <a:pt x="101346" y="67056"/>
                </a:lnTo>
                <a:lnTo>
                  <a:pt x="98778" y="75713"/>
                </a:lnTo>
                <a:lnTo>
                  <a:pt x="93636" y="87635"/>
                </a:lnTo>
                <a:lnTo>
                  <a:pt x="86868" y="99060"/>
                </a:lnTo>
                <a:lnTo>
                  <a:pt x="81573" y="107434"/>
                </a:lnTo>
                <a:lnTo>
                  <a:pt x="74818" y="118380"/>
                </a:lnTo>
                <a:lnTo>
                  <a:pt x="67818" y="127254"/>
                </a:lnTo>
                <a:lnTo>
                  <a:pt x="62484" y="132588"/>
                </a:lnTo>
                <a:lnTo>
                  <a:pt x="55626" y="137160"/>
                </a:lnTo>
                <a:lnTo>
                  <a:pt x="48006" y="137160"/>
                </a:lnTo>
                <a:lnTo>
                  <a:pt x="45720" y="132588"/>
                </a:lnTo>
                <a:lnTo>
                  <a:pt x="45787" y="115838"/>
                </a:lnTo>
                <a:lnTo>
                  <a:pt x="46281" y="105114"/>
                </a:lnTo>
                <a:lnTo>
                  <a:pt x="47637" y="90632"/>
                </a:lnTo>
                <a:lnTo>
                  <a:pt x="50292" y="72390"/>
                </a:lnTo>
                <a:lnTo>
                  <a:pt x="51103" y="64171"/>
                </a:lnTo>
                <a:lnTo>
                  <a:pt x="52921" y="46319"/>
                </a:lnTo>
                <a:lnTo>
                  <a:pt x="54352" y="3239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8" name="object 108"/>
          <p:cNvSpPr/>
          <p:nvPr/>
        </p:nvSpPr>
        <p:spPr>
          <a:xfrm>
            <a:off x="6643116" y="4830317"/>
            <a:ext cx="108204" cy="161544"/>
          </a:xfrm>
          <a:custGeom>
            <a:avLst/>
            <a:gdLst/>
            <a:ahLst/>
            <a:cxnLst/>
            <a:rect l="l" t="t" r="r" b="b"/>
            <a:pathLst>
              <a:path w="108203" h="161544">
                <a:moveTo>
                  <a:pt x="53339" y="19812"/>
                </a:moveTo>
                <a:lnTo>
                  <a:pt x="57911" y="16764"/>
                </a:lnTo>
                <a:lnTo>
                  <a:pt x="74675" y="16764"/>
                </a:lnTo>
                <a:lnTo>
                  <a:pt x="80009" y="22098"/>
                </a:lnTo>
                <a:lnTo>
                  <a:pt x="80009" y="43434"/>
                </a:lnTo>
                <a:lnTo>
                  <a:pt x="99059" y="43434"/>
                </a:lnTo>
                <a:lnTo>
                  <a:pt x="99059" y="41148"/>
                </a:lnTo>
                <a:lnTo>
                  <a:pt x="105917" y="36576"/>
                </a:lnTo>
                <a:lnTo>
                  <a:pt x="108203" y="28956"/>
                </a:lnTo>
                <a:lnTo>
                  <a:pt x="108203" y="16764"/>
                </a:lnTo>
                <a:lnTo>
                  <a:pt x="105917" y="12192"/>
                </a:lnTo>
                <a:lnTo>
                  <a:pt x="103631" y="9906"/>
                </a:lnTo>
                <a:lnTo>
                  <a:pt x="99059" y="5334"/>
                </a:lnTo>
                <a:lnTo>
                  <a:pt x="91439" y="2286"/>
                </a:lnTo>
                <a:lnTo>
                  <a:pt x="86867" y="0"/>
                </a:lnTo>
                <a:lnTo>
                  <a:pt x="74675" y="0"/>
                </a:lnTo>
                <a:lnTo>
                  <a:pt x="70464" y="160"/>
                </a:lnTo>
                <a:lnTo>
                  <a:pt x="58266" y="2419"/>
                </a:lnTo>
                <a:lnTo>
                  <a:pt x="45719" y="7620"/>
                </a:lnTo>
                <a:lnTo>
                  <a:pt x="39397" y="12692"/>
                </a:lnTo>
                <a:lnTo>
                  <a:pt x="30291" y="21432"/>
                </a:lnTo>
                <a:lnTo>
                  <a:pt x="22097" y="31242"/>
                </a:lnTo>
                <a:lnTo>
                  <a:pt x="15963" y="40840"/>
                </a:lnTo>
                <a:lnTo>
                  <a:pt x="10866" y="52697"/>
                </a:lnTo>
                <a:lnTo>
                  <a:pt x="7619" y="64770"/>
                </a:lnTo>
                <a:lnTo>
                  <a:pt x="7106" y="66166"/>
                </a:lnTo>
                <a:lnTo>
                  <a:pt x="3359" y="78557"/>
                </a:lnTo>
                <a:lnTo>
                  <a:pt x="890" y="91347"/>
                </a:lnTo>
                <a:lnTo>
                  <a:pt x="0" y="103632"/>
                </a:lnTo>
                <a:lnTo>
                  <a:pt x="443" y="112836"/>
                </a:lnTo>
                <a:lnTo>
                  <a:pt x="3037" y="126357"/>
                </a:lnTo>
                <a:lnTo>
                  <a:pt x="7780" y="137767"/>
                </a:lnTo>
                <a:lnTo>
                  <a:pt x="14477" y="147066"/>
                </a:lnTo>
                <a:lnTo>
                  <a:pt x="24854" y="155282"/>
                </a:lnTo>
                <a:lnTo>
                  <a:pt x="37262" y="159927"/>
                </a:lnTo>
                <a:lnTo>
                  <a:pt x="51053" y="161544"/>
                </a:lnTo>
                <a:lnTo>
                  <a:pt x="57911" y="161544"/>
                </a:lnTo>
                <a:lnTo>
                  <a:pt x="65531" y="159258"/>
                </a:lnTo>
                <a:lnTo>
                  <a:pt x="70103" y="156210"/>
                </a:lnTo>
                <a:lnTo>
                  <a:pt x="76961" y="153924"/>
                </a:lnTo>
                <a:lnTo>
                  <a:pt x="82295" y="151638"/>
                </a:lnTo>
                <a:lnTo>
                  <a:pt x="89153" y="147066"/>
                </a:lnTo>
                <a:lnTo>
                  <a:pt x="94487" y="144780"/>
                </a:lnTo>
                <a:lnTo>
                  <a:pt x="99059" y="139446"/>
                </a:lnTo>
                <a:lnTo>
                  <a:pt x="101345" y="132588"/>
                </a:lnTo>
                <a:lnTo>
                  <a:pt x="103631" y="122682"/>
                </a:lnTo>
                <a:lnTo>
                  <a:pt x="102055" y="123986"/>
                </a:lnTo>
                <a:lnTo>
                  <a:pt x="89009" y="132979"/>
                </a:lnTo>
                <a:lnTo>
                  <a:pt x="77546" y="137930"/>
                </a:lnTo>
                <a:lnTo>
                  <a:pt x="67817" y="139446"/>
                </a:lnTo>
                <a:lnTo>
                  <a:pt x="58293" y="138709"/>
                </a:lnTo>
                <a:lnTo>
                  <a:pt x="45847" y="134743"/>
                </a:lnTo>
                <a:lnTo>
                  <a:pt x="36575" y="128016"/>
                </a:lnTo>
                <a:lnTo>
                  <a:pt x="31540" y="117093"/>
                </a:lnTo>
                <a:lnTo>
                  <a:pt x="28081" y="104247"/>
                </a:lnTo>
                <a:lnTo>
                  <a:pt x="26669" y="89154"/>
                </a:lnTo>
                <a:lnTo>
                  <a:pt x="26715" y="85131"/>
                </a:lnTo>
                <a:lnTo>
                  <a:pt x="27612" y="71445"/>
                </a:lnTo>
                <a:lnTo>
                  <a:pt x="29463" y="59332"/>
                </a:lnTo>
                <a:lnTo>
                  <a:pt x="32003" y="48006"/>
                </a:lnTo>
                <a:lnTo>
                  <a:pt x="39342" y="33607"/>
                </a:lnTo>
                <a:lnTo>
                  <a:pt x="45719" y="24384"/>
                </a:lnTo>
                <a:lnTo>
                  <a:pt x="53339" y="1981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9" name="object 109"/>
          <p:cNvSpPr/>
          <p:nvPr/>
        </p:nvSpPr>
        <p:spPr>
          <a:xfrm>
            <a:off x="6763511" y="4830317"/>
            <a:ext cx="108204" cy="161544"/>
          </a:xfrm>
          <a:custGeom>
            <a:avLst/>
            <a:gdLst/>
            <a:ahLst/>
            <a:cxnLst/>
            <a:rect l="l" t="t" r="r" b="b"/>
            <a:pathLst>
              <a:path w="108203" h="161544">
                <a:moveTo>
                  <a:pt x="53340" y="19812"/>
                </a:moveTo>
                <a:lnTo>
                  <a:pt x="57912" y="16764"/>
                </a:lnTo>
                <a:lnTo>
                  <a:pt x="74676" y="16764"/>
                </a:lnTo>
                <a:lnTo>
                  <a:pt x="79248" y="22098"/>
                </a:lnTo>
                <a:lnTo>
                  <a:pt x="79248" y="43434"/>
                </a:lnTo>
                <a:lnTo>
                  <a:pt x="99060" y="43434"/>
                </a:lnTo>
                <a:lnTo>
                  <a:pt x="99060" y="41148"/>
                </a:lnTo>
                <a:lnTo>
                  <a:pt x="105918" y="36576"/>
                </a:lnTo>
                <a:lnTo>
                  <a:pt x="108204" y="28956"/>
                </a:lnTo>
                <a:lnTo>
                  <a:pt x="108204" y="16764"/>
                </a:lnTo>
                <a:lnTo>
                  <a:pt x="105918" y="12192"/>
                </a:lnTo>
                <a:lnTo>
                  <a:pt x="103632" y="9906"/>
                </a:lnTo>
                <a:lnTo>
                  <a:pt x="99060" y="5334"/>
                </a:lnTo>
                <a:lnTo>
                  <a:pt x="93726" y="2286"/>
                </a:lnTo>
                <a:lnTo>
                  <a:pt x="86868" y="0"/>
                </a:lnTo>
                <a:lnTo>
                  <a:pt x="74676" y="0"/>
                </a:lnTo>
                <a:lnTo>
                  <a:pt x="70215" y="160"/>
                </a:lnTo>
                <a:lnTo>
                  <a:pt x="58030" y="2419"/>
                </a:lnTo>
                <a:lnTo>
                  <a:pt x="45720" y="7620"/>
                </a:lnTo>
                <a:lnTo>
                  <a:pt x="39397" y="12692"/>
                </a:lnTo>
                <a:lnTo>
                  <a:pt x="30291" y="21432"/>
                </a:lnTo>
                <a:lnTo>
                  <a:pt x="22098" y="31242"/>
                </a:lnTo>
                <a:lnTo>
                  <a:pt x="15963" y="40840"/>
                </a:lnTo>
                <a:lnTo>
                  <a:pt x="10866" y="52697"/>
                </a:lnTo>
                <a:lnTo>
                  <a:pt x="7620" y="64770"/>
                </a:lnTo>
                <a:lnTo>
                  <a:pt x="7026" y="66166"/>
                </a:lnTo>
                <a:lnTo>
                  <a:pt x="3022" y="78557"/>
                </a:lnTo>
                <a:lnTo>
                  <a:pt x="730" y="91347"/>
                </a:lnTo>
                <a:lnTo>
                  <a:pt x="0" y="103632"/>
                </a:lnTo>
                <a:lnTo>
                  <a:pt x="443" y="112836"/>
                </a:lnTo>
                <a:lnTo>
                  <a:pt x="3037" y="126357"/>
                </a:lnTo>
                <a:lnTo>
                  <a:pt x="7780" y="137767"/>
                </a:lnTo>
                <a:lnTo>
                  <a:pt x="14478" y="147066"/>
                </a:lnTo>
                <a:lnTo>
                  <a:pt x="16940" y="149219"/>
                </a:lnTo>
                <a:lnTo>
                  <a:pt x="27157" y="155891"/>
                </a:lnTo>
                <a:lnTo>
                  <a:pt x="39159" y="160087"/>
                </a:lnTo>
                <a:lnTo>
                  <a:pt x="53340" y="161544"/>
                </a:lnTo>
                <a:lnTo>
                  <a:pt x="57912" y="161544"/>
                </a:lnTo>
                <a:lnTo>
                  <a:pt x="64770" y="159258"/>
                </a:lnTo>
                <a:lnTo>
                  <a:pt x="70104" y="156210"/>
                </a:lnTo>
                <a:lnTo>
                  <a:pt x="76962" y="153924"/>
                </a:lnTo>
                <a:lnTo>
                  <a:pt x="84582" y="151638"/>
                </a:lnTo>
                <a:lnTo>
                  <a:pt x="89154" y="147066"/>
                </a:lnTo>
                <a:lnTo>
                  <a:pt x="93726" y="144780"/>
                </a:lnTo>
                <a:lnTo>
                  <a:pt x="99060" y="139446"/>
                </a:lnTo>
                <a:lnTo>
                  <a:pt x="101346" y="132588"/>
                </a:lnTo>
                <a:lnTo>
                  <a:pt x="105918" y="122682"/>
                </a:lnTo>
                <a:lnTo>
                  <a:pt x="101756" y="125617"/>
                </a:lnTo>
                <a:lnTo>
                  <a:pt x="88308" y="133646"/>
                </a:lnTo>
                <a:lnTo>
                  <a:pt x="77082" y="138082"/>
                </a:lnTo>
                <a:lnTo>
                  <a:pt x="67818" y="139446"/>
                </a:lnTo>
                <a:lnTo>
                  <a:pt x="59238" y="138709"/>
                </a:lnTo>
                <a:lnTo>
                  <a:pt x="46465" y="134743"/>
                </a:lnTo>
                <a:lnTo>
                  <a:pt x="36576" y="128016"/>
                </a:lnTo>
                <a:lnTo>
                  <a:pt x="31203" y="117093"/>
                </a:lnTo>
                <a:lnTo>
                  <a:pt x="27924" y="104247"/>
                </a:lnTo>
                <a:lnTo>
                  <a:pt x="26670" y="89154"/>
                </a:lnTo>
                <a:lnTo>
                  <a:pt x="26721" y="84895"/>
                </a:lnTo>
                <a:lnTo>
                  <a:pt x="27719" y="71308"/>
                </a:lnTo>
                <a:lnTo>
                  <a:pt x="29987" y="59270"/>
                </a:lnTo>
                <a:lnTo>
                  <a:pt x="33528" y="48006"/>
                </a:lnTo>
                <a:lnTo>
                  <a:pt x="39333" y="33924"/>
                </a:lnTo>
                <a:lnTo>
                  <a:pt x="45720" y="24384"/>
                </a:lnTo>
                <a:lnTo>
                  <a:pt x="53340" y="1981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0" name="object 110"/>
          <p:cNvSpPr/>
          <p:nvPr/>
        </p:nvSpPr>
        <p:spPr>
          <a:xfrm>
            <a:off x="6886193" y="4847082"/>
            <a:ext cx="64769" cy="28956"/>
          </a:xfrm>
          <a:custGeom>
            <a:avLst/>
            <a:gdLst/>
            <a:ahLst/>
            <a:cxnLst/>
            <a:rect l="l" t="t" r="r" b="b"/>
            <a:pathLst>
              <a:path w="64770" h="28955">
                <a:moveTo>
                  <a:pt x="51950" y="2810"/>
                </a:moveTo>
                <a:lnTo>
                  <a:pt x="64770" y="0"/>
                </a:lnTo>
                <a:lnTo>
                  <a:pt x="27888" y="2233"/>
                </a:lnTo>
                <a:lnTo>
                  <a:pt x="19050" y="12191"/>
                </a:lnTo>
                <a:lnTo>
                  <a:pt x="51950" y="2810"/>
                </a:lnTo>
                <a:close/>
              </a:path>
              <a:path w="64770" h="28955">
                <a:moveTo>
                  <a:pt x="67358" y="-16454"/>
                </a:moveTo>
                <a:lnTo>
                  <a:pt x="55048" y="-14084"/>
                </a:lnTo>
                <a:lnTo>
                  <a:pt x="43434" y="-9144"/>
                </a:lnTo>
                <a:lnTo>
                  <a:pt x="37401" y="-5768"/>
                </a:lnTo>
                <a:lnTo>
                  <a:pt x="27888" y="2233"/>
                </a:lnTo>
                <a:lnTo>
                  <a:pt x="64770" y="0"/>
                </a:lnTo>
                <a:lnTo>
                  <a:pt x="72390" y="0"/>
                </a:lnTo>
                <a:lnTo>
                  <a:pt x="76962" y="3047"/>
                </a:lnTo>
                <a:lnTo>
                  <a:pt x="79248" y="5333"/>
                </a:lnTo>
                <a:lnTo>
                  <a:pt x="79248" y="14477"/>
                </a:lnTo>
                <a:lnTo>
                  <a:pt x="78755" y="21227"/>
                </a:lnTo>
                <a:lnTo>
                  <a:pt x="74701" y="33673"/>
                </a:lnTo>
                <a:lnTo>
                  <a:pt x="67056" y="43433"/>
                </a:lnTo>
                <a:lnTo>
                  <a:pt x="57483" y="47810"/>
                </a:lnTo>
                <a:lnTo>
                  <a:pt x="45255" y="51714"/>
                </a:lnTo>
                <a:lnTo>
                  <a:pt x="31242" y="53339"/>
                </a:lnTo>
                <a:lnTo>
                  <a:pt x="28956" y="53339"/>
                </a:lnTo>
                <a:lnTo>
                  <a:pt x="26751" y="50542"/>
                </a:lnTo>
                <a:lnTo>
                  <a:pt x="29747" y="37033"/>
                </a:lnTo>
                <a:lnTo>
                  <a:pt x="33893" y="25011"/>
                </a:lnTo>
                <a:lnTo>
                  <a:pt x="38862" y="14477"/>
                </a:lnTo>
                <a:lnTo>
                  <a:pt x="41884" y="10765"/>
                </a:lnTo>
                <a:lnTo>
                  <a:pt x="51950" y="2810"/>
                </a:lnTo>
                <a:lnTo>
                  <a:pt x="19050" y="12191"/>
                </a:lnTo>
                <a:lnTo>
                  <a:pt x="15437" y="19899"/>
                </a:lnTo>
                <a:lnTo>
                  <a:pt x="10201" y="30996"/>
                </a:lnTo>
                <a:lnTo>
                  <a:pt x="4572" y="43433"/>
                </a:lnTo>
                <a:lnTo>
                  <a:pt x="4391" y="44396"/>
                </a:lnTo>
                <a:lnTo>
                  <a:pt x="2264" y="56366"/>
                </a:lnTo>
                <a:lnTo>
                  <a:pt x="644" y="68843"/>
                </a:lnTo>
                <a:lnTo>
                  <a:pt x="0" y="82295"/>
                </a:lnTo>
                <a:lnTo>
                  <a:pt x="391" y="90941"/>
                </a:lnTo>
                <a:lnTo>
                  <a:pt x="2118" y="103865"/>
                </a:lnTo>
                <a:lnTo>
                  <a:pt x="4572" y="115823"/>
                </a:lnTo>
                <a:lnTo>
                  <a:pt x="13147" y="129065"/>
                </a:lnTo>
                <a:lnTo>
                  <a:pt x="22098" y="137159"/>
                </a:lnTo>
                <a:lnTo>
                  <a:pt x="27977" y="140126"/>
                </a:lnTo>
                <a:lnTo>
                  <a:pt x="39870" y="143663"/>
                </a:lnTo>
                <a:lnTo>
                  <a:pt x="53340" y="144779"/>
                </a:lnTo>
                <a:lnTo>
                  <a:pt x="54955" y="144755"/>
                </a:lnTo>
                <a:lnTo>
                  <a:pt x="67041" y="142742"/>
                </a:lnTo>
                <a:lnTo>
                  <a:pt x="79248" y="137159"/>
                </a:lnTo>
                <a:lnTo>
                  <a:pt x="84300" y="134431"/>
                </a:lnTo>
                <a:lnTo>
                  <a:pt x="94371" y="126675"/>
                </a:lnTo>
                <a:lnTo>
                  <a:pt x="103632" y="118109"/>
                </a:lnTo>
                <a:lnTo>
                  <a:pt x="105918" y="105917"/>
                </a:lnTo>
                <a:lnTo>
                  <a:pt x="98028" y="111825"/>
                </a:lnTo>
                <a:lnTo>
                  <a:pt x="86180" y="118104"/>
                </a:lnTo>
                <a:lnTo>
                  <a:pt x="74332" y="121599"/>
                </a:lnTo>
                <a:lnTo>
                  <a:pt x="62484" y="122681"/>
                </a:lnTo>
                <a:lnTo>
                  <a:pt x="55021" y="122231"/>
                </a:lnTo>
                <a:lnTo>
                  <a:pt x="42062" y="118348"/>
                </a:lnTo>
                <a:lnTo>
                  <a:pt x="33528" y="111251"/>
                </a:lnTo>
                <a:lnTo>
                  <a:pt x="30562" y="104706"/>
                </a:lnTo>
                <a:lnTo>
                  <a:pt x="26200" y="92782"/>
                </a:lnTo>
                <a:lnTo>
                  <a:pt x="24384" y="80009"/>
                </a:lnTo>
                <a:lnTo>
                  <a:pt x="24384" y="65531"/>
                </a:lnTo>
                <a:lnTo>
                  <a:pt x="33528" y="65531"/>
                </a:lnTo>
                <a:lnTo>
                  <a:pt x="40533" y="65201"/>
                </a:lnTo>
                <a:lnTo>
                  <a:pt x="53312" y="63067"/>
                </a:lnTo>
                <a:lnTo>
                  <a:pt x="64770" y="60197"/>
                </a:lnTo>
                <a:lnTo>
                  <a:pt x="74038" y="57415"/>
                </a:lnTo>
                <a:lnTo>
                  <a:pt x="84997" y="50734"/>
                </a:lnTo>
                <a:lnTo>
                  <a:pt x="93726" y="41147"/>
                </a:lnTo>
                <a:lnTo>
                  <a:pt x="98617" y="36876"/>
                </a:lnTo>
                <a:lnTo>
                  <a:pt x="104445" y="25806"/>
                </a:lnTo>
                <a:lnTo>
                  <a:pt x="105918" y="12191"/>
                </a:lnTo>
                <a:lnTo>
                  <a:pt x="105918" y="5333"/>
                </a:lnTo>
                <a:lnTo>
                  <a:pt x="103632" y="-2286"/>
                </a:lnTo>
                <a:lnTo>
                  <a:pt x="98298" y="-9144"/>
                </a:lnTo>
                <a:lnTo>
                  <a:pt x="93726" y="-14478"/>
                </a:lnTo>
                <a:lnTo>
                  <a:pt x="84582" y="-16764"/>
                </a:lnTo>
                <a:lnTo>
                  <a:pt x="74676" y="-16764"/>
                </a:lnTo>
                <a:lnTo>
                  <a:pt x="67358" y="-1645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1" name="object 111"/>
          <p:cNvSpPr/>
          <p:nvPr/>
        </p:nvSpPr>
        <p:spPr>
          <a:xfrm>
            <a:off x="7008876" y="4828032"/>
            <a:ext cx="108204" cy="163830"/>
          </a:xfrm>
          <a:custGeom>
            <a:avLst/>
            <a:gdLst/>
            <a:ahLst/>
            <a:cxnLst/>
            <a:rect l="l" t="t" r="r" b="b"/>
            <a:pathLst>
              <a:path w="108203" h="163829">
                <a:moveTo>
                  <a:pt x="70103" y="0"/>
                </a:moveTo>
                <a:lnTo>
                  <a:pt x="66575" y="91"/>
                </a:lnTo>
                <a:lnTo>
                  <a:pt x="53538" y="2104"/>
                </a:lnTo>
                <a:lnTo>
                  <a:pt x="41497" y="6856"/>
                </a:lnTo>
                <a:lnTo>
                  <a:pt x="31241" y="14477"/>
                </a:lnTo>
                <a:lnTo>
                  <a:pt x="22637" y="21415"/>
                </a:lnTo>
                <a:lnTo>
                  <a:pt x="16377" y="32040"/>
                </a:lnTo>
                <a:lnTo>
                  <a:pt x="14477" y="45719"/>
                </a:lnTo>
                <a:lnTo>
                  <a:pt x="14477" y="55625"/>
                </a:lnTo>
                <a:lnTo>
                  <a:pt x="16763" y="57911"/>
                </a:lnTo>
                <a:lnTo>
                  <a:pt x="16763" y="62483"/>
                </a:lnTo>
                <a:lnTo>
                  <a:pt x="19049" y="67055"/>
                </a:lnTo>
                <a:lnTo>
                  <a:pt x="24383" y="70103"/>
                </a:lnTo>
                <a:lnTo>
                  <a:pt x="26669" y="74675"/>
                </a:lnTo>
                <a:lnTo>
                  <a:pt x="31241" y="79247"/>
                </a:lnTo>
                <a:lnTo>
                  <a:pt x="33527" y="84581"/>
                </a:lnTo>
                <a:lnTo>
                  <a:pt x="38099" y="86867"/>
                </a:lnTo>
                <a:lnTo>
                  <a:pt x="45719" y="91439"/>
                </a:lnTo>
                <a:lnTo>
                  <a:pt x="52577" y="99059"/>
                </a:lnTo>
                <a:lnTo>
                  <a:pt x="60197" y="103631"/>
                </a:lnTo>
                <a:lnTo>
                  <a:pt x="64769" y="108203"/>
                </a:lnTo>
                <a:lnTo>
                  <a:pt x="70103" y="112775"/>
                </a:lnTo>
                <a:lnTo>
                  <a:pt x="72389" y="118109"/>
                </a:lnTo>
                <a:lnTo>
                  <a:pt x="72389" y="134873"/>
                </a:lnTo>
                <a:lnTo>
                  <a:pt x="70103" y="139445"/>
                </a:lnTo>
                <a:lnTo>
                  <a:pt x="64769" y="144017"/>
                </a:lnTo>
                <a:lnTo>
                  <a:pt x="60197" y="149351"/>
                </a:lnTo>
                <a:lnTo>
                  <a:pt x="52577" y="151637"/>
                </a:lnTo>
                <a:lnTo>
                  <a:pt x="35813" y="151637"/>
                </a:lnTo>
                <a:lnTo>
                  <a:pt x="31241" y="149351"/>
                </a:lnTo>
                <a:lnTo>
                  <a:pt x="26669" y="144017"/>
                </a:lnTo>
                <a:lnTo>
                  <a:pt x="24383" y="141731"/>
                </a:lnTo>
                <a:lnTo>
                  <a:pt x="21335" y="137159"/>
                </a:lnTo>
                <a:lnTo>
                  <a:pt x="21335" y="122681"/>
                </a:lnTo>
                <a:lnTo>
                  <a:pt x="24383" y="120395"/>
                </a:lnTo>
                <a:lnTo>
                  <a:pt x="24383" y="115823"/>
                </a:lnTo>
                <a:lnTo>
                  <a:pt x="12191" y="115823"/>
                </a:lnTo>
                <a:lnTo>
                  <a:pt x="9905" y="118109"/>
                </a:lnTo>
                <a:lnTo>
                  <a:pt x="4571" y="122681"/>
                </a:lnTo>
                <a:lnTo>
                  <a:pt x="2285" y="124967"/>
                </a:lnTo>
                <a:lnTo>
                  <a:pt x="0" y="132587"/>
                </a:lnTo>
                <a:lnTo>
                  <a:pt x="0" y="147065"/>
                </a:lnTo>
                <a:lnTo>
                  <a:pt x="4571" y="153923"/>
                </a:lnTo>
                <a:lnTo>
                  <a:pt x="12191" y="156209"/>
                </a:lnTo>
                <a:lnTo>
                  <a:pt x="16933" y="159176"/>
                </a:lnTo>
                <a:lnTo>
                  <a:pt x="28326" y="162713"/>
                </a:lnTo>
                <a:lnTo>
                  <a:pt x="43433" y="163829"/>
                </a:lnTo>
                <a:lnTo>
                  <a:pt x="47353" y="163704"/>
                </a:lnTo>
                <a:lnTo>
                  <a:pt x="60589" y="161892"/>
                </a:lnTo>
                <a:lnTo>
                  <a:pt x="72389" y="158495"/>
                </a:lnTo>
                <a:lnTo>
                  <a:pt x="81533" y="153923"/>
                </a:lnTo>
                <a:lnTo>
                  <a:pt x="86867" y="149351"/>
                </a:lnTo>
                <a:lnTo>
                  <a:pt x="91439" y="141731"/>
                </a:lnTo>
                <a:lnTo>
                  <a:pt x="96011" y="134873"/>
                </a:lnTo>
                <a:lnTo>
                  <a:pt x="98297" y="124967"/>
                </a:lnTo>
                <a:lnTo>
                  <a:pt x="98297" y="108203"/>
                </a:lnTo>
                <a:lnTo>
                  <a:pt x="96011" y="101345"/>
                </a:lnTo>
                <a:lnTo>
                  <a:pt x="91439" y="93725"/>
                </a:lnTo>
                <a:lnTo>
                  <a:pt x="87381" y="88387"/>
                </a:lnTo>
                <a:lnTo>
                  <a:pt x="78898" y="79765"/>
                </a:lnTo>
                <a:lnTo>
                  <a:pt x="67055" y="70103"/>
                </a:lnTo>
                <a:lnTo>
                  <a:pt x="62483" y="67055"/>
                </a:lnTo>
                <a:lnTo>
                  <a:pt x="57911" y="62483"/>
                </a:lnTo>
                <a:lnTo>
                  <a:pt x="52577" y="60197"/>
                </a:lnTo>
                <a:lnTo>
                  <a:pt x="48005" y="55625"/>
                </a:lnTo>
                <a:lnTo>
                  <a:pt x="45719" y="53339"/>
                </a:lnTo>
                <a:lnTo>
                  <a:pt x="43433" y="50291"/>
                </a:lnTo>
                <a:lnTo>
                  <a:pt x="41147" y="48005"/>
                </a:lnTo>
                <a:lnTo>
                  <a:pt x="38099" y="45719"/>
                </a:lnTo>
                <a:lnTo>
                  <a:pt x="38099" y="43433"/>
                </a:lnTo>
                <a:lnTo>
                  <a:pt x="35813" y="38861"/>
                </a:lnTo>
                <a:lnTo>
                  <a:pt x="35813" y="28955"/>
                </a:lnTo>
                <a:lnTo>
                  <a:pt x="38099" y="24383"/>
                </a:lnTo>
                <a:lnTo>
                  <a:pt x="45719" y="19049"/>
                </a:lnTo>
                <a:lnTo>
                  <a:pt x="50291" y="14477"/>
                </a:lnTo>
                <a:lnTo>
                  <a:pt x="74675" y="14477"/>
                </a:lnTo>
                <a:lnTo>
                  <a:pt x="79247" y="19049"/>
                </a:lnTo>
                <a:lnTo>
                  <a:pt x="81533" y="22097"/>
                </a:lnTo>
                <a:lnTo>
                  <a:pt x="83819" y="26669"/>
                </a:lnTo>
                <a:lnTo>
                  <a:pt x="83819" y="31241"/>
                </a:lnTo>
                <a:lnTo>
                  <a:pt x="81533" y="35813"/>
                </a:lnTo>
                <a:lnTo>
                  <a:pt x="81533" y="38861"/>
                </a:lnTo>
                <a:lnTo>
                  <a:pt x="79247" y="41147"/>
                </a:lnTo>
                <a:lnTo>
                  <a:pt x="101345" y="41147"/>
                </a:lnTo>
                <a:lnTo>
                  <a:pt x="103631" y="35813"/>
                </a:lnTo>
                <a:lnTo>
                  <a:pt x="105917" y="33527"/>
                </a:lnTo>
                <a:lnTo>
                  <a:pt x="108203" y="28955"/>
                </a:lnTo>
                <a:lnTo>
                  <a:pt x="108203" y="16763"/>
                </a:lnTo>
                <a:lnTo>
                  <a:pt x="103631" y="12191"/>
                </a:lnTo>
                <a:lnTo>
                  <a:pt x="98297" y="7619"/>
                </a:lnTo>
                <a:lnTo>
                  <a:pt x="95465" y="5688"/>
                </a:lnTo>
                <a:lnTo>
                  <a:pt x="84025" y="1359"/>
                </a:lnTo>
                <a:lnTo>
                  <a:pt x="70103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2" name="object 112"/>
          <p:cNvSpPr/>
          <p:nvPr/>
        </p:nvSpPr>
        <p:spPr>
          <a:xfrm>
            <a:off x="7131558" y="4828032"/>
            <a:ext cx="105918" cy="163830"/>
          </a:xfrm>
          <a:custGeom>
            <a:avLst/>
            <a:gdLst/>
            <a:ahLst/>
            <a:cxnLst/>
            <a:rect l="l" t="t" r="r" b="b"/>
            <a:pathLst>
              <a:path w="105918" h="163829">
                <a:moveTo>
                  <a:pt x="67056" y="0"/>
                </a:moveTo>
                <a:lnTo>
                  <a:pt x="64224" y="58"/>
                </a:lnTo>
                <a:lnTo>
                  <a:pt x="50974" y="1988"/>
                </a:lnTo>
                <a:lnTo>
                  <a:pt x="38895" y="6748"/>
                </a:lnTo>
                <a:lnTo>
                  <a:pt x="28956" y="14477"/>
                </a:lnTo>
                <a:lnTo>
                  <a:pt x="21350" y="21415"/>
                </a:lnTo>
                <a:lnTo>
                  <a:pt x="14656" y="32040"/>
                </a:lnTo>
                <a:lnTo>
                  <a:pt x="12192" y="45719"/>
                </a:lnTo>
                <a:lnTo>
                  <a:pt x="12192" y="50291"/>
                </a:lnTo>
                <a:lnTo>
                  <a:pt x="14478" y="55625"/>
                </a:lnTo>
                <a:lnTo>
                  <a:pt x="14478" y="57911"/>
                </a:lnTo>
                <a:lnTo>
                  <a:pt x="16764" y="62483"/>
                </a:lnTo>
                <a:lnTo>
                  <a:pt x="16764" y="67055"/>
                </a:lnTo>
                <a:lnTo>
                  <a:pt x="21336" y="70103"/>
                </a:lnTo>
                <a:lnTo>
                  <a:pt x="23622" y="74675"/>
                </a:lnTo>
                <a:lnTo>
                  <a:pt x="28956" y="79247"/>
                </a:lnTo>
                <a:lnTo>
                  <a:pt x="33528" y="84581"/>
                </a:lnTo>
                <a:lnTo>
                  <a:pt x="35814" y="86867"/>
                </a:lnTo>
                <a:lnTo>
                  <a:pt x="43434" y="91439"/>
                </a:lnTo>
                <a:lnTo>
                  <a:pt x="50292" y="99059"/>
                </a:lnTo>
                <a:lnTo>
                  <a:pt x="57912" y="103631"/>
                </a:lnTo>
                <a:lnTo>
                  <a:pt x="62484" y="108203"/>
                </a:lnTo>
                <a:lnTo>
                  <a:pt x="67056" y="112775"/>
                </a:lnTo>
                <a:lnTo>
                  <a:pt x="69342" y="118109"/>
                </a:lnTo>
                <a:lnTo>
                  <a:pt x="69342" y="134873"/>
                </a:lnTo>
                <a:lnTo>
                  <a:pt x="67056" y="139445"/>
                </a:lnTo>
                <a:lnTo>
                  <a:pt x="62484" y="144017"/>
                </a:lnTo>
                <a:lnTo>
                  <a:pt x="57912" y="149351"/>
                </a:lnTo>
                <a:lnTo>
                  <a:pt x="50292" y="151637"/>
                </a:lnTo>
                <a:lnTo>
                  <a:pt x="33528" y="151637"/>
                </a:lnTo>
                <a:lnTo>
                  <a:pt x="28956" y="149351"/>
                </a:lnTo>
                <a:lnTo>
                  <a:pt x="23622" y="144017"/>
                </a:lnTo>
                <a:lnTo>
                  <a:pt x="21336" y="141731"/>
                </a:lnTo>
                <a:lnTo>
                  <a:pt x="19050" y="137159"/>
                </a:lnTo>
                <a:lnTo>
                  <a:pt x="19050" y="124967"/>
                </a:lnTo>
                <a:lnTo>
                  <a:pt x="21336" y="120395"/>
                </a:lnTo>
                <a:lnTo>
                  <a:pt x="19050" y="115823"/>
                </a:lnTo>
                <a:lnTo>
                  <a:pt x="9906" y="115823"/>
                </a:lnTo>
                <a:lnTo>
                  <a:pt x="6858" y="118109"/>
                </a:lnTo>
                <a:lnTo>
                  <a:pt x="4572" y="122681"/>
                </a:lnTo>
                <a:lnTo>
                  <a:pt x="0" y="124967"/>
                </a:lnTo>
                <a:lnTo>
                  <a:pt x="0" y="147065"/>
                </a:lnTo>
                <a:lnTo>
                  <a:pt x="2286" y="153923"/>
                </a:lnTo>
                <a:lnTo>
                  <a:pt x="9906" y="156209"/>
                </a:lnTo>
                <a:lnTo>
                  <a:pt x="14647" y="159176"/>
                </a:lnTo>
                <a:lnTo>
                  <a:pt x="26040" y="162713"/>
                </a:lnTo>
                <a:lnTo>
                  <a:pt x="41148" y="163829"/>
                </a:lnTo>
                <a:lnTo>
                  <a:pt x="45021" y="163741"/>
                </a:lnTo>
                <a:lnTo>
                  <a:pt x="58576" y="161963"/>
                </a:lnTo>
                <a:lnTo>
                  <a:pt x="69342" y="158495"/>
                </a:lnTo>
                <a:lnTo>
                  <a:pt x="82031" y="151086"/>
                </a:lnTo>
                <a:lnTo>
                  <a:pt x="89154" y="141731"/>
                </a:lnTo>
                <a:lnTo>
                  <a:pt x="93726" y="134873"/>
                </a:lnTo>
                <a:lnTo>
                  <a:pt x="96012" y="124967"/>
                </a:lnTo>
                <a:lnTo>
                  <a:pt x="96012" y="108203"/>
                </a:lnTo>
                <a:lnTo>
                  <a:pt x="93726" y="101345"/>
                </a:lnTo>
                <a:lnTo>
                  <a:pt x="89154" y="93725"/>
                </a:lnTo>
                <a:lnTo>
                  <a:pt x="84773" y="88387"/>
                </a:lnTo>
                <a:lnTo>
                  <a:pt x="76412" y="79765"/>
                </a:lnTo>
                <a:lnTo>
                  <a:pt x="64770" y="70103"/>
                </a:lnTo>
                <a:lnTo>
                  <a:pt x="60198" y="67055"/>
                </a:lnTo>
                <a:lnTo>
                  <a:pt x="57912" y="62483"/>
                </a:lnTo>
                <a:lnTo>
                  <a:pt x="52578" y="60197"/>
                </a:lnTo>
                <a:lnTo>
                  <a:pt x="48006" y="55625"/>
                </a:lnTo>
                <a:lnTo>
                  <a:pt x="43434" y="53339"/>
                </a:lnTo>
                <a:lnTo>
                  <a:pt x="41148" y="50291"/>
                </a:lnTo>
                <a:lnTo>
                  <a:pt x="38100" y="48005"/>
                </a:lnTo>
                <a:lnTo>
                  <a:pt x="35814" y="43433"/>
                </a:lnTo>
                <a:lnTo>
                  <a:pt x="33528" y="38861"/>
                </a:lnTo>
                <a:lnTo>
                  <a:pt x="33528" y="28955"/>
                </a:lnTo>
                <a:lnTo>
                  <a:pt x="38100" y="24383"/>
                </a:lnTo>
                <a:lnTo>
                  <a:pt x="43434" y="19049"/>
                </a:lnTo>
                <a:lnTo>
                  <a:pt x="48006" y="14477"/>
                </a:lnTo>
                <a:lnTo>
                  <a:pt x="72390" y="14477"/>
                </a:lnTo>
                <a:lnTo>
                  <a:pt x="76962" y="19049"/>
                </a:lnTo>
                <a:lnTo>
                  <a:pt x="79248" y="22097"/>
                </a:lnTo>
                <a:lnTo>
                  <a:pt x="81534" y="26669"/>
                </a:lnTo>
                <a:lnTo>
                  <a:pt x="81534" y="31241"/>
                </a:lnTo>
                <a:lnTo>
                  <a:pt x="79248" y="35813"/>
                </a:lnTo>
                <a:lnTo>
                  <a:pt x="79248" y="38861"/>
                </a:lnTo>
                <a:lnTo>
                  <a:pt x="81534" y="41147"/>
                </a:lnTo>
                <a:lnTo>
                  <a:pt x="98298" y="41147"/>
                </a:lnTo>
                <a:lnTo>
                  <a:pt x="100584" y="35813"/>
                </a:lnTo>
                <a:lnTo>
                  <a:pt x="103632" y="33527"/>
                </a:lnTo>
                <a:lnTo>
                  <a:pt x="105918" y="28955"/>
                </a:lnTo>
                <a:lnTo>
                  <a:pt x="105918" y="16763"/>
                </a:lnTo>
                <a:lnTo>
                  <a:pt x="103632" y="12191"/>
                </a:lnTo>
                <a:lnTo>
                  <a:pt x="96012" y="7619"/>
                </a:lnTo>
                <a:lnTo>
                  <a:pt x="92683" y="5400"/>
                </a:lnTo>
                <a:lnTo>
                  <a:pt x="81277" y="1291"/>
                </a:lnTo>
                <a:lnTo>
                  <a:pt x="67056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3" name="object 113"/>
          <p:cNvSpPr/>
          <p:nvPr/>
        </p:nvSpPr>
        <p:spPr>
          <a:xfrm>
            <a:off x="7258812" y="4828032"/>
            <a:ext cx="79248" cy="38862"/>
          </a:xfrm>
          <a:custGeom>
            <a:avLst/>
            <a:gdLst/>
            <a:ahLst/>
            <a:cxnLst/>
            <a:rect l="l" t="t" r="r" b="b"/>
            <a:pathLst>
              <a:path w="79248" h="38862">
                <a:moveTo>
                  <a:pt x="28955" y="0"/>
                </a:moveTo>
                <a:lnTo>
                  <a:pt x="0" y="0"/>
                </a:lnTo>
                <a:lnTo>
                  <a:pt x="0" y="7619"/>
                </a:lnTo>
                <a:lnTo>
                  <a:pt x="12191" y="7619"/>
                </a:lnTo>
                <a:lnTo>
                  <a:pt x="12191" y="38861"/>
                </a:lnTo>
                <a:lnTo>
                  <a:pt x="16763" y="38861"/>
                </a:lnTo>
                <a:lnTo>
                  <a:pt x="16763" y="7619"/>
                </a:lnTo>
                <a:lnTo>
                  <a:pt x="28955" y="7619"/>
                </a:lnTo>
                <a:lnTo>
                  <a:pt x="28955" y="0"/>
                </a:lnTo>
                <a:close/>
              </a:path>
              <a:path w="79248" h="38862">
                <a:moveTo>
                  <a:pt x="79247" y="38861"/>
                </a:moveTo>
                <a:lnTo>
                  <a:pt x="79247" y="0"/>
                </a:lnTo>
                <a:lnTo>
                  <a:pt x="70103" y="0"/>
                </a:lnTo>
                <a:lnTo>
                  <a:pt x="57911" y="31241"/>
                </a:lnTo>
                <a:lnTo>
                  <a:pt x="48005" y="0"/>
                </a:lnTo>
                <a:lnTo>
                  <a:pt x="38861" y="0"/>
                </a:lnTo>
                <a:lnTo>
                  <a:pt x="38861" y="38861"/>
                </a:lnTo>
                <a:lnTo>
                  <a:pt x="43433" y="38861"/>
                </a:lnTo>
                <a:lnTo>
                  <a:pt x="43433" y="7619"/>
                </a:lnTo>
                <a:lnTo>
                  <a:pt x="57911" y="38861"/>
                </a:lnTo>
                <a:lnTo>
                  <a:pt x="60197" y="38861"/>
                </a:lnTo>
                <a:lnTo>
                  <a:pt x="74675" y="7619"/>
                </a:lnTo>
                <a:lnTo>
                  <a:pt x="74675" y="38861"/>
                </a:lnTo>
                <a:lnTo>
                  <a:pt x="79247" y="3886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919988" y="1590452"/>
            <a:ext cx="69106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Operational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experience</a:t>
            </a:r>
            <a:r>
              <a:rPr dirty="0" smtClean="0" sz="2400" spc="25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lessons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learned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9988" y="1956212"/>
            <a:ext cx="3876730" cy="11699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vaccination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post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studies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885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Ombretta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Palucci,</a:t>
            </a:r>
            <a:endParaRPr sz="12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Senior</a:t>
            </a:r>
            <a:r>
              <a:rPr dirty="0" smtClean="0" sz="1200" spc="-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Director</a:t>
            </a:r>
            <a:r>
              <a:rPr dirty="0" smtClean="0" sz="1200" spc="-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of</a:t>
            </a:r>
            <a:r>
              <a:rPr dirty="0" smtClean="0" sz="1200" spc="4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Real</a:t>
            </a:r>
            <a:r>
              <a:rPr dirty="0" smtClean="0" sz="1200" spc="-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-19">
                <a:solidFill>
                  <a:srgbClr val="1A1A1A"/>
                </a:solidFill>
                <a:latin typeface="Arial"/>
                <a:cs typeface="Arial"/>
              </a:rPr>
              <a:t>W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orld</a:t>
            </a:r>
            <a:r>
              <a:rPr dirty="0" smtClean="0" sz="1200" spc="-4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Strategy</a:t>
            </a:r>
            <a:r>
              <a:rPr dirty="0" smtClean="0" sz="1200" spc="-4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Lead</a:t>
            </a:r>
            <a:r>
              <a:rPr dirty="0" smtClean="0" sz="1200" spc="-4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Unit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10607" y="1956212"/>
            <a:ext cx="198148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authorization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805980" y="1956212"/>
            <a:ext cx="9505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safety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6940" y="6922605"/>
            <a:ext cx="1407895" cy="1397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019"/>
              </a:lnSpc>
              <a:spcBef>
                <a:spcPts val="51"/>
              </a:spcBef>
            </a:pPr>
            <a:r>
              <a:rPr dirty="0" smtClean="0" sz="900" spc="0">
                <a:solidFill>
                  <a:srgbClr val="8D8D8D"/>
                </a:solidFill>
                <a:latin typeface="Arial"/>
                <a:cs typeface="Arial"/>
              </a:rPr>
              <a:t>©</a:t>
            </a:r>
            <a:r>
              <a:rPr dirty="0" smtClean="0" sz="900" spc="0">
                <a:solidFill>
                  <a:srgbClr val="8D8D8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8D8D8D"/>
                </a:solidFill>
                <a:latin typeface="Arial"/>
                <a:cs typeface="Arial"/>
              </a:rPr>
              <a:t>Cop</a:t>
            </a:r>
            <a:r>
              <a:rPr dirty="0" smtClean="0" sz="900" spc="-9">
                <a:solidFill>
                  <a:srgbClr val="8D8D8D"/>
                </a:solidFill>
                <a:latin typeface="Arial"/>
                <a:cs typeface="Arial"/>
              </a:rPr>
              <a:t>y</a:t>
            </a:r>
            <a:r>
              <a:rPr dirty="0" smtClean="0" sz="900" spc="0">
                <a:solidFill>
                  <a:srgbClr val="8D8D8D"/>
                </a:solidFill>
                <a:latin typeface="Arial"/>
                <a:cs typeface="Arial"/>
              </a:rPr>
              <a:t>right</a:t>
            </a:r>
            <a:r>
              <a:rPr dirty="0" smtClean="0" sz="900" spc="19">
                <a:solidFill>
                  <a:srgbClr val="8D8D8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8D8D8D"/>
                </a:solidFill>
                <a:latin typeface="Arial"/>
                <a:cs typeface="Arial"/>
              </a:rPr>
              <a:t>2015</a:t>
            </a:r>
            <a:r>
              <a:rPr dirty="0" smtClean="0" sz="900" spc="4">
                <a:solidFill>
                  <a:srgbClr val="8D8D8D"/>
                </a:solidFill>
                <a:latin typeface="Arial"/>
                <a:cs typeface="Arial"/>
              </a:rPr>
              <a:t> </a:t>
            </a:r>
            <a:r>
              <a:rPr dirty="0" smtClean="0" sz="900" spc="0">
                <a:solidFill>
                  <a:srgbClr val="8D8D8D"/>
                </a:solidFill>
                <a:latin typeface="Arial"/>
                <a:cs typeface="Arial"/>
              </a:rPr>
              <a:t>Quintiles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57200" y="457200"/>
            <a:ext cx="9144000" cy="2600706"/>
          </a:xfrm>
          <a:custGeom>
            <a:avLst/>
            <a:gdLst/>
            <a:ahLst/>
            <a:cxnLst/>
            <a:rect l="l" t="t" r="r" b="b"/>
            <a:pathLst>
              <a:path w="9144000" h="2600706">
                <a:moveTo>
                  <a:pt x="9144000" y="2600705"/>
                </a:moveTo>
                <a:lnTo>
                  <a:pt x="9144000" y="0"/>
                </a:lnTo>
                <a:lnTo>
                  <a:pt x="0" y="0"/>
                </a:lnTo>
                <a:lnTo>
                  <a:pt x="0" y="2600706"/>
                </a:lnTo>
                <a:lnTo>
                  <a:pt x="9144000" y="2600705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8076438" y="2437637"/>
            <a:ext cx="313308" cy="306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152638" y="1917191"/>
            <a:ext cx="351574" cy="344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648700" y="1773174"/>
            <a:ext cx="257975" cy="243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9127236" y="2000250"/>
            <a:ext cx="324726" cy="3177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9150858" y="1427987"/>
            <a:ext cx="354495" cy="3589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010656" y="1346453"/>
            <a:ext cx="385762" cy="3832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6559296" y="1156715"/>
            <a:ext cx="317792" cy="3147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628638" y="675893"/>
            <a:ext cx="281330" cy="2804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956548" y="2561843"/>
            <a:ext cx="255320" cy="2446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84008" y="2122931"/>
            <a:ext cx="164592" cy="1592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22870" y="1725929"/>
            <a:ext cx="188975" cy="1844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055864" y="1523999"/>
            <a:ext cx="233959" cy="2263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456170" y="1447037"/>
            <a:ext cx="164592" cy="1592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263383" y="1161287"/>
            <a:ext cx="164592" cy="1592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6977633" y="1114044"/>
            <a:ext cx="164592" cy="15849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120890" y="1361693"/>
            <a:ext cx="121920" cy="1203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514844" y="1199387"/>
            <a:ext cx="152400" cy="1516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667244" y="942593"/>
            <a:ext cx="188975" cy="1889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559802" y="672845"/>
            <a:ext cx="188975" cy="1897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283958" y="482345"/>
            <a:ext cx="210972" cy="2087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295894" y="846581"/>
            <a:ext cx="121920" cy="12192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8161020" y="599694"/>
            <a:ext cx="164592" cy="15773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8439150" y="647699"/>
            <a:ext cx="164592" cy="1569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8677656" y="685799"/>
            <a:ext cx="152400" cy="15697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629650" y="933449"/>
            <a:ext cx="158496" cy="1569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8886444" y="1209293"/>
            <a:ext cx="196596" cy="1897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9223248" y="1009650"/>
            <a:ext cx="235457" cy="2346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8846820" y="1607819"/>
            <a:ext cx="176783" cy="16230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8061198" y="457200"/>
            <a:ext cx="282435" cy="11734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839200" y="457200"/>
            <a:ext cx="182879" cy="15544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6468618" y="457200"/>
            <a:ext cx="195071" cy="792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8950452" y="2303525"/>
            <a:ext cx="284225" cy="505206"/>
          </a:xfrm>
          <a:custGeom>
            <a:avLst/>
            <a:gdLst/>
            <a:ahLst/>
            <a:cxnLst/>
            <a:rect l="l" t="t" r="r" b="b"/>
            <a:pathLst>
              <a:path w="284225" h="505206">
                <a:moveTo>
                  <a:pt x="73861" y="269880"/>
                </a:moveTo>
                <a:lnTo>
                  <a:pt x="61453" y="276444"/>
                </a:lnTo>
                <a:lnTo>
                  <a:pt x="49870" y="284226"/>
                </a:lnTo>
                <a:lnTo>
                  <a:pt x="39220" y="293136"/>
                </a:lnTo>
                <a:lnTo>
                  <a:pt x="29613" y="303086"/>
                </a:lnTo>
                <a:lnTo>
                  <a:pt x="21159" y="313988"/>
                </a:lnTo>
                <a:lnTo>
                  <a:pt x="13966" y="325755"/>
                </a:lnTo>
                <a:lnTo>
                  <a:pt x="8145" y="338296"/>
                </a:lnTo>
                <a:lnTo>
                  <a:pt x="3805" y="351525"/>
                </a:lnTo>
                <a:lnTo>
                  <a:pt x="1056" y="365353"/>
                </a:lnTo>
                <a:lnTo>
                  <a:pt x="7" y="379692"/>
                </a:lnTo>
                <a:lnTo>
                  <a:pt x="0" y="381000"/>
                </a:lnTo>
                <a:lnTo>
                  <a:pt x="886" y="395489"/>
                </a:lnTo>
                <a:lnTo>
                  <a:pt x="3472" y="409457"/>
                </a:lnTo>
                <a:lnTo>
                  <a:pt x="7650" y="422819"/>
                </a:lnTo>
                <a:lnTo>
                  <a:pt x="13312" y="435488"/>
                </a:lnTo>
                <a:lnTo>
                  <a:pt x="20347" y="447378"/>
                </a:lnTo>
                <a:lnTo>
                  <a:pt x="28649" y="458405"/>
                </a:lnTo>
                <a:lnTo>
                  <a:pt x="38108" y="468480"/>
                </a:lnTo>
                <a:lnTo>
                  <a:pt x="48616" y="477520"/>
                </a:lnTo>
                <a:lnTo>
                  <a:pt x="60065" y="485438"/>
                </a:lnTo>
                <a:lnTo>
                  <a:pt x="72345" y="492148"/>
                </a:lnTo>
                <a:lnTo>
                  <a:pt x="85348" y="497564"/>
                </a:lnTo>
                <a:lnTo>
                  <a:pt x="98966" y="501601"/>
                </a:lnTo>
                <a:lnTo>
                  <a:pt x="113090" y="504172"/>
                </a:lnTo>
                <a:lnTo>
                  <a:pt x="127612" y="505191"/>
                </a:lnTo>
                <a:lnTo>
                  <a:pt x="129539" y="505206"/>
                </a:lnTo>
                <a:lnTo>
                  <a:pt x="144559" y="504391"/>
                </a:lnTo>
                <a:lnTo>
                  <a:pt x="159048" y="502004"/>
                </a:lnTo>
                <a:lnTo>
                  <a:pt x="172917" y="498132"/>
                </a:lnTo>
                <a:lnTo>
                  <a:pt x="186074" y="492861"/>
                </a:lnTo>
                <a:lnTo>
                  <a:pt x="198426" y="486278"/>
                </a:lnTo>
                <a:lnTo>
                  <a:pt x="209883" y="478470"/>
                </a:lnTo>
                <a:lnTo>
                  <a:pt x="220353" y="469524"/>
                </a:lnTo>
                <a:lnTo>
                  <a:pt x="229744" y="459525"/>
                </a:lnTo>
                <a:lnTo>
                  <a:pt x="237965" y="448561"/>
                </a:lnTo>
                <a:lnTo>
                  <a:pt x="244924" y="436719"/>
                </a:lnTo>
                <a:lnTo>
                  <a:pt x="250530" y="424084"/>
                </a:lnTo>
                <a:lnTo>
                  <a:pt x="254691" y="410744"/>
                </a:lnTo>
                <a:lnTo>
                  <a:pt x="257315" y="396786"/>
                </a:lnTo>
                <a:lnTo>
                  <a:pt x="258311" y="382295"/>
                </a:lnTo>
                <a:lnTo>
                  <a:pt x="258317" y="381000"/>
                </a:lnTo>
                <a:lnTo>
                  <a:pt x="257557" y="367305"/>
                </a:lnTo>
                <a:lnTo>
                  <a:pt x="255322" y="353994"/>
                </a:lnTo>
                <a:lnTo>
                  <a:pt x="251682" y="341161"/>
                </a:lnTo>
                <a:lnTo>
                  <a:pt x="246707" y="328900"/>
                </a:lnTo>
                <a:lnTo>
                  <a:pt x="240465" y="317305"/>
                </a:lnTo>
                <a:lnTo>
                  <a:pt x="233026" y="306471"/>
                </a:lnTo>
                <a:lnTo>
                  <a:pt x="224460" y="296491"/>
                </a:lnTo>
                <a:lnTo>
                  <a:pt x="214835" y="287459"/>
                </a:lnTo>
                <a:lnTo>
                  <a:pt x="204222" y="279470"/>
                </a:lnTo>
                <a:lnTo>
                  <a:pt x="195833" y="274320"/>
                </a:lnTo>
                <a:lnTo>
                  <a:pt x="208440" y="235955"/>
                </a:lnTo>
                <a:lnTo>
                  <a:pt x="219788" y="201424"/>
                </a:lnTo>
                <a:lnTo>
                  <a:pt x="229942" y="170525"/>
                </a:lnTo>
                <a:lnTo>
                  <a:pt x="238969" y="143054"/>
                </a:lnTo>
                <a:lnTo>
                  <a:pt x="246935" y="118812"/>
                </a:lnTo>
                <a:lnTo>
                  <a:pt x="253907" y="97596"/>
                </a:lnTo>
                <a:lnTo>
                  <a:pt x="259951" y="79204"/>
                </a:lnTo>
                <a:lnTo>
                  <a:pt x="265133" y="63434"/>
                </a:lnTo>
                <a:lnTo>
                  <a:pt x="269519" y="50086"/>
                </a:lnTo>
                <a:lnTo>
                  <a:pt x="273176" y="38957"/>
                </a:lnTo>
                <a:lnTo>
                  <a:pt x="276171" y="29845"/>
                </a:lnTo>
                <a:lnTo>
                  <a:pt x="278568" y="22549"/>
                </a:lnTo>
                <a:lnTo>
                  <a:pt x="280436" y="16866"/>
                </a:lnTo>
                <a:lnTo>
                  <a:pt x="281839" y="12596"/>
                </a:lnTo>
                <a:lnTo>
                  <a:pt x="282844" y="9536"/>
                </a:lnTo>
                <a:lnTo>
                  <a:pt x="283927" y="6241"/>
                </a:lnTo>
                <a:lnTo>
                  <a:pt x="284225" y="5333"/>
                </a:lnTo>
                <a:lnTo>
                  <a:pt x="265175" y="0"/>
                </a:lnTo>
                <a:lnTo>
                  <a:pt x="252569" y="38038"/>
                </a:lnTo>
                <a:lnTo>
                  <a:pt x="241221" y="72275"/>
                </a:lnTo>
                <a:lnTo>
                  <a:pt x="231067" y="102912"/>
                </a:lnTo>
                <a:lnTo>
                  <a:pt x="222040" y="130149"/>
                </a:lnTo>
                <a:lnTo>
                  <a:pt x="214074" y="154185"/>
                </a:lnTo>
                <a:lnTo>
                  <a:pt x="207102" y="175221"/>
                </a:lnTo>
                <a:lnTo>
                  <a:pt x="201058" y="193457"/>
                </a:lnTo>
                <a:lnTo>
                  <a:pt x="195876" y="209092"/>
                </a:lnTo>
                <a:lnTo>
                  <a:pt x="191490" y="222327"/>
                </a:lnTo>
                <a:lnTo>
                  <a:pt x="187833" y="233362"/>
                </a:lnTo>
                <a:lnTo>
                  <a:pt x="184838" y="242396"/>
                </a:lnTo>
                <a:lnTo>
                  <a:pt x="182441" y="249631"/>
                </a:lnTo>
                <a:lnTo>
                  <a:pt x="180573" y="255265"/>
                </a:lnTo>
                <a:lnTo>
                  <a:pt x="179170" y="259499"/>
                </a:lnTo>
                <a:lnTo>
                  <a:pt x="178165" y="262532"/>
                </a:lnTo>
                <a:lnTo>
                  <a:pt x="177082" y="265799"/>
                </a:lnTo>
                <a:lnTo>
                  <a:pt x="176783" y="266700"/>
                </a:lnTo>
                <a:lnTo>
                  <a:pt x="144594" y="267615"/>
                </a:lnTo>
                <a:lnTo>
                  <a:pt x="159054" y="270283"/>
                </a:lnTo>
                <a:lnTo>
                  <a:pt x="172813" y="274583"/>
                </a:lnTo>
                <a:lnTo>
                  <a:pt x="185764" y="280398"/>
                </a:lnTo>
                <a:lnTo>
                  <a:pt x="197801" y="287607"/>
                </a:lnTo>
                <a:lnTo>
                  <a:pt x="208818" y="296092"/>
                </a:lnTo>
                <a:lnTo>
                  <a:pt x="218707" y="305734"/>
                </a:lnTo>
                <a:lnTo>
                  <a:pt x="227363" y="316414"/>
                </a:lnTo>
                <a:lnTo>
                  <a:pt x="234679" y="328013"/>
                </a:lnTo>
                <a:lnTo>
                  <a:pt x="240548" y="340411"/>
                </a:lnTo>
                <a:lnTo>
                  <a:pt x="244864" y="353490"/>
                </a:lnTo>
                <a:lnTo>
                  <a:pt x="247521" y="367131"/>
                </a:lnTo>
                <a:lnTo>
                  <a:pt x="248411" y="381000"/>
                </a:lnTo>
                <a:lnTo>
                  <a:pt x="247494" y="395677"/>
                </a:lnTo>
                <a:lnTo>
                  <a:pt x="244812" y="409718"/>
                </a:lnTo>
                <a:lnTo>
                  <a:pt x="240471" y="423029"/>
                </a:lnTo>
                <a:lnTo>
                  <a:pt x="234580" y="435515"/>
                </a:lnTo>
                <a:lnTo>
                  <a:pt x="227243" y="447084"/>
                </a:lnTo>
                <a:lnTo>
                  <a:pt x="218568" y="457640"/>
                </a:lnTo>
                <a:lnTo>
                  <a:pt x="208660" y="467090"/>
                </a:lnTo>
                <a:lnTo>
                  <a:pt x="197628" y="475340"/>
                </a:lnTo>
                <a:lnTo>
                  <a:pt x="185576" y="482296"/>
                </a:lnTo>
                <a:lnTo>
                  <a:pt x="172612" y="487864"/>
                </a:lnTo>
                <a:lnTo>
                  <a:pt x="158842" y="491950"/>
                </a:lnTo>
                <a:lnTo>
                  <a:pt x="144372" y="494459"/>
                </a:lnTo>
                <a:lnTo>
                  <a:pt x="129539" y="495300"/>
                </a:lnTo>
                <a:lnTo>
                  <a:pt x="114820" y="494440"/>
                </a:lnTo>
                <a:lnTo>
                  <a:pt x="100574" y="491922"/>
                </a:lnTo>
                <a:lnTo>
                  <a:pt x="86921" y="487839"/>
                </a:lnTo>
                <a:lnTo>
                  <a:pt x="73984" y="482285"/>
                </a:lnTo>
                <a:lnTo>
                  <a:pt x="61886" y="475352"/>
                </a:lnTo>
                <a:lnTo>
                  <a:pt x="50747" y="467134"/>
                </a:lnTo>
                <a:lnTo>
                  <a:pt x="40691" y="457723"/>
                </a:lnTo>
                <a:lnTo>
                  <a:pt x="31838" y="447212"/>
                </a:lnTo>
                <a:lnTo>
                  <a:pt x="24312" y="435695"/>
                </a:lnTo>
                <a:lnTo>
                  <a:pt x="18234" y="423264"/>
                </a:lnTo>
                <a:lnTo>
                  <a:pt x="13725" y="410013"/>
                </a:lnTo>
                <a:lnTo>
                  <a:pt x="10909" y="396034"/>
                </a:lnTo>
                <a:lnTo>
                  <a:pt x="9906" y="381421"/>
                </a:lnTo>
                <a:lnTo>
                  <a:pt x="9905" y="381000"/>
                </a:lnTo>
                <a:lnTo>
                  <a:pt x="10855" y="366968"/>
                </a:lnTo>
                <a:lnTo>
                  <a:pt x="13622" y="353378"/>
                </a:lnTo>
                <a:lnTo>
                  <a:pt x="18084" y="340347"/>
                </a:lnTo>
                <a:lnTo>
                  <a:pt x="24119" y="327992"/>
                </a:lnTo>
                <a:lnTo>
                  <a:pt x="31607" y="316432"/>
                </a:lnTo>
                <a:lnTo>
                  <a:pt x="40423" y="305785"/>
                </a:lnTo>
                <a:lnTo>
                  <a:pt x="50447" y="296167"/>
                </a:lnTo>
                <a:lnTo>
                  <a:pt x="61557" y="287698"/>
                </a:lnTo>
                <a:lnTo>
                  <a:pt x="73630" y="280495"/>
                </a:lnTo>
                <a:lnTo>
                  <a:pt x="86544" y="274676"/>
                </a:lnTo>
                <a:lnTo>
                  <a:pt x="100179" y="270359"/>
                </a:lnTo>
                <a:lnTo>
                  <a:pt x="114410" y="267661"/>
                </a:lnTo>
                <a:lnTo>
                  <a:pt x="129118" y="266700"/>
                </a:lnTo>
                <a:lnTo>
                  <a:pt x="86983" y="264620"/>
                </a:lnTo>
                <a:lnTo>
                  <a:pt x="73861" y="26988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9037435" y="2561081"/>
            <a:ext cx="89800" cy="10059"/>
          </a:xfrm>
          <a:custGeom>
            <a:avLst/>
            <a:gdLst/>
            <a:ahLst/>
            <a:cxnLst/>
            <a:rect l="l" t="t" r="r" b="b"/>
            <a:pathLst>
              <a:path w="89800" h="10059">
                <a:moveTo>
                  <a:pt x="27948" y="814"/>
                </a:moveTo>
                <a:lnTo>
                  <a:pt x="13726" y="3198"/>
                </a:lnTo>
                <a:lnTo>
                  <a:pt x="0" y="7064"/>
                </a:lnTo>
                <a:lnTo>
                  <a:pt x="42135" y="9144"/>
                </a:lnTo>
                <a:lnTo>
                  <a:pt x="42556" y="9143"/>
                </a:lnTo>
                <a:lnTo>
                  <a:pt x="57611" y="10059"/>
                </a:lnTo>
                <a:lnTo>
                  <a:pt x="89800" y="9143"/>
                </a:lnTo>
                <a:lnTo>
                  <a:pt x="78384" y="4627"/>
                </a:lnTo>
                <a:lnTo>
                  <a:pt x="66615" y="1769"/>
                </a:lnTo>
                <a:lnTo>
                  <a:pt x="53819" y="318"/>
                </a:lnTo>
                <a:lnTo>
                  <a:pt x="42556" y="0"/>
                </a:lnTo>
                <a:lnTo>
                  <a:pt x="27948" y="814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9388602" y="2270759"/>
            <a:ext cx="212598" cy="163067"/>
          </a:xfrm>
          <a:custGeom>
            <a:avLst/>
            <a:gdLst/>
            <a:ahLst/>
            <a:cxnLst/>
            <a:rect l="l" t="t" r="r" b="b"/>
            <a:pathLst>
              <a:path w="212598" h="163068">
                <a:moveTo>
                  <a:pt x="9905" y="0"/>
                </a:moveTo>
                <a:lnTo>
                  <a:pt x="0" y="15240"/>
                </a:lnTo>
                <a:lnTo>
                  <a:pt x="203453" y="163067"/>
                </a:lnTo>
                <a:lnTo>
                  <a:pt x="212597" y="148589"/>
                </a:lnTo>
                <a:lnTo>
                  <a:pt x="9905" y="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8074152" y="1427226"/>
            <a:ext cx="1428750" cy="1314450"/>
          </a:xfrm>
          <a:custGeom>
            <a:avLst/>
            <a:gdLst/>
            <a:ahLst/>
            <a:cxnLst/>
            <a:rect l="l" t="t" r="r" b="b"/>
            <a:pathLst>
              <a:path w="1428750" h="1314450">
                <a:moveTo>
                  <a:pt x="225327" y="887528"/>
                </a:moveTo>
                <a:lnTo>
                  <a:pt x="227813" y="873283"/>
                </a:lnTo>
                <a:lnTo>
                  <a:pt x="229766" y="862084"/>
                </a:lnTo>
                <a:lnTo>
                  <a:pt x="231253" y="853565"/>
                </a:lnTo>
                <a:lnTo>
                  <a:pt x="232336" y="847359"/>
                </a:lnTo>
                <a:lnTo>
                  <a:pt x="233079" y="843099"/>
                </a:lnTo>
                <a:lnTo>
                  <a:pt x="233546" y="840420"/>
                </a:lnTo>
                <a:lnTo>
                  <a:pt x="233934" y="838199"/>
                </a:lnTo>
                <a:lnTo>
                  <a:pt x="252984" y="838199"/>
                </a:lnTo>
                <a:lnTo>
                  <a:pt x="267755" y="837595"/>
                </a:lnTo>
                <a:lnTo>
                  <a:pt x="282182" y="835811"/>
                </a:lnTo>
                <a:lnTo>
                  <a:pt x="296216" y="832897"/>
                </a:lnTo>
                <a:lnTo>
                  <a:pt x="309811" y="828899"/>
                </a:lnTo>
                <a:lnTo>
                  <a:pt x="322919" y="823865"/>
                </a:lnTo>
                <a:lnTo>
                  <a:pt x="335493" y="817842"/>
                </a:lnTo>
                <a:lnTo>
                  <a:pt x="347485" y="810877"/>
                </a:lnTo>
                <a:lnTo>
                  <a:pt x="341291" y="803870"/>
                </a:lnTo>
                <a:lnTo>
                  <a:pt x="329258" y="810718"/>
                </a:lnTo>
                <a:lnTo>
                  <a:pt x="316615" y="816563"/>
                </a:lnTo>
                <a:lnTo>
                  <a:pt x="303415" y="821352"/>
                </a:lnTo>
                <a:lnTo>
                  <a:pt x="289711" y="825034"/>
                </a:lnTo>
                <a:lnTo>
                  <a:pt x="275554" y="827556"/>
                </a:lnTo>
                <a:lnTo>
                  <a:pt x="260998" y="828868"/>
                </a:lnTo>
                <a:lnTo>
                  <a:pt x="252984" y="829055"/>
                </a:lnTo>
                <a:lnTo>
                  <a:pt x="238480" y="828422"/>
                </a:lnTo>
                <a:lnTo>
                  <a:pt x="224285" y="826555"/>
                </a:lnTo>
                <a:lnTo>
                  <a:pt x="210458" y="823507"/>
                </a:lnTo>
                <a:lnTo>
                  <a:pt x="197055" y="819329"/>
                </a:lnTo>
                <a:lnTo>
                  <a:pt x="184135" y="814071"/>
                </a:lnTo>
                <a:lnTo>
                  <a:pt x="171755" y="807785"/>
                </a:lnTo>
                <a:lnTo>
                  <a:pt x="159973" y="800523"/>
                </a:lnTo>
                <a:lnTo>
                  <a:pt x="148846" y="792336"/>
                </a:lnTo>
                <a:lnTo>
                  <a:pt x="138432" y="783275"/>
                </a:lnTo>
                <a:lnTo>
                  <a:pt x="128789" y="773392"/>
                </a:lnTo>
                <a:lnTo>
                  <a:pt x="119976" y="762737"/>
                </a:lnTo>
                <a:lnTo>
                  <a:pt x="112048" y="751362"/>
                </a:lnTo>
                <a:lnTo>
                  <a:pt x="105064" y="739318"/>
                </a:lnTo>
                <a:lnTo>
                  <a:pt x="99083" y="726657"/>
                </a:lnTo>
                <a:lnTo>
                  <a:pt x="94161" y="713430"/>
                </a:lnTo>
                <a:lnTo>
                  <a:pt x="90356" y="699689"/>
                </a:lnTo>
                <a:lnTo>
                  <a:pt x="87726" y="685483"/>
                </a:lnTo>
                <a:lnTo>
                  <a:pt x="86328" y="670866"/>
                </a:lnTo>
                <a:lnTo>
                  <a:pt x="86106" y="662177"/>
                </a:lnTo>
                <a:lnTo>
                  <a:pt x="86758" y="647343"/>
                </a:lnTo>
                <a:lnTo>
                  <a:pt x="88677" y="632892"/>
                </a:lnTo>
                <a:lnTo>
                  <a:pt x="91804" y="618874"/>
                </a:lnTo>
                <a:lnTo>
                  <a:pt x="96082" y="605340"/>
                </a:lnTo>
                <a:lnTo>
                  <a:pt x="101453" y="592343"/>
                </a:lnTo>
                <a:lnTo>
                  <a:pt x="107860" y="579934"/>
                </a:lnTo>
                <a:lnTo>
                  <a:pt x="115244" y="568163"/>
                </a:lnTo>
                <a:lnTo>
                  <a:pt x="123549" y="557082"/>
                </a:lnTo>
                <a:lnTo>
                  <a:pt x="132715" y="546743"/>
                </a:lnTo>
                <a:lnTo>
                  <a:pt x="142687" y="537196"/>
                </a:lnTo>
                <a:lnTo>
                  <a:pt x="153405" y="528494"/>
                </a:lnTo>
                <a:lnTo>
                  <a:pt x="164812" y="520686"/>
                </a:lnTo>
                <a:lnTo>
                  <a:pt x="176851" y="513825"/>
                </a:lnTo>
                <a:lnTo>
                  <a:pt x="189463" y="507963"/>
                </a:lnTo>
                <a:lnTo>
                  <a:pt x="202592" y="503149"/>
                </a:lnTo>
                <a:lnTo>
                  <a:pt x="216179" y="499436"/>
                </a:lnTo>
                <a:lnTo>
                  <a:pt x="230167" y="496874"/>
                </a:lnTo>
                <a:lnTo>
                  <a:pt x="244497" y="495516"/>
                </a:lnTo>
                <a:lnTo>
                  <a:pt x="252984" y="495299"/>
                </a:lnTo>
                <a:lnTo>
                  <a:pt x="267402" y="495905"/>
                </a:lnTo>
                <a:lnTo>
                  <a:pt x="281472" y="497688"/>
                </a:lnTo>
                <a:lnTo>
                  <a:pt x="295142" y="500601"/>
                </a:lnTo>
                <a:lnTo>
                  <a:pt x="308362" y="504595"/>
                </a:lnTo>
                <a:lnTo>
                  <a:pt x="321081" y="509621"/>
                </a:lnTo>
                <a:lnTo>
                  <a:pt x="333248" y="515631"/>
                </a:lnTo>
                <a:lnTo>
                  <a:pt x="344812" y="522576"/>
                </a:lnTo>
                <a:lnTo>
                  <a:pt x="355722" y="530408"/>
                </a:lnTo>
                <a:lnTo>
                  <a:pt x="365927" y="539077"/>
                </a:lnTo>
                <a:lnTo>
                  <a:pt x="375375" y="548536"/>
                </a:lnTo>
                <a:lnTo>
                  <a:pt x="384017" y="558736"/>
                </a:lnTo>
                <a:lnTo>
                  <a:pt x="391801" y="569628"/>
                </a:lnTo>
                <a:lnTo>
                  <a:pt x="398676" y="581164"/>
                </a:lnTo>
                <a:lnTo>
                  <a:pt x="404591" y="593295"/>
                </a:lnTo>
                <a:lnTo>
                  <a:pt x="409495" y="605972"/>
                </a:lnTo>
                <a:lnTo>
                  <a:pt x="412241" y="614933"/>
                </a:lnTo>
                <a:lnTo>
                  <a:pt x="414528" y="617219"/>
                </a:lnTo>
                <a:lnTo>
                  <a:pt x="416404" y="629330"/>
                </a:lnTo>
                <a:lnTo>
                  <a:pt x="429006" y="638555"/>
                </a:lnTo>
                <a:lnTo>
                  <a:pt x="417976" y="641587"/>
                </a:lnTo>
                <a:lnTo>
                  <a:pt x="418940" y="654498"/>
                </a:lnTo>
                <a:lnTo>
                  <a:pt x="419100" y="662177"/>
                </a:lnTo>
                <a:lnTo>
                  <a:pt x="418463" y="677045"/>
                </a:lnTo>
                <a:lnTo>
                  <a:pt x="416589" y="691528"/>
                </a:lnTo>
                <a:lnTo>
                  <a:pt x="427467" y="685664"/>
                </a:lnTo>
                <a:lnTo>
                  <a:pt x="428786" y="671094"/>
                </a:lnTo>
                <a:lnTo>
                  <a:pt x="429006" y="662177"/>
                </a:lnTo>
                <a:lnTo>
                  <a:pt x="429006" y="640841"/>
                </a:lnTo>
                <a:lnTo>
                  <a:pt x="459267" y="621911"/>
                </a:lnTo>
                <a:lnTo>
                  <a:pt x="485629" y="605420"/>
                </a:lnTo>
                <a:lnTo>
                  <a:pt x="508361" y="591199"/>
                </a:lnTo>
                <a:lnTo>
                  <a:pt x="527732" y="579081"/>
                </a:lnTo>
                <a:lnTo>
                  <a:pt x="544010" y="568898"/>
                </a:lnTo>
                <a:lnTo>
                  <a:pt x="557465" y="560481"/>
                </a:lnTo>
                <a:lnTo>
                  <a:pt x="568366" y="553662"/>
                </a:lnTo>
                <a:lnTo>
                  <a:pt x="576981" y="548272"/>
                </a:lnTo>
                <a:lnTo>
                  <a:pt x="583579" y="544145"/>
                </a:lnTo>
                <a:lnTo>
                  <a:pt x="588430" y="541110"/>
                </a:lnTo>
                <a:lnTo>
                  <a:pt x="591801" y="539001"/>
                </a:lnTo>
                <a:lnTo>
                  <a:pt x="595184" y="536885"/>
                </a:lnTo>
                <a:lnTo>
                  <a:pt x="595884" y="536447"/>
                </a:lnTo>
                <a:lnTo>
                  <a:pt x="603443" y="546652"/>
                </a:lnTo>
                <a:lnTo>
                  <a:pt x="612209" y="555982"/>
                </a:lnTo>
                <a:lnTo>
                  <a:pt x="622055" y="564362"/>
                </a:lnTo>
                <a:lnTo>
                  <a:pt x="632854" y="571717"/>
                </a:lnTo>
                <a:lnTo>
                  <a:pt x="644479" y="577973"/>
                </a:lnTo>
                <a:lnTo>
                  <a:pt x="671519" y="577822"/>
                </a:lnTo>
                <a:lnTo>
                  <a:pt x="657941" y="573522"/>
                </a:lnTo>
                <a:lnTo>
                  <a:pt x="645064" y="567707"/>
                </a:lnTo>
                <a:lnTo>
                  <a:pt x="633014" y="560498"/>
                </a:lnTo>
                <a:lnTo>
                  <a:pt x="621916" y="552013"/>
                </a:lnTo>
                <a:lnTo>
                  <a:pt x="611895" y="542371"/>
                </a:lnTo>
                <a:lnTo>
                  <a:pt x="603077" y="531691"/>
                </a:lnTo>
                <a:lnTo>
                  <a:pt x="595586" y="520092"/>
                </a:lnTo>
                <a:lnTo>
                  <a:pt x="589548" y="507694"/>
                </a:lnTo>
                <a:lnTo>
                  <a:pt x="585088" y="494615"/>
                </a:lnTo>
                <a:lnTo>
                  <a:pt x="582333" y="480974"/>
                </a:lnTo>
                <a:lnTo>
                  <a:pt x="581406" y="467105"/>
                </a:lnTo>
                <a:lnTo>
                  <a:pt x="582361" y="453028"/>
                </a:lnTo>
                <a:lnTo>
                  <a:pt x="585143" y="439395"/>
                </a:lnTo>
                <a:lnTo>
                  <a:pt x="589627" y="426325"/>
                </a:lnTo>
                <a:lnTo>
                  <a:pt x="595688" y="413938"/>
                </a:lnTo>
                <a:lnTo>
                  <a:pt x="603199" y="402353"/>
                </a:lnTo>
                <a:lnTo>
                  <a:pt x="612037" y="391688"/>
                </a:lnTo>
                <a:lnTo>
                  <a:pt x="622075" y="382062"/>
                </a:lnTo>
                <a:lnTo>
                  <a:pt x="633189" y="373595"/>
                </a:lnTo>
                <a:lnTo>
                  <a:pt x="645252" y="366406"/>
                </a:lnTo>
                <a:lnTo>
                  <a:pt x="658140" y="360613"/>
                </a:lnTo>
                <a:lnTo>
                  <a:pt x="671728" y="356336"/>
                </a:lnTo>
                <a:lnTo>
                  <a:pt x="685889" y="353694"/>
                </a:lnTo>
                <a:lnTo>
                  <a:pt x="700278" y="352805"/>
                </a:lnTo>
                <a:lnTo>
                  <a:pt x="715482" y="353721"/>
                </a:lnTo>
                <a:lnTo>
                  <a:pt x="730044" y="356389"/>
                </a:lnTo>
                <a:lnTo>
                  <a:pt x="770208" y="362465"/>
                </a:lnTo>
                <a:lnTo>
                  <a:pt x="757931" y="355771"/>
                </a:lnTo>
                <a:lnTo>
                  <a:pt x="744841" y="350382"/>
                </a:lnTo>
                <a:lnTo>
                  <a:pt x="731031" y="346383"/>
                </a:lnTo>
                <a:lnTo>
                  <a:pt x="716592" y="343862"/>
                </a:lnTo>
                <a:lnTo>
                  <a:pt x="701616" y="342906"/>
                </a:lnTo>
                <a:lnTo>
                  <a:pt x="700278" y="342899"/>
                </a:lnTo>
                <a:lnTo>
                  <a:pt x="685679" y="343714"/>
                </a:lnTo>
                <a:lnTo>
                  <a:pt x="671486" y="346101"/>
                </a:lnTo>
                <a:lnTo>
                  <a:pt x="657804" y="349973"/>
                </a:lnTo>
                <a:lnTo>
                  <a:pt x="644742" y="355244"/>
                </a:lnTo>
                <a:lnTo>
                  <a:pt x="632404" y="361827"/>
                </a:lnTo>
                <a:lnTo>
                  <a:pt x="620896" y="369635"/>
                </a:lnTo>
                <a:lnTo>
                  <a:pt x="610326" y="378581"/>
                </a:lnTo>
                <a:lnTo>
                  <a:pt x="600800" y="388580"/>
                </a:lnTo>
                <a:lnTo>
                  <a:pt x="592423" y="399544"/>
                </a:lnTo>
                <a:lnTo>
                  <a:pt x="585303" y="411386"/>
                </a:lnTo>
                <a:lnTo>
                  <a:pt x="579544" y="424021"/>
                </a:lnTo>
                <a:lnTo>
                  <a:pt x="575255" y="437361"/>
                </a:lnTo>
                <a:lnTo>
                  <a:pt x="572540" y="451319"/>
                </a:lnTo>
                <a:lnTo>
                  <a:pt x="571506" y="465810"/>
                </a:lnTo>
                <a:lnTo>
                  <a:pt x="571500" y="467105"/>
                </a:lnTo>
                <a:lnTo>
                  <a:pt x="572696" y="481091"/>
                </a:lnTo>
                <a:lnTo>
                  <a:pt x="575691" y="493812"/>
                </a:lnTo>
                <a:lnTo>
                  <a:pt x="579593" y="505157"/>
                </a:lnTo>
                <a:lnTo>
                  <a:pt x="581406" y="509777"/>
                </a:lnTo>
                <a:lnTo>
                  <a:pt x="551207" y="528615"/>
                </a:lnTo>
                <a:lnTo>
                  <a:pt x="525070" y="544920"/>
                </a:lnTo>
                <a:lnTo>
                  <a:pt x="502699" y="558875"/>
                </a:lnTo>
                <a:lnTo>
                  <a:pt x="483802" y="570663"/>
                </a:lnTo>
                <a:lnTo>
                  <a:pt x="468087" y="580467"/>
                </a:lnTo>
                <a:lnTo>
                  <a:pt x="455259" y="588469"/>
                </a:lnTo>
                <a:lnTo>
                  <a:pt x="445026" y="594853"/>
                </a:lnTo>
                <a:lnTo>
                  <a:pt x="437094" y="599801"/>
                </a:lnTo>
                <a:lnTo>
                  <a:pt x="431170" y="603496"/>
                </a:lnTo>
                <a:lnTo>
                  <a:pt x="426962" y="606121"/>
                </a:lnTo>
                <a:lnTo>
                  <a:pt x="424175" y="607859"/>
                </a:lnTo>
                <a:lnTo>
                  <a:pt x="421386" y="609599"/>
                </a:lnTo>
                <a:lnTo>
                  <a:pt x="417000" y="596879"/>
                </a:lnTo>
                <a:lnTo>
                  <a:pt x="411658" y="584611"/>
                </a:lnTo>
                <a:lnTo>
                  <a:pt x="405400" y="572842"/>
                </a:lnTo>
                <a:lnTo>
                  <a:pt x="398268" y="561617"/>
                </a:lnTo>
                <a:lnTo>
                  <a:pt x="390303" y="550983"/>
                </a:lnTo>
                <a:lnTo>
                  <a:pt x="381545" y="540987"/>
                </a:lnTo>
                <a:lnTo>
                  <a:pt x="372036" y="531675"/>
                </a:lnTo>
                <a:lnTo>
                  <a:pt x="361818" y="523092"/>
                </a:lnTo>
                <a:lnTo>
                  <a:pt x="350930" y="515286"/>
                </a:lnTo>
                <a:lnTo>
                  <a:pt x="339415" y="508303"/>
                </a:lnTo>
                <a:lnTo>
                  <a:pt x="327314" y="502188"/>
                </a:lnTo>
                <a:lnTo>
                  <a:pt x="314667" y="496988"/>
                </a:lnTo>
                <a:lnTo>
                  <a:pt x="301517" y="492750"/>
                </a:lnTo>
                <a:lnTo>
                  <a:pt x="287903" y="489520"/>
                </a:lnTo>
                <a:lnTo>
                  <a:pt x="273867" y="487344"/>
                </a:lnTo>
                <a:lnTo>
                  <a:pt x="259451" y="486268"/>
                </a:lnTo>
                <a:lnTo>
                  <a:pt x="252984" y="486155"/>
                </a:lnTo>
                <a:lnTo>
                  <a:pt x="238552" y="486758"/>
                </a:lnTo>
                <a:lnTo>
                  <a:pt x="224388" y="488534"/>
                </a:lnTo>
                <a:lnTo>
                  <a:pt x="210544" y="491436"/>
                </a:lnTo>
                <a:lnTo>
                  <a:pt x="197075" y="495417"/>
                </a:lnTo>
                <a:lnTo>
                  <a:pt x="184034" y="500430"/>
                </a:lnTo>
                <a:lnTo>
                  <a:pt x="171474" y="506429"/>
                </a:lnTo>
                <a:lnTo>
                  <a:pt x="159450" y="513366"/>
                </a:lnTo>
                <a:lnTo>
                  <a:pt x="148015" y="521194"/>
                </a:lnTo>
                <a:lnTo>
                  <a:pt x="137222" y="529866"/>
                </a:lnTo>
                <a:lnTo>
                  <a:pt x="127126" y="539335"/>
                </a:lnTo>
                <a:lnTo>
                  <a:pt x="117781" y="549554"/>
                </a:lnTo>
                <a:lnTo>
                  <a:pt x="109238" y="560475"/>
                </a:lnTo>
                <a:lnTo>
                  <a:pt x="101554" y="572053"/>
                </a:lnTo>
                <a:lnTo>
                  <a:pt x="94780" y="584239"/>
                </a:lnTo>
                <a:lnTo>
                  <a:pt x="88972" y="596987"/>
                </a:lnTo>
                <a:lnTo>
                  <a:pt x="84182" y="610250"/>
                </a:lnTo>
                <a:lnTo>
                  <a:pt x="80464" y="623980"/>
                </a:lnTo>
                <a:lnTo>
                  <a:pt x="77872" y="638131"/>
                </a:lnTo>
                <a:lnTo>
                  <a:pt x="76460" y="652656"/>
                </a:lnTo>
                <a:lnTo>
                  <a:pt x="76200" y="662177"/>
                </a:lnTo>
                <a:lnTo>
                  <a:pt x="76779" y="676499"/>
                </a:lnTo>
                <a:lnTo>
                  <a:pt x="78488" y="690485"/>
                </a:lnTo>
                <a:lnTo>
                  <a:pt x="81279" y="704097"/>
                </a:lnTo>
                <a:lnTo>
                  <a:pt x="85108" y="717291"/>
                </a:lnTo>
                <a:lnTo>
                  <a:pt x="89928" y="730028"/>
                </a:lnTo>
                <a:lnTo>
                  <a:pt x="95694" y="742267"/>
                </a:lnTo>
                <a:lnTo>
                  <a:pt x="102360" y="753967"/>
                </a:lnTo>
                <a:lnTo>
                  <a:pt x="109879" y="765087"/>
                </a:lnTo>
                <a:lnTo>
                  <a:pt x="118207" y="775585"/>
                </a:lnTo>
                <a:lnTo>
                  <a:pt x="127298" y="785422"/>
                </a:lnTo>
                <a:lnTo>
                  <a:pt x="137104" y="794555"/>
                </a:lnTo>
                <a:lnTo>
                  <a:pt x="147582" y="802944"/>
                </a:lnTo>
                <a:lnTo>
                  <a:pt x="158685" y="810549"/>
                </a:lnTo>
                <a:lnTo>
                  <a:pt x="170367" y="817328"/>
                </a:lnTo>
                <a:lnTo>
                  <a:pt x="182582" y="823240"/>
                </a:lnTo>
                <a:lnTo>
                  <a:pt x="195285" y="828245"/>
                </a:lnTo>
                <a:lnTo>
                  <a:pt x="204978" y="831341"/>
                </a:lnTo>
                <a:lnTo>
                  <a:pt x="198853" y="866299"/>
                </a:lnTo>
                <a:lnTo>
                  <a:pt x="193585" y="896359"/>
                </a:lnTo>
                <a:lnTo>
                  <a:pt x="189112" y="921893"/>
                </a:lnTo>
                <a:lnTo>
                  <a:pt x="185366" y="943270"/>
                </a:lnTo>
                <a:lnTo>
                  <a:pt x="182284" y="960858"/>
                </a:lnTo>
                <a:lnTo>
                  <a:pt x="179802" y="975028"/>
                </a:lnTo>
                <a:lnTo>
                  <a:pt x="177853" y="986149"/>
                </a:lnTo>
                <a:lnTo>
                  <a:pt x="176374" y="994590"/>
                </a:lnTo>
                <a:lnTo>
                  <a:pt x="175300" y="1000720"/>
                </a:lnTo>
                <a:lnTo>
                  <a:pt x="174566" y="1004910"/>
                </a:lnTo>
                <a:lnTo>
                  <a:pt x="174107" y="1007528"/>
                </a:lnTo>
                <a:lnTo>
                  <a:pt x="173736" y="1009649"/>
                </a:lnTo>
                <a:lnTo>
                  <a:pt x="157734" y="1009649"/>
                </a:lnTo>
                <a:lnTo>
                  <a:pt x="142933" y="1010336"/>
                </a:lnTo>
                <a:lnTo>
                  <a:pt x="128490" y="1012353"/>
                </a:lnTo>
                <a:lnTo>
                  <a:pt x="114471" y="1015635"/>
                </a:lnTo>
                <a:lnTo>
                  <a:pt x="100944" y="1020118"/>
                </a:lnTo>
                <a:lnTo>
                  <a:pt x="87973" y="1025736"/>
                </a:lnTo>
                <a:lnTo>
                  <a:pt x="75627" y="1032426"/>
                </a:lnTo>
                <a:lnTo>
                  <a:pt x="111954" y="1026553"/>
                </a:lnTo>
                <a:lnTo>
                  <a:pt x="125889" y="1022887"/>
                </a:lnTo>
                <a:lnTo>
                  <a:pt x="140332" y="1020538"/>
                </a:lnTo>
                <a:lnTo>
                  <a:pt x="155209" y="1019576"/>
                </a:lnTo>
                <a:lnTo>
                  <a:pt x="157734" y="1019555"/>
                </a:lnTo>
                <a:lnTo>
                  <a:pt x="172957" y="1020282"/>
                </a:lnTo>
                <a:lnTo>
                  <a:pt x="221032" y="1023949"/>
                </a:lnTo>
                <a:lnTo>
                  <a:pt x="208162" y="1019003"/>
                </a:lnTo>
                <a:lnTo>
                  <a:pt x="202691" y="1017269"/>
                </a:lnTo>
                <a:lnTo>
                  <a:pt x="208793" y="982298"/>
                </a:lnTo>
                <a:lnTo>
                  <a:pt x="214043" y="952204"/>
                </a:lnTo>
                <a:lnTo>
                  <a:pt x="218507" y="926622"/>
                </a:lnTo>
                <a:lnTo>
                  <a:pt x="222247" y="905186"/>
                </a:lnTo>
                <a:lnTo>
                  <a:pt x="225327" y="887528"/>
                </a:lnTo>
                <a:close/>
              </a:path>
              <a:path w="1428750" h="1314450">
                <a:moveTo>
                  <a:pt x="427467" y="685664"/>
                </a:moveTo>
                <a:lnTo>
                  <a:pt x="416589" y="691528"/>
                </a:lnTo>
                <a:lnTo>
                  <a:pt x="413529" y="705576"/>
                </a:lnTo>
                <a:lnTo>
                  <a:pt x="409337" y="719136"/>
                </a:lnTo>
                <a:lnTo>
                  <a:pt x="404064" y="732157"/>
                </a:lnTo>
                <a:lnTo>
                  <a:pt x="397762" y="744587"/>
                </a:lnTo>
                <a:lnTo>
                  <a:pt x="390485" y="756375"/>
                </a:lnTo>
                <a:lnTo>
                  <a:pt x="382283" y="767469"/>
                </a:lnTo>
                <a:lnTo>
                  <a:pt x="373211" y="777817"/>
                </a:lnTo>
                <a:lnTo>
                  <a:pt x="363320" y="787367"/>
                </a:lnTo>
                <a:lnTo>
                  <a:pt x="352663" y="796069"/>
                </a:lnTo>
                <a:lnTo>
                  <a:pt x="341291" y="803870"/>
                </a:lnTo>
                <a:lnTo>
                  <a:pt x="347485" y="810877"/>
                </a:lnTo>
                <a:lnTo>
                  <a:pt x="358848" y="803018"/>
                </a:lnTo>
                <a:lnTo>
                  <a:pt x="369535" y="794312"/>
                </a:lnTo>
                <a:lnTo>
                  <a:pt x="379498" y="784807"/>
                </a:lnTo>
                <a:lnTo>
                  <a:pt x="388690" y="774549"/>
                </a:lnTo>
                <a:lnTo>
                  <a:pt x="397064" y="763587"/>
                </a:lnTo>
                <a:lnTo>
                  <a:pt x="404572" y="751967"/>
                </a:lnTo>
                <a:lnTo>
                  <a:pt x="411166" y="739737"/>
                </a:lnTo>
                <a:lnTo>
                  <a:pt x="416801" y="726945"/>
                </a:lnTo>
                <a:lnTo>
                  <a:pt x="421427" y="713637"/>
                </a:lnTo>
                <a:lnTo>
                  <a:pt x="424998" y="699861"/>
                </a:lnTo>
                <a:lnTo>
                  <a:pt x="427467" y="685664"/>
                </a:lnTo>
                <a:close/>
              </a:path>
              <a:path w="1428750" h="1314450">
                <a:moveTo>
                  <a:pt x="1428553" y="190111"/>
                </a:moveTo>
                <a:lnTo>
                  <a:pt x="1428750" y="181355"/>
                </a:lnTo>
                <a:lnTo>
                  <a:pt x="1428162" y="166454"/>
                </a:lnTo>
                <a:lnTo>
                  <a:pt x="1419171" y="168747"/>
                </a:lnTo>
                <a:lnTo>
                  <a:pt x="1419606" y="181355"/>
                </a:lnTo>
                <a:lnTo>
                  <a:pt x="1418989" y="196354"/>
                </a:lnTo>
                <a:lnTo>
                  <a:pt x="1417172" y="210979"/>
                </a:lnTo>
                <a:lnTo>
                  <a:pt x="1414204" y="225179"/>
                </a:lnTo>
                <a:lnTo>
                  <a:pt x="1410134" y="238904"/>
                </a:lnTo>
                <a:lnTo>
                  <a:pt x="1405012" y="252101"/>
                </a:lnTo>
                <a:lnTo>
                  <a:pt x="1398886" y="264720"/>
                </a:lnTo>
                <a:lnTo>
                  <a:pt x="1391806" y="276709"/>
                </a:lnTo>
                <a:lnTo>
                  <a:pt x="1383821" y="288017"/>
                </a:lnTo>
                <a:lnTo>
                  <a:pt x="1374980" y="298593"/>
                </a:lnTo>
                <a:lnTo>
                  <a:pt x="1365333" y="308385"/>
                </a:lnTo>
                <a:lnTo>
                  <a:pt x="1354928" y="317342"/>
                </a:lnTo>
                <a:lnTo>
                  <a:pt x="1343816" y="325413"/>
                </a:lnTo>
                <a:lnTo>
                  <a:pt x="1332045" y="332547"/>
                </a:lnTo>
                <a:lnTo>
                  <a:pt x="1319664" y="338691"/>
                </a:lnTo>
                <a:lnTo>
                  <a:pt x="1306723" y="343796"/>
                </a:lnTo>
                <a:lnTo>
                  <a:pt x="1293271" y="347809"/>
                </a:lnTo>
                <a:lnTo>
                  <a:pt x="1279357" y="350680"/>
                </a:lnTo>
                <a:lnTo>
                  <a:pt x="1265030" y="352357"/>
                </a:lnTo>
                <a:lnTo>
                  <a:pt x="1252728" y="352805"/>
                </a:lnTo>
                <a:lnTo>
                  <a:pt x="1238419" y="352170"/>
                </a:lnTo>
                <a:lnTo>
                  <a:pt x="1224411" y="350297"/>
                </a:lnTo>
                <a:lnTo>
                  <a:pt x="1210758" y="347239"/>
                </a:lnTo>
                <a:lnTo>
                  <a:pt x="1197517" y="343047"/>
                </a:lnTo>
                <a:lnTo>
                  <a:pt x="1184741" y="337771"/>
                </a:lnTo>
                <a:lnTo>
                  <a:pt x="1172488" y="331464"/>
                </a:lnTo>
                <a:lnTo>
                  <a:pt x="1160811" y="324176"/>
                </a:lnTo>
                <a:lnTo>
                  <a:pt x="1149767" y="315959"/>
                </a:lnTo>
                <a:lnTo>
                  <a:pt x="1139411" y="306864"/>
                </a:lnTo>
                <a:lnTo>
                  <a:pt x="1129798" y="296942"/>
                </a:lnTo>
                <a:lnTo>
                  <a:pt x="1120983" y="286245"/>
                </a:lnTo>
                <a:lnTo>
                  <a:pt x="1113023" y="274824"/>
                </a:lnTo>
                <a:lnTo>
                  <a:pt x="1105972" y="262730"/>
                </a:lnTo>
                <a:lnTo>
                  <a:pt x="1099886" y="250015"/>
                </a:lnTo>
                <a:lnTo>
                  <a:pt x="1094820" y="236729"/>
                </a:lnTo>
                <a:lnTo>
                  <a:pt x="1090830" y="222925"/>
                </a:lnTo>
                <a:lnTo>
                  <a:pt x="1087971" y="208652"/>
                </a:lnTo>
                <a:lnTo>
                  <a:pt x="1086297" y="193964"/>
                </a:lnTo>
                <a:lnTo>
                  <a:pt x="1085850" y="181355"/>
                </a:lnTo>
                <a:lnTo>
                  <a:pt x="1086484" y="166357"/>
                </a:lnTo>
                <a:lnTo>
                  <a:pt x="1088352" y="151732"/>
                </a:lnTo>
                <a:lnTo>
                  <a:pt x="1091397" y="137532"/>
                </a:lnTo>
                <a:lnTo>
                  <a:pt x="1095564" y="123807"/>
                </a:lnTo>
                <a:lnTo>
                  <a:pt x="1100798" y="110610"/>
                </a:lnTo>
                <a:lnTo>
                  <a:pt x="1107043" y="97991"/>
                </a:lnTo>
                <a:lnTo>
                  <a:pt x="1114244" y="86002"/>
                </a:lnTo>
                <a:lnTo>
                  <a:pt x="1122346" y="74694"/>
                </a:lnTo>
                <a:lnTo>
                  <a:pt x="1131293" y="64118"/>
                </a:lnTo>
                <a:lnTo>
                  <a:pt x="1141029" y="54326"/>
                </a:lnTo>
                <a:lnTo>
                  <a:pt x="1151500" y="45369"/>
                </a:lnTo>
                <a:lnTo>
                  <a:pt x="1162649" y="37298"/>
                </a:lnTo>
                <a:lnTo>
                  <a:pt x="1174423" y="30164"/>
                </a:lnTo>
                <a:lnTo>
                  <a:pt x="1186764" y="24020"/>
                </a:lnTo>
                <a:lnTo>
                  <a:pt x="1199618" y="18915"/>
                </a:lnTo>
                <a:lnTo>
                  <a:pt x="1212930" y="14902"/>
                </a:lnTo>
                <a:lnTo>
                  <a:pt x="1226643" y="12031"/>
                </a:lnTo>
                <a:lnTo>
                  <a:pt x="1240703" y="10354"/>
                </a:lnTo>
                <a:lnTo>
                  <a:pt x="1252728" y="9905"/>
                </a:lnTo>
                <a:lnTo>
                  <a:pt x="1267362" y="10541"/>
                </a:lnTo>
                <a:lnTo>
                  <a:pt x="1281626" y="12414"/>
                </a:lnTo>
                <a:lnTo>
                  <a:pt x="1295469" y="15472"/>
                </a:lnTo>
                <a:lnTo>
                  <a:pt x="1332910" y="19853"/>
                </a:lnTo>
                <a:lnTo>
                  <a:pt x="1320426" y="13886"/>
                </a:lnTo>
                <a:lnTo>
                  <a:pt x="1307433" y="8919"/>
                </a:lnTo>
                <a:lnTo>
                  <a:pt x="1293974" y="4999"/>
                </a:lnTo>
                <a:lnTo>
                  <a:pt x="1280095" y="2175"/>
                </a:lnTo>
                <a:lnTo>
                  <a:pt x="1265841" y="494"/>
                </a:lnTo>
                <a:lnTo>
                  <a:pt x="1252728" y="0"/>
                </a:lnTo>
                <a:lnTo>
                  <a:pt x="1238486" y="609"/>
                </a:lnTo>
                <a:lnTo>
                  <a:pt x="1224515" y="2406"/>
                </a:lnTo>
                <a:lnTo>
                  <a:pt x="1210864" y="5342"/>
                </a:lnTo>
                <a:lnTo>
                  <a:pt x="1197584" y="9368"/>
                </a:lnTo>
                <a:lnTo>
                  <a:pt x="1184725" y="14438"/>
                </a:lnTo>
                <a:lnTo>
                  <a:pt x="1172338" y="20502"/>
                </a:lnTo>
                <a:lnTo>
                  <a:pt x="1160473" y="27512"/>
                </a:lnTo>
                <a:lnTo>
                  <a:pt x="1149181" y="35420"/>
                </a:lnTo>
                <a:lnTo>
                  <a:pt x="1138511" y="44179"/>
                </a:lnTo>
                <a:lnTo>
                  <a:pt x="1128516" y="53740"/>
                </a:lnTo>
                <a:lnTo>
                  <a:pt x="1119244" y="64054"/>
                </a:lnTo>
                <a:lnTo>
                  <a:pt x="1110747" y="75074"/>
                </a:lnTo>
                <a:lnTo>
                  <a:pt x="1103075" y="86751"/>
                </a:lnTo>
                <a:lnTo>
                  <a:pt x="1096279" y="99038"/>
                </a:lnTo>
                <a:lnTo>
                  <a:pt x="1090408" y="111886"/>
                </a:lnTo>
                <a:lnTo>
                  <a:pt x="1085514" y="125247"/>
                </a:lnTo>
                <a:lnTo>
                  <a:pt x="1081647" y="139073"/>
                </a:lnTo>
                <a:lnTo>
                  <a:pt x="1078857" y="153316"/>
                </a:lnTo>
                <a:lnTo>
                  <a:pt x="1077195" y="167927"/>
                </a:lnTo>
                <a:lnTo>
                  <a:pt x="1076706" y="181355"/>
                </a:lnTo>
                <a:lnTo>
                  <a:pt x="1077300" y="196215"/>
                </a:lnTo>
                <a:lnTo>
                  <a:pt x="1079050" y="210730"/>
                </a:lnTo>
                <a:lnTo>
                  <a:pt x="1081908" y="224854"/>
                </a:lnTo>
                <a:lnTo>
                  <a:pt x="1085826" y="238543"/>
                </a:lnTo>
                <a:lnTo>
                  <a:pt x="1090755" y="251754"/>
                </a:lnTo>
                <a:lnTo>
                  <a:pt x="1096648" y="264441"/>
                </a:lnTo>
                <a:lnTo>
                  <a:pt x="1103455" y="276559"/>
                </a:lnTo>
                <a:lnTo>
                  <a:pt x="1111130" y="288065"/>
                </a:lnTo>
                <a:lnTo>
                  <a:pt x="1119623" y="298914"/>
                </a:lnTo>
                <a:lnTo>
                  <a:pt x="1128887" y="309062"/>
                </a:lnTo>
                <a:lnTo>
                  <a:pt x="1138872" y="318463"/>
                </a:lnTo>
                <a:lnTo>
                  <a:pt x="1149532" y="327074"/>
                </a:lnTo>
                <a:lnTo>
                  <a:pt x="1160817" y="334849"/>
                </a:lnTo>
                <a:lnTo>
                  <a:pt x="1172681" y="341745"/>
                </a:lnTo>
                <a:lnTo>
                  <a:pt x="1185073" y="347717"/>
                </a:lnTo>
                <a:lnTo>
                  <a:pt x="1197946" y="352720"/>
                </a:lnTo>
                <a:lnTo>
                  <a:pt x="1211253" y="356710"/>
                </a:lnTo>
                <a:lnTo>
                  <a:pt x="1224944" y="359642"/>
                </a:lnTo>
                <a:lnTo>
                  <a:pt x="1238972" y="361473"/>
                </a:lnTo>
                <a:lnTo>
                  <a:pt x="1245870" y="361949"/>
                </a:lnTo>
                <a:lnTo>
                  <a:pt x="1243432" y="397741"/>
                </a:lnTo>
                <a:lnTo>
                  <a:pt x="1241285" y="429272"/>
                </a:lnTo>
                <a:lnTo>
                  <a:pt x="1239409" y="456811"/>
                </a:lnTo>
                <a:lnTo>
                  <a:pt x="1237787" y="480630"/>
                </a:lnTo>
                <a:lnTo>
                  <a:pt x="1236400" y="500998"/>
                </a:lnTo>
                <a:lnTo>
                  <a:pt x="1235230" y="518185"/>
                </a:lnTo>
                <a:lnTo>
                  <a:pt x="1234258" y="532462"/>
                </a:lnTo>
                <a:lnTo>
                  <a:pt x="1233465" y="544098"/>
                </a:lnTo>
                <a:lnTo>
                  <a:pt x="1232834" y="553363"/>
                </a:lnTo>
                <a:lnTo>
                  <a:pt x="1232346" y="560528"/>
                </a:lnTo>
                <a:lnTo>
                  <a:pt x="1231983" y="565862"/>
                </a:lnTo>
                <a:lnTo>
                  <a:pt x="1231726" y="569636"/>
                </a:lnTo>
                <a:lnTo>
                  <a:pt x="1231457" y="573582"/>
                </a:lnTo>
                <a:lnTo>
                  <a:pt x="1231392" y="574547"/>
                </a:lnTo>
                <a:lnTo>
                  <a:pt x="1224534" y="571499"/>
                </a:lnTo>
                <a:lnTo>
                  <a:pt x="1210056" y="571499"/>
                </a:lnTo>
                <a:lnTo>
                  <a:pt x="1195825" y="572122"/>
                </a:lnTo>
                <a:lnTo>
                  <a:pt x="1181950" y="573953"/>
                </a:lnTo>
                <a:lnTo>
                  <a:pt x="1168484" y="576937"/>
                </a:lnTo>
                <a:lnTo>
                  <a:pt x="1155477" y="581018"/>
                </a:lnTo>
                <a:lnTo>
                  <a:pt x="1195834" y="582076"/>
                </a:lnTo>
                <a:lnTo>
                  <a:pt x="1210056" y="581405"/>
                </a:lnTo>
                <a:lnTo>
                  <a:pt x="1224942" y="582116"/>
                </a:lnTo>
                <a:lnTo>
                  <a:pt x="1239387" y="584204"/>
                </a:lnTo>
                <a:lnTo>
                  <a:pt x="1253332" y="587599"/>
                </a:lnTo>
                <a:lnTo>
                  <a:pt x="1266716" y="592234"/>
                </a:lnTo>
                <a:lnTo>
                  <a:pt x="1279480" y="598041"/>
                </a:lnTo>
                <a:lnTo>
                  <a:pt x="1291563" y="604950"/>
                </a:lnTo>
                <a:lnTo>
                  <a:pt x="1302906" y="612895"/>
                </a:lnTo>
                <a:lnTo>
                  <a:pt x="1313449" y="621806"/>
                </a:lnTo>
                <a:lnTo>
                  <a:pt x="1323132" y="631616"/>
                </a:lnTo>
                <a:lnTo>
                  <a:pt x="1331896" y="642256"/>
                </a:lnTo>
                <a:lnTo>
                  <a:pt x="1339679" y="653657"/>
                </a:lnTo>
                <a:lnTo>
                  <a:pt x="1346423" y="665752"/>
                </a:lnTo>
                <a:lnTo>
                  <a:pt x="1352068" y="678472"/>
                </a:lnTo>
                <a:lnTo>
                  <a:pt x="1356553" y="691749"/>
                </a:lnTo>
                <a:lnTo>
                  <a:pt x="1359819" y="705514"/>
                </a:lnTo>
                <a:lnTo>
                  <a:pt x="1361807" y="719700"/>
                </a:lnTo>
                <a:lnTo>
                  <a:pt x="1362456" y="733805"/>
                </a:lnTo>
                <a:lnTo>
                  <a:pt x="1361767" y="748334"/>
                </a:lnTo>
                <a:lnTo>
                  <a:pt x="1359741" y="762508"/>
                </a:lnTo>
                <a:lnTo>
                  <a:pt x="1356438" y="776260"/>
                </a:lnTo>
                <a:lnTo>
                  <a:pt x="1351918" y="789522"/>
                </a:lnTo>
                <a:lnTo>
                  <a:pt x="1346240" y="802225"/>
                </a:lnTo>
                <a:lnTo>
                  <a:pt x="1339465" y="814300"/>
                </a:lnTo>
                <a:lnTo>
                  <a:pt x="1331651" y="825680"/>
                </a:lnTo>
                <a:lnTo>
                  <a:pt x="1322860" y="836296"/>
                </a:lnTo>
                <a:lnTo>
                  <a:pt x="1313151" y="846080"/>
                </a:lnTo>
                <a:lnTo>
                  <a:pt x="1302584" y="854964"/>
                </a:lnTo>
                <a:lnTo>
                  <a:pt x="1291218" y="862879"/>
                </a:lnTo>
                <a:lnTo>
                  <a:pt x="1279114" y="869757"/>
                </a:lnTo>
                <a:lnTo>
                  <a:pt x="1266331" y="875530"/>
                </a:lnTo>
                <a:lnTo>
                  <a:pt x="1252929" y="880130"/>
                </a:lnTo>
                <a:lnTo>
                  <a:pt x="1238969" y="883488"/>
                </a:lnTo>
                <a:lnTo>
                  <a:pt x="1224510" y="885535"/>
                </a:lnTo>
                <a:lnTo>
                  <a:pt x="1210056" y="886205"/>
                </a:lnTo>
                <a:lnTo>
                  <a:pt x="1195408" y="885495"/>
                </a:lnTo>
                <a:lnTo>
                  <a:pt x="1181143" y="883407"/>
                </a:lnTo>
                <a:lnTo>
                  <a:pt x="1167327" y="880012"/>
                </a:lnTo>
                <a:lnTo>
                  <a:pt x="1154024" y="875377"/>
                </a:lnTo>
                <a:lnTo>
                  <a:pt x="1141301" y="869570"/>
                </a:lnTo>
                <a:lnTo>
                  <a:pt x="1129223" y="862661"/>
                </a:lnTo>
                <a:lnTo>
                  <a:pt x="1117856" y="854716"/>
                </a:lnTo>
                <a:lnTo>
                  <a:pt x="1107264" y="845805"/>
                </a:lnTo>
                <a:lnTo>
                  <a:pt x="1097513" y="835995"/>
                </a:lnTo>
                <a:lnTo>
                  <a:pt x="1088670" y="825355"/>
                </a:lnTo>
                <a:lnTo>
                  <a:pt x="1080798" y="813954"/>
                </a:lnTo>
                <a:lnTo>
                  <a:pt x="1073965" y="801859"/>
                </a:lnTo>
                <a:lnTo>
                  <a:pt x="1068235" y="789139"/>
                </a:lnTo>
                <a:lnTo>
                  <a:pt x="1063673" y="775862"/>
                </a:lnTo>
                <a:lnTo>
                  <a:pt x="1060346" y="762097"/>
                </a:lnTo>
                <a:lnTo>
                  <a:pt x="1058318" y="747911"/>
                </a:lnTo>
                <a:lnTo>
                  <a:pt x="1057656" y="733805"/>
                </a:lnTo>
                <a:lnTo>
                  <a:pt x="1058359" y="719277"/>
                </a:lnTo>
                <a:lnTo>
                  <a:pt x="1060426" y="705103"/>
                </a:lnTo>
                <a:lnTo>
                  <a:pt x="1063790" y="691351"/>
                </a:lnTo>
                <a:lnTo>
                  <a:pt x="1068387" y="678089"/>
                </a:lnTo>
                <a:lnTo>
                  <a:pt x="1074151" y="665386"/>
                </a:lnTo>
                <a:lnTo>
                  <a:pt x="1081016" y="653311"/>
                </a:lnTo>
                <a:lnTo>
                  <a:pt x="1088917" y="641931"/>
                </a:lnTo>
                <a:lnTo>
                  <a:pt x="1097788" y="631315"/>
                </a:lnTo>
                <a:lnTo>
                  <a:pt x="1107564" y="621531"/>
                </a:lnTo>
                <a:lnTo>
                  <a:pt x="1118179" y="612647"/>
                </a:lnTo>
                <a:lnTo>
                  <a:pt x="1129569" y="604732"/>
                </a:lnTo>
                <a:lnTo>
                  <a:pt x="1141667" y="597854"/>
                </a:lnTo>
                <a:lnTo>
                  <a:pt x="1154408" y="592081"/>
                </a:lnTo>
                <a:lnTo>
                  <a:pt x="1167726" y="587481"/>
                </a:lnTo>
                <a:lnTo>
                  <a:pt x="1131051" y="592254"/>
                </a:lnTo>
                <a:lnTo>
                  <a:pt x="1119735" y="599298"/>
                </a:lnTo>
                <a:lnTo>
                  <a:pt x="1109087" y="607218"/>
                </a:lnTo>
                <a:lnTo>
                  <a:pt x="1099158" y="615961"/>
                </a:lnTo>
                <a:lnTo>
                  <a:pt x="1090000" y="625469"/>
                </a:lnTo>
                <a:lnTo>
                  <a:pt x="1081665" y="635689"/>
                </a:lnTo>
                <a:lnTo>
                  <a:pt x="1074206" y="646564"/>
                </a:lnTo>
                <a:lnTo>
                  <a:pt x="1067673" y="658040"/>
                </a:lnTo>
                <a:lnTo>
                  <a:pt x="1062228" y="669797"/>
                </a:lnTo>
                <a:lnTo>
                  <a:pt x="1027559" y="647627"/>
                </a:lnTo>
                <a:lnTo>
                  <a:pt x="996353" y="627671"/>
                </a:lnTo>
                <a:lnTo>
                  <a:pt x="968430" y="609814"/>
                </a:lnTo>
                <a:lnTo>
                  <a:pt x="943605" y="593939"/>
                </a:lnTo>
                <a:lnTo>
                  <a:pt x="921698" y="579929"/>
                </a:lnTo>
                <a:lnTo>
                  <a:pt x="902525" y="567668"/>
                </a:lnTo>
                <a:lnTo>
                  <a:pt x="885905" y="557039"/>
                </a:lnTo>
                <a:lnTo>
                  <a:pt x="871654" y="547926"/>
                </a:lnTo>
                <a:lnTo>
                  <a:pt x="859592" y="540212"/>
                </a:lnTo>
                <a:lnTo>
                  <a:pt x="849534" y="533780"/>
                </a:lnTo>
                <a:lnTo>
                  <a:pt x="841300" y="528515"/>
                </a:lnTo>
                <a:lnTo>
                  <a:pt x="834706" y="524298"/>
                </a:lnTo>
                <a:lnTo>
                  <a:pt x="829571" y="521014"/>
                </a:lnTo>
                <a:lnTo>
                  <a:pt x="825713" y="518547"/>
                </a:lnTo>
                <a:lnTo>
                  <a:pt x="822948" y="516778"/>
                </a:lnTo>
                <a:lnTo>
                  <a:pt x="819970" y="514874"/>
                </a:lnTo>
                <a:lnTo>
                  <a:pt x="819150" y="514349"/>
                </a:lnTo>
                <a:lnTo>
                  <a:pt x="824112" y="502946"/>
                </a:lnTo>
                <a:lnTo>
                  <a:pt x="827192" y="490610"/>
                </a:lnTo>
                <a:lnTo>
                  <a:pt x="828722" y="477674"/>
                </a:lnTo>
                <a:lnTo>
                  <a:pt x="829056" y="467105"/>
                </a:lnTo>
                <a:lnTo>
                  <a:pt x="828207" y="452572"/>
                </a:lnTo>
                <a:lnTo>
                  <a:pt x="825722" y="438564"/>
                </a:lnTo>
                <a:lnTo>
                  <a:pt x="821693" y="425166"/>
                </a:lnTo>
                <a:lnTo>
                  <a:pt x="816210" y="412466"/>
                </a:lnTo>
                <a:lnTo>
                  <a:pt x="809367" y="400551"/>
                </a:lnTo>
                <a:lnTo>
                  <a:pt x="801253" y="389506"/>
                </a:lnTo>
                <a:lnTo>
                  <a:pt x="791961" y="379419"/>
                </a:lnTo>
                <a:lnTo>
                  <a:pt x="781582" y="370377"/>
                </a:lnTo>
                <a:lnTo>
                  <a:pt x="770208" y="362465"/>
                </a:lnTo>
                <a:lnTo>
                  <a:pt x="730044" y="356389"/>
                </a:lnTo>
                <a:lnTo>
                  <a:pt x="743863" y="360689"/>
                </a:lnTo>
                <a:lnTo>
                  <a:pt x="756839" y="366504"/>
                </a:lnTo>
                <a:lnTo>
                  <a:pt x="768872" y="373713"/>
                </a:lnTo>
                <a:lnTo>
                  <a:pt x="779861" y="382198"/>
                </a:lnTo>
                <a:lnTo>
                  <a:pt x="789707" y="391840"/>
                </a:lnTo>
                <a:lnTo>
                  <a:pt x="798309" y="402520"/>
                </a:lnTo>
                <a:lnTo>
                  <a:pt x="805566" y="414119"/>
                </a:lnTo>
                <a:lnTo>
                  <a:pt x="811379" y="426517"/>
                </a:lnTo>
                <a:lnTo>
                  <a:pt x="815648" y="439596"/>
                </a:lnTo>
                <a:lnTo>
                  <a:pt x="818271" y="453237"/>
                </a:lnTo>
                <a:lnTo>
                  <a:pt x="819150" y="467105"/>
                </a:lnTo>
                <a:lnTo>
                  <a:pt x="818244" y="481183"/>
                </a:lnTo>
                <a:lnTo>
                  <a:pt x="815595" y="494816"/>
                </a:lnTo>
                <a:lnTo>
                  <a:pt x="811303" y="507886"/>
                </a:lnTo>
                <a:lnTo>
                  <a:pt x="805468" y="520273"/>
                </a:lnTo>
                <a:lnTo>
                  <a:pt x="798189" y="531858"/>
                </a:lnTo>
                <a:lnTo>
                  <a:pt x="789568" y="542523"/>
                </a:lnTo>
                <a:lnTo>
                  <a:pt x="779705" y="552149"/>
                </a:lnTo>
                <a:lnTo>
                  <a:pt x="768699" y="560616"/>
                </a:lnTo>
                <a:lnTo>
                  <a:pt x="756651" y="567805"/>
                </a:lnTo>
                <a:lnTo>
                  <a:pt x="743661" y="573598"/>
                </a:lnTo>
                <a:lnTo>
                  <a:pt x="729830" y="577875"/>
                </a:lnTo>
                <a:lnTo>
                  <a:pt x="715258" y="580517"/>
                </a:lnTo>
                <a:lnTo>
                  <a:pt x="700278" y="581405"/>
                </a:lnTo>
                <a:lnTo>
                  <a:pt x="685673" y="580490"/>
                </a:lnTo>
                <a:lnTo>
                  <a:pt x="671519" y="577822"/>
                </a:lnTo>
                <a:lnTo>
                  <a:pt x="644479" y="577973"/>
                </a:lnTo>
                <a:lnTo>
                  <a:pt x="656805" y="583053"/>
                </a:lnTo>
                <a:lnTo>
                  <a:pt x="669703" y="586885"/>
                </a:lnTo>
                <a:lnTo>
                  <a:pt x="683048" y="589392"/>
                </a:lnTo>
                <a:lnTo>
                  <a:pt x="696712" y="590500"/>
                </a:lnTo>
                <a:lnTo>
                  <a:pt x="700278" y="590549"/>
                </a:lnTo>
                <a:lnTo>
                  <a:pt x="714636" y="589814"/>
                </a:lnTo>
                <a:lnTo>
                  <a:pt x="728442" y="587669"/>
                </a:lnTo>
                <a:lnTo>
                  <a:pt x="741625" y="584207"/>
                </a:lnTo>
                <a:lnTo>
                  <a:pt x="754116" y="579522"/>
                </a:lnTo>
                <a:lnTo>
                  <a:pt x="765845" y="573707"/>
                </a:lnTo>
                <a:lnTo>
                  <a:pt x="776743" y="566854"/>
                </a:lnTo>
                <a:lnTo>
                  <a:pt x="786739" y="559057"/>
                </a:lnTo>
                <a:lnTo>
                  <a:pt x="795763" y="550408"/>
                </a:lnTo>
                <a:lnTo>
                  <a:pt x="803747" y="541001"/>
                </a:lnTo>
                <a:lnTo>
                  <a:pt x="805434" y="538733"/>
                </a:lnTo>
                <a:lnTo>
                  <a:pt x="840755" y="561448"/>
                </a:lnTo>
                <a:lnTo>
                  <a:pt x="872547" y="581892"/>
                </a:lnTo>
                <a:lnTo>
                  <a:pt x="900995" y="600187"/>
                </a:lnTo>
                <a:lnTo>
                  <a:pt x="926287" y="616451"/>
                </a:lnTo>
                <a:lnTo>
                  <a:pt x="948606" y="630805"/>
                </a:lnTo>
                <a:lnTo>
                  <a:pt x="968140" y="643366"/>
                </a:lnTo>
                <a:lnTo>
                  <a:pt x="985073" y="654255"/>
                </a:lnTo>
                <a:lnTo>
                  <a:pt x="999591" y="663592"/>
                </a:lnTo>
                <a:lnTo>
                  <a:pt x="1011881" y="671495"/>
                </a:lnTo>
                <a:lnTo>
                  <a:pt x="1022127" y="678084"/>
                </a:lnTo>
                <a:lnTo>
                  <a:pt x="1030516" y="683479"/>
                </a:lnTo>
                <a:lnTo>
                  <a:pt x="1037234" y="687799"/>
                </a:lnTo>
                <a:lnTo>
                  <a:pt x="1042466" y="691163"/>
                </a:lnTo>
                <a:lnTo>
                  <a:pt x="1046397" y="693692"/>
                </a:lnTo>
                <a:lnTo>
                  <a:pt x="1049214" y="695503"/>
                </a:lnTo>
                <a:lnTo>
                  <a:pt x="1052248" y="697454"/>
                </a:lnTo>
                <a:lnTo>
                  <a:pt x="1053084" y="697991"/>
                </a:lnTo>
                <a:lnTo>
                  <a:pt x="1050223" y="710605"/>
                </a:lnTo>
                <a:lnTo>
                  <a:pt x="1048320" y="723050"/>
                </a:lnTo>
                <a:lnTo>
                  <a:pt x="1047750" y="733805"/>
                </a:lnTo>
                <a:lnTo>
                  <a:pt x="1048421" y="748701"/>
                </a:lnTo>
                <a:lnTo>
                  <a:pt x="1050396" y="763178"/>
                </a:lnTo>
                <a:lnTo>
                  <a:pt x="1053614" y="777185"/>
                </a:lnTo>
                <a:lnTo>
                  <a:pt x="1058013" y="790670"/>
                </a:lnTo>
                <a:lnTo>
                  <a:pt x="1063533" y="803581"/>
                </a:lnTo>
                <a:lnTo>
                  <a:pt x="1070112" y="815864"/>
                </a:lnTo>
                <a:lnTo>
                  <a:pt x="1077691" y="827468"/>
                </a:lnTo>
                <a:lnTo>
                  <a:pt x="1086208" y="838341"/>
                </a:lnTo>
                <a:lnTo>
                  <a:pt x="1095602" y="848430"/>
                </a:lnTo>
                <a:lnTo>
                  <a:pt x="1105813" y="857684"/>
                </a:lnTo>
                <a:lnTo>
                  <a:pt x="1116779" y="866049"/>
                </a:lnTo>
                <a:lnTo>
                  <a:pt x="1128441" y="873474"/>
                </a:lnTo>
                <a:lnTo>
                  <a:pt x="1140736" y="879906"/>
                </a:lnTo>
                <a:lnTo>
                  <a:pt x="1153605" y="885294"/>
                </a:lnTo>
                <a:lnTo>
                  <a:pt x="1166986" y="889584"/>
                </a:lnTo>
                <a:lnTo>
                  <a:pt x="1180819" y="892724"/>
                </a:lnTo>
                <a:lnTo>
                  <a:pt x="1195042" y="894664"/>
                </a:lnTo>
                <a:lnTo>
                  <a:pt x="1209596" y="895349"/>
                </a:lnTo>
                <a:lnTo>
                  <a:pt x="1210056" y="895349"/>
                </a:lnTo>
                <a:lnTo>
                  <a:pt x="1224985" y="894701"/>
                </a:lnTo>
                <a:lnTo>
                  <a:pt x="1239495" y="892792"/>
                </a:lnTo>
                <a:lnTo>
                  <a:pt x="1253533" y="889673"/>
                </a:lnTo>
                <a:lnTo>
                  <a:pt x="1267045" y="885399"/>
                </a:lnTo>
                <a:lnTo>
                  <a:pt x="1279979" y="880021"/>
                </a:lnTo>
                <a:lnTo>
                  <a:pt x="1292283" y="873592"/>
                </a:lnTo>
                <a:lnTo>
                  <a:pt x="1303904" y="866166"/>
                </a:lnTo>
                <a:lnTo>
                  <a:pt x="1314789" y="857793"/>
                </a:lnTo>
                <a:lnTo>
                  <a:pt x="1324886" y="848527"/>
                </a:lnTo>
                <a:lnTo>
                  <a:pt x="1334142" y="838422"/>
                </a:lnTo>
                <a:lnTo>
                  <a:pt x="1342504" y="827528"/>
                </a:lnTo>
                <a:lnTo>
                  <a:pt x="1349920" y="815899"/>
                </a:lnTo>
                <a:lnTo>
                  <a:pt x="1356337" y="803588"/>
                </a:lnTo>
                <a:lnTo>
                  <a:pt x="1361703" y="790647"/>
                </a:lnTo>
                <a:lnTo>
                  <a:pt x="1365965" y="777128"/>
                </a:lnTo>
                <a:lnTo>
                  <a:pt x="1369070" y="763085"/>
                </a:lnTo>
                <a:lnTo>
                  <a:pt x="1370966" y="748570"/>
                </a:lnTo>
                <a:lnTo>
                  <a:pt x="1371600" y="733805"/>
                </a:lnTo>
                <a:lnTo>
                  <a:pt x="1370982" y="719657"/>
                </a:lnTo>
                <a:lnTo>
                  <a:pt x="1369162" y="705824"/>
                </a:lnTo>
                <a:lnTo>
                  <a:pt x="1366195" y="692362"/>
                </a:lnTo>
                <a:lnTo>
                  <a:pt x="1362131" y="679325"/>
                </a:lnTo>
                <a:lnTo>
                  <a:pt x="1357024" y="666765"/>
                </a:lnTo>
                <a:lnTo>
                  <a:pt x="1350925" y="654736"/>
                </a:lnTo>
                <a:lnTo>
                  <a:pt x="1343887" y="643294"/>
                </a:lnTo>
                <a:lnTo>
                  <a:pt x="1335963" y="632490"/>
                </a:lnTo>
                <a:lnTo>
                  <a:pt x="1327205" y="622380"/>
                </a:lnTo>
                <a:lnTo>
                  <a:pt x="1317665" y="613016"/>
                </a:lnTo>
                <a:lnTo>
                  <a:pt x="1307396" y="604453"/>
                </a:lnTo>
                <a:lnTo>
                  <a:pt x="1296450" y="596745"/>
                </a:lnTo>
                <a:lnTo>
                  <a:pt x="1284881" y="589944"/>
                </a:lnTo>
                <a:lnTo>
                  <a:pt x="1272739" y="584105"/>
                </a:lnTo>
                <a:lnTo>
                  <a:pt x="1260078" y="579282"/>
                </a:lnTo>
                <a:lnTo>
                  <a:pt x="1259586" y="579119"/>
                </a:lnTo>
                <a:lnTo>
                  <a:pt x="1261952" y="543255"/>
                </a:lnTo>
                <a:lnTo>
                  <a:pt x="1264045" y="511528"/>
                </a:lnTo>
                <a:lnTo>
                  <a:pt x="1265882" y="483684"/>
                </a:lnTo>
                <a:lnTo>
                  <a:pt x="1267479" y="459471"/>
                </a:lnTo>
                <a:lnTo>
                  <a:pt x="1268854" y="438633"/>
                </a:lnTo>
                <a:lnTo>
                  <a:pt x="1270022" y="420919"/>
                </a:lnTo>
                <a:lnTo>
                  <a:pt x="1271002" y="406074"/>
                </a:lnTo>
                <a:lnTo>
                  <a:pt x="1271808" y="393845"/>
                </a:lnTo>
                <a:lnTo>
                  <a:pt x="1272459" y="383979"/>
                </a:lnTo>
                <a:lnTo>
                  <a:pt x="1272971" y="376221"/>
                </a:lnTo>
                <a:lnTo>
                  <a:pt x="1273361" y="370318"/>
                </a:lnTo>
                <a:lnTo>
                  <a:pt x="1273644" y="366017"/>
                </a:lnTo>
                <a:lnTo>
                  <a:pt x="1273839" y="363064"/>
                </a:lnTo>
                <a:lnTo>
                  <a:pt x="1274029" y="360189"/>
                </a:lnTo>
                <a:lnTo>
                  <a:pt x="1274064" y="359663"/>
                </a:lnTo>
                <a:lnTo>
                  <a:pt x="1288132" y="357613"/>
                </a:lnTo>
                <a:lnTo>
                  <a:pt x="1301774" y="354445"/>
                </a:lnTo>
                <a:lnTo>
                  <a:pt x="1314951" y="350207"/>
                </a:lnTo>
                <a:lnTo>
                  <a:pt x="1327620" y="344945"/>
                </a:lnTo>
                <a:lnTo>
                  <a:pt x="1339740" y="338706"/>
                </a:lnTo>
                <a:lnTo>
                  <a:pt x="1351269" y="331537"/>
                </a:lnTo>
                <a:lnTo>
                  <a:pt x="1362168" y="323486"/>
                </a:lnTo>
                <a:lnTo>
                  <a:pt x="1372393" y="314600"/>
                </a:lnTo>
                <a:lnTo>
                  <a:pt x="1381904" y="304924"/>
                </a:lnTo>
                <a:lnTo>
                  <a:pt x="1390659" y="294507"/>
                </a:lnTo>
                <a:lnTo>
                  <a:pt x="1398618" y="283396"/>
                </a:lnTo>
                <a:lnTo>
                  <a:pt x="1405739" y="271636"/>
                </a:lnTo>
                <a:lnTo>
                  <a:pt x="1411981" y="259276"/>
                </a:lnTo>
                <a:lnTo>
                  <a:pt x="1417302" y="246362"/>
                </a:lnTo>
                <a:lnTo>
                  <a:pt x="1421660" y="232942"/>
                </a:lnTo>
                <a:lnTo>
                  <a:pt x="1425016" y="219062"/>
                </a:lnTo>
                <a:lnTo>
                  <a:pt x="1427327" y="204769"/>
                </a:lnTo>
                <a:lnTo>
                  <a:pt x="1428553" y="190111"/>
                </a:lnTo>
                <a:close/>
              </a:path>
              <a:path w="1428750" h="1314450">
                <a:moveTo>
                  <a:pt x="1295469" y="15472"/>
                </a:moveTo>
                <a:lnTo>
                  <a:pt x="1308842" y="19664"/>
                </a:lnTo>
                <a:lnTo>
                  <a:pt x="1321696" y="24940"/>
                </a:lnTo>
                <a:lnTo>
                  <a:pt x="1333982" y="31247"/>
                </a:lnTo>
                <a:lnTo>
                  <a:pt x="1345650" y="38535"/>
                </a:lnTo>
                <a:lnTo>
                  <a:pt x="1356652" y="46752"/>
                </a:lnTo>
                <a:lnTo>
                  <a:pt x="1366938" y="55847"/>
                </a:lnTo>
                <a:lnTo>
                  <a:pt x="1376459" y="65769"/>
                </a:lnTo>
                <a:lnTo>
                  <a:pt x="1385165" y="76466"/>
                </a:lnTo>
                <a:lnTo>
                  <a:pt x="1393008" y="87887"/>
                </a:lnTo>
                <a:lnTo>
                  <a:pt x="1399937" y="99981"/>
                </a:lnTo>
                <a:lnTo>
                  <a:pt x="1405905" y="112696"/>
                </a:lnTo>
                <a:lnTo>
                  <a:pt x="1410862" y="125982"/>
                </a:lnTo>
                <a:lnTo>
                  <a:pt x="1414757" y="139786"/>
                </a:lnTo>
                <a:lnTo>
                  <a:pt x="1417543" y="154059"/>
                </a:lnTo>
                <a:lnTo>
                  <a:pt x="1419171" y="168747"/>
                </a:lnTo>
                <a:lnTo>
                  <a:pt x="1428162" y="166454"/>
                </a:lnTo>
                <a:lnTo>
                  <a:pt x="1426432" y="151877"/>
                </a:lnTo>
                <a:lnTo>
                  <a:pt x="1423602" y="137674"/>
                </a:lnTo>
                <a:lnTo>
                  <a:pt x="1419719" y="123892"/>
                </a:lnTo>
                <a:lnTo>
                  <a:pt x="1414828" y="110580"/>
                </a:lnTo>
                <a:lnTo>
                  <a:pt x="1408974" y="97786"/>
                </a:lnTo>
                <a:lnTo>
                  <a:pt x="1402203" y="85558"/>
                </a:lnTo>
                <a:lnTo>
                  <a:pt x="1394559" y="73944"/>
                </a:lnTo>
                <a:lnTo>
                  <a:pt x="1386088" y="62992"/>
                </a:lnTo>
                <a:lnTo>
                  <a:pt x="1376835" y="52751"/>
                </a:lnTo>
                <a:lnTo>
                  <a:pt x="1366845" y="43268"/>
                </a:lnTo>
                <a:lnTo>
                  <a:pt x="1356165" y="34592"/>
                </a:lnTo>
                <a:lnTo>
                  <a:pt x="1344838" y="26771"/>
                </a:lnTo>
                <a:lnTo>
                  <a:pt x="1332910" y="19853"/>
                </a:lnTo>
                <a:lnTo>
                  <a:pt x="1295469" y="15472"/>
                </a:lnTo>
                <a:close/>
              </a:path>
              <a:path w="1428750" h="1314450">
                <a:moveTo>
                  <a:pt x="417976" y="641587"/>
                </a:moveTo>
                <a:lnTo>
                  <a:pt x="429006" y="638555"/>
                </a:lnTo>
                <a:lnTo>
                  <a:pt x="416404" y="629330"/>
                </a:lnTo>
                <a:lnTo>
                  <a:pt x="417976" y="641587"/>
                </a:lnTo>
                <a:close/>
              </a:path>
              <a:path w="1428750" h="1314450">
                <a:moveTo>
                  <a:pt x="1142982" y="586143"/>
                </a:moveTo>
                <a:lnTo>
                  <a:pt x="1131051" y="592254"/>
                </a:lnTo>
                <a:lnTo>
                  <a:pt x="1167726" y="587481"/>
                </a:lnTo>
                <a:lnTo>
                  <a:pt x="1181557" y="584123"/>
                </a:lnTo>
                <a:lnTo>
                  <a:pt x="1195834" y="582076"/>
                </a:lnTo>
                <a:lnTo>
                  <a:pt x="1155477" y="581018"/>
                </a:lnTo>
                <a:lnTo>
                  <a:pt x="1142982" y="586143"/>
                </a:lnTo>
                <a:close/>
              </a:path>
              <a:path w="1428750" h="1314450">
                <a:moveTo>
                  <a:pt x="9906" y="1162049"/>
                </a:moveTo>
                <a:lnTo>
                  <a:pt x="10654" y="1147663"/>
                </a:lnTo>
                <a:lnTo>
                  <a:pt x="12852" y="1133680"/>
                </a:lnTo>
                <a:lnTo>
                  <a:pt x="16427" y="1120170"/>
                </a:lnTo>
                <a:lnTo>
                  <a:pt x="21307" y="1107203"/>
                </a:lnTo>
                <a:lnTo>
                  <a:pt x="27418" y="1094849"/>
                </a:lnTo>
                <a:lnTo>
                  <a:pt x="34688" y="1083180"/>
                </a:lnTo>
                <a:lnTo>
                  <a:pt x="43045" y="1072265"/>
                </a:lnTo>
                <a:lnTo>
                  <a:pt x="52417" y="1062174"/>
                </a:lnTo>
                <a:lnTo>
                  <a:pt x="62731" y="1052979"/>
                </a:lnTo>
                <a:lnTo>
                  <a:pt x="73914" y="1044748"/>
                </a:lnTo>
                <a:lnTo>
                  <a:pt x="85893" y="1037554"/>
                </a:lnTo>
                <a:lnTo>
                  <a:pt x="98598" y="1031465"/>
                </a:lnTo>
                <a:lnTo>
                  <a:pt x="111954" y="1026553"/>
                </a:lnTo>
                <a:lnTo>
                  <a:pt x="75627" y="1032426"/>
                </a:lnTo>
                <a:lnTo>
                  <a:pt x="63972" y="1040122"/>
                </a:lnTo>
                <a:lnTo>
                  <a:pt x="53074" y="1048759"/>
                </a:lnTo>
                <a:lnTo>
                  <a:pt x="43000" y="1058272"/>
                </a:lnTo>
                <a:lnTo>
                  <a:pt x="33816" y="1068598"/>
                </a:lnTo>
                <a:lnTo>
                  <a:pt x="25589" y="1079670"/>
                </a:lnTo>
                <a:lnTo>
                  <a:pt x="18386" y="1091425"/>
                </a:lnTo>
                <a:lnTo>
                  <a:pt x="12272" y="1103797"/>
                </a:lnTo>
                <a:lnTo>
                  <a:pt x="7316" y="1116721"/>
                </a:lnTo>
                <a:lnTo>
                  <a:pt x="3583" y="1130134"/>
                </a:lnTo>
                <a:lnTo>
                  <a:pt x="1139" y="1143969"/>
                </a:lnTo>
                <a:lnTo>
                  <a:pt x="52" y="1158163"/>
                </a:lnTo>
                <a:lnTo>
                  <a:pt x="0" y="1162049"/>
                </a:lnTo>
                <a:lnTo>
                  <a:pt x="709" y="1176446"/>
                </a:lnTo>
                <a:lnTo>
                  <a:pt x="2793" y="1190474"/>
                </a:lnTo>
                <a:lnTo>
                  <a:pt x="6184" y="1204072"/>
                </a:lnTo>
                <a:lnTo>
                  <a:pt x="10817" y="1217176"/>
                </a:lnTo>
                <a:lnTo>
                  <a:pt x="16624" y="1229725"/>
                </a:lnTo>
                <a:lnTo>
                  <a:pt x="23540" y="1241657"/>
                </a:lnTo>
                <a:lnTo>
                  <a:pt x="31497" y="1252909"/>
                </a:lnTo>
                <a:lnTo>
                  <a:pt x="40429" y="1263420"/>
                </a:lnTo>
                <a:lnTo>
                  <a:pt x="50269" y="1273128"/>
                </a:lnTo>
                <a:lnTo>
                  <a:pt x="60951" y="1281969"/>
                </a:lnTo>
                <a:lnTo>
                  <a:pt x="72408" y="1289883"/>
                </a:lnTo>
                <a:lnTo>
                  <a:pt x="84574" y="1296807"/>
                </a:lnTo>
                <a:lnTo>
                  <a:pt x="97383" y="1302678"/>
                </a:lnTo>
                <a:lnTo>
                  <a:pt x="110766" y="1307435"/>
                </a:lnTo>
                <a:lnTo>
                  <a:pt x="124659" y="1311016"/>
                </a:lnTo>
                <a:lnTo>
                  <a:pt x="138994" y="1313358"/>
                </a:lnTo>
                <a:lnTo>
                  <a:pt x="153704" y="1314399"/>
                </a:lnTo>
                <a:lnTo>
                  <a:pt x="157734" y="1314449"/>
                </a:lnTo>
                <a:lnTo>
                  <a:pt x="172799" y="1313767"/>
                </a:lnTo>
                <a:lnTo>
                  <a:pt x="187435" y="1311760"/>
                </a:lnTo>
                <a:lnTo>
                  <a:pt x="201581" y="1308492"/>
                </a:lnTo>
                <a:lnTo>
                  <a:pt x="215178" y="1304025"/>
                </a:lnTo>
                <a:lnTo>
                  <a:pt x="228165" y="1298422"/>
                </a:lnTo>
                <a:lnTo>
                  <a:pt x="240483" y="1291746"/>
                </a:lnTo>
                <a:lnTo>
                  <a:pt x="252072" y="1284058"/>
                </a:lnTo>
                <a:lnTo>
                  <a:pt x="262872" y="1275422"/>
                </a:lnTo>
                <a:lnTo>
                  <a:pt x="272822" y="1265901"/>
                </a:lnTo>
                <a:lnTo>
                  <a:pt x="281864" y="1255556"/>
                </a:lnTo>
                <a:lnTo>
                  <a:pt x="289936" y="1244451"/>
                </a:lnTo>
                <a:lnTo>
                  <a:pt x="296980" y="1232648"/>
                </a:lnTo>
                <a:lnTo>
                  <a:pt x="302935" y="1220210"/>
                </a:lnTo>
                <a:lnTo>
                  <a:pt x="307742" y="1207199"/>
                </a:lnTo>
                <a:lnTo>
                  <a:pt x="311339" y="1193677"/>
                </a:lnTo>
                <a:lnTo>
                  <a:pt x="313669" y="1179709"/>
                </a:lnTo>
                <a:lnTo>
                  <a:pt x="314669" y="1165355"/>
                </a:lnTo>
                <a:lnTo>
                  <a:pt x="314706" y="1162049"/>
                </a:lnTo>
                <a:lnTo>
                  <a:pt x="314023" y="1147949"/>
                </a:lnTo>
                <a:lnTo>
                  <a:pt x="312018" y="1134233"/>
                </a:lnTo>
                <a:lnTo>
                  <a:pt x="308755" y="1120953"/>
                </a:lnTo>
                <a:lnTo>
                  <a:pt x="304298" y="1108164"/>
                </a:lnTo>
                <a:lnTo>
                  <a:pt x="298711" y="1095919"/>
                </a:lnTo>
                <a:lnTo>
                  <a:pt x="292058" y="1084271"/>
                </a:lnTo>
                <a:lnTo>
                  <a:pt x="284404" y="1073274"/>
                </a:lnTo>
                <a:lnTo>
                  <a:pt x="275812" y="1062981"/>
                </a:lnTo>
                <a:lnTo>
                  <a:pt x="266346" y="1053446"/>
                </a:lnTo>
                <a:lnTo>
                  <a:pt x="256071" y="1044721"/>
                </a:lnTo>
                <a:lnTo>
                  <a:pt x="245051" y="1036861"/>
                </a:lnTo>
                <a:lnTo>
                  <a:pt x="233350" y="1029919"/>
                </a:lnTo>
                <a:lnTo>
                  <a:pt x="221032" y="1023949"/>
                </a:lnTo>
                <a:lnTo>
                  <a:pt x="172957" y="1020282"/>
                </a:lnTo>
                <a:lnTo>
                  <a:pt x="187676" y="1022415"/>
                </a:lnTo>
                <a:lnTo>
                  <a:pt x="201826" y="1025884"/>
                </a:lnTo>
                <a:lnTo>
                  <a:pt x="215344" y="1030617"/>
                </a:lnTo>
                <a:lnTo>
                  <a:pt x="228165" y="1036544"/>
                </a:lnTo>
                <a:lnTo>
                  <a:pt x="240225" y="1043593"/>
                </a:lnTo>
                <a:lnTo>
                  <a:pt x="251459" y="1051694"/>
                </a:lnTo>
                <a:lnTo>
                  <a:pt x="261802" y="1060776"/>
                </a:lnTo>
                <a:lnTo>
                  <a:pt x="271192" y="1070768"/>
                </a:lnTo>
                <a:lnTo>
                  <a:pt x="279562" y="1081600"/>
                </a:lnTo>
                <a:lnTo>
                  <a:pt x="286850" y="1093200"/>
                </a:lnTo>
                <a:lnTo>
                  <a:pt x="292990" y="1105497"/>
                </a:lnTo>
                <a:lnTo>
                  <a:pt x="297918" y="1118420"/>
                </a:lnTo>
                <a:lnTo>
                  <a:pt x="301570" y="1131899"/>
                </a:lnTo>
                <a:lnTo>
                  <a:pt x="303882" y="1145863"/>
                </a:lnTo>
                <a:lnTo>
                  <a:pt x="304788" y="1160241"/>
                </a:lnTo>
                <a:lnTo>
                  <a:pt x="304800" y="1162049"/>
                </a:lnTo>
                <a:lnTo>
                  <a:pt x="304075" y="1176570"/>
                </a:lnTo>
                <a:lnTo>
                  <a:pt x="301946" y="1190670"/>
                </a:lnTo>
                <a:lnTo>
                  <a:pt x="298474" y="1204283"/>
                </a:lnTo>
                <a:lnTo>
                  <a:pt x="293724" y="1217338"/>
                </a:lnTo>
                <a:lnTo>
                  <a:pt x="287760" y="1229766"/>
                </a:lnTo>
                <a:lnTo>
                  <a:pt x="280646" y="1241497"/>
                </a:lnTo>
                <a:lnTo>
                  <a:pt x="272445" y="1252463"/>
                </a:lnTo>
                <a:lnTo>
                  <a:pt x="263222" y="1262595"/>
                </a:lnTo>
                <a:lnTo>
                  <a:pt x="253040" y="1271822"/>
                </a:lnTo>
                <a:lnTo>
                  <a:pt x="241963" y="1280077"/>
                </a:lnTo>
                <a:lnTo>
                  <a:pt x="230055" y="1287288"/>
                </a:lnTo>
                <a:lnTo>
                  <a:pt x="217380" y="1293388"/>
                </a:lnTo>
                <a:lnTo>
                  <a:pt x="204001" y="1298307"/>
                </a:lnTo>
                <a:lnTo>
                  <a:pt x="189983" y="1301976"/>
                </a:lnTo>
                <a:lnTo>
                  <a:pt x="175389" y="1304325"/>
                </a:lnTo>
                <a:lnTo>
                  <a:pt x="160284" y="1305285"/>
                </a:lnTo>
                <a:lnTo>
                  <a:pt x="157734" y="1305305"/>
                </a:lnTo>
                <a:lnTo>
                  <a:pt x="142829" y="1304586"/>
                </a:lnTo>
                <a:lnTo>
                  <a:pt x="128344" y="1302474"/>
                </a:lnTo>
                <a:lnTo>
                  <a:pt x="114352" y="1299037"/>
                </a:lnTo>
                <a:lnTo>
                  <a:pt x="100923" y="1294344"/>
                </a:lnTo>
                <a:lnTo>
                  <a:pt x="88130" y="1288465"/>
                </a:lnTo>
                <a:lnTo>
                  <a:pt x="76044" y="1281467"/>
                </a:lnTo>
                <a:lnTo>
                  <a:pt x="64738" y="1273420"/>
                </a:lnTo>
                <a:lnTo>
                  <a:pt x="54284" y="1264392"/>
                </a:lnTo>
                <a:lnTo>
                  <a:pt x="44753" y="1254452"/>
                </a:lnTo>
                <a:lnTo>
                  <a:pt x="36218" y="1243669"/>
                </a:lnTo>
                <a:lnTo>
                  <a:pt x="28750" y="1232111"/>
                </a:lnTo>
                <a:lnTo>
                  <a:pt x="22421" y="1219847"/>
                </a:lnTo>
                <a:lnTo>
                  <a:pt x="17304" y="1206946"/>
                </a:lnTo>
                <a:lnTo>
                  <a:pt x="13470" y="1193476"/>
                </a:lnTo>
                <a:lnTo>
                  <a:pt x="10991" y="1179506"/>
                </a:lnTo>
                <a:lnTo>
                  <a:pt x="9938" y="1165106"/>
                </a:lnTo>
                <a:lnTo>
                  <a:pt x="9906" y="1162049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6977633" y="1113281"/>
            <a:ext cx="1306068" cy="1171194"/>
          </a:xfrm>
          <a:custGeom>
            <a:avLst/>
            <a:gdLst/>
            <a:ahLst/>
            <a:cxnLst/>
            <a:rect l="l" t="t" r="r" b="b"/>
            <a:pathLst>
              <a:path w="1306068" h="1171194">
                <a:moveTo>
                  <a:pt x="367546" y="349164"/>
                </a:moveTo>
                <a:lnTo>
                  <a:pt x="347075" y="343561"/>
                </a:lnTo>
                <a:lnTo>
                  <a:pt x="329581" y="338773"/>
                </a:lnTo>
                <a:lnTo>
                  <a:pt x="314830" y="334736"/>
                </a:lnTo>
                <a:lnTo>
                  <a:pt x="302587" y="331385"/>
                </a:lnTo>
                <a:lnTo>
                  <a:pt x="292619" y="328657"/>
                </a:lnTo>
                <a:lnTo>
                  <a:pt x="284692" y="326488"/>
                </a:lnTo>
                <a:lnTo>
                  <a:pt x="278573" y="324813"/>
                </a:lnTo>
                <a:lnTo>
                  <a:pt x="274027" y="323569"/>
                </a:lnTo>
                <a:lnTo>
                  <a:pt x="270821" y="322691"/>
                </a:lnTo>
                <a:lnTo>
                  <a:pt x="267491" y="321780"/>
                </a:lnTo>
                <a:lnTo>
                  <a:pt x="266700" y="321563"/>
                </a:lnTo>
                <a:lnTo>
                  <a:pt x="266700" y="309371"/>
                </a:lnTo>
                <a:lnTo>
                  <a:pt x="265103" y="295146"/>
                </a:lnTo>
                <a:lnTo>
                  <a:pt x="260512" y="282021"/>
                </a:lnTo>
                <a:lnTo>
                  <a:pt x="253222" y="270418"/>
                </a:lnTo>
                <a:lnTo>
                  <a:pt x="243529" y="260760"/>
                </a:lnTo>
                <a:lnTo>
                  <a:pt x="231727" y="253469"/>
                </a:lnTo>
                <a:lnTo>
                  <a:pt x="218113" y="248967"/>
                </a:lnTo>
                <a:lnTo>
                  <a:pt x="204978" y="247649"/>
                </a:lnTo>
                <a:lnTo>
                  <a:pt x="190500" y="247649"/>
                </a:lnTo>
                <a:lnTo>
                  <a:pt x="185928" y="249935"/>
                </a:lnTo>
                <a:lnTo>
                  <a:pt x="168489" y="220647"/>
                </a:lnTo>
                <a:lnTo>
                  <a:pt x="154846" y="197734"/>
                </a:lnTo>
                <a:lnTo>
                  <a:pt x="144532" y="180413"/>
                </a:lnTo>
                <a:lnTo>
                  <a:pt x="137083" y="167902"/>
                </a:lnTo>
                <a:lnTo>
                  <a:pt x="132032" y="159419"/>
                </a:lnTo>
                <a:lnTo>
                  <a:pt x="128913" y="154181"/>
                </a:lnTo>
                <a:lnTo>
                  <a:pt x="80772" y="152399"/>
                </a:lnTo>
                <a:lnTo>
                  <a:pt x="66714" y="150970"/>
                </a:lnTo>
                <a:lnTo>
                  <a:pt x="53430" y="146855"/>
                </a:lnTo>
                <a:lnTo>
                  <a:pt x="41262" y="140316"/>
                </a:lnTo>
                <a:lnTo>
                  <a:pt x="30552" y="131615"/>
                </a:lnTo>
                <a:lnTo>
                  <a:pt x="21643" y="121012"/>
                </a:lnTo>
                <a:lnTo>
                  <a:pt x="14877" y="108769"/>
                </a:lnTo>
                <a:lnTo>
                  <a:pt x="10597" y="95148"/>
                </a:lnTo>
                <a:lnTo>
                  <a:pt x="9144" y="80771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2" y="9143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0277" y="66152"/>
                </a:lnTo>
                <a:lnTo>
                  <a:pt x="156612" y="52430"/>
                </a:lnTo>
                <a:lnTo>
                  <a:pt x="150750" y="39827"/>
                </a:lnTo>
                <a:lnTo>
                  <a:pt x="142891" y="28561"/>
                </a:lnTo>
                <a:lnTo>
                  <a:pt x="133236" y="18854"/>
                </a:lnTo>
                <a:lnTo>
                  <a:pt x="121988" y="10924"/>
                </a:lnTo>
                <a:lnTo>
                  <a:pt x="109346" y="4991"/>
                </a:lnTo>
                <a:lnTo>
                  <a:pt x="95511" y="1277"/>
                </a:lnTo>
                <a:lnTo>
                  <a:pt x="80772" y="0"/>
                </a:lnTo>
                <a:lnTo>
                  <a:pt x="66152" y="1291"/>
                </a:lnTo>
                <a:lnTo>
                  <a:pt x="52430" y="5019"/>
                </a:lnTo>
                <a:lnTo>
                  <a:pt x="39827" y="10963"/>
                </a:lnTo>
                <a:lnTo>
                  <a:pt x="28561" y="18903"/>
                </a:lnTo>
                <a:lnTo>
                  <a:pt x="18854" y="28620"/>
                </a:lnTo>
                <a:lnTo>
                  <a:pt x="10924" y="39894"/>
                </a:lnTo>
                <a:lnTo>
                  <a:pt x="4991" y="52504"/>
                </a:lnTo>
                <a:lnTo>
                  <a:pt x="1277" y="66232"/>
                </a:lnTo>
                <a:lnTo>
                  <a:pt x="0" y="80771"/>
                </a:lnTo>
                <a:lnTo>
                  <a:pt x="1291" y="95592"/>
                </a:lnTo>
                <a:lnTo>
                  <a:pt x="5019" y="109420"/>
                </a:lnTo>
                <a:lnTo>
                  <a:pt x="10963" y="122055"/>
                </a:lnTo>
                <a:lnTo>
                  <a:pt x="18903" y="133295"/>
                </a:lnTo>
                <a:lnTo>
                  <a:pt x="28620" y="142940"/>
                </a:lnTo>
                <a:lnTo>
                  <a:pt x="39894" y="150788"/>
                </a:lnTo>
                <a:lnTo>
                  <a:pt x="52504" y="156639"/>
                </a:lnTo>
                <a:lnTo>
                  <a:pt x="66232" y="160291"/>
                </a:lnTo>
                <a:lnTo>
                  <a:pt x="80772" y="161543"/>
                </a:lnTo>
                <a:lnTo>
                  <a:pt x="94137" y="160269"/>
                </a:lnTo>
                <a:lnTo>
                  <a:pt x="106023" y="157391"/>
                </a:lnTo>
                <a:lnTo>
                  <a:pt x="107442" y="156971"/>
                </a:lnTo>
                <a:lnTo>
                  <a:pt x="125042" y="186305"/>
                </a:lnTo>
                <a:lnTo>
                  <a:pt x="138931" y="209454"/>
                </a:lnTo>
                <a:lnTo>
                  <a:pt x="149549" y="227151"/>
                </a:lnTo>
                <a:lnTo>
                  <a:pt x="157335" y="240127"/>
                </a:lnTo>
                <a:lnTo>
                  <a:pt x="162727" y="249115"/>
                </a:lnTo>
                <a:lnTo>
                  <a:pt x="166167" y="254847"/>
                </a:lnTo>
                <a:lnTo>
                  <a:pt x="204978" y="256793"/>
                </a:lnTo>
                <a:lnTo>
                  <a:pt x="218988" y="258825"/>
                </a:lnTo>
                <a:lnTo>
                  <a:pt x="231717" y="264509"/>
                </a:lnTo>
                <a:lnTo>
                  <a:pt x="242548" y="273232"/>
                </a:lnTo>
                <a:lnTo>
                  <a:pt x="250868" y="284377"/>
                </a:lnTo>
                <a:lnTo>
                  <a:pt x="256060" y="297330"/>
                </a:lnTo>
                <a:lnTo>
                  <a:pt x="257556" y="309371"/>
                </a:lnTo>
                <a:lnTo>
                  <a:pt x="255524" y="323651"/>
                </a:lnTo>
                <a:lnTo>
                  <a:pt x="249840" y="336449"/>
                </a:lnTo>
                <a:lnTo>
                  <a:pt x="241117" y="347221"/>
                </a:lnTo>
                <a:lnTo>
                  <a:pt x="229972" y="355418"/>
                </a:lnTo>
                <a:lnTo>
                  <a:pt x="217019" y="360496"/>
                </a:lnTo>
                <a:lnTo>
                  <a:pt x="204978" y="361949"/>
                </a:lnTo>
                <a:lnTo>
                  <a:pt x="190698" y="359973"/>
                </a:lnTo>
                <a:lnTo>
                  <a:pt x="177900" y="354409"/>
                </a:lnTo>
                <a:lnTo>
                  <a:pt x="167128" y="345804"/>
                </a:lnTo>
                <a:lnTo>
                  <a:pt x="158931" y="334704"/>
                </a:lnTo>
                <a:lnTo>
                  <a:pt x="153853" y="321657"/>
                </a:lnTo>
                <a:lnTo>
                  <a:pt x="152400" y="309371"/>
                </a:lnTo>
                <a:lnTo>
                  <a:pt x="144236" y="323512"/>
                </a:lnTo>
                <a:lnTo>
                  <a:pt x="149169" y="336569"/>
                </a:lnTo>
                <a:lnTo>
                  <a:pt x="156850" y="348127"/>
                </a:lnTo>
                <a:lnTo>
                  <a:pt x="166837" y="357772"/>
                </a:lnTo>
                <a:lnTo>
                  <a:pt x="178686" y="365089"/>
                </a:lnTo>
                <a:lnTo>
                  <a:pt x="191957" y="369664"/>
                </a:lnTo>
                <a:lnTo>
                  <a:pt x="204978" y="371093"/>
                </a:lnTo>
                <a:lnTo>
                  <a:pt x="218961" y="369721"/>
                </a:lnTo>
                <a:lnTo>
                  <a:pt x="231928" y="365730"/>
                </a:lnTo>
                <a:lnTo>
                  <a:pt x="243424" y="359309"/>
                </a:lnTo>
                <a:lnTo>
                  <a:pt x="252995" y="350649"/>
                </a:lnTo>
                <a:lnTo>
                  <a:pt x="259842" y="340613"/>
                </a:lnTo>
                <a:lnTo>
                  <a:pt x="294601" y="350027"/>
                </a:lnTo>
                <a:lnTo>
                  <a:pt x="325481" y="358391"/>
                </a:lnTo>
                <a:lnTo>
                  <a:pt x="352712" y="365766"/>
                </a:lnTo>
                <a:lnTo>
                  <a:pt x="376523" y="372215"/>
                </a:lnTo>
                <a:lnTo>
                  <a:pt x="397143" y="377799"/>
                </a:lnTo>
                <a:lnTo>
                  <a:pt x="414803" y="382582"/>
                </a:lnTo>
                <a:lnTo>
                  <a:pt x="429731" y="386625"/>
                </a:lnTo>
                <a:lnTo>
                  <a:pt x="442157" y="389991"/>
                </a:lnTo>
                <a:lnTo>
                  <a:pt x="452311" y="392741"/>
                </a:lnTo>
                <a:lnTo>
                  <a:pt x="460422" y="394937"/>
                </a:lnTo>
                <a:lnTo>
                  <a:pt x="466719" y="396643"/>
                </a:lnTo>
                <a:lnTo>
                  <a:pt x="471432" y="397919"/>
                </a:lnTo>
                <a:lnTo>
                  <a:pt x="474791" y="398829"/>
                </a:lnTo>
                <a:lnTo>
                  <a:pt x="478362" y="399796"/>
                </a:lnTo>
                <a:lnTo>
                  <a:pt x="479298" y="400049"/>
                </a:lnTo>
                <a:lnTo>
                  <a:pt x="476250" y="404621"/>
                </a:lnTo>
                <a:lnTo>
                  <a:pt x="476250" y="414527"/>
                </a:lnTo>
                <a:lnTo>
                  <a:pt x="477630" y="429080"/>
                </a:lnTo>
                <a:lnTo>
                  <a:pt x="481580" y="442744"/>
                </a:lnTo>
                <a:lnTo>
                  <a:pt x="487815" y="455303"/>
                </a:lnTo>
                <a:lnTo>
                  <a:pt x="496051" y="466539"/>
                </a:lnTo>
                <a:lnTo>
                  <a:pt x="506002" y="476237"/>
                </a:lnTo>
                <a:lnTo>
                  <a:pt x="517384" y="484178"/>
                </a:lnTo>
                <a:lnTo>
                  <a:pt x="529911" y="490146"/>
                </a:lnTo>
                <a:lnTo>
                  <a:pt x="543298" y="493925"/>
                </a:lnTo>
                <a:lnTo>
                  <a:pt x="557261" y="495298"/>
                </a:lnTo>
                <a:lnTo>
                  <a:pt x="557784" y="495299"/>
                </a:lnTo>
                <a:lnTo>
                  <a:pt x="571251" y="494334"/>
                </a:lnTo>
                <a:lnTo>
                  <a:pt x="583941" y="491408"/>
                </a:lnTo>
                <a:lnTo>
                  <a:pt x="595718" y="486474"/>
                </a:lnTo>
                <a:lnTo>
                  <a:pt x="606444" y="479488"/>
                </a:lnTo>
                <a:lnTo>
                  <a:pt x="612648" y="473963"/>
                </a:lnTo>
                <a:lnTo>
                  <a:pt x="597718" y="473930"/>
                </a:lnTo>
                <a:lnTo>
                  <a:pt x="585366" y="480259"/>
                </a:lnTo>
                <a:lnTo>
                  <a:pt x="571628" y="484160"/>
                </a:lnTo>
                <a:lnTo>
                  <a:pt x="557784" y="485393"/>
                </a:lnTo>
                <a:lnTo>
                  <a:pt x="543653" y="483982"/>
                </a:lnTo>
                <a:lnTo>
                  <a:pt x="530306" y="479912"/>
                </a:lnTo>
                <a:lnTo>
                  <a:pt x="518090" y="473432"/>
                </a:lnTo>
                <a:lnTo>
                  <a:pt x="507354" y="464787"/>
                </a:lnTo>
                <a:lnTo>
                  <a:pt x="498446" y="454226"/>
                </a:lnTo>
                <a:lnTo>
                  <a:pt x="491712" y="441996"/>
                </a:lnTo>
                <a:lnTo>
                  <a:pt x="487502" y="428343"/>
                </a:lnTo>
                <a:lnTo>
                  <a:pt x="486156" y="414527"/>
                </a:lnTo>
                <a:lnTo>
                  <a:pt x="487679" y="399812"/>
                </a:lnTo>
                <a:lnTo>
                  <a:pt x="492023" y="386221"/>
                </a:lnTo>
                <a:lnTo>
                  <a:pt x="498844" y="374014"/>
                </a:lnTo>
                <a:lnTo>
                  <a:pt x="507800" y="363454"/>
                </a:lnTo>
                <a:lnTo>
                  <a:pt x="518548" y="354801"/>
                </a:lnTo>
                <a:lnTo>
                  <a:pt x="530747" y="348317"/>
                </a:lnTo>
                <a:lnTo>
                  <a:pt x="507167" y="350229"/>
                </a:lnTo>
                <a:lnTo>
                  <a:pt x="497611" y="359240"/>
                </a:lnTo>
                <a:lnTo>
                  <a:pt x="489677" y="369803"/>
                </a:lnTo>
                <a:lnTo>
                  <a:pt x="483870" y="380999"/>
                </a:lnTo>
                <a:lnTo>
                  <a:pt x="449155" y="371499"/>
                </a:lnTo>
                <a:lnTo>
                  <a:pt x="418352" y="363068"/>
                </a:lnTo>
                <a:lnTo>
                  <a:pt x="391227" y="355645"/>
                </a:lnTo>
                <a:lnTo>
                  <a:pt x="367546" y="349164"/>
                </a:lnTo>
                <a:close/>
              </a:path>
              <a:path w="1306068" h="1171194">
                <a:moveTo>
                  <a:pt x="822646" y="855435"/>
                </a:moveTo>
                <a:lnTo>
                  <a:pt x="825050" y="841372"/>
                </a:lnTo>
                <a:lnTo>
                  <a:pt x="827007" y="829919"/>
                </a:lnTo>
                <a:lnTo>
                  <a:pt x="828564" y="820809"/>
                </a:lnTo>
                <a:lnTo>
                  <a:pt x="829766" y="813774"/>
                </a:lnTo>
                <a:lnTo>
                  <a:pt x="830660" y="808545"/>
                </a:lnTo>
                <a:lnTo>
                  <a:pt x="831291" y="804855"/>
                </a:lnTo>
                <a:lnTo>
                  <a:pt x="831947" y="801018"/>
                </a:lnTo>
                <a:lnTo>
                  <a:pt x="836676" y="800099"/>
                </a:lnTo>
                <a:lnTo>
                  <a:pt x="838962" y="800099"/>
                </a:lnTo>
                <a:lnTo>
                  <a:pt x="853541" y="798989"/>
                </a:lnTo>
                <a:lnTo>
                  <a:pt x="867428" y="795767"/>
                </a:lnTo>
                <a:lnTo>
                  <a:pt x="880457" y="790600"/>
                </a:lnTo>
                <a:lnTo>
                  <a:pt x="892463" y="783650"/>
                </a:lnTo>
                <a:lnTo>
                  <a:pt x="903282" y="775084"/>
                </a:lnTo>
                <a:lnTo>
                  <a:pt x="912748" y="765066"/>
                </a:lnTo>
                <a:lnTo>
                  <a:pt x="920698" y="753760"/>
                </a:lnTo>
                <a:lnTo>
                  <a:pt x="926966" y="741332"/>
                </a:lnTo>
                <a:lnTo>
                  <a:pt x="931388" y="727946"/>
                </a:lnTo>
                <a:lnTo>
                  <a:pt x="933799" y="713767"/>
                </a:lnTo>
                <a:lnTo>
                  <a:pt x="934212" y="704849"/>
                </a:lnTo>
                <a:lnTo>
                  <a:pt x="933552" y="691475"/>
                </a:lnTo>
                <a:lnTo>
                  <a:pt x="931575" y="678645"/>
                </a:lnTo>
                <a:lnTo>
                  <a:pt x="928279" y="666905"/>
                </a:lnTo>
                <a:lnTo>
                  <a:pt x="927354" y="664463"/>
                </a:lnTo>
                <a:lnTo>
                  <a:pt x="917293" y="668692"/>
                </a:lnTo>
                <a:lnTo>
                  <a:pt x="922059" y="681936"/>
                </a:lnTo>
                <a:lnTo>
                  <a:pt x="924644" y="696131"/>
                </a:lnTo>
                <a:lnTo>
                  <a:pt x="925068" y="704849"/>
                </a:lnTo>
                <a:lnTo>
                  <a:pt x="923846" y="719362"/>
                </a:lnTo>
                <a:lnTo>
                  <a:pt x="920310" y="733074"/>
                </a:lnTo>
                <a:lnTo>
                  <a:pt x="914654" y="745783"/>
                </a:lnTo>
                <a:lnTo>
                  <a:pt x="907073" y="757292"/>
                </a:lnTo>
                <a:lnTo>
                  <a:pt x="897761" y="767399"/>
                </a:lnTo>
                <a:lnTo>
                  <a:pt x="886914" y="775906"/>
                </a:lnTo>
                <a:lnTo>
                  <a:pt x="874724" y="782612"/>
                </a:lnTo>
                <a:lnTo>
                  <a:pt x="861387" y="787318"/>
                </a:lnTo>
                <a:lnTo>
                  <a:pt x="847097" y="789825"/>
                </a:lnTo>
                <a:lnTo>
                  <a:pt x="838962" y="790193"/>
                </a:lnTo>
                <a:lnTo>
                  <a:pt x="824233" y="788972"/>
                </a:lnTo>
                <a:lnTo>
                  <a:pt x="810352" y="785443"/>
                </a:lnTo>
                <a:lnTo>
                  <a:pt x="797512" y="779804"/>
                </a:lnTo>
                <a:lnTo>
                  <a:pt x="785907" y="772255"/>
                </a:lnTo>
                <a:lnTo>
                  <a:pt x="775732" y="762997"/>
                </a:lnTo>
                <a:lnTo>
                  <a:pt x="767182" y="752229"/>
                </a:lnTo>
                <a:lnTo>
                  <a:pt x="760451" y="740150"/>
                </a:lnTo>
                <a:lnTo>
                  <a:pt x="755734" y="726961"/>
                </a:lnTo>
                <a:lnTo>
                  <a:pt x="753224" y="712861"/>
                </a:lnTo>
                <a:lnTo>
                  <a:pt x="752856" y="704849"/>
                </a:lnTo>
                <a:lnTo>
                  <a:pt x="754067" y="690185"/>
                </a:lnTo>
                <a:lnTo>
                  <a:pt x="757573" y="676358"/>
                </a:lnTo>
                <a:lnTo>
                  <a:pt x="763181" y="663562"/>
                </a:lnTo>
                <a:lnTo>
                  <a:pt x="770700" y="651988"/>
                </a:lnTo>
                <a:lnTo>
                  <a:pt x="779939" y="641828"/>
                </a:lnTo>
                <a:lnTo>
                  <a:pt x="790704" y="633274"/>
                </a:lnTo>
                <a:lnTo>
                  <a:pt x="802804" y="626518"/>
                </a:lnTo>
                <a:lnTo>
                  <a:pt x="816048" y="621752"/>
                </a:lnTo>
                <a:lnTo>
                  <a:pt x="830243" y="619167"/>
                </a:lnTo>
                <a:lnTo>
                  <a:pt x="838962" y="618743"/>
                </a:lnTo>
                <a:lnTo>
                  <a:pt x="853626" y="619955"/>
                </a:lnTo>
                <a:lnTo>
                  <a:pt x="867453" y="623461"/>
                </a:lnTo>
                <a:lnTo>
                  <a:pt x="888884" y="624027"/>
                </a:lnTo>
                <a:lnTo>
                  <a:pt x="877596" y="617903"/>
                </a:lnTo>
                <a:lnTo>
                  <a:pt x="865402" y="613340"/>
                </a:lnTo>
                <a:lnTo>
                  <a:pt x="852287" y="610514"/>
                </a:lnTo>
                <a:lnTo>
                  <a:pt x="838962" y="609599"/>
                </a:lnTo>
                <a:lnTo>
                  <a:pt x="825613" y="610585"/>
                </a:lnTo>
                <a:lnTo>
                  <a:pt x="812868" y="613435"/>
                </a:lnTo>
                <a:lnTo>
                  <a:pt x="800824" y="617987"/>
                </a:lnTo>
                <a:lnTo>
                  <a:pt x="789579" y="624078"/>
                </a:lnTo>
                <a:lnTo>
                  <a:pt x="779230" y="631545"/>
                </a:lnTo>
                <a:lnTo>
                  <a:pt x="777240" y="633221"/>
                </a:lnTo>
                <a:lnTo>
                  <a:pt x="753400" y="606180"/>
                </a:lnTo>
                <a:lnTo>
                  <a:pt x="732173" y="582101"/>
                </a:lnTo>
                <a:lnTo>
                  <a:pt x="713406" y="560813"/>
                </a:lnTo>
                <a:lnTo>
                  <a:pt x="696947" y="542143"/>
                </a:lnTo>
                <a:lnTo>
                  <a:pt x="682645" y="525920"/>
                </a:lnTo>
                <a:lnTo>
                  <a:pt x="670349" y="511973"/>
                </a:lnTo>
                <a:lnTo>
                  <a:pt x="659907" y="500128"/>
                </a:lnTo>
                <a:lnTo>
                  <a:pt x="651167" y="490214"/>
                </a:lnTo>
                <a:lnTo>
                  <a:pt x="643979" y="482060"/>
                </a:lnTo>
                <a:lnTo>
                  <a:pt x="638190" y="475493"/>
                </a:lnTo>
                <a:lnTo>
                  <a:pt x="633649" y="470342"/>
                </a:lnTo>
                <a:lnTo>
                  <a:pt x="630204" y="466435"/>
                </a:lnTo>
                <a:lnTo>
                  <a:pt x="627704" y="463600"/>
                </a:lnTo>
                <a:lnTo>
                  <a:pt x="624934" y="460457"/>
                </a:lnTo>
                <a:lnTo>
                  <a:pt x="624078" y="459485"/>
                </a:lnTo>
                <a:lnTo>
                  <a:pt x="630926" y="448884"/>
                </a:lnTo>
                <a:lnTo>
                  <a:pt x="635550" y="436984"/>
                </a:lnTo>
                <a:lnTo>
                  <a:pt x="638037" y="424143"/>
                </a:lnTo>
                <a:lnTo>
                  <a:pt x="638556" y="414527"/>
                </a:lnTo>
                <a:lnTo>
                  <a:pt x="637276" y="399749"/>
                </a:lnTo>
                <a:lnTo>
                  <a:pt x="633582" y="385908"/>
                </a:lnTo>
                <a:lnTo>
                  <a:pt x="627691" y="373217"/>
                </a:lnTo>
                <a:lnTo>
                  <a:pt x="619818" y="361886"/>
                </a:lnTo>
                <a:lnTo>
                  <a:pt x="610182" y="352124"/>
                </a:lnTo>
                <a:lnTo>
                  <a:pt x="598999" y="344144"/>
                </a:lnTo>
                <a:lnTo>
                  <a:pt x="586485" y="338155"/>
                </a:lnTo>
                <a:lnTo>
                  <a:pt x="572858" y="334369"/>
                </a:lnTo>
                <a:lnTo>
                  <a:pt x="558334" y="332995"/>
                </a:lnTo>
                <a:lnTo>
                  <a:pt x="557784" y="332993"/>
                </a:lnTo>
                <a:lnTo>
                  <a:pt x="543654" y="334153"/>
                </a:lnTo>
                <a:lnTo>
                  <a:pt x="530380" y="337521"/>
                </a:lnTo>
                <a:lnTo>
                  <a:pt x="518154" y="342935"/>
                </a:lnTo>
                <a:lnTo>
                  <a:pt x="507167" y="350229"/>
                </a:lnTo>
                <a:lnTo>
                  <a:pt x="530747" y="348317"/>
                </a:lnTo>
                <a:lnTo>
                  <a:pt x="544053" y="344263"/>
                </a:lnTo>
                <a:lnTo>
                  <a:pt x="557784" y="342899"/>
                </a:lnTo>
                <a:lnTo>
                  <a:pt x="572499" y="344329"/>
                </a:lnTo>
                <a:lnTo>
                  <a:pt x="586090" y="348444"/>
                </a:lnTo>
                <a:lnTo>
                  <a:pt x="598297" y="354983"/>
                </a:lnTo>
                <a:lnTo>
                  <a:pt x="608857" y="363684"/>
                </a:lnTo>
                <a:lnTo>
                  <a:pt x="617510" y="374287"/>
                </a:lnTo>
                <a:lnTo>
                  <a:pt x="623994" y="386530"/>
                </a:lnTo>
                <a:lnTo>
                  <a:pt x="628048" y="400151"/>
                </a:lnTo>
                <a:lnTo>
                  <a:pt x="629412" y="414527"/>
                </a:lnTo>
                <a:lnTo>
                  <a:pt x="627967" y="429285"/>
                </a:lnTo>
                <a:lnTo>
                  <a:pt x="623810" y="442851"/>
                </a:lnTo>
                <a:lnTo>
                  <a:pt x="617205" y="454979"/>
                </a:lnTo>
                <a:lnTo>
                  <a:pt x="608420" y="465421"/>
                </a:lnTo>
                <a:lnTo>
                  <a:pt x="597718" y="473930"/>
                </a:lnTo>
                <a:lnTo>
                  <a:pt x="612648" y="473963"/>
                </a:lnTo>
                <a:lnTo>
                  <a:pt x="636584" y="500892"/>
                </a:lnTo>
                <a:lnTo>
                  <a:pt x="657873" y="524843"/>
                </a:lnTo>
                <a:lnTo>
                  <a:pt x="676670" y="545989"/>
                </a:lnTo>
                <a:lnTo>
                  <a:pt x="693130" y="564506"/>
                </a:lnTo>
                <a:lnTo>
                  <a:pt x="707407" y="580568"/>
                </a:lnTo>
                <a:lnTo>
                  <a:pt x="719658" y="594350"/>
                </a:lnTo>
                <a:lnTo>
                  <a:pt x="730036" y="606026"/>
                </a:lnTo>
                <a:lnTo>
                  <a:pt x="738699" y="615771"/>
                </a:lnTo>
                <a:lnTo>
                  <a:pt x="745799" y="623759"/>
                </a:lnTo>
                <a:lnTo>
                  <a:pt x="751494" y="630166"/>
                </a:lnTo>
                <a:lnTo>
                  <a:pt x="755938" y="635165"/>
                </a:lnTo>
                <a:lnTo>
                  <a:pt x="759285" y="638931"/>
                </a:lnTo>
                <a:lnTo>
                  <a:pt x="761692" y="641639"/>
                </a:lnTo>
                <a:lnTo>
                  <a:pt x="764305" y="644578"/>
                </a:lnTo>
                <a:lnTo>
                  <a:pt x="765048" y="645413"/>
                </a:lnTo>
                <a:lnTo>
                  <a:pt x="757231" y="656045"/>
                </a:lnTo>
                <a:lnTo>
                  <a:pt x="751226" y="667563"/>
                </a:lnTo>
                <a:lnTo>
                  <a:pt x="746996" y="679745"/>
                </a:lnTo>
                <a:lnTo>
                  <a:pt x="744504" y="692366"/>
                </a:lnTo>
                <a:lnTo>
                  <a:pt x="743712" y="704849"/>
                </a:lnTo>
                <a:lnTo>
                  <a:pt x="744737" y="718890"/>
                </a:lnTo>
                <a:lnTo>
                  <a:pt x="747731" y="732395"/>
                </a:lnTo>
                <a:lnTo>
                  <a:pt x="752567" y="745170"/>
                </a:lnTo>
                <a:lnTo>
                  <a:pt x="759119" y="757021"/>
                </a:lnTo>
                <a:lnTo>
                  <a:pt x="767261" y="767751"/>
                </a:lnTo>
                <a:lnTo>
                  <a:pt x="776868" y="777166"/>
                </a:lnTo>
                <a:lnTo>
                  <a:pt x="787812" y="785070"/>
                </a:lnTo>
                <a:lnTo>
                  <a:pt x="799969" y="791268"/>
                </a:lnTo>
                <a:lnTo>
                  <a:pt x="813054" y="795527"/>
                </a:lnTo>
                <a:lnTo>
                  <a:pt x="807129" y="830950"/>
                </a:lnTo>
                <a:lnTo>
                  <a:pt x="801896" y="862233"/>
                </a:lnTo>
                <a:lnTo>
                  <a:pt x="797313" y="889634"/>
                </a:lnTo>
                <a:lnTo>
                  <a:pt x="793336" y="913410"/>
                </a:lnTo>
                <a:lnTo>
                  <a:pt x="789923" y="933819"/>
                </a:lnTo>
                <a:lnTo>
                  <a:pt x="787030" y="951116"/>
                </a:lnTo>
                <a:lnTo>
                  <a:pt x="784614" y="965560"/>
                </a:lnTo>
                <a:lnTo>
                  <a:pt x="782632" y="977408"/>
                </a:lnTo>
                <a:lnTo>
                  <a:pt x="781042" y="986918"/>
                </a:lnTo>
                <a:lnTo>
                  <a:pt x="779799" y="994345"/>
                </a:lnTo>
                <a:lnTo>
                  <a:pt x="778862" y="999947"/>
                </a:lnTo>
                <a:lnTo>
                  <a:pt x="778187" y="1003983"/>
                </a:lnTo>
                <a:lnTo>
                  <a:pt x="777732" y="1006708"/>
                </a:lnTo>
                <a:lnTo>
                  <a:pt x="777305" y="1009256"/>
                </a:lnTo>
                <a:lnTo>
                  <a:pt x="777240" y="1009649"/>
                </a:lnTo>
                <a:lnTo>
                  <a:pt x="763402" y="1013145"/>
                </a:lnTo>
                <a:lnTo>
                  <a:pt x="750540" y="1018661"/>
                </a:lnTo>
                <a:lnTo>
                  <a:pt x="738869" y="1026005"/>
                </a:lnTo>
                <a:lnTo>
                  <a:pt x="747148" y="1031293"/>
                </a:lnTo>
                <a:lnTo>
                  <a:pt x="759347" y="1024527"/>
                </a:lnTo>
                <a:lnTo>
                  <a:pt x="772653" y="1020247"/>
                </a:lnTo>
                <a:lnTo>
                  <a:pt x="786384" y="1018793"/>
                </a:lnTo>
                <a:lnTo>
                  <a:pt x="801099" y="1020317"/>
                </a:lnTo>
                <a:lnTo>
                  <a:pt x="814690" y="1024661"/>
                </a:lnTo>
                <a:lnTo>
                  <a:pt x="826897" y="1031482"/>
                </a:lnTo>
                <a:lnTo>
                  <a:pt x="837457" y="1040438"/>
                </a:lnTo>
                <a:lnTo>
                  <a:pt x="846110" y="1051186"/>
                </a:lnTo>
                <a:lnTo>
                  <a:pt x="852594" y="1063385"/>
                </a:lnTo>
                <a:lnTo>
                  <a:pt x="856648" y="1076691"/>
                </a:lnTo>
                <a:lnTo>
                  <a:pt x="858012" y="1090421"/>
                </a:lnTo>
                <a:lnTo>
                  <a:pt x="856582" y="1105137"/>
                </a:lnTo>
                <a:lnTo>
                  <a:pt x="852467" y="1118728"/>
                </a:lnTo>
                <a:lnTo>
                  <a:pt x="845928" y="1130935"/>
                </a:lnTo>
                <a:lnTo>
                  <a:pt x="837227" y="1141495"/>
                </a:lnTo>
                <a:lnTo>
                  <a:pt x="826624" y="1150148"/>
                </a:lnTo>
                <a:lnTo>
                  <a:pt x="814381" y="1156632"/>
                </a:lnTo>
                <a:lnTo>
                  <a:pt x="800760" y="1160686"/>
                </a:lnTo>
                <a:lnTo>
                  <a:pt x="786384" y="1162049"/>
                </a:lnTo>
                <a:lnTo>
                  <a:pt x="772326" y="1160620"/>
                </a:lnTo>
                <a:lnTo>
                  <a:pt x="759042" y="1156505"/>
                </a:lnTo>
                <a:lnTo>
                  <a:pt x="746874" y="1149966"/>
                </a:lnTo>
                <a:lnTo>
                  <a:pt x="736164" y="1141265"/>
                </a:lnTo>
                <a:lnTo>
                  <a:pt x="727255" y="1130662"/>
                </a:lnTo>
                <a:lnTo>
                  <a:pt x="720489" y="1118419"/>
                </a:lnTo>
                <a:lnTo>
                  <a:pt x="716209" y="1104798"/>
                </a:lnTo>
                <a:lnTo>
                  <a:pt x="714756" y="1090421"/>
                </a:lnTo>
                <a:lnTo>
                  <a:pt x="706978" y="1105242"/>
                </a:lnTo>
                <a:lnTo>
                  <a:pt x="710894" y="1119070"/>
                </a:lnTo>
                <a:lnTo>
                  <a:pt x="717083" y="1131705"/>
                </a:lnTo>
                <a:lnTo>
                  <a:pt x="725268" y="1142945"/>
                </a:lnTo>
                <a:lnTo>
                  <a:pt x="735174" y="1152590"/>
                </a:lnTo>
                <a:lnTo>
                  <a:pt x="746522" y="1160438"/>
                </a:lnTo>
                <a:lnTo>
                  <a:pt x="759037" y="1166289"/>
                </a:lnTo>
                <a:lnTo>
                  <a:pt x="772443" y="1169941"/>
                </a:lnTo>
                <a:lnTo>
                  <a:pt x="786384" y="1171193"/>
                </a:lnTo>
                <a:lnTo>
                  <a:pt x="801162" y="1169939"/>
                </a:lnTo>
                <a:lnTo>
                  <a:pt x="815003" y="1166307"/>
                </a:lnTo>
                <a:lnTo>
                  <a:pt x="827694" y="1160497"/>
                </a:lnTo>
                <a:lnTo>
                  <a:pt x="839025" y="1152706"/>
                </a:lnTo>
                <a:lnTo>
                  <a:pt x="848787" y="1143133"/>
                </a:lnTo>
                <a:lnTo>
                  <a:pt x="856767" y="1131975"/>
                </a:lnTo>
                <a:lnTo>
                  <a:pt x="862756" y="1119432"/>
                </a:lnTo>
                <a:lnTo>
                  <a:pt x="866542" y="1105701"/>
                </a:lnTo>
                <a:lnTo>
                  <a:pt x="867916" y="1090981"/>
                </a:lnTo>
                <a:lnTo>
                  <a:pt x="867918" y="1090421"/>
                </a:lnTo>
                <a:lnTo>
                  <a:pt x="866656" y="1076402"/>
                </a:lnTo>
                <a:lnTo>
                  <a:pt x="863017" y="1063022"/>
                </a:lnTo>
                <a:lnTo>
                  <a:pt x="857215" y="1050543"/>
                </a:lnTo>
                <a:lnTo>
                  <a:pt x="849467" y="1039226"/>
                </a:lnTo>
                <a:lnTo>
                  <a:pt x="839987" y="1029329"/>
                </a:lnTo>
                <a:lnTo>
                  <a:pt x="828993" y="1021116"/>
                </a:lnTo>
                <a:lnTo>
                  <a:pt x="816700" y="1014845"/>
                </a:lnTo>
                <a:lnTo>
                  <a:pt x="803324" y="1010777"/>
                </a:lnTo>
                <a:lnTo>
                  <a:pt x="796290" y="1009649"/>
                </a:lnTo>
                <a:lnTo>
                  <a:pt x="802332" y="974293"/>
                </a:lnTo>
                <a:lnTo>
                  <a:pt x="807654" y="943155"/>
                </a:lnTo>
                <a:lnTo>
                  <a:pt x="812300" y="915969"/>
                </a:lnTo>
                <a:lnTo>
                  <a:pt x="816317" y="892465"/>
                </a:lnTo>
                <a:lnTo>
                  <a:pt x="819751" y="872377"/>
                </a:lnTo>
                <a:lnTo>
                  <a:pt x="822646" y="855435"/>
                </a:lnTo>
                <a:close/>
              </a:path>
              <a:path w="1306068" h="1171194">
                <a:moveTo>
                  <a:pt x="747148" y="1031293"/>
                </a:moveTo>
                <a:lnTo>
                  <a:pt x="738869" y="1026005"/>
                </a:lnTo>
                <a:lnTo>
                  <a:pt x="728604" y="1034983"/>
                </a:lnTo>
                <a:lnTo>
                  <a:pt x="719962" y="1045401"/>
                </a:lnTo>
                <a:lnTo>
                  <a:pt x="713159" y="1057066"/>
                </a:lnTo>
                <a:lnTo>
                  <a:pt x="708410" y="1069784"/>
                </a:lnTo>
                <a:lnTo>
                  <a:pt x="705932" y="1083363"/>
                </a:lnTo>
                <a:lnTo>
                  <a:pt x="705612" y="1090421"/>
                </a:lnTo>
                <a:lnTo>
                  <a:pt x="706978" y="1105242"/>
                </a:lnTo>
                <a:lnTo>
                  <a:pt x="714756" y="1090421"/>
                </a:lnTo>
                <a:lnTo>
                  <a:pt x="716279" y="1076364"/>
                </a:lnTo>
                <a:lnTo>
                  <a:pt x="720623" y="1063080"/>
                </a:lnTo>
                <a:lnTo>
                  <a:pt x="727444" y="1050912"/>
                </a:lnTo>
                <a:lnTo>
                  <a:pt x="736400" y="1040202"/>
                </a:lnTo>
                <a:lnTo>
                  <a:pt x="747148" y="1031293"/>
                </a:lnTo>
                <a:close/>
              </a:path>
              <a:path w="1306068" h="1171194">
                <a:moveTo>
                  <a:pt x="204978" y="256793"/>
                </a:moveTo>
                <a:lnTo>
                  <a:pt x="166167" y="254847"/>
                </a:lnTo>
                <a:lnTo>
                  <a:pt x="168092" y="258055"/>
                </a:lnTo>
                <a:lnTo>
                  <a:pt x="169164" y="259841"/>
                </a:lnTo>
                <a:lnTo>
                  <a:pt x="158893" y="268390"/>
                </a:lnTo>
                <a:lnTo>
                  <a:pt x="150931" y="278516"/>
                </a:lnTo>
                <a:lnTo>
                  <a:pt x="145486" y="290169"/>
                </a:lnTo>
                <a:lnTo>
                  <a:pt x="142770" y="303295"/>
                </a:lnTo>
                <a:lnTo>
                  <a:pt x="142494" y="309371"/>
                </a:lnTo>
                <a:lnTo>
                  <a:pt x="144236" y="323512"/>
                </a:lnTo>
                <a:lnTo>
                  <a:pt x="152400" y="309371"/>
                </a:lnTo>
                <a:lnTo>
                  <a:pt x="154376" y="295361"/>
                </a:lnTo>
                <a:lnTo>
                  <a:pt x="159940" y="282632"/>
                </a:lnTo>
                <a:lnTo>
                  <a:pt x="168545" y="271801"/>
                </a:lnTo>
                <a:lnTo>
                  <a:pt x="179645" y="263481"/>
                </a:lnTo>
                <a:lnTo>
                  <a:pt x="192692" y="258289"/>
                </a:lnTo>
                <a:lnTo>
                  <a:pt x="204978" y="256793"/>
                </a:lnTo>
                <a:close/>
              </a:path>
              <a:path w="1306068" h="1171194">
                <a:moveTo>
                  <a:pt x="161528" y="82443"/>
                </a:moveTo>
                <a:lnTo>
                  <a:pt x="161544" y="80771"/>
                </a:lnTo>
                <a:lnTo>
                  <a:pt x="160277" y="66152"/>
                </a:lnTo>
                <a:lnTo>
                  <a:pt x="151036" y="66395"/>
                </a:lnTo>
                <a:lnTo>
                  <a:pt x="152400" y="80771"/>
                </a:lnTo>
                <a:lnTo>
                  <a:pt x="150970" y="95487"/>
                </a:lnTo>
                <a:lnTo>
                  <a:pt x="146855" y="109078"/>
                </a:lnTo>
                <a:lnTo>
                  <a:pt x="140316" y="121285"/>
                </a:lnTo>
                <a:lnTo>
                  <a:pt x="131615" y="131845"/>
                </a:lnTo>
                <a:lnTo>
                  <a:pt x="121012" y="140498"/>
                </a:lnTo>
                <a:lnTo>
                  <a:pt x="108769" y="146982"/>
                </a:lnTo>
                <a:lnTo>
                  <a:pt x="95148" y="151036"/>
                </a:lnTo>
                <a:lnTo>
                  <a:pt x="80772" y="152399"/>
                </a:lnTo>
                <a:lnTo>
                  <a:pt x="128913" y="154181"/>
                </a:lnTo>
                <a:lnTo>
                  <a:pt x="127261" y="151405"/>
                </a:lnTo>
                <a:lnTo>
                  <a:pt x="126492" y="150113"/>
                </a:lnTo>
                <a:lnTo>
                  <a:pt x="136316" y="142135"/>
                </a:lnTo>
                <a:lnTo>
                  <a:pt x="144760" y="132543"/>
                </a:lnTo>
                <a:lnTo>
                  <a:pt x="151663" y="121558"/>
                </a:lnTo>
                <a:lnTo>
                  <a:pt x="156865" y="109400"/>
                </a:lnTo>
                <a:lnTo>
                  <a:pt x="160207" y="96289"/>
                </a:lnTo>
                <a:lnTo>
                  <a:pt x="161528" y="82443"/>
                </a:lnTo>
                <a:close/>
              </a:path>
              <a:path w="1306068" h="1171194">
                <a:moveTo>
                  <a:pt x="1115125" y="439696"/>
                </a:moveTo>
                <a:lnTo>
                  <a:pt x="1141794" y="431943"/>
                </a:lnTo>
                <a:lnTo>
                  <a:pt x="1154469" y="426061"/>
                </a:lnTo>
                <a:lnTo>
                  <a:pt x="1167940" y="421885"/>
                </a:lnTo>
                <a:lnTo>
                  <a:pt x="1182058" y="419556"/>
                </a:lnTo>
                <a:lnTo>
                  <a:pt x="1150216" y="417388"/>
                </a:lnTo>
                <a:lnTo>
                  <a:pt x="1137633" y="423424"/>
                </a:lnTo>
                <a:lnTo>
                  <a:pt x="1125894" y="430902"/>
                </a:lnTo>
                <a:lnTo>
                  <a:pt x="1115125" y="439696"/>
                </a:lnTo>
                <a:close/>
              </a:path>
              <a:path w="1306068" h="1171194">
                <a:moveTo>
                  <a:pt x="1056714" y="594013"/>
                </a:moveTo>
                <a:lnTo>
                  <a:pt x="1066972" y="588427"/>
                </a:lnTo>
                <a:lnTo>
                  <a:pt x="1074844" y="584140"/>
                </a:lnTo>
                <a:lnTo>
                  <a:pt x="1080645" y="580981"/>
                </a:lnTo>
                <a:lnTo>
                  <a:pt x="1084691" y="578777"/>
                </a:lnTo>
                <a:lnTo>
                  <a:pt x="1087299" y="577357"/>
                </a:lnTo>
                <a:lnTo>
                  <a:pt x="1089660" y="576071"/>
                </a:lnTo>
                <a:lnTo>
                  <a:pt x="1096445" y="587152"/>
                </a:lnTo>
                <a:lnTo>
                  <a:pt x="1104543" y="597443"/>
                </a:lnTo>
                <a:lnTo>
                  <a:pt x="1113816" y="606829"/>
                </a:lnTo>
                <a:lnTo>
                  <a:pt x="1124125" y="615195"/>
                </a:lnTo>
                <a:lnTo>
                  <a:pt x="1135334" y="622424"/>
                </a:lnTo>
                <a:lnTo>
                  <a:pt x="1147304" y="628400"/>
                </a:lnTo>
                <a:lnTo>
                  <a:pt x="1159897" y="633008"/>
                </a:lnTo>
                <a:lnTo>
                  <a:pt x="1172976" y="636133"/>
                </a:lnTo>
                <a:lnTo>
                  <a:pt x="1186402" y="637657"/>
                </a:lnTo>
                <a:lnTo>
                  <a:pt x="1191768" y="637793"/>
                </a:lnTo>
                <a:lnTo>
                  <a:pt x="1206735" y="636854"/>
                </a:lnTo>
                <a:lnTo>
                  <a:pt x="1221038" y="634115"/>
                </a:lnTo>
                <a:lnTo>
                  <a:pt x="1234578" y="629696"/>
                </a:lnTo>
                <a:lnTo>
                  <a:pt x="1247253" y="623718"/>
                </a:lnTo>
                <a:lnTo>
                  <a:pt x="1258965" y="616299"/>
                </a:lnTo>
                <a:lnTo>
                  <a:pt x="1269614" y="607560"/>
                </a:lnTo>
                <a:lnTo>
                  <a:pt x="1279100" y="597620"/>
                </a:lnTo>
                <a:lnTo>
                  <a:pt x="1287322" y="586599"/>
                </a:lnTo>
                <a:lnTo>
                  <a:pt x="1294182" y="574618"/>
                </a:lnTo>
                <a:lnTo>
                  <a:pt x="1299580" y="561794"/>
                </a:lnTo>
                <a:lnTo>
                  <a:pt x="1303415" y="548249"/>
                </a:lnTo>
                <a:lnTo>
                  <a:pt x="1305588" y="534102"/>
                </a:lnTo>
                <a:lnTo>
                  <a:pt x="1306068" y="523493"/>
                </a:lnTo>
                <a:lnTo>
                  <a:pt x="1305167" y="509136"/>
                </a:lnTo>
                <a:lnTo>
                  <a:pt x="1302532" y="495243"/>
                </a:lnTo>
                <a:lnTo>
                  <a:pt x="1298262" y="481942"/>
                </a:lnTo>
                <a:lnTo>
                  <a:pt x="1292456" y="469359"/>
                </a:lnTo>
                <a:lnTo>
                  <a:pt x="1285216" y="457620"/>
                </a:lnTo>
                <a:lnTo>
                  <a:pt x="1276640" y="446851"/>
                </a:lnTo>
                <a:lnTo>
                  <a:pt x="1266828" y="437180"/>
                </a:lnTo>
                <a:lnTo>
                  <a:pt x="1255880" y="428732"/>
                </a:lnTo>
                <a:lnTo>
                  <a:pt x="1243896" y="421634"/>
                </a:lnTo>
                <a:lnTo>
                  <a:pt x="1230975" y="416011"/>
                </a:lnTo>
                <a:lnTo>
                  <a:pt x="1217218" y="411992"/>
                </a:lnTo>
                <a:lnTo>
                  <a:pt x="1202724" y="409701"/>
                </a:lnTo>
                <a:lnTo>
                  <a:pt x="1191768" y="409193"/>
                </a:lnTo>
                <a:lnTo>
                  <a:pt x="1177410" y="410146"/>
                </a:lnTo>
                <a:lnTo>
                  <a:pt x="1163517" y="412920"/>
                </a:lnTo>
                <a:lnTo>
                  <a:pt x="1150216" y="417388"/>
                </a:lnTo>
                <a:lnTo>
                  <a:pt x="1182058" y="419556"/>
                </a:lnTo>
                <a:lnTo>
                  <a:pt x="1191768" y="419099"/>
                </a:lnTo>
                <a:lnTo>
                  <a:pt x="1206728" y="420117"/>
                </a:lnTo>
                <a:lnTo>
                  <a:pt x="1220963" y="423076"/>
                </a:lnTo>
                <a:lnTo>
                  <a:pt x="1234351" y="427835"/>
                </a:lnTo>
                <a:lnTo>
                  <a:pt x="1246772" y="434254"/>
                </a:lnTo>
                <a:lnTo>
                  <a:pt x="1258105" y="442190"/>
                </a:lnTo>
                <a:lnTo>
                  <a:pt x="1268229" y="451504"/>
                </a:lnTo>
                <a:lnTo>
                  <a:pt x="1277023" y="462054"/>
                </a:lnTo>
                <a:lnTo>
                  <a:pt x="1284366" y="473698"/>
                </a:lnTo>
                <a:lnTo>
                  <a:pt x="1290137" y="486297"/>
                </a:lnTo>
                <a:lnTo>
                  <a:pt x="1294216" y="499708"/>
                </a:lnTo>
                <a:lnTo>
                  <a:pt x="1296481" y="513791"/>
                </a:lnTo>
                <a:lnTo>
                  <a:pt x="1296924" y="523493"/>
                </a:lnTo>
                <a:lnTo>
                  <a:pt x="1295943" y="537911"/>
                </a:lnTo>
                <a:lnTo>
                  <a:pt x="1293082" y="551783"/>
                </a:lnTo>
                <a:lnTo>
                  <a:pt x="1288459" y="564965"/>
                </a:lnTo>
                <a:lnTo>
                  <a:pt x="1282194" y="577310"/>
                </a:lnTo>
                <a:lnTo>
                  <a:pt x="1274407" y="588675"/>
                </a:lnTo>
                <a:lnTo>
                  <a:pt x="1265218" y="598913"/>
                </a:lnTo>
                <a:lnTo>
                  <a:pt x="1254745" y="607880"/>
                </a:lnTo>
                <a:lnTo>
                  <a:pt x="1243109" y="615431"/>
                </a:lnTo>
                <a:lnTo>
                  <a:pt x="1230429" y="621419"/>
                </a:lnTo>
                <a:lnTo>
                  <a:pt x="1216825" y="625700"/>
                </a:lnTo>
                <a:lnTo>
                  <a:pt x="1202416" y="628129"/>
                </a:lnTo>
                <a:lnTo>
                  <a:pt x="1191768" y="628649"/>
                </a:lnTo>
                <a:lnTo>
                  <a:pt x="1177350" y="627623"/>
                </a:lnTo>
                <a:lnTo>
                  <a:pt x="1163478" y="624642"/>
                </a:lnTo>
                <a:lnTo>
                  <a:pt x="1150296" y="619850"/>
                </a:lnTo>
                <a:lnTo>
                  <a:pt x="1137951" y="613393"/>
                </a:lnTo>
                <a:lnTo>
                  <a:pt x="1126586" y="605417"/>
                </a:lnTo>
                <a:lnTo>
                  <a:pt x="1116348" y="596066"/>
                </a:lnTo>
                <a:lnTo>
                  <a:pt x="1107381" y="585485"/>
                </a:lnTo>
                <a:lnTo>
                  <a:pt x="1099830" y="573821"/>
                </a:lnTo>
                <a:lnTo>
                  <a:pt x="1093842" y="561218"/>
                </a:lnTo>
                <a:lnTo>
                  <a:pt x="1089561" y="547821"/>
                </a:lnTo>
                <a:lnTo>
                  <a:pt x="1087132" y="533775"/>
                </a:lnTo>
                <a:lnTo>
                  <a:pt x="1086612" y="523493"/>
                </a:lnTo>
                <a:lnTo>
                  <a:pt x="1087645" y="509040"/>
                </a:lnTo>
                <a:lnTo>
                  <a:pt x="1090648" y="495165"/>
                </a:lnTo>
                <a:lnTo>
                  <a:pt x="1095473" y="482008"/>
                </a:lnTo>
                <a:lnTo>
                  <a:pt x="1101973" y="469712"/>
                </a:lnTo>
                <a:lnTo>
                  <a:pt x="1110002" y="458416"/>
                </a:lnTo>
                <a:lnTo>
                  <a:pt x="1119413" y="448261"/>
                </a:lnTo>
                <a:lnTo>
                  <a:pt x="1130059" y="439390"/>
                </a:lnTo>
                <a:lnTo>
                  <a:pt x="1141794" y="431943"/>
                </a:lnTo>
                <a:lnTo>
                  <a:pt x="1115125" y="439696"/>
                </a:lnTo>
                <a:lnTo>
                  <a:pt x="1105454" y="449678"/>
                </a:lnTo>
                <a:lnTo>
                  <a:pt x="1097006" y="460723"/>
                </a:lnTo>
                <a:lnTo>
                  <a:pt x="1089908" y="472704"/>
                </a:lnTo>
                <a:lnTo>
                  <a:pt x="1084285" y="485495"/>
                </a:lnTo>
                <a:lnTo>
                  <a:pt x="1080266" y="498970"/>
                </a:lnTo>
                <a:lnTo>
                  <a:pt x="1077975" y="513002"/>
                </a:lnTo>
                <a:lnTo>
                  <a:pt x="1077468" y="523493"/>
                </a:lnTo>
                <a:lnTo>
                  <a:pt x="1078313" y="537060"/>
                </a:lnTo>
                <a:lnTo>
                  <a:pt x="1080365" y="549659"/>
                </a:lnTo>
                <a:lnTo>
                  <a:pt x="1082040" y="557021"/>
                </a:lnTo>
                <a:lnTo>
                  <a:pt x="1051044" y="574528"/>
                </a:lnTo>
                <a:lnTo>
                  <a:pt x="1024207" y="589686"/>
                </a:lnTo>
                <a:lnTo>
                  <a:pt x="1001228" y="602665"/>
                </a:lnTo>
                <a:lnTo>
                  <a:pt x="981809" y="613633"/>
                </a:lnTo>
                <a:lnTo>
                  <a:pt x="965649" y="622760"/>
                </a:lnTo>
                <a:lnTo>
                  <a:pt x="952450" y="630216"/>
                </a:lnTo>
                <a:lnTo>
                  <a:pt x="941911" y="636168"/>
                </a:lnTo>
                <a:lnTo>
                  <a:pt x="933733" y="640787"/>
                </a:lnTo>
                <a:lnTo>
                  <a:pt x="927617" y="644241"/>
                </a:lnTo>
                <a:lnTo>
                  <a:pt x="923264" y="646700"/>
                </a:lnTo>
                <a:lnTo>
                  <a:pt x="920373" y="648333"/>
                </a:lnTo>
                <a:lnTo>
                  <a:pt x="917781" y="649797"/>
                </a:lnTo>
                <a:lnTo>
                  <a:pt x="917448" y="649985"/>
                </a:lnTo>
                <a:lnTo>
                  <a:pt x="908796" y="640245"/>
                </a:lnTo>
                <a:lnTo>
                  <a:pt x="899280" y="631533"/>
                </a:lnTo>
                <a:lnTo>
                  <a:pt x="888884" y="624027"/>
                </a:lnTo>
                <a:lnTo>
                  <a:pt x="867453" y="623461"/>
                </a:lnTo>
                <a:lnTo>
                  <a:pt x="880249" y="629069"/>
                </a:lnTo>
                <a:lnTo>
                  <a:pt x="891823" y="636588"/>
                </a:lnTo>
                <a:lnTo>
                  <a:pt x="901983" y="645827"/>
                </a:lnTo>
                <a:lnTo>
                  <a:pt x="910537" y="656592"/>
                </a:lnTo>
                <a:lnTo>
                  <a:pt x="917293" y="668692"/>
                </a:lnTo>
                <a:lnTo>
                  <a:pt x="927354" y="664463"/>
                </a:lnTo>
                <a:lnTo>
                  <a:pt x="958567" y="647465"/>
                </a:lnTo>
                <a:lnTo>
                  <a:pt x="985497" y="632798"/>
                </a:lnTo>
                <a:lnTo>
                  <a:pt x="1008461" y="620292"/>
                </a:lnTo>
                <a:lnTo>
                  <a:pt x="1027775" y="609774"/>
                </a:lnTo>
                <a:lnTo>
                  <a:pt x="1043754" y="601072"/>
                </a:lnTo>
                <a:lnTo>
                  <a:pt x="1056714" y="594013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7263384" y="543305"/>
            <a:ext cx="592074" cy="807719"/>
          </a:xfrm>
          <a:custGeom>
            <a:avLst/>
            <a:gdLst/>
            <a:ahLst/>
            <a:cxnLst/>
            <a:rect l="l" t="t" r="r" b="b"/>
            <a:pathLst>
              <a:path w="592074" h="807719">
                <a:moveTo>
                  <a:pt x="31000" y="647098"/>
                </a:moveTo>
                <a:lnTo>
                  <a:pt x="41844" y="638589"/>
                </a:lnTo>
                <a:lnTo>
                  <a:pt x="18854" y="645840"/>
                </a:lnTo>
                <a:lnTo>
                  <a:pt x="10924" y="657114"/>
                </a:lnTo>
                <a:lnTo>
                  <a:pt x="21959" y="657540"/>
                </a:lnTo>
                <a:lnTo>
                  <a:pt x="31000" y="647098"/>
                </a:lnTo>
                <a:close/>
              </a:path>
              <a:path w="592074" h="807719">
                <a:moveTo>
                  <a:pt x="440578" y="144577"/>
                </a:moveTo>
                <a:lnTo>
                  <a:pt x="428150" y="138309"/>
                </a:lnTo>
                <a:lnTo>
                  <a:pt x="391667" y="140970"/>
                </a:lnTo>
                <a:lnTo>
                  <a:pt x="406244" y="142201"/>
                </a:lnTo>
                <a:lnTo>
                  <a:pt x="420010" y="145762"/>
                </a:lnTo>
                <a:lnTo>
                  <a:pt x="451884" y="152527"/>
                </a:lnTo>
                <a:lnTo>
                  <a:pt x="440578" y="144577"/>
                </a:lnTo>
                <a:close/>
              </a:path>
              <a:path w="592074" h="807719">
                <a:moveTo>
                  <a:pt x="266054" y="683616"/>
                </a:moveTo>
                <a:lnTo>
                  <a:pt x="291915" y="674102"/>
                </a:lnTo>
                <a:lnTo>
                  <a:pt x="304688" y="668415"/>
                </a:lnTo>
                <a:lnTo>
                  <a:pt x="318515" y="665520"/>
                </a:lnTo>
                <a:lnTo>
                  <a:pt x="324611" y="665226"/>
                </a:lnTo>
                <a:lnTo>
                  <a:pt x="285794" y="666242"/>
                </a:lnTo>
                <a:lnTo>
                  <a:pt x="275191" y="674083"/>
                </a:lnTo>
                <a:lnTo>
                  <a:pt x="266054" y="683616"/>
                </a:lnTo>
                <a:close/>
              </a:path>
              <a:path w="592074" h="807719">
                <a:moveTo>
                  <a:pt x="455128" y="568706"/>
                </a:moveTo>
                <a:lnTo>
                  <a:pt x="443619" y="561125"/>
                </a:lnTo>
                <a:lnTo>
                  <a:pt x="433512" y="551813"/>
                </a:lnTo>
                <a:lnTo>
                  <a:pt x="425005" y="540966"/>
                </a:lnTo>
                <a:lnTo>
                  <a:pt x="418299" y="528776"/>
                </a:lnTo>
                <a:lnTo>
                  <a:pt x="413593" y="515439"/>
                </a:lnTo>
                <a:lnTo>
                  <a:pt x="411086" y="501149"/>
                </a:lnTo>
                <a:lnTo>
                  <a:pt x="410717" y="493014"/>
                </a:lnTo>
                <a:lnTo>
                  <a:pt x="411949" y="478437"/>
                </a:lnTo>
                <a:lnTo>
                  <a:pt x="415510" y="464671"/>
                </a:lnTo>
                <a:lnTo>
                  <a:pt x="421197" y="451917"/>
                </a:lnTo>
                <a:lnTo>
                  <a:pt x="428807" y="440378"/>
                </a:lnTo>
                <a:lnTo>
                  <a:pt x="438139" y="430255"/>
                </a:lnTo>
                <a:lnTo>
                  <a:pt x="448990" y="421753"/>
                </a:lnTo>
                <a:lnTo>
                  <a:pt x="461158" y="415072"/>
                </a:lnTo>
                <a:lnTo>
                  <a:pt x="437860" y="417350"/>
                </a:lnTo>
                <a:lnTo>
                  <a:pt x="428071" y="426118"/>
                </a:lnTo>
                <a:lnTo>
                  <a:pt x="419578" y="436112"/>
                </a:lnTo>
                <a:lnTo>
                  <a:pt x="412509" y="447182"/>
                </a:lnTo>
                <a:lnTo>
                  <a:pt x="406990" y="459181"/>
                </a:lnTo>
                <a:lnTo>
                  <a:pt x="403150" y="471960"/>
                </a:lnTo>
                <a:lnTo>
                  <a:pt x="401115" y="485370"/>
                </a:lnTo>
                <a:lnTo>
                  <a:pt x="400811" y="493014"/>
                </a:lnTo>
                <a:lnTo>
                  <a:pt x="401822" y="506213"/>
                </a:lnTo>
                <a:lnTo>
                  <a:pt x="404740" y="518890"/>
                </a:lnTo>
                <a:lnTo>
                  <a:pt x="409397" y="530962"/>
                </a:lnTo>
                <a:lnTo>
                  <a:pt x="415624" y="542342"/>
                </a:lnTo>
                <a:lnTo>
                  <a:pt x="423252" y="552947"/>
                </a:lnTo>
                <a:lnTo>
                  <a:pt x="432112" y="562693"/>
                </a:lnTo>
                <a:lnTo>
                  <a:pt x="436625" y="566928"/>
                </a:lnTo>
                <a:lnTo>
                  <a:pt x="415310" y="593786"/>
                </a:lnTo>
                <a:lnTo>
                  <a:pt x="398393" y="615100"/>
                </a:lnTo>
                <a:lnTo>
                  <a:pt x="385368" y="631512"/>
                </a:lnTo>
                <a:lnTo>
                  <a:pt x="375725" y="643662"/>
                </a:lnTo>
                <a:lnTo>
                  <a:pt x="368956" y="652191"/>
                </a:lnTo>
                <a:lnTo>
                  <a:pt x="364552" y="657740"/>
                </a:lnTo>
                <a:lnTo>
                  <a:pt x="362006" y="660949"/>
                </a:lnTo>
                <a:lnTo>
                  <a:pt x="360425" y="662940"/>
                </a:lnTo>
                <a:lnTo>
                  <a:pt x="348490" y="658458"/>
                </a:lnTo>
                <a:lnTo>
                  <a:pt x="336655" y="655985"/>
                </a:lnTo>
                <a:lnTo>
                  <a:pt x="324611" y="655320"/>
                </a:lnTo>
                <a:lnTo>
                  <a:pt x="310684" y="656615"/>
                </a:lnTo>
                <a:lnTo>
                  <a:pt x="297685" y="660337"/>
                </a:lnTo>
                <a:lnTo>
                  <a:pt x="285794" y="666242"/>
                </a:lnTo>
                <a:lnTo>
                  <a:pt x="324611" y="665226"/>
                </a:lnTo>
                <a:lnTo>
                  <a:pt x="339460" y="666823"/>
                </a:lnTo>
                <a:lnTo>
                  <a:pt x="353023" y="671369"/>
                </a:lnTo>
                <a:lnTo>
                  <a:pt x="365009" y="678495"/>
                </a:lnTo>
                <a:lnTo>
                  <a:pt x="375130" y="687833"/>
                </a:lnTo>
                <a:lnTo>
                  <a:pt x="383093" y="699014"/>
                </a:lnTo>
                <a:lnTo>
                  <a:pt x="388609" y="711669"/>
                </a:lnTo>
                <a:lnTo>
                  <a:pt x="391387" y="725430"/>
                </a:lnTo>
                <a:lnTo>
                  <a:pt x="391667" y="731520"/>
                </a:lnTo>
                <a:lnTo>
                  <a:pt x="390157" y="745598"/>
                </a:lnTo>
                <a:lnTo>
                  <a:pt x="385816" y="758801"/>
                </a:lnTo>
                <a:lnTo>
                  <a:pt x="378931" y="770742"/>
                </a:lnTo>
                <a:lnTo>
                  <a:pt x="369785" y="781039"/>
                </a:lnTo>
                <a:lnTo>
                  <a:pt x="358666" y="789306"/>
                </a:lnTo>
                <a:lnTo>
                  <a:pt x="345859" y="795160"/>
                </a:lnTo>
                <a:lnTo>
                  <a:pt x="331649" y="798215"/>
                </a:lnTo>
                <a:lnTo>
                  <a:pt x="324611" y="798576"/>
                </a:lnTo>
                <a:lnTo>
                  <a:pt x="310533" y="796959"/>
                </a:lnTo>
                <a:lnTo>
                  <a:pt x="297330" y="792364"/>
                </a:lnTo>
                <a:lnTo>
                  <a:pt x="285389" y="785176"/>
                </a:lnTo>
                <a:lnTo>
                  <a:pt x="275092" y="775780"/>
                </a:lnTo>
                <a:lnTo>
                  <a:pt x="266825" y="764558"/>
                </a:lnTo>
                <a:lnTo>
                  <a:pt x="260971" y="751897"/>
                </a:lnTo>
                <a:lnTo>
                  <a:pt x="257916" y="738180"/>
                </a:lnTo>
                <a:lnTo>
                  <a:pt x="257555" y="731520"/>
                </a:lnTo>
                <a:lnTo>
                  <a:pt x="259191" y="717400"/>
                </a:lnTo>
                <a:lnTo>
                  <a:pt x="263835" y="704230"/>
                </a:lnTo>
                <a:lnTo>
                  <a:pt x="271098" y="692378"/>
                </a:lnTo>
                <a:lnTo>
                  <a:pt x="280588" y="682213"/>
                </a:lnTo>
                <a:lnTo>
                  <a:pt x="291915" y="674102"/>
                </a:lnTo>
                <a:lnTo>
                  <a:pt x="266054" y="683616"/>
                </a:lnTo>
                <a:lnTo>
                  <a:pt x="258565" y="694595"/>
                </a:lnTo>
                <a:lnTo>
                  <a:pt x="255269" y="701040"/>
                </a:lnTo>
                <a:lnTo>
                  <a:pt x="222379" y="696726"/>
                </a:lnTo>
                <a:lnTo>
                  <a:pt x="198336" y="693573"/>
                </a:lnTo>
                <a:lnTo>
                  <a:pt x="181754" y="691398"/>
                </a:lnTo>
                <a:lnTo>
                  <a:pt x="171248" y="690020"/>
                </a:lnTo>
                <a:lnTo>
                  <a:pt x="165431" y="689257"/>
                </a:lnTo>
                <a:lnTo>
                  <a:pt x="162305" y="688848"/>
                </a:lnTo>
                <a:lnTo>
                  <a:pt x="159541" y="675081"/>
                </a:lnTo>
                <a:lnTo>
                  <a:pt x="154581" y="662277"/>
                </a:lnTo>
                <a:lnTo>
                  <a:pt x="147609" y="650651"/>
                </a:lnTo>
                <a:lnTo>
                  <a:pt x="138806" y="640412"/>
                </a:lnTo>
                <a:lnTo>
                  <a:pt x="128357" y="631775"/>
                </a:lnTo>
                <a:lnTo>
                  <a:pt x="116445" y="624952"/>
                </a:lnTo>
                <a:lnTo>
                  <a:pt x="103253" y="620155"/>
                </a:lnTo>
                <a:lnTo>
                  <a:pt x="88964" y="617596"/>
                </a:lnTo>
                <a:lnTo>
                  <a:pt x="80771" y="617220"/>
                </a:lnTo>
                <a:lnTo>
                  <a:pt x="66152" y="618511"/>
                </a:lnTo>
                <a:lnTo>
                  <a:pt x="52430" y="622239"/>
                </a:lnTo>
                <a:lnTo>
                  <a:pt x="39827" y="628183"/>
                </a:lnTo>
                <a:lnTo>
                  <a:pt x="28561" y="636123"/>
                </a:lnTo>
                <a:lnTo>
                  <a:pt x="18854" y="645840"/>
                </a:lnTo>
                <a:lnTo>
                  <a:pt x="41844" y="638589"/>
                </a:lnTo>
                <a:lnTo>
                  <a:pt x="54145" y="632260"/>
                </a:lnTo>
                <a:lnTo>
                  <a:pt x="67555" y="628359"/>
                </a:lnTo>
                <a:lnTo>
                  <a:pt x="80771" y="627126"/>
                </a:lnTo>
                <a:lnTo>
                  <a:pt x="95783" y="628537"/>
                </a:lnTo>
                <a:lnTo>
                  <a:pt x="109539" y="632607"/>
                </a:lnTo>
                <a:lnTo>
                  <a:pt x="121802" y="639087"/>
                </a:lnTo>
                <a:lnTo>
                  <a:pt x="132334" y="647732"/>
                </a:lnTo>
                <a:lnTo>
                  <a:pt x="140897" y="658293"/>
                </a:lnTo>
                <a:lnTo>
                  <a:pt x="147254" y="670523"/>
                </a:lnTo>
                <a:lnTo>
                  <a:pt x="151165" y="684176"/>
                </a:lnTo>
                <a:lnTo>
                  <a:pt x="152399" y="697992"/>
                </a:lnTo>
                <a:lnTo>
                  <a:pt x="151001" y="712926"/>
                </a:lnTo>
                <a:lnTo>
                  <a:pt x="146963" y="726620"/>
                </a:lnTo>
                <a:lnTo>
                  <a:pt x="140518" y="738840"/>
                </a:lnTo>
                <a:lnTo>
                  <a:pt x="131901" y="749350"/>
                </a:lnTo>
                <a:lnTo>
                  <a:pt x="121347" y="757918"/>
                </a:lnTo>
                <a:lnTo>
                  <a:pt x="109090" y="764308"/>
                </a:lnTo>
                <a:lnTo>
                  <a:pt x="95364" y="768286"/>
                </a:lnTo>
                <a:lnTo>
                  <a:pt x="80771" y="769620"/>
                </a:lnTo>
                <a:lnTo>
                  <a:pt x="66714" y="768221"/>
                </a:lnTo>
                <a:lnTo>
                  <a:pt x="53430" y="764183"/>
                </a:lnTo>
                <a:lnTo>
                  <a:pt x="41262" y="757738"/>
                </a:lnTo>
                <a:lnTo>
                  <a:pt x="30552" y="749121"/>
                </a:lnTo>
                <a:lnTo>
                  <a:pt x="21643" y="738567"/>
                </a:lnTo>
                <a:lnTo>
                  <a:pt x="14877" y="726310"/>
                </a:lnTo>
                <a:lnTo>
                  <a:pt x="10597" y="712584"/>
                </a:lnTo>
                <a:lnTo>
                  <a:pt x="9143" y="697992"/>
                </a:lnTo>
                <a:lnTo>
                  <a:pt x="10683" y="683234"/>
                </a:lnTo>
                <a:lnTo>
                  <a:pt x="15071" y="669668"/>
                </a:lnTo>
                <a:lnTo>
                  <a:pt x="21959" y="657540"/>
                </a:lnTo>
                <a:lnTo>
                  <a:pt x="10924" y="657114"/>
                </a:lnTo>
                <a:lnTo>
                  <a:pt x="4991" y="669724"/>
                </a:lnTo>
                <a:lnTo>
                  <a:pt x="1277" y="683452"/>
                </a:lnTo>
                <a:lnTo>
                  <a:pt x="0" y="697992"/>
                </a:lnTo>
                <a:lnTo>
                  <a:pt x="1279" y="712770"/>
                </a:lnTo>
                <a:lnTo>
                  <a:pt x="4973" y="726611"/>
                </a:lnTo>
                <a:lnTo>
                  <a:pt x="10864" y="739302"/>
                </a:lnTo>
                <a:lnTo>
                  <a:pt x="18737" y="750633"/>
                </a:lnTo>
                <a:lnTo>
                  <a:pt x="28373" y="760395"/>
                </a:lnTo>
                <a:lnTo>
                  <a:pt x="39556" y="768375"/>
                </a:lnTo>
                <a:lnTo>
                  <a:pt x="52070" y="774364"/>
                </a:lnTo>
                <a:lnTo>
                  <a:pt x="65697" y="778150"/>
                </a:lnTo>
                <a:lnTo>
                  <a:pt x="80221" y="779524"/>
                </a:lnTo>
                <a:lnTo>
                  <a:pt x="80771" y="779526"/>
                </a:lnTo>
                <a:lnTo>
                  <a:pt x="95582" y="778277"/>
                </a:lnTo>
                <a:lnTo>
                  <a:pt x="109395" y="774675"/>
                </a:lnTo>
                <a:lnTo>
                  <a:pt x="122029" y="768930"/>
                </a:lnTo>
                <a:lnTo>
                  <a:pt x="133299" y="761256"/>
                </a:lnTo>
                <a:lnTo>
                  <a:pt x="143022" y="751865"/>
                </a:lnTo>
                <a:lnTo>
                  <a:pt x="151015" y="740970"/>
                </a:lnTo>
                <a:lnTo>
                  <a:pt x="157096" y="728782"/>
                </a:lnTo>
                <a:lnTo>
                  <a:pt x="161081" y="715514"/>
                </a:lnTo>
                <a:lnTo>
                  <a:pt x="162305" y="707898"/>
                </a:lnTo>
                <a:lnTo>
                  <a:pt x="194931" y="712398"/>
                </a:lnTo>
                <a:lnTo>
                  <a:pt x="218342" y="715627"/>
                </a:lnTo>
                <a:lnTo>
                  <a:pt x="234067" y="717796"/>
                </a:lnTo>
                <a:lnTo>
                  <a:pt x="243636" y="719116"/>
                </a:lnTo>
                <a:lnTo>
                  <a:pt x="248578" y="719797"/>
                </a:lnTo>
                <a:lnTo>
                  <a:pt x="248411" y="722376"/>
                </a:lnTo>
                <a:lnTo>
                  <a:pt x="248411" y="731520"/>
                </a:lnTo>
                <a:lnTo>
                  <a:pt x="249853" y="746395"/>
                </a:lnTo>
                <a:lnTo>
                  <a:pt x="253971" y="760165"/>
                </a:lnTo>
                <a:lnTo>
                  <a:pt x="260461" y="772611"/>
                </a:lnTo>
                <a:lnTo>
                  <a:pt x="269015" y="783518"/>
                </a:lnTo>
                <a:lnTo>
                  <a:pt x="279326" y="792667"/>
                </a:lnTo>
                <a:lnTo>
                  <a:pt x="291087" y="799842"/>
                </a:lnTo>
                <a:lnTo>
                  <a:pt x="303992" y="804826"/>
                </a:lnTo>
                <a:lnTo>
                  <a:pt x="317733" y="807402"/>
                </a:lnTo>
                <a:lnTo>
                  <a:pt x="324611" y="807720"/>
                </a:lnTo>
                <a:lnTo>
                  <a:pt x="339277" y="806390"/>
                </a:lnTo>
                <a:lnTo>
                  <a:pt x="352942" y="802548"/>
                </a:lnTo>
                <a:lnTo>
                  <a:pt x="365365" y="796409"/>
                </a:lnTo>
                <a:lnTo>
                  <a:pt x="376308" y="788190"/>
                </a:lnTo>
                <a:lnTo>
                  <a:pt x="385532" y="778110"/>
                </a:lnTo>
                <a:lnTo>
                  <a:pt x="392795" y="766383"/>
                </a:lnTo>
                <a:lnTo>
                  <a:pt x="397860" y="753229"/>
                </a:lnTo>
                <a:lnTo>
                  <a:pt x="400487" y="738863"/>
                </a:lnTo>
                <a:lnTo>
                  <a:pt x="400811" y="731520"/>
                </a:lnTo>
                <a:lnTo>
                  <a:pt x="399700" y="717738"/>
                </a:lnTo>
                <a:lnTo>
                  <a:pt x="396418" y="705081"/>
                </a:lnTo>
                <a:lnTo>
                  <a:pt x="391039" y="693547"/>
                </a:lnTo>
                <a:lnTo>
                  <a:pt x="383641" y="683137"/>
                </a:lnTo>
                <a:lnTo>
                  <a:pt x="374903" y="674370"/>
                </a:lnTo>
                <a:lnTo>
                  <a:pt x="396035" y="647321"/>
                </a:lnTo>
                <a:lnTo>
                  <a:pt x="412847" y="625802"/>
                </a:lnTo>
                <a:lnTo>
                  <a:pt x="425833" y="609179"/>
                </a:lnTo>
                <a:lnTo>
                  <a:pt x="435488" y="596822"/>
                </a:lnTo>
                <a:lnTo>
                  <a:pt x="442304" y="588096"/>
                </a:lnTo>
                <a:lnTo>
                  <a:pt x="446777" y="582372"/>
                </a:lnTo>
                <a:lnTo>
                  <a:pt x="449399" y="579015"/>
                </a:lnTo>
                <a:lnTo>
                  <a:pt x="451103" y="576834"/>
                </a:lnTo>
                <a:lnTo>
                  <a:pt x="467837" y="574362"/>
                </a:lnTo>
                <a:lnTo>
                  <a:pt x="455128" y="568706"/>
                </a:lnTo>
                <a:close/>
              </a:path>
              <a:path w="592074" h="807719">
                <a:moveTo>
                  <a:pt x="224027" y="28956"/>
                </a:moveTo>
                <a:lnTo>
                  <a:pt x="219455" y="31242"/>
                </a:lnTo>
                <a:lnTo>
                  <a:pt x="219455" y="44958"/>
                </a:lnTo>
                <a:lnTo>
                  <a:pt x="218354" y="59499"/>
                </a:lnTo>
                <a:lnTo>
                  <a:pt x="215157" y="73387"/>
                </a:lnTo>
                <a:lnTo>
                  <a:pt x="210028" y="86450"/>
                </a:lnTo>
                <a:lnTo>
                  <a:pt x="203130" y="98518"/>
                </a:lnTo>
                <a:lnTo>
                  <a:pt x="194626" y="109421"/>
                </a:lnTo>
                <a:lnTo>
                  <a:pt x="184677" y="118988"/>
                </a:lnTo>
                <a:lnTo>
                  <a:pt x="173448" y="127049"/>
                </a:lnTo>
                <a:lnTo>
                  <a:pt x="161101" y="133434"/>
                </a:lnTo>
                <a:lnTo>
                  <a:pt x="147798" y="137972"/>
                </a:lnTo>
                <a:lnTo>
                  <a:pt x="133702" y="140493"/>
                </a:lnTo>
                <a:lnTo>
                  <a:pt x="124205" y="140970"/>
                </a:lnTo>
                <a:lnTo>
                  <a:pt x="109720" y="139858"/>
                </a:lnTo>
                <a:lnTo>
                  <a:pt x="95883" y="136634"/>
                </a:lnTo>
                <a:lnTo>
                  <a:pt x="82863" y="131468"/>
                </a:lnTo>
                <a:lnTo>
                  <a:pt x="70828" y="124526"/>
                </a:lnTo>
                <a:lnTo>
                  <a:pt x="59946" y="115979"/>
                </a:lnTo>
                <a:lnTo>
                  <a:pt x="50386" y="105993"/>
                </a:lnTo>
                <a:lnTo>
                  <a:pt x="42316" y="94737"/>
                </a:lnTo>
                <a:lnTo>
                  <a:pt x="35904" y="82380"/>
                </a:lnTo>
                <a:lnTo>
                  <a:pt x="31319" y="69090"/>
                </a:lnTo>
                <a:lnTo>
                  <a:pt x="28729" y="55035"/>
                </a:lnTo>
                <a:lnTo>
                  <a:pt x="28193" y="44958"/>
                </a:lnTo>
                <a:lnTo>
                  <a:pt x="29010" y="32108"/>
                </a:lnTo>
                <a:lnTo>
                  <a:pt x="31867" y="19902"/>
                </a:lnTo>
                <a:lnTo>
                  <a:pt x="37380" y="8034"/>
                </a:lnTo>
                <a:lnTo>
                  <a:pt x="35813" y="4572"/>
                </a:lnTo>
                <a:lnTo>
                  <a:pt x="30479" y="2286"/>
                </a:lnTo>
                <a:lnTo>
                  <a:pt x="28193" y="0"/>
                </a:lnTo>
                <a:lnTo>
                  <a:pt x="24494" y="12055"/>
                </a:lnTo>
                <a:lnTo>
                  <a:pt x="21376" y="24305"/>
                </a:lnTo>
                <a:lnTo>
                  <a:pt x="19421" y="36942"/>
                </a:lnTo>
                <a:lnTo>
                  <a:pt x="19049" y="44958"/>
                </a:lnTo>
                <a:lnTo>
                  <a:pt x="20060" y="59375"/>
                </a:lnTo>
                <a:lnTo>
                  <a:pt x="23002" y="73247"/>
                </a:lnTo>
                <a:lnTo>
                  <a:pt x="27737" y="86429"/>
                </a:lnTo>
                <a:lnTo>
                  <a:pt x="34130" y="98774"/>
                </a:lnTo>
                <a:lnTo>
                  <a:pt x="42043" y="110139"/>
                </a:lnTo>
                <a:lnTo>
                  <a:pt x="51341" y="120377"/>
                </a:lnTo>
                <a:lnTo>
                  <a:pt x="61885" y="129344"/>
                </a:lnTo>
                <a:lnTo>
                  <a:pt x="73540" y="136895"/>
                </a:lnTo>
                <a:lnTo>
                  <a:pt x="86169" y="142883"/>
                </a:lnTo>
                <a:lnTo>
                  <a:pt x="99635" y="147164"/>
                </a:lnTo>
                <a:lnTo>
                  <a:pt x="113802" y="149593"/>
                </a:lnTo>
                <a:lnTo>
                  <a:pt x="124205" y="150114"/>
                </a:lnTo>
                <a:lnTo>
                  <a:pt x="137842" y="149188"/>
                </a:lnTo>
                <a:lnTo>
                  <a:pt x="151002" y="146516"/>
                </a:lnTo>
                <a:lnTo>
                  <a:pt x="163555" y="142250"/>
                </a:lnTo>
                <a:lnTo>
                  <a:pt x="175370" y="136546"/>
                </a:lnTo>
                <a:lnTo>
                  <a:pt x="186316" y="129559"/>
                </a:lnTo>
                <a:lnTo>
                  <a:pt x="196262" y="121442"/>
                </a:lnTo>
                <a:lnTo>
                  <a:pt x="205077" y="112350"/>
                </a:lnTo>
                <a:lnTo>
                  <a:pt x="207263" y="109728"/>
                </a:lnTo>
                <a:lnTo>
                  <a:pt x="235732" y="128918"/>
                </a:lnTo>
                <a:lnTo>
                  <a:pt x="258395" y="144194"/>
                </a:lnTo>
                <a:lnTo>
                  <a:pt x="275914" y="156003"/>
                </a:lnTo>
                <a:lnTo>
                  <a:pt x="288951" y="164791"/>
                </a:lnTo>
                <a:lnTo>
                  <a:pt x="298168" y="171004"/>
                </a:lnTo>
                <a:lnTo>
                  <a:pt x="304228" y="175088"/>
                </a:lnTo>
                <a:lnTo>
                  <a:pt x="307792" y="177491"/>
                </a:lnTo>
                <a:lnTo>
                  <a:pt x="310133" y="179070"/>
                </a:lnTo>
                <a:lnTo>
                  <a:pt x="303864" y="190198"/>
                </a:lnTo>
                <a:lnTo>
                  <a:pt x="299260" y="202223"/>
                </a:lnTo>
                <a:lnTo>
                  <a:pt x="296476" y="214836"/>
                </a:lnTo>
                <a:lnTo>
                  <a:pt x="295655" y="226314"/>
                </a:lnTo>
                <a:lnTo>
                  <a:pt x="296776" y="240836"/>
                </a:lnTo>
                <a:lnTo>
                  <a:pt x="300024" y="254672"/>
                </a:lnTo>
                <a:lnTo>
                  <a:pt x="305230" y="267658"/>
                </a:lnTo>
                <a:lnTo>
                  <a:pt x="312222" y="279632"/>
                </a:lnTo>
                <a:lnTo>
                  <a:pt x="320832" y="290430"/>
                </a:lnTo>
                <a:lnTo>
                  <a:pt x="330887" y="299891"/>
                </a:lnTo>
                <a:lnTo>
                  <a:pt x="342218" y="307850"/>
                </a:lnTo>
                <a:lnTo>
                  <a:pt x="354654" y="314146"/>
                </a:lnTo>
                <a:lnTo>
                  <a:pt x="368026" y="318615"/>
                </a:lnTo>
                <a:lnTo>
                  <a:pt x="382163" y="321095"/>
                </a:lnTo>
                <a:lnTo>
                  <a:pt x="391667" y="321564"/>
                </a:lnTo>
                <a:lnTo>
                  <a:pt x="404327" y="320461"/>
                </a:lnTo>
                <a:lnTo>
                  <a:pt x="416936" y="319281"/>
                </a:lnTo>
                <a:lnTo>
                  <a:pt x="417575" y="319278"/>
                </a:lnTo>
                <a:lnTo>
                  <a:pt x="428416" y="350740"/>
                </a:lnTo>
                <a:lnTo>
                  <a:pt x="436404" y="373926"/>
                </a:lnTo>
                <a:lnTo>
                  <a:pt x="441976" y="390099"/>
                </a:lnTo>
                <a:lnTo>
                  <a:pt x="445567" y="400521"/>
                </a:lnTo>
                <a:lnTo>
                  <a:pt x="447612" y="406457"/>
                </a:lnTo>
                <a:lnTo>
                  <a:pt x="448546" y="409169"/>
                </a:lnTo>
                <a:lnTo>
                  <a:pt x="448817" y="409956"/>
                </a:lnTo>
                <a:lnTo>
                  <a:pt x="437860" y="417350"/>
                </a:lnTo>
                <a:lnTo>
                  <a:pt x="461158" y="415072"/>
                </a:lnTo>
                <a:lnTo>
                  <a:pt x="474440" y="410416"/>
                </a:lnTo>
                <a:lnTo>
                  <a:pt x="488634" y="407986"/>
                </a:lnTo>
                <a:lnTo>
                  <a:pt x="496061" y="407670"/>
                </a:lnTo>
                <a:lnTo>
                  <a:pt x="510790" y="408891"/>
                </a:lnTo>
                <a:lnTo>
                  <a:pt x="524671" y="412420"/>
                </a:lnTo>
                <a:lnTo>
                  <a:pt x="537511" y="418059"/>
                </a:lnTo>
                <a:lnTo>
                  <a:pt x="549116" y="425608"/>
                </a:lnTo>
                <a:lnTo>
                  <a:pt x="559291" y="434866"/>
                </a:lnTo>
                <a:lnTo>
                  <a:pt x="567841" y="445634"/>
                </a:lnTo>
                <a:lnTo>
                  <a:pt x="574572" y="457713"/>
                </a:lnTo>
                <a:lnTo>
                  <a:pt x="579289" y="470902"/>
                </a:lnTo>
                <a:lnTo>
                  <a:pt x="581799" y="485002"/>
                </a:lnTo>
                <a:lnTo>
                  <a:pt x="582167" y="493014"/>
                </a:lnTo>
                <a:lnTo>
                  <a:pt x="580956" y="507678"/>
                </a:lnTo>
                <a:lnTo>
                  <a:pt x="577450" y="521505"/>
                </a:lnTo>
                <a:lnTo>
                  <a:pt x="571842" y="534301"/>
                </a:lnTo>
                <a:lnTo>
                  <a:pt x="564323" y="545875"/>
                </a:lnTo>
                <a:lnTo>
                  <a:pt x="555084" y="556035"/>
                </a:lnTo>
                <a:lnTo>
                  <a:pt x="544319" y="564589"/>
                </a:lnTo>
                <a:lnTo>
                  <a:pt x="532219" y="571345"/>
                </a:lnTo>
                <a:lnTo>
                  <a:pt x="518975" y="576111"/>
                </a:lnTo>
                <a:lnTo>
                  <a:pt x="504780" y="578696"/>
                </a:lnTo>
                <a:lnTo>
                  <a:pt x="496061" y="579120"/>
                </a:lnTo>
                <a:lnTo>
                  <a:pt x="481549" y="577898"/>
                </a:lnTo>
                <a:lnTo>
                  <a:pt x="467837" y="574362"/>
                </a:lnTo>
                <a:lnTo>
                  <a:pt x="451103" y="576834"/>
                </a:lnTo>
                <a:lnTo>
                  <a:pt x="462976" y="582026"/>
                </a:lnTo>
                <a:lnTo>
                  <a:pt x="475034" y="586075"/>
                </a:lnTo>
                <a:lnTo>
                  <a:pt x="487463" y="588518"/>
                </a:lnTo>
                <a:lnTo>
                  <a:pt x="496061" y="589026"/>
                </a:lnTo>
                <a:lnTo>
                  <a:pt x="510547" y="587914"/>
                </a:lnTo>
                <a:lnTo>
                  <a:pt x="524384" y="584690"/>
                </a:lnTo>
                <a:lnTo>
                  <a:pt x="537404" y="579524"/>
                </a:lnTo>
                <a:lnTo>
                  <a:pt x="549439" y="572582"/>
                </a:lnTo>
                <a:lnTo>
                  <a:pt x="560321" y="564035"/>
                </a:lnTo>
                <a:lnTo>
                  <a:pt x="569881" y="554049"/>
                </a:lnTo>
                <a:lnTo>
                  <a:pt x="577951" y="542793"/>
                </a:lnTo>
                <a:lnTo>
                  <a:pt x="584363" y="530436"/>
                </a:lnTo>
                <a:lnTo>
                  <a:pt x="588948" y="517146"/>
                </a:lnTo>
                <a:lnTo>
                  <a:pt x="591538" y="503091"/>
                </a:lnTo>
                <a:lnTo>
                  <a:pt x="592073" y="493014"/>
                </a:lnTo>
                <a:lnTo>
                  <a:pt x="590953" y="478667"/>
                </a:lnTo>
                <a:lnTo>
                  <a:pt x="587705" y="464938"/>
                </a:lnTo>
                <a:lnTo>
                  <a:pt x="582499" y="452001"/>
                </a:lnTo>
                <a:lnTo>
                  <a:pt x="575507" y="440030"/>
                </a:lnTo>
                <a:lnTo>
                  <a:pt x="566897" y="429199"/>
                </a:lnTo>
                <a:lnTo>
                  <a:pt x="556842" y="419682"/>
                </a:lnTo>
                <a:lnTo>
                  <a:pt x="545511" y="411653"/>
                </a:lnTo>
                <a:lnTo>
                  <a:pt x="533075" y="405287"/>
                </a:lnTo>
                <a:lnTo>
                  <a:pt x="519703" y="400758"/>
                </a:lnTo>
                <a:lnTo>
                  <a:pt x="505566" y="398240"/>
                </a:lnTo>
                <a:lnTo>
                  <a:pt x="496061" y="397764"/>
                </a:lnTo>
                <a:lnTo>
                  <a:pt x="483604" y="398975"/>
                </a:lnTo>
                <a:lnTo>
                  <a:pt x="471045" y="402080"/>
                </a:lnTo>
                <a:lnTo>
                  <a:pt x="467867" y="403098"/>
                </a:lnTo>
                <a:lnTo>
                  <a:pt x="456314" y="371851"/>
                </a:lnTo>
                <a:lnTo>
                  <a:pt x="447776" y="348760"/>
                </a:lnTo>
                <a:lnTo>
                  <a:pt x="441798" y="332590"/>
                </a:lnTo>
                <a:lnTo>
                  <a:pt x="437922" y="322110"/>
                </a:lnTo>
                <a:lnTo>
                  <a:pt x="435695" y="316084"/>
                </a:lnTo>
                <a:lnTo>
                  <a:pt x="434658" y="313281"/>
                </a:lnTo>
                <a:lnTo>
                  <a:pt x="434339" y="312420"/>
                </a:lnTo>
                <a:lnTo>
                  <a:pt x="445644" y="305416"/>
                </a:lnTo>
                <a:lnTo>
                  <a:pt x="455870" y="297127"/>
                </a:lnTo>
                <a:lnTo>
                  <a:pt x="464881" y="287643"/>
                </a:lnTo>
                <a:lnTo>
                  <a:pt x="472539" y="277057"/>
                </a:lnTo>
                <a:lnTo>
                  <a:pt x="478708" y="265459"/>
                </a:lnTo>
                <a:lnTo>
                  <a:pt x="483252" y="252941"/>
                </a:lnTo>
                <a:lnTo>
                  <a:pt x="486033" y="239593"/>
                </a:lnTo>
                <a:lnTo>
                  <a:pt x="486917" y="226314"/>
                </a:lnTo>
                <a:lnTo>
                  <a:pt x="485807" y="211734"/>
                </a:lnTo>
                <a:lnTo>
                  <a:pt x="482585" y="197847"/>
                </a:lnTo>
                <a:lnTo>
                  <a:pt x="477418" y="184818"/>
                </a:lnTo>
                <a:lnTo>
                  <a:pt x="470468" y="172812"/>
                </a:lnTo>
                <a:lnTo>
                  <a:pt x="461902" y="161993"/>
                </a:lnTo>
                <a:lnTo>
                  <a:pt x="451884" y="152527"/>
                </a:lnTo>
                <a:lnTo>
                  <a:pt x="420010" y="145762"/>
                </a:lnTo>
                <a:lnTo>
                  <a:pt x="432764" y="151449"/>
                </a:lnTo>
                <a:lnTo>
                  <a:pt x="444303" y="159059"/>
                </a:lnTo>
                <a:lnTo>
                  <a:pt x="454426" y="168391"/>
                </a:lnTo>
                <a:lnTo>
                  <a:pt x="462928" y="179242"/>
                </a:lnTo>
                <a:lnTo>
                  <a:pt x="469609" y="191410"/>
                </a:lnTo>
                <a:lnTo>
                  <a:pt x="474265" y="204692"/>
                </a:lnTo>
                <a:lnTo>
                  <a:pt x="476695" y="218886"/>
                </a:lnTo>
                <a:lnTo>
                  <a:pt x="477011" y="226314"/>
                </a:lnTo>
                <a:lnTo>
                  <a:pt x="475790" y="241042"/>
                </a:lnTo>
                <a:lnTo>
                  <a:pt x="472261" y="254923"/>
                </a:lnTo>
                <a:lnTo>
                  <a:pt x="466622" y="267763"/>
                </a:lnTo>
                <a:lnTo>
                  <a:pt x="459073" y="279368"/>
                </a:lnTo>
                <a:lnTo>
                  <a:pt x="449815" y="289543"/>
                </a:lnTo>
                <a:lnTo>
                  <a:pt x="439047" y="298093"/>
                </a:lnTo>
                <a:lnTo>
                  <a:pt x="426968" y="304824"/>
                </a:lnTo>
                <a:lnTo>
                  <a:pt x="413779" y="309541"/>
                </a:lnTo>
                <a:lnTo>
                  <a:pt x="399679" y="312051"/>
                </a:lnTo>
                <a:lnTo>
                  <a:pt x="391667" y="312420"/>
                </a:lnTo>
                <a:lnTo>
                  <a:pt x="377003" y="311208"/>
                </a:lnTo>
                <a:lnTo>
                  <a:pt x="363176" y="307702"/>
                </a:lnTo>
                <a:lnTo>
                  <a:pt x="350380" y="302094"/>
                </a:lnTo>
                <a:lnTo>
                  <a:pt x="338806" y="294575"/>
                </a:lnTo>
                <a:lnTo>
                  <a:pt x="328646" y="285336"/>
                </a:lnTo>
                <a:lnTo>
                  <a:pt x="320092" y="274571"/>
                </a:lnTo>
                <a:lnTo>
                  <a:pt x="313336" y="262471"/>
                </a:lnTo>
                <a:lnTo>
                  <a:pt x="308570" y="249227"/>
                </a:lnTo>
                <a:lnTo>
                  <a:pt x="305985" y="235032"/>
                </a:lnTo>
                <a:lnTo>
                  <a:pt x="305561" y="226314"/>
                </a:lnTo>
                <a:lnTo>
                  <a:pt x="306783" y="211801"/>
                </a:lnTo>
                <a:lnTo>
                  <a:pt x="310319" y="198089"/>
                </a:lnTo>
                <a:lnTo>
                  <a:pt x="315975" y="185380"/>
                </a:lnTo>
                <a:lnTo>
                  <a:pt x="323556" y="173871"/>
                </a:lnTo>
                <a:lnTo>
                  <a:pt x="332868" y="163764"/>
                </a:lnTo>
                <a:lnTo>
                  <a:pt x="343715" y="155257"/>
                </a:lnTo>
                <a:lnTo>
                  <a:pt x="355905" y="148551"/>
                </a:lnTo>
                <a:lnTo>
                  <a:pt x="369242" y="143845"/>
                </a:lnTo>
                <a:lnTo>
                  <a:pt x="383532" y="141338"/>
                </a:lnTo>
                <a:lnTo>
                  <a:pt x="391667" y="140970"/>
                </a:lnTo>
                <a:lnTo>
                  <a:pt x="428150" y="138309"/>
                </a:lnTo>
                <a:lnTo>
                  <a:pt x="414764" y="133887"/>
                </a:lnTo>
                <a:lnTo>
                  <a:pt x="400585" y="131476"/>
                </a:lnTo>
                <a:lnTo>
                  <a:pt x="391667" y="131064"/>
                </a:lnTo>
                <a:lnTo>
                  <a:pt x="377969" y="132007"/>
                </a:lnTo>
                <a:lnTo>
                  <a:pt x="365097" y="134745"/>
                </a:lnTo>
                <a:lnTo>
                  <a:pt x="353030" y="139140"/>
                </a:lnTo>
                <a:lnTo>
                  <a:pt x="341750" y="145055"/>
                </a:lnTo>
                <a:lnTo>
                  <a:pt x="331237" y="152353"/>
                </a:lnTo>
                <a:lnTo>
                  <a:pt x="321470" y="160896"/>
                </a:lnTo>
                <a:lnTo>
                  <a:pt x="320039" y="162306"/>
                </a:lnTo>
                <a:lnTo>
                  <a:pt x="291309" y="143578"/>
                </a:lnTo>
                <a:lnTo>
                  <a:pt x="268498" y="128708"/>
                </a:lnTo>
                <a:lnTo>
                  <a:pt x="250923" y="117252"/>
                </a:lnTo>
                <a:lnTo>
                  <a:pt x="237902" y="108764"/>
                </a:lnTo>
                <a:lnTo>
                  <a:pt x="228752" y="102800"/>
                </a:lnTo>
                <a:lnTo>
                  <a:pt x="222790" y="98913"/>
                </a:lnTo>
                <a:lnTo>
                  <a:pt x="219333" y="96660"/>
                </a:lnTo>
                <a:lnTo>
                  <a:pt x="217169" y="95250"/>
                </a:lnTo>
                <a:lnTo>
                  <a:pt x="221887" y="82907"/>
                </a:lnTo>
                <a:lnTo>
                  <a:pt x="225716" y="70565"/>
                </a:lnTo>
                <a:lnTo>
                  <a:pt x="228318" y="58222"/>
                </a:lnTo>
                <a:lnTo>
                  <a:pt x="229356" y="45880"/>
                </a:lnTo>
                <a:lnTo>
                  <a:pt x="229361" y="25908"/>
                </a:lnTo>
                <a:lnTo>
                  <a:pt x="224027" y="28956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7690104" y="623315"/>
            <a:ext cx="318604" cy="3169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7243572" y="457199"/>
            <a:ext cx="339483" cy="1264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7234428" y="616457"/>
            <a:ext cx="694152" cy="184091"/>
          </a:xfrm>
          <a:custGeom>
            <a:avLst/>
            <a:gdLst/>
            <a:ahLst/>
            <a:cxnLst/>
            <a:rect l="l" t="t" r="r" b="b"/>
            <a:pathLst>
              <a:path w="694152" h="184091">
                <a:moveTo>
                  <a:pt x="682885" y="15633"/>
                </a:moveTo>
                <a:lnTo>
                  <a:pt x="671127" y="10450"/>
                </a:lnTo>
                <a:lnTo>
                  <a:pt x="658909" y="6269"/>
                </a:lnTo>
                <a:lnTo>
                  <a:pt x="646266" y="3123"/>
                </a:lnTo>
                <a:lnTo>
                  <a:pt x="633231" y="1047"/>
                </a:lnTo>
                <a:lnTo>
                  <a:pt x="619837" y="74"/>
                </a:lnTo>
                <a:lnTo>
                  <a:pt x="614933" y="0"/>
                </a:lnTo>
                <a:lnTo>
                  <a:pt x="601540" y="572"/>
                </a:lnTo>
                <a:lnTo>
                  <a:pt x="588427" y="2265"/>
                </a:lnTo>
                <a:lnTo>
                  <a:pt x="575658" y="5043"/>
                </a:lnTo>
                <a:lnTo>
                  <a:pt x="563297" y="8868"/>
                </a:lnTo>
                <a:lnTo>
                  <a:pt x="551407" y="13705"/>
                </a:lnTo>
                <a:lnTo>
                  <a:pt x="589990" y="12138"/>
                </a:lnTo>
                <a:lnTo>
                  <a:pt x="604021" y="10329"/>
                </a:lnTo>
                <a:lnTo>
                  <a:pt x="614933" y="9906"/>
                </a:lnTo>
                <a:lnTo>
                  <a:pt x="629233" y="10634"/>
                </a:lnTo>
                <a:lnTo>
                  <a:pt x="643171" y="12774"/>
                </a:lnTo>
                <a:lnTo>
                  <a:pt x="656681" y="16255"/>
                </a:lnTo>
                <a:lnTo>
                  <a:pt x="694152" y="21785"/>
                </a:lnTo>
                <a:lnTo>
                  <a:pt x="682885" y="15633"/>
                </a:lnTo>
                <a:close/>
              </a:path>
              <a:path w="694152" h="184091">
                <a:moveTo>
                  <a:pt x="629652" y="324683"/>
                </a:moveTo>
                <a:lnTo>
                  <a:pt x="643942" y="322652"/>
                </a:lnTo>
                <a:lnTo>
                  <a:pt x="657752" y="319346"/>
                </a:lnTo>
                <a:lnTo>
                  <a:pt x="671030" y="314826"/>
                </a:lnTo>
                <a:lnTo>
                  <a:pt x="683723" y="309158"/>
                </a:lnTo>
                <a:lnTo>
                  <a:pt x="695780" y="302404"/>
                </a:lnTo>
                <a:lnTo>
                  <a:pt x="707149" y="294628"/>
                </a:lnTo>
                <a:lnTo>
                  <a:pt x="717777" y="285893"/>
                </a:lnTo>
                <a:lnTo>
                  <a:pt x="727612" y="276262"/>
                </a:lnTo>
                <a:lnTo>
                  <a:pt x="736603" y="265800"/>
                </a:lnTo>
                <a:lnTo>
                  <a:pt x="744697" y="254569"/>
                </a:lnTo>
                <a:lnTo>
                  <a:pt x="751842" y="242633"/>
                </a:lnTo>
                <a:lnTo>
                  <a:pt x="757987" y="230056"/>
                </a:lnTo>
                <a:lnTo>
                  <a:pt x="763078" y="216900"/>
                </a:lnTo>
                <a:lnTo>
                  <a:pt x="767065" y="203230"/>
                </a:lnTo>
                <a:lnTo>
                  <a:pt x="769894" y="189109"/>
                </a:lnTo>
                <a:lnTo>
                  <a:pt x="771514" y="174600"/>
                </a:lnTo>
                <a:lnTo>
                  <a:pt x="771905" y="163068"/>
                </a:lnTo>
                <a:lnTo>
                  <a:pt x="771462" y="149648"/>
                </a:lnTo>
                <a:lnTo>
                  <a:pt x="770126" y="136642"/>
                </a:lnTo>
                <a:lnTo>
                  <a:pt x="767887" y="124021"/>
                </a:lnTo>
                <a:lnTo>
                  <a:pt x="764736" y="111759"/>
                </a:lnTo>
                <a:lnTo>
                  <a:pt x="760664" y="99826"/>
                </a:lnTo>
                <a:lnTo>
                  <a:pt x="755662" y="88195"/>
                </a:lnTo>
                <a:lnTo>
                  <a:pt x="749720" y="76837"/>
                </a:lnTo>
                <a:lnTo>
                  <a:pt x="743711" y="67056"/>
                </a:lnTo>
                <a:lnTo>
                  <a:pt x="767436" y="40566"/>
                </a:lnTo>
                <a:lnTo>
                  <a:pt x="787928" y="17685"/>
                </a:lnTo>
                <a:lnTo>
                  <a:pt x="805426" y="-1852"/>
                </a:lnTo>
                <a:lnTo>
                  <a:pt x="820166" y="-18310"/>
                </a:lnTo>
                <a:lnTo>
                  <a:pt x="832384" y="-31952"/>
                </a:lnTo>
                <a:lnTo>
                  <a:pt x="842317" y="-43043"/>
                </a:lnTo>
                <a:lnTo>
                  <a:pt x="850201" y="-51846"/>
                </a:lnTo>
                <a:lnTo>
                  <a:pt x="856274" y="-58627"/>
                </a:lnTo>
                <a:lnTo>
                  <a:pt x="860771" y="-63648"/>
                </a:lnTo>
                <a:lnTo>
                  <a:pt x="863929" y="-67175"/>
                </a:lnTo>
                <a:lnTo>
                  <a:pt x="867176" y="-70800"/>
                </a:lnTo>
                <a:lnTo>
                  <a:pt x="867918" y="-71627"/>
                </a:lnTo>
                <a:lnTo>
                  <a:pt x="878044" y="-63798"/>
                </a:lnTo>
                <a:lnTo>
                  <a:pt x="888830" y="-56989"/>
                </a:lnTo>
                <a:lnTo>
                  <a:pt x="900211" y="-51211"/>
                </a:lnTo>
                <a:lnTo>
                  <a:pt x="912125" y="-46473"/>
                </a:lnTo>
                <a:lnTo>
                  <a:pt x="924507" y="-42784"/>
                </a:lnTo>
                <a:lnTo>
                  <a:pt x="937295" y="-40153"/>
                </a:lnTo>
                <a:lnTo>
                  <a:pt x="950423" y="-38589"/>
                </a:lnTo>
                <a:lnTo>
                  <a:pt x="963168" y="-38099"/>
                </a:lnTo>
                <a:lnTo>
                  <a:pt x="977874" y="-38788"/>
                </a:lnTo>
                <a:lnTo>
                  <a:pt x="992153" y="-40807"/>
                </a:lnTo>
                <a:lnTo>
                  <a:pt x="1005947" y="-44091"/>
                </a:lnTo>
                <a:lnTo>
                  <a:pt x="1019197" y="-48573"/>
                </a:lnTo>
                <a:lnTo>
                  <a:pt x="1031844" y="-54184"/>
                </a:lnTo>
                <a:lnTo>
                  <a:pt x="1043832" y="-60859"/>
                </a:lnTo>
                <a:lnTo>
                  <a:pt x="1055101" y="-68530"/>
                </a:lnTo>
                <a:lnTo>
                  <a:pt x="1065593" y="-77129"/>
                </a:lnTo>
                <a:lnTo>
                  <a:pt x="1075250" y="-86590"/>
                </a:lnTo>
                <a:lnTo>
                  <a:pt x="1084014" y="-96846"/>
                </a:lnTo>
                <a:lnTo>
                  <a:pt x="1091826" y="-107830"/>
                </a:lnTo>
                <a:lnTo>
                  <a:pt x="1098628" y="-119474"/>
                </a:lnTo>
                <a:lnTo>
                  <a:pt x="1104362" y="-131711"/>
                </a:lnTo>
                <a:lnTo>
                  <a:pt x="1108971" y="-144475"/>
                </a:lnTo>
                <a:lnTo>
                  <a:pt x="1112394" y="-157697"/>
                </a:lnTo>
                <a:lnTo>
                  <a:pt x="1112695" y="-159257"/>
                </a:lnTo>
                <a:lnTo>
                  <a:pt x="1102637" y="-159257"/>
                </a:lnTo>
                <a:lnTo>
                  <a:pt x="1100133" y="-148925"/>
                </a:lnTo>
                <a:lnTo>
                  <a:pt x="1095579" y="-136044"/>
                </a:lnTo>
                <a:lnTo>
                  <a:pt x="1089792" y="-123737"/>
                </a:lnTo>
                <a:lnTo>
                  <a:pt x="1082850" y="-112077"/>
                </a:lnTo>
                <a:lnTo>
                  <a:pt x="1074833" y="-101138"/>
                </a:lnTo>
                <a:lnTo>
                  <a:pt x="1065819" y="-90994"/>
                </a:lnTo>
                <a:lnTo>
                  <a:pt x="1055885" y="-81718"/>
                </a:lnTo>
                <a:lnTo>
                  <a:pt x="1045111" y="-73384"/>
                </a:lnTo>
                <a:lnTo>
                  <a:pt x="1033575" y="-66067"/>
                </a:lnTo>
                <a:lnTo>
                  <a:pt x="1021356" y="-59839"/>
                </a:lnTo>
                <a:lnTo>
                  <a:pt x="1008532" y="-54775"/>
                </a:lnTo>
                <a:lnTo>
                  <a:pt x="995181" y="-50948"/>
                </a:lnTo>
                <a:lnTo>
                  <a:pt x="981382" y="-48433"/>
                </a:lnTo>
                <a:lnTo>
                  <a:pt x="967214" y="-47302"/>
                </a:lnTo>
                <a:lnTo>
                  <a:pt x="963168" y="-47243"/>
                </a:lnTo>
                <a:lnTo>
                  <a:pt x="948700" y="-47980"/>
                </a:lnTo>
                <a:lnTo>
                  <a:pt x="934664" y="-50141"/>
                </a:lnTo>
                <a:lnTo>
                  <a:pt x="921129" y="-53650"/>
                </a:lnTo>
                <a:lnTo>
                  <a:pt x="908164" y="-58431"/>
                </a:lnTo>
                <a:lnTo>
                  <a:pt x="895838" y="-64411"/>
                </a:lnTo>
                <a:lnTo>
                  <a:pt x="884219" y="-71514"/>
                </a:lnTo>
                <a:lnTo>
                  <a:pt x="873377" y="-79664"/>
                </a:lnTo>
                <a:lnTo>
                  <a:pt x="863379" y="-88786"/>
                </a:lnTo>
                <a:lnTo>
                  <a:pt x="854296" y="-98805"/>
                </a:lnTo>
                <a:lnTo>
                  <a:pt x="846195" y="-109646"/>
                </a:lnTo>
                <a:lnTo>
                  <a:pt x="839145" y="-121234"/>
                </a:lnTo>
                <a:lnTo>
                  <a:pt x="833216" y="-133493"/>
                </a:lnTo>
                <a:lnTo>
                  <a:pt x="828477" y="-146348"/>
                </a:lnTo>
                <a:lnTo>
                  <a:pt x="825116" y="-159257"/>
                </a:lnTo>
                <a:lnTo>
                  <a:pt x="813953" y="-159257"/>
                </a:lnTo>
                <a:lnTo>
                  <a:pt x="816822" y="-149534"/>
                </a:lnTo>
                <a:lnTo>
                  <a:pt x="821418" y="-137287"/>
                </a:lnTo>
                <a:lnTo>
                  <a:pt x="826822" y="-125603"/>
                </a:lnTo>
                <a:lnTo>
                  <a:pt x="833015" y="-114521"/>
                </a:lnTo>
                <a:lnTo>
                  <a:pt x="839976" y="-104081"/>
                </a:lnTo>
                <a:lnTo>
                  <a:pt x="847687" y="-94322"/>
                </a:lnTo>
                <a:lnTo>
                  <a:pt x="848868" y="-92963"/>
                </a:lnTo>
                <a:lnTo>
                  <a:pt x="825143" y="-66474"/>
                </a:lnTo>
                <a:lnTo>
                  <a:pt x="804651" y="-43593"/>
                </a:lnTo>
                <a:lnTo>
                  <a:pt x="787153" y="-24055"/>
                </a:lnTo>
                <a:lnTo>
                  <a:pt x="772413" y="-7597"/>
                </a:lnTo>
                <a:lnTo>
                  <a:pt x="760195" y="6044"/>
                </a:lnTo>
                <a:lnTo>
                  <a:pt x="750262" y="17135"/>
                </a:lnTo>
                <a:lnTo>
                  <a:pt x="742378" y="25938"/>
                </a:lnTo>
                <a:lnTo>
                  <a:pt x="736305" y="32719"/>
                </a:lnTo>
                <a:lnTo>
                  <a:pt x="731808" y="37740"/>
                </a:lnTo>
                <a:lnTo>
                  <a:pt x="728650" y="41267"/>
                </a:lnTo>
                <a:lnTo>
                  <a:pt x="725403" y="44892"/>
                </a:lnTo>
                <a:lnTo>
                  <a:pt x="724661" y="45720"/>
                </a:lnTo>
                <a:lnTo>
                  <a:pt x="715073" y="36862"/>
                </a:lnTo>
                <a:lnTo>
                  <a:pt x="704892" y="28873"/>
                </a:lnTo>
                <a:lnTo>
                  <a:pt x="694152" y="21785"/>
                </a:lnTo>
                <a:lnTo>
                  <a:pt x="656681" y="16255"/>
                </a:lnTo>
                <a:lnTo>
                  <a:pt x="669693" y="21008"/>
                </a:lnTo>
                <a:lnTo>
                  <a:pt x="682141" y="26961"/>
                </a:lnTo>
                <a:lnTo>
                  <a:pt x="693956" y="34046"/>
                </a:lnTo>
                <a:lnTo>
                  <a:pt x="705071" y="42193"/>
                </a:lnTo>
                <a:lnTo>
                  <a:pt x="715416" y="51331"/>
                </a:lnTo>
                <a:lnTo>
                  <a:pt x="724925" y="61391"/>
                </a:lnTo>
                <a:lnTo>
                  <a:pt x="733530" y="72302"/>
                </a:lnTo>
                <a:lnTo>
                  <a:pt x="741161" y="83996"/>
                </a:lnTo>
                <a:lnTo>
                  <a:pt x="747752" y="96401"/>
                </a:lnTo>
                <a:lnTo>
                  <a:pt x="753235" y="109449"/>
                </a:lnTo>
                <a:lnTo>
                  <a:pt x="757541" y="123068"/>
                </a:lnTo>
                <a:lnTo>
                  <a:pt x="760603" y="137190"/>
                </a:lnTo>
                <a:lnTo>
                  <a:pt x="762352" y="151744"/>
                </a:lnTo>
                <a:lnTo>
                  <a:pt x="762761" y="163068"/>
                </a:lnTo>
                <a:lnTo>
                  <a:pt x="762053" y="177813"/>
                </a:lnTo>
                <a:lnTo>
                  <a:pt x="759974" y="192193"/>
                </a:lnTo>
                <a:lnTo>
                  <a:pt x="756592" y="206135"/>
                </a:lnTo>
                <a:lnTo>
                  <a:pt x="751976" y="219568"/>
                </a:lnTo>
                <a:lnTo>
                  <a:pt x="746194" y="232422"/>
                </a:lnTo>
                <a:lnTo>
                  <a:pt x="739316" y="244623"/>
                </a:lnTo>
                <a:lnTo>
                  <a:pt x="731408" y="256102"/>
                </a:lnTo>
                <a:lnTo>
                  <a:pt x="722541" y="266786"/>
                </a:lnTo>
                <a:lnTo>
                  <a:pt x="712782" y="276605"/>
                </a:lnTo>
                <a:lnTo>
                  <a:pt x="702200" y="285486"/>
                </a:lnTo>
                <a:lnTo>
                  <a:pt x="690864" y="293358"/>
                </a:lnTo>
                <a:lnTo>
                  <a:pt x="678841" y="300150"/>
                </a:lnTo>
                <a:lnTo>
                  <a:pt x="666201" y="305791"/>
                </a:lnTo>
                <a:lnTo>
                  <a:pt x="653012" y="310208"/>
                </a:lnTo>
                <a:lnTo>
                  <a:pt x="639342" y="313331"/>
                </a:lnTo>
                <a:lnTo>
                  <a:pt x="625260" y="315088"/>
                </a:lnTo>
                <a:lnTo>
                  <a:pt x="614933" y="315468"/>
                </a:lnTo>
                <a:lnTo>
                  <a:pt x="600598" y="314735"/>
                </a:lnTo>
                <a:lnTo>
                  <a:pt x="586625" y="312586"/>
                </a:lnTo>
                <a:lnTo>
                  <a:pt x="573084" y="309090"/>
                </a:lnTo>
                <a:lnTo>
                  <a:pt x="560042" y="304321"/>
                </a:lnTo>
                <a:lnTo>
                  <a:pt x="547569" y="298348"/>
                </a:lnTo>
                <a:lnTo>
                  <a:pt x="535733" y="291244"/>
                </a:lnTo>
                <a:lnTo>
                  <a:pt x="524603" y="283080"/>
                </a:lnTo>
                <a:lnTo>
                  <a:pt x="514246" y="273927"/>
                </a:lnTo>
                <a:lnTo>
                  <a:pt x="504732" y="263857"/>
                </a:lnTo>
                <a:lnTo>
                  <a:pt x="496128" y="252942"/>
                </a:lnTo>
                <a:lnTo>
                  <a:pt x="488504" y="241252"/>
                </a:lnTo>
                <a:lnTo>
                  <a:pt x="481928" y="228859"/>
                </a:lnTo>
                <a:lnTo>
                  <a:pt x="476468" y="215835"/>
                </a:lnTo>
                <a:lnTo>
                  <a:pt x="472193" y="202251"/>
                </a:lnTo>
                <a:lnTo>
                  <a:pt x="469172" y="188178"/>
                </a:lnTo>
                <a:lnTo>
                  <a:pt x="467472" y="173688"/>
                </a:lnTo>
                <a:lnTo>
                  <a:pt x="467105" y="163068"/>
                </a:lnTo>
                <a:lnTo>
                  <a:pt x="467810" y="148231"/>
                </a:lnTo>
                <a:lnTo>
                  <a:pt x="469879" y="133774"/>
                </a:lnTo>
                <a:lnTo>
                  <a:pt x="473244" y="119766"/>
                </a:lnTo>
                <a:lnTo>
                  <a:pt x="477838" y="106276"/>
                </a:lnTo>
                <a:lnTo>
                  <a:pt x="483591" y="93376"/>
                </a:lnTo>
                <a:lnTo>
                  <a:pt x="490437" y="81134"/>
                </a:lnTo>
                <a:lnTo>
                  <a:pt x="498307" y="69621"/>
                </a:lnTo>
                <a:lnTo>
                  <a:pt x="507134" y="58907"/>
                </a:lnTo>
                <a:lnTo>
                  <a:pt x="516849" y="49061"/>
                </a:lnTo>
                <a:lnTo>
                  <a:pt x="527385" y="40153"/>
                </a:lnTo>
                <a:lnTo>
                  <a:pt x="538673" y="32254"/>
                </a:lnTo>
                <a:lnTo>
                  <a:pt x="550645" y="25433"/>
                </a:lnTo>
                <a:lnTo>
                  <a:pt x="563234" y="19760"/>
                </a:lnTo>
                <a:lnTo>
                  <a:pt x="576372" y="15305"/>
                </a:lnTo>
                <a:lnTo>
                  <a:pt x="589990" y="12138"/>
                </a:lnTo>
                <a:lnTo>
                  <a:pt x="551407" y="13705"/>
                </a:lnTo>
                <a:lnTo>
                  <a:pt x="540053" y="19518"/>
                </a:lnTo>
                <a:lnTo>
                  <a:pt x="529298" y="26269"/>
                </a:lnTo>
                <a:lnTo>
                  <a:pt x="519683" y="33528"/>
                </a:lnTo>
                <a:lnTo>
                  <a:pt x="492428" y="9822"/>
                </a:lnTo>
                <a:lnTo>
                  <a:pt x="468050" y="-11380"/>
                </a:lnTo>
                <a:lnTo>
                  <a:pt x="446389" y="-30220"/>
                </a:lnTo>
                <a:lnTo>
                  <a:pt x="427284" y="-46836"/>
                </a:lnTo>
                <a:lnTo>
                  <a:pt x="410575" y="-61368"/>
                </a:lnTo>
                <a:lnTo>
                  <a:pt x="396101" y="-73957"/>
                </a:lnTo>
                <a:lnTo>
                  <a:pt x="383703" y="-84740"/>
                </a:lnTo>
                <a:lnTo>
                  <a:pt x="373219" y="-93859"/>
                </a:lnTo>
                <a:lnTo>
                  <a:pt x="364488" y="-101452"/>
                </a:lnTo>
                <a:lnTo>
                  <a:pt x="357351" y="-107660"/>
                </a:lnTo>
                <a:lnTo>
                  <a:pt x="351646" y="-112621"/>
                </a:lnTo>
                <a:lnTo>
                  <a:pt x="347214" y="-116476"/>
                </a:lnTo>
                <a:lnTo>
                  <a:pt x="343894" y="-119364"/>
                </a:lnTo>
                <a:lnTo>
                  <a:pt x="339946" y="-122798"/>
                </a:lnTo>
                <a:lnTo>
                  <a:pt x="338327" y="-124205"/>
                </a:lnTo>
                <a:lnTo>
                  <a:pt x="344538" y="-134924"/>
                </a:lnTo>
                <a:lnTo>
                  <a:pt x="349565" y="-146327"/>
                </a:lnTo>
                <a:lnTo>
                  <a:pt x="353928" y="-158676"/>
                </a:lnTo>
                <a:lnTo>
                  <a:pt x="354115" y="-159257"/>
                </a:lnTo>
                <a:lnTo>
                  <a:pt x="342564" y="-159257"/>
                </a:lnTo>
                <a:lnTo>
                  <a:pt x="339167" y="-149828"/>
                </a:lnTo>
                <a:lnTo>
                  <a:pt x="333754" y="-137784"/>
                </a:lnTo>
                <a:lnTo>
                  <a:pt x="327479" y="-126218"/>
                </a:lnTo>
                <a:lnTo>
                  <a:pt x="320401" y="-115172"/>
                </a:lnTo>
                <a:lnTo>
                  <a:pt x="312577" y="-104691"/>
                </a:lnTo>
                <a:lnTo>
                  <a:pt x="304065" y="-94817"/>
                </a:lnTo>
                <a:lnTo>
                  <a:pt x="294923" y="-85595"/>
                </a:lnTo>
                <a:lnTo>
                  <a:pt x="285209" y="-77066"/>
                </a:lnTo>
                <a:lnTo>
                  <a:pt x="274980" y="-69275"/>
                </a:lnTo>
                <a:lnTo>
                  <a:pt x="264294" y="-62265"/>
                </a:lnTo>
                <a:lnTo>
                  <a:pt x="255269" y="-57149"/>
                </a:lnTo>
                <a:lnTo>
                  <a:pt x="250697" y="-54863"/>
                </a:lnTo>
                <a:lnTo>
                  <a:pt x="247650" y="-54863"/>
                </a:lnTo>
                <a:lnTo>
                  <a:pt x="245363" y="-51815"/>
                </a:lnTo>
                <a:lnTo>
                  <a:pt x="233528" y="-47286"/>
                </a:lnTo>
                <a:lnTo>
                  <a:pt x="221322" y="-43662"/>
                </a:lnTo>
                <a:lnTo>
                  <a:pt x="208828" y="-40942"/>
                </a:lnTo>
                <a:lnTo>
                  <a:pt x="196129" y="-39127"/>
                </a:lnTo>
                <a:lnTo>
                  <a:pt x="183305" y="-38216"/>
                </a:lnTo>
                <a:lnTo>
                  <a:pt x="176784" y="-38099"/>
                </a:lnTo>
                <a:lnTo>
                  <a:pt x="163255" y="-38606"/>
                </a:lnTo>
                <a:lnTo>
                  <a:pt x="150161" y="-40109"/>
                </a:lnTo>
                <a:lnTo>
                  <a:pt x="137484" y="-42582"/>
                </a:lnTo>
                <a:lnTo>
                  <a:pt x="125203" y="-46001"/>
                </a:lnTo>
                <a:lnTo>
                  <a:pt x="113301" y="-50340"/>
                </a:lnTo>
                <a:lnTo>
                  <a:pt x="101757" y="-55574"/>
                </a:lnTo>
                <a:lnTo>
                  <a:pt x="90554" y="-61678"/>
                </a:lnTo>
                <a:lnTo>
                  <a:pt x="79672" y="-68627"/>
                </a:lnTo>
                <a:lnTo>
                  <a:pt x="69341" y="-76199"/>
                </a:lnTo>
                <a:lnTo>
                  <a:pt x="64769" y="-78485"/>
                </a:lnTo>
                <a:lnTo>
                  <a:pt x="62484" y="-80771"/>
                </a:lnTo>
                <a:lnTo>
                  <a:pt x="53192" y="-89530"/>
                </a:lnTo>
                <a:lnTo>
                  <a:pt x="44510" y="-99001"/>
                </a:lnTo>
                <a:lnTo>
                  <a:pt x="36500" y="-109111"/>
                </a:lnTo>
                <a:lnTo>
                  <a:pt x="29223" y="-119789"/>
                </a:lnTo>
                <a:lnTo>
                  <a:pt x="22741" y="-130964"/>
                </a:lnTo>
                <a:lnTo>
                  <a:pt x="17115" y="-142563"/>
                </a:lnTo>
                <a:lnTo>
                  <a:pt x="12406" y="-154515"/>
                </a:lnTo>
                <a:lnTo>
                  <a:pt x="10884" y="-159257"/>
                </a:lnTo>
                <a:lnTo>
                  <a:pt x="973" y="-159257"/>
                </a:lnTo>
                <a:lnTo>
                  <a:pt x="4072" y="-149551"/>
                </a:lnTo>
                <a:lnTo>
                  <a:pt x="9071" y="-137252"/>
                </a:lnTo>
                <a:lnTo>
                  <a:pt x="14924" y="-125465"/>
                </a:lnTo>
                <a:lnTo>
                  <a:pt x="21558" y="-114246"/>
                </a:lnTo>
                <a:lnTo>
                  <a:pt x="28902" y="-103651"/>
                </a:lnTo>
                <a:lnTo>
                  <a:pt x="36882" y="-93737"/>
                </a:lnTo>
                <a:lnTo>
                  <a:pt x="45427" y="-84559"/>
                </a:lnTo>
                <a:lnTo>
                  <a:pt x="54465" y="-76174"/>
                </a:lnTo>
                <a:lnTo>
                  <a:pt x="57150" y="-73913"/>
                </a:lnTo>
                <a:lnTo>
                  <a:pt x="59435" y="-71627"/>
                </a:lnTo>
                <a:lnTo>
                  <a:pt x="64769" y="-68579"/>
                </a:lnTo>
                <a:lnTo>
                  <a:pt x="67056" y="-66293"/>
                </a:lnTo>
                <a:lnTo>
                  <a:pt x="77321" y="-58880"/>
                </a:lnTo>
                <a:lnTo>
                  <a:pt x="88096" y="-52164"/>
                </a:lnTo>
                <a:lnTo>
                  <a:pt x="99347" y="-46188"/>
                </a:lnTo>
                <a:lnTo>
                  <a:pt x="111037" y="-40994"/>
                </a:lnTo>
                <a:lnTo>
                  <a:pt x="123130" y="-36622"/>
                </a:lnTo>
                <a:lnTo>
                  <a:pt x="135590" y="-33116"/>
                </a:lnTo>
                <a:lnTo>
                  <a:pt x="148381" y="-30516"/>
                </a:lnTo>
                <a:lnTo>
                  <a:pt x="161468" y="-28865"/>
                </a:lnTo>
                <a:lnTo>
                  <a:pt x="174815" y="-28205"/>
                </a:lnTo>
                <a:lnTo>
                  <a:pt x="176784" y="-28193"/>
                </a:lnTo>
                <a:lnTo>
                  <a:pt x="190219" y="-28620"/>
                </a:lnTo>
                <a:lnTo>
                  <a:pt x="203232" y="-29918"/>
                </a:lnTo>
                <a:lnTo>
                  <a:pt x="215822" y="-32111"/>
                </a:lnTo>
                <a:lnTo>
                  <a:pt x="227989" y="-35223"/>
                </a:lnTo>
                <a:lnTo>
                  <a:pt x="239733" y="-39281"/>
                </a:lnTo>
                <a:lnTo>
                  <a:pt x="247650" y="-42671"/>
                </a:lnTo>
                <a:lnTo>
                  <a:pt x="250697" y="-44957"/>
                </a:lnTo>
                <a:lnTo>
                  <a:pt x="252984" y="-44957"/>
                </a:lnTo>
                <a:lnTo>
                  <a:pt x="257556" y="-47243"/>
                </a:lnTo>
                <a:lnTo>
                  <a:pt x="268441" y="-53318"/>
                </a:lnTo>
                <a:lnTo>
                  <a:pt x="279237" y="-60262"/>
                </a:lnTo>
                <a:lnTo>
                  <a:pt x="289745" y="-67975"/>
                </a:lnTo>
                <a:lnTo>
                  <a:pt x="299766" y="-76358"/>
                </a:lnTo>
                <a:lnTo>
                  <a:pt x="309105" y="-85313"/>
                </a:lnTo>
                <a:lnTo>
                  <a:pt x="317562" y="-94742"/>
                </a:lnTo>
                <a:lnTo>
                  <a:pt x="321563" y="-99821"/>
                </a:lnTo>
                <a:lnTo>
                  <a:pt x="348879" y="-76274"/>
                </a:lnTo>
                <a:lnTo>
                  <a:pt x="373225" y="-55285"/>
                </a:lnTo>
                <a:lnTo>
                  <a:pt x="394773" y="-36710"/>
                </a:lnTo>
                <a:lnTo>
                  <a:pt x="413693" y="-20400"/>
                </a:lnTo>
                <a:lnTo>
                  <a:pt x="430156" y="-6208"/>
                </a:lnTo>
                <a:lnTo>
                  <a:pt x="444333" y="6013"/>
                </a:lnTo>
                <a:lnTo>
                  <a:pt x="456394" y="16411"/>
                </a:lnTo>
                <a:lnTo>
                  <a:pt x="466512" y="25133"/>
                </a:lnTo>
                <a:lnTo>
                  <a:pt x="474856" y="32326"/>
                </a:lnTo>
                <a:lnTo>
                  <a:pt x="481598" y="38138"/>
                </a:lnTo>
                <a:lnTo>
                  <a:pt x="486908" y="42716"/>
                </a:lnTo>
                <a:lnTo>
                  <a:pt x="490957" y="46207"/>
                </a:lnTo>
                <a:lnTo>
                  <a:pt x="493917" y="48758"/>
                </a:lnTo>
                <a:lnTo>
                  <a:pt x="497249" y="51631"/>
                </a:lnTo>
                <a:lnTo>
                  <a:pt x="498347" y="52578"/>
                </a:lnTo>
                <a:lnTo>
                  <a:pt x="490949" y="62270"/>
                </a:lnTo>
                <a:lnTo>
                  <a:pt x="484105" y="72574"/>
                </a:lnTo>
                <a:lnTo>
                  <a:pt x="477891" y="83459"/>
                </a:lnTo>
                <a:lnTo>
                  <a:pt x="472380" y="94898"/>
                </a:lnTo>
                <a:lnTo>
                  <a:pt x="467648" y="106861"/>
                </a:lnTo>
                <a:lnTo>
                  <a:pt x="463769" y="119320"/>
                </a:lnTo>
                <a:lnTo>
                  <a:pt x="460819" y="132245"/>
                </a:lnTo>
                <a:lnTo>
                  <a:pt x="458871" y="145609"/>
                </a:lnTo>
                <a:lnTo>
                  <a:pt x="458002" y="159381"/>
                </a:lnTo>
                <a:lnTo>
                  <a:pt x="457961" y="163068"/>
                </a:lnTo>
                <a:lnTo>
                  <a:pt x="458624" y="177835"/>
                </a:lnTo>
                <a:lnTo>
                  <a:pt x="460573" y="192263"/>
                </a:lnTo>
                <a:lnTo>
                  <a:pt x="463747" y="206290"/>
                </a:lnTo>
                <a:lnTo>
                  <a:pt x="468089" y="219852"/>
                </a:lnTo>
                <a:lnTo>
                  <a:pt x="473539" y="232885"/>
                </a:lnTo>
                <a:lnTo>
                  <a:pt x="480036" y="245326"/>
                </a:lnTo>
                <a:lnTo>
                  <a:pt x="487522" y="257112"/>
                </a:lnTo>
                <a:lnTo>
                  <a:pt x="495938" y="268179"/>
                </a:lnTo>
                <a:lnTo>
                  <a:pt x="505224" y="278463"/>
                </a:lnTo>
                <a:lnTo>
                  <a:pt x="515321" y="287901"/>
                </a:lnTo>
                <a:lnTo>
                  <a:pt x="526168" y="296430"/>
                </a:lnTo>
                <a:lnTo>
                  <a:pt x="537708" y="303986"/>
                </a:lnTo>
                <a:lnTo>
                  <a:pt x="549880" y="310506"/>
                </a:lnTo>
                <a:lnTo>
                  <a:pt x="562625" y="315926"/>
                </a:lnTo>
                <a:lnTo>
                  <a:pt x="575884" y="320182"/>
                </a:lnTo>
                <a:lnTo>
                  <a:pt x="589597" y="323213"/>
                </a:lnTo>
                <a:lnTo>
                  <a:pt x="603706" y="324953"/>
                </a:lnTo>
                <a:lnTo>
                  <a:pt x="614933" y="325374"/>
                </a:lnTo>
                <a:lnTo>
                  <a:pt x="629652" y="324683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8436102" y="656764"/>
            <a:ext cx="359664" cy="272796"/>
          </a:xfrm>
          <a:custGeom>
            <a:avLst/>
            <a:gdLst/>
            <a:ahLst/>
            <a:cxnLst/>
            <a:rect l="l" t="t" r="r" b="b"/>
            <a:pathLst>
              <a:path w="359664" h="272796">
                <a:moveTo>
                  <a:pt x="359663" y="41227"/>
                </a:moveTo>
                <a:lnTo>
                  <a:pt x="349336" y="34816"/>
                </a:lnTo>
                <a:lnTo>
                  <a:pt x="337303" y="30408"/>
                </a:lnTo>
                <a:lnTo>
                  <a:pt x="324196" y="28003"/>
                </a:lnTo>
                <a:lnTo>
                  <a:pt x="314705" y="27511"/>
                </a:lnTo>
                <a:lnTo>
                  <a:pt x="300901" y="28870"/>
                </a:lnTo>
                <a:lnTo>
                  <a:pt x="287947" y="32770"/>
                </a:lnTo>
                <a:lnTo>
                  <a:pt x="276060" y="38942"/>
                </a:lnTo>
                <a:lnTo>
                  <a:pt x="314705" y="36655"/>
                </a:lnTo>
                <a:lnTo>
                  <a:pt x="329035" y="38193"/>
                </a:lnTo>
                <a:lnTo>
                  <a:pt x="342117" y="42613"/>
                </a:lnTo>
                <a:lnTo>
                  <a:pt x="359663" y="41227"/>
                </a:lnTo>
                <a:close/>
              </a:path>
              <a:path w="359664" h="272796">
                <a:moveTo>
                  <a:pt x="328883" y="188464"/>
                </a:moveTo>
                <a:lnTo>
                  <a:pt x="342134" y="184556"/>
                </a:lnTo>
                <a:lnTo>
                  <a:pt x="354243" y="178325"/>
                </a:lnTo>
                <a:lnTo>
                  <a:pt x="364995" y="169997"/>
                </a:lnTo>
                <a:lnTo>
                  <a:pt x="374173" y="159804"/>
                </a:lnTo>
                <a:lnTo>
                  <a:pt x="381564" y="147972"/>
                </a:lnTo>
                <a:lnTo>
                  <a:pt x="386950" y="134733"/>
                </a:lnTo>
                <a:lnTo>
                  <a:pt x="390116" y="120314"/>
                </a:lnTo>
                <a:lnTo>
                  <a:pt x="390905" y="108283"/>
                </a:lnTo>
                <a:lnTo>
                  <a:pt x="390142" y="95186"/>
                </a:lnTo>
                <a:lnTo>
                  <a:pt x="387703" y="82425"/>
                </a:lnTo>
                <a:lnTo>
                  <a:pt x="383365" y="70331"/>
                </a:lnTo>
                <a:lnTo>
                  <a:pt x="376905" y="59241"/>
                </a:lnTo>
                <a:lnTo>
                  <a:pt x="374141" y="55705"/>
                </a:lnTo>
                <a:lnTo>
                  <a:pt x="395460" y="28554"/>
                </a:lnTo>
                <a:lnTo>
                  <a:pt x="412653" y="6658"/>
                </a:lnTo>
                <a:lnTo>
                  <a:pt x="426163" y="-10548"/>
                </a:lnTo>
                <a:lnTo>
                  <a:pt x="436436" y="-23631"/>
                </a:lnTo>
                <a:lnTo>
                  <a:pt x="443913" y="-33155"/>
                </a:lnTo>
                <a:lnTo>
                  <a:pt x="449040" y="-39684"/>
                </a:lnTo>
                <a:lnTo>
                  <a:pt x="452260" y="-43784"/>
                </a:lnTo>
                <a:lnTo>
                  <a:pt x="454752" y="-46958"/>
                </a:lnTo>
                <a:lnTo>
                  <a:pt x="454913" y="-47164"/>
                </a:lnTo>
                <a:lnTo>
                  <a:pt x="467388" y="-42682"/>
                </a:lnTo>
                <a:lnTo>
                  <a:pt x="479695" y="-40210"/>
                </a:lnTo>
                <a:lnTo>
                  <a:pt x="490727" y="-39544"/>
                </a:lnTo>
                <a:lnTo>
                  <a:pt x="506062" y="-40613"/>
                </a:lnTo>
                <a:lnTo>
                  <a:pt x="520535" y="-43715"/>
                </a:lnTo>
                <a:lnTo>
                  <a:pt x="534017" y="-48691"/>
                </a:lnTo>
                <a:lnTo>
                  <a:pt x="546378" y="-55382"/>
                </a:lnTo>
                <a:lnTo>
                  <a:pt x="557486" y="-63629"/>
                </a:lnTo>
                <a:lnTo>
                  <a:pt x="567212" y="-73275"/>
                </a:lnTo>
                <a:lnTo>
                  <a:pt x="575425" y="-84160"/>
                </a:lnTo>
                <a:lnTo>
                  <a:pt x="581995" y="-96126"/>
                </a:lnTo>
                <a:lnTo>
                  <a:pt x="586791" y="-109014"/>
                </a:lnTo>
                <a:lnTo>
                  <a:pt x="589683" y="-122666"/>
                </a:lnTo>
                <a:lnTo>
                  <a:pt x="590549" y="-135556"/>
                </a:lnTo>
                <a:lnTo>
                  <a:pt x="589709" y="-148954"/>
                </a:lnTo>
                <a:lnTo>
                  <a:pt x="587172" y="-161879"/>
                </a:lnTo>
                <a:lnTo>
                  <a:pt x="582914" y="-174135"/>
                </a:lnTo>
                <a:lnTo>
                  <a:pt x="576911" y="-185529"/>
                </a:lnTo>
                <a:lnTo>
                  <a:pt x="569138" y="-195866"/>
                </a:lnTo>
                <a:lnTo>
                  <a:pt x="565420" y="-199564"/>
                </a:lnTo>
                <a:lnTo>
                  <a:pt x="551545" y="-199564"/>
                </a:lnTo>
                <a:lnTo>
                  <a:pt x="557918" y="-194268"/>
                </a:lnTo>
                <a:lnTo>
                  <a:pt x="566296" y="-184202"/>
                </a:lnTo>
                <a:lnTo>
                  <a:pt x="572921" y="-172793"/>
                </a:lnTo>
                <a:lnTo>
                  <a:pt x="577706" y="-160418"/>
                </a:lnTo>
                <a:lnTo>
                  <a:pt x="580560" y="-147455"/>
                </a:lnTo>
                <a:lnTo>
                  <a:pt x="581405" y="-135556"/>
                </a:lnTo>
                <a:lnTo>
                  <a:pt x="580188" y="-121266"/>
                </a:lnTo>
                <a:lnTo>
                  <a:pt x="576662" y="-107765"/>
                </a:lnTo>
                <a:lnTo>
                  <a:pt x="571020" y="-95232"/>
                </a:lnTo>
                <a:lnTo>
                  <a:pt x="563454" y="-83844"/>
                </a:lnTo>
                <a:lnTo>
                  <a:pt x="554154" y="-73778"/>
                </a:lnTo>
                <a:lnTo>
                  <a:pt x="543313" y="-65211"/>
                </a:lnTo>
                <a:lnTo>
                  <a:pt x="531121" y="-58320"/>
                </a:lnTo>
                <a:lnTo>
                  <a:pt x="517772" y="-53283"/>
                </a:lnTo>
                <a:lnTo>
                  <a:pt x="503455" y="-50277"/>
                </a:lnTo>
                <a:lnTo>
                  <a:pt x="490727" y="-49450"/>
                </a:lnTo>
                <a:lnTo>
                  <a:pt x="475743" y="-50600"/>
                </a:lnTo>
                <a:lnTo>
                  <a:pt x="461563" y="-53930"/>
                </a:lnTo>
                <a:lnTo>
                  <a:pt x="448379" y="-59264"/>
                </a:lnTo>
                <a:lnTo>
                  <a:pt x="436383" y="-66424"/>
                </a:lnTo>
                <a:lnTo>
                  <a:pt x="425766" y="-75233"/>
                </a:lnTo>
                <a:lnTo>
                  <a:pt x="416720" y="-85514"/>
                </a:lnTo>
                <a:lnTo>
                  <a:pt x="409437" y="-97090"/>
                </a:lnTo>
                <a:lnTo>
                  <a:pt x="404108" y="-109783"/>
                </a:lnTo>
                <a:lnTo>
                  <a:pt x="400925" y="-123416"/>
                </a:lnTo>
                <a:lnTo>
                  <a:pt x="400049" y="-135556"/>
                </a:lnTo>
                <a:lnTo>
                  <a:pt x="401226" y="-148544"/>
                </a:lnTo>
                <a:lnTo>
                  <a:pt x="404614" y="-161297"/>
                </a:lnTo>
                <a:lnTo>
                  <a:pt x="410000" y="-173453"/>
                </a:lnTo>
                <a:lnTo>
                  <a:pt x="417171" y="-184650"/>
                </a:lnTo>
                <a:lnTo>
                  <a:pt x="425913" y="-194524"/>
                </a:lnTo>
                <a:lnTo>
                  <a:pt x="432114" y="-199564"/>
                </a:lnTo>
                <a:lnTo>
                  <a:pt x="416434" y="-199564"/>
                </a:lnTo>
                <a:lnTo>
                  <a:pt x="410839" y="-193167"/>
                </a:lnTo>
                <a:lnTo>
                  <a:pt x="403749" y="-182524"/>
                </a:lnTo>
                <a:lnTo>
                  <a:pt x="398024" y="-170876"/>
                </a:lnTo>
                <a:lnTo>
                  <a:pt x="393858" y="-158418"/>
                </a:lnTo>
                <a:lnTo>
                  <a:pt x="391447" y="-145345"/>
                </a:lnTo>
                <a:lnTo>
                  <a:pt x="390905" y="-135556"/>
                </a:lnTo>
                <a:lnTo>
                  <a:pt x="391983" y="-121823"/>
                </a:lnTo>
                <a:lnTo>
                  <a:pt x="395083" y="-108747"/>
                </a:lnTo>
                <a:lnTo>
                  <a:pt x="400007" y="-96451"/>
                </a:lnTo>
                <a:lnTo>
                  <a:pt x="406558" y="-85060"/>
                </a:lnTo>
                <a:lnTo>
                  <a:pt x="414538" y="-74697"/>
                </a:lnTo>
                <a:lnTo>
                  <a:pt x="423747" y="-65486"/>
                </a:lnTo>
                <a:lnTo>
                  <a:pt x="433989" y="-57551"/>
                </a:lnTo>
                <a:lnTo>
                  <a:pt x="435863" y="-56308"/>
                </a:lnTo>
                <a:lnTo>
                  <a:pt x="414732" y="-29260"/>
                </a:lnTo>
                <a:lnTo>
                  <a:pt x="397920" y="-7740"/>
                </a:lnTo>
                <a:lnTo>
                  <a:pt x="384934" y="8881"/>
                </a:lnTo>
                <a:lnTo>
                  <a:pt x="375279" y="21239"/>
                </a:lnTo>
                <a:lnTo>
                  <a:pt x="368463" y="29964"/>
                </a:lnTo>
                <a:lnTo>
                  <a:pt x="363990" y="35689"/>
                </a:lnTo>
                <a:lnTo>
                  <a:pt x="361368" y="39045"/>
                </a:lnTo>
                <a:lnTo>
                  <a:pt x="359663" y="41227"/>
                </a:lnTo>
                <a:lnTo>
                  <a:pt x="342117" y="42613"/>
                </a:lnTo>
                <a:lnTo>
                  <a:pt x="353709" y="49623"/>
                </a:lnTo>
                <a:lnTo>
                  <a:pt x="363569" y="58931"/>
                </a:lnTo>
                <a:lnTo>
                  <a:pt x="371455" y="70244"/>
                </a:lnTo>
                <a:lnTo>
                  <a:pt x="377126" y="83270"/>
                </a:lnTo>
                <a:lnTo>
                  <a:pt x="380341" y="97718"/>
                </a:lnTo>
                <a:lnTo>
                  <a:pt x="380999" y="108283"/>
                </a:lnTo>
                <a:lnTo>
                  <a:pt x="379608" y="122860"/>
                </a:lnTo>
                <a:lnTo>
                  <a:pt x="375593" y="136590"/>
                </a:lnTo>
                <a:lnTo>
                  <a:pt x="369198" y="149090"/>
                </a:lnTo>
                <a:lnTo>
                  <a:pt x="360663" y="159977"/>
                </a:lnTo>
                <a:lnTo>
                  <a:pt x="350232" y="168868"/>
                </a:lnTo>
                <a:lnTo>
                  <a:pt x="338144" y="175381"/>
                </a:lnTo>
                <a:lnTo>
                  <a:pt x="324644" y="179132"/>
                </a:lnTo>
                <a:lnTo>
                  <a:pt x="314705" y="179911"/>
                </a:lnTo>
                <a:lnTo>
                  <a:pt x="301086" y="178288"/>
                </a:lnTo>
                <a:lnTo>
                  <a:pt x="288274" y="173672"/>
                </a:lnTo>
                <a:lnTo>
                  <a:pt x="276614" y="166440"/>
                </a:lnTo>
                <a:lnTo>
                  <a:pt x="266456" y="156967"/>
                </a:lnTo>
                <a:lnTo>
                  <a:pt x="258145" y="145631"/>
                </a:lnTo>
                <a:lnTo>
                  <a:pt x="252029" y="132808"/>
                </a:lnTo>
                <a:lnTo>
                  <a:pt x="248455" y="118876"/>
                </a:lnTo>
                <a:lnTo>
                  <a:pt x="247649" y="108283"/>
                </a:lnTo>
                <a:lnTo>
                  <a:pt x="249162" y="93108"/>
                </a:lnTo>
                <a:lnTo>
                  <a:pt x="253468" y="79140"/>
                </a:lnTo>
                <a:lnTo>
                  <a:pt x="260220" y="66666"/>
                </a:lnTo>
                <a:lnTo>
                  <a:pt x="269072" y="55974"/>
                </a:lnTo>
                <a:lnTo>
                  <a:pt x="279677" y="47351"/>
                </a:lnTo>
                <a:lnTo>
                  <a:pt x="291687" y="41085"/>
                </a:lnTo>
                <a:lnTo>
                  <a:pt x="304755" y="37464"/>
                </a:lnTo>
                <a:lnTo>
                  <a:pt x="314705" y="36655"/>
                </a:lnTo>
                <a:lnTo>
                  <a:pt x="276060" y="38942"/>
                </a:lnTo>
                <a:lnTo>
                  <a:pt x="265458" y="47120"/>
                </a:lnTo>
                <a:lnTo>
                  <a:pt x="256357" y="57034"/>
                </a:lnTo>
                <a:lnTo>
                  <a:pt x="248974" y="68418"/>
                </a:lnTo>
                <a:lnTo>
                  <a:pt x="243526" y="81003"/>
                </a:lnTo>
                <a:lnTo>
                  <a:pt x="243077" y="82375"/>
                </a:lnTo>
                <a:lnTo>
                  <a:pt x="211221" y="75763"/>
                </a:lnTo>
                <a:lnTo>
                  <a:pt x="189082" y="71168"/>
                </a:lnTo>
                <a:lnTo>
                  <a:pt x="174894" y="68223"/>
                </a:lnTo>
                <a:lnTo>
                  <a:pt x="166886" y="66561"/>
                </a:lnTo>
                <a:lnTo>
                  <a:pt x="152399" y="70183"/>
                </a:lnTo>
                <a:lnTo>
                  <a:pt x="150988" y="84313"/>
                </a:lnTo>
                <a:lnTo>
                  <a:pt x="146918" y="97661"/>
                </a:lnTo>
                <a:lnTo>
                  <a:pt x="140438" y="109876"/>
                </a:lnTo>
                <a:lnTo>
                  <a:pt x="131793" y="120612"/>
                </a:lnTo>
                <a:lnTo>
                  <a:pt x="121232" y="129521"/>
                </a:lnTo>
                <a:lnTo>
                  <a:pt x="109002" y="136254"/>
                </a:lnTo>
                <a:lnTo>
                  <a:pt x="95349" y="140464"/>
                </a:lnTo>
                <a:lnTo>
                  <a:pt x="81533" y="141811"/>
                </a:lnTo>
                <a:lnTo>
                  <a:pt x="67476" y="140287"/>
                </a:lnTo>
                <a:lnTo>
                  <a:pt x="54192" y="135943"/>
                </a:lnTo>
                <a:lnTo>
                  <a:pt x="42024" y="129122"/>
                </a:lnTo>
                <a:lnTo>
                  <a:pt x="31314" y="120166"/>
                </a:lnTo>
                <a:lnTo>
                  <a:pt x="22405" y="109418"/>
                </a:lnTo>
                <a:lnTo>
                  <a:pt x="15639" y="97219"/>
                </a:lnTo>
                <a:lnTo>
                  <a:pt x="11359" y="83913"/>
                </a:lnTo>
                <a:lnTo>
                  <a:pt x="9905" y="70183"/>
                </a:lnTo>
                <a:lnTo>
                  <a:pt x="11429" y="55467"/>
                </a:lnTo>
                <a:lnTo>
                  <a:pt x="15773" y="41876"/>
                </a:lnTo>
                <a:lnTo>
                  <a:pt x="22594" y="29669"/>
                </a:lnTo>
                <a:lnTo>
                  <a:pt x="31550" y="19109"/>
                </a:lnTo>
                <a:lnTo>
                  <a:pt x="42298" y="10456"/>
                </a:lnTo>
                <a:lnTo>
                  <a:pt x="54497" y="3972"/>
                </a:lnTo>
                <a:lnTo>
                  <a:pt x="67803" y="-81"/>
                </a:lnTo>
                <a:lnTo>
                  <a:pt x="81533" y="-1444"/>
                </a:lnTo>
                <a:lnTo>
                  <a:pt x="96291" y="0"/>
                </a:lnTo>
                <a:lnTo>
                  <a:pt x="131693" y="5430"/>
                </a:lnTo>
                <a:lnTo>
                  <a:pt x="120212" y="-1995"/>
                </a:lnTo>
                <a:lnTo>
                  <a:pt x="107354" y="-7396"/>
                </a:lnTo>
                <a:lnTo>
                  <a:pt x="93295" y="-10564"/>
                </a:lnTo>
                <a:lnTo>
                  <a:pt x="81533" y="-11350"/>
                </a:lnTo>
                <a:lnTo>
                  <a:pt x="67420" y="-10081"/>
                </a:lnTo>
                <a:lnTo>
                  <a:pt x="53957" y="-6414"/>
                </a:lnTo>
                <a:lnTo>
                  <a:pt x="41408" y="-554"/>
                </a:lnTo>
                <a:lnTo>
                  <a:pt x="30035" y="7288"/>
                </a:lnTo>
                <a:lnTo>
                  <a:pt x="20101" y="16906"/>
                </a:lnTo>
                <a:lnTo>
                  <a:pt x="11869" y="28094"/>
                </a:lnTo>
                <a:lnTo>
                  <a:pt x="5601" y="40641"/>
                </a:lnTo>
                <a:lnTo>
                  <a:pt x="1560" y="54342"/>
                </a:lnTo>
                <a:lnTo>
                  <a:pt x="8" y="68988"/>
                </a:lnTo>
                <a:lnTo>
                  <a:pt x="0" y="70183"/>
                </a:lnTo>
                <a:lnTo>
                  <a:pt x="1342" y="84895"/>
                </a:lnTo>
                <a:lnTo>
                  <a:pt x="5196" y="98678"/>
                </a:lnTo>
                <a:lnTo>
                  <a:pt x="11297" y="111324"/>
                </a:lnTo>
                <a:lnTo>
                  <a:pt x="19383" y="122627"/>
                </a:lnTo>
                <a:lnTo>
                  <a:pt x="29192" y="132378"/>
                </a:lnTo>
                <a:lnTo>
                  <a:pt x="40460" y="140369"/>
                </a:lnTo>
                <a:lnTo>
                  <a:pt x="52926" y="146393"/>
                </a:lnTo>
                <a:lnTo>
                  <a:pt x="66326" y="150242"/>
                </a:lnTo>
                <a:lnTo>
                  <a:pt x="80397" y="151709"/>
                </a:lnTo>
                <a:lnTo>
                  <a:pt x="81533" y="151717"/>
                </a:lnTo>
                <a:lnTo>
                  <a:pt x="95825" y="150480"/>
                </a:lnTo>
                <a:lnTo>
                  <a:pt x="109262" y="146912"/>
                </a:lnTo>
                <a:lnTo>
                  <a:pt x="121656" y="141222"/>
                </a:lnTo>
                <a:lnTo>
                  <a:pt x="132824" y="133620"/>
                </a:lnTo>
                <a:lnTo>
                  <a:pt x="142577" y="124318"/>
                </a:lnTo>
                <a:lnTo>
                  <a:pt x="150730" y="113525"/>
                </a:lnTo>
                <a:lnTo>
                  <a:pt x="157097" y="101453"/>
                </a:lnTo>
                <a:lnTo>
                  <a:pt x="161492" y="88311"/>
                </a:lnTo>
                <a:lnTo>
                  <a:pt x="162305" y="84661"/>
                </a:lnTo>
                <a:lnTo>
                  <a:pt x="193980" y="91426"/>
                </a:lnTo>
                <a:lnTo>
                  <a:pt x="215728" y="96071"/>
                </a:lnTo>
                <a:lnTo>
                  <a:pt x="229417" y="98995"/>
                </a:lnTo>
                <a:lnTo>
                  <a:pt x="236911" y="100596"/>
                </a:lnTo>
                <a:lnTo>
                  <a:pt x="240077" y="101272"/>
                </a:lnTo>
                <a:lnTo>
                  <a:pt x="238505" y="105997"/>
                </a:lnTo>
                <a:lnTo>
                  <a:pt x="238505" y="108283"/>
                </a:lnTo>
                <a:lnTo>
                  <a:pt x="239851" y="123469"/>
                </a:lnTo>
                <a:lnTo>
                  <a:pt x="243703" y="137656"/>
                </a:lnTo>
                <a:lnTo>
                  <a:pt x="249785" y="150615"/>
                </a:lnTo>
                <a:lnTo>
                  <a:pt x="257822" y="162117"/>
                </a:lnTo>
                <a:lnTo>
                  <a:pt x="267536" y="171933"/>
                </a:lnTo>
                <a:lnTo>
                  <a:pt x="278652" y="179834"/>
                </a:lnTo>
                <a:lnTo>
                  <a:pt x="290893" y="185590"/>
                </a:lnTo>
                <a:lnTo>
                  <a:pt x="303983" y="188973"/>
                </a:lnTo>
                <a:lnTo>
                  <a:pt x="314705" y="189817"/>
                </a:lnTo>
                <a:lnTo>
                  <a:pt x="328883" y="188464"/>
                </a:lnTo>
                <a:close/>
              </a:path>
              <a:path w="359664" h="272796">
                <a:moveTo>
                  <a:pt x="166886" y="66561"/>
                </a:moveTo>
                <a:lnTo>
                  <a:pt x="163291" y="65815"/>
                </a:lnTo>
                <a:lnTo>
                  <a:pt x="162305" y="65611"/>
                </a:lnTo>
                <a:lnTo>
                  <a:pt x="160340" y="51198"/>
                </a:lnTo>
                <a:lnTo>
                  <a:pt x="156120" y="37765"/>
                </a:lnTo>
                <a:lnTo>
                  <a:pt x="149822" y="25519"/>
                </a:lnTo>
                <a:lnTo>
                  <a:pt x="141621" y="14672"/>
                </a:lnTo>
                <a:lnTo>
                  <a:pt x="131693" y="5430"/>
                </a:lnTo>
                <a:lnTo>
                  <a:pt x="96291" y="0"/>
                </a:lnTo>
                <a:lnTo>
                  <a:pt x="109857" y="4157"/>
                </a:lnTo>
                <a:lnTo>
                  <a:pt x="121985" y="10761"/>
                </a:lnTo>
                <a:lnTo>
                  <a:pt x="132427" y="19547"/>
                </a:lnTo>
                <a:lnTo>
                  <a:pt x="140936" y="30248"/>
                </a:lnTo>
                <a:lnTo>
                  <a:pt x="147265" y="42601"/>
                </a:lnTo>
                <a:lnTo>
                  <a:pt x="151166" y="56338"/>
                </a:lnTo>
                <a:lnTo>
                  <a:pt x="152399" y="70183"/>
                </a:lnTo>
                <a:lnTo>
                  <a:pt x="166886" y="66561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8160258" y="598931"/>
            <a:ext cx="1295400" cy="1171194"/>
          </a:xfrm>
          <a:custGeom>
            <a:avLst/>
            <a:gdLst/>
            <a:ahLst/>
            <a:cxnLst/>
            <a:rect l="l" t="t" r="r" b="b"/>
            <a:pathLst>
              <a:path w="1295400" h="1171194">
                <a:moveTo>
                  <a:pt x="1056989" y="523993"/>
                </a:moveTo>
                <a:lnTo>
                  <a:pt x="1067773" y="514441"/>
                </a:lnTo>
                <a:lnTo>
                  <a:pt x="1070610" y="500557"/>
                </a:lnTo>
                <a:lnTo>
                  <a:pt x="1075182" y="487311"/>
                </a:lnTo>
                <a:lnTo>
                  <a:pt x="1081360" y="474839"/>
                </a:lnTo>
                <a:lnTo>
                  <a:pt x="1089018" y="463276"/>
                </a:lnTo>
                <a:lnTo>
                  <a:pt x="1098027" y="452757"/>
                </a:lnTo>
                <a:lnTo>
                  <a:pt x="1108260" y="443417"/>
                </a:lnTo>
                <a:lnTo>
                  <a:pt x="1119588" y="435392"/>
                </a:lnTo>
                <a:lnTo>
                  <a:pt x="1131885" y="428817"/>
                </a:lnTo>
                <a:lnTo>
                  <a:pt x="1145022" y="423828"/>
                </a:lnTo>
                <a:lnTo>
                  <a:pt x="1110162" y="429399"/>
                </a:lnTo>
                <a:lnTo>
                  <a:pt x="1099149" y="437709"/>
                </a:lnTo>
                <a:lnTo>
                  <a:pt x="1089155" y="447216"/>
                </a:lnTo>
                <a:lnTo>
                  <a:pt x="1080294" y="457824"/>
                </a:lnTo>
                <a:lnTo>
                  <a:pt x="1072681" y="469437"/>
                </a:lnTo>
                <a:lnTo>
                  <a:pt x="1066431" y="481956"/>
                </a:lnTo>
                <a:lnTo>
                  <a:pt x="1061655" y="495287"/>
                </a:lnTo>
                <a:lnTo>
                  <a:pt x="1058470" y="509331"/>
                </a:lnTo>
                <a:lnTo>
                  <a:pt x="1056989" y="523993"/>
                </a:lnTo>
                <a:close/>
              </a:path>
              <a:path w="1295400" h="1171194">
                <a:moveTo>
                  <a:pt x="686311" y="1081808"/>
                </a:moveTo>
                <a:lnTo>
                  <a:pt x="696472" y="1076152"/>
                </a:lnTo>
                <a:lnTo>
                  <a:pt x="700834" y="1062930"/>
                </a:lnTo>
                <a:lnTo>
                  <a:pt x="707693" y="1050991"/>
                </a:lnTo>
                <a:lnTo>
                  <a:pt x="716714" y="1040574"/>
                </a:lnTo>
                <a:lnTo>
                  <a:pt x="727561" y="1031916"/>
                </a:lnTo>
                <a:lnTo>
                  <a:pt x="739899" y="1025254"/>
                </a:lnTo>
                <a:lnTo>
                  <a:pt x="753391" y="1020826"/>
                </a:lnTo>
                <a:lnTo>
                  <a:pt x="721167" y="1025663"/>
                </a:lnTo>
                <a:lnTo>
                  <a:pt x="710591" y="1034441"/>
                </a:lnTo>
                <a:lnTo>
                  <a:pt x="701568" y="1044630"/>
                </a:lnTo>
                <a:lnTo>
                  <a:pt x="694347" y="1056045"/>
                </a:lnTo>
                <a:lnTo>
                  <a:pt x="689178" y="1068499"/>
                </a:lnTo>
                <a:lnTo>
                  <a:pt x="686311" y="1081808"/>
                </a:lnTo>
                <a:close/>
              </a:path>
              <a:path w="1295400" h="1171194">
                <a:moveTo>
                  <a:pt x="810994" y="619570"/>
                </a:moveTo>
                <a:lnTo>
                  <a:pt x="823721" y="618744"/>
                </a:lnTo>
                <a:lnTo>
                  <a:pt x="858965" y="615409"/>
                </a:lnTo>
                <a:lnTo>
                  <a:pt x="846166" y="611882"/>
                </a:lnTo>
                <a:lnTo>
                  <a:pt x="832728" y="609958"/>
                </a:lnTo>
                <a:lnTo>
                  <a:pt x="823721" y="609600"/>
                </a:lnTo>
                <a:lnTo>
                  <a:pt x="810575" y="610525"/>
                </a:lnTo>
                <a:lnTo>
                  <a:pt x="797693" y="613205"/>
                </a:lnTo>
                <a:lnTo>
                  <a:pt x="785342" y="617490"/>
                </a:lnTo>
                <a:lnTo>
                  <a:pt x="810994" y="619570"/>
                </a:lnTo>
                <a:close/>
              </a:path>
              <a:path w="1295400" h="1171194">
                <a:moveTo>
                  <a:pt x="121649" y="10924"/>
                </a:move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1543" y="80772"/>
                </a:lnTo>
                <a:lnTo>
                  <a:pt x="160252" y="66152"/>
                </a:lnTo>
                <a:lnTo>
                  <a:pt x="156524" y="52430"/>
                </a:lnTo>
                <a:lnTo>
                  <a:pt x="150580" y="39827"/>
                </a:lnTo>
                <a:lnTo>
                  <a:pt x="142640" y="28561"/>
                </a:lnTo>
                <a:lnTo>
                  <a:pt x="132923" y="18854"/>
                </a:lnTo>
                <a:lnTo>
                  <a:pt x="121649" y="10924"/>
                </a:lnTo>
                <a:close/>
              </a:path>
              <a:path w="1295400" h="1171194">
                <a:moveTo>
                  <a:pt x="534147" y="344263"/>
                </a:moveTo>
                <a:lnTo>
                  <a:pt x="547877" y="342900"/>
                </a:lnTo>
                <a:lnTo>
                  <a:pt x="508307" y="343673"/>
                </a:lnTo>
                <a:lnTo>
                  <a:pt x="497177" y="351377"/>
                </a:lnTo>
                <a:lnTo>
                  <a:pt x="534147" y="344263"/>
                </a:lnTo>
                <a:close/>
              </a:path>
              <a:path w="1295400" h="1171194">
                <a:moveTo>
                  <a:pt x="66754" y="1291"/>
                </a:moveTo>
                <a:lnTo>
                  <a:pt x="53353" y="5019"/>
                </a:lnTo>
                <a:lnTo>
                  <a:pt x="40843" y="10963"/>
                </a:lnTo>
                <a:lnTo>
                  <a:pt x="29502" y="18903"/>
                </a:lnTo>
                <a:lnTo>
                  <a:pt x="19606" y="28620"/>
                </a:lnTo>
                <a:lnTo>
                  <a:pt x="11431" y="39894"/>
                </a:lnTo>
                <a:lnTo>
                  <a:pt x="5254" y="52504"/>
                </a:lnTo>
                <a:lnTo>
                  <a:pt x="1351" y="66232"/>
                </a:lnTo>
                <a:lnTo>
                  <a:pt x="0" y="80772"/>
                </a:lnTo>
                <a:lnTo>
                  <a:pt x="1366" y="95592"/>
                </a:lnTo>
                <a:lnTo>
                  <a:pt x="5282" y="109420"/>
                </a:lnTo>
                <a:lnTo>
                  <a:pt x="11471" y="122055"/>
                </a:lnTo>
                <a:lnTo>
                  <a:pt x="19656" y="133295"/>
                </a:lnTo>
                <a:lnTo>
                  <a:pt x="29562" y="142940"/>
                </a:lnTo>
                <a:lnTo>
                  <a:pt x="40910" y="150788"/>
                </a:lnTo>
                <a:lnTo>
                  <a:pt x="53425" y="156639"/>
                </a:lnTo>
                <a:lnTo>
                  <a:pt x="66831" y="160291"/>
                </a:lnTo>
                <a:lnTo>
                  <a:pt x="80771" y="161544"/>
                </a:lnTo>
                <a:lnTo>
                  <a:pt x="90677" y="161544"/>
                </a:lnTo>
                <a:lnTo>
                  <a:pt x="92963" y="159258"/>
                </a:lnTo>
                <a:lnTo>
                  <a:pt x="108299" y="189929"/>
                </a:lnTo>
                <a:lnTo>
                  <a:pt x="120473" y="214276"/>
                </a:lnTo>
                <a:lnTo>
                  <a:pt x="129848" y="233027"/>
                </a:lnTo>
                <a:lnTo>
                  <a:pt x="136792" y="246915"/>
                </a:lnTo>
                <a:lnTo>
                  <a:pt x="141669" y="256668"/>
                </a:lnTo>
                <a:lnTo>
                  <a:pt x="144844" y="263018"/>
                </a:lnTo>
                <a:lnTo>
                  <a:pt x="146682" y="266695"/>
                </a:lnTo>
                <a:lnTo>
                  <a:pt x="147827" y="268986"/>
                </a:lnTo>
                <a:lnTo>
                  <a:pt x="141419" y="280194"/>
                </a:lnTo>
                <a:lnTo>
                  <a:pt x="136360" y="292084"/>
                </a:lnTo>
                <a:lnTo>
                  <a:pt x="133599" y="304539"/>
                </a:lnTo>
                <a:lnTo>
                  <a:pt x="133349" y="309372"/>
                </a:lnTo>
                <a:lnTo>
                  <a:pt x="135070" y="323597"/>
                </a:lnTo>
                <a:lnTo>
                  <a:pt x="139948" y="336722"/>
                </a:lnTo>
                <a:lnTo>
                  <a:pt x="147563" y="348325"/>
                </a:lnTo>
                <a:lnTo>
                  <a:pt x="157491" y="357983"/>
                </a:lnTo>
                <a:lnTo>
                  <a:pt x="169311" y="365274"/>
                </a:lnTo>
                <a:lnTo>
                  <a:pt x="182600" y="369776"/>
                </a:lnTo>
                <a:lnTo>
                  <a:pt x="195071" y="371094"/>
                </a:lnTo>
                <a:lnTo>
                  <a:pt x="208342" y="369598"/>
                </a:lnTo>
                <a:lnTo>
                  <a:pt x="220727" y="365349"/>
                </a:lnTo>
                <a:lnTo>
                  <a:pt x="231960" y="358697"/>
                </a:lnTo>
                <a:lnTo>
                  <a:pt x="241779" y="349996"/>
                </a:lnTo>
                <a:lnTo>
                  <a:pt x="247649" y="342900"/>
                </a:lnTo>
                <a:lnTo>
                  <a:pt x="240109" y="336449"/>
                </a:lnTo>
                <a:lnTo>
                  <a:pt x="231504" y="347221"/>
                </a:lnTo>
                <a:lnTo>
                  <a:pt x="220404" y="355418"/>
                </a:lnTo>
                <a:lnTo>
                  <a:pt x="207357" y="360496"/>
                </a:lnTo>
                <a:lnTo>
                  <a:pt x="195071" y="361950"/>
                </a:lnTo>
                <a:lnTo>
                  <a:pt x="181061" y="359973"/>
                </a:lnTo>
                <a:lnTo>
                  <a:pt x="168332" y="354409"/>
                </a:lnTo>
                <a:lnTo>
                  <a:pt x="157501" y="345804"/>
                </a:lnTo>
                <a:lnTo>
                  <a:pt x="149181" y="334704"/>
                </a:lnTo>
                <a:lnTo>
                  <a:pt x="143989" y="321657"/>
                </a:lnTo>
                <a:lnTo>
                  <a:pt x="142493" y="309372"/>
                </a:lnTo>
                <a:lnTo>
                  <a:pt x="144525" y="295361"/>
                </a:lnTo>
                <a:lnTo>
                  <a:pt x="150209" y="282632"/>
                </a:lnTo>
                <a:lnTo>
                  <a:pt x="158932" y="271801"/>
                </a:lnTo>
                <a:lnTo>
                  <a:pt x="170077" y="263481"/>
                </a:lnTo>
                <a:lnTo>
                  <a:pt x="183030" y="258289"/>
                </a:lnTo>
                <a:lnTo>
                  <a:pt x="195071" y="256794"/>
                </a:lnTo>
                <a:lnTo>
                  <a:pt x="163829" y="256794"/>
                </a:lnTo>
                <a:lnTo>
                  <a:pt x="148430" y="226447"/>
                </a:lnTo>
                <a:lnTo>
                  <a:pt x="136430" y="202801"/>
                </a:lnTo>
                <a:lnTo>
                  <a:pt x="127407" y="185020"/>
                </a:lnTo>
                <a:lnTo>
                  <a:pt x="120936" y="172268"/>
                </a:lnTo>
                <a:lnTo>
                  <a:pt x="116593" y="163709"/>
                </a:lnTo>
                <a:lnTo>
                  <a:pt x="113953" y="158508"/>
                </a:lnTo>
                <a:lnTo>
                  <a:pt x="112593" y="155827"/>
                </a:lnTo>
                <a:lnTo>
                  <a:pt x="112013" y="154686"/>
                </a:lnTo>
                <a:lnTo>
                  <a:pt x="124345" y="148518"/>
                </a:lnTo>
                <a:lnTo>
                  <a:pt x="135146" y="140580"/>
                </a:lnTo>
                <a:lnTo>
                  <a:pt x="144283" y="131058"/>
                </a:lnTo>
                <a:lnTo>
                  <a:pt x="151625" y="120139"/>
                </a:lnTo>
                <a:lnTo>
                  <a:pt x="157037" y="108008"/>
                </a:lnTo>
                <a:lnTo>
                  <a:pt x="160388" y="94852"/>
                </a:lnTo>
                <a:lnTo>
                  <a:pt x="161543" y="80772"/>
                </a:lnTo>
                <a:lnTo>
                  <a:pt x="151036" y="66395"/>
                </a:lnTo>
                <a:lnTo>
                  <a:pt x="152399" y="80772"/>
                </a:lnTo>
                <a:lnTo>
                  <a:pt x="150970" y="94829"/>
                </a:lnTo>
                <a:lnTo>
                  <a:pt x="146855" y="108113"/>
                </a:lnTo>
                <a:lnTo>
                  <a:pt x="140316" y="120281"/>
                </a:lnTo>
                <a:lnTo>
                  <a:pt x="131615" y="130991"/>
                </a:lnTo>
                <a:lnTo>
                  <a:pt x="121012" y="139900"/>
                </a:lnTo>
                <a:lnTo>
                  <a:pt x="108769" y="146666"/>
                </a:lnTo>
                <a:lnTo>
                  <a:pt x="95148" y="150946"/>
                </a:lnTo>
                <a:lnTo>
                  <a:pt x="80771" y="152400"/>
                </a:lnTo>
                <a:lnTo>
                  <a:pt x="66714" y="150876"/>
                </a:lnTo>
                <a:lnTo>
                  <a:pt x="53430" y="146532"/>
                </a:lnTo>
                <a:lnTo>
                  <a:pt x="41262" y="139711"/>
                </a:lnTo>
                <a:lnTo>
                  <a:pt x="30552" y="130755"/>
                </a:lnTo>
                <a:lnTo>
                  <a:pt x="21643" y="120007"/>
                </a:lnTo>
                <a:lnTo>
                  <a:pt x="14877" y="107808"/>
                </a:lnTo>
                <a:lnTo>
                  <a:pt x="10597" y="94502"/>
                </a:lnTo>
                <a:lnTo>
                  <a:pt x="9143" y="80772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1" y="9144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649" y="10924"/>
                </a:lnTo>
                <a:lnTo>
                  <a:pt x="109039" y="4991"/>
                </a:lnTo>
                <a:lnTo>
                  <a:pt x="95311" y="1277"/>
                </a:lnTo>
                <a:lnTo>
                  <a:pt x="80771" y="0"/>
                </a:lnTo>
                <a:lnTo>
                  <a:pt x="66754" y="1291"/>
                </a:lnTo>
                <a:close/>
              </a:path>
              <a:path w="1295400" h="1171194">
                <a:moveTo>
                  <a:pt x="1066831" y="531405"/>
                </a:moveTo>
                <a:lnTo>
                  <a:pt x="1066799" y="528828"/>
                </a:lnTo>
                <a:lnTo>
                  <a:pt x="1067773" y="514441"/>
                </a:lnTo>
                <a:lnTo>
                  <a:pt x="1056989" y="523993"/>
                </a:lnTo>
                <a:lnTo>
                  <a:pt x="1056893" y="528828"/>
                </a:lnTo>
                <a:lnTo>
                  <a:pt x="1057653" y="541842"/>
                </a:lnTo>
                <a:lnTo>
                  <a:pt x="1060037" y="554199"/>
                </a:lnTo>
                <a:lnTo>
                  <a:pt x="1064206" y="566217"/>
                </a:lnTo>
                <a:lnTo>
                  <a:pt x="1064514" y="566928"/>
                </a:lnTo>
                <a:lnTo>
                  <a:pt x="1033675" y="584398"/>
                </a:lnTo>
                <a:lnTo>
                  <a:pt x="1007234" y="599376"/>
                </a:lnTo>
                <a:lnTo>
                  <a:pt x="984853" y="612055"/>
                </a:lnTo>
                <a:lnTo>
                  <a:pt x="966193" y="622626"/>
                </a:lnTo>
                <a:lnTo>
                  <a:pt x="950916" y="631281"/>
                </a:lnTo>
                <a:lnTo>
                  <a:pt x="938684" y="638210"/>
                </a:lnTo>
                <a:lnTo>
                  <a:pt x="929158" y="643607"/>
                </a:lnTo>
                <a:lnTo>
                  <a:pt x="921999" y="647662"/>
                </a:lnTo>
                <a:lnTo>
                  <a:pt x="916870" y="650568"/>
                </a:lnTo>
                <a:lnTo>
                  <a:pt x="913433" y="652515"/>
                </a:lnTo>
                <a:lnTo>
                  <a:pt x="910278" y="654302"/>
                </a:lnTo>
                <a:lnTo>
                  <a:pt x="909827" y="654558"/>
                </a:lnTo>
                <a:lnTo>
                  <a:pt x="901747" y="644097"/>
                </a:lnTo>
                <a:lnTo>
                  <a:pt x="892519" y="634880"/>
                </a:lnTo>
                <a:lnTo>
                  <a:pt x="882244" y="626979"/>
                </a:lnTo>
                <a:lnTo>
                  <a:pt x="871026" y="620465"/>
                </a:lnTo>
                <a:lnTo>
                  <a:pt x="858965" y="615409"/>
                </a:lnTo>
                <a:lnTo>
                  <a:pt x="823721" y="618744"/>
                </a:lnTo>
                <a:lnTo>
                  <a:pt x="838706" y="619893"/>
                </a:lnTo>
                <a:lnTo>
                  <a:pt x="852886" y="623223"/>
                </a:lnTo>
                <a:lnTo>
                  <a:pt x="866070" y="628557"/>
                </a:lnTo>
                <a:lnTo>
                  <a:pt x="878066" y="635717"/>
                </a:lnTo>
                <a:lnTo>
                  <a:pt x="888683" y="644526"/>
                </a:lnTo>
                <a:lnTo>
                  <a:pt x="897729" y="654807"/>
                </a:lnTo>
                <a:lnTo>
                  <a:pt x="905012" y="666383"/>
                </a:lnTo>
                <a:lnTo>
                  <a:pt x="910341" y="679076"/>
                </a:lnTo>
                <a:lnTo>
                  <a:pt x="913524" y="692710"/>
                </a:lnTo>
                <a:lnTo>
                  <a:pt x="914399" y="704850"/>
                </a:lnTo>
                <a:lnTo>
                  <a:pt x="913172" y="718989"/>
                </a:lnTo>
                <a:lnTo>
                  <a:pt x="909617" y="732373"/>
                </a:lnTo>
                <a:lnTo>
                  <a:pt x="903930" y="744817"/>
                </a:lnTo>
                <a:lnTo>
                  <a:pt x="896305" y="756138"/>
                </a:lnTo>
                <a:lnTo>
                  <a:pt x="886935" y="766152"/>
                </a:lnTo>
                <a:lnTo>
                  <a:pt x="876015" y="774673"/>
                </a:lnTo>
                <a:lnTo>
                  <a:pt x="863738" y="781517"/>
                </a:lnTo>
                <a:lnTo>
                  <a:pt x="850299" y="786501"/>
                </a:lnTo>
                <a:lnTo>
                  <a:pt x="835891" y="789439"/>
                </a:lnTo>
                <a:lnTo>
                  <a:pt x="823721" y="790194"/>
                </a:lnTo>
                <a:lnTo>
                  <a:pt x="808675" y="789035"/>
                </a:lnTo>
                <a:lnTo>
                  <a:pt x="794441" y="785684"/>
                </a:lnTo>
                <a:lnTo>
                  <a:pt x="781214" y="780323"/>
                </a:lnTo>
                <a:lnTo>
                  <a:pt x="769186" y="773137"/>
                </a:lnTo>
                <a:lnTo>
                  <a:pt x="758553" y="764310"/>
                </a:lnTo>
                <a:lnTo>
                  <a:pt x="749508" y="754028"/>
                </a:lnTo>
                <a:lnTo>
                  <a:pt x="742246" y="742473"/>
                </a:lnTo>
                <a:lnTo>
                  <a:pt x="736959" y="729831"/>
                </a:lnTo>
                <a:lnTo>
                  <a:pt x="733843" y="716285"/>
                </a:lnTo>
                <a:lnTo>
                  <a:pt x="733043" y="704850"/>
                </a:lnTo>
                <a:lnTo>
                  <a:pt x="734261" y="690559"/>
                </a:lnTo>
                <a:lnTo>
                  <a:pt x="737787" y="677058"/>
                </a:lnTo>
                <a:lnTo>
                  <a:pt x="743429" y="664526"/>
                </a:lnTo>
                <a:lnTo>
                  <a:pt x="750995" y="653137"/>
                </a:lnTo>
                <a:lnTo>
                  <a:pt x="760295" y="643071"/>
                </a:lnTo>
                <a:lnTo>
                  <a:pt x="771136" y="634504"/>
                </a:lnTo>
                <a:lnTo>
                  <a:pt x="783328" y="627613"/>
                </a:lnTo>
                <a:lnTo>
                  <a:pt x="796677" y="622576"/>
                </a:lnTo>
                <a:lnTo>
                  <a:pt x="810994" y="619570"/>
                </a:lnTo>
                <a:lnTo>
                  <a:pt x="785342" y="617490"/>
                </a:lnTo>
                <a:lnTo>
                  <a:pt x="773788" y="623235"/>
                </a:lnTo>
                <a:lnTo>
                  <a:pt x="763295" y="630290"/>
                </a:lnTo>
                <a:lnTo>
                  <a:pt x="759713" y="633222"/>
                </a:lnTo>
                <a:lnTo>
                  <a:pt x="735862" y="606296"/>
                </a:lnTo>
                <a:lnTo>
                  <a:pt x="714724" y="582435"/>
                </a:lnTo>
                <a:lnTo>
                  <a:pt x="696137" y="561452"/>
                </a:lnTo>
                <a:lnTo>
                  <a:pt x="679937" y="543164"/>
                </a:lnTo>
                <a:lnTo>
                  <a:pt x="665958" y="527385"/>
                </a:lnTo>
                <a:lnTo>
                  <a:pt x="654039" y="513929"/>
                </a:lnTo>
                <a:lnTo>
                  <a:pt x="644014" y="502612"/>
                </a:lnTo>
                <a:lnTo>
                  <a:pt x="635719" y="493249"/>
                </a:lnTo>
                <a:lnTo>
                  <a:pt x="628992" y="485654"/>
                </a:lnTo>
                <a:lnTo>
                  <a:pt x="623666" y="479643"/>
                </a:lnTo>
                <a:lnTo>
                  <a:pt x="619580" y="475029"/>
                </a:lnTo>
                <a:lnTo>
                  <a:pt x="616568" y="471629"/>
                </a:lnTo>
                <a:lnTo>
                  <a:pt x="613112" y="467729"/>
                </a:lnTo>
                <a:lnTo>
                  <a:pt x="611885" y="466344"/>
                </a:lnTo>
                <a:lnTo>
                  <a:pt x="617957" y="455945"/>
                </a:lnTo>
                <a:lnTo>
                  <a:pt x="623067" y="444213"/>
                </a:lnTo>
                <a:lnTo>
                  <a:pt x="626752" y="431551"/>
                </a:lnTo>
                <a:lnTo>
                  <a:pt x="628548" y="418367"/>
                </a:lnTo>
                <a:lnTo>
                  <a:pt x="628649" y="414528"/>
                </a:lnTo>
                <a:lnTo>
                  <a:pt x="627370" y="399749"/>
                </a:lnTo>
                <a:lnTo>
                  <a:pt x="623676" y="385908"/>
                </a:lnTo>
                <a:lnTo>
                  <a:pt x="617785" y="373217"/>
                </a:lnTo>
                <a:lnTo>
                  <a:pt x="609912" y="361886"/>
                </a:lnTo>
                <a:lnTo>
                  <a:pt x="600276" y="352124"/>
                </a:lnTo>
                <a:lnTo>
                  <a:pt x="589093" y="344144"/>
                </a:lnTo>
                <a:lnTo>
                  <a:pt x="576579" y="338155"/>
                </a:lnTo>
                <a:lnTo>
                  <a:pt x="562952" y="334369"/>
                </a:lnTo>
                <a:lnTo>
                  <a:pt x="548428" y="332995"/>
                </a:lnTo>
                <a:lnTo>
                  <a:pt x="547877" y="332994"/>
                </a:lnTo>
                <a:lnTo>
                  <a:pt x="533983" y="334255"/>
                </a:lnTo>
                <a:lnTo>
                  <a:pt x="520684" y="337891"/>
                </a:lnTo>
                <a:lnTo>
                  <a:pt x="508307" y="343673"/>
                </a:lnTo>
                <a:lnTo>
                  <a:pt x="547877" y="342900"/>
                </a:lnTo>
                <a:lnTo>
                  <a:pt x="562635" y="344344"/>
                </a:lnTo>
                <a:lnTo>
                  <a:pt x="576201" y="348501"/>
                </a:lnTo>
                <a:lnTo>
                  <a:pt x="588329" y="355106"/>
                </a:lnTo>
                <a:lnTo>
                  <a:pt x="598771" y="363891"/>
                </a:lnTo>
                <a:lnTo>
                  <a:pt x="607280" y="374593"/>
                </a:lnTo>
                <a:lnTo>
                  <a:pt x="613609" y="386945"/>
                </a:lnTo>
                <a:lnTo>
                  <a:pt x="617510" y="400683"/>
                </a:lnTo>
                <a:lnTo>
                  <a:pt x="618743" y="414528"/>
                </a:lnTo>
                <a:lnTo>
                  <a:pt x="617317" y="428699"/>
                </a:lnTo>
                <a:lnTo>
                  <a:pt x="613205" y="442022"/>
                </a:lnTo>
                <a:lnTo>
                  <a:pt x="606659" y="454160"/>
                </a:lnTo>
                <a:lnTo>
                  <a:pt x="597929" y="464781"/>
                </a:lnTo>
                <a:lnTo>
                  <a:pt x="587267" y="473547"/>
                </a:lnTo>
                <a:lnTo>
                  <a:pt x="574925" y="480125"/>
                </a:lnTo>
                <a:lnTo>
                  <a:pt x="561153" y="484179"/>
                </a:lnTo>
                <a:lnTo>
                  <a:pt x="547877" y="485394"/>
                </a:lnTo>
                <a:lnTo>
                  <a:pt x="533747" y="483887"/>
                </a:lnTo>
                <a:lnTo>
                  <a:pt x="520400" y="479586"/>
                </a:lnTo>
                <a:lnTo>
                  <a:pt x="508184" y="472822"/>
                </a:lnTo>
                <a:lnTo>
                  <a:pt x="497448" y="463923"/>
                </a:lnTo>
                <a:lnTo>
                  <a:pt x="488540" y="453219"/>
                </a:lnTo>
                <a:lnTo>
                  <a:pt x="481806" y="441040"/>
                </a:lnTo>
                <a:lnTo>
                  <a:pt x="477596" y="427715"/>
                </a:lnTo>
                <a:lnTo>
                  <a:pt x="476249" y="414528"/>
                </a:lnTo>
                <a:lnTo>
                  <a:pt x="477773" y="399812"/>
                </a:lnTo>
                <a:lnTo>
                  <a:pt x="482117" y="386221"/>
                </a:lnTo>
                <a:lnTo>
                  <a:pt x="488938" y="374014"/>
                </a:lnTo>
                <a:lnTo>
                  <a:pt x="497894" y="363454"/>
                </a:lnTo>
                <a:lnTo>
                  <a:pt x="508642" y="354801"/>
                </a:lnTo>
                <a:lnTo>
                  <a:pt x="520841" y="348317"/>
                </a:lnTo>
                <a:lnTo>
                  <a:pt x="534147" y="344263"/>
                </a:lnTo>
                <a:lnTo>
                  <a:pt x="497177" y="351377"/>
                </a:lnTo>
                <a:lnTo>
                  <a:pt x="487621" y="360777"/>
                </a:lnTo>
                <a:lnTo>
                  <a:pt x="479965" y="371647"/>
                </a:lnTo>
                <a:lnTo>
                  <a:pt x="474536" y="383760"/>
                </a:lnTo>
                <a:lnTo>
                  <a:pt x="473963" y="385572"/>
                </a:lnTo>
                <a:lnTo>
                  <a:pt x="439204" y="376158"/>
                </a:lnTo>
                <a:lnTo>
                  <a:pt x="408324" y="367794"/>
                </a:lnTo>
                <a:lnTo>
                  <a:pt x="381093" y="360419"/>
                </a:lnTo>
                <a:lnTo>
                  <a:pt x="357282" y="353970"/>
                </a:lnTo>
                <a:lnTo>
                  <a:pt x="336662" y="348386"/>
                </a:lnTo>
                <a:lnTo>
                  <a:pt x="319002" y="343603"/>
                </a:lnTo>
                <a:lnTo>
                  <a:pt x="304074" y="339560"/>
                </a:lnTo>
                <a:lnTo>
                  <a:pt x="291648" y="336194"/>
                </a:lnTo>
                <a:lnTo>
                  <a:pt x="281494" y="333444"/>
                </a:lnTo>
                <a:lnTo>
                  <a:pt x="273383" y="331248"/>
                </a:lnTo>
                <a:lnTo>
                  <a:pt x="267086" y="329542"/>
                </a:lnTo>
                <a:lnTo>
                  <a:pt x="262373" y="328266"/>
                </a:lnTo>
                <a:lnTo>
                  <a:pt x="259014" y="327356"/>
                </a:lnTo>
                <a:lnTo>
                  <a:pt x="255443" y="326389"/>
                </a:lnTo>
                <a:lnTo>
                  <a:pt x="254507" y="326136"/>
                </a:lnTo>
                <a:lnTo>
                  <a:pt x="256793" y="321564"/>
                </a:lnTo>
                <a:lnTo>
                  <a:pt x="256793" y="309372"/>
                </a:lnTo>
                <a:lnTo>
                  <a:pt x="255197" y="295146"/>
                </a:lnTo>
                <a:lnTo>
                  <a:pt x="250606" y="282021"/>
                </a:lnTo>
                <a:lnTo>
                  <a:pt x="243316" y="270418"/>
                </a:lnTo>
                <a:lnTo>
                  <a:pt x="233623" y="260760"/>
                </a:lnTo>
                <a:lnTo>
                  <a:pt x="221821" y="253469"/>
                </a:lnTo>
                <a:lnTo>
                  <a:pt x="208207" y="248967"/>
                </a:lnTo>
                <a:lnTo>
                  <a:pt x="195071" y="247650"/>
                </a:lnTo>
                <a:lnTo>
                  <a:pt x="181967" y="248829"/>
                </a:lnTo>
                <a:lnTo>
                  <a:pt x="170289" y="252911"/>
                </a:lnTo>
                <a:lnTo>
                  <a:pt x="163829" y="256794"/>
                </a:lnTo>
                <a:lnTo>
                  <a:pt x="195071" y="256794"/>
                </a:lnTo>
                <a:lnTo>
                  <a:pt x="209351" y="258825"/>
                </a:lnTo>
                <a:lnTo>
                  <a:pt x="222149" y="264509"/>
                </a:lnTo>
                <a:lnTo>
                  <a:pt x="232921" y="273232"/>
                </a:lnTo>
                <a:lnTo>
                  <a:pt x="241118" y="284377"/>
                </a:lnTo>
                <a:lnTo>
                  <a:pt x="246196" y="297330"/>
                </a:lnTo>
                <a:lnTo>
                  <a:pt x="247649" y="309372"/>
                </a:lnTo>
                <a:lnTo>
                  <a:pt x="245673" y="323651"/>
                </a:lnTo>
                <a:lnTo>
                  <a:pt x="240109" y="336449"/>
                </a:lnTo>
                <a:lnTo>
                  <a:pt x="247649" y="342900"/>
                </a:lnTo>
                <a:lnTo>
                  <a:pt x="282351" y="352592"/>
                </a:lnTo>
                <a:lnTo>
                  <a:pt x="313216" y="361213"/>
                </a:lnTo>
                <a:lnTo>
                  <a:pt x="340467" y="368824"/>
                </a:lnTo>
                <a:lnTo>
                  <a:pt x="364331" y="375490"/>
                </a:lnTo>
                <a:lnTo>
                  <a:pt x="385032" y="381272"/>
                </a:lnTo>
                <a:lnTo>
                  <a:pt x="402795" y="386233"/>
                </a:lnTo>
                <a:lnTo>
                  <a:pt x="417844" y="390437"/>
                </a:lnTo>
                <a:lnTo>
                  <a:pt x="430405" y="393945"/>
                </a:lnTo>
                <a:lnTo>
                  <a:pt x="440703" y="396821"/>
                </a:lnTo>
                <a:lnTo>
                  <a:pt x="448962" y="399128"/>
                </a:lnTo>
                <a:lnTo>
                  <a:pt x="455408" y="400929"/>
                </a:lnTo>
                <a:lnTo>
                  <a:pt x="460264" y="402285"/>
                </a:lnTo>
                <a:lnTo>
                  <a:pt x="463757" y="403261"/>
                </a:lnTo>
                <a:lnTo>
                  <a:pt x="467549" y="404320"/>
                </a:lnTo>
                <a:lnTo>
                  <a:pt x="466343" y="406908"/>
                </a:lnTo>
                <a:lnTo>
                  <a:pt x="466343" y="414528"/>
                </a:lnTo>
                <a:lnTo>
                  <a:pt x="467699" y="429080"/>
                </a:lnTo>
                <a:lnTo>
                  <a:pt x="471587" y="442744"/>
                </a:lnTo>
                <a:lnTo>
                  <a:pt x="477741" y="455303"/>
                </a:lnTo>
                <a:lnTo>
                  <a:pt x="485896" y="466539"/>
                </a:lnTo>
                <a:lnTo>
                  <a:pt x="495784" y="476237"/>
                </a:lnTo>
                <a:lnTo>
                  <a:pt x="507139" y="484178"/>
                </a:lnTo>
                <a:lnTo>
                  <a:pt x="519696" y="490146"/>
                </a:lnTo>
                <a:lnTo>
                  <a:pt x="533186" y="493925"/>
                </a:lnTo>
                <a:lnTo>
                  <a:pt x="547345" y="495298"/>
                </a:lnTo>
                <a:lnTo>
                  <a:pt x="547877" y="495300"/>
                </a:lnTo>
                <a:lnTo>
                  <a:pt x="561240" y="494140"/>
                </a:lnTo>
                <a:lnTo>
                  <a:pt x="573655" y="490882"/>
                </a:lnTo>
                <a:lnTo>
                  <a:pt x="585254" y="485851"/>
                </a:lnTo>
                <a:lnTo>
                  <a:pt x="596166" y="479375"/>
                </a:lnTo>
                <a:lnTo>
                  <a:pt x="597407" y="478536"/>
                </a:lnTo>
                <a:lnTo>
                  <a:pt x="621088" y="505633"/>
                </a:lnTo>
                <a:lnTo>
                  <a:pt x="642093" y="529671"/>
                </a:lnTo>
                <a:lnTo>
                  <a:pt x="660585" y="550832"/>
                </a:lnTo>
                <a:lnTo>
                  <a:pt x="676723" y="569299"/>
                </a:lnTo>
                <a:lnTo>
                  <a:pt x="690667" y="585256"/>
                </a:lnTo>
                <a:lnTo>
                  <a:pt x="702578" y="598886"/>
                </a:lnTo>
                <a:lnTo>
                  <a:pt x="712616" y="610372"/>
                </a:lnTo>
                <a:lnTo>
                  <a:pt x="720941" y="619899"/>
                </a:lnTo>
                <a:lnTo>
                  <a:pt x="727714" y="627649"/>
                </a:lnTo>
                <a:lnTo>
                  <a:pt x="733094" y="633805"/>
                </a:lnTo>
                <a:lnTo>
                  <a:pt x="737241" y="638552"/>
                </a:lnTo>
                <a:lnTo>
                  <a:pt x="740317" y="642071"/>
                </a:lnTo>
                <a:lnTo>
                  <a:pt x="743894" y="646165"/>
                </a:lnTo>
                <a:lnTo>
                  <a:pt x="745235" y="647700"/>
                </a:lnTo>
                <a:lnTo>
                  <a:pt x="738072" y="657572"/>
                </a:lnTo>
                <a:lnTo>
                  <a:pt x="732032" y="668856"/>
                </a:lnTo>
                <a:lnTo>
                  <a:pt x="727444" y="681181"/>
                </a:lnTo>
                <a:lnTo>
                  <a:pt x="724638" y="694176"/>
                </a:lnTo>
                <a:lnTo>
                  <a:pt x="723899" y="704850"/>
                </a:lnTo>
                <a:lnTo>
                  <a:pt x="725009" y="718870"/>
                </a:lnTo>
                <a:lnTo>
                  <a:pt x="728209" y="732236"/>
                </a:lnTo>
                <a:lnTo>
                  <a:pt x="733308" y="744808"/>
                </a:lnTo>
                <a:lnTo>
                  <a:pt x="740116" y="756447"/>
                </a:lnTo>
                <a:lnTo>
                  <a:pt x="748442" y="767011"/>
                </a:lnTo>
                <a:lnTo>
                  <a:pt x="758093" y="776361"/>
                </a:lnTo>
                <a:lnTo>
                  <a:pt x="768879" y="784356"/>
                </a:lnTo>
                <a:lnTo>
                  <a:pt x="780610" y="790856"/>
                </a:lnTo>
                <a:lnTo>
                  <a:pt x="792479" y="795528"/>
                </a:lnTo>
                <a:lnTo>
                  <a:pt x="787048" y="831024"/>
                </a:lnTo>
                <a:lnTo>
                  <a:pt x="782252" y="862364"/>
                </a:lnTo>
                <a:lnTo>
                  <a:pt x="778053" y="889805"/>
                </a:lnTo>
                <a:lnTo>
                  <a:pt x="774410" y="913606"/>
                </a:lnTo>
                <a:lnTo>
                  <a:pt x="771286" y="934028"/>
                </a:lnTo>
                <a:lnTo>
                  <a:pt x="768638" y="951327"/>
                </a:lnTo>
                <a:lnTo>
                  <a:pt x="766429" y="965764"/>
                </a:lnTo>
                <a:lnTo>
                  <a:pt x="764618" y="977597"/>
                </a:lnTo>
                <a:lnTo>
                  <a:pt x="763166" y="987086"/>
                </a:lnTo>
                <a:lnTo>
                  <a:pt x="762034" y="994488"/>
                </a:lnTo>
                <a:lnTo>
                  <a:pt x="761180" y="1000064"/>
                </a:lnTo>
                <a:lnTo>
                  <a:pt x="760567" y="1004071"/>
                </a:lnTo>
                <a:lnTo>
                  <a:pt x="760154" y="1006770"/>
                </a:lnTo>
                <a:lnTo>
                  <a:pt x="759713" y="1009650"/>
                </a:lnTo>
                <a:lnTo>
                  <a:pt x="745978" y="1013082"/>
                </a:lnTo>
                <a:lnTo>
                  <a:pt x="733046" y="1018481"/>
                </a:lnTo>
                <a:lnTo>
                  <a:pt x="721167" y="1025663"/>
                </a:lnTo>
                <a:lnTo>
                  <a:pt x="753391" y="1020826"/>
                </a:lnTo>
                <a:lnTo>
                  <a:pt x="767703" y="1018869"/>
                </a:lnTo>
                <a:lnTo>
                  <a:pt x="786456" y="1020136"/>
                </a:lnTo>
                <a:lnTo>
                  <a:pt x="800586" y="1024006"/>
                </a:lnTo>
                <a:lnTo>
                  <a:pt x="813298" y="1030165"/>
                </a:lnTo>
                <a:lnTo>
                  <a:pt x="824354" y="1038376"/>
                </a:lnTo>
                <a:lnTo>
                  <a:pt x="833516" y="1048402"/>
                </a:lnTo>
                <a:lnTo>
                  <a:pt x="840546" y="1060004"/>
                </a:lnTo>
                <a:lnTo>
                  <a:pt x="845208" y="1072947"/>
                </a:lnTo>
                <a:lnTo>
                  <a:pt x="847264" y="1086992"/>
                </a:lnTo>
                <a:lnTo>
                  <a:pt x="847343" y="1090422"/>
                </a:lnTo>
                <a:lnTo>
                  <a:pt x="845933" y="1104691"/>
                </a:lnTo>
                <a:lnTo>
                  <a:pt x="841862" y="1117913"/>
                </a:lnTo>
                <a:lnTo>
                  <a:pt x="835365" y="1129852"/>
                </a:lnTo>
                <a:lnTo>
                  <a:pt x="826682" y="1140269"/>
                </a:lnTo>
                <a:lnTo>
                  <a:pt x="816050" y="1148927"/>
                </a:lnTo>
                <a:lnTo>
                  <a:pt x="803705" y="1155589"/>
                </a:lnTo>
                <a:lnTo>
                  <a:pt x="789886" y="1160017"/>
                </a:lnTo>
                <a:lnTo>
                  <a:pt x="774830" y="1161974"/>
                </a:lnTo>
                <a:lnTo>
                  <a:pt x="771143" y="1162050"/>
                </a:lnTo>
                <a:lnTo>
                  <a:pt x="756689" y="1160707"/>
                </a:lnTo>
                <a:lnTo>
                  <a:pt x="742974" y="1156837"/>
                </a:lnTo>
                <a:lnTo>
                  <a:pt x="730335" y="1150678"/>
                </a:lnTo>
                <a:lnTo>
                  <a:pt x="719108" y="1142467"/>
                </a:lnTo>
                <a:lnTo>
                  <a:pt x="709628" y="1132441"/>
                </a:lnTo>
                <a:lnTo>
                  <a:pt x="702231" y="1120839"/>
                </a:lnTo>
                <a:lnTo>
                  <a:pt x="697254" y="1107896"/>
                </a:lnTo>
                <a:lnTo>
                  <a:pt x="695030" y="1093851"/>
                </a:lnTo>
                <a:lnTo>
                  <a:pt x="694943" y="1090422"/>
                </a:lnTo>
                <a:lnTo>
                  <a:pt x="696472" y="1076152"/>
                </a:lnTo>
                <a:lnTo>
                  <a:pt x="686311" y="1081808"/>
                </a:lnTo>
                <a:lnTo>
                  <a:pt x="685799" y="1090422"/>
                </a:lnTo>
                <a:lnTo>
                  <a:pt x="687170" y="1104841"/>
                </a:lnTo>
                <a:lnTo>
                  <a:pt x="691099" y="1118328"/>
                </a:lnTo>
                <a:lnTo>
                  <a:pt x="697316" y="1130698"/>
                </a:lnTo>
                <a:lnTo>
                  <a:pt x="705550" y="1141766"/>
                </a:lnTo>
                <a:lnTo>
                  <a:pt x="715529" y="1151348"/>
                </a:lnTo>
                <a:lnTo>
                  <a:pt x="726983" y="1159259"/>
                </a:lnTo>
                <a:lnTo>
                  <a:pt x="739639" y="1165313"/>
                </a:lnTo>
                <a:lnTo>
                  <a:pt x="753226" y="1169327"/>
                </a:lnTo>
                <a:lnTo>
                  <a:pt x="767474" y="1171116"/>
                </a:lnTo>
                <a:lnTo>
                  <a:pt x="771143" y="1171194"/>
                </a:lnTo>
                <a:lnTo>
                  <a:pt x="786257" y="1170007"/>
                </a:lnTo>
                <a:lnTo>
                  <a:pt x="800472" y="1166569"/>
                </a:lnTo>
                <a:lnTo>
                  <a:pt x="813578" y="1161062"/>
                </a:lnTo>
                <a:lnTo>
                  <a:pt x="825364" y="1153667"/>
                </a:lnTo>
                <a:lnTo>
                  <a:pt x="835621" y="1144567"/>
                </a:lnTo>
                <a:lnTo>
                  <a:pt x="844137" y="1133944"/>
                </a:lnTo>
                <a:lnTo>
                  <a:pt x="850701" y="1121980"/>
                </a:lnTo>
                <a:lnTo>
                  <a:pt x="855104" y="1108857"/>
                </a:lnTo>
                <a:lnTo>
                  <a:pt x="857134" y="1094757"/>
                </a:lnTo>
                <a:lnTo>
                  <a:pt x="857249" y="1090422"/>
                </a:lnTo>
                <a:lnTo>
                  <a:pt x="855970" y="1076169"/>
                </a:lnTo>
                <a:lnTo>
                  <a:pt x="852279" y="1062812"/>
                </a:lnTo>
                <a:lnTo>
                  <a:pt x="846393" y="1050528"/>
                </a:lnTo>
                <a:lnTo>
                  <a:pt x="838533" y="1039495"/>
                </a:lnTo>
                <a:lnTo>
                  <a:pt x="828917" y="1029891"/>
                </a:lnTo>
                <a:lnTo>
                  <a:pt x="817764" y="1021894"/>
                </a:lnTo>
                <a:lnTo>
                  <a:pt x="805293" y="1015682"/>
                </a:lnTo>
                <a:lnTo>
                  <a:pt x="791723" y="1011432"/>
                </a:lnTo>
                <a:lnTo>
                  <a:pt x="781049" y="1009650"/>
                </a:lnTo>
                <a:lnTo>
                  <a:pt x="786211" y="974162"/>
                </a:lnTo>
                <a:lnTo>
                  <a:pt x="790755" y="942926"/>
                </a:lnTo>
                <a:lnTo>
                  <a:pt x="794719" y="915670"/>
                </a:lnTo>
                <a:lnTo>
                  <a:pt x="798144" y="892123"/>
                </a:lnTo>
                <a:lnTo>
                  <a:pt x="801069" y="872014"/>
                </a:lnTo>
                <a:lnTo>
                  <a:pt x="803534" y="855071"/>
                </a:lnTo>
                <a:lnTo>
                  <a:pt x="805577" y="841022"/>
                </a:lnTo>
                <a:lnTo>
                  <a:pt x="807239" y="829598"/>
                </a:lnTo>
                <a:lnTo>
                  <a:pt x="808558" y="820526"/>
                </a:lnTo>
                <a:lnTo>
                  <a:pt x="809575" y="813536"/>
                </a:lnTo>
                <a:lnTo>
                  <a:pt x="810329" y="808356"/>
                </a:lnTo>
                <a:lnTo>
                  <a:pt x="810858" y="804714"/>
                </a:lnTo>
                <a:lnTo>
                  <a:pt x="811404" y="800963"/>
                </a:lnTo>
                <a:lnTo>
                  <a:pt x="811529" y="800100"/>
                </a:lnTo>
                <a:lnTo>
                  <a:pt x="823721" y="800100"/>
                </a:lnTo>
                <a:lnTo>
                  <a:pt x="839113" y="799040"/>
                </a:lnTo>
                <a:lnTo>
                  <a:pt x="853636" y="795965"/>
                </a:lnTo>
                <a:lnTo>
                  <a:pt x="867160" y="791028"/>
                </a:lnTo>
                <a:lnTo>
                  <a:pt x="879552" y="784381"/>
                </a:lnTo>
                <a:lnTo>
                  <a:pt x="890680" y="776178"/>
                </a:lnTo>
                <a:lnTo>
                  <a:pt x="900412" y="766573"/>
                </a:lnTo>
                <a:lnTo>
                  <a:pt x="908617" y="755718"/>
                </a:lnTo>
                <a:lnTo>
                  <a:pt x="915163" y="743767"/>
                </a:lnTo>
                <a:lnTo>
                  <a:pt x="919917" y="730874"/>
                </a:lnTo>
                <a:lnTo>
                  <a:pt x="922748" y="717191"/>
                </a:lnTo>
                <a:lnTo>
                  <a:pt x="923543" y="704850"/>
                </a:lnTo>
                <a:lnTo>
                  <a:pt x="922698" y="691484"/>
                </a:lnTo>
                <a:lnTo>
                  <a:pt x="920646" y="679005"/>
                </a:lnTo>
                <a:lnTo>
                  <a:pt x="918971" y="671322"/>
                </a:lnTo>
                <a:lnTo>
                  <a:pt x="949990" y="654208"/>
                </a:lnTo>
                <a:lnTo>
                  <a:pt x="976558" y="639550"/>
                </a:lnTo>
                <a:lnTo>
                  <a:pt x="999019" y="627158"/>
                </a:lnTo>
                <a:lnTo>
                  <a:pt x="1017718" y="616841"/>
                </a:lnTo>
                <a:lnTo>
                  <a:pt x="1033000" y="608409"/>
                </a:lnTo>
                <a:lnTo>
                  <a:pt x="1045209" y="601673"/>
                </a:lnTo>
                <a:lnTo>
                  <a:pt x="1054691" y="596442"/>
                </a:lnTo>
                <a:lnTo>
                  <a:pt x="1061791" y="592525"/>
                </a:lnTo>
                <a:lnTo>
                  <a:pt x="1066852" y="589732"/>
                </a:lnTo>
                <a:lnTo>
                  <a:pt x="1070220" y="587874"/>
                </a:lnTo>
                <a:lnTo>
                  <a:pt x="1073257" y="586199"/>
                </a:lnTo>
                <a:lnTo>
                  <a:pt x="1073658" y="585978"/>
                </a:lnTo>
                <a:lnTo>
                  <a:pt x="1080335" y="597000"/>
                </a:lnTo>
                <a:lnTo>
                  <a:pt x="1088211" y="607242"/>
                </a:lnTo>
                <a:lnTo>
                  <a:pt x="1097206" y="616590"/>
                </a:lnTo>
                <a:lnTo>
                  <a:pt x="1107238" y="624930"/>
                </a:lnTo>
                <a:lnTo>
                  <a:pt x="1118225" y="632149"/>
                </a:lnTo>
                <a:lnTo>
                  <a:pt x="1130086" y="638132"/>
                </a:lnTo>
                <a:lnTo>
                  <a:pt x="1142740" y="642765"/>
                </a:lnTo>
                <a:lnTo>
                  <a:pt x="1156106" y="645935"/>
                </a:lnTo>
                <a:lnTo>
                  <a:pt x="1170102" y="647528"/>
                </a:lnTo>
                <a:lnTo>
                  <a:pt x="1176527" y="647700"/>
                </a:lnTo>
                <a:lnTo>
                  <a:pt x="1191301" y="646816"/>
                </a:lnTo>
                <a:lnTo>
                  <a:pt x="1205503" y="644233"/>
                </a:lnTo>
                <a:lnTo>
                  <a:pt x="1219036" y="640050"/>
                </a:lnTo>
                <a:lnTo>
                  <a:pt x="1231796" y="634368"/>
                </a:lnTo>
                <a:lnTo>
                  <a:pt x="1243685" y="627289"/>
                </a:lnTo>
                <a:lnTo>
                  <a:pt x="1254602" y="618911"/>
                </a:lnTo>
                <a:lnTo>
                  <a:pt x="1264446" y="609336"/>
                </a:lnTo>
                <a:lnTo>
                  <a:pt x="1273116" y="598665"/>
                </a:lnTo>
                <a:lnTo>
                  <a:pt x="1280513" y="586997"/>
                </a:lnTo>
                <a:lnTo>
                  <a:pt x="1286535" y="574434"/>
                </a:lnTo>
                <a:lnTo>
                  <a:pt x="1291082" y="561075"/>
                </a:lnTo>
                <a:lnTo>
                  <a:pt x="1294054" y="547023"/>
                </a:lnTo>
                <a:lnTo>
                  <a:pt x="1295349" y="532376"/>
                </a:lnTo>
                <a:lnTo>
                  <a:pt x="1295399" y="528828"/>
                </a:lnTo>
                <a:lnTo>
                  <a:pt x="1294522" y="513941"/>
                </a:lnTo>
                <a:lnTo>
                  <a:pt x="1291954" y="499645"/>
                </a:lnTo>
                <a:lnTo>
                  <a:pt x="1287797" y="486037"/>
                </a:lnTo>
                <a:lnTo>
                  <a:pt x="1282150" y="473215"/>
                </a:lnTo>
                <a:lnTo>
                  <a:pt x="1275112" y="461275"/>
                </a:lnTo>
                <a:lnTo>
                  <a:pt x="1266784" y="450316"/>
                </a:lnTo>
                <a:lnTo>
                  <a:pt x="1257263" y="440436"/>
                </a:lnTo>
                <a:lnTo>
                  <a:pt x="1246651" y="431731"/>
                </a:lnTo>
                <a:lnTo>
                  <a:pt x="1235046" y="424300"/>
                </a:lnTo>
                <a:lnTo>
                  <a:pt x="1222549" y="418240"/>
                </a:lnTo>
                <a:lnTo>
                  <a:pt x="1209258" y="413649"/>
                </a:lnTo>
                <a:lnTo>
                  <a:pt x="1195274" y="410624"/>
                </a:lnTo>
                <a:lnTo>
                  <a:pt x="1180695" y="409263"/>
                </a:lnTo>
                <a:lnTo>
                  <a:pt x="1176527" y="409194"/>
                </a:lnTo>
                <a:lnTo>
                  <a:pt x="1162128" y="410066"/>
                </a:lnTo>
                <a:lnTo>
                  <a:pt x="1148178" y="412620"/>
                </a:lnTo>
                <a:lnTo>
                  <a:pt x="1134791" y="416757"/>
                </a:lnTo>
                <a:lnTo>
                  <a:pt x="1122081" y="422383"/>
                </a:lnTo>
                <a:lnTo>
                  <a:pt x="1110162" y="429399"/>
                </a:lnTo>
                <a:lnTo>
                  <a:pt x="1145022" y="423828"/>
                </a:lnTo>
                <a:lnTo>
                  <a:pt x="1158871" y="420560"/>
                </a:lnTo>
                <a:lnTo>
                  <a:pt x="1173304" y="419148"/>
                </a:lnTo>
                <a:lnTo>
                  <a:pt x="1191423" y="420094"/>
                </a:lnTo>
                <a:lnTo>
                  <a:pt x="1205624" y="422988"/>
                </a:lnTo>
                <a:lnTo>
                  <a:pt x="1219022" y="427643"/>
                </a:lnTo>
                <a:lnTo>
                  <a:pt x="1231506" y="433922"/>
                </a:lnTo>
                <a:lnTo>
                  <a:pt x="1242970" y="441691"/>
                </a:lnTo>
                <a:lnTo>
                  <a:pt x="1253303" y="450810"/>
                </a:lnTo>
                <a:lnTo>
                  <a:pt x="1262396" y="461144"/>
                </a:lnTo>
                <a:lnTo>
                  <a:pt x="1270142" y="472557"/>
                </a:lnTo>
                <a:lnTo>
                  <a:pt x="1276430" y="484910"/>
                </a:lnTo>
                <a:lnTo>
                  <a:pt x="1281152" y="498068"/>
                </a:lnTo>
                <a:lnTo>
                  <a:pt x="1284200" y="511893"/>
                </a:lnTo>
                <a:lnTo>
                  <a:pt x="1285464" y="526249"/>
                </a:lnTo>
                <a:lnTo>
                  <a:pt x="1285493" y="528828"/>
                </a:lnTo>
                <a:lnTo>
                  <a:pt x="1284549" y="543298"/>
                </a:lnTo>
                <a:lnTo>
                  <a:pt x="1281790" y="557233"/>
                </a:lnTo>
                <a:lnTo>
                  <a:pt x="1277325" y="570497"/>
                </a:lnTo>
                <a:lnTo>
                  <a:pt x="1271265" y="582958"/>
                </a:lnTo>
                <a:lnTo>
                  <a:pt x="1263720" y="594484"/>
                </a:lnTo>
                <a:lnTo>
                  <a:pt x="1254800" y="604940"/>
                </a:lnTo>
                <a:lnTo>
                  <a:pt x="1244615" y="614194"/>
                </a:lnTo>
                <a:lnTo>
                  <a:pt x="1233275" y="622113"/>
                </a:lnTo>
                <a:lnTo>
                  <a:pt x="1220890" y="628564"/>
                </a:lnTo>
                <a:lnTo>
                  <a:pt x="1207570" y="633413"/>
                </a:lnTo>
                <a:lnTo>
                  <a:pt x="1193426" y="636528"/>
                </a:lnTo>
                <a:lnTo>
                  <a:pt x="1178566" y="637775"/>
                </a:lnTo>
                <a:lnTo>
                  <a:pt x="1176527" y="637794"/>
                </a:lnTo>
                <a:lnTo>
                  <a:pt x="1161933" y="636813"/>
                </a:lnTo>
                <a:lnTo>
                  <a:pt x="1147900" y="633960"/>
                </a:lnTo>
                <a:lnTo>
                  <a:pt x="1134557" y="629366"/>
                </a:lnTo>
                <a:lnTo>
                  <a:pt x="1122033" y="623163"/>
                </a:lnTo>
                <a:lnTo>
                  <a:pt x="1110458" y="615482"/>
                </a:lnTo>
                <a:lnTo>
                  <a:pt x="1099959" y="606456"/>
                </a:lnTo>
                <a:lnTo>
                  <a:pt x="1090668" y="596215"/>
                </a:lnTo>
                <a:lnTo>
                  <a:pt x="1082712" y="584891"/>
                </a:lnTo>
                <a:lnTo>
                  <a:pt x="1076221" y="572617"/>
                </a:lnTo>
                <a:lnTo>
                  <a:pt x="1071325" y="559523"/>
                </a:lnTo>
                <a:lnTo>
                  <a:pt x="1068152" y="545742"/>
                </a:lnTo>
                <a:lnTo>
                  <a:pt x="1066831" y="531405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6006084" y="454151"/>
            <a:ext cx="904494" cy="1277874"/>
          </a:xfrm>
          <a:custGeom>
            <a:avLst/>
            <a:gdLst/>
            <a:ahLst/>
            <a:cxnLst/>
            <a:rect l="l" t="t" r="r" b="b"/>
            <a:pathLst>
              <a:path w="904493" h="1277874">
                <a:moveTo>
                  <a:pt x="684478" y="707844"/>
                </a:moveTo>
                <a:lnTo>
                  <a:pt x="698509" y="706035"/>
                </a:lnTo>
                <a:lnTo>
                  <a:pt x="709422" y="705612"/>
                </a:lnTo>
                <a:lnTo>
                  <a:pt x="753831" y="703151"/>
                </a:lnTo>
                <a:lnTo>
                  <a:pt x="745236" y="701040"/>
                </a:lnTo>
                <a:lnTo>
                  <a:pt x="749116" y="665564"/>
                </a:lnTo>
                <a:lnTo>
                  <a:pt x="752494" y="634673"/>
                </a:lnTo>
                <a:lnTo>
                  <a:pt x="755406" y="608050"/>
                </a:lnTo>
                <a:lnTo>
                  <a:pt x="757886" y="585377"/>
                </a:lnTo>
                <a:lnTo>
                  <a:pt x="759969" y="566338"/>
                </a:lnTo>
                <a:lnTo>
                  <a:pt x="761688" y="550614"/>
                </a:lnTo>
                <a:lnTo>
                  <a:pt x="763080" y="537890"/>
                </a:lnTo>
                <a:lnTo>
                  <a:pt x="764179" y="527846"/>
                </a:lnTo>
                <a:lnTo>
                  <a:pt x="765018" y="520167"/>
                </a:lnTo>
                <a:lnTo>
                  <a:pt x="765634" y="514535"/>
                </a:lnTo>
                <a:lnTo>
                  <a:pt x="766061" y="510632"/>
                </a:lnTo>
                <a:lnTo>
                  <a:pt x="766486" y="506747"/>
                </a:lnTo>
                <a:lnTo>
                  <a:pt x="766572" y="505968"/>
                </a:lnTo>
                <a:lnTo>
                  <a:pt x="780981" y="504650"/>
                </a:lnTo>
                <a:lnTo>
                  <a:pt x="794963" y="501918"/>
                </a:lnTo>
                <a:lnTo>
                  <a:pt x="808443" y="497845"/>
                </a:lnTo>
                <a:lnTo>
                  <a:pt x="821347" y="492510"/>
                </a:lnTo>
                <a:lnTo>
                  <a:pt x="833601" y="485988"/>
                </a:lnTo>
                <a:lnTo>
                  <a:pt x="845132" y="478355"/>
                </a:lnTo>
                <a:lnTo>
                  <a:pt x="855866" y="469687"/>
                </a:lnTo>
                <a:lnTo>
                  <a:pt x="865728" y="460062"/>
                </a:lnTo>
                <a:lnTo>
                  <a:pt x="874646" y="449554"/>
                </a:lnTo>
                <a:lnTo>
                  <a:pt x="882544" y="438240"/>
                </a:lnTo>
                <a:lnTo>
                  <a:pt x="889350" y="426197"/>
                </a:lnTo>
                <a:lnTo>
                  <a:pt x="894989" y="413500"/>
                </a:lnTo>
                <a:lnTo>
                  <a:pt x="899388" y="400226"/>
                </a:lnTo>
                <a:lnTo>
                  <a:pt x="902473" y="386452"/>
                </a:lnTo>
                <a:lnTo>
                  <a:pt x="904170" y="372252"/>
                </a:lnTo>
                <a:lnTo>
                  <a:pt x="904494" y="362712"/>
                </a:lnTo>
                <a:lnTo>
                  <a:pt x="903747" y="348087"/>
                </a:lnTo>
                <a:lnTo>
                  <a:pt x="901557" y="333864"/>
                </a:lnTo>
                <a:lnTo>
                  <a:pt x="897998" y="320119"/>
                </a:lnTo>
                <a:lnTo>
                  <a:pt x="893143" y="306926"/>
                </a:lnTo>
                <a:lnTo>
                  <a:pt x="887066" y="294363"/>
                </a:lnTo>
                <a:lnTo>
                  <a:pt x="879840" y="282505"/>
                </a:lnTo>
                <a:lnTo>
                  <a:pt x="871540" y="271429"/>
                </a:lnTo>
                <a:lnTo>
                  <a:pt x="862240" y="261211"/>
                </a:lnTo>
                <a:lnTo>
                  <a:pt x="852012" y="251926"/>
                </a:lnTo>
                <a:lnTo>
                  <a:pt x="840931" y="243650"/>
                </a:lnTo>
                <a:lnTo>
                  <a:pt x="829072" y="236461"/>
                </a:lnTo>
                <a:lnTo>
                  <a:pt x="816506" y="230433"/>
                </a:lnTo>
                <a:lnTo>
                  <a:pt x="803309" y="225643"/>
                </a:lnTo>
                <a:lnTo>
                  <a:pt x="789554" y="222167"/>
                </a:lnTo>
                <a:lnTo>
                  <a:pt x="775315" y="220082"/>
                </a:lnTo>
                <a:lnTo>
                  <a:pt x="762000" y="219456"/>
                </a:lnTo>
                <a:lnTo>
                  <a:pt x="748659" y="220189"/>
                </a:lnTo>
                <a:lnTo>
                  <a:pt x="735616" y="222240"/>
                </a:lnTo>
                <a:lnTo>
                  <a:pt x="723010" y="225380"/>
                </a:lnTo>
                <a:lnTo>
                  <a:pt x="710983" y="229383"/>
                </a:lnTo>
                <a:lnTo>
                  <a:pt x="699679" y="234023"/>
                </a:lnTo>
                <a:lnTo>
                  <a:pt x="694944" y="236220"/>
                </a:lnTo>
                <a:lnTo>
                  <a:pt x="678060" y="204949"/>
                </a:lnTo>
                <a:lnTo>
                  <a:pt x="663498" y="177978"/>
                </a:lnTo>
                <a:lnTo>
                  <a:pt x="651086" y="154987"/>
                </a:lnTo>
                <a:lnTo>
                  <a:pt x="640651" y="135659"/>
                </a:lnTo>
                <a:lnTo>
                  <a:pt x="632022" y="119677"/>
                </a:lnTo>
                <a:lnTo>
                  <a:pt x="625027" y="106722"/>
                </a:lnTo>
                <a:lnTo>
                  <a:pt x="619495" y="96477"/>
                </a:lnTo>
                <a:lnTo>
                  <a:pt x="615255" y="88623"/>
                </a:lnTo>
                <a:lnTo>
                  <a:pt x="612134" y="82842"/>
                </a:lnTo>
                <a:lnTo>
                  <a:pt x="609961" y="78818"/>
                </a:lnTo>
                <a:lnTo>
                  <a:pt x="608565" y="76231"/>
                </a:lnTo>
                <a:lnTo>
                  <a:pt x="607314" y="73914"/>
                </a:lnTo>
                <a:lnTo>
                  <a:pt x="618086" y="67146"/>
                </a:lnTo>
                <a:lnTo>
                  <a:pt x="628047" y="58742"/>
                </a:lnTo>
                <a:lnTo>
                  <a:pt x="636944" y="48927"/>
                </a:lnTo>
                <a:lnTo>
                  <a:pt x="644524" y="37927"/>
                </a:lnTo>
                <a:lnTo>
                  <a:pt x="650535" y="25968"/>
                </a:lnTo>
                <a:lnTo>
                  <a:pt x="654724" y="13277"/>
                </a:lnTo>
                <a:lnTo>
                  <a:pt x="656357" y="3048"/>
                </a:lnTo>
                <a:lnTo>
                  <a:pt x="647067" y="3048"/>
                </a:lnTo>
                <a:lnTo>
                  <a:pt x="644883" y="13576"/>
                </a:lnTo>
                <a:lnTo>
                  <a:pt x="639980" y="26253"/>
                </a:lnTo>
                <a:lnTo>
                  <a:pt x="633167" y="37867"/>
                </a:lnTo>
                <a:lnTo>
                  <a:pt x="624618" y="48255"/>
                </a:lnTo>
                <a:lnTo>
                  <a:pt x="614507" y="57253"/>
                </a:lnTo>
                <a:lnTo>
                  <a:pt x="603010" y="64698"/>
                </a:lnTo>
                <a:lnTo>
                  <a:pt x="590301" y="70427"/>
                </a:lnTo>
                <a:lnTo>
                  <a:pt x="576554" y="74275"/>
                </a:lnTo>
                <a:lnTo>
                  <a:pt x="561945" y="76080"/>
                </a:lnTo>
                <a:lnTo>
                  <a:pt x="557022" y="76200"/>
                </a:lnTo>
                <a:lnTo>
                  <a:pt x="542825" y="75097"/>
                </a:lnTo>
                <a:lnTo>
                  <a:pt x="529277" y="71897"/>
                </a:lnTo>
                <a:lnTo>
                  <a:pt x="516551" y="66764"/>
                </a:lnTo>
                <a:lnTo>
                  <a:pt x="504823" y="59861"/>
                </a:lnTo>
                <a:lnTo>
                  <a:pt x="494266" y="51351"/>
                </a:lnTo>
                <a:lnTo>
                  <a:pt x="485057" y="41399"/>
                </a:lnTo>
                <a:lnTo>
                  <a:pt x="477368" y="30167"/>
                </a:lnTo>
                <a:lnTo>
                  <a:pt x="471376" y="17819"/>
                </a:lnTo>
                <a:lnTo>
                  <a:pt x="467254" y="4518"/>
                </a:lnTo>
                <a:lnTo>
                  <a:pt x="466958" y="3048"/>
                </a:lnTo>
                <a:lnTo>
                  <a:pt x="457729" y="3048"/>
                </a:lnTo>
                <a:lnTo>
                  <a:pt x="459556" y="13573"/>
                </a:lnTo>
                <a:lnTo>
                  <a:pt x="463884" y="26443"/>
                </a:lnTo>
                <a:lnTo>
                  <a:pt x="470030" y="38460"/>
                </a:lnTo>
                <a:lnTo>
                  <a:pt x="477845" y="49471"/>
                </a:lnTo>
                <a:lnTo>
                  <a:pt x="487176" y="59325"/>
                </a:lnTo>
                <a:lnTo>
                  <a:pt x="497872" y="67871"/>
                </a:lnTo>
                <a:lnTo>
                  <a:pt x="509782" y="74959"/>
                </a:lnTo>
                <a:lnTo>
                  <a:pt x="522756" y="80436"/>
                </a:lnTo>
                <a:lnTo>
                  <a:pt x="536640" y="84151"/>
                </a:lnTo>
                <a:lnTo>
                  <a:pt x="551286" y="85954"/>
                </a:lnTo>
                <a:lnTo>
                  <a:pt x="557022" y="86106"/>
                </a:lnTo>
                <a:lnTo>
                  <a:pt x="570502" y="85145"/>
                </a:lnTo>
                <a:lnTo>
                  <a:pt x="582511" y="82858"/>
                </a:lnTo>
                <a:lnTo>
                  <a:pt x="588264" y="81534"/>
                </a:lnTo>
                <a:lnTo>
                  <a:pt x="605152" y="112878"/>
                </a:lnTo>
                <a:lnTo>
                  <a:pt x="619781" y="140028"/>
                </a:lnTo>
                <a:lnTo>
                  <a:pt x="632313" y="163287"/>
                </a:lnTo>
                <a:lnTo>
                  <a:pt x="642911" y="182955"/>
                </a:lnTo>
                <a:lnTo>
                  <a:pt x="651735" y="199333"/>
                </a:lnTo>
                <a:lnTo>
                  <a:pt x="658950" y="212722"/>
                </a:lnTo>
                <a:lnTo>
                  <a:pt x="664716" y="223423"/>
                </a:lnTo>
                <a:lnTo>
                  <a:pt x="669196" y="231738"/>
                </a:lnTo>
                <a:lnTo>
                  <a:pt x="672552" y="237968"/>
                </a:lnTo>
                <a:lnTo>
                  <a:pt x="674947" y="242413"/>
                </a:lnTo>
                <a:lnTo>
                  <a:pt x="708221" y="240560"/>
                </a:lnTo>
                <a:lnTo>
                  <a:pt x="721369" y="235609"/>
                </a:lnTo>
                <a:lnTo>
                  <a:pt x="735145" y="232040"/>
                </a:lnTo>
                <a:lnTo>
                  <a:pt x="749468" y="229936"/>
                </a:lnTo>
                <a:lnTo>
                  <a:pt x="762000" y="229362"/>
                </a:lnTo>
                <a:lnTo>
                  <a:pt x="776722" y="230156"/>
                </a:lnTo>
                <a:lnTo>
                  <a:pt x="790968" y="232486"/>
                </a:lnTo>
                <a:lnTo>
                  <a:pt x="804655" y="236269"/>
                </a:lnTo>
                <a:lnTo>
                  <a:pt x="817701" y="241421"/>
                </a:lnTo>
                <a:lnTo>
                  <a:pt x="830023" y="247861"/>
                </a:lnTo>
                <a:lnTo>
                  <a:pt x="841540" y="255507"/>
                </a:lnTo>
                <a:lnTo>
                  <a:pt x="852168" y="264276"/>
                </a:lnTo>
                <a:lnTo>
                  <a:pt x="861826" y="274085"/>
                </a:lnTo>
                <a:lnTo>
                  <a:pt x="870430" y="284853"/>
                </a:lnTo>
                <a:lnTo>
                  <a:pt x="877900" y="296496"/>
                </a:lnTo>
                <a:lnTo>
                  <a:pt x="884151" y="308933"/>
                </a:lnTo>
                <a:lnTo>
                  <a:pt x="889102" y="322081"/>
                </a:lnTo>
                <a:lnTo>
                  <a:pt x="892671" y="335857"/>
                </a:lnTo>
                <a:lnTo>
                  <a:pt x="894775" y="350180"/>
                </a:lnTo>
                <a:lnTo>
                  <a:pt x="895350" y="362712"/>
                </a:lnTo>
                <a:lnTo>
                  <a:pt x="894555" y="377434"/>
                </a:lnTo>
                <a:lnTo>
                  <a:pt x="892225" y="391680"/>
                </a:lnTo>
                <a:lnTo>
                  <a:pt x="888442" y="405367"/>
                </a:lnTo>
                <a:lnTo>
                  <a:pt x="883290" y="418413"/>
                </a:lnTo>
                <a:lnTo>
                  <a:pt x="876850" y="430735"/>
                </a:lnTo>
                <a:lnTo>
                  <a:pt x="869204" y="442252"/>
                </a:lnTo>
                <a:lnTo>
                  <a:pt x="860435" y="452880"/>
                </a:lnTo>
                <a:lnTo>
                  <a:pt x="850626" y="462538"/>
                </a:lnTo>
                <a:lnTo>
                  <a:pt x="839858" y="471142"/>
                </a:lnTo>
                <a:lnTo>
                  <a:pt x="828215" y="478612"/>
                </a:lnTo>
                <a:lnTo>
                  <a:pt x="815778" y="484863"/>
                </a:lnTo>
                <a:lnTo>
                  <a:pt x="802630" y="489814"/>
                </a:lnTo>
                <a:lnTo>
                  <a:pt x="788854" y="493383"/>
                </a:lnTo>
                <a:lnTo>
                  <a:pt x="774531" y="495487"/>
                </a:lnTo>
                <a:lnTo>
                  <a:pt x="762000" y="496062"/>
                </a:lnTo>
                <a:lnTo>
                  <a:pt x="747277" y="495267"/>
                </a:lnTo>
                <a:lnTo>
                  <a:pt x="733031" y="492937"/>
                </a:lnTo>
                <a:lnTo>
                  <a:pt x="719344" y="489154"/>
                </a:lnTo>
                <a:lnTo>
                  <a:pt x="706298" y="484002"/>
                </a:lnTo>
                <a:lnTo>
                  <a:pt x="693976" y="477562"/>
                </a:lnTo>
                <a:lnTo>
                  <a:pt x="682459" y="469916"/>
                </a:lnTo>
                <a:lnTo>
                  <a:pt x="671831" y="461147"/>
                </a:lnTo>
                <a:lnTo>
                  <a:pt x="662173" y="451338"/>
                </a:lnTo>
                <a:lnTo>
                  <a:pt x="653569" y="440570"/>
                </a:lnTo>
                <a:lnTo>
                  <a:pt x="646099" y="428927"/>
                </a:lnTo>
                <a:lnTo>
                  <a:pt x="639848" y="416490"/>
                </a:lnTo>
                <a:lnTo>
                  <a:pt x="634897" y="403342"/>
                </a:lnTo>
                <a:lnTo>
                  <a:pt x="631328" y="389566"/>
                </a:lnTo>
                <a:lnTo>
                  <a:pt x="629224" y="375243"/>
                </a:lnTo>
                <a:lnTo>
                  <a:pt x="628650" y="362712"/>
                </a:lnTo>
                <a:lnTo>
                  <a:pt x="629444" y="347989"/>
                </a:lnTo>
                <a:lnTo>
                  <a:pt x="631774" y="333743"/>
                </a:lnTo>
                <a:lnTo>
                  <a:pt x="635557" y="320056"/>
                </a:lnTo>
                <a:lnTo>
                  <a:pt x="640709" y="307010"/>
                </a:lnTo>
                <a:lnTo>
                  <a:pt x="647149" y="294688"/>
                </a:lnTo>
                <a:lnTo>
                  <a:pt x="654795" y="283171"/>
                </a:lnTo>
                <a:lnTo>
                  <a:pt x="663564" y="272543"/>
                </a:lnTo>
                <a:lnTo>
                  <a:pt x="673373" y="262885"/>
                </a:lnTo>
                <a:lnTo>
                  <a:pt x="684141" y="254281"/>
                </a:lnTo>
                <a:lnTo>
                  <a:pt x="677986" y="248053"/>
                </a:lnTo>
                <a:lnTo>
                  <a:pt x="678180" y="248412"/>
                </a:lnTo>
                <a:lnTo>
                  <a:pt x="667954" y="256489"/>
                </a:lnTo>
                <a:lnTo>
                  <a:pt x="658506" y="265371"/>
                </a:lnTo>
                <a:lnTo>
                  <a:pt x="649899" y="275019"/>
                </a:lnTo>
                <a:lnTo>
                  <a:pt x="642201" y="285392"/>
                </a:lnTo>
                <a:lnTo>
                  <a:pt x="635476" y="296453"/>
                </a:lnTo>
                <a:lnTo>
                  <a:pt x="629791" y="308160"/>
                </a:lnTo>
                <a:lnTo>
                  <a:pt x="625211" y="320474"/>
                </a:lnTo>
                <a:lnTo>
                  <a:pt x="621801" y="333357"/>
                </a:lnTo>
                <a:lnTo>
                  <a:pt x="619629" y="346769"/>
                </a:lnTo>
                <a:lnTo>
                  <a:pt x="618758" y="360671"/>
                </a:lnTo>
                <a:lnTo>
                  <a:pt x="618744" y="362712"/>
                </a:lnTo>
                <a:lnTo>
                  <a:pt x="619484" y="377340"/>
                </a:lnTo>
                <a:lnTo>
                  <a:pt x="621653" y="391493"/>
                </a:lnTo>
                <a:lnTo>
                  <a:pt x="625174" y="405107"/>
                </a:lnTo>
                <a:lnTo>
                  <a:pt x="629970" y="418120"/>
                </a:lnTo>
                <a:lnTo>
                  <a:pt x="635965" y="430472"/>
                </a:lnTo>
                <a:lnTo>
                  <a:pt x="643081" y="442100"/>
                </a:lnTo>
                <a:lnTo>
                  <a:pt x="651241" y="452943"/>
                </a:lnTo>
                <a:lnTo>
                  <a:pt x="660369" y="462938"/>
                </a:lnTo>
                <a:lnTo>
                  <a:pt x="670388" y="472024"/>
                </a:lnTo>
                <a:lnTo>
                  <a:pt x="681221" y="480139"/>
                </a:lnTo>
                <a:lnTo>
                  <a:pt x="692790" y="487221"/>
                </a:lnTo>
                <a:lnTo>
                  <a:pt x="705019" y="493208"/>
                </a:lnTo>
                <a:lnTo>
                  <a:pt x="717832" y="498039"/>
                </a:lnTo>
                <a:lnTo>
                  <a:pt x="731150" y="501651"/>
                </a:lnTo>
                <a:lnTo>
                  <a:pt x="737616" y="502920"/>
                </a:lnTo>
                <a:lnTo>
                  <a:pt x="733707" y="538374"/>
                </a:lnTo>
                <a:lnTo>
                  <a:pt x="730308" y="569210"/>
                </a:lnTo>
                <a:lnTo>
                  <a:pt x="727382" y="595751"/>
                </a:lnTo>
                <a:lnTo>
                  <a:pt x="724894" y="618319"/>
                </a:lnTo>
                <a:lnTo>
                  <a:pt x="722809" y="637235"/>
                </a:lnTo>
                <a:lnTo>
                  <a:pt x="721091" y="652823"/>
                </a:lnTo>
                <a:lnTo>
                  <a:pt x="719704" y="665403"/>
                </a:lnTo>
                <a:lnTo>
                  <a:pt x="718613" y="675299"/>
                </a:lnTo>
                <a:lnTo>
                  <a:pt x="717783" y="682833"/>
                </a:lnTo>
                <a:lnTo>
                  <a:pt x="717177" y="688326"/>
                </a:lnTo>
                <a:lnTo>
                  <a:pt x="716761" y="692101"/>
                </a:lnTo>
                <a:lnTo>
                  <a:pt x="716355" y="695786"/>
                </a:lnTo>
                <a:lnTo>
                  <a:pt x="711708" y="696468"/>
                </a:lnTo>
                <a:lnTo>
                  <a:pt x="709422" y="696468"/>
                </a:lnTo>
                <a:lnTo>
                  <a:pt x="695047" y="697138"/>
                </a:lnTo>
                <a:lnTo>
                  <a:pt x="681021" y="699112"/>
                </a:lnTo>
                <a:lnTo>
                  <a:pt x="667403" y="702333"/>
                </a:lnTo>
                <a:lnTo>
                  <a:pt x="654252" y="706746"/>
                </a:lnTo>
                <a:lnTo>
                  <a:pt x="641628" y="712293"/>
                </a:lnTo>
                <a:lnTo>
                  <a:pt x="684478" y="707844"/>
                </a:lnTo>
                <a:close/>
              </a:path>
              <a:path w="904493" h="1277874">
                <a:moveTo>
                  <a:pt x="695784" y="246811"/>
                </a:moveTo>
                <a:lnTo>
                  <a:pt x="708221" y="240560"/>
                </a:lnTo>
                <a:lnTo>
                  <a:pt x="674947" y="242413"/>
                </a:lnTo>
                <a:lnTo>
                  <a:pt x="676543" y="245375"/>
                </a:lnTo>
                <a:lnTo>
                  <a:pt x="677986" y="248053"/>
                </a:lnTo>
                <a:lnTo>
                  <a:pt x="684141" y="254281"/>
                </a:lnTo>
                <a:lnTo>
                  <a:pt x="695784" y="246811"/>
                </a:lnTo>
                <a:close/>
              </a:path>
              <a:path w="904493" h="1277874">
                <a:moveTo>
                  <a:pt x="165053" y="899302"/>
                </a:moveTo>
                <a:lnTo>
                  <a:pt x="179901" y="897489"/>
                </a:lnTo>
                <a:lnTo>
                  <a:pt x="195072" y="896874"/>
                </a:lnTo>
                <a:lnTo>
                  <a:pt x="133526" y="897020"/>
                </a:lnTo>
                <a:lnTo>
                  <a:pt x="119264" y="902458"/>
                </a:lnTo>
                <a:lnTo>
                  <a:pt x="165053" y="899302"/>
                </a:lnTo>
                <a:close/>
              </a:path>
              <a:path w="904493" h="1277874">
                <a:moveTo>
                  <a:pt x="211031" y="1277225"/>
                </a:moveTo>
                <a:lnTo>
                  <a:pt x="226642" y="1275312"/>
                </a:lnTo>
                <a:lnTo>
                  <a:pt x="241854" y="1272187"/>
                </a:lnTo>
                <a:lnTo>
                  <a:pt x="256617" y="1267900"/>
                </a:lnTo>
                <a:lnTo>
                  <a:pt x="270879" y="1262503"/>
                </a:lnTo>
                <a:lnTo>
                  <a:pt x="284589" y="1256044"/>
                </a:lnTo>
                <a:lnTo>
                  <a:pt x="297697" y="1248577"/>
                </a:lnTo>
                <a:lnTo>
                  <a:pt x="310152" y="1240151"/>
                </a:lnTo>
                <a:lnTo>
                  <a:pt x="321902" y="1230818"/>
                </a:lnTo>
                <a:lnTo>
                  <a:pt x="332898" y="1220628"/>
                </a:lnTo>
                <a:lnTo>
                  <a:pt x="343088" y="1209632"/>
                </a:lnTo>
                <a:lnTo>
                  <a:pt x="352421" y="1197882"/>
                </a:lnTo>
                <a:lnTo>
                  <a:pt x="360847" y="1185427"/>
                </a:lnTo>
                <a:lnTo>
                  <a:pt x="368314" y="1172319"/>
                </a:lnTo>
                <a:lnTo>
                  <a:pt x="374773" y="1158609"/>
                </a:lnTo>
                <a:lnTo>
                  <a:pt x="380170" y="1144347"/>
                </a:lnTo>
                <a:lnTo>
                  <a:pt x="384457" y="1129584"/>
                </a:lnTo>
                <a:lnTo>
                  <a:pt x="387582" y="1114372"/>
                </a:lnTo>
                <a:lnTo>
                  <a:pt x="389495" y="1098761"/>
                </a:lnTo>
                <a:lnTo>
                  <a:pt x="390144" y="1082802"/>
                </a:lnTo>
                <a:lnTo>
                  <a:pt x="389649" y="1069299"/>
                </a:lnTo>
                <a:lnTo>
                  <a:pt x="388230" y="1056203"/>
                </a:lnTo>
                <a:lnTo>
                  <a:pt x="385985" y="1043580"/>
                </a:lnTo>
                <a:lnTo>
                  <a:pt x="383014" y="1031496"/>
                </a:lnTo>
                <a:lnTo>
                  <a:pt x="379416" y="1020015"/>
                </a:lnTo>
                <a:lnTo>
                  <a:pt x="378714" y="1018032"/>
                </a:lnTo>
                <a:lnTo>
                  <a:pt x="412471" y="1005920"/>
                </a:lnTo>
                <a:lnTo>
                  <a:pt x="442191" y="995257"/>
                </a:lnTo>
                <a:lnTo>
                  <a:pt x="468131" y="985951"/>
                </a:lnTo>
                <a:lnTo>
                  <a:pt x="490547" y="977908"/>
                </a:lnTo>
                <a:lnTo>
                  <a:pt x="509698" y="971037"/>
                </a:lnTo>
                <a:lnTo>
                  <a:pt x="525840" y="965246"/>
                </a:lnTo>
                <a:lnTo>
                  <a:pt x="539230" y="960442"/>
                </a:lnTo>
                <a:lnTo>
                  <a:pt x="550125" y="956533"/>
                </a:lnTo>
                <a:lnTo>
                  <a:pt x="558783" y="953426"/>
                </a:lnTo>
                <a:lnTo>
                  <a:pt x="565461" y="951030"/>
                </a:lnTo>
                <a:lnTo>
                  <a:pt x="570416" y="949253"/>
                </a:lnTo>
                <a:lnTo>
                  <a:pt x="573905" y="948001"/>
                </a:lnTo>
                <a:lnTo>
                  <a:pt x="577513" y="946707"/>
                </a:lnTo>
                <a:lnTo>
                  <a:pt x="576072" y="944118"/>
                </a:lnTo>
                <a:lnTo>
                  <a:pt x="583509" y="955138"/>
                </a:lnTo>
                <a:lnTo>
                  <a:pt x="591794" y="965482"/>
                </a:lnTo>
                <a:lnTo>
                  <a:pt x="600866" y="975097"/>
                </a:lnTo>
                <a:lnTo>
                  <a:pt x="610666" y="983931"/>
                </a:lnTo>
                <a:lnTo>
                  <a:pt x="621136" y="991934"/>
                </a:lnTo>
                <a:lnTo>
                  <a:pt x="632214" y="999053"/>
                </a:lnTo>
                <a:lnTo>
                  <a:pt x="643842" y="1005236"/>
                </a:lnTo>
                <a:lnTo>
                  <a:pt x="655961" y="1010432"/>
                </a:lnTo>
                <a:lnTo>
                  <a:pt x="668511" y="1014590"/>
                </a:lnTo>
                <a:lnTo>
                  <a:pt x="681432" y="1017657"/>
                </a:lnTo>
                <a:lnTo>
                  <a:pt x="694665" y="1019581"/>
                </a:lnTo>
                <a:lnTo>
                  <a:pt x="708151" y="1020312"/>
                </a:lnTo>
                <a:lnTo>
                  <a:pt x="709422" y="1020318"/>
                </a:lnTo>
                <a:lnTo>
                  <a:pt x="724175" y="1019623"/>
                </a:lnTo>
                <a:lnTo>
                  <a:pt x="738498" y="1017584"/>
                </a:lnTo>
                <a:lnTo>
                  <a:pt x="752339" y="1014265"/>
                </a:lnTo>
                <a:lnTo>
                  <a:pt x="765644" y="1009729"/>
                </a:lnTo>
                <a:lnTo>
                  <a:pt x="778361" y="1004043"/>
                </a:lnTo>
                <a:lnTo>
                  <a:pt x="790439" y="997271"/>
                </a:lnTo>
                <a:lnTo>
                  <a:pt x="801824" y="989478"/>
                </a:lnTo>
                <a:lnTo>
                  <a:pt x="812463" y="980728"/>
                </a:lnTo>
                <a:lnTo>
                  <a:pt x="822306" y="971086"/>
                </a:lnTo>
                <a:lnTo>
                  <a:pt x="831298" y="960616"/>
                </a:lnTo>
                <a:lnTo>
                  <a:pt x="839388" y="949385"/>
                </a:lnTo>
                <a:lnTo>
                  <a:pt x="846524" y="937455"/>
                </a:lnTo>
                <a:lnTo>
                  <a:pt x="852652" y="924893"/>
                </a:lnTo>
                <a:lnTo>
                  <a:pt x="857720" y="911762"/>
                </a:lnTo>
                <a:lnTo>
                  <a:pt x="861676" y="898128"/>
                </a:lnTo>
                <a:lnTo>
                  <a:pt x="864468" y="884055"/>
                </a:lnTo>
                <a:lnTo>
                  <a:pt x="866043" y="869609"/>
                </a:lnTo>
                <a:lnTo>
                  <a:pt x="866394" y="858774"/>
                </a:lnTo>
                <a:lnTo>
                  <a:pt x="865760" y="844300"/>
                </a:lnTo>
                <a:lnTo>
                  <a:pt x="863897" y="830118"/>
                </a:lnTo>
                <a:lnTo>
                  <a:pt x="860863" y="816295"/>
                </a:lnTo>
                <a:lnTo>
                  <a:pt x="856713" y="802900"/>
                </a:lnTo>
                <a:lnTo>
                  <a:pt x="851506" y="789999"/>
                </a:lnTo>
                <a:lnTo>
                  <a:pt x="845298" y="777662"/>
                </a:lnTo>
                <a:lnTo>
                  <a:pt x="838147" y="765955"/>
                </a:lnTo>
                <a:lnTo>
                  <a:pt x="830110" y="754947"/>
                </a:lnTo>
                <a:lnTo>
                  <a:pt x="821243" y="744706"/>
                </a:lnTo>
                <a:lnTo>
                  <a:pt x="811605" y="735298"/>
                </a:lnTo>
                <a:lnTo>
                  <a:pt x="801251" y="726793"/>
                </a:lnTo>
                <a:lnTo>
                  <a:pt x="790240" y="719258"/>
                </a:lnTo>
                <a:lnTo>
                  <a:pt x="778628" y="712760"/>
                </a:lnTo>
                <a:lnTo>
                  <a:pt x="766473" y="707369"/>
                </a:lnTo>
                <a:lnTo>
                  <a:pt x="753831" y="703151"/>
                </a:lnTo>
                <a:lnTo>
                  <a:pt x="709422" y="705612"/>
                </a:lnTo>
                <a:lnTo>
                  <a:pt x="723721" y="706340"/>
                </a:lnTo>
                <a:lnTo>
                  <a:pt x="737659" y="708480"/>
                </a:lnTo>
                <a:lnTo>
                  <a:pt x="751169" y="711961"/>
                </a:lnTo>
                <a:lnTo>
                  <a:pt x="764181" y="716714"/>
                </a:lnTo>
                <a:lnTo>
                  <a:pt x="776629" y="722667"/>
                </a:lnTo>
                <a:lnTo>
                  <a:pt x="788444" y="729752"/>
                </a:lnTo>
                <a:lnTo>
                  <a:pt x="799559" y="737899"/>
                </a:lnTo>
                <a:lnTo>
                  <a:pt x="809904" y="747037"/>
                </a:lnTo>
                <a:lnTo>
                  <a:pt x="819413" y="757097"/>
                </a:lnTo>
                <a:lnTo>
                  <a:pt x="828018" y="768008"/>
                </a:lnTo>
                <a:lnTo>
                  <a:pt x="835649" y="779702"/>
                </a:lnTo>
                <a:lnTo>
                  <a:pt x="842240" y="792107"/>
                </a:lnTo>
                <a:lnTo>
                  <a:pt x="847723" y="805155"/>
                </a:lnTo>
                <a:lnTo>
                  <a:pt x="852029" y="818774"/>
                </a:lnTo>
                <a:lnTo>
                  <a:pt x="855091" y="832896"/>
                </a:lnTo>
                <a:lnTo>
                  <a:pt x="856840" y="847450"/>
                </a:lnTo>
                <a:lnTo>
                  <a:pt x="857250" y="858774"/>
                </a:lnTo>
                <a:lnTo>
                  <a:pt x="856541" y="873519"/>
                </a:lnTo>
                <a:lnTo>
                  <a:pt x="854462" y="887899"/>
                </a:lnTo>
                <a:lnTo>
                  <a:pt x="851080" y="901841"/>
                </a:lnTo>
                <a:lnTo>
                  <a:pt x="846464" y="915274"/>
                </a:lnTo>
                <a:lnTo>
                  <a:pt x="840682" y="928128"/>
                </a:lnTo>
                <a:lnTo>
                  <a:pt x="833804" y="940329"/>
                </a:lnTo>
                <a:lnTo>
                  <a:pt x="825896" y="951808"/>
                </a:lnTo>
                <a:lnTo>
                  <a:pt x="817029" y="962492"/>
                </a:lnTo>
                <a:lnTo>
                  <a:pt x="807270" y="972311"/>
                </a:lnTo>
                <a:lnTo>
                  <a:pt x="796688" y="981192"/>
                </a:lnTo>
                <a:lnTo>
                  <a:pt x="785352" y="989064"/>
                </a:lnTo>
                <a:lnTo>
                  <a:pt x="773329" y="995856"/>
                </a:lnTo>
                <a:lnTo>
                  <a:pt x="760689" y="1001497"/>
                </a:lnTo>
                <a:lnTo>
                  <a:pt x="747500" y="1005914"/>
                </a:lnTo>
                <a:lnTo>
                  <a:pt x="733830" y="1009037"/>
                </a:lnTo>
                <a:lnTo>
                  <a:pt x="719748" y="1010794"/>
                </a:lnTo>
                <a:lnTo>
                  <a:pt x="709422" y="1011174"/>
                </a:lnTo>
                <a:lnTo>
                  <a:pt x="695086" y="1010441"/>
                </a:lnTo>
                <a:lnTo>
                  <a:pt x="681113" y="1008292"/>
                </a:lnTo>
                <a:lnTo>
                  <a:pt x="667572" y="1004796"/>
                </a:lnTo>
                <a:lnTo>
                  <a:pt x="654530" y="1000027"/>
                </a:lnTo>
                <a:lnTo>
                  <a:pt x="642057" y="994054"/>
                </a:lnTo>
                <a:lnTo>
                  <a:pt x="630221" y="986950"/>
                </a:lnTo>
                <a:lnTo>
                  <a:pt x="619091" y="978786"/>
                </a:lnTo>
                <a:lnTo>
                  <a:pt x="608734" y="969633"/>
                </a:lnTo>
                <a:lnTo>
                  <a:pt x="599220" y="959563"/>
                </a:lnTo>
                <a:lnTo>
                  <a:pt x="590616" y="948648"/>
                </a:lnTo>
                <a:lnTo>
                  <a:pt x="582992" y="936958"/>
                </a:lnTo>
                <a:lnTo>
                  <a:pt x="576416" y="924565"/>
                </a:lnTo>
                <a:lnTo>
                  <a:pt x="570956" y="911541"/>
                </a:lnTo>
                <a:lnTo>
                  <a:pt x="566681" y="897957"/>
                </a:lnTo>
                <a:lnTo>
                  <a:pt x="563660" y="883884"/>
                </a:lnTo>
                <a:lnTo>
                  <a:pt x="561960" y="869394"/>
                </a:lnTo>
                <a:lnTo>
                  <a:pt x="561594" y="858774"/>
                </a:lnTo>
                <a:lnTo>
                  <a:pt x="562298" y="843937"/>
                </a:lnTo>
                <a:lnTo>
                  <a:pt x="564367" y="829480"/>
                </a:lnTo>
                <a:lnTo>
                  <a:pt x="567732" y="815472"/>
                </a:lnTo>
                <a:lnTo>
                  <a:pt x="572326" y="801982"/>
                </a:lnTo>
                <a:lnTo>
                  <a:pt x="578079" y="789082"/>
                </a:lnTo>
                <a:lnTo>
                  <a:pt x="584925" y="776840"/>
                </a:lnTo>
                <a:lnTo>
                  <a:pt x="592795" y="765327"/>
                </a:lnTo>
                <a:lnTo>
                  <a:pt x="601622" y="754613"/>
                </a:lnTo>
                <a:lnTo>
                  <a:pt x="611337" y="744767"/>
                </a:lnTo>
                <a:lnTo>
                  <a:pt x="621873" y="735859"/>
                </a:lnTo>
                <a:lnTo>
                  <a:pt x="633161" y="727960"/>
                </a:lnTo>
                <a:lnTo>
                  <a:pt x="645133" y="721139"/>
                </a:lnTo>
                <a:lnTo>
                  <a:pt x="657722" y="715466"/>
                </a:lnTo>
                <a:lnTo>
                  <a:pt x="670860" y="711011"/>
                </a:lnTo>
                <a:lnTo>
                  <a:pt x="684478" y="707844"/>
                </a:lnTo>
                <a:lnTo>
                  <a:pt x="641628" y="712293"/>
                </a:lnTo>
                <a:lnTo>
                  <a:pt x="629591" y="718920"/>
                </a:lnTo>
                <a:lnTo>
                  <a:pt x="618199" y="726569"/>
                </a:lnTo>
                <a:lnTo>
                  <a:pt x="607512" y="735185"/>
                </a:lnTo>
                <a:lnTo>
                  <a:pt x="597589" y="744711"/>
                </a:lnTo>
                <a:lnTo>
                  <a:pt x="588491" y="755092"/>
                </a:lnTo>
                <a:lnTo>
                  <a:pt x="580275" y="766271"/>
                </a:lnTo>
                <a:lnTo>
                  <a:pt x="573002" y="778192"/>
                </a:lnTo>
                <a:lnTo>
                  <a:pt x="566731" y="790800"/>
                </a:lnTo>
                <a:lnTo>
                  <a:pt x="561521" y="804037"/>
                </a:lnTo>
                <a:lnTo>
                  <a:pt x="557432" y="817848"/>
                </a:lnTo>
                <a:lnTo>
                  <a:pt x="554523" y="832176"/>
                </a:lnTo>
                <a:lnTo>
                  <a:pt x="552853" y="846966"/>
                </a:lnTo>
                <a:lnTo>
                  <a:pt x="552450" y="858774"/>
                </a:lnTo>
                <a:lnTo>
                  <a:pt x="552992" y="871705"/>
                </a:lnTo>
                <a:lnTo>
                  <a:pt x="554544" y="884522"/>
                </a:lnTo>
                <a:lnTo>
                  <a:pt x="556991" y="897113"/>
                </a:lnTo>
                <a:lnTo>
                  <a:pt x="560221" y="909363"/>
                </a:lnTo>
                <a:lnTo>
                  <a:pt x="563880" y="920496"/>
                </a:lnTo>
                <a:lnTo>
                  <a:pt x="530256" y="932842"/>
                </a:lnTo>
                <a:lnTo>
                  <a:pt x="500736" y="943681"/>
                </a:lnTo>
                <a:lnTo>
                  <a:pt x="475054" y="953111"/>
                </a:lnTo>
                <a:lnTo>
                  <a:pt x="452941" y="961231"/>
                </a:lnTo>
                <a:lnTo>
                  <a:pt x="434132" y="968137"/>
                </a:lnTo>
                <a:lnTo>
                  <a:pt x="418358" y="973929"/>
                </a:lnTo>
                <a:lnTo>
                  <a:pt x="405353" y="978704"/>
                </a:lnTo>
                <a:lnTo>
                  <a:pt x="394849" y="982561"/>
                </a:lnTo>
                <a:lnTo>
                  <a:pt x="386580" y="985598"/>
                </a:lnTo>
                <a:lnTo>
                  <a:pt x="380277" y="987912"/>
                </a:lnTo>
                <a:lnTo>
                  <a:pt x="375675" y="989602"/>
                </a:lnTo>
                <a:lnTo>
                  <a:pt x="372505" y="990766"/>
                </a:lnTo>
                <a:lnTo>
                  <a:pt x="369395" y="991908"/>
                </a:lnTo>
                <a:lnTo>
                  <a:pt x="368808" y="992124"/>
                </a:lnTo>
                <a:lnTo>
                  <a:pt x="362164" y="980765"/>
                </a:lnTo>
                <a:lnTo>
                  <a:pt x="354833" y="969872"/>
                </a:lnTo>
                <a:lnTo>
                  <a:pt x="346839" y="959482"/>
                </a:lnTo>
                <a:lnTo>
                  <a:pt x="338211" y="949632"/>
                </a:lnTo>
                <a:lnTo>
                  <a:pt x="328976" y="940358"/>
                </a:lnTo>
                <a:lnTo>
                  <a:pt x="319159" y="931698"/>
                </a:lnTo>
                <a:lnTo>
                  <a:pt x="308788" y="923689"/>
                </a:lnTo>
                <a:lnTo>
                  <a:pt x="297889" y="916367"/>
                </a:lnTo>
                <a:lnTo>
                  <a:pt x="286490" y="909770"/>
                </a:lnTo>
                <a:lnTo>
                  <a:pt x="274618" y="903933"/>
                </a:lnTo>
                <a:lnTo>
                  <a:pt x="262298" y="898895"/>
                </a:lnTo>
                <a:lnTo>
                  <a:pt x="249559" y="894692"/>
                </a:lnTo>
                <a:lnTo>
                  <a:pt x="236426" y="891361"/>
                </a:lnTo>
                <a:lnTo>
                  <a:pt x="222927" y="888938"/>
                </a:lnTo>
                <a:lnTo>
                  <a:pt x="209089" y="887462"/>
                </a:lnTo>
                <a:lnTo>
                  <a:pt x="195072" y="886968"/>
                </a:lnTo>
                <a:lnTo>
                  <a:pt x="179112" y="887622"/>
                </a:lnTo>
                <a:lnTo>
                  <a:pt x="163501" y="889550"/>
                </a:lnTo>
                <a:lnTo>
                  <a:pt x="148289" y="892700"/>
                </a:lnTo>
                <a:lnTo>
                  <a:pt x="133526" y="897020"/>
                </a:lnTo>
                <a:lnTo>
                  <a:pt x="195072" y="896874"/>
                </a:lnTo>
                <a:lnTo>
                  <a:pt x="210242" y="897489"/>
                </a:lnTo>
                <a:lnTo>
                  <a:pt x="225090" y="899302"/>
                </a:lnTo>
                <a:lnTo>
                  <a:pt x="239564" y="902266"/>
                </a:lnTo>
                <a:lnTo>
                  <a:pt x="253617" y="906334"/>
                </a:lnTo>
                <a:lnTo>
                  <a:pt x="267200" y="911459"/>
                </a:lnTo>
                <a:lnTo>
                  <a:pt x="280262" y="917592"/>
                </a:lnTo>
                <a:lnTo>
                  <a:pt x="292754" y="924686"/>
                </a:lnTo>
                <a:lnTo>
                  <a:pt x="304629" y="932694"/>
                </a:lnTo>
                <a:lnTo>
                  <a:pt x="315836" y="941568"/>
                </a:lnTo>
                <a:lnTo>
                  <a:pt x="326326" y="951261"/>
                </a:lnTo>
                <a:lnTo>
                  <a:pt x="336050" y="961726"/>
                </a:lnTo>
                <a:lnTo>
                  <a:pt x="344960" y="972915"/>
                </a:lnTo>
                <a:lnTo>
                  <a:pt x="353005" y="984781"/>
                </a:lnTo>
                <a:lnTo>
                  <a:pt x="360137" y="997275"/>
                </a:lnTo>
                <a:lnTo>
                  <a:pt x="366307" y="1010352"/>
                </a:lnTo>
                <a:lnTo>
                  <a:pt x="371465" y="1023963"/>
                </a:lnTo>
                <a:lnTo>
                  <a:pt x="375563" y="1038061"/>
                </a:lnTo>
                <a:lnTo>
                  <a:pt x="378550" y="1052598"/>
                </a:lnTo>
                <a:lnTo>
                  <a:pt x="380379" y="1067527"/>
                </a:lnTo>
                <a:lnTo>
                  <a:pt x="381000" y="1082802"/>
                </a:lnTo>
                <a:lnTo>
                  <a:pt x="380379" y="1097972"/>
                </a:lnTo>
                <a:lnTo>
                  <a:pt x="378550" y="1112820"/>
                </a:lnTo>
                <a:lnTo>
                  <a:pt x="375563" y="1127294"/>
                </a:lnTo>
                <a:lnTo>
                  <a:pt x="371465" y="1141347"/>
                </a:lnTo>
                <a:lnTo>
                  <a:pt x="366307" y="1154930"/>
                </a:lnTo>
                <a:lnTo>
                  <a:pt x="360137" y="1167992"/>
                </a:lnTo>
                <a:lnTo>
                  <a:pt x="353005" y="1180484"/>
                </a:lnTo>
                <a:lnTo>
                  <a:pt x="344960" y="1192359"/>
                </a:lnTo>
                <a:lnTo>
                  <a:pt x="336050" y="1203566"/>
                </a:lnTo>
                <a:lnTo>
                  <a:pt x="326326" y="1214056"/>
                </a:lnTo>
                <a:lnTo>
                  <a:pt x="315836" y="1223780"/>
                </a:lnTo>
                <a:lnTo>
                  <a:pt x="304629" y="1232690"/>
                </a:lnTo>
                <a:lnTo>
                  <a:pt x="292754" y="1240735"/>
                </a:lnTo>
                <a:lnTo>
                  <a:pt x="280262" y="1247867"/>
                </a:lnTo>
                <a:lnTo>
                  <a:pt x="267200" y="1254037"/>
                </a:lnTo>
                <a:lnTo>
                  <a:pt x="253617" y="1259195"/>
                </a:lnTo>
                <a:lnTo>
                  <a:pt x="239564" y="1263293"/>
                </a:lnTo>
                <a:lnTo>
                  <a:pt x="225090" y="1266280"/>
                </a:lnTo>
                <a:lnTo>
                  <a:pt x="210242" y="1268109"/>
                </a:lnTo>
                <a:lnTo>
                  <a:pt x="195072" y="1268730"/>
                </a:lnTo>
                <a:lnTo>
                  <a:pt x="179901" y="1268109"/>
                </a:lnTo>
                <a:lnTo>
                  <a:pt x="165053" y="1266280"/>
                </a:lnTo>
                <a:lnTo>
                  <a:pt x="150579" y="1263293"/>
                </a:lnTo>
                <a:lnTo>
                  <a:pt x="136526" y="1259195"/>
                </a:lnTo>
                <a:lnTo>
                  <a:pt x="122943" y="1254037"/>
                </a:lnTo>
                <a:lnTo>
                  <a:pt x="109881" y="1247867"/>
                </a:lnTo>
                <a:lnTo>
                  <a:pt x="97389" y="1240735"/>
                </a:lnTo>
                <a:lnTo>
                  <a:pt x="85514" y="1232690"/>
                </a:lnTo>
                <a:lnTo>
                  <a:pt x="74307" y="1223780"/>
                </a:lnTo>
                <a:lnTo>
                  <a:pt x="63817" y="1214056"/>
                </a:lnTo>
                <a:lnTo>
                  <a:pt x="54093" y="1203566"/>
                </a:lnTo>
                <a:lnTo>
                  <a:pt x="45183" y="1192359"/>
                </a:lnTo>
                <a:lnTo>
                  <a:pt x="37138" y="1180484"/>
                </a:lnTo>
                <a:lnTo>
                  <a:pt x="30006" y="1167992"/>
                </a:lnTo>
                <a:lnTo>
                  <a:pt x="23836" y="1154930"/>
                </a:lnTo>
                <a:lnTo>
                  <a:pt x="18678" y="1141347"/>
                </a:lnTo>
                <a:lnTo>
                  <a:pt x="14580" y="1127294"/>
                </a:lnTo>
                <a:lnTo>
                  <a:pt x="11593" y="1112820"/>
                </a:lnTo>
                <a:lnTo>
                  <a:pt x="9764" y="1097972"/>
                </a:lnTo>
                <a:lnTo>
                  <a:pt x="9144" y="1082802"/>
                </a:lnTo>
                <a:lnTo>
                  <a:pt x="9764" y="1067527"/>
                </a:lnTo>
                <a:lnTo>
                  <a:pt x="11593" y="1052598"/>
                </a:lnTo>
                <a:lnTo>
                  <a:pt x="14580" y="1038061"/>
                </a:lnTo>
                <a:lnTo>
                  <a:pt x="18678" y="1023963"/>
                </a:lnTo>
                <a:lnTo>
                  <a:pt x="23836" y="1010352"/>
                </a:lnTo>
                <a:lnTo>
                  <a:pt x="30006" y="997275"/>
                </a:lnTo>
                <a:lnTo>
                  <a:pt x="37138" y="984781"/>
                </a:lnTo>
                <a:lnTo>
                  <a:pt x="45183" y="972915"/>
                </a:lnTo>
                <a:lnTo>
                  <a:pt x="54093" y="961726"/>
                </a:lnTo>
                <a:lnTo>
                  <a:pt x="63817" y="951261"/>
                </a:lnTo>
                <a:lnTo>
                  <a:pt x="74307" y="941568"/>
                </a:lnTo>
                <a:lnTo>
                  <a:pt x="85514" y="932694"/>
                </a:lnTo>
                <a:lnTo>
                  <a:pt x="97389" y="924686"/>
                </a:lnTo>
                <a:lnTo>
                  <a:pt x="109881" y="917592"/>
                </a:lnTo>
                <a:lnTo>
                  <a:pt x="122943" y="911459"/>
                </a:lnTo>
                <a:lnTo>
                  <a:pt x="136526" y="906334"/>
                </a:lnTo>
                <a:lnTo>
                  <a:pt x="150579" y="902266"/>
                </a:lnTo>
                <a:lnTo>
                  <a:pt x="165053" y="899302"/>
                </a:lnTo>
                <a:lnTo>
                  <a:pt x="119264" y="902458"/>
                </a:lnTo>
                <a:lnTo>
                  <a:pt x="105554" y="908961"/>
                </a:lnTo>
                <a:lnTo>
                  <a:pt x="92446" y="916479"/>
                </a:lnTo>
                <a:lnTo>
                  <a:pt x="79991" y="924958"/>
                </a:lnTo>
                <a:lnTo>
                  <a:pt x="68241" y="934347"/>
                </a:lnTo>
                <a:lnTo>
                  <a:pt x="57245" y="944594"/>
                </a:lnTo>
                <a:lnTo>
                  <a:pt x="47055" y="955646"/>
                </a:lnTo>
                <a:lnTo>
                  <a:pt x="37722" y="967453"/>
                </a:lnTo>
                <a:lnTo>
                  <a:pt x="29296" y="979961"/>
                </a:lnTo>
                <a:lnTo>
                  <a:pt x="21829" y="993119"/>
                </a:lnTo>
                <a:lnTo>
                  <a:pt x="15370" y="1006875"/>
                </a:lnTo>
                <a:lnTo>
                  <a:pt x="9973" y="1021177"/>
                </a:lnTo>
                <a:lnTo>
                  <a:pt x="5686" y="1035973"/>
                </a:lnTo>
                <a:lnTo>
                  <a:pt x="2561" y="1051210"/>
                </a:lnTo>
                <a:lnTo>
                  <a:pt x="648" y="1066837"/>
                </a:lnTo>
                <a:lnTo>
                  <a:pt x="0" y="1082802"/>
                </a:lnTo>
                <a:lnTo>
                  <a:pt x="648" y="1098761"/>
                </a:lnTo>
                <a:lnTo>
                  <a:pt x="2561" y="1114372"/>
                </a:lnTo>
                <a:lnTo>
                  <a:pt x="5686" y="1129584"/>
                </a:lnTo>
                <a:lnTo>
                  <a:pt x="9973" y="1144347"/>
                </a:lnTo>
                <a:lnTo>
                  <a:pt x="15370" y="1158609"/>
                </a:lnTo>
                <a:lnTo>
                  <a:pt x="21829" y="1172319"/>
                </a:lnTo>
                <a:lnTo>
                  <a:pt x="29296" y="1185427"/>
                </a:lnTo>
                <a:lnTo>
                  <a:pt x="37722" y="1197882"/>
                </a:lnTo>
                <a:lnTo>
                  <a:pt x="47055" y="1209632"/>
                </a:lnTo>
                <a:lnTo>
                  <a:pt x="57245" y="1220628"/>
                </a:lnTo>
                <a:lnTo>
                  <a:pt x="68241" y="1230818"/>
                </a:lnTo>
                <a:lnTo>
                  <a:pt x="79991" y="1240151"/>
                </a:lnTo>
                <a:lnTo>
                  <a:pt x="92446" y="1248577"/>
                </a:lnTo>
                <a:lnTo>
                  <a:pt x="105554" y="1256044"/>
                </a:lnTo>
                <a:lnTo>
                  <a:pt x="119264" y="1262503"/>
                </a:lnTo>
                <a:lnTo>
                  <a:pt x="133526" y="1267900"/>
                </a:lnTo>
                <a:lnTo>
                  <a:pt x="148289" y="1272187"/>
                </a:lnTo>
                <a:lnTo>
                  <a:pt x="163501" y="1275312"/>
                </a:lnTo>
                <a:lnTo>
                  <a:pt x="179112" y="1277225"/>
                </a:lnTo>
                <a:lnTo>
                  <a:pt x="195072" y="1277874"/>
                </a:lnTo>
                <a:lnTo>
                  <a:pt x="211031" y="1277225"/>
                </a:lnTo>
                <a:close/>
              </a:path>
            </a:pathLst>
          </a:custGeom>
          <a:solidFill>
            <a:srgbClr val="C5A5C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01700" y="4119727"/>
            <a:ext cx="7092447" cy="751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55"/>
              </a:lnSpc>
              <a:spcBef>
                <a:spcPts val="137"/>
              </a:spcBef>
            </a:pP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Enhanced</a:t>
            </a:r>
            <a:r>
              <a:rPr dirty="0" smtClean="0" sz="2600" spc="3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surveillance</a:t>
            </a:r>
            <a:r>
              <a:rPr dirty="0" smtClean="0" sz="2600" spc="3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of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seasonal</a:t>
            </a:r>
            <a:r>
              <a:rPr dirty="0" smtClean="0" sz="2600" spc="-76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endParaRPr sz="2600">
              <a:latin typeface="Arial"/>
              <a:cs typeface="Arial"/>
            </a:endParaRPr>
          </a:p>
          <a:p>
            <a:pPr marL="12700" marR="49491">
              <a:lnSpc>
                <a:spcPct val="95825"/>
              </a:lnSpc>
            </a:pP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vaccines</a:t>
            </a:r>
            <a:r>
              <a:rPr dirty="0" smtClean="0" sz="2600" spc="-7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under</a:t>
            </a:r>
            <a:r>
              <a:rPr dirty="0" smtClean="0" sz="2600" spc="1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EMA</a:t>
            </a:r>
            <a:r>
              <a:rPr dirty="0" smtClean="0" sz="2600" spc="-147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guidance</a:t>
            </a:r>
            <a:r>
              <a:rPr dirty="0" smtClean="0" sz="2600" spc="3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of</a:t>
            </a:r>
            <a:r>
              <a:rPr dirty="0" smtClean="0" sz="2600" spc="-8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April</a:t>
            </a:r>
            <a:r>
              <a:rPr dirty="0" smtClean="0" sz="26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600" spc="0" b="1">
                <a:solidFill>
                  <a:srgbClr val="1A1A1A"/>
                </a:solidFill>
                <a:latin typeface="Arial"/>
                <a:cs typeface="Arial"/>
              </a:rPr>
              <a:t>2014</a:t>
            </a:r>
            <a:endParaRPr sz="2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260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41248" y="1866137"/>
            <a:ext cx="8146542" cy="0"/>
          </a:xfrm>
          <a:custGeom>
            <a:avLst/>
            <a:gdLst/>
            <a:ahLst/>
            <a:cxnLst/>
            <a:rect l="l" t="t" r="r" b="b"/>
            <a:pathLst>
              <a:path w="8146542" h="0">
                <a:moveTo>
                  <a:pt x="8146542" y="0"/>
                </a:moveTo>
                <a:lnTo>
                  <a:pt x="0" y="0"/>
                </a:lnTo>
              </a:path>
            </a:pathLst>
          </a:custGeom>
          <a:ln w="27177">
            <a:solidFill>
              <a:srgbClr val="004B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19988" y="877220"/>
            <a:ext cx="7207247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Interim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guidance</a:t>
            </a:r>
            <a:r>
              <a:rPr dirty="0" smtClean="0" sz="2400" spc="2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on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enhanced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safety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surveillance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for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seasonal</a:t>
            </a:r>
            <a:r>
              <a:rPr dirty="0" smtClean="0" sz="2400" spc="2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vaccines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EU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(1)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19988" y="2121025"/>
            <a:ext cx="525208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dirty="0" smtClean="0" sz="2000" spc="0" b="1">
                <a:solidFill>
                  <a:srgbClr val="004B96"/>
                </a:solidFill>
                <a:latin typeface="Arial"/>
                <a:cs typeface="Arial"/>
              </a:rPr>
              <a:t>Objectives</a:t>
            </a:r>
            <a:r>
              <a:rPr dirty="0" smtClean="0" sz="2000" spc="-101" b="1">
                <a:solidFill>
                  <a:srgbClr val="004B96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4B96"/>
                </a:solidFill>
                <a:latin typeface="Arial"/>
                <a:cs typeface="Arial"/>
              </a:rPr>
              <a:t>of</a:t>
            </a:r>
            <a:r>
              <a:rPr dirty="0" smtClean="0" sz="2000" spc="0" b="1">
                <a:solidFill>
                  <a:srgbClr val="004B96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4B96"/>
                </a:solidFill>
                <a:latin typeface="Arial"/>
                <a:cs typeface="Arial"/>
              </a:rPr>
              <a:t>enhanced</a:t>
            </a:r>
            <a:r>
              <a:rPr dirty="0" smtClean="0" sz="2000" spc="-73" b="1">
                <a:solidFill>
                  <a:srgbClr val="004B96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4B96"/>
                </a:solidFill>
                <a:latin typeface="Arial"/>
                <a:cs typeface="Arial"/>
              </a:rPr>
              <a:t>safety</a:t>
            </a:r>
            <a:r>
              <a:rPr dirty="0" smtClean="0" sz="2000" spc="-57" b="1">
                <a:solidFill>
                  <a:srgbClr val="004B96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4B96"/>
                </a:solidFill>
                <a:latin typeface="Arial"/>
                <a:cs typeface="Arial"/>
              </a:rPr>
              <a:t>surveillance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6960" y="2694614"/>
            <a:ext cx="6974797" cy="1686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18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Detect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potential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increase</a:t>
            </a:r>
            <a:r>
              <a:rPr dirty="0" smtClean="0" sz="18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in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reactogenicity</a:t>
            </a:r>
            <a:r>
              <a:rPr dirty="0" smtClean="0" sz="18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allergic</a:t>
            </a:r>
            <a:r>
              <a:rPr dirty="0" smtClean="0" sz="18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events</a:t>
            </a:r>
            <a:endParaRPr sz="1800">
              <a:latin typeface="Arial"/>
              <a:cs typeface="Arial"/>
            </a:endParaRPr>
          </a:p>
          <a:p>
            <a:pPr marL="469908" marR="82596" indent="-234704">
              <a:lnSpc>
                <a:spcPct val="100041"/>
              </a:lnSpc>
              <a:spcBef>
                <a:spcPts val="363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&gt;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2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intrinsic</a:t>
            </a:r>
            <a:r>
              <a:rPr dirty="0" smtClean="0" sz="1600" spc="-4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600" spc="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the</a:t>
            </a:r>
            <a:r>
              <a:rPr dirty="0" smtClean="0" sz="1600" spc="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product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(i.e.</a:t>
            </a:r>
            <a:r>
              <a:rPr dirty="0" smtClean="0" sz="1600" spc="1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not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due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specific</a:t>
            </a:r>
            <a:r>
              <a:rPr dirty="0" smtClean="0" sz="16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batch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deviation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or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local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programmatic</a:t>
            </a:r>
            <a:r>
              <a:rPr dirty="0" smtClean="0" sz="1600" spc="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issue)</a:t>
            </a:r>
            <a:endParaRPr sz="1600">
              <a:latin typeface="Arial"/>
              <a:cs typeface="Arial"/>
            </a:endParaRPr>
          </a:p>
          <a:p>
            <a:pPr marL="235203" marR="26730">
              <a:lnSpc>
                <a:spcPct val="95825"/>
              </a:lnSpc>
              <a:spcBef>
                <a:spcPts val="385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&gt;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2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in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near</a:t>
            </a:r>
            <a:r>
              <a:rPr dirty="0" smtClean="0" sz="1600" spc="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real-time</a:t>
            </a:r>
            <a:r>
              <a:rPr dirty="0" smtClean="0" sz="1600" spc="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in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the</a:t>
            </a:r>
            <a:r>
              <a:rPr dirty="0" smtClean="0" sz="1600" spc="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earliest</a:t>
            </a:r>
            <a:r>
              <a:rPr dirty="0" smtClean="0" sz="1600" spc="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vaccinated</a:t>
            </a:r>
            <a:r>
              <a:rPr dirty="0" smtClean="0" sz="1600" spc="-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cohort</a:t>
            </a:r>
            <a:endParaRPr sz="1600">
              <a:latin typeface="Arial"/>
              <a:cs typeface="Arial"/>
            </a:endParaRPr>
          </a:p>
          <a:p>
            <a:pPr marL="243585" indent="-230885">
              <a:lnSpc>
                <a:spcPct val="100041"/>
              </a:lnSpc>
              <a:spcBef>
                <a:spcPts val="522"/>
              </a:spcBef>
              <a:tabLst>
                <a:tab pos="241300" algn="l"/>
              </a:tabLst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•	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Establish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a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framework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for</a:t>
            </a:r>
            <a:r>
              <a:rPr dirty="0" smtClean="0" sz="18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enhanced</a:t>
            </a:r>
            <a:r>
              <a:rPr dirty="0" smtClean="0" sz="1800" spc="-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surveillance</a:t>
            </a:r>
            <a:r>
              <a:rPr dirty="0" smtClean="0" sz="1800" spc="-1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that</a:t>
            </a:r>
            <a:r>
              <a:rPr dirty="0" smtClean="0" sz="18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is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feasible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implement</a:t>
            </a:r>
            <a:r>
              <a:rPr dirty="0" smtClean="0" sz="1800" spc="-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every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year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76960" y="4811252"/>
            <a:ext cx="7675487" cy="4726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u="sng">
                <a:solidFill>
                  <a:srgbClr val="EC8A00"/>
                </a:solidFill>
                <a:latin typeface="Arial"/>
                <a:cs typeface="Arial"/>
                <a:hlinkClick r:id="rId2"/>
              </a:rPr>
              <a:t>http://ww</a:t>
            </a:r>
            <a:r>
              <a:rPr dirty="0" smtClean="0" sz="1600" spc="-89" u="sng">
                <a:solidFill>
                  <a:srgbClr val="EC8A00"/>
                </a:solidFill>
                <a:latin typeface="Arial"/>
                <a:cs typeface="Arial"/>
                <a:hlinkClick r:id="rId2"/>
              </a:rPr>
              <a:t>w</a:t>
            </a:r>
            <a:r>
              <a:rPr dirty="0" smtClean="0" sz="1600" spc="0" u="sng">
                <a:solidFill>
                  <a:srgbClr val="EC8A00"/>
                </a:solidFill>
                <a:latin typeface="Arial"/>
                <a:cs typeface="Arial"/>
                <a:hlinkClick r:id="rId2"/>
              </a:rPr>
              <a:t>.ema.europa.eu/docs/en_GB/document_library/Scientific_guideline/2014/0</a:t>
            </a:r>
            <a:endParaRPr sz="1600">
              <a:latin typeface="Arial"/>
              <a:cs typeface="Arial"/>
            </a:endParaRPr>
          </a:p>
          <a:p>
            <a:pPr marL="12700" marR="30518">
              <a:lnSpc>
                <a:spcPct val="95825"/>
              </a:lnSpc>
            </a:pPr>
            <a:r>
              <a:rPr dirty="0" smtClean="0" sz="1600" spc="0" u="sng">
                <a:solidFill>
                  <a:srgbClr val="EC8A00"/>
                </a:solidFill>
                <a:latin typeface="Arial"/>
                <a:cs typeface="Arial"/>
              </a:rPr>
              <a:t>4/WC500165492.pdf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59496" y="6434310"/>
            <a:ext cx="2596020" cy="521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28577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Effective</a:t>
            </a:r>
            <a:r>
              <a:rPr dirty="0" smtClean="0" sz="1600" spc="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15</a:t>
            </a:r>
            <a:r>
              <a:rPr dirty="0" smtClean="0" sz="1600" spc="-5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April</a:t>
            </a:r>
            <a:r>
              <a:rPr dirty="0" smtClean="0" sz="1600" spc="-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2014</a:t>
            </a:r>
            <a:endParaRPr sz="1600">
              <a:latin typeface="Arial"/>
              <a:cs typeface="Arial"/>
            </a:endParaRPr>
          </a:p>
          <a:p>
            <a:pPr marL="12700" marR="590">
              <a:lnSpc>
                <a:spcPct val="95825"/>
              </a:lnSpc>
              <a:spcBef>
                <a:spcPts val="378"/>
              </a:spcBef>
            </a:pP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2014-15</a:t>
            </a:r>
            <a:r>
              <a:rPr dirty="0" smtClean="0" sz="1600" spc="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Season</a:t>
            </a:r>
            <a:r>
              <a:rPr dirty="0" smtClean="0" sz="1600" spc="-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a</a:t>
            </a:r>
            <a:r>
              <a:rPr dirty="0" smtClean="0" sz="1600" spc="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pilot</a:t>
            </a:r>
            <a:r>
              <a:rPr dirty="0" smtClean="0" sz="1600" spc="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year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23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841248" y="1821560"/>
            <a:ext cx="8146542" cy="0"/>
          </a:xfrm>
          <a:custGeom>
            <a:avLst/>
            <a:gdLst/>
            <a:ahLst/>
            <a:cxnLst/>
            <a:rect l="l" t="t" r="r" b="b"/>
            <a:pathLst>
              <a:path w="8146542" h="0">
                <a:moveTo>
                  <a:pt x="8146542" y="0"/>
                </a:moveTo>
                <a:lnTo>
                  <a:pt x="0" y="0"/>
                </a:lnTo>
              </a:path>
            </a:pathLst>
          </a:custGeom>
          <a:ln w="26415">
            <a:solidFill>
              <a:srgbClr val="007CB9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919988" y="877220"/>
            <a:ext cx="7207247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Interim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guidance</a:t>
            </a:r>
            <a:r>
              <a:rPr dirty="0" smtClean="0" sz="2400" spc="2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on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enhanced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safety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surveillance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for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seasonal</a:t>
            </a:r>
            <a:r>
              <a:rPr dirty="0" smtClean="0" sz="2400" spc="2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vaccines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EU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(2)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19988" y="2060065"/>
            <a:ext cx="4225226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dirty="0" smtClean="0" sz="2000" spc="0" b="1">
                <a:solidFill>
                  <a:srgbClr val="007BB9"/>
                </a:solidFill>
                <a:latin typeface="Arial"/>
                <a:cs typeface="Arial"/>
              </a:rPr>
              <a:t>Options</a:t>
            </a:r>
            <a:r>
              <a:rPr dirty="0" smtClean="0" sz="2000" spc="0" b="1">
                <a:solidFill>
                  <a:srgbClr val="007BB9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7BB9"/>
                </a:solidFill>
                <a:latin typeface="Arial"/>
                <a:cs typeface="Arial"/>
              </a:rPr>
              <a:t>for</a:t>
            </a:r>
            <a:r>
              <a:rPr dirty="0" smtClean="0" sz="2000" spc="-36" b="1">
                <a:solidFill>
                  <a:srgbClr val="007BB9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7BB9"/>
                </a:solidFill>
                <a:latin typeface="Arial"/>
                <a:cs typeface="Arial"/>
              </a:rPr>
              <a:t>enhanced</a:t>
            </a:r>
            <a:r>
              <a:rPr dirty="0" smtClean="0" sz="2000" spc="-73" b="1">
                <a:solidFill>
                  <a:srgbClr val="007BB9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7BB9"/>
                </a:solidFill>
                <a:latin typeface="Arial"/>
                <a:cs typeface="Arial"/>
              </a:rPr>
              <a:t>surveillance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75436" y="2537642"/>
            <a:ext cx="25043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1.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532567" y="2537642"/>
            <a:ext cx="7049483" cy="1083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2349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Active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surveillance</a:t>
            </a:r>
            <a:r>
              <a:rPr dirty="0" smtClean="0" sz="18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(</a:t>
            </a:r>
            <a:r>
              <a:rPr dirty="0" smtClean="0" sz="1800" spc="-134">
                <a:solidFill>
                  <a:srgbClr val="404342"/>
                </a:solidFill>
                <a:latin typeface="Arial"/>
                <a:cs typeface="Arial"/>
              </a:rPr>
              <a:t>P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ASS)-</a:t>
            </a:r>
            <a:r>
              <a:rPr dirty="0" smtClean="0" sz="18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 b="1" i="1">
                <a:solidFill>
                  <a:srgbClr val="FF0000"/>
                </a:solidFill>
                <a:latin typeface="Arial"/>
                <a:cs typeface="Arial"/>
              </a:rPr>
              <a:t>preferred</a:t>
            </a:r>
            <a:endParaRPr sz="1800">
              <a:latin typeface="Arial"/>
              <a:cs typeface="Arial"/>
            </a:endParaRPr>
          </a:p>
          <a:p>
            <a:pPr marL="241370" marR="22349">
              <a:lnSpc>
                <a:spcPct val="95825"/>
              </a:lnSpc>
              <a:spcBef>
                <a:spcPts val="363"/>
              </a:spcBef>
            </a:pP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Enroll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vaccinees</a:t>
            </a:r>
            <a:r>
              <a:rPr dirty="0" smtClean="0" sz="1600" spc="-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in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routine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clinical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practice</a:t>
            </a:r>
            <a:endParaRPr sz="1600">
              <a:latin typeface="Arial"/>
              <a:cs typeface="Arial"/>
            </a:endParaRPr>
          </a:p>
          <a:p>
            <a:pPr marL="241370" indent="0">
              <a:lnSpc>
                <a:spcPct val="100041"/>
              </a:lnSpc>
              <a:spcBef>
                <a:spcPts val="464"/>
              </a:spcBef>
            </a:pP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Data</a:t>
            </a:r>
            <a:r>
              <a:rPr dirty="0" smtClean="0" sz="1600" spc="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collection</a:t>
            </a:r>
            <a:r>
              <a:rPr dirty="0" smtClean="0" sz="1600" spc="-1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through</a:t>
            </a:r>
            <a:r>
              <a:rPr dirty="0" smtClean="0" sz="1600" spc="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web-based</a:t>
            </a:r>
            <a:r>
              <a:rPr dirty="0" smtClean="0" sz="1600" spc="-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sur</a:t>
            </a:r>
            <a:r>
              <a:rPr dirty="0" smtClean="0" sz="1600" spc="9">
                <a:solidFill>
                  <a:srgbClr val="3F3F3F"/>
                </a:solidFill>
                <a:latin typeface="Arial"/>
                <a:cs typeface="Arial"/>
              </a:rPr>
              <a:t>v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ey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with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telephone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follow-up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or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other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approaches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304036" y="2855960"/>
            <a:ext cx="174732" cy="52146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&gt;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378"/>
              </a:spcBef>
            </a:pPr>
            <a:r>
              <a:rPr dirty="0" smtClean="0" sz="1600" spc="0">
                <a:solidFill>
                  <a:srgbClr val="3F3F3F"/>
                </a:solidFill>
                <a:latin typeface="Arial"/>
                <a:cs typeface="Arial"/>
              </a:rPr>
              <a:t>&gt;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66236" y="3689048"/>
            <a:ext cx="13301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solidFill>
                  <a:srgbClr val="404342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75436" y="3695882"/>
            <a:ext cx="25043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2.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32567" y="3695882"/>
            <a:ext cx="213047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Passive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surveillance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04036" y="4014200"/>
            <a:ext cx="174732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&gt;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61237" y="4014200"/>
            <a:ext cx="6886763" cy="130174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5049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Estimate</a:t>
            </a:r>
            <a:r>
              <a:rPr dirty="0" smtClean="0" sz="1600" spc="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reporting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rate</a:t>
            </a:r>
            <a:r>
              <a:rPr dirty="0" smtClean="0" sz="1600" spc="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as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surrogate</a:t>
            </a:r>
            <a:r>
              <a:rPr dirty="0" smtClean="0" sz="1600" spc="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for</a:t>
            </a:r>
            <a:r>
              <a:rPr dirty="0" smtClean="0" sz="1600" spc="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incidence</a:t>
            </a:r>
            <a:r>
              <a:rPr dirty="0" smtClean="0" sz="16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rate</a:t>
            </a:r>
            <a:r>
              <a:rPr dirty="0" smtClean="0" sz="1600" spc="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600" spc="-7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AEIs</a:t>
            </a:r>
            <a:endParaRPr sz="1600">
              <a:latin typeface="Arial"/>
              <a:cs typeface="Arial"/>
            </a:endParaRPr>
          </a:p>
          <a:p>
            <a:pPr marL="184171" marR="105730" indent="-20">
              <a:lnSpc>
                <a:spcPct val="100041"/>
              </a:lnSpc>
              <a:spcBef>
                <a:spcPts val="378"/>
              </a:spcBef>
            </a:pPr>
            <a:r>
              <a:rPr dirty="0" smtClean="0" sz="1600" spc="0" b="1" i="1">
                <a:solidFill>
                  <a:srgbClr val="404342"/>
                </a:solidFill>
                <a:latin typeface="Arial"/>
                <a:cs typeface="Arial"/>
              </a:rPr>
              <a:t>Numerator</a:t>
            </a:r>
            <a:r>
              <a:rPr dirty="0" smtClean="0" sz="1600" spc="0" b="1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-</a:t>
            </a:r>
            <a:r>
              <a:rPr dirty="0" smtClean="0" sz="1600" spc="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facilitated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near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real-time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vaccine-specific</a:t>
            </a:r>
            <a:r>
              <a:rPr dirty="0" smtClean="0" sz="16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batch-specific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reporting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600" spc="-7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AEIs</a:t>
            </a:r>
            <a:endParaRPr sz="1600">
              <a:latin typeface="Arial"/>
              <a:cs typeface="Arial"/>
            </a:endParaRPr>
          </a:p>
          <a:p>
            <a:pPr marL="184171">
              <a:lnSpc>
                <a:spcPct val="95825"/>
              </a:lnSpc>
              <a:spcBef>
                <a:spcPts val="385"/>
              </a:spcBef>
            </a:pPr>
            <a:r>
              <a:rPr dirty="0" smtClean="0" sz="1600" spc="0" b="1" i="1">
                <a:solidFill>
                  <a:srgbClr val="404342"/>
                </a:solidFill>
                <a:latin typeface="Arial"/>
                <a:cs typeface="Arial"/>
              </a:rPr>
              <a:t>Denominator</a:t>
            </a:r>
            <a:r>
              <a:rPr dirty="0" smtClean="0" sz="1600" spc="0" b="1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-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reliable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near-real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time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data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on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actual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usage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the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vaccine</a:t>
            </a:r>
            <a:endParaRPr sz="1600">
              <a:latin typeface="Arial"/>
              <a:cs typeface="Arial"/>
            </a:endParaRPr>
          </a:p>
          <a:p>
            <a:pPr marL="184171" marR="35049">
              <a:lnSpc>
                <a:spcPct val="95825"/>
              </a:lnSpc>
              <a:spcBef>
                <a:spcPts val="80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(not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sales/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distribution</a:t>
            </a:r>
            <a:r>
              <a:rPr dirty="0" smtClean="0" sz="1600" spc="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data)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475486" y="4306807"/>
            <a:ext cx="123669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75507" y="4843254"/>
            <a:ext cx="123669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61935" y="5383736"/>
            <a:ext cx="133017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solidFill>
                  <a:srgbClr val="404342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75436" y="5390570"/>
            <a:ext cx="25033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3.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95775" y="5390570"/>
            <a:ext cx="575852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Data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mining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or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other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use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electronic</a:t>
            </a:r>
            <a:r>
              <a:rPr dirty="0" smtClean="0" sz="1800" spc="-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health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record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404342"/>
                </a:solidFill>
                <a:latin typeface="Arial"/>
                <a:cs typeface="Arial"/>
              </a:rPr>
              <a:t>data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04036" y="5708888"/>
            <a:ext cx="174732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&gt;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61237" y="5708888"/>
            <a:ext cx="6347668" cy="47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Noted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be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limited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use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in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identifying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the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required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adverse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events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endParaRPr sz="1600">
              <a:latin typeface="Arial"/>
              <a:cs typeface="Arial"/>
            </a:endParaRPr>
          </a:p>
          <a:p>
            <a:pPr marL="12700" marR="30518">
              <a:lnSpc>
                <a:spcPct val="95825"/>
              </a:lnSpc>
            </a:pP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interest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(AEIs)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reactogenicity</a:t>
            </a:r>
            <a:r>
              <a:rPr dirty="0" smtClean="0" sz="1600" spc="-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600" spc="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allergic</a:t>
            </a:r>
            <a:r>
              <a:rPr dirty="0" smtClean="0" sz="1600" spc="-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404342"/>
                </a:solidFill>
                <a:latin typeface="Arial"/>
                <a:cs typeface="Arial"/>
              </a:rPr>
              <a:t>events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0080" y="6860360"/>
            <a:ext cx="121159" cy="1610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90"/>
              </a:lnSpc>
              <a:spcBef>
                <a:spcPts val="59"/>
              </a:spcBef>
            </a:pPr>
            <a:r>
              <a:rPr dirty="0" smtClean="0" sz="1050" spc="0" i="1">
                <a:solidFill>
                  <a:srgbClr val="404342"/>
                </a:solidFill>
                <a:latin typeface="Arial"/>
                <a:cs typeface="Arial"/>
              </a:rPr>
              <a:t>1</a:t>
            </a:r>
            <a:endParaRPr sz="1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11906" y="6866366"/>
            <a:ext cx="5470488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Requires</a:t>
            </a:r>
            <a:r>
              <a:rPr dirty="0" smtClean="0" sz="1600" spc="-4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justification</a:t>
            </a:r>
            <a:r>
              <a:rPr dirty="0" smtClean="0" sz="1600" spc="-4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600" spc="4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agreement</a:t>
            </a:r>
            <a:r>
              <a:rPr dirty="0" smtClean="0" sz="1600" spc="1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600" spc="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competent</a:t>
            </a:r>
            <a:r>
              <a:rPr dirty="0" smtClean="0" sz="1600" spc="19" i="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404342"/>
                </a:solidFill>
                <a:latin typeface="Arial"/>
                <a:cs typeface="Arial"/>
              </a:rPr>
              <a:t>authority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890778" y="1843277"/>
            <a:ext cx="8146542" cy="0"/>
          </a:xfrm>
          <a:custGeom>
            <a:avLst/>
            <a:gdLst/>
            <a:ahLst/>
            <a:cxnLst/>
            <a:rect l="l" t="t" r="r" b="b"/>
            <a:pathLst>
              <a:path w="8146542" h="0">
                <a:moveTo>
                  <a:pt x="8146542" y="0"/>
                </a:moveTo>
                <a:lnTo>
                  <a:pt x="0" y="0"/>
                </a:lnTo>
              </a:path>
            </a:pathLst>
          </a:custGeom>
          <a:ln w="27177">
            <a:solidFill>
              <a:srgbClr val="00AD4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19988" y="877220"/>
            <a:ext cx="7207247" cy="6959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Interim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guidance</a:t>
            </a:r>
            <a:r>
              <a:rPr dirty="0" smtClean="0" sz="2400" spc="2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on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enhanced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safety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surveillance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for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seasonal</a:t>
            </a:r>
            <a:r>
              <a:rPr dirty="0" smtClean="0" sz="2400" spc="2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2400" spc="19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vaccines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in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EU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>
                <a:solidFill>
                  <a:srgbClr val="1A1A1A"/>
                </a:solidFill>
                <a:latin typeface="Arial"/>
                <a:cs typeface="Arial"/>
              </a:rPr>
              <a:t>(3)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81888" y="2107309"/>
            <a:ext cx="6014135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dirty="0" smtClean="0" sz="2000" spc="0" b="1">
                <a:solidFill>
                  <a:srgbClr val="00AD4F"/>
                </a:solidFill>
                <a:latin typeface="Arial"/>
                <a:cs typeface="Arial"/>
              </a:rPr>
              <a:t>Requirements</a:t>
            </a:r>
            <a:r>
              <a:rPr dirty="0" smtClean="0" sz="2000" spc="-113" b="1">
                <a:solidFill>
                  <a:srgbClr val="00AD4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AD4F"/>
                </a:solidFill>
                <a:latin typeface="Arial"/>
                <a:cs typeface="Arial"/>
              </a:rPr>
              <a:t>for</a:t>
            </a:r>
            <a:r>
              <a:rPr dirty="0" smtClean="0" sz="2000" spc="-36" b="1">
                <a:solidFill>
                  <a:srgbClr val="00AD4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AD4F"/>
                </a:solidFill>
                <a:latin typeface="Arial"/>
                <a:cs typeface="Arial"/>
              </a:rPr>
              <a:t>active</a:t>
            </a:r>
            <a:r>
              <a:rPr dirty="0" smtClean="0" sz="2000" spc="-66" b="1">
                <a:solidFill>
                  <a:srgbClr val="00AD4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AD4F"/>
                </a:solidFill>
                <a:latin typeface="Arial"/>
                <a:cs typeface="Arial"/>
              </a:rPr>
              <a:t>and</a:t>
            </a:r>
            <a:r>
              <a:rPr dirty="0" smtClean="0" sz="2000" spc="14" b="1">
                <a:solidFill>
                  <a:srgbClr val="00AD4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AD4F"/>
                </a:solidFill>
                <a:latin typeface="Arial"/>
                <a:cs typeface="Arial"/>
              </a:rPr>
              <a:t>passive</a:t>
            </a:r>
            <a:r>
              <a:rPr dirty="0" smtClean="0" sz="2000" spc="-73" b="1">
                <a:solidFill>
                  <a:srgbClr val="00AD4F"/>
                </a:solidFill>
                <a:latin typeface="Arial"/>
                <a:cs typeface="Arial"/>
              </a:rPr>
              <a:t> </a:t>
            </a:r>
            <a:r>
              <a:rPr dirty="0" smtClean="0" sz="2000" spc="0" b="1">
                <a:solidFill>
                  <a:srgbClr val="00AD4F"/>
                </a:solidFill>
                <a:latin typeface="Arial"/>
                <a:cs typeface="Arial"/>
              </a:rPr>
              <a:t>surveillance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8756" y="2623748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9619" y="2623748"/>
            <a:ext cx="7399042" cy="22839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Include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at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least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100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vaccinees</a:t>
            </a:r>
            <a:r>
              <a:rPr dirty="0" smtClean="0" sz="1800" spc="-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in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each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age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group: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6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months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5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years,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12722" marR="34290">
              <a:lnSpc>
                <a:spcPct val="95825"/>
              </a:lnSpc>
            </a:pP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12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years,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13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18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years,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≥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18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years-65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years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and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&gt;</a:t>
            </a:r>
            <a:r>
              <a:rPr dirty="0" smtClean="0" sz="1800" spc="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65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years</a:t>
            </a:r>
            <a:endParaRPr sz="1800">
              <a:latin typeface="Arial"/>
              <a:cs typeface="Arial"/>
            </a:endParaRPr>
          </a:p>
          <a:p>
            <a:pPr marL="12722" marR="107843" indent="-22">
              <a:lnSpc>
                <a:spcPct val="100041"/>
              </a:lnSpc>
              <a:spcBef>
                <a:spcPts val="522"/>
              </a:spcBef>
            </a:pP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Patients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followed-up</a:t>
            </a:r>
            <a:r>
              <a:rPr dirty="0" smtClean="0" sz="1800" spc="-1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at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7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days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post-immunisation</a:t>
            </a:r>
            <a:r>
              <a:rPr dirty="0" smtClean="0" sz="1800" spc="-1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for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the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stated</a:t>
            </a:r>
            <a:r>
              <a:rPr dirty="0" smtClean="0" sz="1800" spc="-9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AEIs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(or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up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14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days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for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live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attenuated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vaccine)</a:t>
            </a:r>
            <a:endParaRPr sz="1800">
              <a:latin typeface="Arial"/>
              <a:cs typeface="Arial"/>
            </a:endParaRPr>
          </a:p>
          <a:p>
            <a:pPr marL="12722" marR="236464" indent="-22">
              <a:lnSpc>
                <a:spcPct val="100041"/>
              </a:lnSpc>
              <a:spcBef>
                <a:spcPts val="430"/>
              </a:spcBef>
            </a:pP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Need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be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able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detect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change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in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the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frequency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and/or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severity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of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AEIs</a:t>
            </a:r>
            <a:r>
              <a:rPr dirty="0" smtClean="0" sz="1800" spc="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compared</a:t>
            </a:r>
            <a:r>
              <a:rPr dirty="0" smtClean="0" sz="1800" spc="-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800" spc="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current</a:t>
            </a:r>
            <a:r>
              <a:rPr dirty="0" smtClean="0" sz="1800" spc="-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product</a:t>
            </a:r>
            <a:r>
              <a:rPr dirty="0" smtClean="0" sz="1800" spc="-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specific</a:t>
            </a:r>
            <a:r>
              <a:rPr dirty="0" smtClean="0" sz="1800" spc="-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information</a:t>
            </a:r>
            <a:r>
              <a:rPr dirty="0" smtClean="0" sz="1800" spc="-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or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trial</a:t>
            </a:r>
            <a:r>
              <a:rPr dirty="0" smtClean="0" sz="1800" spc="-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results</a:t>
            </a:r>
            <a:r>
              <a:rPr dirty="0" smtClean="0" sz="1800" spc="-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in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first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</a:t>
            </a:r>
            <a:r>
              <a:rPr dirty="0" smtClean="0" sz="1800" spc="-100">
                <a:solidFill>
                  <a:srgbClr val="3F3F3F"/>
                </a:solidFill>
                <a:latin typeface="Arial"/>
                <a:cs typeface="Arial"/>
              </a:rPr>
              <a:t>r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,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and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in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future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years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using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previous</a:t>
            </a:r>
            <a:r>
              <a:rPr dirty="0" smtClean="0" sz="1800" spc="-1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yea</a:t>
            </a:r>
            <a:r>
              <a:rPr dirty="0" smtClean="0" sz="1800" spc="64">
                <a:solidFill>
                  <a:srgbClr val="3F3F3F"/>
                </a:solidFill>
                <a:latin typeface="Arial"/>
                <a:cs typeface="Arial"/>
              </a:rPr>
              <a:t>r</a:t>
            </a:r>
            <a:r>
              <a:rPr dirty="0" smtClean="0" sz="1800" spc="-29">
                <a:solidFill>
                  <a:srgbClr val="3F3F3F"/>
                </a:solidFill>
                <a:latin typeface="Arial"/>
                <a:cs typeface="Arial"/>
              </a:rPr>
              <a:t>’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experience</a:t>
            </a:r>
            <a:r>
              <a:rPr dirty="0" smtClean="0" sz="1800" spc="-1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as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expected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68756" y="3227252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68756" y="3830756"/>
            <a:ext cx="139722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4366" y="6548610"/>
            <a:ext cx="4661343" cy="47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Based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on</a:t>
            </a:r>
            <a:r>
              <a:rPr dirty="0" smtClean="0" sz="1600" spc="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selection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of</a:t>
            </a:r>
            <a:r>
              <a:rPr dirty="0" smtClean="0" sz="1600" spc="9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early/high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use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region,</a:t>
            </a:r>
            <a:r>
              <a:rPr dirty="0" smtClean="0" sz="1600" spc="9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patient</a:t>
            </a:r>
            <a:endParaRPr sz="1600">
              <a:latin typeface="Arial"/>
              <a:cs typeface="Arial"/>
            </a:endParaRPr>
          </a:p>
          <a:p>
            <a:pPr marL="12700" marR="30518">
              <a:lnSpc>
                <a:spcPct val="95825"/>
              </a:lnSpc>
            </a:pP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numbers</a:t>
            </a:r>
            <a:r>
              <a:rPr dirty="0" smtClean="0" sz="1600" spc="9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should</a:t>
            </a:r>
            <a:r>
              <a:rPr dirty="0" smtClean="0" sz="1600" spc="-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be</a:t>
            </a:r>
            <a:r>
              <a:rPr dirty="0" smtClean="0" sz="1600" spc="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achievable</a:t>
            </a:r>
            <a:r>
              <a:rPr dirty="0" smtClean="0" sz="1600" spc="-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within</a:t>
            </a:r>
            <a:r>
              <a:rPr dirty="0" smtClean="0" sz="1600" spc="-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one</a:t>
            </a:r>
            <a:r>
              <a:rPr dirty="0" smtClean="0" sz="1600" spc="-4" i="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3F3F3F"/>
                </a:solidFill>
                <a:latin typeface="Arial"/>
                <a:cs typeface="Arial"/>
              </a:rPr>
              <a:t>month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57200" y="457200"/>
            <a:ext cx="9144000" cy="2600706"/>
          </a:xfrm>
          <a:custGeom>
            <a:avLst/>
            <a:gdLst/>
            <a:ahLst/>
            <a:cxnLst/>
            <a:rect l="l" t="t" r="r" b="b"/>
            <a:pathLst>
              <a:path w="9144000" h="2600706">
                <a:moveTo>
                  <a:pt x="9144000" y="2600705"/>
                </a:moveTo>
                <a:lnTo>
                  <a:pt x="9144000" y="0"/>
                </a:lnTo>
                <a:lnTo>
                  <a:pt x="0" y="0"/>
                </a:lnTo>
                <a:lnTo>
                  <a:pt x="0" y="2600706"/>
                </a:lnTo>
                <a:lnTo>
                  <a:pt x="9144000" y="2600705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8076438" y="2437637"/>
            <a:ext cx="313308" cy="306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152638" y="1917191"/>
            <a:ext cx="351574" cy="344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648700" y="1773174"/>
            <a:ext cx="257975" cy="243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9127236" y="2000250"/>
            <a:ext cx="324726" cy="3177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9150858" y="1427987"/>
            <a:ext cx="354495" cy="3589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010656" y="1346453"/>
            <a:ext cx="385762" cy="3832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6559296" y="1156715"/>
            <a:ext cx="317792" cy="3147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628638" y="675893"/>
            <a:ext cx="281330" cy="2804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956548" y="2561843"/>
            <a:ext cx="255320" cy="2446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84008" y="2122931"/>
            <a:ext cx="164592" cy="1592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22870" y="1725929"/>
            <a:ext cx="188975" cy="1844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055864" y="1523999"/>
            <a:ext cx="233959" cy="2263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456170" y="1447037"/>
            <a:ext cx="164592" cy="1592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263383" y="1161287"/>
            <a:ext cx="164592" cy="1592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6977633" y="1114044"/>
            <a:ext cx="164592" cy="15849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120890" y="1361693"/>
            <a:ext cx="121920" cy="1203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514844" y="1199387"/>
            <a:ext cx="152400" cy="1516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667244" y="942593"/>
            <a:ext cx="188975" cy="1889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559802" y="672845"/>
            <a:ext cx="188975" cy="1897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283958" y="482345"/>
            <a:ext cx="210972" cy="2087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295894" y="846581"/>
            <a:ext cx="121920" cy="12192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8161020" y="599694"/>
            <a:ext cx="164592" cy="15773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8439150" y="647699"/>
            <a:ext cx="164592" cy="1569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8677656" y="685799"/>
            <a:ext cx="152400" cy="15697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629650" y="933449"/>
            <a:ext cx="158496" cy="1569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8886444" y="1209293"/>
            <a:ext cx="196596" cy="1897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9223248" y="1009650"/>
            <a:ext cx="235457" cy="2346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8846820" y="1607819"/>
            <a:ext cx="176783" cy="16230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8061198" y="457200"/>
            <a:ext cx="282435" cy="11734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839200" y="457200"/>
            <a:ext cx="182879" cy="15544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6468618" y="457200"/>
            <a:ext cx="195071" cy="792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8950452" y="2303525"/>
            <a:ext cx="284225" cy="505206"/>
          </a:xfrm>
          <a:custGeom>
            <a:avLst/>
            <a:gdLst/>
            <a:ahLst/>
            <a:cxnLst/>
            <a:rect l="l" t="t" r="r" b="b"/>
            <a:pathLst>
              <a:path w="284225" h="505206">
                <a:moveTo>
                  <a:pt x="73861" y="269880"/>
                </a:moveTo>
                <a:lnTo>
                  <a:pt x="61453" y="276444"/>
                </a:lnTo>
                <a:lnTo>
                  <a:pt x="49870" y="284226"/>
                </a:lnTo>
                <a:lnTo>
                  <a:pt x="39220" y="293136"/>
                </a:lnTo>
                <a:lnTo>
                  <a:pt x="29613" y="303086"/>
                </a:lnTo>
                <a:lnTo>
                  <a:pt x="21159" y="313988"/>
                </a:lnTo>
                <a:lnTo>
                  <a:pt x="13966" y="325755"/>
                </a:lnTo>
                <a:lnTo>
                  <a:pt x="8145" y="338296"/>
                </a:lnTo>
                <a:lnTo>
                  <a:pt x="3805" y="351525"/>
                </a:lnTo>
                <a:lnTo>
                  <a:pt x="1056" y="365353"/>
                </a:lnTo>
                <a:lnTo>
                  <a:pt x="7" y="379692"/>
                </a:lnTo>
                <a:lnTo>
                  <a:pt x="0" y="381000"/>
                </a:lnTo>
                <a:lnTo>
                  <a:pt x="886" y="395489"/>
                </a:lnTo>
                <a:lnTo>
                  <a:pt x="3472" y="409457"/>
                </a:lnTo>
                <a:lnTo>
                  <a:pt x="7650" y="422819"/>
                </a:lnTo>
                <a:lnTo>
                  <a:pt x="13312" y="435488"/>
                </a:lnTo>
                <a:lnTo>
                  <a:pt x="20347" y="447378"/>
                </a:lnTo>
                <a:lnTo>
                  <a:pt x="28649" y="458405"/>
                </a:lnTo>
                <a:lnTo>
                  <a:pt x="38108" y="468480"/>
                </a:lnTo>
                <a:lnTo>
                  <a:pt x="48616" y="477520"/>
                </a:lnTo>
                <a:lnTo>
                  <a:pt x="60065" y="485438"/>
                </a:lnTo>
                <a:lnTo>
                  <a:pt x="72345" y="492148"/>
                </a:lnTo>
                <a:lnTo>
                  <a:pt x="85348" y="497564"/>
                </a:lnTo>
                <a:lnTo>
                  <a:pt x="98966" y="501601"/>
                </a:lnTo>
                <a:lnTo>
                  <a:pt x="113090" y="504172"/>
                </a:lnTo>
                <a:lnTo>
                  <a:pt x="127612" y="505191"/>
                </a:lnTo>
                <a:lnTo>
                  <a:pt x="129539" y="505206"/>
                </a:lnTo>
                <a:lnTo>
                  <a:pt x="144559" y="504391"/>
                </a:lnTo>
                <a:lnTo>
                  <a:pt x="159048" y="502004"/>
                </a:lnTo>
                <a:lnTo>
                  <a:pt x="172917" y="498132"/>
                </a:lnTo>
                <a:lnTo>
                  <a:pt x="186074" y="492861"/>
                </a:lnTo>
                <a:lnTo>
                  <a:pt x="198426" y="486278"/>
                </a:lnTo>
                <a:lnTo>
                  <a:pt x="209883" y="478470"/>
                </a:lnTo>
                <a:lnTo>
                  <a:pt x="220353" y="469524"/>
                </a:lnTo>
                <a:lnTo>
                  <a:pt x="229744" y="459525"/>
                </a:lnTo>
                <a:lnTo>
                  <a:pt x="237965" y="448561"/>
                </a:lnTo>
                <a:lnTo>
                  <a:pt x="244924" y="436719"/>
                </a:lnTo>
                <a:lnTo>
                  <a:pt x="250530" y="424084"/>
                </a:lnTo>
                <a:lnTo>
                  <a:pt x="254691" y="410744"/>
                </a:lnTo>
                <a:lnTo>
                  <a:pt x="257315" y="396786"/>
                </a:lnTo>
                <a:lnTo>
                  <a:pt x="258311" y="382295"/>
                </a:lnTo>
                <a:lnTo>
                  <a:pt x="258317" y="381000"/>
                </a:lnTo>
                <a:lnTo>
                  <a:pt x="257557" y="367305"/>
                </a:lnTo>
                <a:lnTo>
                  <a:pt x="255322" y="353994"/>
                </a:lnTo>
                <a:lnTo>
                  <a:pt x="251682" y="341161"/>
                </a:lnTo>
                <a:lnTo>
                  <a:pt x="246707" y="328900"/>
                </a:lnTo>
                <a:lnTo>
                  <a:pt x="240465" y="317305"/>
                </a:lnTo>
                <a:lnTo>
                  <a:pt x="233026" y="306471"/>
                </a:lnTo>
                <a:lnTo>
                  <a:pt x="224460" y="296491"/>
                </a:lnTo>
                <a:lnTo>
                  <a:pt x="214835" y="287459"/>
                </a:lnTo>
                <a:lnTo>
                  <a:pt x="204222" y="279470"/>
                </a:lnTo>
                <a:lnTo>
                  <a:pt x="195833" y="274320"/>
                </a:lnTo>
                <a:lnTo>
                  <a:pt x="208440" y="235955"/>
                </a:lnTo>
                <a:lnTo>
                  <a:pt x="219788" y="201424"/>
                </a:lnTo>
                <a:lnTo>
                  <a:pt x="229942" y="170525"/>
                </a:lnTo>
                <a:lnTo>
                  <a:pt x="238969" y="143054"/>
                </a:lnTo>
                <a:lnTo>
                  <a:pt x="246935" y="118812"/>
                </a:lnTo>
                <a:lnTo>
                  <a:pt x="253907" y="97596"/>
                </a:lnTo>
                <a:lnTo>
                  <a:pt x="259951" y="79204"/>
                </a:lnTo>
                <a:lnTo>
                  <a:pt x="265133" y="63434"/>
                </a:lnTo>
                <a:lnTo>
                  <a:pt x="269519" y="50086"/>
                </a:lnTo>
                <a:lnTo>
                  <a:pt x="273176" y="38957"/>
                </a:lnTo>
                <a:lnTo>
                  <a:pt x="276171" y="29845"/>
                </a:lnTo>
                <a:lnTo>
                  <a:pt x="278568" y="22549"/>
                </a:lnTo>
                <a:lnTo>
                  <a:pt x="280436" y="16866"/>
                </a:lnTo>
                <a:lnTo>
                  <a:pt x="281839" y="12596"/>
                </a:lnTo>
                <a:lnTo>
                  <a:pt x="282844" y="9536"/>
                </a:lnTo>
                <a:lnTo>
                  <a:pt x="283927" y="6241"/>
                </a:lnTo>
                <a:lnTo>
                  <a:pt x="284225" y="5333"/>
                </a:lnTo>
                <a:lnTo>
                  <a:pt x="265175" y="0"/>
                </a:lnTo>
                <a:lnTo>
                  <a:pt x="252569" y="38038"/>
                </a:lnTo>
                <a:lnTo>
                  <a:pt x="241221" y="72275"/>
                </a:lnTo>
                <a:lnTo>
                  <a:pt x="231067" y="102912"/>
                </a:lnTo>
                <a:lnTo>
                  <a:pt x="222040" y="130149"/>
                </a:lnTo>
                <a:lnTo>
                  <a:pt x="214074" y="154185"/>
                </a:lnTo>
                <a:lnTo>
                  <a:pt x="207102" y="175221"/>
                </a:lnTo>
                <a:lnTo>
                  <a:pt x="201058" y="193457"/>
                </a:lnTo>
                <a:lnTo>
                  <a:pt x="195876" y="209092"/>
                </a:lnTo>
                <a:lnTo>
                  <a:pt x="191490" y="222327"/>
                </a:lnTo>
                <a:lnTo>
                  <a:pt x="187833" y="233362"/>
                </a:lnTo>
                <a:lnTo>
                  <a:pt x="184838" y="242396"/>
                </a:lnTo>
                <a:lnTo>
                  <a:pt x="182441" y="249631"/>
                </a:lnTo>
                <a:lnTo>
                  <a:pt x="180573" y="255265"/>
                </a:lnTo>
                <a:lnTo>
                  <a:pt x="179170" y="259499"/>
                </a:lnTo>
                <a:lnTo>
                  <a:pt x="178165" y="262532"/>
                </a:lnTo>
                <a:lnTo>
                  <a:pt x="177082" y="265799"/>
                </a:lnTo>
                <a:lnTo>
                  <a:pt x="176783" y="266700"/>
                </a:lnTo>
                <a:lnTo>
                  <a:pt x="144594" y="267615"/>
                </a:lnTo>
                <a:lnTo>
                  <a:pt x="159054" y="270283"/>
                </a:lnTo>
                <a:lnTo>
                  <a:pt x="172813" y="274583"/>
                </a:lnTo>
                <a:lnTo>
                  <a:pt x="185764" y="280398"/>
                </a:lnTo>
                <a:lnTo>
                  <a:pt x="197801" y="287607"/>
                </a:lnTo>
                <a:lnTo>
                  <a:pt x="208818" y="296092"/>
                </a:lnTo>
                <a:lnTo>
                  <a:pt x="218707" y="305734"/>
                </a:lnTo>
                <a:lnTo>
                  <a:pt x="227363" y="316414"/>
                </a:lnTo>
                <a:lnTo>
                  <a:pt x="234679" y="328013"/>
                </a:lnTo>
                <a:lnTo>
                  <a:pt x="240548" y="340411"/>
                </a:lnTo>
                <a:lnTo>
                  <a:pt x="244864" y="353490"/>
                </a:lnTo>
                <a:lnTo>
                  <a:pt x="247521" y="367131"/>
                </a:lnTo>
                <a:lnTo>
                  <a:pt x="248411" y="381000"/>
                </a:lnTo>
                <a:lnTo>
                  <a:pt x="247494" y="395677"/>
                </a:lnTo>
                <a:lnTo>
                  <a:pt x="244812" y="409718"/>
                </a:lnTo>
                <a:lnTo>
                  <a:pt x="240471" y="423029"/>
                </a:lnTo>
                <a:lnTo>
                  <a:pt x="234580" y="435515"/>
                </a:lnTo>
                <a:lnTo>
                  <a:pt x="227243" y="447084"/>
                </a:lnTo>
                <a:lnTo>
                  <a:pt x="218568" y="457640"/>
                </a:lnTo>
                <a:lnTo>
                  <a:pt x="208660" y="467090"/>
                </a:lnTo>
                <a:lnTo>
                  <a:pt x="197628" y="475340"/>
                </a:lnTo>
                <a:lnTo>
                  <a:pt x="185576" y="482296"/>
                </a:lnTo>
                <a:lnTo>
                  <a:pt x="172612" y="487864"/>
                </a:lnTo>
                <a:lnTo>
                  <a:pt x="158842" y="491950"/>
                </a:lnTo>
                <a:lnTo>
                  <a:pt x="144372" y="494459"/>
                </a:lnTo>
                <a:lnTo>
                  <a:pt x="129539" y="495300"/>
                </a:lnTo>
                <a:lnTo>
                  <a:pt x="114820" y="494440"/>
                </a:lnTo>
                <a:lnTo>
                  <a:pt x="100574" y="491922"/>
                </a:lnTo>
                <a:lnTo>
                  <a:pt x="86921" y="487839"/>
                </a:lnTo>
                <a:lnTo>
                  <a:pt x="73984" y="482285"/>
                </a:lnTo>
                <a:lnTo>
                  <a:pt x="61886" y="475352"/>
                </a:lnTo>
                <a:lnTo>
                  <a:pt x="50747" y="467134"/>
                </a:lnTo>
                <a:lnTo>
                  <a:pt x="40691" y="457723"/>
                </a:lnTo>
                <a:lnTo>
                  <a:pt x="31838" y="447212"/>
                </a:lnTo>
                <a:lnTo>
                  <a:pt x="24312" y="435695"/>
                </a:lnTo>
                <a:lnTo>
                  <a:pt x="18234" y="423264"/>
                </a:lnTo>
                <a:lnTo>
                  <a:pt x="13725" y="410013"/>
                </a:lnTo>
                <a:lnTo>
                  <a:pt x="10909" y="396034"/>
                </a:lnTo>
                <a:lnTo>
                  <a:pt x="9906" y="381421"/>
                </a:lnTo>
                <a:lnTo>
                  <a:pt x="9905" y="381000"/>
                </a:lnTo>
                <a:lnTo>
                  <a:pt x="10855" y="366968"/>
                </a:lnTo>
                <a:lnTo>
                  <a:pt x="13622" y="353378"/>
                </a:lnTo>
                <a:lnTo>
                  <a:pt x="18084" y="340347"/>
                </a:lnTo>
                <a:lnTo>
                  <a:pt x="24119" y="327992"/>
                </a:lnTo>
                <a:lnTo>
                  <a:pt x="31607" y="316432"/>
                </a:lnTo>
                <a:lnTo>
                  <a:pt x="40423" y="305785"/>
                </a:lnTo>
                <a:lnTo>
                  <a:pt x="50447" y="296167"/>
                </a:lnTo>
                <a:lnTo>
                  <a:pt x="61557" y="287698"/>
                </a:lnTo>
                <a:lnTo>
                  <a:pt x="73630" y="280495"/>
                </a:lnTo>
                <a:lnTo>
                  <a:pt x="86544" y="274676"/>
                </a:lnTo>
                <a:lnTo>
                  <a:pt x="100179" y="270359"/>
                </a:lnTo>
                <a:lnTo>
                  <a:pt x="114410" y="267661"/>
                </a:lnTo>
                <a:lnTo>
                  <a:pt x="129118" y="266700"/>
                </a:lnTo>
                <a:lnTo>
                  <a:pt x="86983" y="264620"/>
                </a:lnTo>
                <a:lnTo>
                  <a:pt x="73861" y="26988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9037435" y="2561081"/>
            <a:ext cx="89800" cy="10059"/>
          </a:xfrm>
          <a:custGeom>
            <a:avLst/>
            <a:gdLst/>
            <a:ahLst/>
            <a:cxnLst/>
            <a:rect l="l" t="t" r="r" b="b"/>
            <a:pathLst>
              <a:path w="89800" h="10059">
                <a:moveTo>
                  <a:pt x="27948" y="814"/>
                </a:moveTo>
                <a:lnTo>
                  <a:pt x="13726" y="3198"/>
                </a:lnTo>
                <a:lnTo>
                  <a:pt x="0" y="7064"/>
                </a:lnTo>
                <a:lnTo>
                  <a:pt x="42135" y="9144"/>
                </a:lnTo>
                <a:lnTo>
                  <a:pt x="42556" y="9143"/>
                </a:lnTo>
                <a:lnTo>
                  <a:pt x="57611" y="10059"/>
                </a:lnTo>
                <a:lnTo>
                  <a:pt x="89800" y="9143"/>
                </a:lnTo>
                <a:lnTo>
                  <a:pt x="78384" y="4627"/>
                </a:lnTo>
                <a:lnTo>
                  <a:pt x="66615" y="1769"/>
                </a:lnTo>
                <a:lnTo>
                  <a:pt x="53819" y="318"/>
                </a:lnTo>
                <a:lnTo>
                  <a:pt x="42556" y="0"/>
                </a:lnTo>
                <a:lnTo>
                  <a:pt x="27948" y="814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9388602" y="2270759"/>
            <a:ext cx="212598" cy="163067"/>
          </a:xfrm>
          <a:custGeom>
            <a:avLst/>
            <a:gdLst/>
            <a:ahLst/>
            <a:cxnLst/>
            <a:rect l="l" t="t" r="r" b="b"/>
            <a:pathLst>
              <a:path w="212598" h="163068">
                <a:moveTo>
                  <a:pt x="9905" y="0"/>
                </a:moveTo>
                <a:lnTo>
                  <a:pt x="0" y="15240"/>
                </a:lnTo>
                <a:lnTo>
                  <a:pt x="203453" y="163067"/>
                </a:lnTo>
                <a:lnTo>
                  <a:pt x="212597" y="148589"/>
                </a:lnTo>
                <a:lnTo>
                  <a:pt x="9905" y="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8074152" y="1427226"/>
            <a:ext cx="1428750" cy="1314450"/>
          </a:xfrm>
          <a:custGeom>
            <a:avLst/>
            <a:gdLst/>
            <a:ahLst/>
            <a:cxnLst/>
            <a:rect l="l" t="t" r="r" b="b"/>
            <a:pathLst>
              <a:path w="1428750" h="1314450">
                <a:moveTo>
                  <a:pt x="225327" y="887528"/>
                </a:moveTo>
                <a:lnTo>
                  <a:pt x="227813" y="873283"/>
                </a:lnTo>
                <a:lnTo>
                  <a:pt x="229766" y="862084"/>
                </a:lnTo>
                <a:lnTo>
                  <a:pt x="231253" y="853565"/>
                </a:lnTo>
                <a:lnTo>
                  <a:pt x="232336" y="847359"/>
                </a:lnTo>
                <a:lnTo>
                  <a:pt x="233079" y="843099"/>
                </a:lnTo>
                <a:lnTo>
                  <a:pt x="233546" y="840420"/>
                </a:lnTo>
                <a:lnTo>
                  <a:pt x="233934" y="838199"/>
                </a:lnTo>
                <a:lnTo>
                  <a:pt x="252984" y="838199"/>
                </a:lnTo>
                <a:lnTo>
                  <a:pt x="267755" y="837595"/>
                </a:lnTo>
                <a:lnTo>
                  <a:pt x="282182" y="835811"/>
                </a:lnTo>
                <a:lnTo>
                  <a:pt x="296216" y="832897"/>
                </a:lnTo>
                <a:lnTo>
                  <a:pt x="309811" y="828899"/>
                </a:lnTo>
                <a:lnTo>
                  <a:pt x="322919" y="823865"/>
                </a:lnTo>
                <a:lnTo>
                  <a:pt x="335493" y="817842"/>
                </a:lnTo>
                <a:lnTo>
                  <a:pt x="347485" y="810877"/>
                </a:lnTo>
                <a:lnTo>
                  <a:pt x="341291" y="803870"/>
                </a:lnTo>
                <a:lnTo>
                  <a:pt x="329258" y="810718"/>
                </a:lnTo>
                <a:lnTo>
                  <a:pt x="316615" y="816563"/>
                </a:lnTo>
                <a:lnTo>
                  <a:pt x="303415" y="821352"/>
                </a:lnTo>
                <a:lnTo>
                  <a:pt x="289711" y="825034"/>
                </a:lnTo>
                <a:lnTo>
                  <a:pt x="275554" y="827556"/>
                </a:lnTo>
                <a:lnTo>
                  <a:pt x="260998" y="828868"/>
                </a:lnTo>
                <a:lnTo>
                  <a:pt x="252984" y="829055"/>
                </a:lnTo>
                <a:lnTo>
                  <a:pt x="238480" y="828422"/>
                </a:lnTo>
                <a:lnTo>
                  <a:pt x="224285" y="826555"/>
                </a:lnTo>
                <a:lnTo>
                  <a:pt x="210458" y="823507"/>
                </a:lnTo>
                <a:lnTo>
                  <a:pt x="197055" y="819329"/>
                </a:lnTo>
                <a:lnTo>
                  <a:pt x="184135" y="814071"/>
                </a:lnTo>
                <a:lnTo>
                  <a:pt x="171755" y="807785"/>
                </a:lnTo>
                <a:lnTo>
                  <a:pt x="159973" y="800523"/>
                </a:lnTo>
                <a:lnTo>
                  <a:pt x="148846" y="792336"/>
                </a:lnTo>
                <a:lnTo>
                  <a:pt x="138432" y="783275"/>
                </a:lnTo>
                <a:lnTo>
                  <a:pt x="128789" y="773392"/>
                </a:lnTo>
                <a:lnTo>
                  <a:pt x="119976" y="762737"/>
                </a:lnTo>
                <a:lnTo>
                  <a:pt x="112048" y="751362"/>
                </a:lnTo>
                <a:lnTo>
                  <a:pt x="105064" y="739318"/>
                </a:lnTo>
                <a:lnTo>
                  <a:pt x="99083" y="726657"/>
                </a:lnTo>
                <a:lnTo>
                  <a:pt x="94161" y="713430"/>
                </a:lnTo>
                <a:lnTo>
                  <a:pt x="90356" y="699689"/>
                </a:lnTo>
                <a:lnTo>
                  <a:pt x="87726" y="685483"/>
                </a:lnTo>
                <a:lnTo>
                  <a:pt x="86328" y="670866"/>
                </a:lnTo>
                <a:lnTo>
                  <a:pt x="86106" y="662177"/>
                </a:lnTo>
                <a:lnTo>
                  <a:pt x="86758" y="647343"/>
                </a:lnTo>
                <a:lnTo>
                  <a:pt x="88677" y="632892"/>
                </a:lnTo>
                <a:lnTo>
                  <a:pt x="91804" y="618874"/>
                </a:lnTo>
                <a:lnTo>
                  <a:pt x="96082" y="605340"/>
                </a:lnTo>
                <a:lnTo>
                  <a:pt x="101453" y="592343"/>
                </a:lnTo>
                <a:lnTo>
                  <a:pt x="107860" y="579934"/>
                </a:lnTo>
                <a:lnTo>
                  <a:pt x="115244" y="568163"/>
                </a:lnTo>
                <a:lnTo>
                  <a:pt x="123549" y="557082"/>
                </a:lnTo>
                <a:lnTo>
                  <a:pt x="132715" y="546743"/>
                </a:lnTo>
                <a:lnTo>
                  <a:pt x="142687" y="537196"/>
                </a:lnTo>
                <a:lnTo>
                  <a:pt x="153405" y="528494"/>
                </a:lnTo>
                <a:lnTo>
                  <a:pt x="164812" y="520686"/>
                </a:lnTo>
                <a:lnTo>
                  <a:pt x="176851" y="513825"/>
                </a:lnTo>
                <a:lnTo>
                  <a:pt x="189463" y="507963"/>
                </a:lnTo>
                <a:lnTo>
                  <a:pt x="202592" y="503149"/>
                </a:lnTo>
                <a:lnTo>
                  <a:pt x="216179" y="499436"/>
                </a:lnTo>
                <a:lnTo>
                  <a:pt x="230167" y="496874"/>
                </a:lnTo>
                <a:lnTo>
                  <a:pt x="244497" y="495516"/>
                </a:lnTo>
                <a:lnTo>
                  <a:pt x="252984" y="495299"/>
                </a:lnTo>
                <a:lnTo>
                  <a:pt x="267402" y="495905"/>
                </a:lnTo>
                <a:lnTo>
                  <a:pt x="281472" y="497688"/>
                </a:lnTo>
                <a:lnTo>
                  <a:pt x="295142" y="500601"/>
                </a:lnTo>
                <a:lnTo>
                  <a:pt x="308362" y="504595"/>
                </a:lnTo>
                <a:lnTo>
                  <a:pt x="321081" y="509621"/>
                </a:lnTo>
                <a:lnTo>
                  <a:pt x="333248" y="515631"/>
                </a:lnTo>
                <a:lnTo>
                  <a:pt x="344812" y="522576"/>
                </a:lnTo>
                <a:lnTo>
                  <a:pt x="355722" y="530408"/>
                </a:lnTo>
                <a:lnTo>
                  <a:pt x="365927" y="539077"/>
                </a:lnTo>
                <a:lnTo>
                  <a:pt x="375375" y="548536"/>
                </a:lnTo>
                <a:lnTo>
                  <a:pt x="384017" y="558736"/>
                </a:lnTo>
                <a:lnTo>
                  <a:pt x="391801" y="569628"/>
                </a:lnTo>
                <a:lnTo>
                  <a:pt x="398676" y="581164"/>
                </a:lnTo>
                <a:lnTo>
                  <a:pt x="404591" y="593295"/>
                </a:lnTo>
                <a:lnTo>
                  <a:pt x="409495" y="605972"/>
                </a:lnTo>
                <a:lnTo>
                  <a:pt x="412241" y="614933"/>
                </a:lnTo>
                <a:lnTo>
                  <a:pt x="414528" y="617219"/>
                </a:lnTo>
                <a:lnTo>
                  <a:pt x="416404" y="629330"/>
                </a:lnTo>
                <a:lnTo>
                  <a:pt x="429006" y="638555"/>
                </a:lnTo>
                <a:lnTo>
                  <a:pt x="417976" y="641587"/>
                </a:lnTo>
                <a:lnTo>
                  <a:pt x="418940" y="654498"/>
                </a:lnTo>
                <a:lnTo>
                  <a:pt x="419100" y="662177"/>
                </a:lnTo>
                <a:lnTo>
                  <a:pt x="418463" y="677045"/>
                </a:lnTo>
                <a:lnTo>
                  <a:pt x="416589" y="691528"/>
                </a:lnTo>
                <a:lnTo>
                  <a:pt x="427467" y="685664"/>
                </a:lnTo>
                <a:lnTo>
                  <a:pt x="428786" y="671094"/>
                </a:lnTo>
                <a:lnTo>
                  <a:pt x="429006" y="662177"/>
                </a:lnTo>
                <a:lnTo>
                  <a:pt x="429006" y="640841"/>
                </a:lnTo>
                <a:lnTo>
                  <a:pt x="459267" y="621911"/>
                </a:lnTo>
                <a:lnTo>
                  <a:pt x="485629" y="605420"/>
                </a:lnTo>
                <a:lnTo>
                  <a:pt x="508361" y="591199"/>
                </a:lnTo>
                <a:lnTo>
                  <a:pt x="527732" y="579081"/>
                </a:lnTo>
                <a:lnTo>
                  <a:pt x="544010" y="568898"/>
                </a:lnTo>
                <a:lnTo>
                  <a:pt x="557465" y="560481"/>
                </a:lnTo>
                <a:lnTo>
                  <a:pt x="568366" y="553662"/>
                </a:lnTo>
                <a:lnTo>
                  <a:pt x="576981" y="548272"/>
                </a:lnTo>
                <a:lnTo>
                  <a:pt x="583579" y="544145"/>
                </a:lnTo>
                <a:lnTo>
                  <a:pt x="588430" y="541110"/>
                </a:lnTo>
                <a:lnTo>
                  <a:pt x="591801" y="539001"/>
                </a:lnTo>
                <a:lnTo>
                  <a:pt x="595184" y="536885"/>
                </a:lnTo>
                <a:lnTo>
                  <a:pt x="595884" y="536447"/>
                </a:lnTo>
                <a:lnTo>
                  <a:pt x="603443" y="546652"/>
                </a:lnTo>
                <a:lnTo>
                  <a:pt x="612209" y="555982"/>
                </a:lnTo>
                <a:lnTo>
                  <a:pt x="622055" y="564362"/>
                </a:lnTo>
                <a:lnTo>
                  <a:pt x="632854" y="571717"/>
                </a:lnTo>
                <a:lnTo>
                  <a:pt x="644479" y="577973"/>
                </a:lnTo>
                <a:lnTo>
                  <a:pt x="671519" y="577822"/>
                </a:lnTo>
                <a:lnTo>
                  <a:pt x="657941" y="573522"/>
                </a:lnTo>
                <a:lnTo>
                  <a:pt x="645064" y="567707"/>
                </a:lnTo>
                <a:lnTo>
                  <a:pt x="633014" y="560498"/>
                </a:lnTo>
                <a:lnTo>
                  <a:pt x="621916" y="552013"/>
                </a:lnTo>
                <a:lnTo>
                  <a:pt x="611895" y="542371"/>
                </a:lnTo>
                <a:lnTo>
                  <a:pt x="603077" y="531691"/>
                </a:lnTo>
                <a:lnTo>
                  <a:pt x="595586" y="520092"/>
                </a:lnTo>
                <a:lnTo>
                  <a:pt x="589548" y="507694"/>
                </a:lnTo>
                <a:lnTo>
                  <a:pt x="585088" y="494615"/>
                </a:lnTo>
                <a:lnTo>
                  <a:pt x="582333" y="480974"/>
                </a:lnTo>
                <a:lnTo>
                  <a:pt x="581406" y="467105"/>
                </a:lnTo>
                <a:lnTo>
                  <a:pt x="582361" y="453028"/>
                </a:lnTo>
                <a:lnTo>
                  <a:pt x="585143" y="439395"/>
                </a:lnTo>
                <a:lnTo>
                  <a:pt x="589627" y="426325"/>
                </a:lnTo>
                <a:lnTo>
                  <a:pt x="595688" y="413938"/>
                </a:lnTo>
                <a:lnTo>
                  <a:pt x="603199" y="402353"/>
                </a:lnTo>
                <a:lnTo>
                  <a:pt x="612037" y="391688"/>
                </a:lnTo>
                <a:lnTo>
                  <a:pt x="622075" y="382062"/>
                </a:lnTo>
                <a:lnTo>
                  <a:pt x="633189" y="373595"/>
                </a:lnTo>
                <a:lnTo>
                  <a:pt x="645252" y="366406"/>
                </a:lnTo>
                <a:lnTo>
                  <a:pt x="658140" y="360613"/>
                </a:lnTo>
                <a:lnTo>
                  <a:pt x="671728" y="356336"/>
                </a:lnTo>
                <a:lnTo>
                  <a:pt x="685889" y="353694"/>
                </a:lnTo>
                <a:lnTo>
                  <a:pt x="700278" y="352805"/>
                </a:lnTo>
                <a:lnTo>
                  <a:pt x="715482" y="353721"/>
                </a:lnTo>
                <a:lnTo>
                  <a:pt x="730044" y="356389"/>
                </a:lnTo>
                <a:lnTo>
                  <a:pt x="770208" y="362465"/>
                </a:lnTo>
                <a:lnTo>
                  <a:pt x="757931" y="355771"/>
                </a:lnTo>
                <a:lnTo>
                  <a:pt x="744841" y="350382"/>
                </a:lnTo>
                <a:lnTo>
                  <a:pt x="731031" y="346383"/>
                </a:lnTo>
                <a:lnTo>
                  <a:pt x="716592" y="343862"/>
                </a:lnTo>
                <a:lnTo>
                  <a:pt x="701616" y="342906"/>
                </a:lnTo>
                <a:lnTo>
                  <a:pt x="700278" y="342899"/>
                </a:lnTo>
                <a:lnTo>
                  <a:pt x="685679" y="343714"/>
                </a:lnTo>
                <a:lnTo>
                  <a:pt x="671486" y="346101"/>
                </a:lnTo>
                <a:lnTo>
                  <a:pt x="657804" y="349973"/>
                </a:lnTo>
                <a:lnTo>
                  <a:pt x="644742" y="355244"/>
                </a:lnTo>
                <a:lnTo>
                  <a:pt x="632404" y="361827"/>
                </a:lnTo>
                <a:lnTo>
                  <a:pt x="620896" y="369635"/>
                </a:lnTo>
                <a:lnTo>
                  <a:pt x="610326" y="378581"/>
                </a:lnTo>
                <a:lnTo>
                  <a:pt x="600800" y="388580"/>
                </a:lnTo>
                <a:lnTo>
                  <a:pt x="592423" y="399544"/>
                </a:lnTo>
                <a:lnTo>
                  <a:pt x="585303" y="411386"/>
                </a:lnTo>
                <a:lnTo>
                  <a:pt x="579544" y="424021"/>
                </a:lnTo>
                <a:lnTo>
                  <a:pt x="575255" y="437361"/>
                </a:lnTo>
                <a:lnTo>
                  <a:pt x="572540" y="451319"/>
                </a:lnTo>
                <a:lnTo>
                  <a:pt x="571506" y="465810"/>
                </a:lnTo>
                <a:lnTo>
                  <a:pt x="571500" y="467105"/>
                </a:lnTo>
                <a:lnTo>
                  <a:pt x="572696" y="481091"/>
                </a:lnTo>
                <a:lnTo>
                  <a:pt x="575691" y="493812"/>
                </a:lnTo>
                <a:lnTo>
                  <a:pt x="579593" y="505157"/>
                </a:lnTo>
                <a:lnTo>
                  <a:pt x="581406" y="509777"/>
                </a:lnTo>
                <a:lnTo>
                  <a:pt x="551207" y="528615"/>
                </a:lnTo>
                <a:lnTo>
                  <a:pt x="525070" y="544920"/>
                </a:lnTo>
                <a:lnTo>
                  <a:pt x="502699" y="558875"/>
                </a:lnTo>
                <a:lnTo>
                  <a:pt x="483802" y="570663"/>
                </a:lnTo>
                <a:lnTo>
                  <a:pt x="468087" y="580467"/>
                </a:lnTo>
                <a:lnTo>
                  <a:pt x="455259" y="588469"/>
                </a:lnTo>
                <a:lnTo>
                  <a:pt x="445026" y="594853"/>
                </a:lnTo>
                <a:lnTo>
                  <a:pt x="437094" y="599801"/>
                </a:lnTo>
                <a:lnTo>
                  <a:pt x="431170" y="603496"/>
                </a:lnTo>
                <a:lnTo>
                  <a:pt x="426962" y="606121"/>
                </a:lnTo>
                <a:lnTo>
                  <a:pt x="424175" y="607859"/>
                </a:lnTo>
                <a:lnTo>
                  <a:pt x="421386" y="609599"/>
                </a:lnTo>
                <a:lnTo>
                  <a:pt x="417000" y="596879"/>
                </a:lnTo>
                <a:lnTo>
                  <a:pt x="411658" y="584611"/>
                </a:lnTo>
                <a:lnTo>
                  <a:pt x="405400" y="572842"/>
                </a:lnTo>
                <a:lnTo>
                  <a:pt x="398268" y="561617"/>
                </a:lnTo>
                <a:lnTo>
                  <a:pt x="390303" y="550983"/>
                </a:lnTo>
                <a:lnTo>
                  <a:pt x="381545" y="540987"/>
                </a:lnTo>
                <a:lnTo>
                  <a:pt x="372036" y="531675"/>
                </a:lnTo>
                <a:lnTo>
                  <a:pt x="361818" y="523092"/>
                </a:lnTo>
                <a:lnTo>
                  <a:pt x="350930" y="515286"/>
                </a:lnTo>
                <a:lnTo>
                  <a:pt x="339415" y="508303"/>
                </a:lnTo>
                <a:lnTo>
                  <a:pt x="327314" y="502188"/>
                </a:lnTo>
                <a:lnTo>
                  <a:pt x="314667" y="496988"/>
                </a:lnTo>
                <a:lnTo>
                  <a:pt x="301517" y="492750"/>
                </a:lnTo>
                <a:lnTo>
                  <a:pt x="287903" y="489520"/>
                </a:lnTo>
                <a:lnTo>
                  <a:pt x="273867" y="487344"/>
                </a:lnTo>
                <a:lnTo>
                  <a:pt x="259451" y="486268"/>
                </a:lnTo>
                <a:lnTo>
                  <a:pt x="252984" y="486155"/>
                </a:lnTo>
                <a:lnTo>
                  <a:pt x="238552" y="486758"/>
                </a:lnTo>
                <a:lnTo>
                  <a:pt x="224388" y="488534"/>
                </a:lnTo>
                <a:lnTo>
                  <a:pt x="210544" y="491436"/>
                </a:lnTo>
                <a:lnTo>
                  <a:pt x="197075" y="495417"/>
                </a:lnTo>
                <a:lnTo>
                  <a:pt x="184034" y="500430"/>
                </a:lnTo>
                <a:lnTo>
                  <a:pt x="171474" y="506429"/>
                </a:lnTo>
                <a:lnTo>
                  <a:pt x="159450" y="513366"/>
                </a:lnTo>
                <a:lnTo>
                  <a:pt x="148015" y="521194"/>
                </a:lnTo>
                <a:lnTo>
                  <a:pt x="137222" y="529866"/>
                </a:lnTo>
                <a:lnTo>
                  <a:pt x="127126" y="539335"/>
                </a:lnTo>
                <a:lnTo>
                  <a:pt x="117781" y="549554"/>
                </a:lnTo>
                <a:lnTo>
                  <a:pt x="109238" y="560475"/>
                </a:lnTo>
                <a:lnTo>
                  <a:pt x="101554" y="572053"/>
                </a:lnTo>
                <a:lnTo>
                  <a:pt x="94780" y="584239"/>
                </a:lnTo>
                <a:lnTo>
                  <a:pt x="88972" y="596987"/>
                </a:lnTo>
                <a:lnTo>
                  <a:pt x="84182" y="610250"/>
                </a:lnTo>
                <a:lnTo>
                  <a:pt x="80464" y="623980"/>
                </a:lnTo>
                <a:lnTo>
                  <a:pt x="77872" y="638131"/>
                </a:lnTo>
                <a:lnTo>
                  <a:pt x="76460" y="652656"/>
                </a:lnTo>
                <a:lnTo>
                  <a:pt x="76200" y="662177"/>
                </a:lnTo>
                <a:lnTo>
                  <a:pt x="76779" y="676499"/>
                </a:lnTo>
                <a:lnTo>
                  <a:pt x="78488" y="690485"/>
                </a:lnTo>
                <a:lnTo>
                  <a:pt x="81279" y="704097"/>
                </a:lnTo>
                <a:lnTo>
                  <a:pt x="85108" y="717291"/>
                </a:lnTo>
                <a:lnTo>
                  <a:pt x="89928" y="730028"/>
                </a:lnTo>
                <a:lnTo>
                  <a:pt x="95694" y="742267"/>
                </a:lnTo>
                <a:lnTo>
                  <a:pt x="102360" y="753967"/>
                </a:lnTo>
                <a:lnTo>
                  <a:pt x="109879" y="765087"/>
                </a:lnTo>
                <a:lnTo>
                  <a:pt x="118207" y="775585"/>
                </a:lnTo>
                <a:lnTo>
                  <a:pt x="127298" y="785422"/>
                </a:lnTo>
                <a:lnTo>
                  <a:pt x="137104" y="794555"/>
                </a:lnTo>
                <a:lnTo>
                  <a:pt x="147582" y="802944"/>
                </a:lnTo>
                <a:lnTo>
                  <a:pt x="158685" y="810549"/>
                </a:lnTo>
                <a:lnTo>
                  <a:pt x="170367" y="817328"/>
                </a:lnTo>
                <a:lnTo>
                  <a:pt x="182582" y="823240"/>
                </a:lnTo>
                <a:lnTo>
                  <a:pt x="195285" y="828245"/>
                </a:lnTo>
                <a:lnTo>
                  <a:pt x="204978" y="831341"/>
                </a:lnTo>
                <a:lnTo>
                  <a:pt x="198853" y="866299"/>
                </a:lnTo>
                <a:lnTo>
                  <a:pt x="193585" y="896359"/>
                </a:lnTo>
                <a:lnTo>
                  <a:pt x="189112" y="921893"/>
                </a:lnTo>
                <a:lnTo>
                  <a:pt x="185366" y="943270"/>
                </a:lnTo>
                <a:lnTo>
                  <a:pt x="182284" y="960858"/>
                </a:lnTo>
                <a:lnTo>
                  <a:pt x="179802" y="975028"/>
                </a:lnTo>
                <a:lnTo>
                  <a:pt x="177853" y="986149"/>
                </a:lnTo>
                <a:lnTo>
                  <a:pt x="176374" y="994590"/>
                </a:lnTo>
                <a:lnTo>
                  <a:pt x="175300" y="1000720"/>
                </a:lnTo>
                <a:lnTo>
                  <a:pt x="174566" y="1004910"/>
                </a:lnTo>
                <a:lnTo>
                  <a:pt x="174107" y="1007528"/>
                </a:lnTo>
                <a:lnTo>
                  <a:pt x="173736" y="1009649"/>
                </a:lnTo>
                <a:lnTo>
                  <a:pt x="157734" y="1009649"/>
                </a:lnTo>
                <a:lnTo>
                  <a:pt x="142933" y="1010336"/>
                </a:lnTo>
                <a:lnTo>
                  <a:pt x="128490" y="1012353"/>
                </a:lnTo>
                <a:lnTo>
                  <a:pt x="114471" y="1015635"/>
                </a:lnTo>
                <a:lnTo>
                  <a:pt x="100944" y="1020118"/>
                </a:lnTo>
                <a:lnTo>
                  <a:pt x="87973" y="1025736"/>
                </a:lnTo>
                <a:lnTo>
                  <a:pt x="75627" y="1032426"/>
                </a:lnTo>
                <a:lnTo>
                  <a:pt x="111954" y="1026553"/>
                </a:lnTo>
                <a:lnTo>
                  <a:pt x="125889" y="1022887"/>
                </a:lnTo>
                <a:lnTo>
                  <a:pt x="140332" y="1020538"/>
                </a:lnTo>
                <a:lnTo>
                  <a:pt x="155209" y="1019576"/>
                </a:lnTo>
                <a:lnTo>
                  <a:pt x="157734" y="1019555"/>
                </a:lnTo>
                <a:lnTo>
                  <a:pt x="172957" y="1020282"/>
                </a:lnTo>
                <a:lnTo>
                  <a:pt x="221032" y="1023949"/>
                </a:lnTo>
                <a:lnTo>
                  <a:pt x="208162" y="1019003"/>
                </a:lnTo>
                <a:lnTo>
                  <a:pt x="202691" y="1017269"/>
                </a:lnTo>
                <a:lnTo>
                  <a:pt x="208793" y="982298"/>
                </a:lnTo>
                <a:lnTo>
                  <a:pt x="214043" y="952204"/>
                </a:lnTo>
                <a:lnTo>
                  <a:pt x="218507" y="926622"/>
                </a:lnTo>
                <a:lnTo>
                  <a:pt x="222247" y="905186"/>
                </a:lnTo>
                <a:lnTo>
                  <a:pt x="225327" y="887528"/>
                </a:lnTo>
                <a:close/>
              </a:path>
              <a:path w="1428750" h="1314450">
                <a:moveTo>
                  <a:pt x="427467" y="685664"/>
                </a:moveTo>
                <a:lnTo>
                  <a:pt x="416589" y="691528"/>
                </a:lnTo>
                <a:lnTo>
                  <a:pt x="413529" y="705576"/>
                </a:lnTo>
                <a:lnTo>
                  <a:pt x="409337" y="719136"/>
                </a:lnTo>
                <a:lnTo>
                  <a:pt x="404064" y="732157"/>
                </a:lnTo>
                <a:lnTo>
                  <a:pt x="397762" y="744587"/>
                </a:lnTo>
                <a:lnTo>
                  <a:pt x="390485" y="756375"/>
                </a:lnTo>
                <a:lnTo>
                  <a:pt x="382283" y="767469"/>
                </a:lnTo>
                <a:lnTo>
                  <a:pt x="373211" y="777817"/>
                </a:lnTo>
                <a:lnTo>
                  <a:pt x="363320" y="787367"/>
                </a:lnTo>
                <a:lnTo>
                  <a:pt x="352663" y="796069"/>
                </a:lnTo>
                <a:lnTo>
                  <a:pt x="341291" y="803870"/>
                </a:lnTo>
                <a:lnTo>
                  <a:pt x="347485" y="810877"/>
                </a:lnTo>
                <a:lnTo>
                  <a:pt x="358848" y="803018"/>
                </a:lnTo>
                <a:lnTo>
                  <a:pt x="369535" y="794312"/>
                </a:lnTo>
                <a:lnTo>
                  <a:pt x="379498" y="784807"/>
                </a:lnTo>
                <a:lnTo>
                  <a:pt x="388690" y="774549"/>
                </a:lnTo>
                <a:lnTo>
                  <a:pt x="397064" y="763587"/>
                </a:lnTo>
                <a:lnTo>
                  <a:pt x="404572" y="751967"/>
                </a:lnTo>
                <a:lnTo>
                  <a:pt x="411166" y="739737"/>
                </a:lnTo>
                <a:lnTo>
                  <a:pt x="416801" y="726945"/>
                </a:lnTo>
                <a:lnTo>
                  <a:pt x="421427" y="713637"/>
                </a:lnTo>
                <a:lnTo>
                  <a:pt x="424998" y="699861"/>
                </a:lnTo>
                <a:lnTo>
                  <a:pt x="427467" y="685664"/>
                </a:lnTo>
                <a:close/>
              </a:path>
              <a:path w="1428750" h="1314450">
                <a:moveTo>
                  <a:pt x="1428553" y="190111"/>
                </a:moveTo>
                <a:lnTo>
                  <a:pt x="1428750" y="181355"/>
                </a:lnTo>
                <a:lnTo>
                  <a:pt x="1428162" y="166454"/>
                </a:lnTo>
                <a:lnTo>
                  <a:pt x="1419171" y="168747"/>
                </a:lnTo>
                <a:lnTo>
                  <a:pt x="1419606" y="181355"/>
                </a:lnTo>
                <a:lnTo>
                  <a:pt x="1418989" y="196354"/>
                </a:lnTo>
                <a:lnTo>
                  <a:pt x="1417172" y="210979"/>
                </a:lnTo>
                <a:lnTo>
                  <a:pt x="1414204" y="225179"/>
                </a:lnTo>
                <a:lnTo>
                  <a:pt x="1410134" y="238904"/>
                </a:lnTo>
                <a:lnTo>
                  <a:pt x="1405012" y="252101"/>
                </a:lnTo>
                <a:lnTo>
                  <a:pt x="1398886" y="264720"/>
                </a:lnTo>
                <a:lnTo>
                  <a:pt x="1391806" y="276709"/>
                </a:lnTo>
                <a:lnTo>
                  <a:pt x="1383821" y="288017"/>
                </a:lnTo>
                <a:lnTo>
                  <a:pt x="1374980" y="298593"/>
                </a:lnTo>
                <a:lnTo>
                  <a:pt x="1365333" y="308385"/>
                </a:lnTo>
                <a:lnTo>
                  <a:pt x="1354928" y="317342"/>
                </a:lnTo>
                <a:lnTo>
                  <a:pt x="1343816" y="325413"/>
                </a:lnTo>
                <a:lnTo>
                  <a:pt x="1332045" y="332547"/>
                </a:lnTo>
                <a:lnTo>
                  <a:pt x="1319664" y="338691"/>
                </a:lnTo>
                <a:lnTo>
                  <a:pt x="1306723" y="343796"/>
                </a:lnTo>
                <a:lnTo>
                  <a:pt x="1293271" y="347809"/>
                </a:lnTo>
                <a:lnTo>
                  <a:pt x="1279357" y="350680"/>
                </a:lnTo>
                <a:lnTo>
                  <a:pt x="1265030" y="352357"/>
                </a:lnTo>
                <a:lnTo>
                  <a:pt x="1252728" y="352805"/>
                </a:lnTo>
                <a:lnTo>
                  <a:pt x="1238419" y="352170"/>
                </a:lnTo>
                <a:lnTo>
                  <a:pt x="1224411" y="350297"/>
                </a:lnTo>
                <a:lnTo>
                  <a:pt x="1210758" y="347239"/>
                </a:lnTo>
                <a:lnTo>
                  <a:pt x="1197517" y="343047"/>
                </a:lnTo>
                <a:lnTo>
                  <a:pt x="1184741" y="337771"/>
                </a:lnTo>
                <a:lnTo>
                  <a:pt x="1172488" y="331464"/>
                </a:lnTo>
                <a:lnTo>
                  <a:pt x="1160811" y="324176"/>
                </a:lnTo>
                <a:lnTo>
                  <a:pt x="1149767" y="315959"/>
                </a:lnTo>
                <a:lnTo>
                  <a:pt x="1139411" y="306864"/>
                </a:lnTo>
                <a:lnTo>
                  <a:pt x="1129798" y="296942"/>
                </a:lnTo>
                <a:lnTo>
                  <a:pt x="1120983" y="286245"/>
                </a:lnTo>
                <a:lnTo>
                  <a:pt x="1113023" y="274824"/>
                </a:lnTo>
                <a:lnTo>
                  <a:pt x="1105972" y="262730"/>
                </a:lnTo>
                <a:lnTo>
                  <a:pt x="1099886" y="250015"/>
                </a:lnTo>
                <a:lnTo>
                  <a:pt x="1094820" y="236729"/>
                </a:lnTo>
                <a:lnTo>
                  <a:pt x="1090830" y="222925"/>
                </a:lnTo>
                <a:lnTo>
                  <a:pt x="1087971" y="208652"/>
                </a:lnTo>
                <a:lnTo>
                  <a:pt x="1086297" y="193964"/>
                </a:lnTo>
                <a:lnTo>
                  <a:pt x="1085850" y="181355"/>
                </a:lnTo>
                <a:lnTo>
                  <a:pt x="1086484" y="166357"/>
                </a:lnTo>
                <a:lnTo>
                  <a:pt x="1088352" y="151732"/>
                </a:lnTo>
                <a:lnTo>
                  <a:pt x="1091397" y="137532"/>
                </a:lnTo>
                <a:lnTo>
                  <a:pt x="1095564" y="123807"/>
                </a:lnTo>
                <a:lnTo>
                  <a:pt x="1100798" y="110610"/>
                </a:lnTo>
                <a:lnTo>
                  <a:pt x="1107043" y="97991"/>
                </a:lnTo>
                <a:lnTo>
                  <a:pt x="1114244" y="86002"/>
                </a:lnTo>
                <a:lnTo>
                  <a:pt x="1122346" y="74694"/>
                </a:lnTo>
                <a:lnTo>
                  <a:pt x="1131293" y="64118"/>
                </a:lnTo>
                <a:lnTo>
                  <a:pt x="1141029" y="54326"/>
                </a:lnTo>
                <a:lnTo>
                  <a:pt x="1151500" y="45369"/>
                </a:lnTo>
                <a:lnTo>
                  <a:pt x="1162649" y="37298"/>
                </a:lnTo>
                <a:lnTo>
                  <a:pt x="1174423" y="30164"/>
                </a:lnTo>
                <a:lnTo>
                  <a:pt x="1186764" y="24020"/>
                </a:lnTo>
                <a:lnTo>
                  <a:pt x="1199618" y="18915"/>
                </a:lnTo>
                <a:lnTo>
                  <a:pt x="1212930" y="14902"/>
                </a:lnTo>
                <a:lnTo>
                  <a:pt x="1226643" y="12031"/>
                </a:lnTo>
                <a:lnTo>
                  <a:pt x="1240703" y="10354"/>
                </a:lnTo>
                <a:lnTo>
                  <a:pt x="1252728" y="9905"/>
                </a:lnTo>
                <a:lnTo>
                  <a:pt x="1267362" y="10541"/>
                </a:lnTo>
                <a:lnTo>
                  <a:pt x="1281626" y="12414"/>
                </a:lnTo>
                <a:lnTo>
                  <a:pt x="1295469" y="15472"/>
                </a:lnTo>
                <a:lnTo>
                  <a:pt x="1332910" y="19853"/>
                </a:lnTo>
                <a:lnTo>
                  <a:pt x="1320426" y="13886"/>
                </a:lnTo>
                <a:lnTo>
                  <a:pt x="1307433" y="8919"/>
                </a:lnTo>
                <a:lnTo>
                  <a:pt x="1293974" y="4999"/>
                </a:lnTo>
                <a:lnTo>
                  <a:pt x="1280095" y="2175"/>
                </a:lnTo>
                <a:lnTo>
                  <a:pt x="1265841" y="494"/>
                </a:lnTo>
                <a:lnTo>
                  <a:pt x="1252728" y="0"/>
                </a:lnTo>
                <a:lnTo>
                  <a:pt x="1238486" y="609"/>
                </a:lnTo>
                <a:lnTo>
                  <a:pt x="1224515" y="2406"/>
                </a:lnTo>
                <a:lnTo>
                  <a:pt x="1210864" y="5342"/>
                </a:lnTo>
                <a:lnTo>
                  <a:pt x="1197584" y="9368"/>
                </a:lnTo>
                <a:lnTo>
                  <a:pt x="1184725" y="14438"/>
                </a:lnTo>
                <a:lnTo>
                  <a:pt x="1172338" y="20502"/>
                </a:lnTo>
                <a:lnTo>
                  <a:pt x="1160473" y="27512"/>
                </a:lnTo>
                <a:lnTo>
                  <a:pt x="1149181" y="35420"/>
                </a:lnTo>
                <a:lnTo>
                  <a:pt x="1138511" y="44179"/>
                </a:lnTo>
                <a:lnTo>
                  <a:pt x="1128516" y="53740"/>
                </a:lnTo>
                <a:lnTo>
                  <a:pt x="1119244" y="64054"/>
                </a:lnTo>
                <a:lnTo>
                  <a:pt x="1110747" y="75074"/>
                </a:lnTo>
                <a:lnTo>
                  <a:pt x="1103075" y="86751"/>
                </a:lnTo>
                <a:lnTo>
                  <a:pt x="1096279" y="99038"/>
                </a:lnTo>
                <a:lnTo>
                  <a:pt x="1090408" y="111886"/>
                </a:lnTo>
                <a:lnTo>
                  <a:pt x="1085514" y="125247"/>
                </a:lnTo>
                <a:lnTo>
                  <a:pt x="1081647" y="139073"/>
                </a:lnTo>
                <a:lnTo>
                  <a:pt x="1078857" y="153316"/>
                </a:lnTo>
                <a:lnTo>
                  <a:pt x="1077195" y="167927"/>
                </a:lnTo>
                <a:lnTo>
                  <a:pt x="1076706" y="181355"/>
                </a:lnTo>
                <a:lnTo>
                  <a:pt x="1077300" y="196215"/>
                </a:lnTo>
                <a:lnTo>
                  <a:pt x="1079050" y="210730"/>
                </a:lnTo>
                <a:lnTo>
                  <a:pt x="1081908" y="224854"/>
                </a:lnTo>
                <a:lnTo>
                  <a:pt x="1085826" y="238543"/>
                </a:lnTo>
                <a:lnTo>
                  <a:pt x="1090755" y="251754"/>
                </a:lnTo>
                <a:lnTo>
                  <a:pt x="1096648" y="264441"/>
                </a:lnTo>
                <a:lnTo>
                  <a:pt x="1103455" y="276559"/>
                </a:lnTo>
                <a:lnTo>
                  <a:pt x="1111130" y="288065"/>
                </a:lnTo>
                <a:lnTo>
                  <a:pt x="1119623" y="298914"/>
                </a:lnTo>
                <a:lnTo>
                  <a:pt x="1128887" y="309062"/>
                </a:lnTo>
                <a:lnTo>
                  <a:pt x="1138872" y="318463"/>
                </a:lnTo>
                <a:lnTo>
                  <a:pt x="1149532" y="327074"/>
                </a:lnTo>
                <a:lnTo>
                  <a:pt x="1160817" y="334849"/>
                </a:lnTo>
                <a:lnTo>
                  <a:pt x="1172681" y="341745"/>
                </a:lnTo>
                <a:lnTo>
                  <a:pt x="1185073" y="347717"/>
                </a:lnTo>
                <a:lnTo>
                  <a:pt x="1197946" y="352720"/>
                </a:lnTo>
                <a:lnTo>
                  <a:pt x="1211253" y="356710"/>
                </a:lnTo>
                <a:lnTo>
                  <a:pt x="1224944" y="359642"/>
                </a:lnTo>
                <a:lnTo>
                  <a:pt x="1238972" y="361473"/>
                </a:lnTo>
                <a:lnTo>
                  <a:pt x="1245870" y="361949"/>
                </a:lnTo>
                <a:lnTo>
                  <a:pt x="1243432" y="397741"/>
                </a:lnTo>
                <a:lnTo>
                  <a:pt x="1241285" y="429272"/>
                </a:lnTo>
                <a:lnTo>
                  <a:pt x="1239409" y="456811"/>
                </a:lnTo>
                <a:lnTo>
                  <a:pt x="1237787" y="480630"/>
                </a:lnTo>
                <a:lnTo>
                  <a:pt x="1236400" y="500998"/>
                </a:lnTo>
                <a:lnTo>
                  <a:pt x="1235230" y="518185"/>
                </a:lnTo>
                <a:lnTo>
                  <a:pt x="1234258" y="532462"/>
                </a:lnTo>
                <a:lnTo>
                  <a:pt x="1233465" y="544098"/>
                </a:lnTo>
                <a:lnTo>
                  <a:pt x="1232834" y="553363"/>
                </a:lnTo>
                <a:lnTo>
                  <a:pt x="1232346" y="560528"/>
                </a:lnTo>
                <a:lnTo>
                  <a:pt x="1231983" y="565862"/>
                </a:lnTo>
                <a:lnTo>
                  <a:pt x="1231726" y="569636"/>
                </a:lnTo>
                <a:lnTo>
                  <a:pt x="1231457" y="573582"/>
                </a:lnTo>
                <a:lnTo>
                  <a:pt x="1231392" y="574547"/>
                </a:lnTo>
                <a:lnTo>
                  <a:pt x="1224534" y="571499"/>
                </a:lnTo>
                <a:lnTo>
                  <a:pt x="1210056" y="571499"/>
                </a:lnTo>
                <a:lnTo>
                  <a:pt x="1195825" y="572122"/>
                </a:lnTo>
                <a:lnTo>
                  <a:pt x="1181950" y="573953"/>
                </a:lnTo>
                <a:lnTo>
                  <a:pt x="1168484" y="576937"/>
                </a:lnTo>
                <a:lnTo>
                  <a:pt x="1155477" y="581018"/>
                </a:lnTo>
                <a:lnTo>
                  <a:pt x="1195834" y="582076"/>
                </a:lnTo>
                <a:lnTo>
                  <a:pt x="1210056" y="581405"/>
                </a:lnTo>
                <a:lnTo>
                  <a:pt x="1224942" y="582116"/>
                </a:lnTo>
                <a:lnTo>
                  <a:pt x="1239387" y="584204"/>
                </a:lnTo>
                <a:lnTo>
                  <a:pt x="1253332" y="587599"/>
                </a:lnTo>
                <a:lnTo>
                  <a:pt x="1266716" y="592234"/>
                </a:lnTo>
                <a:lnTo>
                  <a:pt x="1279480" y="598041"/>
                </a:lnTo>
                <a:lnTo>
                  <a:pt x="1291563" y="604950"/>
                </a:lnTo>
                <a:lnTo>
                  <a:pt x="1302906" y="612895"/>
                </a:lnTo>
                <a:lnTo>
                  <a:pt x="1313449" y="621806"/>
                </a:lnTo>
                <a:lnTo>
                  <a:pt x="1323132" y="631616"/>
                </a:lnTo>
                <a:lnTo>
                  <a:pt x="1331896" y="642256"/>
                </a:lnTo>
                <a:lnTo>
                  <a:pt x="1339679" y="653657"/>
                </a:lnTo>
                <a:lnTo>
                  <a:pt x="1346423" y="665752"/>
                </a:lnTo>
                <a:lnTo>
                  <a:pt x="1352068" y="678472"/>
                </a:lnTo>
                <a:lnTo>
                  <a:pt x="1356553" y="691749"/>
                </a:lnTo>
                <a:lnTo>
                  <a:pt x="1359819" y="705514"/>
                </a:lnTo>
                <a:lnTo>
                  <a:pt x="1361807" y="719700"/>
                </a:lnTo>
                <a:lnTo>
                  <a:pt x="1362456" y="733805"/>
                </a:lnTo>
                <a:lnTo>
                  <a:pt x="1361767" y="748334"/>
                </a:lnTo>
                <a:lnTo>
                  <a:pt x="1359741" y="762508"/>
                </a:lnTo>
                <a:lnTo>
                  <a:pt x="1356438" y="776260"/>
                </a:lnTo>
                <a:lnTo>
                  <a:pt x="1351918" y="789522"/>
                </a:lnTo>
                <a:lnTo>
                  <a:pt x="1346240" y="802225"/>
                </a:lnTo>
                <a:lnTo>
                  <a:pt x="1339465" y="814300"/>
                </a:lnTo>
                <a:lnTo>
                  <a:pt x="1331651" y="825680"/>
                </a:lnTo>
                <a:lnTo>
                  <a:pt x="1322860" y="836296"/>
                </a:lnTo>
                <a:lnTo>
                  <a:pt x="1313151" y="846080"/>
                </a:lnTo>
                <a:lnTo>
                  <a:pt x="1302584" y="854964"/>
                </a:lnTo>
                <a:lnTo>
                  <a:pt x="1291218" y="862879"/>
                </a:lnTo>
                <a:lnTo>
                  <a:pt x="1279114" y="869757"/>
                </a:lnTo>
                <a:lnTo>
                  <a:pt x="1266331" y="875530"/>
                </a:lnTo>
                <a:lnTo>
                  <a:pt x="1252929" y="880130"/>
                </a:lnTo>
                <a:lnTo>
                  <a:pt x="1238969" y="883488"/>
                </a:lnTo>
                <a:lnTo>
                  <a:pt x="1224510" y="885535"/>
                </a:lnTo>
                <a:lnTo>
                  <a:pt x="1210056" y="886205"/>
                </a:lnTo>
                <a:lnTo>
                  <a:pt x="1195408" y="885495"/>
                </a:lnTo>
                <a:lnTo>
                  <a:pt x="1181143" y="883407"/>
                </a:lnTo>
                <a:lnTo>
                  <a:pt x="1167327" y="880012"/>
                </a:lnTo>
                <a:lnTo>
                  <a:pt x="1154024" y="875377"/>
                </a:lnTo>
                <a:lnTo>
                  <a:pt x="1141301" y="869570"/>
                </a:lnTo>
                <a:lnTo>
                  <a:pt x="1129223" y="862661"/>
                </a:lnTo>
                <a:lnTo>
                  <a:pt x="1117856" y="854716"/>
                </a:lnTo>
                <a:lnTo>
                  <a:pt x="1107264" y="845805"/>
                </a:lnTo>
                <a:lnTo>
                  <a:pt x="1097513" y="835995"/>
                </a:lnTo>
                <a:lnTo>
                  <a:pt x="1088670" y="825355"/>
                </a:lnTo>
                <a:lnTo>
                  <a:pt x="1080798" y="813954"/>
                </a:lnTo>
                <a:lnTo>
                  <a:pt x="1073965" y="801859"/>
                </a:lnTo>
                <a:lnTo>
                  <a:pt x="1068235" y="789139"/>
                </a:lnTo>
                <a:lnTo>
                  <a:pt x="1063673" y="775862"/>
                </a:lnTo>
                <a:lnTo>
                  <a:pt x="1060346" y="762097"/>
                </a:lnTo>
                <a:lnTo>
                  <a:pt x="1058318" y="747911"/>
                </a:lnTo>
                <a:lnTo>
                  <a:pt x="1057656" y="733805"/>
                </a:lnTo>
                <a:lnTo>
                  <a:pt x="1058359" y="719277"/>
                </a:lnTo>
                <a:lnTo>
                  <a:pt x="1060426" y="705103"/>
                </a:lnTo>
                <a:lnTo>
                  <a:pt x="1063790" y="691351"/>
                </a:lnTo>
                <a:lnTo>
                  <a:pt x="1068387" y="678089"/>
                </a:lnTo>
                <a:lnTo>
                  <a:pt x="1074151" y="665386"/>
                </a:lnTo>
                <a:lnTo>
                  <a:pt x="1081016" y="653311"/>
                </a:lnTo>
                <a:lnTo>
                  <a:pt x="1088917" y="641931"/>
                </a:lnTo>
                <a:lnTo>
                  <a:pt x="1097788" y="631315"/>
                </a:lnTo>
                <a:lnTo>
                  <a:pt x="1107564" y="621531"/>
                </a:lnTo>
                <a:lnTo>
                  <a:pt x="1118179" y="612647"/>
                </a:lnTo>
                <a:lnTo>
                  <a:pt x="1129569" y="604732"/>
                </a:lnTo>
                <a:lnTo>
                  <a:pt x="1141667" y="597854"/>
                </a:lnTo>
                <a:lnTo>
                  <a:pt x="1154408" y="592081"/>
                </a:lnTo>
                <a:lnTo>
                  <a:pt x="1167726" y="587481"/>
                </a:lnTo>
                <a:lnTo>
                  <a:pt x="1131051" y="592254"/>
                </a:lnTo>
                <a:lnTo>
                  <a:pt x="1119735" y="599298"/>
                </a:lnTo>
                <a:lnTo>
                  <a:pt x="1109087" y="607218"/>
                </a:lnTo>
                <a:lnTo>
                  <a:pt x="1099158" y="615961"/>
                </a:lnTo>
                <a:lnTo>
                  <a:pt x="1090000" y="625469"/>
                </a:lnTo>
                <a:lnTo>
                  <a:pt x="1081665" y="635689"/>
                </a:lnTo>
                <a:lnTo>
                  <a:pt x="1074206" y="646564"/>
                </a:lnTo>
                <a:lnTo>
                  <a:pt x="1067673" y="658040"/>
                </a:lnTo>
                <a:lnTo>
                  <a:pt x="1062228" y="669797"/>
                </a:lnTo>
                <a:lnTo>
                  <a:pt x="1027559" y="647627"/>
                </a:lnTo>
                <a:lnTo>
                  <a:pt x="996353" y="627671"/>
                </a:lnTo>
                <a:lnTo>
                  <a:pt x="968430" y="609814"/>
                </a:lnTo>
                <a:lnTo>
                  <a:pt x="943605" y="593939"/>
                </a:lnTo>
                <a:lnTo>
                  <a:pt x="921698" y="579929"/>
                </a:lnTo>
                <a:lnTo>
                  <a:pt x="902525" y="567668"/>
                </a:lnTo>
                <a:lnTo>
                  <a:pt x="885905" y="557039"/>
                </a:lnTo>
                <a:lnTo>
                  <a:pt x="871654" y="547926"/>
                </a:lnTo>
                <a:lnTo>
                  <a:pt x="859592" y="540212"/>
                </a:lnTo>
                <a:lnTo>
                  <a:pt x="849534" y="533780"/>
                </a:lnTo>
                <a:lnTo>
                  <a:pt x="841300" y="528515"/>
                </a:lnTo>
                <a:lnTo>
                  <a:pt x="834706" y="524298"/>
                </a:lnTo>
                <a:lnTo>
                  <a:pt x="829571" y="521014"/>
                </a:lnTo>
                <a:lnTo>
                  <a:pt x="825713" y="518547"/>
                </a:lnTo>
                <a:lnTo>
                  <a:pt x="822948" y="516778"/>
                </a:lnTo>
                <a:lnTo>
                  <a:pt x="819970" y="514874"/>
                </a:lnTo>
                <a:lnTo>
                  <a:pt x="819150" y="514349"/>
                </a:lnTo>
                <a:lnTo>
                  <a:pt x="824112" y="502946"/>
                </a:lnTo>
                <a:lnTo>
                  <a:pt x="827192" y="490610"/>
                </a:lnTo>
                <a:lnTo>
                  <a:pt x="828722" y="477674"/>
                </a:lnTo>
                <a:lnTo>
                  <a:pt x="829056" y="467105"/>
                </a:lnTo>
                <a:lnTo>
                  <a:pt x="828207" y="452572"/>
                </a:lnTo>
                <a:lnTo>
                  <a:pt x="825722" y="438564"/>
                </a:lnTo>
                <a:lnTo>
                  <a:pt x="821693" y="425166"/>
                </a:lnTo>
                <a:lnTo>
                  <a:pt x="816210" y="412466"/>
                </a:lnTo>
                <a:lnTo>
                  <a:pt x="809367" y="400551"/>
                </a:lnTo>
                <a:lnTo>
                  <a:pt x="801253" y="389506"/>
                </a:lnTo>
                <a:lnTo>
                  <a:pt x="791961" y="379419"/>
                </a:lnTo>
                <a:lnTo>
                  <a:pt x="781582" y="370377"/>
                </a:lnTo>
                <a:lnTo>
                  <a:pt x="770208" y="362465"/>
                </a:lnTo>
                <a:lnTo>
                  <a:pt x="730044" y="356389"/>
                </a:lnTo>
                <a:lnTo>
                  <a:pt x="743863" y="360689"/>
                </a:lnTo>
                <a:lnTo>
                  <a:pt x="756839" y="366504"/>
                </a:lnTo>
                <a:lnTo>
                  <a:pt x="768872" y="373713"/>
                </a:lnTo>
                <a:lnTo>
                  <a:pt x="779861" y="382198"/>
                </a:lnTo>
                <a:lnTo>
                  <a:pt x="789707" y="391840"/>
                </a:lnTo>
                <a:lnTo>
                  <a:pt x="798309" y="402520"/>
                </a:lnTo>
                <a:lnTo>
                  <a:pt x="805566" y="414119"/>
                </a:lnTo>
                <a:lnTo>
                  <a:pt x="811379" y="426517"/>
                </a:lnTo>
                <a:lnTo>
                  <a:pt x="815648" y="439596"/>
                </a:lnTo>
                <a:lnTo>
                  <a:pt x="818271" y="453237"/>
                </a:lnTo>
                <a:lnTo>
                  <a:pt x="819150" y="467105"/>
                </a:lnTo>
                <a:lnTo>
                  <a:pt x="818244" y="481183"/>
                </a:lnTo>
                <a:lnTo>
                  <a:pt x="815595" y="494816"/>
                </a:lnTo>
                <a:lnTo>
                  <a:pt x="811303" y="507886"/>
                </a:lnTo>
                <a:lnTo>
                  <a:pt x="805468" y="520273"/>
                </a:lnTo>
                <a:lnTo>
                  <a:pt x="798189" y="531858"/>
                </a:lnTo>
                <a:lnTo>
                  <a:pt x="789568" y="542523"/>
                </a:lnTo>
                <a:lnTo>
                  <a:pt x="779705" y="552149"/>
                </a:lnTo>
                <a:lnTo>
                  <a:pt x="768699" y="560616"/>
                </a:lnTo>
                <a:lnTo>
                  <a:pt x="756651" y="567805"/>
                </a:lnTo>
                <a:lnTo>
                  <a:pt x="743661" y="573598"/>
                </a:lnTo>
                <a:lnTo>
                  <a:pt x="729830" y="577875"/>
                </a:lnTo>
                <a:lnTo>
                  <a:pt x="715258" y="580517"/>
                </a:lnTo>
                <a:lnTo>
                  <a:pt x="700278" y="581405"/>
                </a:lnTo>
                <a:lnTo>
                  <a:pt x="685673" y="580490"/>
                </a:lnTo>
                <a:lnTo>
                  <a:pt x="671519" y="577822"/>
                </a:lnTo>
                <a:lnTo>
                  <a:pt x="644479" y="577973"/>
                </a:lnTo>
                <a:lnTo>
                  <a:pt x="656805" y="583053"/>
                </a:lnTo>
                <a:lnTo>
                  <a:pt x="669703" y="586885"/>
                </a:lnTo>
                <a:lnTo>
                  <a:pt x="683048" y="589392"/>
                </a:lnTo>
                <a:lnTo>
                  <a:pt x="696712" y="590500"/>
                </a:lnTo>
                <a:lnTo>
                  <a:pt x="700278" y="590549"/>
                </a:lnTo>
                <a:lnTo>
                  <a:pt x="714636" y="589814"/>
                </a:lnTo>
                <a:lnTo>
                  <a:pt x="728442" y="587669"/>
                </a:lnTo>
                <a:lnTo>
                  <a:pt x="741625" y="584207"/>
                </a:lnTo>
                <a:lnTo>
                  <a:pt x="754116" y="579522"/>
                </a:lnTo>
                <a:lnTo>
                  <a:pt x="765845" y="573707"/>
                </a:lnTo>
                <a:lnTo>
                  <a:pt x="776743" y="566854"/>
                </a:lnTo>
                <a:lnTo>
                  <a:pt x="786739" y="559057"/>
                </a:lnTo>
                <a:lnTo>
                  <a:pt x="795763" y="550408"/>
                </a:lnTo>
                <a:lnTo>
                  <a:pt x="803747" y="541001"/>
                </a:lnTo>
                <a:lnTo>
                  <a:pt x="805434" y="538733"/>
                </a:lnTo>
                <a:lnTo>
                  <a:pt x="840755" y="561448"/>
                </a:lnTo>
                <a:lnTo>
                  <a:pt x="872547" y="581892"/>
                </a:lnTo>
                <a:lnTo>
                  <a:pt x="900995" y="600187"/>
                </a:lnTo>
                <a:lnTo>
                  <a:pt x="926287" y="616451"/>
                </a:lnTo>
                <a:lnTo>
                  <a:pt x="948606" y="630805"/>
                </a:lnTo>
                <a:lnTo>
                  <a:pt x="968140" y="643366"/>
                </a:lnTo>
                <a:lnTo>
                  <a:pt x="985073" y="654255"/>
                </a:lnTo>
                <a:lnTo>
                  <a:pt x="999591" y="663592"/>
                </a:lnTo>
                <a:lnTo>
                  <a:pt x="1011881" y="671495"/>
                </a:lnTo>
                <a:lnTo>
                  <a:pt x="1022127" y="678084"/>
                </a:lnTo>
                <a:lnTo>
                  <a:pt x="1030516" y="683479"/>
                </a:lnTo>
                <a:lnTo>
                  <a:pt x="1037234" y="687799"/>
                </a:lnTo>
                <a:lnTo>
                  <a:pt x="1042466" y="691163"/>
                </a:lnTo>
                <a:lnTo>
                  <a:pt x="1046397" y="693692"/>
                </a:lnTo>
                <a:lnTo>
                  <a:pt x="1049214" y="695503"/>
                </a:lnTo>
                <a:lnTo>
                  <a:pt x="1052248" y="697454"/>
                </a:lnTo>
                <a:lnTo>
                  <a:pt x="1053084" y="697991"/>
                </a:lnTo>
                <a:lnTo>
                  <a:pt x="1050223" y="710605"/>
                </a:lnTo>
                <a:lnTo>
                  <a:pt x="1048320" y="723050"/>
                </a:lnTo>
                <a:lnTo>
                  <a:pt x="1047750" y="733805"/>
                </a:lnTo>
                <a:lnTo>
                  <a:pt x="1048421" y="748701"/>
                </a:lnTo>
                <a:lnTo>
                  <a:pt x="1050396" y="763178"/>
                </a:lnTo>
                <a:lnTo>
                  <a:pt x="1053614" y="777185"/>
                </a:lnTo>
                <a:lnTo>
                  <a:pt x="1058013" y="790670"/>
                </a:lnTo>
                <a:lnTo>
                  <a:pt x="1063533" y="803581"/>
                </a:lnTo>
                <a:lnTo>
                  <a:pt x="1070112" y="815864"/>
                </a:lnTo>
                <a:lnTo>
                  <a:pt x="1077691" y="827468"/>
                </a:lnTo>
                <a:lnTo>
                  <a:pt x="1086208" y="838341"/>
                </a:lnTo>
                <a:lnTo>
                  <a:pt x="1095602" y="848430"/>
                </a:lnTo>
                <a:lnTo>
                  <a:pt x="1105813" y="857684"/>
                </a:lnTo>
                <a:lnTo>
                  <a:pt x="1116779" y="866049"/>
                </a:lnTo>
                <a:lnTo>
                  <a:pt x="1128441" y="873474"/>
                </a:lnTo>
                <a:lnTo>
                  <a:pt x="1140736" y="879906"/>
                </a:lnTo>
                <a:lnTo>
                  <a:pt x="1153605" y="885294"/>
                </a:lnTo>
                <a:lnTo>
                  <a:pt x="1166986" y="889584"/>
                </a:lnTo>
                <a:lnTo>
                  <a:pt x="1180819" y="892724"/>
                </a:lnTo>
                <a:lnTo>
                  <a:pt x="1195042" y="894664"/>
                </a:lnTo>
                <a:lnTo>
                  <a:pt x="1209596" y="895349"/>
                </a:lnTo>
                <a:lnTo>
                  <a:pt x="1210056" y="895349"/>
                </a:lnTo>
                <a:lnTo>
                  <a:pt x="1224985" y="894701"/>
                </a:lnTo>
                <a:lnTo>
                  <a:pt x="1239495" y="892792"/>
                </a:lnTo>
                <a:lnTo>
                  <a:pt x="1253533" y="889673"/>
                </a:lnTo>
                <a:lnTo>
                  <a:pt x="1267045" y="885399"/>
                </a:lnTo>
                <a:lnTo>
                  <a:pt x="1279979" y="880021"/>
                </a:lnTo>
                <a:lnTo>
                  <a:pt x="1292283" y="873592"/>
                </a:lnTo>
                <a:lnTo>
                  <a:pt x="1303904" y="866166"/>
                </a:lnTo>
                <a:lnTo>
                  <a:pt x="1314789" y="857793"/>
                </a:lnTo>
                <a:lnTo>
                  <a:pt x="1324886" y="848527"/>
                </a:lnTo>
                <a:lnTo>
                  <a:pt x="1334142" y="838422"/>
                </a:lnTo>
                <a:lnTo>
                  <a:pt x="1342504" y="827528"/>
                </a:lnTo>
                <a:lnTo>
                  <a:pt x="1349920" y="815899"/>
                </a:lnTo>
                <a:lnTo>
                  <a:pt x="1356337" y="803588"/>
                </a:lnTo>
                <a:lnTo>
                  <a:pt x="1361703" y="790647"/>
                </a:lnTo>
                <a:lnTo>
                  <a:pt x="1365965" y="777128"/>
                </a:lnTo>
                <a:lnTo>
                  <a:pt x="1369070" y="763085"/>
                </a:lnTo>
                <a:lnTo>
                  <a:pt x="1370966" y="748570"/>
                </a:lnTo>
                <a:lnTo>
                  <a:pt x="1371600" y="733805"/>
                </a:lnTo>
                <a:lnTo>
                  <a:pt x="1370982" y="719657"/>
                </a:lnTo>
                <a:lnTo>
                  <a:pt x="1369162" y="705824"/>
                </a:lnTo>
                <a:lnTo>
                  <a:pt x="1366195" y="692362"/>
                </a:lnTo>
                <a:lnTo>
                  <a:pt x="1362131" y="679325"/>
                </a:lnTo>
                <a:lnTo>
                  <a:pt x="1357024" y="666765"/>
                </a:lnTo>
                <a:lnTo>
                  <a:pt x="1350925" y="654736"/>
                </a:lnTo>
                <a:lnTo>
                  <a:pt x="1343887" y="643294"/>
                </a:lnTo>
                <a:lnTo>
                  <a:pt x="1335963" y="632490"/>
                </a:lnTo>
                <a:lnTo>
                  <a:pt x="1327205" y="622380"/>
                </a:lnTo>
                <a:lnTo>
                  <a:pt x="1317665" y="613016"/>
                </a:lnTo>
                <a:lnTo>
                  <a:pt x="1307396" y="604453"/>
                </a:lnTo>
                <a:lnTo>
                  <a:pt x="1296450" y="596745"/>
                </a:lnTo>
                <a:lnTo>
                  <a:pt x="1284881" y="589944"/>
                </a:lnTo>
                <a:lnTo>
                  <a:pt x="1272739" y="584105"/>
                </a:lnTo>
                <a:lnTo>
                  <a:pt x="1260078" y="579282"/>
                </a:lnTo>
                <a:lnTo>
                  <a:pt x="1259586" y="579119"/>
                </a:lnTo>
                <a:lnTo>
                  <a:pt x="1261952" y="543255"/>
                </a:lnTo>
                <a:lnTo>
                  <a:pt x="1264045" y="511528"/>
                </a:lnTo>
                <a:lnTo>
                  <a:pt x="1265882" y="483684"/>
                </a:lnTo>
                <a:lnTo>
                  <a:pt x="1267479" y="459471"/>
                </a:lnTo>
                <a:lnTo>
                  <a:pt x="1268854" y="438633"/>
                </a:lnTo>
                <a:lnTo>
                  <a:pt x="1270022" y="420919"/>
                </a:lnTo>
                <a:lnTo>
                  <a:pt x="1271002" y="406074"/>
                </a:lnTo>
                <a:lnTo>
                  <a:pt x="1271808" y="393845"/>
                </a:lnTo>
                <a:lnTo>
                  <a:pt x="1272459" y="383979"/>
                </a:lnTo>
                <a:lnTo>
                  <a:pt x="1272971" y="376221"/>
                </a:lnTo>
                <a:lnTo>
                  <a:pt x="1273361" y="370318"/>
                </a:lnTo>
                <a:lnTo>
                  <a:pt x="1273644" y="366017"/>
                </a:lnTo>
                <a:lnTo>
                  <a:pt x="1273839" y="363064"/>
                </a:lnTo>
                <a:lnTo>
                  <a:pt x="1274029" y="360189"/>
                </a:lnTo>
                <a:lnTo>
                  <a:pt x="1274064" y="359663"/>
                </a:lnTo>
                <a:lnTo>
                  <a:pt x="1288132" y="357613"/>
                </a:lnTo>
                <a:lnTo>
                  <a:pt x="1301774" y="354445"/>
                </a:lnTo>
                <a:lnTo>
                  <a:pt x="1314951" y="350207"/>
                </a:lnTo>
                <a:lnTo>
                  <a:pt x="1327620" y="344945"/>
                </a:lnTo>
                <a:lnTo>
                  <a:pt x="1339740" y="338706"/>
                </a:lnTo>
                <a:lnTo>
                  <a:pt x="1351269" y="331537"/>
                </a:lnTo>
                <a:lnTo>
                  <a:pt x="1362168" y="323486"/>
                </a:lnTo>
                <a:lnTo>
                  <a:pt x="1372393" y="314600"/>
                </a:lnTo>
                <a:lnTo>
                  <a:pt x="1381904" y="304924"/>
                </a:lnTo>
                <a:lnTo>
                  <a:pt x="1390659" y="294507"/>
                </a:lnTo>
                <a:lnTo>
                  <a:pt x="1398618" y="283396"/>
                </a:lnTo>
                <a:lnTo>
                  <a:pt x="1405739" y="271636"/>
                </a:lnTo>
                <a:lnTo>
                  <a:pt x="1411981" y="259276"/>
                </a:lnTo>
                <a:lnTo>
                  <a:pt x="1417302" y="246362"/>
                </a:lnTo>
                <a:lnTo>
                  <a:pt x="1421660" y="232942"/>
                </a:lnTo>
                <a:lnTo>
                  <a:pt x="1425016" y="219062"/>
                </a:lnTo>
                <a:lnTo>
                  <a:pt x="1427327" y="204769"/>
                </a:lnTo>
                <a:lnTo>
                  <a:pt x="1428553" y="190111"/>
                </a:lnTo>
                <a:close/>
              </a:path>
              <a:path w="1428750" h="1314450">
                <a:moveTo>
                  <a:pt x="1295469" y="15472"/>
                </a:moveTo>
                <a:lnTo>
                  <a:pt x="1308842" y="19664"/>
                </a:lnTo>
                <a:lnTo>
                  <a:pt x="1321696" y="24940"/>
                </a:lnTo>
                <a:lnTo>
                  <a:pt x="1333982" y="31247"/>
                </a:lnTo>
                <a:lnTo>
                  <a:pt x="1345650" y="38535"/>
                </a:lnTo>
                <a:lnTo>
                  <a:pt x="1356652" y="46752"/>
                </a:lnTo>
                <a:lnTo>
                  <a:pt x="1366938" y="55847"/>
                </a:lnTo>
                <a:lnTo>
                  <a:pt x="1376459" y="65769"/>
                </a:lnTo>
                <a:lnTo>
                  <a:pt x="1385165" y="76466"/>
                </a:lnTo>
                <a:lnTo>
                  <a:pt x="1393008" y="87887"/>
                </a:lnTo>
                <a:lnTo>
                  <a:pt x="1399937" y="99981"/>
                </a:lnTo>
                <a:lnTo>
                  <a:pt x="1405905" y="112696"/>
                </a:lnTo>
                <a:lnTo>
                  <a:pt x="1410862" y="125982"/>
                </a:lnTo>
                <a:lnTo>
                  <a:pt x="1414757" y="139786"/>
                </a:lnTo>
                <a:lnTo>
                  <a:pt x="1417543" y="154059"/>
                </a:lnTo>
                <a:lnTo>
                  <a:pt x="1419171" y="168747"/>
                </a:lnTo>
                <a:lnTo>
                  <a:pt x="1428162" y="166454"/>
                </a:lnTo>
                <a:lnTo>
                  <a:pt x="1426432" y="151877"/>
                </a:lnTo>
                <a:lnTo>
                  <a:pt x="1423602" y="137674"/>
                </a:lnTo>
                <a:lnTo>
                  <a:pt x="1419719" y="123892"/>
                </a:lnTo>
                <a:lnTo>
                  <a:pt x="1414828" y="110580"/>
                </a:lnTo>
                <a:lnTo>
                  <a:pt x="1408974" y="97786"/>
                </a:lnTo>
                <a:lnTo>
                  <a:pt x="1402203" y="85558"/>
                </a:lnTo>
                <a:lnTo>
                  <a:pt x="1394559" y="73944"/>
                </a:lnTo>
                <a:lnTo>
                  <a:pt x="1386088" y="62992"/>
                </a:lnTo>
                <a:lnTo>
                  <a:pt x="1376835" y="52751"/>
                </a:lnTo>
                <a:lnTo>
                  <a:pt x="1366845" y="43268"/>
                </a:lnTo>
                <a:lnTo>
                  <a:pt x="1356165" y="34592"/>
                </a:lnTo>
                <a:lnTo>
                  <a:pt x="1344838" y="26771"/>
                </a:lnTo>
                <a:lnTo>
                  <a:pt x="1332910" y="19853"/>
                </a:lnTo>
                <a:lnTo>
                  <a:pt x="1295469" y="15472"/>
                </a:lnTo>
                <a:close/>
              </a:path>
              <a:path w="1428750" h="1314450">
                <a:moveTo>
                  <a:pt x="417976" y="641587"/>
                </a:moveTo>
                <a:lnTo>
                  <a:pt x="429006" y="638555"/>
                </a:lnTo>
                <a:lnTo>
                  <a:pt x="416404" y="629330"/>
                </a:lnTo>
                <a:lnTo>
                  <a:pt x="417976" y="641587"/>
                </a:lnTo>
                <a:close/>
              </a:path>
              <a:path w="1428750" h="1314450">
                <a:moveTo>
                  <a:pt x="1142982" y="586143"/>
                </a:moveTo>
                <a:lnTo>
                  <a:pt x="1131051" y="592254"/>
                </a:lnTo>
                <a:lnTo>
                  <a:pt x="1167726" y="587481"/>
                </a:lnTo>
                <a:lnTo>
                  <a:pt x="1181557" y="584123"/>
                </a:lnTo>
                <a:lnTo>
                  <a:pt x="1195834" y="582076"/>
                </a:lnTo>
                <a:lnTo>
                  <a:pt x="1155477" y="581018"/>
                </a:lnTo>
                <a:lnTo>
                  <a:pt x="1142982" y="586143"/>
                </a:lnTo>
                <a:close/>
              </a:path>
              <a:path w="1428750" h="1314450">
                <a:moveTo>
                  <a:pt x="9906" y="1162049"/>
                </a:moveTo>
                <a:lnTo>
                  <a:pt x="10654" y="1147663"/>
                </a:lnTo>
                <a:lnTo>
                  <a:pt x="12852" y="1133680"/>
                </a:lnTo>
                <a:lnTo>
                  <a:pt x="16427" y="1120170"/>
                </a:lnTo>
                <a:lnTo>
                  <a:pt x="21307" y="1107203"/>
                </a:lnTo>
                <a:lnTo>
                  <a:pt x="27418" y="1094849"/>
                </a:lnTo>
                <a:lnTo>
                  <a:pt x="34688" y="1083180"/>
                </a:lnTo>
                <a:lnTo>
                  <a:pt x="43045" y="1072265"/>
                </a:lnTo>
                <a:lnTo>
                  <a:pt x="52417" y="1062174"/>
                </a:lnTo>
                <a:lnTo>
                  <a:pt x="62731" y="1052979"/>
                </a:lnTo>
                <a:lnTo>
                  <a:pt x="73914" y="1044748"/>
                </a:lnTo>
                <a:lnTo>
                  <a:pt x="85893" y="1037554"/>
                </a:lnTo>
                <a:lnTo>
                  <a:pt x="98598" y="1031465"/>
                </a:lnTo>
                <a:lnTo>
                  <a:pt x="111954" y="1026553"/>
                </a:lnTo>
                <a:lnTo>
                  <a:pt x="75627" y="1032426"/>
                </a:lnTo>
                <a:lnTo>
                  <a:pt x="63972" y="1040122"/>
                </a:lnTo>
                <a:lnTo>
                  <a:pt x="53074" y="1048759"/>
                </a:lnTo>
                <a:lnTo>
                  <a:pt x="43000" y="1058272"/>
                </a:lnTo>
                <a:lnTo>
                  <a:pt x="33816" y="1068598"/>
                </a:lnTo>
                <a:lnTo>
                  <a:pt x="25589" y="1079670"/>
                </a:lnTo>
                <a:lnTo>
                  <a:pt x="18386" y="1091425"/>
                </a:lnTo>
                <a:lnTo>
                  <a:pt x="12272" y="1103797"/>
                </a:lnTo>
                <a:lnTo>
                  <a:pt x="7316" y="1116721"/>
                </a:lnTo>
                <a:lnTo>
                  <a:pt x="3583" y="1130134"/>
                </a:lnTo>
                <a:lnTo>
                  <a:pt x="1139" y="1143969"/>
                </a:lnTo>
                <a:lnTo>
                  <a:pt x="52" y="1158163"/>
                </a:lnTo>
                <a:lnTo>
                  <a:pt x="0" y="1162049"/>
                </a:lnTo>
                <a:lnTo>
                  <a:pt x="709" y="1176446"/>
                </a:lnTo>
                <a:lnTo>
                  <a:pt x="2793" y="1190474"/>
                </a:lnTo>
                <a:lnTo>
                  <a:pt x="6184" y="1204072"/>
                </a:lnTo>
                <a:lnTo>
                  <a:pt x="10817" y="1217176"/>
                </a:lnTo>
                <a:lnTo>
                  <a:pt x="16624" y="1229725"/>
                </a:lnTo>
                <a:lnTo>
                  <a:pt x="23540" y="1241657"/>
                </a:lnTo>
                <a:lnTo>
                  <a:pt x="31497" y="1252909"/>
                </a:lnTo>
                <a:lnTo>
                  <a:pt x="40429" y="1263420"/>
                </a:lnTo>
                <a:lnTo>
                  <a:pt x="50269" y="1273128"/>
                </a:lnTo>
                <a:lnTo>
                  <a:pt x="60951" y="1281969"/>
                </a:lnTo>
                <a:lnTo>
                  <a:pt x="72408" y="1289883"/>
                </a:lnTo>
                <a:lnTo>
                  <a:pt x="84574" y="1296807"/>
                </a:lnTo>
                <a:lnTo>
                  <a:pt x="97383" y="1302678"/>
                </a:lnTo>
                <a:lnTo>
                  <a:pt x="110766" y="1307435"/>
                </a:lnTo>
                <a:lnTo>
                  <a:pt x="124659" y="1311016"/>
                </a:lnTo>
                <a:lnTo>
                  <a:pt x="138994" y="1313358"/>
                </a:lnTo>
                <a:lnTo>
                  <a:pt x="153704" y="1314399"/>
                </a:lnTo>
                <a:lnTo>
                  <a:pt x="157734" y="1314449"/>
                </a:lnTo>
                <a:lnTo>
                  <a:pt x="172799" y="1313767"/>
                </a:lnTo>
                <a:lnTo>
                  <a:pt x="187435" y="1311760"/>
                </a:lnTo>
                <a:lnTo>
                  <a:pt x="201581" y="1308492"/>
                </a:lnTo>
                <a:lnTo>
                  <a:pt x="215178" y="1304025"/>
                </a:lnTo>
                <a:lnTo>
                  <a:pt x="228165" y="1298422"/>
                </a:lnTo>
                <a:lnTo>
                  <a:pt x="240483" y="1291746"/>
                </a:lnTo>
                <a:lnTo>
                  <a:pt x="252072" y="1284058"/>
                </a:lnTo>
                <a:lnTo>
                  <a:pt x="262872" y="1275422"/>
                </a:lnTo>
                <a:lnTo>
                  <a:pt x="272822" y="1265901"/>
                </a:lnTo>
                <a:lnTo>
                  <a:pt x="281864" y="1255556"/>
                </a:lnTo>
                <a:lnTo>
                  <a:pt x="289936" y="1244451"/>
                </a:lnTo>
                <a:lnTo>
                  <a:pt x="296980" y="1232648"/>
                </a:lnTo>
                <a:lnTo>
                  <a:pt x="302935" y="1220210"/>
                </a:lnTo>
                <a:lnTo>
                  <a:pt x="307742" y="1207199"/>
                </a:lnTo>
                <a:lnTo>
                  <a:pt x="311339" y="1193677"/>
                </a:lnTo>
                <a:lnTo>
                  <a:pt x="313669" y="1179709"/>
                </a:lnTo>
                <a:lnTo>
                  <a:pt x="314669" y="1165355"/>
                </a:lnTo>
                <a:lnTo>
                  <a:pt x="314706" y="1162049"/>
                </a:lnTo>
                <a:lnTo>
                  <a:pt x="314023" y="1147949"/>
                </a:lnTo>
                <a:lnTo>
                  <a:pt x="312018" y="1134233"/>
                </a:lnTo>
                <a:lnTo>
                  <a:pt x="308755" y="1120953"/>
                </a:lnTo>
                <a:lnTo>
                  <a:pt x="304298" y="1108164"/>
                </a:lnTo>
                <a:lnTo>
                  <a:pt x="298711" y="1095919"/>
                </a:lnTo>
                <a:lnTo>
                  <a:pt x="292058" y="1084271"/>
                </a:lnTo>
                <a:lnTo>
                  <a:pt x="284404" y="1073274"/>
                </a:lnTo>
                <a:lnTo>
                  <a:pt x="275812" y="1062981"/>
                </a:lnTo>
                <a:lnTo>
                  <a:pt x="266346" y="1053446"/>
                </a:lnTo>
                <a:lnTo>
                  <a:pt x="256071" y="1044721"/>
                </a:lnTo>
                <a:lnTo>
                  <a:pt x="245051" y="1036861"/>
                </a:lnTo>
                <a:lnTo>
                  <a:pt x="233350" y="1029919"/>
                </a:lnTo>
                <a:lnTo>
                  <a:pt x="221032" y="1023949"/>
                </a:lnTo>
                <a:lnTo>
                  <a:pt x="172957" y="1020282"/>
                </a:lnTo>
                <a:lnTo>
                  <a:pt x="187676" y="1022415"/>
                </a:lnTo>
                <a:lnTo>
                  <a:pt x="201826" y="1025884"/>
                </a:lnTo>
                <a:lnTo>
                  <a:pt x="215344" y="1030617"/>
                </a:lnTo>
                <a:lnTo>
                  <a:pt x="228165" y="1036544"/>
                </a:lnTo>
                <a:lnTo>
                  <a:pt x="240225" y="1043593"/>
                </a:lnTo>
                <a:lnTo>
                  <a:pt x="251459" y="1051694"/>
                </a:lnTo>
                <a:lnTo>
                  <a:pt x="261802" y="1060776"/>
                </a:lnTo>
                <a:lnTo>
                  <a:pt x="271192" y="1070768"/>
                </a:lnTo>
                <a:lnTo>
                  <a:pt x="279562" y="1081600"/>
                </a:lnTo>
                <a:lnTo>
                  <a:pt x="286850" y="1093200"/>
                </a:lnTo>
                <a:lnTo>
                  <a:pt x="292990" y="1105497"/>
                </a:lnTo>
                <a:lnTo>
                  <a:pt x="297918" y="1118420"/>
                </a:lnTo>
                <a:lnTo>
                  <a:pt x="301570" y="1131899"/>
                </a:lnTo>
                <a:lnTo>
                  <a:pt x="303882" y="1145863"/>
                </a:lnTo>
                <a:lnTo>
                  <a:pt x="304788" y="1160241"/>
                </a:lnTo>
                <a:lnTo>
                  <a:pt x="304800" y="1162049"/>
                </a:lnTo>
                <a:lnTo>
                  <a:pt x="304075" y="1176570"/>
                </a:lnTo>
                <a:lnTo>
                  <a:pt x="301946" y="1190670"/>
                </a:lnTo>
                <a:lnTo>
                  <a:pt x="298474" y="1204283"/>
                </a:lnTo>
                <a:lnTo>
                  <a:pt x="293724" y="1217338"/>
                </a:lnTo>
                <a:lnTo>
                  <a:pt x="287760" y="1229766"/>
                </a:lnTo>
                <a:lnTo>
                  <a:pt x="280646" y="1241497"/>
                </a:lnTo>
                <a:lnTo>
                  <a:pt x="272445" y="1252463"/>
                </a:lnTo>
                <a:lnTo>
                  <a:pt x="263222" y="1262595"/>
                </a:lnTo>
                <a:lnTo>
                  <a:pt x="253040" y="1271822"/>
                </a:lnTo>
                <a:lnTo>
                  <a:pt x="241963" y="1280077"/>
                </a:lnTo>
                <a:lnTo>
                  <a:pt x="230055" y="1287288"/>
                </a:lnTo>
                <a:lnTo>
                  <a:pt x="217380" y="1293388"/>
                </a:lnTo>
                <a:lnTo>
                  <a:pt x="204001" y="1298307"/>
                </a:lnTo>
                <a:lnTo>
                  <a:pt x="189983" y="1301976"/>
                </a:lnTo>
                <a:lnTo>
                  <a:pt x="175389" y="1304325"/>
                </a:lnTo>
                <a:lnTo>
                  <a:pt x="160284" y="1305285"/>
                </a:lnTo>
                <a:lnTo>
                  <a:pt x="157734" y="1305305"/>
                </a:lnTo>
                <a:lnTo>
                  <a:pt x="142829" y="1304586"/>
                </a:lnTo>
                <a:lnTo>
                  <a:pt x="128344" y="1302474"/>
                </a:lnTo>
                <a:lnTo>
                  <a:pt x="114352" y="1299037"/>
                </a:lnTo>
                <a:lnTo>
                  <a:pt x="100923" y="1294344"/>
                </a:lnTo>
                <a:lnTo>
                  <a:pt x="88130" y="1288465"/>
                </a:lnTo>
                <a:lnTo>
                  <a:pt x="76044" y="1281467"/>
                </a:lnTo>
                <a:lnTo>
                  <a:pt x="64738" y="1273420"/>
                </a:lnTo>
                <a:lnTo>
                  <a:pt x="54284" y="1264392"/>
                </a:lnTo>
                <a:lnTo>
                  <a:pt x="44753" y="1254452"/>
                </a:lnTo>
                <a:lnTo>
                  <a:pt x="36218" y="1243669"/>
                </a:lnTo>
                <a:lnTo>
                  <a:pt x="28750" y="1232111"/>
                </a:lnTo>
                <a:lnTo>
                  <a:pt x="22421" y="1219847"/>
                </a:lnTo>
                <a:lnTo>
                  <a:pt x="17304" y="1206946"/>
                </a:lnTo>
                <a:lnTo>
                  <a:pt x="13470" y="1193476"/>
                </a:lnTo>
                <a:lnTo>
                  <a:pt x="10991" y="1179506"/>
                </a:lnTo>
                <a:lnTo>
                  <a:pt x="9938" y="1165106"/>
                </a:lnTo>
                <a:lnTo>
                  <a:pt x="9906" y="1162049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6977633" y="1113281"/>
            <a:ext cx="1306068" cy="1171194"/>
          </a:xfrm>
          <a:custGeom>
            <a:avLst/>
            <a:gdLst/>
            <a:ahLst/>
            <a:cxnLst/>
            <a:rect l="l" t="t" r="r" b="b"/>
            <a:pathLst>
              <a:path w="1306068" h="1171194">
                <a:moveTo>
                  <a:pt x="367546" y="349164"/>
                </a:moveTo>
                <a:lnTo>
                  <a:pt x="347075" y="343561"/>
                </a:lnTo>
                <a:lnTo>
                  <a:pt x="329581" y="338773"/>
                </a:lnTo>
                <a:lnTo>
                  <a:pt x="314830" y="334736"/>
                </a:lnTo>
                <a:lnTo>
                  <a:pt x="302587" y="331385"/>
                </a:lnTo>
                <a:lnTo>
                  <a:pt x="292619" y="328657"/>
                </a:lnTo>
                <a:lnTo>
                  <a:pt x="284692" y="326488"/>
                </a:lnTo>
                <a:lnTo>
                  <a:pt x="278573" y="324813"/>
                </a:lnTo>
                <a:lnTo>
                  <a:pt x="274027" y="323569"/>
                </a:lnTo>
                <a:lnTo>
                  <a:pt x="270821" y="322691"/>
                </a:lnTo>
                <a:lnTo>
                  <a:pt x="267491" y="321780"/>
                </a:lnTo>
                <a:lnTo>
                  <a:pt x="266700" y="321563"/>
                </a:lnTo>
                <a:lnTo>
                  <a:pt x="266700" y="309371"/>
                </a:lnTo>
                <a:lnTo>
                  <a:pt x="265103" y="295146"/>
                </a:lnTo>
                <a:lnTo>
                  <a:pt x="260512" y="282021"/>
                </a:lnTo>
                <a:lnTo>
                  <a:pt x="253222" y="270418"/>
                </a:lnTo>
                <a:lnTo>
                  <a:pt x="243529" y="260760"/>
                </a:lnTo>
                <a:lnTo>
                  <a:pt x="231727" y="253469"/>
                </a:lnTo>
                <a:lnTo>
                  <a:pt x="218113" y="248967"/>
                </a:lnTo>
                <a:lnTo>
                  <a:pt x="204978" y="247649"/>
                </a:lnTo>
                <a:lnTo>
                  <a:pt x="190500" y="247649"/>
                </a:lnTo>
                <a:lnTo>
                  <a:pt x="185928" y="249935"/>
                </a:lnTo>
                <a:lnTo>
                  <a:pt x="168489" y="220647"/>
                </a:lnTo>
                <a:lnTo>
                  <a:pt x="154846" y="197734"/>
                </a:lnTo>
                <a:lnTo>
                  <a:pt x="144532" y="180413"/>
                </a:lnTo>
                <a:lnTo>
                  <a:pt x="137083" y="167902"/>
                </a:lnTo>
                <a:lnTo>
                  <a:pt x="132032" y="159419"/>
                </a:lnTo>
                <a:lnTo>
                  <a:pt x="128913" y="154181"/>
                </a:lnTo>
                <a:lnTo>
                  <a:pt x="80772" y="152399"/>
                </a:lnTo>
                <a:lnTo>
                  <a:pt x="66714" y="150970"/>
                </a:lnTo>
                <a:lnTo>
                  <a:pt x="53430" y="146855"/>
                </a:lnTo>
                <a:lnTo>
                  <a:pt x="41262" y="140316"/>
                </a:lnTo>
                <a:lnTo>
                  <a:pt x="30552" y="131615"/>
                </a:lnTo>
                <a:lnTo>
                  <a:pt x="21643" y="121012"/>
                </a:lnTo>
                <a:lnTo>
                  <a:pt x="14877" y="108769"/>
                </a:lnTo>
                <a:lnTo>
                  <a:pt x="10597" y="95148"/>
                </a:lnTo>
                <a:lnTo>
                  <a:pt x="9144" y="80771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2" y="9143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0277" y="66152"/>
                </a:lnTo>
                <a:lnTo>
                  <a:pt x="156612" y="52430"/>
                </a:lnTo>
                <a:lnTo>
                  <a:pt x="150750" y="39827"/>
                </a:lnTo>
                <a:lnTo>
                  <a:pt x="142891" y="28561"/>
                </a:lnTo>
                <a:lnTo>
                  <a:pt x="133236" y="18854"/>
                </a:lnTo>
                <a:lnTo>
                  <a:pt x="121988" y="10924"/>
                </a:lnTo>
                <a:lnTo>
                  <a:pt x="109346" y="4991"/>
                </a:lnTo>
                <a:lnTo>
                  <a:pt x="95511" y="1277"/>
                </a:lnTo>
                <a:lnTo>
                  <a:pt x="80772" y="0"/>
                </a:lnTo>
                <a:lnTo>
                  <a:pt x="66152" y="1291"/>
                </a:lnTo>
                <a:lnTo>
                  <a:pt x="52430" y="5019"/>
                </a:lnTo>
                <a:lnTo>
                  <a:pt x="39827" y="10963"/>
                </a:lnTo>
                <a:lnTo>
                  <a:pt x="28561" y="18903"/>
                </a:lnTo>
                <a:lnTo>
                  <a:pt x="18854" y="28620"/>
                </a:lnTo>
                <a:lnTo>
                  <a:pt x="10924" y="39894"/>
                </a:lnTo>
                <a:lnTo>
                  <a:pt x="4991" y="52504"/>
                </a:lnTo>
                <a:lnTo>
                  <a:pt x="1277" y="66232"/>
                </a:lnTo>
                <a:lnTo>
                  <a:pt x="0" y="80771"/>
                </a:lnTo>
                <a:lnTo>
                  <a:pt x="1291" y="95592"/>
                </a:lnTo>
                <a:lnTo>
                  <a:pt x="5019" y="109420"/>
                </a:lnTo>
                <a:lnTo>
                  <a:pt x="10963" y="122055"/>
                </a:lnTo>
                <a:lnTo>
                  <a:pt x="18903" y="133295"/>
                </a:lnTo>
                <a:lnTo>
                  <a:pt x="28620" y="142940"/>
                </a:lnTo>
                <a:lnTo>
                  <a:pt x="39894" y="150788"/>
                </a:lnTo>
                <a:lnTo>
                  <a:pt x="52504" y="156639"/>
                </a:lnTo>
                <a:lnTo>
                  <a:pt x="66232" y="160291"/>
                </a:lnTo>
                <a:lnTo>
                  <a:pt x="80772" y="161543"/>
                </a:lnTo>
                <a:lnTo>
                  <a:pt x="94137" y="160269"/>
                </a:lnTo>
                <a:lnTo>
                  <a:pt x="106023" y="157391"/>
                </a:lnTo>
                <a:lnTo>
                  <a:pt x="107442" y="156971"/>
                </a:lnTo>
                <a:lnTo>
                  <a:pt x="125042" y="186305"/>
                </a:lnTo>
                <a:lnTo>
                  <a:pt x="138931" y="209454"/>
                </a:lnTo>
                <a:lnTo>
                  <a:pt x="149549" y="227151"/>
                </a:lnTo>
                <a:lnTo>
                  <a:pt x="157335" y="240127"/>
                </a:lnTo>
                <a:lnTo>
                  <a:pt x="162727" y="249115"/>
                </a:lnTo>
                <a:lnTo>
                  <a:pt x="166167" y="254847"/>
                </a:lnTo>
                <a:lnTo>
                  <a:pt x="204978" y="256793"/>
                </a:lnTo>
                <a:lnTo>
                  <a:pt x="218988" y="258825"/>
                </a:lnTo>
                <a:lnTo>
                  <a:pt x="231717" y="264509"/>
                </a:lnTo>
                <a:lnTo>
                  <a:pt x="242548" y="273232"/>
                </a:lnTo>
                <a:lnTo>
                  <a:pt x="250868" y="284377"/>
                </a:lnTo>
                <a:lnTo>
                  <a:pt x="256060" y="297330"/>
                </a:lnTo>
                <a:lnTo>
                  <a:pt x="257556" y="309371"/>
                </a:lnTo>
                <a:lnTo>
                  <a:pt x="255524" y="323651"/>
                </a:lnTo>
                <a:lnTo>
                  <a:pt x="249840" y="336449"/>
                </a:lnTo>
                <a:lnTo>
                  <a:pt x="241117" y="347221"/>
                </a:lnTo>
                <a:lnTo>
                  <a:pt x="229972" y="355418"/>
                </a:lnTo>
                <a:lnTo>
                  <a:pt x="217019" y="360496"/>
                </a:lnTo>
                <a:lnTo>
                  <a:pt x="204978" y="361949"/>
                </a:lnTo>
                <a:lnTo>
                  <a:pt x="190698" y="359973"/>
                </a:lnTo>
                <a:lnTo>
                  <a:pt x="177900" y="354409"/>
                </a:lnTo>
                <a:lnTo>
                  <a:pt x="167128" y="345804"/>
                </a:lnTo>
                <a:lnTo>
                  <a:pt x="158931" y="334704"/>
                </a:lnTo>
                <a:lnTo>
                  <a:pt x="153853" y="321657"/>
                </a:lnTo>
                <a:lnTo>
                  <a:pt x="152400" y="309371"/>
                </a:lnTo>
                <a:lnTo>
                  <a:pt x="144236" y="323512"/>
                </a:lnTo>
                <a:lnTo>
                  <a:pt x="149169" y="336569"/>
                </a:lnTo>
                <a:lnTo>
                  <a:pt x="156850" y="348127"/>
                </a:lnTo>
                <a:lnTo>
                  <a:pt x="166837" y="357772"/>
                </a:lnTo>
                <a:lnTo>
                  <a:pt x="178686" y="365089"/>
                </a:lnTo>
                <a:lnTo>
                  <a:pt x="191957" y="369664"/>
                </a:lnTo>
                <a:lnTo>
                  <a:pt x="204978" y="371093"/>
                </a:lnTo>
                <a:lnTo>
                  <a:pt x="218961" y="369721"/>
                </a:lnTo>
                <a:lnTo>
                  <a:pt x="231928" y="365730"/>
                </a:lnTo>
                <a:lnTo>
                  <a:pt x="243424" y="359309"/>
                </a:lnTo>
                <a:lnTo>
                  <a:pt x="252995" y="350649"/>
                </a:lnTo>
                <a:lnTo>
                  <a:pt x="259842" y="340613"/>
                </a:lnTo>
                <a:lnTo>
                  <a:pt x="294601" y="350027"/>
                </a:lnTo>
                <a:lnTo>
                  <a:pt x="325481" y="358391"/>
                </a:lnTo>
                <a:lnTo>
                  <a:pt x="352712" y="365766"/>
                </a:lnTo>
                <a:lnTo>
                  <a:pt x="376523" y="372215"/>
                </a:lnTo>
                <a:lnTo>
                  <a:pt x="397143" y="377799"/>
                </a:lnTo>
                <a:lnTo>
                  <a:pt x="414803" y="382582"/>
                </a:lnTo>
                <a:lnTo>
                  <a:pt x="429731" y="386625"/>
                </a:lnTo>
                <a:lnTo>
                  <a:pt x="442157" y="389991"/>
                </a:lnTo>
                <a:lnTo>
                  <a:pt x="452311" y="392741"/>
                </a:lnTo>
                <a:lnTo>
                  <a:pt x="460422" y="394937"/>
                </a:lnTo>
                <a:lnTo>
                  <a:pt x="466719" y="396643"/>
                </a:lnTo>
                <a:lnTo>
                  <a:pt x="471432" y="397919"/>
                </a:lnTo>
                <a:lnTo>
                  <a:pt x="474791" y="398829"/>
                </a:lnTo>
                <a:lnTo>
                  <a:pt x="478362" y="399796"/>
                </a:lnTo>
                <a:lnTo>
                  <a:pt x="479298" y="400049"/>
                </a:lnTo>
                <a:lnTo>
                  <a:pt x="476250" y="404621"/>
                </a:lnTo>
                <a:lnTo>
                  <a:pt x="476250" y="414527"/>
                </a:lnTo>
                <a:lnTo>
                  <a:pt x="477630" y="429080"/>
                </a:lnTo>
                <a:lnTo>
                  <a:pt x="481580" y="442744"/>
                </a:lnTo>
                <a:lnTo>
                  <a:pt x="487815" y="455303"/>
                </a:lnTo>
                <a:lnTo>
                  <a:pt x="496051" y="466539"/>
                </a:lnTo>
                <a:lnTo>
                  <a:pt x="506002" y="476237"/>
                </a:lnTo>
                <a:lnTo>
                  <a:pt x="517384" y="484178"/>
                </a:lnTo>
                <a:lnTo>
                  <a:pt x="529911" y="490146"/>
                </a:lnTo>
                <a:lnTo>
                  <a:pt x="543298" y="493925"/>
                </a:lnTo>
                <a:lnTo>
                  <a:pt x="557261" y="495298"/>
                </a:lnTo>
                <a:lnTo>
                  <a:pt x="557784" y="495299"/>
                </a:lnTo>
                <a:lnTo>
                  <a:pt x="571251" y="494334"/>
                </a:lnTo>
                <a:lnTo>
                  <a:pt x="583941" y="491408"/>
                </a:lnTo>
                <a:lnTo>
                  <a:pt x="595718" y="486474"/>
                </a:lnTo>
                <a:lnTo>
                  <a:pt x="606444" y="479488"/>
                </a:lnTo>
                <a:lnTo>
                  <a:pt x="612648" y="473963"/>
                </a:lnTo>
                <a:lnTo>
                  <a:pt x="597718" y="473930"/>
                </a:lnTo>
                <a:lnTo>
                  <a:pt x="585366" y="480259"/>
                </a:lnTo>
                <a:lnTo>
                  <a:pt x="571628" y="484160"/>
                </a:lnTo>
                <a:lnTo>
                  <a:pt x="557784" y="485393"/>
                </a:lnTo>
                <a:lnTo>
                  <a:pt x="543653" y="483982"/>
                </a:lnTo>
                <a:lnTo>
                  <a:pt x="530306" y="479912"/>
                </a:lnTo>
                <a:lnTo>
                  <a:pt x="518090" y="473432"/>
                </a:lnTo>
                <a:lnTo>
                  <a:pt x="507354" y="464787"/>
                </a:lnTo>
                <a:lnTo>
                  <a:pt x="498446" y="454226"/>
                </a:lnTo>
                <a:lnTo>
                  <a:pt x="491712" y="441996"/>
                </a:lnTo>
                <a:lnTo>
                  <a:pt x="487502" y="428343"/>
                </a:lnTo>
                <a:lnTo>
                  <a:pt x="486156" y="414527"/>
                </a:lnTo>
                <a:lnTo>
                  <a:pt x="487679" y="399812"/>
                </a:lnTo>
                <a:lnTo>
                  <a:pt x="492023" y="386221"/>
                </a:lnTo>
                <a:lnTo>
                  <a:pt x="498844" y="374014"/>
                </a:lnTo>
                <a:lnTo>
                  <a:pt x="507800" y="363454"/>
                </a:lnTo>
                <a:lnTo>
                  <a:pt x="518548" y="354801"/>
                </a:lnTo>
                <a:lnTo>
                  <a:pt x="530747" y="348317"/>
                </a:lnTo>
                <a:lnTo>
                  <a:pt x="507167" y="350229"/>
                </a:lnTo>
                <a:lnTo>
                  <a:pt x="497611" y="359240"/>
                </a:lnTo>
                <a:lnTo>
                  <a:pt x="489677" y="369803"/>
                </a:lnTo>
                <a:lnTo>
                  <a:pt x="483870" y="380999"/>
                </a:lnTo>
                <a:lnTo>
                  <a:pt x="449155" y="371499"/>
                </a:lnTo>
                <a:lnTo>
                  <a:pt x="418352" y="363068"/>
                </a:lnTo>
                <a:lnTo>
                  <a:pt x="391227" y="355645"/>
                </a:lnTo>
                <a:lnTo>
                  <a:pt x="367546" y="349164"/>
                </a:lnTo>
                <a:close/>
              </a:path>
              <a:path w="1306068" h="1171194">
                <a:moveTo>
                  <a:pt x="822646" y="855435"/>
                </a:moveTo>
                <a:lnTo>
                  <a:pt x="825050" y="841372"/>
                </a:lnTo>
                <a:lnTo>
                  <a:pt x="827007" y="829919"/>
                </a:lnTo>
                <a:lnTo>
                  <a:pt x="828564" y="820809"/>
                </a:lnTo>
                <a:lnTo>
                  <a:pt x="829766" y="813774"/>
                </a:lnTo>
                <a:lnTo>
                  <a:pt x="830660" y="808545"/>
                </a:lnTo>
                <a:lnTo>
                  <a:pt x="831291" y="804855"/>
                </a:lnTo>
                <a:lnTo>
                  <a:pt x="831947" y="801018"/>
                </a:lnTo>
                <a:lnTo>
                  <a:pt x="836676" y="800099"/>
                </a:lnTo>
                <a:lnTo>
                  <a:pt x="838962" y="800099"/>
                </a:lnTo>
                <a:lnTo>
                  <a:pt x="853541" y="798989"/>
                </a:lnTo>
                <a:lnTo>
                  <a:pt x="867428" y="795767"/>
                </a:lnTo>
                <a:lnTo>
                  <a:pt x="880457" y="790600"/>
                </a:lnTo>
                <a:lnTo>
                  <a:pt x="892463" y="783650"/>
                </a:lnTo>
                <a:lnTo>
                  <a:pt x="903282" y="775084"/>
                </a:lnTo>
                <a:lnTo>
                  <a:pt x="912748" y="765066"/>
                </a:lnTo>
                <a:lnTo>
                  <a:pt x="920698" y="753760"/>
                </a:lnTo>
                <a:lnTo>
                  <a:pt x="926966" y="741332"/>
                </a:lnTo>
                <a:lnTo>
                  <a:pt x="931388" y="727946"/>
                </a:lnTo>
                <a:lnTo>
                  <a:pt x="933799" y="713767"/>
                </a:lnTo>
                <a:lnTo>
                  <a:pt x="934212" y="704849"/>
                </a:lnTo>
                <a:lnTo>
                  <a:pt x="933552" y="691475"/>
                </a:lnTo>
                <a:lnTo>
                  <a:pt x="931575" y="678645"/>
                </a:lnTo>
                <a:lnTo>
                  <a:pt x="928279" y="666905"/>
                </a:lnTo>
                <a:lnTo>
                  <a:pt x="927354" y="664463"/>
                </a:lnTo>
                <a:lnTo>
                  <a:pt x="917293" y="668692"/>
                </a:lnTo>
                <a:lnTo>
                  <a:pt x="922059" y="681936"/>
                </a:lnTo>
                <a:lnTo>
                  <a:pt x="924644" y="696131"/>
                </a:lnTo>
                <a:lnTo>
                  <a:pt x="925068" y="704849"/>
                </a:lnTo>
                <a:lnTo>
                  <a:pt x="923846" y="719362"/>
                </a:lnTo>
                <a:lnTo>
                  <a:pt x="920310" y="733074"/>
                </a:lnTo>
                <a:lnTo>
                  <a:pt x="914654" y="745783"/>
                </a:lnTo>
                <a:lnTo>
                  <a:pt x="907073" y="757292"/>
                </a:lnTo>
                <a:lnTo>
                  <a:pt x="897761" y="767399"/>
                </a:lnTo>
                <a:lnTo>
                  <a:pt x="886914" y="775906"/>
                </a:lnTo>
                <a:lnTo>
                  <a:pt x="874724" y="782612"/>
                </a:lnTo>
                <a:lnTo>
                  <a:pt x="861387" y="787318"/>
                </a:lnTo>
                <a:lnTo>
                  <a:pt x="847097" y="789825"/>
                </a:lnTo>
                <a:lnTo>
                  <a:pt x="838962" y="790193"/>
                </a:lnTo>
                <a:lnTo>
                  <a:pt x="824233" y="788972"/>
                </a:lnTo>
                <a:lnTo>
                  <a:pt x="810352" y="785443"/>
                </a:lnTo>
                <a:lnTo>
                  <a:pt x="797512" y="779804"/>
                </a:lnTo>
                <a:lnTo>
                  <a:pt x="785907" y="772255"/>
                </a:lnTo>
                <a:lnTo>
                  <a:pt x="775732" y="762997"/>
                </a:lnTo>
                <a:lnTo>
                  <a:pt x="767182" y="752229"/>
                </a:lnTo>
                <a:lnTo>
                  <a:pt x="760451" y="740150"/>
                </a:lnTo>
                <a:lnTo>
                  <a:pt x="755734" y="726961"/>
                </a:lnTo>
                <a:lnTo>
                  <a:pt x="753224" y="712861"/>
                </a:lnTo>
                <a:lnTo>
                  <a:pt x="752856" y="704849"/>
                </a:lnTo>
                <a:lnTo>
                  <a:pt x="754067" y="690185"/>
                </a:lnTo>
                <a:lnTo>
                  <a:pt x="757573" y="676358"/>
                </a:lnTo>
                <a:lnTo>
                  <a:pt x="763181" y="663562"/>
                </a:lnTo>
                <a:lnTo>
                  <a:pt x="770700" y="651988"/>
                </a:lnTo>
                <a:lnTo>
                  <a:pt x="779939" y="641828"/>
                </a:lnTo>
                <a:lnTo>
                  <a:pt x="790704" y="633274"/>
                </a:lnTo>
                <a:lnTo>
                  <a:pt x="802804" y="626518"/>
                </a:lnTo>
                <a:lnTo>
                  <a:pt x="816048" y="621752"/>
                </a:lnTo>
                <a:lnTo>
                  <a:pt x="830243" y="619167"/>
                </a:lnTo>
                <a:lnTo>
                  <a:pt x="838962" y="618743"/>
                </a:lnTo>
                <a:lnTo>
                  <a:pt x="853626" y="619955"/>
                </a:lnTo>
                <a:lnTo>
                  <a:pt x="867453" y="623461"/>
                </a:lnTo>
                <a:lnTo>
                  <a:pt x="888884" y="624027"/>
                </a:lnTo>
                <a:lnTo>
                  <a:pt x="877596" y="617903"/>
                </a:lnTo>
                <a:lnTo>
                  <a:pt x="865402" y="613340"/>
                </a:lnTo>
                <a:lnTo>
                  <a:pt x="852287" y="610514"/>
                </a:lnTo>
                <a:lnTo>
                  <a:pt x="838962" y="609599"/>
                </a:lnTo>
                <a:lnTo>
                  <a:pt x="825613" y="610585"/>
                </a:lnTo>
                <a:lnTo>
                  <a:pt x="812868" y="613435"/>
                </a:lnTo>
                <a:lnTo>
                  <a:pt x="800824" y="617987"/>
                </a:lnTo>
                <a:lnTo>
                  <a:pt x="789579" y="624078"/>
                </a:lnTo>
                <a:lnTo>
                  <a:pt x="779230" y="631545"/>
                </a:lnTo>
                <a:lnTo>
                  <a:pt x="777240" y="633221"/>
                </a:lnTo>
                <a:lnTo>
                  <a:pt x="753400" y="606180"/>
                </a:lnTo>
                <a:lnTo>
                  <a:pt x="732173" y="582101"/>
                </a:lnTo>
                <a:lnTo>
                  <a:pt x="713406" y="560813"/>
                </a:lnTo>
                <a:lnTo>
                  <a:pt x="696947" y="542143"/>
                </a:lnTo>
                <a:lnTo>
                  <a:pt x="682645" y="525920"/>
                </a:lnTo>
                <a:lnTo>
                  <a:pt x="670349" y="511973"/>
                </a:lnTo>
                <a:lnTo>
                  <a:pt x="659907" y="500128"/>
                </a:lnTo>
                <a:lnTo>
                  <a:pt x="651167" y="490214"/>
                </a:lnTo>
                <a:lnTo>
                  <a:pt x="643979" y="482060"/>
                </a:lnTo>
                <a:lnTo>
                  <a:pt x="638190" y="475493"/>
                </a:lnTo>
                <a:lnTo>
                  <a:pt x="633649" y="470342"/>
                </a:lnTo>
                <a:lnTo>
                  <a:pt x="630204" y="466435"/>
                </a:lnTo>
                <a:lnTo>
                  <a:pt x="627704" y="463600"/>
                </a:lnTo>
                <a:lnTo>
                  <a:pt x="624934" y="460457"/>
                </a:lnTo>
                <a:lnTo>
                  <a:pt x="624078" y="459485"/>
                </a:lnTo>
                <a:lnTo>
                  <a:pt x="630926" y="448884"/>
                </a:lnTo>
                <a:lnTo>
                  <a:pt x="635550" y="436984"/>
                </a:lnTo>
                <a:lnTo>
                  <a:pt x="638037" y="424143"/>
                </a:lnTo>
                <a:lnTo>
                  <a:pt x="638556" y="414527"/>
                </a:lnTo>
                <a:lnTo>
                  <a:pt x="637276" y="399749"/>
                </a:lnTo>
                <a:lnTo>
                  <a:pt x="633582" y="385908"/>
                </a:lnTo>
                <a:lnTo>
                  <a:pt x="627691" y="373217"/>
                </a:lnTo>
                <a:lnTo>
                  <a:pt x="619818" y="361886"/>
                </a:lnTo>
                <a:lnTo>
                  <a:pt x="610182" y="352124"/>
                </a:lnTo>
                <a:lnTo>
                  <a:pt x="598999" y="344144"/>
                </a:lnTo>
                <a:lnTo>
                  <a:pt x="586485" y="338155"/>
                </a:lnTo>
                <a:lnTo>
                  <a:pt x="572858" y="334369"/>
                </a:lnTo>
                <a:lnTo>
                  <a:pt x="558334" y="332995"/>
                </a:lnTo>
                <a:lnTo>
                  <a:pt x="557784" y="332993"/>
                </a:lnTo>
                <a:lnTo>
                  <a:pt x="543654" y="334153"/>
                </a:lnTo>
                <a:lnTo>
                  <a:pt x="530380" y="337521"/>
                </a:lnTo>
                <a:lnTo>
                  <a:pt x="518154" y="342935"/>
                </a:lnTo>
                <a:lnTo>
                  <a:pt x="507167" y="350229"/>
                </a:lnTo>
                <a:lnTo>
                  <a:pt x="530747" y="348317"/>
                </a:lnTo>
                <a:lnTo>
                  <a:pt x="544053" y="344263"/>
                </a:lnTo>
                <a:lnTo>
                  <a:pt x="557784" y="342899"/>
                </a:lnTo>
                <a:lnTo>
                  <a:pt x="572499" y="344329"/>
                </a:lnTo>
                <a:lnTo>
                  <a:pt x="586090" y="348444"/>
                </a:lnTo>
                <a:lnTo>
                  <a:pt x="598297" y="354983"/>
                </a:lnTo>
                <a:lnTo>
                  <a:pt x="608857" y="363684"/>
                </a:lnTo>
                <a:lnTo>
                  <a:pt x="617510" y="374287"/>
                </a:lnTo>
                <a:lnTo>
                  <a:pt x="623994" y="386530"/>
                </a:lnTo>
                <a:lnTo>
                  <a:pt x="628048" y="400151"/>
                </a:lnTo>
                <a:lnTo>
                  <a:pt x="629412" y="414527"/>
                </a:lnTo>
                <a:lnTo>
                  <a:pt x="627967" y="429285"/>
                </a:lnTo>
                <a:lnTo>
                  <a:pt x="623810" y="442851"/>
                </a:lnTo>
                <a:lnTo>
                  <a:pt x="617205" y="454979"/>
                </a:lnTo>
                <a:lnTo>
                  <a:pt x="608420" y="465421"/>
                </a:lnTo>
                <a:lnTo>
                  <a:pt x="597718" y="473930"/>
                </a:lnTo>
                <a:lnTo>
                  <a:pt x="612648" y="473963"/>
                </a:lnTo>
                <a:lnTo>
                  <a:pt x="636584" y="500892"/>
                </a:lnTo>
                <a:lnTo>
                  <a:pt x="657873" y="524843"/>
                </a:lnTo>
                <a:lnTo>
                  <a:pt x="676670" y="545989"/>
                </a:lnTo>
                <a:lnTo>
                  <a:pt x="693130" y="564506"/>
                </a:lnTo>
                <a:lnTo>
                  <a:pt x="707407" y="580568"/>
                </a:lnTo>
                <a:lnTo>
                  <a:pt x="719658" y="594350"/>
                </a:lnTo>
                <a:lnTo>
                  <a:pt x="730036" y="606026"/>
                </a:lnTo>
                <a:lnTo>
                  <a:pt x="738699" y="615771"/>
                </a:lnTo>
                <a:lnTo>
                  <a:pt x="745799" y="623759"/>
                </a:lnTo>
                <a:lnTo>
                  <a:pt x="751494" y="630166"/>
                </a:lnTo>
                <a:lnTo>
                  <a:pt x="755938" y="635165"/>
                </a:lnTo>
                <a:lnTo>
                  <a:pt x="759285" y="638931"/>
                </a:lnTo>
                <a:lnTo>
                  <a:pt x="761692" y="641639"/>
                </a:lnTo>
                <a:lnTo>
                  <a:pt x="764305" y="644578"/>
                </a:lnTo>
                <a:lnTo>
                  <a:pt x="765048" y="645413"/>
                </a:lnTo>
                <a:lnTo>
                  <a:pt x="757231" y="656045"/>
                </a:lnTo>
                <a:lnTo>
                  <a:pt x="751226" y="667563"/>
                </a:lnTo>
                <a:lnTo>
                  <a:pt x="746996" y="679745"/>
                </a:lnTo>
                <a:lnTo>
                  <a:pt x="744504" y="692366"/>
                </a:lnTo>
                <a:lnTo>
                  <a:pt x="743712" y="704849"/>
                </a:lnTo>
                <a:lnTo>
                  <a:pt x="744737" y="718890"/>
                </a:lnTo>
                <a:lnTo>
                  <a:pt x="747731" y="732395"/>
                </a:lnTo>
                <a:lnTo>
                  <a:pt x="752567" y="745170"/>
                </a:lnTo>
                <a:lnTo>
                  <a:pt x="759119" y="757021"/>
                </a:lnTo>
                <a:lnTo>
                  <a:pt x="767261" y="767751"/>
                </a:lnTo>
                <a:lnTo>
                  <a:pt x="776868" y="777166"/>
                </a:lnTo>
                <a:lnTo>
                  <a:pt x="787812" y="785070"/>
                </a:lnTo>
                <a:lnTo>
                  <a:pt x="799969" y="791268"/>
                </a:lnTo>
                <a:lnTo>
                  <a:pt x="813054" y="795527"/>
                </a:lnTo>
                <a:lnTo>
                  <a:pt x="807129" y="830950"/>
                </a:lnTo>
                <a:lnTo>
                  <a:pt x="801896" y="862233"/>
                </a:lnTo>
                <a:lnTo>
                  <a:pt x="797313" y="889634"/>
                </a:lnTo>
                <a:lnTo>
                  <a:pt x="793336" y="913410"/>
                </a:lnTo>
                <a:lnTo>
                  <a:pt x="789923" y="933819"/>
                </a:lnTo>
                <a:lnTo>
                  <a:pt x="787030" y="951116"/>
                </a:lnTo>
                <a:lnTo>
                  <a:pt x="784614" y="965560"/>
                </a:lnTo>
                <a:lnTo>
                  <a:pt x="782632" y="977408"/>
                </a:lnTo>
                <a:lnTo>
                  <a:pt x="781042" y="986918"/>
                </a:lnTo>
                <a:lnTo>
                  <a:pt x="779799" y="994345"/>
                </a:lnTo>
                <a:lnTo>
                  <a:pt x="778862" y="999947"/>
                </a:lnTo>
                <a:lnTo>
                  <a:pt x="778187" y="1003983"/>
                </a:lnTo>
                <a:lnTo>
                  <a:pt x="777732" y="1006708"/>
                </a:lnTo>
                <a:lnTo>
                  <a:pt x="777305" y="1009256"/>
                </a:lnTo>
                <a:lnTo>
                  <a:pt x="777240" y="1009649"/>
                </a:lnTo>
                <a:lnTo>
                  <a:pt x="763402" y="1013145"/>
                </a:lnTo>
                <a:lnTo>
                  <a:pt x="750540" y="1018661"/>
                </a:lnTo>
                <a:lnTo>
                  <a:pt x="738869" y="1026005"/>
                </a:lnTo>
                <a:lnTo>
                  <a:pt x="747148" y="1031293"/>
                </a:lnTo>
                <a:lnTo>
                  <a:pt x="759347" y="1024527"/>
                </a:lnTo>
                <a:lnTo>
                  <a:pt x="772653" y="1020247"/>
                </a:lnTo>
                <a:lnTo>
                  <a:pt x="786384" y="1018793"/>
                </a:lnTo>
                <a:lnTo>
                  <a:pt x="801099" y="1020317"/>
                </a:lnTo>
                <a:lnTo>
                  <a:pt x="814690" y="1024661"/>
                </a:lnTo>
                <a:lnTo>
                  <a:pt x="826897" y="1031482"/>
                </a:lnTo>
                <a:lnTo>
                  <a:pt x="837457" y="1040438"/>
                </a:lnTo>
                <a:lnTo>
                  <a:pt x="846110" y="1051186"/>
                </a:lnTo>
                <a:lnTo>
                  <a:pt x="852594" y="1063385"/>
                </a:lnTo>
                <a:lnTo>
                  <a:pt x="856648" y="1076691"/>
                </a:lnTo>
                <a:lnTo>
                  <a:pt x="858012" y="1090421"/>
                </a:lnTo>
                <a:lnTo>
                  <a:pt x="856582" y="1105137"/>
                </a:lnTo>
                <a:lnTo>
                  <a:pt x="852467" y="1118728"/>
                </a:lnTo>
                <a:lnTo>
                  <a:pt x="845928" y="1130935"/>
                </a:lnTo>
                <a:lnTo>
                  <a:pt x="837227" y="1141495"/>
                </a:lnTo>
                <a:lnTo>
                  <a:pt x="826624" y="1150148"/>
                </a:lnTo>
                <a:lnTo>
                  <a:pt x="814381" y="1156632"/>
                </a:lnTo>
                <a:lnTo>
                  <a:pt x="800760" y="1160686"/>
                </a:lnTo>
                <a:lnTo>
                  <a:pt x="786384" y="1162049"/>
                </a:lnTo>
                <a:lnTo>
                  <a:pt x="772326" y="1160620"/>
                </a:lnTo>
                <a:lnTo>
                  <a:pt x="759042" y="1156505"/>
                </a:lnTo>
                <a:lnTo>
                  <a:pt x="746874" y="1149966"/>
                </a:lnTo>
                <a:lnTo>
                  <a:pt x="736164" y="1141265"/>
                </a:lnTo>
                <a:lnTo>
                  <a:pt x="727255" y="1130662"/>
                </a:lnTo>
                <a:lnTo>
                  <a:pt x="720489" y="1118419"/>
                </a:lnTo>
                <a:lnTo>
                  <a:pt x="716209" y="1104798"/>
                </a:lnTo>
                <a:lnTo>
                  <a:pt x="714756" y="1090421"/>
                </a:lnTo>
                <a:lnTo>
                  <a:pt x="706978" y="1105242"/>
                </a:lnTo>
                <a:lnTo>
                  <a:pt x="710894" y="1119070"/>
                </a:lnTo>
                <a:lnTo>
                  <a:pt x="717083" y="1131705"/>
                </a:lnTo>
                <a:lnTo>
                  <a:pt x="725268" y="1142945"/>
                </a:lnTo>
                <a:lnTo>
                  <a:pt x="735174" y="1152590"/>
                </a:lnTo>
                <a:lnTo>
                  <a:pt x="746522" y="1160438"/>
                </a:lnTo>
                <a:lnTo>
                  <a:pt x="759037" y="1166289"/>
                </a:lnTo>
                <a:lnTo>
                  <a:pt x="772443" y="1169941"/>
                </a:lnTo>
                <a:lnTo>
                  <a:pt x="786384" y="1171193"/>
                </a:lnTo>
                <a:lnTo>
                  <a:pt x="801162" y="1169939"/>
                </a:lnTo>
                <a:lnTo>
                  <a:pt x="815003" y="1166307"/>
                </a:lnTo>
                <a:lnTo>
                  <a:pt x="827694" y="1160497"/>
                </a:lnTo>
                <a:lnTo>
                  <a:pt x="839025" y="1152706"/>
                </a:lnTo>
                <a:lnTo>
                  <a:pt x="848787" y="1143133"/>
                </a:lnTo>
                <a:lnTo>
                  <a:pt x="856767" y="1131975"/>
                </a:lnTo>
                <a:lnTo>
                  <a:pt x="862756" y="1119432"/>
                </a:lnTo>
                <a:lnTo>
                  <a:pt x="866542" y="1105701"/>
                </a:lnTo>
                <a:lnTo>
                  <a:pt x="867916" y="1090981"/>
                </a:lnTo>
                <a:lnTo>
                  <a:pt x="867918" y="1090421"/>
                </a:lnTo>
                <a:lnTo>
                  <a:pt x="866656" y="1076402"/>
                </a:lnTo>
                <a:lnTo>
                  <a:pt x="863017" y="1063022"/>
                </a:lnTo>
                <a:lnTo>
                  <a:pt x="857215" y="1050543"/>
                </a:lnTo>
                <a:lnTo>
                  <a:pt x="849467" y="1039226"/>
                </a:lnTo>
                <a:lnTo>
                  <a:pt x="839987" y="1029329"/>
                </a:lnTo>
                <a:lnTo>
                  <a:pt x="828993" y="1021116"/>
                </a:lnTo>
                <a:lnTo>
                  <a:pt x="816700" y="1014845"/>
                </a:lnTo>
                <a:lnTo>
                  <a:pt x="803324" y="1010777"/>
                </a:lnTo>
                <a:lnTo>
                  <a:pt x="796290" y="1009649"/>
                </a:lnTo>
                <a:lnTo>
                  <a:pt x="802332" y="974293"/>
                </a:lnTo>
                <a:lnTo>
                  <a:pt x="807654" y="943155"/>
                </a:lnTo>
                <a:lnTo>
                  <a:pt x="812300" y="915969"/>
                </a:lnTo>
                <a:lnTo>
                  <a:pt x="816317" y="892465"/>
                </a:lnTo>
                <a:lnTo>
                  <a:pt x="819751" y="872377"/>
                </a:lnTo>
                <a:lnTo>
                  <a:pt x="822646" y="855435"/>
                </a:lnTo>
                <a:close/>
              </a:path>
              <a:path w="1306068" h="1171194">
                <a:moveTo>
                  <a:pt x="747148" y="1031293"/>
                </a:moveTo>
                <a:lnTo>
                  <a:pt x="738869" y="1026005"/>
                </a:lnTo>
                <a:lnTo>
                  <a:pt x="728604" y="1034983"/>
                </a:lnTo>
                <a:lnTo>
                  <a:pt x="719962" y="1045401"/>
                </a:lnTo>
                <a:lnTo>
                  <a:pt x="713159" y="1057066"/>
                </a:lnTo>
                <a:lnTo>
                  <a:pt x="708410" y="1069784"/>
                </a:lnTo>
                <a:lnTo>
                  <a:pt x="705932" y="1083363"/>
                </a:lnTo>
                <a:lnTo>
                  <a:pt x="705612" y="1090421"/>
                </a:lnTo>
                <a:lnTo>
                  <a:pt x="706978" y="1105242"/>
                </a:lnTo>
                <a:lnTo>
                  <a:pt x="714756" y="1090421"/>
                </a:lnTo>
                <a:lnTo>
                  <a:pt x="716279" y="1076364"/>
                </a:lnTo>
                <a:lnTo>
                  <a:pt x="720623" y="1063080"/>
                </a:lnTo>
                <a:lnTo>
                  <a:pt x="727444" y="1050912"/>
                </a:lnTo>
                <a:lnTo>
                  <a:pt x="736400" y="1040202"/>
                </a:lnTo>
                <a:lnTo>
                  <a:pt x="747148" y="1031293"/>
                </a:lnTo>
                <a:close/>
              </a:path>
              <a:path w="1306068" h="1171194">
                <a:moveTo>
                  <a:pt x="204978" y="256793"/>
                </a:moveTo>
                <a:lnTo>
                  <a:pt x="166167" y="254847"/>
                </a:lnTo>
                <a:lnTo>
                  <a:pt x="168092" y="258055"/>
                </a:lnTo>
                <a:lnTo>
                  <a:pt x="169164" y="259841"/>
                </a:lnTo>
                <a:lnTo>
                  <a:pt x="158893" y="268390"/>
                </a:lnTo>
                <a:lnTo>
                  <a:pt x="150931" y="278516"/>
                </a:lnTo>
                <a:lnTo>
                  <a:pt x="145486" y="290169"/>
                </a:lnTo>
                <a:lnTo>
                  <a:pt x="142770" y="303295"/>
                </a:lnTo>
                <a:lnTo>
                  <a:pt x="142494" y="309371"/>
                </a:lnTo>
                <a:lnTo>
                  <a:pt x="144236" y="323512"/>
                </a:lnTo>
                <a:lnTo>
                  <a:pt x="152400" y="309371"/>
                </a:lnTo>
                <a:lnTo>
                  <a:pt x="154376" y="295361"/>
                </a:lnTo>
                <a:lnTo>
                  <a:pt x="159940" y="282632"/>
                </a:lnTo>
                <a:lnTo>
                  <a:pt x="168545" y="271801"/>
                </a:lnTo>
                <a:lnTo>
                  <a:pt x="179645" y="263481"/>
                </a:lnTo>
                <a:lnTo>
                  <a:pt x="192692" y="258289"/>
                </a:lnTo>
                <a:lnTo>
                  <a:pt x="204978" y="256793"/>
                </a:lnTo>
                <a:close/>
              </a:path>
              <a:path w="1306068" h="1171194">
                <a:moveTo>
                  <a:pt x="161528" y="82443"/>
                </a:moveTo>
                <a:lnTo>
                  <a:pt x="161544" y="80771"/>
                </a:lnTo>
                <a:lnTo>
                  <a:pt x="160277" y="66152"/>
                </a:lnTo>
                <a:lnTo>
                  <a:pt x="151036" y="66395"/>
                </a:lnTo>
                <a:lnTo>
                  <a:pt x="152400" y="80771"/>
                </a:lnTo>
                <a:lnTo>
                  <a:pt x="150970" y="95487"/>
                </a:lnTo>
                <a:lnTo>
                  <a:pt x="146855" y="109078"/>
                </a:lnTo>
                <a:lnTo>
                  <a:pt x="140316" y="121285"/>
                </a:lnTo>
                <a:lnTo>
                  <a:pt x="131615" y="131845"/>
                </a:lnTo>
                <a:lnTo>
                  <a:pt x="121012" y="140498"/>
                </a:lnTo>
                <a:lnTo>
                  <a:pt x="108769" y="146982"/>
                </a:lnTo>
                <a:lnTo>
                  <a:pt x="95148" y="151036"/>
                </a:lnTo>
                <a:lnTo>
                  <a:pt x="80772" y="152399"/>
                </a:lnTo>
                <a:lnTo>
                  <a:pt x="128913" y="154181"/>
                </a:lnTo>
                <a:lnTo>
                  <a:pt x="127261" y="151405"/>
                </a:lnTo>
                <a:lnTo>
                  <a:pt x="126492" y="150113"/>
                </a:lnTo>
                <a:lnTo>
                  <a:pt x="136316" y="142135"/>
                </a:lnTo>
                <a:lnTo>
                  <a:pt x="144760" y="132543"/>
                </a:lnTo>
                <a:lnTo>
                  <a:pt x="151663" y="121558"/>
                </a:lnTo>
                <a:lnTo>
                  <a:pt x="156865" y="109400"/>
                </a:lnTo>
                <a:lnTo>
                  <a:pt x="160207" y="96289"/>
                </a:lnTo>
                <a:lnTo>
                  <a:pt x="161528" y="82443"/>
                </a:lnTo>
                <a:close/>
              </a:path>
              <a:path w="1306068" h="1171194">
                <a:moveTo>
                  <a:pt x="1115125" y="439696"/>
                </a:moveTo>
                <a:lnTo>
                  <a:pt x="1141794" y="431943"/>
                </a:lnTo>
                <a:lnTo>
                  <a:pt x="1154469" y="426061"/>
                </a:lnTo>
                <a:lnTo>
                  <a:pt x="1167940" y="421885"/>
                </a:lnTo>
                <a:lnTo>
                  <a:pt x="1182058" y="419556"/>
                </a:lnTo>
                <a:lnTo>
                  <a:pt x="1150216" y="417388"/>
                </a:lnTo>
                <a:lnTo>
                  <a:pt x="1137633" y="423424"/>
                </a:lnTo>
                <a:lnTo>
                  <a:pt x="1125894" y="430902"/>
                </a:lnTo>
                <a:lnTo>
                  <a:pt x="1115125" y="439696"/>
                </a:lnTo>
                <a:close/>
              </a:path>
              <a:path w="1306068" h="1171194">
                <a:moveTo>
                  <a:pt x="1056714" y="594013"/>
                </a:moveTo>
                <a:lnTo>
                  <a:pt x="1066972" y="588427"/>
                </a:lnTo>
                <a:lnTo>
                  <a:pt x="1074844" y="584140"/>
                </a:lnTo>
                <a:lnTo>
                  <a:pt x="1080645" y="580981"/>
                </a:lnTo>
                <a:lnTo>
                  <a:pt x="1084691" y="578777"/>
                </a:lnTo>
                <a:lnTo>
                  <a:pt x="1087299" y="577357"/>
                </a:lnTo>
                <a:lnTo>
                  <a:pt x="1089660" y="576071"/>
                </a:lnTo>
                <a:lnTo>
                  <a:pt x="1096445" y="587152"/>
                </a:lnTo>
                <a:lnTo>
                  <a:pt x="1104543" y="597443"/>
                </a:lnTo>
                <a:lnTo>
                  <a:pt x="1113816" y="606829"/>
                </a:lnTo>
                <a:lnTo>
                  <a:pt x="1124125" y="615195"/>
                </a:lnTo>
                <a:lnTo>
                  <a:pt x="1135334" y="622424"/>
                </a:lnTo>
                <a:lnTo>
                  <a:pt x="1147304" y="628400"/>
                </a:lnTo>
                <a:lnTo>
                  <a:pt x="1159897" y="633008"/>
                </a:lnTo>
                <a:lnTo>
                  <a:pt x="1172976" y="636133"/>
                </a:lnTo>
                <a:lnTo>
                  <a:pt x="1186402" y="637657"/>
                </a:lnTo>
                <a:lnTo>
                  <a:pt x="1191768" y="637793"/>
                </a:lnTo>
                <a:lnTo>
                  <a:pt x="1206735" y="636854"/>
                </a:lnTo>
                <a:lnTo>
                  <a:pt x="1221038" y="634115"/>
                </a:lnTo>
                <a:lnTo>
                  <a:pt x="1234578" y="629696"/>
                </a:lnTo>
                <a:lnTo>
                  <a:pt x="1247253" y="623718"/>
                </a:lnTo>
                <a:lnTo>
                  <a:pt x="1258965" y="616299"/>
                </a:lnTo>
                <a:lnTo>
                  <a:pt x="1269614" y="607560"/>
                </a:lnTo>
                <a:lnTo>
                  <a:pt x="1279100" y="597620"/>
                </a:lnTo>
                <a:lnTo>
                  <a:pt x="1287322" y="586599"/>
                </a:lnTo>
                <a:lnTo>
                  <a:pt x="1294182" y="574618"/>
                </a:lnTo>
                <a:lnTo>
                  <a:pt x="1299580" y="561794"/>
                </a:lnTo>
                <a:lnTo>
                  <a:pt x="1303415" y="548249"/>
                </a:lnTo>
                <a:lnTo>
                  <a:pt x="1305588" y="534102"/>
                </a:lnTo>
                <a:lnTo>
                  <a:pt x="1306068" y="523493"/>
                </a:lnTo>
                <a:lnTo>
                  <a:pt x="1305167" y="509136"/>
                </a:lnTo>
                <a:lnTo>
                  <a:pt x="1302532" y="495243"/>
                </a:lnTo>
                <a:lnTo>
                  <a:pt x="1298262" y="481942"/>
                </a:lnTo>
                <a:lnTo>
                  <a:pt x="1292456" y="469359"/>
                </a:lnTo>
                <a:lnTo>
                  <a:pt x="1285216" y="457620"/>
                </a:lnTo>
                <a:lnTo>
                  <a:pt x="1276640" y="446851"/>
                </a:lnTo>
                <a:lnTo>
                  <a:pt x="1266828" y="437180"/>
                </a:lnTo>
                <a:lnTo>
                  <a:pt x="1255880" y="428732"/>
                </a:lnTo>
                <a:lnTo>
                  <a:pt x="1243896" y="421634"/>
                </a:lnTo>
                <a:lnTo>
                  <a:pt x="1230975" y="416011"/>
                </a:lnTo>
                <a:lnTo>
                  <a:pt x="1217218" y="411992"/>
                </a:lnTo>
                <a:lnTo>
                  <a:pt x="1202724" y="409701"/>
                </a:lnTo>
                <a:lnTo>
                  <a:pt x="1191768" y="409193"/>
                </a:lnTo>
                <a:lnTo>
                  <a:pt x="1177410" y="410146"/>
                </a:lnTo>
                <a:lnTo>
                  <a:pt x="1163517" y="412920"/>
                </a:lnTo>
                <a:lnTo>
                  <a:pt x="1150216" y="417388"/>
                </a:lnTo>
                <a:lnTo>
                  <a:pt x="1182058" y="419556"/>
                </a:lnTo>
                <a:lnTo>
                  <a:pt x="1191768" y="419099"/>
                </a:lnTo>
                <a:lnTo>
                  <a:pt x="1206728" y="420117"/>
                </a:lnTo>
                <a:lnTo>
                  <a:pt x="1220963" y="423076"/>
                </a:lnTo>
                <a:lnTo>
                  <a:pt x="1234351" y="427835"/>
                </a:lnTo>
                <a:lnTo>
                  <a:pt x="1246772" y="434254"/>
                </a:lnTo>
                <a:lnTo>
                  <a:pt x="1258105" y="442190"/>
                </a:lnTo>
                <a:lnTo>
                  <a:pt x="1268229" y="451504"/>
                </a:lnTo>
                <a:lnTo>
                  <a:pt x="1277023" y="462054"/>
                </a:lnTo>
                <a:lnTo>
                  <a:pt x="1284366" y="473698"/>
                </a:lnTo>
                <a:lnTo>
                  <a:pt x="1290137" y="486297"/>
                </a:lnTo>
                <a:lnTo>
                  <a:pt x="1294216" y="499708"/>
                </a:lnTo>
                <a:lnTo>
                  <a:pt x="1296481" y="513791"/>
                </a:lnTo>
                <a:lnTo>
                  <a:pt x="1296924" y="523493"/>
                </a:lnTo>
                <a:lnTo>
                  <a:pt x="1295943" y="537911"/>
                </a:lnTo>
                <a:lnTo>
                  <a:pt x="1293082" y="551783"/>
                </a:lnTo>
                <a:lnTo>
                  <a:pt x="1288459" y="564965"/>
                </a:lnTo>
                <a:lnTo>
                  <a:pt x="1282194" y="577310"/>
                </a:lnTo>
                <a:lnTo>
                  <a:pt x="1274407" y="588675"/>
                </a:lnTo>
                <a:lnTo>
                  <a:pt x="1265218" y="598913"/>
                </a:lnTo>
                <a:lnTo>
                  <a:pt x="1254745" y="607880"/>
                </a:lnTo>
                <a:lnTo>
                  <a:pt x="1243109" y="615431"/>
                </a:lnTo>
                <a:lnTo>
                  <a:pt x="1230429" y="621419"/>
                </a:lnTo>
                <a:lnTo>
                  <a:pt x="1216825" y="625700"/>
                </a:lnTo>
                <a:lnTo>
                  <a:pt x="1202416" y="628129"/>
                </a:lnTo>
                <a:lnTo>
                  <a:pt x="1191768" y="628649"/>
                </a:lnTo>
                <a:lnTo>
                  <a:pt x="1177350" y="627623"/>
                </a:lnTo>
                <a:lnTo>
                  <a:pt x="1163478" y="624642"/>
                </a:lnTo>
                <a:lnTo>
                  <a:pt x="1150296" y="619850"/>
                </a:lnTo>
                <a:lnTo>
                  <a:pt x="1137951" y="613393"/>
                </a:lnTo>
                <a:lnTo>
                  <a:pt x="1126586" y="605417"/>
                </a:lnTo>
                <a:lnTo>
                  <a:pt x="1116348" y="596066"/>
                </a:lnTo>
                <a:lnTo>
                  <a:pt x="1107381" y="585485"/>
                </a:lnTo>
                <a:lnTo>
                  <a:pt x="1099830" y="573821"/>
                </a:lnTo>
                <a:lnTo>
                  <a:pt x="1093842" y="561218"/>
                </a:lnTo>
                <a:lnTo>
                  <a:pt x="1089561" y="547821"/>
                </a:lnTo>
                <a:lnTo>
                  <a:pt x="1087132" y="533775"/>
                </a:lnTo>
                <a:lnTo>
                  <a:pt x="1086612" y="523493"/>
                </a:lnTo>
                <a:lnTo>
                  <a:pt x="1087645" y="509040"/>
                </a:lnTo>
                <a:lnTo>
                  <a:pt x="1090648" y="495165"/>
                </a:lnTo>
                <a:lnTo>
                  <a:pt x="1095473" y="482008"/>
                </a:lnTo>
                <a:lnTo>
                  <a:pt x="1101973" y="469712"/>
                </a:lnTo>
                <a:lnTo>
                  <a:pt x="1110002" y="458416"/>
                </a:lnTo>
                <a:lnTo>
                  <a:pt x="1119413" y="448261"/>
                </a:lnTo>
                <a:lnTo>
                  <a:pt x="1130059" y="439390"/>
                </a:lnTo>
                <a:lnTo>
                  <a:pt x="1141794" y="431943"/>
                </a:lnTo>
                <a:lnTo>
                  <a:pt x="1115125" y="439696"/>
                </a:lnTo>
                <a:lnTo>
                  <a:pt x="1105454" y="449678"/>
                </a:lnTo>
                <a:lnTo>
                  <a:pt x="1097006" y="460723"/>
                </a:lnTo>
                <a:lnTo>
                  <a:pt x="1089908" y="472704"/>
                </a:lnTo>
                <a:lnTo>
                  <a:pt x="1084285" y="485495"/>
                </a:lnTo>
                <a:lnTo>
                  <a:pt x="1080266" y="498970"/>
                </a:lnTo>
                <a:lnTo>
                  <a:pt x="1077975" y="513002"/>
                </a:lnTo>
                <a:lnTo>
                  <a:pt x="1077468" y="523493"/>
                </a:lnTo>
                <a:lnTo>
                  <a:pt x="1078313" y="537060"/>
                </a:lnTo>
                <a:lnTo>
                  <a:pt x="1080365" y="549659"/>
                </a:lnTo>
                <a:lnTo>
                  <a:pt x="1082040" y="557021"/>
                </a:lnTo>
                <a:lnTo>
                  <a:pt x="1051044" y="574528"/>
                </a:lnTo>
                <a:lnTo>
                  <a:pt x="1024207" y="589686"/>
                </a:lnTo>
                <a:lnTo>
                  <a:pt x="1001228" y="602665"/>
                </a:lnTo>
                <a:lnTo>
                  <a:pt x="981809" y="613633"/>
                </a:lnTo>
                <a:lnTo>
                  <a:pt x="965649" y="622760"/>
                </a:lnTo>
                <a:lnTo>
                  <a:pt x="952450" y="630216"/>
                </a:lnTo>
                <a:lnTo>
                  <a:pt x="941911" y="636168"/>
                </a:lnTo>
                <a:lnTo>
                  <a:pt x="933733" y="640787"/>
                </a:lnTo>
                <a:lnTo>
                  <a:pt x="927617" y="644241"/>
                </a:lnTo>
                <a:lnTo>
                  <a:pt x="923264" y="646700"/>
                </a:lnTo>
                <a:lnTo>
                  <a:pt x="920373" y="648333"/>
                </a:lnTo>
                <a:lnTo>
                  <a:pt x="917781" y="649797"/>
                </a:lnTo>
                <a:lnTo>
                  <a:pt x="917448" y="649985"/>
                </a:lnTo>
                <a:lnTo>
                  <a:pt x="908796" y="640245"/>
                </a:lnTo>
                <a:lnTo>
                  <a:pt x="899280" y="631533"/>
                </a:lnTo>
                <a:lnTo>
                  <a:pt x="888884" y="624027"/>
                </a:lnTo>
                <a:lnTo>
                  <a:pt x="867453" y="623461"/>
                </a:lnTo>
                <a:lnTo>
                  <a:pt x="880249" y="629069"/>
                </a:lnTo>
                <a:lnTo>
                  <a:pt x="891823" y="636588"/>
                </a:lnTo>
                <a:lnTo>
                  <a:pt x="901983" y="645827"/>
                </a:lnTo>
                <a:lnTo>
                  <a:pt x="910537" y="656592"/>
                </a:lnTo>
                <a:lnTo>
                  <a:pt x="917293" y="668692"/>
                </a:lnTo>
                <a:lnTo>
                  <a:pt x="927354" y="664463"/>
                </a:lnTo>
                <a:lnTo>
                  <a:pt x="958567" y="647465"/>
                </a:lnTo>
                <a:lnTo>
                  <a:pt x="985497" y="632798"/>
                </a:lnTo>
                <a:lnTo>
                  <a:pt x="1008461" y="620292"/>
                </a:lnTo>
                <a:lnTo>
                  <a:pt x="1027775" y="609774"/>
                </a:lnTo>
                <a:lnTo>
                  <a:pt x="1043754" y="601072"/>
                </a:lnTo>
                <a:lnTo>
                  <a:pt x="1056714" y="594013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7263384" y="543305"/>
            <a:ext cx="592074" cy="807719"/>
          </a:xfrm>
          <a:custGeom>
            <a:avLst/>
            <a:gdLst/>
            <a:ahLst/>
            <a:cxnLst/>
            <a:rect l="l" t="t" r="r" b="b"/>
            <a:pathLst>
              <a:path w="592074" h="807719">
                <a:moveTo>
                  <a:pt x="31000" y="647098"/>
                </a:moveTo>
                <a:lnTo>
                  <a:pt x="41844" y="638589"/>
                </a:lnTo>
                <a:lnTo>
                  <a:pt x="18854" y="645840"/>
                </a:lnTo>
                <a:lnTo>
                  <a:pt x="10924" y="657114"/>
                </a:lnTo>
                <a:lnTo>
                  <a:pt x="21959" y="657540"/>
                </a:lnTo>
                <a:lnTo>
                  <a:pt x="31000" y="647098"/>
                </a:lnTo>
                <a:close/>
              </a:path>
              <a:path w="592074" h="807719">
                <a:moveTo>
                  <a:pt x="440578" y="144577"/>
                </a:moveTo>
                <a:lnTo>
                  <a:pt x="428150" y="138309"/>
                </a:lnTo>
                <a:lnTo>
                  <a:pt x="391667" y="140970"/>
                </a:lnTo>
                <a:lnTo>
                  <a:pt x="406244" y="142201"/>
                </a:lnTo>
                <a:lnTo>
                  <a:pt x="420010" y="145762"/>
                </a:lnTo>
                <a:lnTo>
                  <a:pt x="451884" y="152527"/>
                </a:lnTo>
                <a:lnTo>
                  <a:pt x="440578" y="144577"/>
                </a:lnTo>
                <a:close/>
              </a:path>
              <a:path w="592074" h="807719">
                <a:moveTo>
                  <a:pt x="266054" y="683616"/>
                </a:moveTo>
                <a:lnTo>
                  <a:pt x="291915" y="674102"/>
                </a:lnTo>
                <a:lnTo>
                  <a:pt x="304688" y="668415"/>
                </a:lnTo>
                <a:lnTo>
                  <a:pt x="318515" y="665520"/>
                </a:lnTo>
                <a:lnTo>
                  <a:pt x="324611" y="665226"/>
                </a:lnTo>
                <a:lnTo>
                  <a:pt x="285794" y="666242"/>
                </a:lnTo>
                <a:lnTo>
                  <a:pt x="275191" y="674083"/>
                </a:lnTo>
                <a:lnTo>
                  <a:pt x="266054" y="683616"/>
                </a:lnTo>
                <a:close/>
              </a:path>
              <a:path w="592074" h="807719">
                <a:moveTo>
                  <a:pt x="455128" y="568706"/>
                </a:moveTo>
                <a:lnTo>
                  <a:pt x="443619" y="561125"/>
                </a:lnTo>
                <a:lnTo>
                  <a:pt x="433512" y="551813"/>
                </a:lnTo>
                <a:lnTo>
                  <a:pt x="425005" y="540966"/>
                </a:lnTo>
                <a:lnTo>
                  <a:pt x="418299" y="528776"/>
                </a:lnTo>
                <a:lnTo>
                  <a:pt x="413593" y="515439"/>
                </a:lnTo>
                <a:lnTo>
                  <a:pt x="411086" y="501149"/>
                </a:lnTo>
                <a:lnTo>
                  <a:pt x="410717" y="493014"/>
                </a:lnTo>
                <a:lnTo>
                  <a:pt x="411949" y="478437"/>
                </a:lnTo>
                <a:lnTo>
                  <a:pt x="415510" y="464671"/>
                </a:lnTo>
                <a:lnTo>
                  <a:pt x="421197" y="451917"/>
                </a:lnTo>
                <a:lnTo>
                  <a:pt x="428807" y="440378"/>
                </a:lnTo>
                <a:lnTo>
                  <a:pt x="438139" y="430255"/>
                </a:lnTo>
                <a:lnTo>
                  <a:pt x="448990" y="421753"/>
                </a:lnTo>
                <a:lnTo>
                  <a:pt x="461158" y="415072"/>
                </a:lnTo>
                <a:lnTo>
                  <a:pt x="437860" y="417350"/>
                </a:lnTo>
                <a:lnTo>
                  <a:pt x="428071" y="426118"/>
                </a:lnTo>
                <a:lnTo>
                  <a:pt x="419578" y="436112"/>
                </a:lnTo>
                <a:lnTo>
                  <a:pt x="412509" y="447182"/>
                </a:lnTo>
                <a:lnTo>
                  <a:pt x="406990" y="459181"/>
                </a:lnTo>
                <a:lnTo>
                  <a:pt x="403150" y="471960"/>
                </a:lnTo>
                <a:lnTo>
                  <a:pt x="401115" y="485370"/>
                </a:lnTo>
                <a:lnTo>
                  <a:pt x="400811" y="493014"/>
                </a:lnTo>
                <a:lnTo>
                  <a:pt x="401822" y="506213"/>
                </a:lnTo>
                <a:lnTo>
                  <a:pt x="404740" y="518890"/>
                </a:lnTo>
                <a:lnTo>
                  <a:pt x="409397" y="530962"/>
                </a:lnTo>
                <a:lnTo>
                  <a:pt x="415624" y="542342"/>
                </a:lnTo>
                <a:lnTo>
                  <a:pt x="423252" y="552947"/>
                </a:lnTo>
                <a:lnTo>
                  <a:pt x="432112" y="562693"/>
                </a:lnTo>
                <a:lnTo>
                  <a:pt x="436625" y="566928"/>
                </a:lnTo>
                <a:lnTo>
                  <a:pt x="415310" y="593786"/>
                </a:lnTo>
                <a:lnTo>
                  <a:pt x="398393" y="615100"/>
                </a:lnTo>
                <a:lnTo>
                  <a:pt x="385368" y="631512"/>
                </a:lnTo>
                <a:lnTo>
                  <a:pt x="375725" y="643662"/>
                </a:lnTo>
                <a:lnTo>
                  <a:pt x="368956" y="652191"/>
                </a:lnTo>
                <a:lnTo>
                  <a:pt x="364552" y="657740"/>
                </a:lnTo>
                <a:lnTo>
                  <a:pt x="362006" y="660949"/>
                </a:lnTo>
                <a:lnTo>
                  <a:pt x="360425" y="662940"/>
                </a:lnTo>
                <a:lnTo>
                  <a:pt x="348490" y="658458"/>
                </a:lnTo>
                <a:lnTo>
                  <a:pt x="336655" y="655985"/>
                </a:lnTo>
                <a:lnTo>
                  <a:pt x="324611" y="655320"/>
                </a:lnTo>
                <a:lnTo>
                  <a:pt x="310684" y="656615"/>
                </a:lnTo>
                <a:lnTo>
                  <a:pt x="297685" y="660337"/>
                </a:lnTo>
                <a:lnTo>
                  <a:pt x="285794" y="666242"/>
                </a:lnTo>
                <a:lnTo>
                  <a:pt x="324611" y="665226"/>
                </a:lnTo>
                <a:lnTo>
                  <a:pt x="339460" y="666823"/>
                </a:lnTo>
                <a:lnTo>
                  <a:pt x="353023" y="671369"/>
                </a:lnTo>
                <a:lnTo>
                  <a:pt x="365009" y="678495"/>
                </a:lnTo>
                <a:lnTo>
                  <a:pt x="375130" y="687833"/>
                </a:lnTo>
                <a:lnTo>
                  <a:pt x="383093" y="699014"/>
                </a:lnTo>
                <a:lnTo>
                  <a:pt x="388609" y="711669"/>
                </a:lnTo>
                <a:lnTo>
                  <a:pt x="391387" y="725430"/>
                </a:lnTo>
                <a:lnTo>
                  <a:pt x="391667" y="731520"/>
                </a:lnTo>
                <a:lnTo>
                  <a:pt x="390157" y="745598"/>
                </a:lnTo>
                <a:lnTo>
                  <a:pt x="385816" y="758801"/>
                </a:lnTo>
                <a:lnTo>
                  <a:pt x="378931" y="770742"/>
                </a:lnTo>
                <a:lnTo>
                  <a:pt x="369785" y="781039"/>
                </a:lnTo>
                <a:lnTo>
                  <a:pt x="358666" y="789306"/>
                </a:lnTo>
                <a:lnTo>
                  <a:pt x="345859" y="795160"/>
                </a:lnTo>
                <a:lnTo>
                  <a:pt x="331649" y="798215"/>
                </a:lnTo>
                <a:lnTo>
                  <a:pt x="324611" y="798576"/>
                </a:lnTo>
                <a:lnTo>
                  <a:pt x="310533" y="796959"/>
                </a:lnTo>
                <a:lnTo>
                  <a:pt x="297330" y="792364"/>
                </a:lnTo>
                <a:lnTo>
                  <a:pt x="285389" y="785176"/>
                </a:lnTo>
                <a:lnTo>
                  <a:pt x="275092" y="775780"/>
                </a:lnTo>
                <a:lnTo>
                  <a:pt x="266825" y="764558"/>
                </a:lnTo>
                <a:lnTo>
                  <a:pt x="260971" y="751897"/>
                </a:lnTo>
                <a:lnTo>
                  <a:pt x="257916" y="738180"/>
                </a:lnTo>
                <a:lnTo>
                  <a:pt x="257555" y="731520"/>
                </a:lnTo>
                <a:lnTo>
                  <a:pt x="259191" y="717400"/>
                </a:lnTo>
                <a:lnTo>
                  <a:pt x="263835" y="704230"/>
                </a:lnTo>
                <a:lnTo>
                  <a:pt x="271098" y="692378"/>
                </a:lnTo>
                <a:lnTo>
                  <a:pt x="280588" y="682213"/>
                </a:lnTo>
                <a:lnTo>
                  <a:pt x="291915" y="674102"/>
                </a:lnTo>
                <a:lnTo>
                  <a:pt x="266054" y="683616"/>
                </a:lnTo>
                <a:lnTo>
                  <a:pt x="258565" y="694595"/>
                </a:lnTo>
                <a:lnTo>
                  <a:pt x="255269" y="701040"/>
                </a:lnTo>
                <a:lnTo>
                  <a:pt x="222379" y="696726"/>
                </a:lnTo>
                <a:lnTo>
                  <a:pt x="198336" y="693573"/>
                </a:lnTo>
                <a:lnTo>
                  <a:pt x="181754" y="691398"/>
                </a:lnTo>
                <a:lnTo>
                  <a:pt x="171248" y="690020"/>
                </a:lnTo>
                <a:lnTo>
                  <a:pt x="165431" y="689257"/>
                </a:lnTo>
                <a:lnTo>
                  <a:pt x="162305" y="688848"/>
                </a:lnTo>
                <a:lnTo>
                  <a:pt x="159541" y="675081"/>
                </a:lnTo>
                <a:lnTo>
                  <a:pt x="154581" y="662277"/>
                </a:lnTo>
                <a:lnTo>
                  <a:pt x="147609" y="650651"/>
                </a:lnTo>
                <a:lnTo>
                  <a:pt x="138806" y="640412"/>
                </a:lnTo>
                <a:lnTo>
                  <a:pt x="128357" y="631775"/>
                </a:lnTo>
                <a:lnTo>
                  <a:pt x="116445" y="624952"/>
                </a:lnTo>
                <a:lnTo>
                  <a:pt x="103253" y="620155"/>
                </a:lnTo>
                <a:lnTo>
                  <a:pt x="88964" y="617596"/>
                </a:lnTo>
                <a:lnTo>
                  <a:pt x="80771" y="617220"/>
                </a:lnTo>
                <a:lnTo>
                  <a:pt x="66152" y="618511"/>
                </a:lnTo>
                <a:lnTo>
                  <a:pt x="52430" y="622239"/>
                </a:lnTo>
                <a:lnTo>
                  <a:pt x="39827" y="628183"/>
                </a:lnTo>
                <a:lnTo>
                  <a:pt x="28561" y="636123"/>
                </a:lnTo>
                <a:lnTo>
                  <a:pt x="18854" y="645840"/>
                </a:lnTo>
                <a:lnTo>
                  <a:pt x="41844" y="638589"/>
                </a:lnTo>
                <a:lnTo>
                  <a:pt x="54145" y="632260"/>
                </a:lnTo>
                <a:lnTo>
                  <a:pt x="67555" y="628359"/>
                </a:lnTo>
                <a:lnTo>
                  <a:pt x="80771" y="627126"/>
                </a:lnTo>
                <a:lnTo>
                  <a:pt x="95783" y="628537"/>
                </a:lnTo>
                <a:lnTo>
                  <a:pt x="109539" y="632607"/>
                </a:lnTo>
                <a:lnTo>
                  <a:pt x="121802" y="639087"/>
                </a:lnTo>
                <a:lnTo>
                  <a:pt x="132334" y="647732"/>
                </a:lnTo>
                <a:lnTo>
                  <a:pt x="140897" y="658293"/>
                </a:lnTo>
                <a:lnTo>
                  <a:pt x="147254" y="670523"/>
                </a:lnTo>
                <a:lnTo>
                  <a:pt x="151165" y="684176"/>
                </a:lnTo>
                <a:lnTo>
                  <a:pt x="152399" y="697992"/>
                </a:lnTo>
                <a:lnTo>
                  <a:pt x="151001" y="712926"/>
                </a:lnTo>
                <a:lnTo>
                  <a:pt x="146963" y="726620"/>
                </a:lnTo>
                <a:lnTo>
                  <a:pt x="140518" y="738840"/>
                </a:lnTo>
                <a:lnTo>
                  <a:pt x="131901" y="749350"/>
                </a:lnTo>
                <a:lnTo>
                  <a:pt x="121347" y="757918"/>
                </a:lnTo>
                <a:lnTo>
                  <a:pt x="109090" y="764308"/>
                </a:lnTo>
                <a:lnTo>
                  <a:pt x="95364" y="768286"/>
                </a:lnTo>
                <a:lnTo>
                  <a:pt x="80771" y="769620"/>
                </a:lnTo>
                <a:lnTo>
                  <a:pt x="66714" y="768221"/>
                </a:lnTo>
                <a:lnTo>
                  <a:pt x="53430" y="764183"/>
                </a:lnTo>
                <a:lnTo>
                  <a:pt x="41262" y="757738"/>
                </a:lnTo>
                <a:lnTo>
                  <a:pt x="30552" y="749121"/>
                </a:lnTo>
                <a:lnTo>
                  <a:pt x="21643" y="738567"/>
                </a:lnTo>
                <a:lnTo>
                  <a:pt x="14877" y="726310"/>
                </a:lnTo>
                <a:lnTo>
                  <a:pt x="10597" y="712584"/>
                </a:lnTo>
                <a:lnTo>
                  <a:pt x="9143" y="697992"/>
                </a:lnTo>
                <a:lnTo>
                  <a:pt x="10683" y="683234"/>
                </a:lnTo>
                <a:lnTo>
                  <a:pt x="15071" y="669668"/>
                </a:lnTo>
                <a:lnTo>
                  <a:pt x="21959" y="657540"/>
                </a:lnTo>
                <a:lnTo>
                  <a:pt x="10924" y="657114"/>
                </a:lnTo>
                <a:lnTo>
                  <a:pt x="4991" y="669724"/>
                </a:lnTo>
                <a:lnTo>
                  <a:pt x="1277" y="683452"/>
                </a:lnTo>
                <a:lnTo>
                  <a:pt x="0" y="697992"/>
                </a:lnTo>
                <a:lnTo>
                  <a:pt x="1279" y="712770"/>
                </a:lnTo>
                <a:lnTo>
                  <a:pt x="4973" y="726611"/>
                </a:lnTo>
                <a:lnTo>
                  <a:pt x="10864" y="739302"/>
                </a:lnTo>
                <a:lnTo>
                  <a:pt x="18737" y="750633"/>
                </a:lnTo>
                <a:lnTo>
                  <a:pt x="28373" y="760395"/>
                </a:lnTo>
                <a:lnTo>
                  <a:pt x="39556" y="768375"/>
                </a:lnTo>
                <a:lnTo>
                  <a:pt x="52070" y="774364"/>
                </a:lnTo>
                <a:lnTo>
                  <a:pt x="65697" y="778150"/>
                </a:lnTo>
                <a:lnTo>
                  <a:pt x="80221" y="779524"/>
                </a:lnTo>
                <a:lnTo>
                  <a:pt x="80771" y="779526"/>
                </a:lnTo>
                <a:lnTo>
                  <a:pt x="95582" y="778277"/>
                </a:lnTo>
                <a:lnTo>
                  <a:pt x="109395" y="774675"/>
                </a:lnTo>
                <a:lnTo>
                  <a:pt x="122029" y="768930"/>
                </a:lnTo>
                <a:lnTo>
                  <a:pt x="133299" y="761256"/>
                </a:lnTo>
                <a:lnTo>
                  <a:pt x="143022" y="751865"/>
                </a:lnTo>
                <a:lnTo>
                  <a:pt x="151015" y="740970"/>
                </a:lnTo>
                <a:lnTo>
                  <a:pt x="157096" y="728782"/>
                </a:lnTo>
                <a:lnTo>
                  <a:pt x="161081" y="715514"/>
                </a:lnTo>
                <a:lnTo>
                  <a:pt x="162305" y="707898"/>
                </a:lnTo>
                <a:lnTo>
                  <a:pt x="194931" y="712398"/>
                </a:lnTo>
                <a:lnTo>
                  <a:pt x="218342" y="715627"/>
                </a:lnTo>
                <a:lnTo>
                  <a:pt x="234067" y="717796"/>
                </a:lnTo>
                <a:lnTo>
                  <a:pt x="243636" y="719116"/>
                </a:lnTo>
                <a:lnTo>
                  <a:pt x="248578" y="719797"/>
                </a:lnTo>
                <a:lnTo>
                  <a:pt x="248411" y="722376"/>
                </a:lnTo>
                <a:lnTo>
                  <a:pt x="248411" y="731520"/>
                </a:lnTo>
                <a:lnTo>
                  <a:pt x="249853" y="746395"/>
                </a:lnTo>
                <a:lnTo>
                  <a:pt x="253971" y="760165"/>
                </a:lnTo>
                <a:lnTo>
                  <a:pt x="260461" y="772611"/>
                </a:lnTo>
                <a:lnTo>
                  <a:pt x="269015" y="783518"/>
                </a:lnTo>
                <a:lnTo>
                  <a:pt x="279326" y="792667"/>
                </a:lnTo>
                <a:lnTo>
                  <a:pt x="291087" y="799842"/>
                </a:lnTo>
                <a:lnTo>
                  <a:pt x="303992" y="804826"/>
                </a:lnTo>
                <a:lnTo>
                  <a:pt x="317733" y="807402"/>
                </a:lnTo>
                <a:lnTo>
                  <a:pt x="324611" y="807720"/>
                </a:lnTo>
                <a:lnTo>
                  <a:pt x="339277" y="806390"/>
                </a:lnTo>
                <a:lnTo>
                  <a:pt x="352942" y="802548"/>
                </a:lnTo>
                <a:lnTo>
                  <a:pt x="365365" y="796409"/>
                </a:lnTo>
                <a:lnTo>
                  <a:pt x="376308" y="788190"/>
                </a:lnTo>
                <a:lnTo>
                  <a:pt x="385532" y="778110"/>
                </a:lnTo>
                <a:lnTo>
                  <a:pt x="392795" y="766383"/>
                </a:lnTo>
                <a:lnTo>
                  <a:pt x="397860" y="753229"/>
                </a:lnTo>
                <a:lnTo>
                  <a:pt x="400487" y="738863"/>
                </a:lnTo>
                <a:lnTo>
                  <a:pt x="400811" y="731520"/>
                </a:lnTo>
                <a:lnTo>
                  <a:pt x="399700" y="717738"/>
                </a:lnTo>
                <a:lnTo>
                  <a:pt x="396418" y="705081"/>
                </a:lnTo>
                <a:lnTo>
                  <a:pt x="391039" y="693547"/>
                </a:lnTo>
                <a:lnTo>
                  <a:pt x="383641" y="683137"/>
                </a:lnTo>
                <a:lnTo>
                  <a:pt x="374903" y="674370"/>
                </a:lnTo>
                <a:lnTo>
                  <a:pt x="396035" y="647321"/>
                </a:lnTo>
                <a:lnTo>
                  <a:pt x="412847" y="625802"/>
                </a:lnTo>
                <a:lnTo>
                  <a:pt x="425833" y="609179"/>
                </a:lnTo>
                <a:lnTo>
                  <a:pt x="435488" y="596822"/>
                </a:lnTo>
                <a:lnTo>
                  <a:pt x="442304" y="588096"/>
                </a:lnTo>
                <a:lnTo>
                  <a:pt x="446777" y="582372"/>
                </a:lnTo>
                <a:lnTo>
                  <a:pt x="449399" y="579015"/>
                </a:lnTo>
                <a:lnTo>
                  <a:pt x="451103" y="576834"/>
                </a:lnTo>
                <a:lnTo>
                  <a:pt x="467837" y="574362"/>
                </a:lnTo>
                <a:lnTo>
                  <a:pt x="455128" y="568706"/>
                </a:lnTo>
                <a:close/>
              </a:path>
              <a:path w="592074" h="807719">
                <a:moveTo>
                  <a:pt x="224027" y="28956"/>
                </a:moveTo>
                <a:lnTo>
                  <a:pt x="219455" y="31242"/>
                </a:lnTo>
                <a:lnTo>
                  <a:pt x="219455" y="44958"/>
                </a:lnTo>
                <a:lnTo>
                  <a:pt x="218354" y="59499"/>
                </a:lnTo>
                <a:lnTo>
                  <a:pt x="215157" y="73387"/>
                </a:lnTo>
                <a:lnTo>
                  <a:pt x="210028" y="86450"/>
                </a:lnTo>
                <a:lnTo>
                  <a:pt x="203130" y="98518"/>
                </a:lnTo>
                <a:lnTo>
                  <a:pt x="194626" y="109421"/>
                </a:lnTo>
                <a:lnTo>
                  <a:pt x="184677" y="118988"/>
                </a:lnTo>
                <a:lnTo>
                  <a:pt x="173448" y="127049"/>
                </a:lnTo>
                <a:lnTo>
                  <a:pt x="161101" y="133434"/>
                </a:lnTo>
                <a:lnTo>
                  <a:pt x="147798" y="137972"/>
                </a:lnTo>
                <a:lnTo>
                  <a:pt x="133702" y="140493"/>
                </a:lnTo>
                <a:lnTo>
                  <a:pt x="124205" y="140970"/>
                </a:lnTo>
                <a:lnTo>
                  <a:pt x="109720" y="139858"/>
                </a:lnTo>
                <a:lnTo>
                  <a:pt x="95883" y="136634"/>
                </a:lnTo>
                <a:lnTo>
                  <a:pt x="82863" y="131468"/>
                </a:lnTo>
                <a:lnTo>
                  <a:pt x="70828" y="124526"/>
                </a:lnTo>
                <a:lnTo>
                  <a:pt x="59946" y="115979"/>
                </a:lnTo>
                <a:lnTo>
                  <a:pt x="50386" y="105993"/>
                </a:lnTo>
                <a:lnTo>
                  <a:pt x="42316" y="94737"/>
                </a:lnTo>
                <a:lnTo>
                  <a:pt x="35904" y="82380"/>
                </a:lnTo>
                <a:lnTo>
                  <a:pt x="31319" y="69090"/>
                </a:lnTo>
                <a:lnTo>
                  <a:pt x="28729" y="55035"/>
                </a:lnTo>
                <a:lnTo>
                  <a:pt x="28193" y="44958"/>
                </a:lnTo>
                <a:lnTo>
                  <a:pt x="29010" y="32108"/>
                </a:lnTo>
                <a:lnTo>
                  <a:pt x="31867" y="19902"/>
                </a:lnTo>
                <a:lnTo>
                  <a:pt x="37380" y="8034"/>
                </a:lnTo>
                <a:lnTo>
                  <a:pt x="35813" y="4572"/>
                </a:lnTo>
                <a:lnTo>
                  <a:pt x="30479" y="2286"/>
                </a:lnTo>
                <a:lnTo>
                  <a:pt x="28193" y="0"/>
                </a:lnTo>
                <a:lnTo>
                  <a:pt x="24494" y="12055"/>
                </a:lnTo>
                <a:lnTo>
                  <a:pt x="21376" y="24305"/>
                </a:lnTo>
                <a:lnTo>
                  <a:pt x="19421" y="36942"/>
                </a:lnTo>
                <a:lnTo>
                  <a:pt x="19049" y="44958"/>
                </a:lnTo>
                <a:lnTo>
                  <a:pt x="20060" y="59375"/>
                </a:lnTo>
                <a:lnTo>
                  <a:pt x="23002" y="73247"/>
                </a:lnTo>
                <a:lnTo>
                  <a:pt x="27737" y="86429"/>
                </a:lnTo>
                <a:lnTo>
                  <a:pt x="34130" y="98774"/>
                </a:lnTo>
                <a:lnTo>
                  <a:pt x="42043" y="110139"/>
                </a:lnTo>
                <a:lnTo>
                  <a:pt x="51341" y="120377"/>
                </a:lnTo>
                <a:lnTo>
                  <a:pt x="61885" y="129344"/>
                </a:lnTo>
                <a:lnTo>
                  <a:pt x="73540" y="136895"/>
                </a:lnTo>
                <a:lnTo>
                  <a:pt x="86169" y="142883"/>
                </a:lnTo>
                <a:lnTo>
                  <a:pt x="99635" y="147164"/>
                </a:lnTo>
                <a:lnTo>
                  <a:pt x="113802" y="149593"/>
                </a:lnTo>
                <a:lnTo>
                  <a:pt x="124205" y="150114"/>
                </a:lnTo>
                <a:lnTo>
                  <a:pt x="137842" y="149188"/>
                </a:lnTo>
                <a:lnTo>
                  <a:pt x="151002" y="146516"/>
                </a:lnTo>
                <a:lnTo>
                  <a:pt x="163555" y="142250"/>
                </a:lnTo>
                <a:lnTo>
                  <a:pt x="175370" y="136546"/>
                </a:lnTo>
                <a:lnTo>
                  <a:pt x="186316" y="129559"/>
                </a:lnTo>
                <a:lnTo>
                  <a:pt x="196262" y="121442"/>
                </a:lnTo>
                <a:lnTo>
                  <a:pt x="205077" y="112350"/>
                </a:lnTo>
                <a:lnTo>
                  <a:pt x="207263" y="109728"/>
                </a:lnTo>
                <a:lnTo>
                  <a:pt x="235732" y="128918"/>
                </a:lnTo>
                <a:lnTo>
                  <a:pt x="258395" y="144194"/>
                </a:lnTo>
                <a:lnTo>
                  <a:pt x="275914" y="156003"/>
                </a:lnTo>
                <a:lnTo>
                  <a:pt x="288951" y="164791"/>
                </a:lnTo>
                <a:lnTo>
                  <a:pt x="298168" y="171004"/>
                </a:lnTo>
                <a:lnTo>
                  <a:pt x="304228" y="175088"/>
                </a:lnTo>
                <a:lnTo>
                  <a:pt x="307792" y="177491"/>
                </a:lnTo>
                <a:lnTo>
                  <a:pt x="310133" y="179070"/>
                </a:lnTo>
                <a:lnTo>
                  <a:pt x="303864" y="190198"/>
                </a:lnTo>
                <a:lnTo>
                  <a:pt x="299260" y="202223"/>
                </a:lnTo>
                <a:lnTo>
                  <a:pt x="296476" y="214836"/>
                </a:lnTo>
                <a:lnTo>
                  <a:pt x="295655" y="226314"/>
                </a:lnTo>
                <a:lnTo>
                  <a:pt x="296776" y="240836"/>
                </a:lnTo>
                <a:lnTo>
                  <a:pt x="300024" y="254672"/>
                </a:lnTo>
                <a:lnTo>
                  <a:pt x="305230" y="267658"/>
                </a:lnTo>
                <a:lnTo>
                  <a:pt x="312222" y="279632"/>
                </a:lnTo>
                <a:lnTo>
                  <a:pt x="320832" y="290430"/>
                </a:lnTo>
                <a:lnTo>
                  <a:pt x="330887" y="299891"/>
                </a:lnTo>
                <a:lnTo>
                  <a:pt x="342218" y="307850"/>
                </a:lnTo>
                <a:lnTo>
                  <a:pt x="354654" y="314146"/>
                </a:lnTo>
                <a:lnTo>
                  <a:pt x="368026" y="318615"/>
                </a:lnTo>
                <a:lnTo>
                  <a:pt x="382163" y="321095"/>
                </a:lnTo>
                <a:lnTo>
                  <a:pt x="391667" y="321564"/>
                </a:lnTo>
                <a:lnTo>
                  <a:pt x="404327" y="320461"/>
                </a:lnTo>
                <a:lnTo>
                  <a:pt x="416936" y="319281"/>
                </a:lnTo>
                <a:lnTo>
                  <a:pt x="417575" y="319278"/>
                </a:lnTo>
                <a:lnTo>
                  <a:pt x="428416" y="350740"/>
                </a:lnTo>
                <a:lnTo>
                  <a:pt x="436404" y="373926"/>
                </a:lnTo>
                <a:lnTo>
                  <a:pt x="441976" y="390099"/>
                </a:lnTo>
                <a:lnTo>
                  <a:pt x="445567" y="400521"/>
                </a:lnTo>
                <a:lnTo>
                  <a:pt x="447612" y="406457"/>
                </a:lnTo>
                <a:lnTo>
                  <a:pt x="448546" y="409169"/>
                </a:lnTo>
                <a:lnTo>
                  <a:pt x="448817" y="409956"/>
                </a:lnTo>
                <a:lnTo>
                  <a:pt x="437860" y="417350"/>
                </a:lnTo>
                <a:lnTo>
                  <a:pt x="461158" y="415072"/>
                </a:lnTo>
                <a:lnTo>
                  <a:pt x="474440" y="410416"/>
                </a:lnTo>
                <a:lnTo>
                  <a:pt x="488634" y="407986"/>
                </a:lnTo>
                <a:lnTo>
                  <a:pt x="496061" y="407670"/>
                </a:lnTo>
                <a:lnTo>
                  <a:pt x="510790" y="408891"/>
                </a:lnTo>
                <a:lnTo>
                  <a:pt x="524671" y="412420"/>
                </a:lnTo>
                <a:lnTo>
                  <a:pt x="537511" y="418059"/>
                </a:lnTo>
                <a:lnTo>
                  <a:pt x="549116" y="425608"/>
                </a:lnTo>
                <a:lnTo>
                  <a:pt x="559291" y="434866"/>
                </a:lnTo>
                <a:lnTo>
                  <a:pt x="567841" y="445634"/>
                </a:lnTo>
                <a:lnTo>
                  <a:pt x="574572" y="457713"/>
                </a:lnTo>
                <a:lnTo>
                  <a:pt x="579289" y="470902"/>
                </a:lnTo>
                <a:lnTo>
                  <a:pt x="581799" y="485002"/>
                </a:lnTo>
                <a:lnTo>
                  <a:pt x="582167" y="493014"/>
                </a:lnTo>
                <a:lnTo>
                  <a:pt x="580956" y="507678"/>
                </a:lnTo>
                <a:lnTo>
                  <a:pt x="577450" y="521505"/>
                </a:lnTo>
                <a:lnTo>
                  <a:pt x="571842" y="534301"/>
                </a:lnTo>
                <a:lnTo>
                  <a:pt x="564323" y="545875"/>
                </a:lnTo>
                <a:lnTo>
                  <a:pt x="555084" y="556035"/>
                </a:lnTo>
                <a:lnTo>
                  <a:pt x="544319" y="564589"/>
                </a:lnTo>
                <a:lnTo>
                  <a:pt x="532219" y="571345"/>
                </a:lnTo>
                <a:lnTo>
                  <a:pt x="518975" y="576111"/>
                </a:lnTo>
                <a:lnTo>
                  <a:pt x="504780" y="578696"/>
                </a:lnTo>
                <a:lnTo>
                  <a:pt x="496061" y="579120"/>
                </a:lnTo>
                <a:lnTo>
                  <a:pt x="481549" y="577898"/>
                </a:lnTo>
                <a:lnTo>
                  <a:pt x="467837" y="574362"/>
                </a:lnTo>
                <a:lnTo>
                  <a:pt x="451103" y="576834"/>
                </a:lnTo>
                <a:lnTo>
                  <a:pt x="462976" y="582026"/>
                </a:lnTo>
                <a:lnTo>
                  <a:pt x="475034" y="586075"/>
                </a:lnTo>
                <a:lnTo>
                  <a:pt x="487463" y="588518"/>
                </a:lnTo>
                <a:lnTo>
                  <a:pt x="496061" y="589026"/>
                </a:lnTo>
                <a:lnTo>
                  <a:pt x="510547" y="587914"/>
                </a:lnTo>
                <a:lnTo>
                  <a:pt x="524384" y="584690"/>
                </a:lnTo>
                <a:lnTo>
                  <a:pt x="537404" y="579524"/>
                </a:lnTo>
                <a:lnTo>
                  <a:pt x="549439" y="572582"/>
                </a:lnTo>
                <a:lnTo>
                  <a:pt x="560321" y="564035"/>
                </a:lnTo>
                <a:lnTo>
                  <a:pt x="569881" y="554049"/>
                </a:lnTo>
                <a:lnTo>
                  <a:pt x="577951" y="542793"/>
                </a:lnTo>
                <a:lnTo>
                  <a:pt x="584363" y="530436"/>
                </a:lnTo>
                <a:lnTo>
                  <a:pt x="588948" y="517146"/>
                </a:lnTo>
                <a:lnTo>
                  <a:pt x="591538" y="503091"/>
                </a:lnTo>
                <a:lnTo>
                  <a:pt x="592073" y="493014"/>
                </a:lnTo>
                <a:lnTo>
                  <a:pt x="590953" y="478667"/>
                </a:lnTo>
                <a:lnTo>
                  <a:pt x="587705" y="464938"/>
                </a:lnTo>
                <a:lnTo>
                  <a:pt x="582499" y="452001"/>
                </a:lnTo>
                <a:lnTo>
                  <a:pt x="575507" y="440030"/>
                </a:lnTo>
                <a:lnTo>
                  <a:pt x="566897" y="429199"/>
                </a:lnTo>
                <a:lnTo>
                  <a:pt x="556842" y="419682"/>
                </a:lnTo>
                <a:lnTo>
                  <a:pt x="545511" y="411653"/>
                </a:lnTo>
                <a:lnTo>
                  <a:pt x="533075" y="405287"/>
                </a:lnTo>
                <a:lnTo>
                  <a:pt x="519703" y="400758"/>
                </a:lnTo>
                <a:lnTo>
                  <a:pt x="505566" y="398240"/>
                </a:lnTo>
                <a:lnTo>
                  <a:pt x="496061" y="397764"/>
                </a:lnTo>
                <a:lnTo>
                  <a:pt x="483604" y="398975"/>
                </a:lnTo>
                <a:lnTo>
                  <a:pt x="471045" y="402080"/>
                </a:lnTo>
                <a:lnTo>
                  <a:pt x="467867" y="403098"/>
                </a:lnTo>
                <a:lnTo>
                  <a:pt x="456314" y="371851"/>
                </a:lnTo>
                <a:lnTo>
                  <a:pt x="447776" y="348760"/>
                </a:lnTo>
                <a:lnTo>
                  <a:pt x="441798" y="332590"/>
                </a:lnTo>
                <a:lnTo>
                  <a:pt x="437922" y="322110"/>
                </a:lnTo>
                <a:lnTo>
                  <a:pt x="435695" y="316084"/>
                </a:lnTo>
                <a:lnTo>
                  <a:pt x="434658" y="313281"/>
                </a:lnTo>
                <a:lnTo>
                  <a:pt x="434339" y="312420"/>
                </a:lnTo>
                <a:lnTo>
                  <a:pt x="445644" y="305416"/>
                </a:lnTo>
                <a:lnTo>
                  <a:pt x="455870" y="297127"/>
                </a:lnTo>
                <a:lnTo>
                  <a:pt x="464881" y="287643"/>
                </a:lnTo>
                <a:lnTo>
                  <a:pt x="472539" y="277057"/>
                </a:lnTo>
                <a:lnTo>
                  <a:pt x="478708" y="265459"/>
                </a:lnTo>
                <a:lnTo>
                  <a:pt x="483252" y="252941"/>
                </a:lnTo>
                <a:lnTo>
                  <a:pt x="486033" y="239593"/>
                </a:lnTo>
                <a:lnTo>
                  <a:pt x="486917" y="226314"/>
                </a:lnTo>
                <a:lnTo>
                  <a:pt x="485807" y="211734"/>
                </a:lnTo>
                <a:lnTo>
                  <a:pt x="482585" y="197847"/>
                </a:lnTo>
                <a:lnTo>
                  <a:pt x="477418" y="184818"/>
                </a:lnTo>
                <a:lnTo>
                  <a:pt x="470468" y="172812"/>
                </a:lnTo>
                <a:lnTo>
                  <a:pt x="461902" y="161993"/>
                </a:lnTo>
                <a:lnTo>
                  <a:pt x="451884" y="152527"/>
                </a:lnTo>
                <a:lnTo>
                  <a:pt x="420010" y="145762"/>
                </a:lnTo>
                <a:lnTo>
                  <a:pt x="432764" y="151449"/>
                </a:lnTo>
                <a:lnTo>
                  <a:pt x="444303" y="159059"/>
                </a:lnTo>
                <a:lnTo>
                  <a:pt x="454426" y="168391"/>
                </a:lnTo>
                <a:lnTo>
                  <a:pt x="462928" y="179242"/>
                </a:lnTo>
                <a:lnTo>
                  <a:pt x="469609" y="191410"/>
                </a:lnTo>
                <a:lnTo>
                  <a:pt x="474265" y="204692"/>
                </a:lnTo>
                <a:lnTo>
                  <a:pt x="476695" y="218886"/>
                </a:lnTo>
                <a:lnTo>
                  <a:pt x="477011" y="226314"/>
                </a:lnTo>
                <a:lnTo>
                  <a:pt x="475790" y="241042"/>
                </a:lnTo>
                <a:lnTo>
                  <a:pt x="472261" y="254923"/>
                </a:lnTo>
                <a:lnTo>
                  <a:pt x="466622" y="267763"/>
                </a:lnTo>
                <a:lnTo>
                  <a:pt x="459073" y="279368"/>
                </a:lnTo>
                <a:lnTo>
                  <a:pt x="449815" y="289543"/>
                </a:lnTo>
                <a:lnTo>
                  <a:pt x="439047" y="298093"/>
                </a:lnTo>
                <a:lnTo>
                  <a:pt x="426968" y="304824"/>
                </a:lnTo>
                <a:lnTo>
                  <a:pt x="413779" y="309541"/>
                </a:lnTo>
                <a:lnTo>
                  <a:pt x="399679" y="312051"/>
                </a:lnTo>
                <a:lnTo>
                  <a:pt x="391667" y="312420"/>
                </a:lnTo>
                <a:lnTo>
                  <a:pt x="377003" y="311208"/>
                </a:lnTo>
                <a:lnTo>
                  <a:pt x="363176" y="307702"/>
                </a:lnTo>
                <a:lnTo>
                  <a:pt x="350380" y="302094"/>
                </a:lnTo>
                <a:lnTo>
                  <a:pt x="338806" y="294575"/>
                </a:lnTo>
                <a:lnTo>
                  <a:pt x="328646" y="285336"/>
                </a:lnTo>
                <a:lnTo>
                  <a:pt x="320092" y="274571"/>
                </a:lnTo>
                <a:lnTo>
                  <a:pt x="313336" y="262471"/>
                </a:lnTo>
                <a:lnTo>
                  <a:pt x="308570" y="249227"/>
                </a:lnTo>
                <a:lnTo>
                  <a:pt x="305985" y="235032"/>
                </a:lnTo>
                <a:lnTo>
                  <a:pt x="305561" y="226314"/>
                </a:lnTo>
                <a:lnTo>
                  <a:pt x="306783" y="211801"/>
                </a:lnTo>
                <a:lnTo>
                  <a:pt x="310319" y="198089"/>
                </a:lnTo>
                <a:lnTo>
                  <a:pt x="315975" y="185380"/>
                </a:lnTo>
                <a:lnTo>
                  <a:pt x="323556" y="173871"/>
                </a:lnTo>
                <a:lnTo>
                  <a:pt x="332868" y="163764"/>
                </a:lnTo>
                <a:lnTo>
                  <a:pt x="343715" y="155257"/>
                </a:lnTo>
                <a:lnTo>
                  <a:pt x="355905" y="148551"/>
                </a:lnTo>
                <a:lnTo>
                  <a:pt x="369242" y="143845"/>
                </a:lnTo>
                <a:lnTo>
                  <a:pt x="383532" y="141338"/>
                </a:lnTo>
                <a:lnTo>
                  <a:pt x="391667" y="140970"/>
                </a:lnTo>
                <a:lnTo>
                  <a:pt x="428150" y="138309"/>
                </a:lnTo>
                <a:lnTo>
                  <a:pt x="414764" y="133887"/>
                </a:lnTo>
                <a:lnTo>
                  <a:pt x="400585" y="131476"/>
                </a:lnTo>
                <a:lnTo>
                  <a:pt x="391667" y="131064"/>
                </a:lnTo>
                <a:lnTo>
                  <a:pt x="377969" y="132007"/>
                </a:lnTo>
                <a:lnTo>
                  <a:pt x="365097" y="134745"/>
                </a:lnTo>
                <a:lnTo>
                  <a:pt x="353030" y="139140"/>
                </a:lnTo>
                <a:lnTo>
                  <a:pt x="341750" y="145055"/>
                </a:lnTo>
                <a:lnTo>
                  <a:pt x="331237" y="152353"/>
                </a:lnTo>
                <a:lnTo>
                  <a:pt x="321470" y="160896"/>
                </a:lnTo>
                <a:lnTo>
                  <a:pt x="320039" y="162306"/>
                </a:lnTo>
                <a:lnTo>
                  <a:pt x="291309" y="143578"/>
                </a:lnTo>
                <a:lnTo>
                  <a:pt x="268498" y="128708"/>
                </a:lnTo>
                <a:lnTo>
                  <a:pt x="250923" y="117252"/>
                </a:lnTo>
                <a:lnTo>
                  <a:pt x="237902" y="108764"/>
                </a:lnTo>
                <a:lnTo>
                  <a:pt x="228752" y="102800"/>
                </a:lnTo>
                <a:lnTo>
                  <a:pt x="222790" y="98913"/>
                </a:lnTo>
                <a:lnTo>
                  <a:pt x="219333" y="96660"/>
                </a:lnTo>
                <a:lnTo>
                  <a:pt x="217169" y="95250"/>
                </a:lnTo>
                <a:lnTo>
                  <a:pt x="221887" y="82907"/>
                </a:lnTo>
                <a:lnTo>
                  <a:pt x="225716" y="70565"/>
                </a:lnTo>
                <a:lnTo>
                  <a:pt x="228318" y="58222"/>
                </a:lnTo>
                <a:lnTo>
                  <a:pt x="229356" y="45880"/>
                </a:lnTo>
                <a:lnTo>
                  <a:pt x="229361" y="25908"/>
                </a:lnTo>
                <a:lnTo>
                  <a:pt x="224027" y="28956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7690104" y="623315"/>
            <a:ext cx="318604" cy="3169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7243572" y="457199"/>
            <a:ext cx="339483" cy="1264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7234428" y="616457"/>
            <a:ext cx="694152" cy="184091"/>
          </a:xfrm>
          <a:custGeom>
            <a:avLst/>
            <a:gdLst/>
            <a:ahLst/>
            <a:cxnLst/>
            <a:rect l="l" t="t" r="r" b="b"/>
            <a:pathLst>
              <a:path w="694152" h="184091">
                <a:moveTo>
                  <a:pt x="682885" y="15633"/>
                </a:moveTo>
                <a:lnTo>
                  <a:pt x="671127" y="10450"/>
                </a:lnTo>
                <a:lnTo>
                  <a:pt x="658909" y="6269"/>
                </a:lnTo>
                <a:lnTo>
                  <a:pt x="646266" y="3123"/>
                </a:lnTo>
                <a:lnTo>
                  <a:pt x="633231" y="1047"/>
                </a:lnTo>
                <a:lnTo>
                  <a:pt x="619837" y="74"/>
                </a:lnTo>
                <a:lnTo>
                  <a:pt x="614933" y="0"/>
                </a:lnTo>
                <a:lnTo>
                  <a:pt x="601540" y="572"/>
                </a:lnTo>
                <a:lnTo>
                  <a:pt x="588427" y="2265"/>
                </a:lnTo>
                <a:lnTo>
                  <a:pt x="575658" y="5043"/>
                </a:lnTo>
                <a:lnTo>
                  <a:pt x="563297" y="8868"/>
                </a:lnTo>
                <a:lnTo>
                  <a:pt x="551407" y="13705"/>
                </a:lnTo>
                <a:lnTo>
                  <a:pt x="589990" y="12138"/>
                </a:lnTo>
                <a:lnTo>
                  <a:pt x="604021" y="10329"/>
                </a:lnTo>
                <a:lnTo>
                  <a:pt x="614933" y="9906"/>
                </a:lnTo>
                <a:lnTo>
                  <a:pt x="629233" y="10634"/>
                </a:lnTo>
                <a:lnTo>
                  <a:pt x="643171" y="12774"/>
                </a:lnTo>
                <a:lnTo>
                  <a:pt x="656681" y="16255"/>
                </a:lnTo>
                <a:lnTo>
                  <a:pt x="694152" y="21785"/>
                </a:lnTo>
                <a:lnTo>
                  <a:pt x="682885" y="15633"/>
                </a:lnTo>
                <a:close/>
              </a:path>
              <a:path w="694152" h="184091">
                <a:moveTo>
                  <a:pt x="629652" y="324683"/>
                </a:moveTo>
                <a:lnTo>
                  <a:pt x="643942" y="322652"/>
                </a:lnTo>
                <a:lnTo>
                  <a:pt x="657752" y="319346"/>
                </a:lnTo>
                <a:lnTo>
                  <a:pt x="671030" y="314826"/>
                </a:lnTo>
                <a:lnTo>
                  <a:pt x="683723" y="309158"/>
                </a:lnTo>
                <a:lnTo>
                  <a:pt x="695780" y="302404"/>
                </a:lnTo>
                <a:lnTo>
                  <a:pt x="707149" y="294628"/>
                </a:lnTo>
                <a:lnTo>
                  <a:pt x="717777" y="285893"/>
                </a:lnTo>
                <a:lnTo>
                  <a:pt x="727612" y="276262"/>
                </a:lnTo>
                <a:lnTo>
                  <a:pt x="736603" y="265800"/>
                </a:lnTo>
                <a:lnTo>
                  <a:pt x="744697" y="254569"/>
                </a:lnTo>
                <a:lnTo>
                  <a:pt x="751842" y="242633"/>
                </a:lnTo>
                <a:lnTo>
                  <a:pt x="757987" y="230056"/>
                </a:lnTo>
                <a:lnTo>
                  <a:pt x="763078" y="216900"/>
                </a:lnTo>
                <a:lnTo>
                  <a:pt x="767065" y="203230"/>
                </a:lnTo>
                <a:lnTo>
                  <a:pt x="769894" y="189109"/>
                </a:lnTo>
                <a:lnTo>
                  <a:pt x="771514" y="174600"/>
                </a:lnTo>
                <a:lnTo>
                  <a:pt x="771905" y="163068"/>
                </a:lnTo>
                <a:lnTo>
                  <a:pt x="771462" y="149648"/>
                </a:lnTo>
                <a:lnTo>
                  <a:pt x="770126" y="136642"/>
                </a:lnTo>
                <a:lnTo>
                  <a:pt x="767887" y="124021"/>
                </a:lnTo>
                <a:lnTo>
                  <a:pt x="764736" y="111759"/>
                </a:lnTo>
                <a:lnTo>
                  <a:pt x="760664" y="99826"/>
                </a:lnTo>
                <a:lnTo>
                  <a:pt x="755662" y="88195"/>
                </a:lnTo>
                <a:lnTo>
                  <a:pt x="749720" y="76837"/>
                </a:lnTo>
                <a:lnTo>
                  <a:pt x="743711" y="67056"/>
                </a:lnTo>
                <a:lnTo>
                  <a:pt x="767436" y="40566"/>
                </a:lnTo>
                <a:lnTo>
                  <a:pt x="787928" y="17685"/>
                </a:lnTo>
                <a:lnTo>
                  <a:pt x="805426" y="-1852"/>
                </a:lnTo>
                <a:lnTo>
                  <a:pt x="820166" y="-18310"/>
                </a:lnTo>
                <a:lnTo>
                  <a:pt x="832384" y="-31952"/>
                </a:lnTo>
                <a:lnTo>
                  <a:pt x="842317" y="-43043"/>
                </a:lnTo>
                <a:lnTo>
                  <a:pt x="850201" y="-51846"/>
                </a:lnTo>
                <a:lnTo>
                  <a:pt x="856274" y="-58627"/>
                </a:lnTo>
                <a:lnTo>
                  <a:pt x="860771" y="-63648"/>
                </a:lnTo>
                <a:lnTo>
                  <a:pt x="863929" y="-67175"/>
                </a:lnTo>
                <a:lnTo>
                  <a:pt x="867176" y="-70800"/>
                </a:lnTo>
                <a:lnTo>
                  <a:pt x="867918" y="-71627"/>
                </a:lnTo>
                <a:lnTo>
                  <a:pt x="878044" y="-63798"/>
                </a:lnTo>
                <a:lnTo>
                  <a:pt x="888830" y="-56989"/>
                </a:lnTo>
                <a:lnTo>
                  <a:pt x="900211" y="-51211"/>
                </a:lnTo>
                <a:lnTo>
                  <a:pt x="912125" y="-46473"/>
                </a:lnTo>
                <a:lnTo>
                  <a:pt x="924507" y="-42784"/>
                </a:lnTo>
                <a:lnTo>
                  <a:pt x="937295" y="-40153"/>
                </a:lnTo>
                <a:lnTo>
                  <a:pt x="950423" y="-38589"/>
                </a:lnTo>
                <a:lnTo>
                  <a:pt x="963168" y="-38099"/>
                </a:lnTo>
                <a:lnTo>
                  <a:pt x="977874" y="-38788"/>
                </a:lnTo>
                <a:lnTo>
                  <a:pt x="992153" y="-40807"/>
                </a:lnTo>
                <a:lnTo>
                  <a:pt x="1005947" y="-44091"/>
                </a:lnTo>
                <a:lnTo>
                  <a:pt x="1019197" y="-48573"/>
                </a:lnTo>
                <a:lnTo>
                  <a:pt x="1031844" y="-54184"/>
                </a:lnTo>
                <a:lnTo>
                  <a:pt x="1043832" y="-60859"/>
                </a:lnTo>
                <a:lnTo>
                  <a:pt x="1055101" y="-68530"/>
                </a:lnTo>
                <a:lnTo>
                  <a:pt x="1065593" y="-77129"/>
                </a:lnTo>
                <a:lnTo>
                  <a:pt x="1075250" y="-86590"/>
                </a:lnTo>
                <a:lnTo>
                  <a:pt x="1084014" y="-96846"/>
                </a:lnTo>
                <a:lnTo>
                  <a:pt x="1091826" y="-107830"/>
                </a:lnTo>
                <a:lnTo>
                  <a:pt x="1098628" y="-119474"/>
                </a:lnTo>
                <a:lnTo>
                  <a:pt x="1104362" y="-131711"/>
                </a:lnTo>
                <a:lnTo>
                  <a:pt x="1108971" y="-144475"/>
                </a:lnTo>
                <a:lnTo>
                  <a:pt x="1112394" y="-157697"/>
                </a:lnTo>
                <a:lnTo>
                  <a:pt x="1112695" y="-159257"/>
                </a:lnTo>
                <a:lnTo>
                  <a:pt x="1102637" y="-159257"/>
                </a:lnTo>
                <a:lnTo>
                  <a:pt x="1100133" y="-148925"/>
                </a:lnTo>
                <a:lnTo>
                  <a:pt x="1095579" y="-136044"/>
                </a:lnTo>
                <a:lnTo>
                  <a:pt x="1089792" y="-123737"/>
                </a:lnTo>
                <a:lnTo>
                  <a:pt x="1082850" y="-112077"/>
                </a:lnTo>
                <a:lnTo>
                  <a:pt x="1074833" y="-101138"/>
                </a:lnTo>
                <a:lnTo>
                  <a:pt x="1065819" y="-90994"/>
                </a:lnTo>
                <a:lnTo>
                  <a:pt x="1055885" y="-81718"/>
                </a:lnTo>
                <a:lnTo>
                  <a:pt x="1045111" y="-73384"/>
                </a:lnTo>
                <a:lnTo>
                  <a:pt x="1033575" y="-66067"/>
                </a:lnTo>
                <a:lnTo>
                  <a:pt x="1021356" y="-59839"/>
                </a:lnTo>
                <a:lnTo>
                  <a:pt x="1008532" y="-54775"/>
                </a:lnTo>
                <a:lnTo>
                  <a:pt x="995181" y="-50948"/>
                </a:lnTo>
                <a:lnTo>
                  <a:pt x="981382" y="-48433"/>
                </a:lnTo>
                <a:lnTo>
                  <a:pt x="967214" y="-47302"/>
                </a:lnTo>
                <a:lnTo>
                  <a:pt x="963168" y="-47243"/>
                </a:lnTo>
                <a:lnTo>
                  <a:pt x="948700" y="-47980"/>
                </a:lnTo>
                <a:lnTo>
                  <a:pt x="934664" y="-50141"/>
                </a:lnTo>
                <a:lnTo>
                  <a:pt x="921129" y="-53650"/>
                </a:lnTo>
                <a:lnTo>
                  <a:pt x="908164" y="-58431"/>
                </a:lnTo>
                <a:lnTo>
                  <a:pt x="895838" y="-64411"/>
                </a:lnTo>
                <a:lnTo>
                  <a:pt x="884219" y="-71514"/>
                </a:lnTo>
                <a:lnTo>
                  <a:pt x="873377" y="-79664"/>
                </a:lnTo>
                <a:lnTo>
                  <a:pt x="863379" y="-88786"/>
                </a:lnTo>
                <a:lnTo>
                  <a:pt x="854296" y="-98805"/>
                </a:lnTo>
                <a:lnTo>
                  <a:pt x="846195" y="-109646"/>
                </a:lnTo>
                <a:lnTo>
                  <a:pt x="839145" y="-121234"/>
                </a:lnTo>
                <a:lnTo>
                  <a:pt x="833216" y="-133493"/>
                </a:lnTo>
                <a:lnTo>
                  <a:pt x="828477" y="-146348"/>
                </a:lnTo>
                <a:lnTo>
                  <a:pt x="825116" y="-159257"/>
                </a:lnTo>
                <a:lnTo>
                  <a:pt x="813953" y="-159257"/>
                </a:lnTo>
                <a:lnTo>
                  <a:pt x="816822" y="-149534"/>
                </a:lnTo>
                <a:lnTo>
                  <a:pt x="821418" y="-137287"/>
                </a:lnTo>
                <a:lnTo>
                  <a:pt x="826822" y="-125603"/>
                </a:lnTo>
                <a:lnTo>
                  <a:pt x="833015" y="-114521"/>
                </a:lnTo>
                <a:lnTo>
                  <a:pt x="839976" y="-104081"/>
                </a:lnTo>
                <a:lnTo>
                  <a:pt x="847687" y="-94322"/>
                </a:lnTo>
                <a:lnTo>
                  <a:pt x="848868" y="-92963"/>
                </a:lnTo>
                <a:lnTo>
                  <a:pt x="825143" y="-66474"/>
                </a:lnTo>
                <a:lnTo>
                  <a:pt x="804651" y="-43593"/>
                </a:lnTo>
                <a:lnTo>
                  <a:pt x="787153" y="-24055"/>
                </a:lnTo>
                <a:lnTo>
                  <a:pt x="772413" y="-7597"/>
                </a:lnTo>
                <a:lnTo>
                  <a:pt x="760195" y="6044"/>
                </a:lnTo>
                <a:lnTo>
                  <a:pt x="750262" y="17135"/>
                </a:lnTo>
                <a:lnTo>
                  <a:pt x="742378" y="25938"/>
                </a:lnTo>
                <a:lnTo>
                  <a:pt x="736305" y="32719"/>
                </a:lnTo>
                <a:lnTo>
                  <a:pt x="731808" y="37740"/>
                </a:lnTo>
                <a:lnTo>
                  <a:pt x="728650" y="41267"/>
                </a:lnTo>
                <a:lnTo>
                  <a:pt x="725403" y="44892"/>
                </a:lnTo>
                <a:lnTo>
                  <a:pt x="724661" y="45720"/>
                </a:lnTo>
                <a:lnTo>
                  <a:pt x="715073" y="36862"/>
                </a:lnTo>
                <a:lnTo>
                  <a:pt x="704892" y="28873"/>
                </a:lnTo>
                <a:lnTo>
                  <a:pt x="694152" y="21785"/>
                </a:lnTo>
                <a:lnTo>
                  <a:pt x="656681" y="16255"/>
                </a:lnTo>
                <a:lnTo>
                  <a:pt x="669693" y="21008"/>
                </a:lnTo>
                <a:lnTo>
                  <a:pt x="682141" y="26961"/>
                </a:lnTo>
                <a:lnTo>
                  <a:pt x="693956" y="34046"/>
                </a:lnTo>
                <a:lnTo>
                  <a:pt x="705071" y="42193"/>
                </a:lnTo>
                <a:lnTo>
                  <a:pt x="715416" y="51331"/>
                </a:lnTo>
                <a:lnTo>
                  <a:pt x="724925" y="61391"/>
                </a:lnTo>
                <a:lnTo>
                  <a:pt x="733530" y="72302"/>
                </a:lnTo>
                <a:lnTo>
                  <a:pt x="741161" y="83996"/>
                </a:lnTo>
                <a:lnTo>
                  <a:pt x="747752" y="96401"/>
                </a:lnTo>
                <a:lnTo>
                  <a:pt x="753235" y="109449"/>
                </a:lnTo>
                <a:lnTo>
                  <a:pt x="757541" y="123068"/>
                </a:lnTo>
                <a:lnTo>
                  <a:pt x="760603" y="137190"/>
                </a:lnTo>
                <a:lnTo>
                  <a:pt x="762352" y="151744"/>
                </a:lnTo>
                <a:lnTo>
                  <a:pt x="762761" y="163068"/>
                </a:lnTo>
                <a:lnTo>
                  <a:pt x="762053" y="177813"/>
                </a:lnTo>
                <a:lnTo>
                  <a:pt x="759974" y="192193"/>
                </a:lnTo>
                <a:lnTo>
                  <a:pt x="756592" y="206135"/>
                </a:lnTo>
                <a:lnTo>
                  <a:pt x="751976" y="219568"/>
                </a:lnTo>
                <a:lnTo>
                  <a:pt x="746194" y="232422"/>
                </a:lnTo>
                <a:lnTo>
                  <a:pt x="739316" y="244623"/>
                </a:lnTo>
                <a:lnTo>
                  <a:pt x="731408" y="256102"/>
                </a:lnTo>
                <a:lnTo>
                  <a:pt x="722541" y="266786"/>
                </a:lnTo>
                <a:lnTo>
                  <a:pt x="712782" y="276605"/>
                </a:lnTo>
                <a:lnTo>
                  <a:pt x="702200" y="285486"/>
                </a:lnTo>
                <a:lnTo>
                  <a:pt x="690864" y="293358"/>
                </a:lnTo>
                <a:lnTo>
                  <a:pt x="678841" y="300150"/>
                </a:lnTo>
                <a:lnTo>
                  <a:pt x="666201" y="305791"/>
                </a:lnTo>
                <a:lnTo>
                  <a:pt x="653012" y="310208"/>
                </a:lnTo>
                <a:lnTo>
                  <a:pt x="639342" y="313331"/>
                </a:lnTo>
                <a:lnTo>
                  <a:pt x="625260" y="315088"/>
                </a:lnTo>
                <a:lnTo>
                  <a:pt x="614933" y="315468"/>
                </a:lnTo>
                <a:lnTo>
                  <a:pt x="600598" y="314735"/>
                </a:lnTo>
                <a:lnTo>
                  <a:pt x="586625" y="312586"/>
                </a:lnTo>
                <a:lnTo>
                  <a:pt x="573084" y="309090"/>
                </a:lnTo>
                <a:lnTo>
                  <a:pt x="560042" y="304321"/>
                </a:lnTo>
                <a:lnTo>
                  <a:pt x="547569" y="298348"/>
                </a:lnTo>
                <a:lnTo>
                  <a:pt x="535733" y="291244"/>
                </a:lnTo>
                <a:lnTo>
                  <a:pt x="524603" y="283080"/>
                </a:lnTo>
                <a:lnTo>
                  <a:pt x="514246" y="273927"/>
                </a:lnTo>
                <a:lnTo>
                  <a:pt x="504732" y="263857"/>
                </a:lnTo>
                <a:lnTo>
                  <a:pt x="496128" y="252942"/>
                </a:lnTo>
                <a:lnTo>
                  <a:pt x="488504" y="241252"/>
                </a:lnTo>
                <a:lnTo>
                  <a:pt x="481928" y="228859"/>
                </a:lnTo>
                <a:lnTo>
                  <a:pt x="476468" y="215835"/>
                </a:lnTo>
                <a:lnTo>
                  <a:pt x="472193" y="202251"/>
                </a:lnTo>
                <a:lnTo>
                  <a:pt x="469172" y="188178"/>
                </a:lnTo>
                <a:lnTo>
                  <a:pt x="467472" y="173688"/>
                </a:lnTo>
                <a:lnTo>
                  <a:pt x="467105" y="163068"/>
                </a:lnTo>
                <a:lnTo>
                  <a:pt x="467810" y="148231"/>
                </a:lnTo>
                <a:lnTo>
                  <a:pt x="469879" y="133774"/>
                </a:lnTo>
                <a:lnTo>
                  <a:pt x="473244" y="119766"/>
                </a:lnTo>
                <a:lnTo>
                  <a:pt x="477838" y="106276"/>
                </a:lnTo>
                <a:lnTo>
                  <a:pt x="483591" y="93376"/>
                </a:lnTo>
                <a:lnTo>
                  <a:pt x="490437" y="81134"/>
                </a:lnTo>
                <a:lnTo>
                  <a:pt x="498307" y="69621"/>
                </a:lnTo>
                <a:lnTo>
                  <a:pt x="507134" y="58907"/>
                </a:lnTo>
                <a:lnTo>
                  <a:pt x="516849" y="49061"/>
                </a:lnTo>
                <a:lnTo>
                  <a:pt x="527385" y="40153"/>
                </a:lnTo>
                <a:lnTo>
                  <a:pt x="538673" y="32254"/>
                </a:lnTo>
                <a:lnTo>
                  <a:pt x="550645" y="25433"/>
                </a:lnTo>
                <a:lnTo>
                  <a:pt x="563234" y="19760"/>
                </a:lnTo>
                <a:lnTo>
                  <a:pt x="576372" y="15305"/>
                </a:lnTo>
                <a:lnTo>
                  <a:pt x="589990" y="12138"/>
                </a:lnTo>
                <a:lnTo>
                  <a:pt x="551407" y="13705"/>
                </a:lnTo>
                <a:lnTo>
                  <a:pt x="540053" y="19518"/>
                </a:lnTo>
                <a:lnTo>
                  <a:pt x="529298" y="26269"/>
                </a:lnTo>
                <a:lnTo>
                  <a:pt x="519683" y="33528"/>
                </a:lnTo>
                <a:lnTo>
                  <a:pt x="492428" y="9822"/>
                </a:lnTo>
                <a:lnTo>
                  <a:pt x="468050" y="-11380"/>
                </a:lnTo>
                <a:lnTo>
                  <a:pt x="446389" y="-30220"/>
                </a:lnTo>
                <a:lnTo>
                  <a:pt x="427284" y="-46836"/>
                </a:lnTo>
                <a:lnTo>
                  <a:pt x="410575" y="-61368"/>
                </a:lnTo>
                <a:lnTo>
                  <a:pt x="396101" y="-73957"/>
                </a:lnTo>
                <a:lnTo>
                  <a:pt x="383703" y="-84740"/>
                </a:lnTo>
                <a:lnTo>
                  <a:pt x="373219" y="-93859"/>
                </a:lnTo>
                <a:lnTo>
                  <a:pt x="364488" y="-101452"/>
                </a:lnTo>
                <a:lnTo>
                  <a:pt x="357351" y="-107660"/>
                </a:lnTo>
                <a:lnTo>
                  <a:pt x="351646" y="-112621"/>
                </a:lnTo>
                <a:lnTo>
                  <a:pt x="347214" y="-116476"/>
                </a:lnTo>
                <a:lnTo>
                  <a:pt x="343894" y="-119364"/>
                </a:lnTo>
                <a:lnTo>
                  <a:pt x="339946" y="-122798"/>
                </a:lnTo>
                <a:lnTo>
                  <a:pt x="338327" y="-124205"/>
                </a:lnTo>
                <a:lnTo>
                  <a:pt x="344538" y="-134924"/>
                </a:lnTo>
                <a:lnTo>
                  <a:pt x="349565" y="-146327"/>
                </a:lnTo>
                <a:lnTo>
                  <a:pt x="353928" y="-158676"/>
                </a:lnTo>
                <a:lnTo>
                  <a:pt x="354115" y="-159257"/>
                </a:lnTo>
                <a:lnTo>
                  <a:pt x="342564" y="-159257"/>
                </a:lnTo>
                <a:lnTo>
                  <a:pt x="339167" y="-149828"/>
                </a:lnTo>
                <a:lnTo>
                  <a:pt x="333754" y="-137784"/>
                </a:lnTo>
                <a:lnTo>
                  <a:pt x="327479" y="-126218"/>
                </a:lnTo>
                <a:lnTo>
                  <a:pt x="320401" y="-115172"/>
                </a:lnTo>
                <a:lnTo>
                  <a:pt x="312577" y="-104691"/>
                </a:lnTo>
                <a:lnTo>
                  <a:pt x="304065" y="-94817"/>
                </a:lnTo>
                <a:lnTo>
                  <a:pt x="294923" y="-85595"/>
                </a:lnTo>
                <a:lnTo>
                  <a:pt x="285209" y="-77066"/>
                </a:lnTo>
                <a:lnTo>
                  <a:pt x="274980" y="-69275"/>
                </a:lnTo>
                <a:lnTo>
                  <a:pt x="264294" y="-62265"/>
                </a:lnTo>
                <a:lnTo>
                  <a:pt x="255269" y="-57149"/>
                </a:lnTo>
                <a:lnTo>
                  <a:pt x="250697" y="-54863"/>
                </a:lnTo>
                <a:lnTo>
                  <a:pt x="247650" y="-54863"/>
                </a:lnTo>
                <a:lnTo>
                  <a:pt x="245363" y="-51815"/>
                </a:lnTo>
                <a:lnTo>
                  <a:pt x="233528" y="-47286"/>
                </a:lnTo>
                <a:lnTo>
                  <a:pt x="221322" y="-43662"/>
                </a:lnTo>
                <a:lnTo>
                  <a:pt x="208828" y="-40942"/>
                </a:lnTo>
                <a:lnTo>
                  <a:pt x="196129" y="-39127"/>
                </a:lnTo>
                <a:lnTo>
                  <a:pt x="183305" y="-38216"/>
                </a:lnTo>
                <a:lnTo>
                  <a:pt x="176784" y="-38099"/>
                </a:lnTo>
                <a:lnTo>
                  <a:pt x="163255" y="-38606"/>
                </a:lnTo>
                <a:lnTo>
                  <a:pt x="150161" y="-40109"/>
                </a:lnTo>
                <a:lnTo>
                  <a:pt x="137484" y="-42582"/>
                </a:lnTo>
                <a:lnTo>
                  <a:pt x="125203" y="-46001"/>
                </a:lnTo>
                <a:lnTo>
                  <a:pt x="113301" y="-50340"/>
                </a:lnTo>
                <a:lnTo>
                  <a:pt x="101757" y="-55574"/>
                </a:lnTo>
                <a:lnTo>
                  <a:pt x="90554" y="-61678"/>
                </a:lnTo>
                <a:lnTo>
                  <a:pt x="79672" y="-68627"/>
                </a:lnTo>
                <a:lnTo>
                  <a:pt x="69341" y="-76199"/>
                </a:lnTo>
                <a:lnTo>
                  <a:pt x="64769" y="-78485"/>
                </a:lnTo>
                <a:lnTo>
                  <a:pt x="62484" y="-80771"/>
                </a:lnTo>
                <a:lnTo>
                  <a:pt x="53192" y="-89530"/>
                </a:lnTo>
                <a:lnTo>
                  <a:pt x="44510" y="-99001"/>
                </a:lnTo>
                <a:lnTo>
                  <a:pt x="36500" y="-109111"/>
                </a:lnTo>
                <a:lnTo>
                  <a:pt x="29223" y="-119789"/>
                </a:lnTo>
                <a:lnTo>
                  <a:pt x="22741" y="-130964"/>
                </a:lnTo>
                <a:lnTo>
                  <a:pt x="17115" y="-142563"/>
                </a:lnTo>
                <a:lnTo>
                  <a:pt x="12406" y="-154515"/>
                </a:lnTo>
                <a:lnTo>
                  <a:pt x="10884" y="-159257"/>
                </a:lnTo>
                <a:lnTo>
                  <a:pt x="973" y="-159257"/>
                </a:lnTo>
                <a:lnTo>
                  <a:pt x="4072" y="-149551"/>
                </a:lnTo>
                <a:lnTo>
                  <a:pt x="9071" y="-137252"/>
                </a:lnTo>
                <a:lnTo>
                  <a:pt x="14924" y="-125465"/>
                </a:lnTo>
                <a:lnTo>
                  <a:pt x="21558" y="-114246"/>
                </a:lnTo>
                <a:lnTo>
                  <a:pt x="28902" y="-103651"/>
                </a:lnTo>
                <a:lnTo>
                  <a:pt x="36882" y="-93737"/>
                </a:lnTo>
                <a:lnTo>
                  <a:pt x="45427" y="-84559"/>
                </a:lnTo>
                <a:lnTo>
                  <a:pt x="54465" y="-76174"/>
                </a:lnTo>
                <a:lnTo>
                  <a:pt x="57150" y="-73913"/>
                </a:lnTo>
                <a:lnTo>
                  <a:pt x="59435" y="-71627"/>
                </a:lnTo>
                <a:lnTo>
                  <a:pt x="64769" y="-68579"/>
                </a:lnTo>
                <a:lnTo>
                  <a:pt x="67056" y="-66293"/>
                </a:lnTo>
                <a:lnTo>
                  <a:pt x="77321" y="-58880"/>
                </a:lnTo>
                <a:lnTo>
                  <a:pt x="88096" y="-52164"/>
                </a:lnTo>
                <a:lnTo>
                  <a:pt x="99347" y="-46188"/>
                </a:lnTo>
                <a:lnTo>
                  <a:pt x="111037" y="-40994"/>
                </a:lnTo>
                <a:lnTo>
                  <a:pt x="123130" y="-36622"/>
                </a:lnTo>
                <a:lnTo>
                  <a:pt x="135590" y="-33116"/>
                </a:lnTo>
                <a:lnTo>
                  <a:pt x="148381" y="-30516"/>
                </a:lnTo>
                <a:lnTo>
                  <a:pt x="161468" y="-28865"/>
                </a:lnTo>
                <a:lnTo>
                  <a:pt x="174815" y="-28205"/>
                </a:lnTo>
                <a:lnTo>
                  <a:pt x="176784" y="-28193"/>
                </a:lnTo>
                <a:lnTo>
                  <a:pt x="190219" y="-28620"/>
                </a:lnTo>
                <a:lnTo>
                  <a:pt x="203232" y="-29918"/>
                </a:lnTo>
                <a:lnTo>
                  <a:pt x="215822" y="-32111"/>
                </a:lnTo>
                <a:lnTo>
                  <a:pt x="227989" y="-35223"/>
                </a:lnTo>
                <a:lnTo>
                  <a:pt x="239733" y="-39281"/>
                </a:lnTo>
                <a:lnTo>
                  <a:pt x="247650" y="-42671"/>
                </a:lnTo>
                <a:lnTo>
                  <a:pt x="250697" y="-44957"/>
                </a:lnTo>
                <a:lnTo>
                  <a:pt x="252984" y="-44957"/>
                </a:lnTo>
                <a:lnTo>
                  <a:pt x="257556" y="-47243"/>
                </a:lnTo>
                <a:lnTo>
                  <a:pt x="268441" y="-53318"/>
                </a:lnTo>
                <a:lnTo>
                  <a:pt x="279237" y="-60262"/>
                </a:lnTo>
                <a:lnTo>
                  <a:pt x="289745" y="-67975"/>
                </a:lnTo>
                <a:lnTo>
                  <a:pt x="299766" y="-76358"/>
                </a:lnTo>
                <a:lnTo>
                  <a:pt x="309105" y="-85313"/>
                </a:lnTo>
                <a:lnTo>
                  <a:pt x="317562" y="-94742"/>
                </a:lnTo>
                <a:lnTo>
                  <a:pt x="321563" y="-99821"/>
                </a:lnTo>
                <a:lnTo>
                  <a:pt x="348879" y="-76274"/>
                </a:lnTo>
                <a:lnTo>
                  <a:pt x="373225" y="-55285"/>
                </a:lnTo>
                <a:lnTo>
                  <a:pt x="394773" y="-36710"/>
                </a:lnTo>
                <a:lnTo>
                  <a:pt x="413693" y="-20400"/>
                </a:lnTo>
                <a:lnTo>
                  <a:pt x="430156" y="-6208"/>
                </a:lnTo>
                <a:lnTo>
                  <a:pt x="444333" y="6013"/>
                </a:lnTo>
                <a:lnTo>
                  <a:pt x="456394" y="16411"/>
                </a:lnTo>
                <a:lnTo>
                  <a:pt x="466512" y="25133"/>
                </a:lnTo>
                <a:lnTo>
                  <a:pt x="474856" y="32326"/>
                </a:lnTo>
                <a:lnTo>
                  <a:pt x="481598" y="38138"/>
                </a:lnTo>
                <a:lnTo>
                  <a:pt x="486908" y="42716"/>
                </a:lnTo>
                <a:lnTo>
                  <a:pt x="490957" y="46207"/>
                </a:lnTo>
                <a:lnTo>
                  <a:pt x="493917" y="48758"/>
                </a:lnTo>
                <a:lnTo>
                  <a:pt x="497249" y="51631"/>
                </a:lnTo>
                <a:lnTo>
                  <a:pt x="498347" y="52578"/>
                </a:lnTo>
                <a:lnTo>
                  <a:pt x="490949" y="62270"/>
                </a:lnTo>
                <a:lnTo>
                  <a:pt x="484105" y="72574"/>
                </a:lnTo>
                <a:lnTo>
                  <a:pt x="477891" y="83459"/>
                </a:lnTo>
                <a:lnTo>
                  <a:pt x="472380" y="94898"/>
                </a:lnTo>
                <a:lnTo>
                  <a:pt x="467648" y="106861"/>
                </a:lnTo>
                <a:lnTo>
                  <a:pt x="463769" y="119320"/>
                </a:lnTo>
                <a:lnTo>
                  <a:pt x="460819" y="132245"/>
                </a:lnTo>
                <a:lnTo>
                  <a:pt x="458871" y="145609"/>
                </a:lnTo>
                <a:lnTo>
                  <a:pt x="458002" y="159381"/>
                </a:lnTo>
                <a:lnTo>
                  <a:pt x="457961" y="163068"/>
                </a:lnTo>
                <a:lnTo>
                  <a:pt x="458624" y="177835"/>
                </a:lnTo>
                <a:lnTo>
                  <a:pt x="460573" y="192263"/>
                </a:lnTo>
                <a:lnTo>
                  <a:pt x="463747" y="206290"/>
                </a:lnTo>
                <a:lnTo>
                  <a:pt x="468089" y="219852"/>
                </a:lnTo>
                <a:lnTo>
                  <a:pt x="473539" y="232885"/>
                </a:lnTo>
                <a:lnTo>
                  <a:pt x="480036" y="245326"/>
                </a:lnTo>
                <a:lnTo>
                  <a:pt x="487522" y="257112"/>
                </a:lnTo>
                <a:lnTo>
                  <a:pt x="495938" y="268179"/>
                </a:lnTo>
                <a:lnTo>
                  <a:pt x="505224" y="278463"/>
                </a:lnTo>
                <a:lnTo>
                  <a:pt x="515321" y="287901"/>
                </a:lnTo>
                <a:lnTo>
                  <a:pt x="526168" y="296430"/>
                </a:lnTo>
                <a:lnTo>
                  <a:pt x="537708" y="303986"/>
                </a:lnTo>
                <a:lnTo>
                  <a:pt x="549880" y="310506"/>
                </a:lnTo>
                <a:lnTo>
                  <a:pt x="562625" y="315926"/>
                </a:lnTo>
                <a:lnTo>
                  <a:pt x="575884" y="320182"/>
                </a:lnTo>
                <a:lnTo>
                  <a:pt x="589597" y="323213"/>
                </a:lnTo>
                <a:lnTo>
                  <a:pt x="603706" y="324953"/>
                </a:lnTo>
                <a:lnTo>
                  <a:pt x="614933" y="325374"/>
                </a:lnTo>
                <a:lnTo>
                  <a:pt x="629652" y="324683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8436102" y="656764"/>
            <a:ext cx="359664" cy="272796"/>
          </a:xfrm>
          <a:custGeom>
            <a:avLst/>
            <a:gdLst/>
            <a:ahLst/>
            <a:cxnLst/>
            <a:rect l="l" t="t" r="r" b="b"/>
            <a:pathLst>
              <a:path w="359664" h="272796">
                <a:moveTo>
                  <a:pt x="359663" y="41227"/>
                </a:moveTo>
                <a:lnTo>
                  <a:pt x="349336" y="34816"/>
                </a:lnTo>
                <a:lnTo>
                  <a:pt x="337303" y="30408"/>
                </a:lnTo>
                <a:lnTo>
                  <a:pt x="324196" y="28003"/>
                </a:lnTo>
                <a:lnTo>
                  <a:pt x="314705" y="27511"/>
                </a:lnTo>
                <a:lnTo>
                  <a:pt x="300901" y="28870"/>
                </a:lnTo>
                <a:lnTo>
                  <a:pt x="287947" y="32770"/>
                </a:lnTo>
                <a:lnTo>
                  <a:pt x="276060" y="38942"/>
                </a:lnTo>
                <a:lnTo>
                  <a:pt x="314705" y="36655"/>
                </a:lnTo>
                <a:lnTo>
                  <a:pt x="329035" y="38193"/>
                </a:lnTo>
                <a:lnTo>
                  <a:pt x="342117" y="42613"/>
                </a:lnTo>
                <a:lnTo>
                  <a:pt x="359663" y="41227"/>
                </a:lnTo>
                <a:close/>
              </a:path>
              <a:path w="359664" h="272796">
                <a:moveTo>
                  <a:pt x="328883" y="188464"/>
                </a:moveTo>
                <a:lnTo>
                  <a:pt x="342134" y="184556"/>
                </a:lnTo>
                <a:lnTo>
                  <a:pt x="354243" y="178325"/>
                </a:lnTo>
                <a:lnTo>
                  <a:pt x="364995" y="169997"/>
                </a:lnTo>
                <a:lnTo>
                  <a:pt x="374173" y="159804"/>
                </a:lnTo>
                <a:lnTo>
                  <a:pt x="381564" y="147972"/>
                </a:lnTo>
                <a:lnTo>
                  <a:pt x="386950" y="134733"/>
                </a:lnTo>
                <a:lnTo>
                  <a:pt x="390116" y="120314"/>
                </a:lnTo>
                <a:lnTo>
                  <a:pt x="390905" y="108283"/>
                </a:lnTo>
                <a:lnTo>
                  <a:pt x="390142" y="95186"/>
                </a:lnTo>
                <a:lnTo>
                  <a:pt x="387703" y="82425"/>
                </a:lnTo>
                <a:lnTo>
                  <a:pt x="383365" y="70331"/>
                </a:lnTo>
                <a:lnTo>
                  <a:pt x="376905" y="59241"/>
                </a:lnTo>
                <a:lnTo>
                  <a:pt x="374141" y="55705"/>
                </a:lnTo>
                <a:lnTo>
                  <a:pt x="395460" y="28554"/>
                </a:lnTo>
                <a:lnTo>
                  <a:pt x="412653" y="6658"/>
                </a:lnTo>
                <a:lnTo>
                  <a:pt x="426163" y="-10548"/>
                </a:lnTo>
                <a:lnTo>
                  <a:pt x="436436" y="-23631"/>
                </a:lnTo>
                <a:lnTo>
                  <a:pt x="443913" y="-33155"/>
                </a:lnTo>
                <a:lnTo>
                  <a:pt x="449040" y="-39684"/>
                </a:lnTo>
                <a:lnTo>
                  <a:pt x="452260" y="-43784"/>
                </a:lnTo>
                <a:lnTo>
                  <a:pt x="454752" y="-46958"/>
                </a:lnTo>
                <a:lnTo>
                  <a:pt x="454913" y="-47164"/>
                </a:lnTo>
                <a:lnTo>
                  <a:pt x="467388" y="-42682"/>
                </a:lnTo>
                <a:lnTo>
                  <a:pt x="479695" y="-40210"/>
                </a:lnTo>
                <a:lnTo>
                  <a:pt x="490727" y="-39544"/>
                </a:lnTo>
                <a:lnTo>
                  <a:pt x="506062" y="-40613"/>
                </a:lnTo>
                <a:lnTo>
                  <a:pt x="520535" y="-43715"/>
                </a:lnTo>
                <a:lnTo>
                  <a:pt x="534017" y="-48691"/>
                </a:lnTo>
                <a:lnTo>
                  <a:pt x="546378" y="-55382"/>
                </a:lnTo>
                <a:lnTo>
                  <a:pt x="557486" y="-63629"/>
                </a:lnTo>
                <a:lnTo>
                  <a:pt x="567212" y="-73275"/>
                </a:lnTo>
                <a:lnTo>
                  <a:pt x="575425" y="-84160"/>
                </a:lnTo>
                <a:lnTo>
                  <a:pt x="581995" y="-96126"/>
                </a:lnTo>
                <a:lnTo>
                  <a:pt x="586791" y="-109014"/>
                </a:lnTo>
                <a:lnTo>
                  <a:pt x="589683" y="-122666"/>
                </a:lnTo>
                <a:lnTo>
                  <a:pt x="590549" y="-135556"/>
                </a:lnTo>
                <a:lnTo>
                  <a:pt x="589709" y="-148954"/>
                </a:lnTo>
                <a:lnTo>
                  <a:pt x="587172" y="-161879"/>
                </a:lnTo>
                <a:lnTo>
                  <a:pt x="582914" y="-174135"/>
                </a:lnTo>
                <a:lnTo>
                  <a:pt x="576911" y="-185529"/>
                </a:lnTo>
                <a:lnTo>
                  <a:pt x="569138" y="-195866"/>
                </a:lnTo>
                <a:lnTo>
                  <a:pt x="565420" y="-199564"/>
                </a:lnTo>
                <a:lnTo>
                  <a:pt x="551545" y="-199564"/>
                </a:lnTo>
                <a:lnTo>
                  <a:pt x="557918" y="-194268"/>
                </a:lnTo>
                <a:lnTo>
                  <a:pt x="566296" y="-184202"/>
                </a:lnTo>
                <a:lnTo>
                  <a:pt x="572921" y="-172793"/>
                </a:lnTo>
                <a:lnTo>
                  <a:pt x="577706" y="-160418"/>
                </a:lnTo>
                <a:lnTo>
                  <a:pt x="580560" y="-147455"/>
                </a:lnTo>
                <a:lnTo>
                  <a:pt x="581405" y="-135556"/>
                </a:lnTo>
                <a:lnTo>
                  <a:pt x="580188" y="-121266"/>
                </a:lnTo>
                <a:lnTo>
                  <a:pt x="576662" y="-107765"/>
                </a:lnTo>
                <a:lnTo>
                  <a:pt x="571020" y="-95232"/>
                </a:lnTo>
                <a:lnTo>
                  <a:pt x="563454" y="-83844"/>
                </a:lnTo>
                <a:lnTo>
                  <a:pt x="554154" y="-73778"/>
                </a:lnTo>
                <a:lnTo>
                  <a:pt x="543313" y="-65211"/>
                </a:lnTo>
                <a:lnTo>
                  <a:pt x="531121" y="-58320"/>
                </a:lnTo>
                <a:lnTo>
                  <a:pt x="517772" y="-53283"/>
                </a:lnTo>
                <a:lnTo>
                  <a:pt x="503455" y="-50277"/>
                </a:lnTo>
                <a:lnTo>
                  <a:pt x="490727" y="-49450"/>
                </a:lnTo>
                <a:lnTo>
                  <a:pt x="475743" y="-50600"/>
                </a:lnTo>
                <a:lnTo>
                  <a:pt x="461563" y="-53930"/>
                </a:lnTo>
                <a:lnTo>
                  <a:pt x="448379" y="-59264"/>
                </a:lnTo>
                <a:lnTo>
                  <a:pt x="436383" y="-66424"/>
                </a:lnTo>
                <a:lnTo>
                  <a:pt x="425766" y="-75233"/>
                </a:lnTo>
                <a:lnTo>
                  <a:pt x="416720" y="-85514"/>
                </a:lnTo>
                <a:lnTo>
                  <a:pt x="409437" y="-97090"/>
                </a:lnTo>
                <a:lnTo>
                  <a:pt x="404108" y="-109783"/>
                </a:lnTo>
                <a:lnTo>
                  <a:pt x="400925" y="-123416"/>
                </a:lnTo>
                <a:lnTo>
                  <a:pt x="400049" y="-135556"/>
                </a:lnTo>
                <a:lnTo>
                  <a:pt x="401226" y="-148544"/>
                </a:lnTo>
                <a:lnTo>
                  <a:pt x="404614" y="-161297"/>
                </a:lnTo>
                <a:lnTo>
                  <a:pt x="410000" y="-173453"/>
                </a:lnTo>
                <a:lnTo>
                  <a:pt x="417171" y="-184650"/>
                </a:lnTo>
                <a:lnTo>
                  <a:pt x="425913" y="-194524"/>
                </a:lnTo>
                <a:lnTo>
                  <a:pt x="432114" y="-199564"/>
                </a:lnTo>
                <a:lnTo>
                  <a:pt x="416434" y="-199564"/>
                </a:lnTo>
                <a:lnTo>
                  <a:pt x="410839" y="-193167"/>
                </a:lnTo>
                <a:lnTo>
                  <a:pt x="403749" y="-182524"/>
                </a:lnTo>
                <a:lnTo>
                  <a:pt x="398024" y="-170876"/>
                </a:lnTo>
                <a:lnTo>
                  <a:pt x="393858" y="-158418"/>
                </a:lnTo>
                <a:lnTo>
                  <a:pt x="391447" y="-145345"/>
                </a:lnTo>
                <a:lnTo>
                  <a:pt x="390905" y="-135556"/>
                </a:lnTo>
                <a:lnTo>
                  <a:pt x="391983" y="-121823"/>
                </a:lnTo>
                <a:lnTo>
                  <a:pt x="395083" y="-108747"/>
                </a:lnTo>
                <a:lnTo>
                  <a:pt x="400007" y="-96451"/>
                </a:lnTo>
                <a:lnTo>
                  <a:pt x="406558" y="-85060"/>
                </a:lnTo>
                <a:lnTo>
                  <a:pt x="414538" y="-74697"/>
                </a:lnTo>
                <a:lnTo>
                  <a:pt x="423747" y="-65486"/>
                </a:lnTo>
                <a:lnTo>
                  <a:pt x="433989" y="-57551"/>
                </a:lnTo>
                <a:lnTo>
                  <a:pt x="435863" y="-56308"/>
                </a:lnTo>
                <a:lnTo>
                  <a:pt x="414732" y="-29260"/>
                </a:lnTo>
                <a:lnTo>
                  <a:pt x="397920" y="-7740"/>
                </a:lnTo>
                <a:lnTo>
                  <a:pt x="384934" y="8881"/>
                </a:lnTo>
                <a:lnTo>
                  <a:pt x="375279" y="21239"/>
                </a:lnTo>
                <a:lnTo>
                  <a:pt x="368463" y="29964"/>
                </a:lnTo>
                <a:lnTo>
                  <a:pt x="363990" y="35689"/>
                </a:lnTo>
                <a:lnTo>
                  <a:pt x="361368" y="39045"/>
                </a:lnTo>
                <a:lnTo>
                  <a:pt x="359663" y="41227"/>
                </a:lnTo>
                <a:lnTo>
                  <a:pt x="342117" y="42613"/>
                </a:lnTo>
                <a:lnTo>
                  <a:pt x="353709" y="49623"/>
                </a:lnTo>
                <a:lnTo>
                  <a:pt x="363569" y="58931"/>
                </a:lnTo>
                <a:lnTo>
                  <a:pt x="371455" y="70244"/>
                </a:lnTo>
                <a:lnTo>
                  <a:pt x="377126" y="83270"/>
                </a:lnTo>
                <a:lnTo>
                  <a:pt x="380341" y="97718"/>
                </a:lnTo>
                <a:lnTo>
                  <a:pt x="380999" y="108283"/>
                </a:lnTo>
                <a:lnTo>
                  <a:pt x="379608" y="122860"/>
                </a:lnTo>
                <a:lnTo>
                  <a:pt x="375593" y="136590"/>
                </a:lnTo>
                <a:lnTo>
                  <a:pt x="369198" y="149090"/>
                </a:lnTo>
                <a:lnTo>
                  <a:pt x="360663" y="159977"/>
                </a:lnTo>
                <a:lnTo>
                  <a:pt x="350232" y="168868"/>
                </a:lnTo>
                <a:lnTo>
                  <a:pt x="338144" y="175381"/>
                </a:lnTo>
                <a:lnTo>
                  <a:pt x="324644" y="179132"/>
                </a:lnTo>
                <a:lnTo>
                  <a:pt x="314705" y="179911"/>
                </a:lnTo>
                <a:lnTo>
                  <a:pt x="301086" y="178288"/>
                </a:lnTo>
                <a:lnTo>
                  <a:pt x="288274" y="173672"/>
                </a:lnTo>
                <a:lnTo>
                  <a:pt x="276614" y="166440"/>
                </a:lnTo>
                <a:lnTo>
                  <a:pt x="266456" y="156967"/>
                </a:lnTo>
                <a:lnTo>
                  <a:pt x="258145" y="145631"/>
                </a:lnTo>
                <a:lnTo>
                  <a:pt x="252029" y="132808"/>
                </a:lnTo>
                <a:lnTo>
                  <a:pt x="248455" y="118876"/>
                </a:lnTo>
                <a:lnTo>
                  <a:pt x="247649" y="108283"/>
                </a:lnTo>
                <a:lnTo>
                  <a:pt x="249162" y="93108"/>
                </a:lnTo>
                <a:lnTo>
                  <a:pt x="253468" y="79140"/>
                </a:lnTo>
                <a:lnTo>
                  <a:pt x="260220" y="66666"/>
                </a:lnTo>
                <a:lnTo>
                  <a:pt x="269072" y="55974"/>
                </a:lnTo>
                <a:lnTo>
                  <a:pt x="279677" y="47351"/>
                </a:lnTo>
                <a:lnTo>
                  <a:pt x="291687" y="41085"/>
                </a:lnTo>
                <a:lnTo>
                  <a:pt x="304755" y="37464"/>
                </a:lnTo>
                <a:lnTo>
                  <a:pt x="314705" y="36655"/>
                </a:lnTo>
                <a:lnTo>
                  <a:pt x="276060" y="38942"/>
                </a:lnTo>
                <a:lnTo>
                  <a:pt x="265458" y="47120"/>
                </a:lnTo>
                <a:lnTo>
                  <a:pt x="256357" y="57034"/>
                </a:lnTo>
                <a:lnTo>
                  <a:pt x="248974" y="68418"/>
                </a:lnTo>
                <a:lnTo>
                  <a:pt x="243526" y="81003"/>
                </a:lnTo>
                <a:lnTo>
                  <a:pt x="243077" y="82375"/>
                </a:lnTo>
                <a:lnTo>
                  <a:pt x="211221" y="75763"/>
                </a:lnTo>
                <a:lnTo>
                  <a:pt x="189082" y="71168"/>
                </a:lnTo>
                <a:lnTo>
                  <a:pt x="174894" y="68223"/>
                </a:lnTo>
                <a:lnTo>
                  <a:pt x="166886" y="66561"/>
                </a:lnTo>
                <a:lnTo>
                  <a:pt x="152399" y="70183"/>
                </a:lnTo>
                <a:lnTo>
                  <a:pt x="150988" y="84313"/>
                </a:lnTo>
                <a:lnTo>
                  <a:pt x="146918" y="97661"/>
                </a:lnTo>
                <a:lnTo>
                  <a:pt x="140438" y="109876"/>
                </a:lnTo>
                <a:lnTo>
                  <a:pt x="131793" y="120612"/>
                </a:lnTo>
                <a:lnTo>
                  <a:pt x="121232" y="129521"/>
                </a:lnTo>
                <a:lnTo>
                  <a:pt x="109002" y="136254"/>
                </a:lnTo>
                <a:lnTo>
                  <a:pt x="95349" y="140464"/>
                </a:lnTo>
                <a:lnTo>
                  <a:pt x="81533" y="141811"/>
                </a:lnTo>
                <a:lnTo>
                  <a:pt x="67476" y="140287"/>
                </a:lnTo>
                <a:lnTo>
                  <a:pt x="54192" y="135943"/>
                </a:lnTo>
                <a:lnTo>
                  <a:pt x="42024" y="129122"/>
                </a:lnTo>
                <a:lnTo>
                  <a:pt x="31314" y="120166"/>
                </a:lnTo>
                <a:lnTo>
                  <a:pt x="22405" y="109418"/>
                </a:lnTo>
                <a:lnTo>
                  <a:pt x="15639" y="97219"/>
                </a:lnTo>
                <a:lnTo>
                  <a:pt x="11359" y="83913"/>
                </a:lnTo>
                <a:lnTo>
                  <a:pt x="9905" y="70183"/>
                </a:lnTo>
                <a:lnTo>
                  <a:pt x="11429" y="55467"/>
                </a:lnTo>
                <a:lnTo>
                  <a:pt x="15773" y="41876"/>
                </a:lnTo>
                <a:lnTo>
                  <a:pt x="22594" y="29669"/>
                </a:lnTo>
                <a:lnTo>
                  <a:pt x="31550" y="19109"/>
                </a:lnTo>
                <a:lnTo>
                  <a:pt x="42298" y="10456"/>
                </a:lnTo>
                <a:lnTo>
                  <a:pt x="54497" y="3972"/>
                </a:lnTo>
                <a:lnTo>
                  <a:pt x="67803" y="-81"/>
                </a:lnTo>
                <a:lnTo>
                  <a:pt x="81533" y="-1444"/>
                </a:lnTo>
                <a:lnTo>
                  <a:pt x="96291" y="0"/>
                </a:lnTo>
                <a:lnTo>
                  <a:pt x="131693" y="5430"/>
                </a:lnTo>
                <a:lnTo>
                  <a:pt x="120212" y="-1995"/>
                </a:lnTo>
                <a:lnTo>
                  <a:pt x="107354" y="-7396"/>
                </a:lnTo>
                <a:lnTo>
                  <a:pt x="93295" y="-10564"/>
                </a:lnTo>
                <a:lnTo>
                  <a:pt x="81533" y="-11350"/>
                </a:lnTo>
                <a:lnTo>
                  <a:pt x="67420" y="-10081"/>
                </a:lnTo>
                <a:lnTo>
                  <a:pt x="53957" y="-6414"/>
                </a:lnTo>
                <a:lnTo>
                  <a:pt x="41408" y="-554"/>
                </a:lnTo>
                <a:lnTo>
                  <a:pt x="30035" y="7288"/>
                </a:lnTo>
                <a:lnTo>
                  <a:pt x="20101" y="16906"/>
                </a:lnTo>
                <a:lnTo>
                  <a:pt x="11869" y="28094"/>
                </a:lnTo>
                <a:lnTo>
                  <a:pt x="5601" y="40641"/>
                </a:lnTo>
                <a:lnTo>
                  <a:pt x="1560" y="54342"/>
                </a:lnTo>
                <a:lnTo>
                  <a:pt x="8" y="68988"/>
                </a:lnTo>
                <a:lnTo>
                  <a:pt x="0" y="70183"/>
                </a:lnTo>
                <a:lnTo>
                  <a:pt x="1342" y="84895"/>
                </a:lnTo>
                <a:lnTo>
                  <a:pt x="5196" y="98678"/>
                </a:lnTo>
                <a:lnTo>
                  <a:pt x="11297" y="111324"/>
                </a:lnTo>
                <a:lnTo>
                  <a:pt x="19383" y="122627"/>
                </a:lnTo>
                <a:lnTo>
                  <a:pt x="29192" y="132378"/>
                </a:lnTo>
                <a:lnTo>
                  <a:pt x="40460" y="140369"/>
                </a:lnTo>
                <a:lnTo>
                  <a:pt x="52926" y="146393"/>
                </a:lnTo>
                <a:lnTo>
                  <a:pt x="66326" y="150242"/>
                </a:lnTo>
                <a:lnTo>
                  <a:pt x="80397" y="151709"/>
                </a:lnTo>
                <a:lnTo>
                  <a:pt x="81533" y="151717"/>
                </a:lnTo>
                <a:lnTo>
                  <a:pt x="95825" y="150480"/>
                </a:lnTo>
                <a:lnTo>
                  <a:pt x="109262" y="146912"/>
                </a:lnTo>
                <a:lnTo>
                  <a:pt x="121656" y="141222"/>
                </a:lnTo>
                <a:lnTo>
                  <a:pt x="132824" y="133620"/>
                </a:lnTo>
                <a:lnTo>
                  <a:pt x="142577" y="124318"/>
                </a:lnTo>
                <a:lnTo>
                  <a:pt x="150730" y="113525"/>
                </a:lnTo>
                <a:lnTo>
                  <a:pt x="157097" y="101453"/>
                </a:lnTo>
                <a:lnTo>
                  <a:pt x="161492" y="88311"/>
                </a:lnTo>
                <a:lnTo>
                  <a:pt x="162305" y="84661"/>
                </a:lnTo>
                <a:lnTo>
                  <a:pt x="193980" y="91426"/>
                </a:lnTo>
                <a:lnTo>
                  <a:pt x="215728" y="96071"/>
                </a:lnTo>
                <a:lnTo>
                  <a:pt x="229417" y="98995"/>
                </a:lnTo>
                <a:lnTo>
                  <a:pt x="236911" y="100596"/>
                </a:lnTo>
                <a:lnTo>
                  <a:pt x="240077" y="101272"/>
                </a:lnTo>
                <a:lnTo>
                  <a:pt x="238505" y="105997"/>
                </a:lnTo>
                <a:lnTo>
                  <a:pt x="238505" y="108283"/>
                </a:lnTo>
                <a:lnTo>
                  <a:pt x="239851" y="123469"/>
                </a:lnTo>
                <a:lnTo>
                  <a:pt x="243703" y="137656"/>
                </a:lnTo>
                <a:lnTo>
                  <a:pt x="249785" y="150615"/>
                </a:lnTo>
                <a:lnTo>
                  <a:pt x="257822" y="162117"/>
                </a:lnTo>
                <a:lnTo>
                  <a:pt x="267536" y="171933"/>
                </a:lnTo>
                <a:lnTo>
                  <a:pt x="278652" y="179834"/>
                </a:lnTo>
                <a:lnTo>
                  <a:pt x="290893" y="185590"/>
                </a:lnTo>
                <a:lnTo>
                  <a:pt x="303983" y="188973"/>
                </a:lnTo>
                <a:lnTo>
                  <a:pt x="314705" y="189817"/>
                </a:lnTo>
                <a:lnTo>
                  <a:pt x="328883" y="188464"/>
                </a:lnTo>
                <a:close/>
              </a:path>
              <a:path w="359664" h="272796">
                <a:moveTo>
                  <a:pt x="166886" y="66561"/>
                </a:moveTo>
                <a:lnTo>
                  <a:pt x="163291" y="65815"/>
                </a:lnTo>
                <a:lnTo>
                  <a:pt x="162305" y="65611"/>
                </a:lnTo>
                <a:lnTo>
                  <a:pt x="160340" y="51198"/>
                </a:lnTo>
                <a:lnTo>
                  <a:pt x="156120" y="37765"/>
                </a:lnTo>
                <a:lnTo>
                  <a:pt x="149822" y="25519"/>
                </a:lnTo>
                <a:lnTo>
                  <a:pt x="141621" y="14672"/>
                </a:lnTo>
                <a:lnTo>
                  <a:pt x="131693" y="5430"/>
                </a:lnTo>
                <a:lnTo>
                  <a:pt x="96291" y="0"/>
                </a:lnTo>
                <a:lnTo>
                  <a:pt x="109857" y="4157"/>
                </a:lnTo>
                <a:lnTo>
                  <a:pt x="121985" y="10761"/>
                </a:lnTo>
                <a:lnTo>
                  <a:pt x="132427" y="19547"/>
                </a:lnTo>
                <a:lnTo>
                  <a:pt x="140936" y="30248"/>
                </a:lnTo>
                <a:lnTo>
                  <a:pt x="147265" y="42601"/>
                </a:lnTo>
                <a:lnTo>
                  <a:pt x="151166" y="56338"/>
                </a:lnTo>
                <a:lnTo>
                  <a:pt x="152399" y="70183"/>
                </a:lnTo>
                <a:lnTo>
                  <a:pt x="166886" y="66561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8160258" y="598931"/>
            <a:ext cx="1295400" cy="1171194"/>
          </a:xfrm>
          <a:custGeom>
            <a:avLst/>
            <a:gdLst/>
            <a:ahLst/>
            <a:cxnLst/>
            <a:rect l="l" t="t" r="r" b="b"/>
            <a:pathLst>
              <a:path w="1295400" h="1171194">
                <a:moveTo>
                  <a:pt x="1056989" y="523993"/>
                </a:moveTo>
                <a:lnTo>
                  <a:pt x="1067773" y="514441"/>
                </a:lnTo>
                <a:lnTo>
                  <a:pt x="1070610" y="500557"/>
                </a:lnTo>
                <a:lnTo>
                  <a:pt x="1075182" y="487311"/>
                </a:lnTo>
                <a:lnTo>
                  <a:pt x="1081360" y="474839"/>
                </a:lnTo>
                <a:lnTo>
                  <a:pt x="1089018" y="463276"/>
                </a:lnTo>
                <a:lnTo>
                  <a:pt x="1098027" y="452757"/>
                </a:lnTo>
                <a:lnTo>
                  <a:pt x="1108260" y="443417"/>
                </a:lnTo>
                <a:lnTo>
                  <a:pt x="1119588" y="435392"/>
                </a:lnTo>
                <a:lnTo>
                  <a:pt x="1131885" y="428817"/>
                </a:lnTo>
                <a:lnTo>
                  <a:pt x="1145022" y="423828"/>
                </a:lnTo>
                <a:lnTo>
                  <a:pt x="1110162" y="429399"/>
                </a:lnTo>
                <a:lnTo>
                  <a:pt x="1099149" y="437709"/>
                </a:lnTo>
                <a:lnTo>
                  <a:pt x="1089155" y="447216"/>
                </a:lnTo>
                <a:lnTo>
                  <a:pt x="1080294" y="457824"/>
                </a:lnTo>
                <a:lnTo>
                  <a:pt x="1072681" y="469437"/>
                </a:lnTo>
                <a:lnTo>
                  <a:pt x="1066431" y="481956"/>
                </a:lnTo>
                <a:lnTo>
                  <a:pt x="1061655" y="495287"/>
                </a:lnTo>
                <a:lnTo>
                  <a:pt x="1058470" y="509331"/>
                </a:lnTo>
                <a:lnTo>
                  <a:pt x="1056989" y="523993"/>
                </a:lnTo>
                <a:close/>
              </a:path>
              <a:path w="1295400" h="1171194">
                <a:moveTo>
                  <a:pt x="686311" y="1081808"/>
                </a:moveTo>
                <a:lnTo>
                  <a:pt x="696472" y="1076152"/>
                </a:lnTo>
                <a:lnTo>
                  <a:pt x="700834" y="1062930"/>
                </a:lnTo>
                <a:lnTo>
                  <a:pt x="707693" y="1050991"/>
                </a:lnTo>
                <a:lnTo>
                  <a:pt x="716714" y="1040574"/>
                </a:lnTo>
                <a:lnTo>
                  <a:pt x="727561" y="1031916"/>
                </a:lnTo>
                <a:lnTo>
                  <a:pt x="739899" y="1025254"/>
                </a:lnTo>
                <a:lnTo>
                  <a:pt x="753391" y="1020826"/>
                </a:lnTo>
                <a:lnTo>
                  <a:pt x="721167" y="1025663"/>
                </a:lnTo>
                <a:lnTo>
                  <a:pt x="710591" y="1034441"/>
                </a:lnTo>
                <a:lnTo>
                  <a:pt x="701568" y="1044630"/>
                </a:lnTo>
                <a:lnTo>
                  <a:pt x="694347" y="1056045"/>
                </a:lnTo>
                <a:lnTo>
                  <a:pt x="689178" y="1068499"/>
                </a:lnTo>
                <a:lnTo>
                  <a:pt x="686311" y="1081808"/>
                </a:lnTo>
                <a:close/>
              </a:path>
              <a:path w="1295400" h="1171194">
                <a:moveTo>
                  <a:pt x="810994" y="619570"/>
                </a:moveTo>
                <a:lnTo>
                  <a:pt x="823721" y="618744"/>
                </a:lnTo>
                <a:lnTo>
                  <a:pt x="858965" y="615409"/>
                </a:lnTo>
                <a:lnTo>
                  <a:pt x="846166" y="611882"/>
                </a:lnTo>
                <a:lnTo>
                  <a:pt x="832728" y="609958"/>
                </a:lnTo>
                <a:lnTo>
                  <a:pt x="823721" y="609600"/>
                </a:lnTo>
                <a:lnTo>
                  <a:pt x="810575" y="610525"/>
                </a:lnTo>
                <a:lnTo>
                  <a:pt x="797693" y="613205"/>
                </a:lnTo>
                <a:lnTo>
                  <a:pt x="785342" y="617490"/>
                </a:lnTo>
                <a:lnTo>
                  <a:pt x="810994" y="619570"/>
                </a:lnTo>
                <a:close/>
              </a:path>
              <a:path w="1295400" h="1171194">
                <a:moveTo>
                  <a:pt x="121649" y="10924"/>
                </a:move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1543" y="80772"/>
                </a:lnTo>
                <a:lnTo>
                  <a:pt x="160252" y="66152"/>
                </a:lnTo>
                <a:lnTo>
                  <a:pt x="156524" y="52430"/>
                </a:lnTo>
                <a:lnTo>
                  <a:pt x="150580" y="39827"/>
                </a:lnTo>
                <a:lnTo>
                  <a:pt x="142640" y="28561"/>
                </a:lnTo>
                <a:lnTo>
                  <a:pt x="132923" y="18854"/>
                </a:lnTo>
                <a:lnTo>
                  <a:pt x="121649" y="10924"/>
                </a:lnTo>
                <a:close/>
              </a:path>
              <a:path w="1295400" h="1171194">
                <a:moveTo>
                  <a:pt x="534147" y="344263"/>
                </a:moveTo>
                <a:lnTo>
                  <a:pt x="547877" y="342900"/>
                </a:lnTo>
                <a:lnTo>
                  <a:pt x="508307" y="343673"/>
                </a:lnTo>
                <a:lnTo>
                  <a:pt x="497177" y="351377"/>
                </a:lnTo>
                <a:lnTo>
                  <a:pt x="534147" y="344263"/>
                </a:lnTo>
                <a:close/>
              </a:path>
              <a:path w="1295400" h="1171194">
                <a:moveTo>
                  <a:pt x="66754" y="1291"/>
                </a:moveTo>
                <a:lnTo>
                  <a:pt x="53353" y="5019"/>
                </a:lnTo>
                <a:lnTo>
                  <a:pt x="40843" y="10963"/>
                </a:lnTo>
                <a:lnTo>
                  <a:pt x="29502" y="18903"/>
                </a:lnTo>
                <a:lnTo>
                  <a:pt x="19606" y="28620"/>
                </a:lnTo>
                <a:lnTo>
                  <a:pt x="11431" y="39894"/>
                </a:lnTo>
                <a:lnTo>
                  <a:pt x="5254" y="52504"/>
                </a:lnTo>
                <a:lnTo>
                  <a:pt x="1351" y="66232"/>
                </a:lnTo>
                <a:lnTo>
                  <a:pt x="0" y="80772"/>
                </a:lnTo>
                <a:lnTo>
                  <a:pt x="1366" y="95592"/>
                </a:lnTo>
                <a:lnTo>
                  <a:pt x="5282" y="109420"/>
                </a:lnTo>
                <a:lnTo>
                  <a:pt x="11471" y="122055"/>
                </a:lnTo>
                <a:lnTo>
                  <a:pt x="19656" y="133295"/>
                </a:lnTo>
                <a:lnTo>
                  <a:pt x="29562" y="142940"/>
                </a:lnTo>
                <a:lnTo>
                  <a:pt x="40910" y="150788"/>
                </a:lnTo>
                <a:lnTo>
                  <a:pt x="53425" y="156639"/>
                </a:lnTo>
                <a:lnTo>
                  <a:pt x="66831" y="160291"/>
                </a:lnTo>
                <a:lnTo>
                  <a:pt x="80771" y="161544"/>
                </a:lnTo>
                <a:lnTo>
                  <a:pt x="90677" y="161544"/>
                </a:lnTo>
                <a:lnTo>
                  <a:pt x="92963" y="159258"/>
                </a:lnTo>
                <a:lnTo>
                  <a:pt x="108299" y="189929"/>
                </a:lnTo>
                <a:lnTo>
                  <a:pt x="120473" y="214276"/>
                </a:lnTo>
                <a:lnTo>
                  <a:pt x="129848" y="233027"/>
                </a:lnTo>
                <a:lnTo>
                  <a:pt x="136792" y="246915"/>
                </a:lnTo>
                <a:lnTo>
                  <a:pt x="141669" y="256668"/>
                </a:lnTo>
                <a:lnTo>
                  <a:pt x="144844" y="263018"/>
                </a:lnTo>
                <a:lnTo>
                  <a:pt x="146682" y="266695"/>
                </a:lnTo>
                <a:lnTo>
                  <a:pt x="147827" y="268986"/>
                </a:lnTo>
                <a:lnTo>
                  <a:pt x="141419" y="280194"/>
                </a:lnTo>
                <a:lnTo>
                  <a:pt x="136360" y="292084"/>
                </a:lnTo>
                <a:lnTo>
                  <a:pt x="133599" y="304539"/>
                </a:lnTo>
                <a:lnTo>
                  <a:pt x="133349" y="309372"/>
                </a:lnTo>
                <a:lnTo>
                  <a:pt x="135070" y="323597"/>
                </a:lnTo>
                <a:lnTo>
                  <a:pt x="139948" y="336722"/>
                </a:lnTo>
                <a:lnTo>
                  <a:pt x="147563" y="348325"/>
                </a:lnTo>
                <a:lnTo>
                  <a:pt x="157491" y="357983"/>
                </a:lnTo>
                <a:lnTo>
                  <a:pt x="169311" y="365274"/>
                </a:lnTo>
                <a:lnTo>
                  <a:pt x="182600" y="369776"/>
                </a:lnTo>
                <a:lnTo>
                  <a:pt x="195071" y="371094"/>
                </a:lnTo>
                <a:lnTo>
                  <a:pt x="208342" y="369598"/>
                </a:lnTo>
                <a:lnTo>
                  <a:pt x="220727" y="365349"/>
                </a:lnTo>
                <a:lnTo>
                  <a:pt x="231960" y="358697"/>
                </a:lnTo>
                <a:lnTo>
                  <a:pt x="241779" y="349996"/>
                </a:lnTo>
                <a:lnTo>
                  <a:pt x="247649" y="342900"/>
                </a:lnTo>
                <a:lnTo>
                  <a:pt x="240109" y="336449"/>
                </a:lnTo>
                <a:lnTo>
                  <a:pt x="231504" y="347221"/>
                </a:lnTo>
                <a:lnTo>
                  <a:pt x="220404" y="355418"/>
                </a:lnTo>
                <a:lnTo>
                  <a:pt x="207357" y="360496"/>
                </a:lnTo>
                <a:lnTo>
                  <a:pt x="195071" y="361950"/>
                </a:lnTo>
                <a:lnTo>
                  <a:pt x="181061" y="359973"/>
                </a:lnTo>
                <a:lnTo>
                  <a:pt x="168332" y="354409"/>
                </a:lnTo>
                <a:lnTo>
                  <a:pt x="157501" y="345804"/>
                </a:lnTo>
                <a:lnTo>
                  <a:pt x="149181" y="334704"/>
                </a:lnTo>
                <a:lnTo>
                  <a:pt x="143989" y="321657"/>
                </a:lnTo>
                <a:lnTo>
                  <a:pt x="142493" y="309372"/>
                </a:lnTo>
                <a:lnTo>
                  <a:pt x="144525" y="295361"/>
                </a:lnTo>
                <a:lnTo>
                  <a:pt x="150209" y="282632"/>
                </a:lnTo>
                <a:lnTo>
                  <a:pt x="158932" y="271801"/>
                </a:lnTo>
                <a:lnTo>
                  <a:pt x="170077" y="263481"/>
                </a:lnTo>
                <a:lnTo>
                  <a:pt x="183030" y="258289"/>
                </a:lnTo>
                <a:lnTo>
                  <a:pt x="195071" y="256794"/>
                </a:lnTo>
                <a:lnTo>
                  <a:pt x="163829" y="256794"/>
                </a:lnTo>
                <a:lnTo>
                  <a:pt x="148430" y="226447"/>
                </a:lnTo>
                <a:lnTo>
                  <a:pt x="136430" y="202801"/>
                </a:lnTo>
                <a:lnTo>
                  <a:pt x="127407" y="185020"/>
                </a:lnTo>
                <a:lnTo>
                  <a:pt x="120936" y="172268"/>
                </a:lnTo>
                <a:lnTo>
                  <a:pt x="116593" y="163709"/>
                </a:lnTo>
                <a:lnTo>
                  <a:pt x="113953" y="158508"/>
                </a:lnTo>
                <a:lnTo>
                  <a:pt x="112593" y="155827"/>
                </a:lnTo>
                <a:lnTo>
                  <a:pt x="112013" y="154686"/>
                </a:lnTo>
                <a:lnTo>
                  <a:pt x="124345" y="148518"/>
                </a:lnTo>
                <a:lnTo>
                  <a:pt x="135146" y="140580"/>
                </a:lnTo>
                <a:lnTo>
                  <a:pt x="144283" y="131058"/>
                </a:lnTo>
                <a:lnTo>
                  <a:pt x="151625" y="120139"/>
                </a:lnTo>
                <a:lnTo>
                  <a:pt x="157037" y="108008"/>
                </a:lnTo>
                <a:lnTo>
                  <a:pt x="160388" y="94852"/>
                </a:lnTo>
                <a:lnTo>
                  <a:pt x="161543" y="80772"/>
                </a:lnTo>
                <a:lnTo>
                  <a:pt x="151036" y="66395"/>
                </a:lnTo>
                <a:lnTo>
                  <a:pt x="152399" y="80772"/>
                </a:lnTo>
                <a:lnTo>
                  <a:pt x="150970" y="94829"/>
                </a:lnTo>
                <a:lnTo>
                  <a:pt x="146855" y="108113"/>
                </a:lnTo>
                <a:lnTo>
                  <a:pt x="140316" y="120281"/>
                </a:lnTo>
                <a:lnTo>
                  <a:pt x="131615" y="130991"/>
                </a:lnTo>
                <a:lnTo>
                  <a:pt x="121012" y="139900"/>
                </a:lnTo>
                <a:lnTo>
                  <a:pt x="108769" y="146666"/>
                </a:lnTo>
                <a:lnTo>
                  <a:pt x="95148" y="150946"/>
                </a:lnTo>
                <a:lnTo>
                  <a:pt x="80771" y="152400"/>
                </a:lnTo>
                <a:lnTo>
                  <a:pt x="66714" y="150876"/>
                </a:lnTo>
                <a:lnTo>
                  <a:pt x="53430" y="146532"/>
                </a:lnTo>
                <a:lnTo>
                  <a:pt x="41262" y="139711"/>
                </a:lnTo>
                <a:lnTo>
                  <a:pt x="30552" y="130755"/>
                </a:lnTo>
                <a:lnTo>
                  <a:pt x="21643" y="120007"/>
                </a:lnTo>
                <a:lnTo>
                  <a:pt x="14877" y="107808"/>
                </a:lnTo>
                <a:lnTo>
                  <a:pt x="10597" y="94502"/>
                </a:lnTo>
                <a:lnTo>
                  <a:pt x="9143" y="80772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1" y="9144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649" y="10924"/>
                </a:lnTo>
                <a:lnTo>
                  <a:pt x="109039" y="4991"/>
                </a:lnTo>
                <a:lnTo>
                  <a:pt x="95311" y="1277"/>
                </a:lnTo>
                <a:lnTo>
                  <a:pt x="80771" y="0"/>
                </a:lnTo>
                <a:lnTo>
                  <a:pt x="66754" y="1291"/>
                </a:lnTo>
                <a:close/>
              </a:path>
              <a:path w="1295400" h="1171194">
                <a:moveTo>
                  <a:pt x="1066831" y="531405"/>
                </a:moveTo>
                <a:lnTo>
                  <a:pt x="1066799" y="528828"/>
                </a:lnTo>
                <a:lnTo>
                  <a:pt x="1067773" y="514441"/>
                </a:lnTo>
                <a:lnTo>
                  <a:pt x="1056989" y="523993"/>
                </a:lnTo>
                <a:lnTo>
                  <a:pt x="1056893" y="528828"/>
                </a:lnTo>
                <a:lnTo>
                  <a:pt x="1057653" y="541842"/>
                </a:lnTo>
                <a:lnTo>
                  <a:pt x="1060037" y="554199"/>
                </a:lnTo>
                <a:lnTo>
                  <a:pt x="1064206" y="566217"/>
                </a:lnTo>
                <a:lnTo>
                  <a:pt x="1064514" y="566928"/>
                </a:lnTo>
                <a:lnTo>
                  <a:pt x="1033675" y="584398"/>
                </a:lnTo>
                <a:lnTo>
                  <a:pt x="1007234" y="599376"/>
                </a:lnTo>
                <a:lnTo>
                  <a:pt x="984853" y="612055"/>
                </a:lnTo>
                <a:lnTo>
                  <a:pt x="966193" y="622626"/>
                </a:lnTo>
                <a:lnTo>
                  <a:pt x="950916" y="631281"/>
                </a:lnTo>
                <a:lnTo>
                  <a:pt x="938684" y="638210"/>
                </a:lnTo>
                <a:lnTo>
                  <a:pt x="929158" y="643607"/>
                </a:lnTo>
                <a:lnTo>
                  <a:pt x="921999" y="647662"/>
                </a:lnTo>
                <a:lnTo>
                  <a:pt x="916870" y="650568"/>
                </a:lnTo>
                <a:lnTo>
                  <a:pt x="913433" y="652515"/>
                </a:lnTo>
                <a:lnTo>
                  <a:pt x="910278" y="654302"/>
                </a:lnTo>
                <a:lnTo>
                  <a:pt x="909827" y="654558"/>
                </a:lnTo>
                <a:lnTo>
                  <a:pt x="901747" y="644097"/>
                </a:lnTo>
                <a:lnTo>
                  <a:pt x="892519" y="634880"/>
                </a:lnTo>
                <a:lnTo>
                  <a:pt x="882244" y="626979"/>
                </a:lnTo>
                <a:lnTo>
                  <a:pt x="871026" y="620465"/>
                </a:lnTo>
                <a:lnTo>
                  <a:pt x="858965" y="615409"/>
                </a:lnTo>
                <a:lnTo>
                  <a:pt x="823721" y="618744"/>
                </a:lnTo>
                <a:lnTo>
                  <a:pt x="838706" y="619893"/>
                </a:lnTo>
                <a:lnTo>
                  <a:pt x="852886" y="623223"/>
                </a:lnTo>
                <a:lnTo>
                  <a:pt x="866070" y="628557"/>
                </a:lnTo>
                <a:lnTo>
                  <a:pt x="878066" y="635717"/>
                </a:lnTo>
                <a:lnTo>
                  <a:pt x="888683" y="644526"/>
                </a:lnTo>
                <a:lnTo>
                  <a:pt x="897729" y="654807"/>
                </a:lnTo>
                <a:lnTo>
                  <a:pt x="905012" y="666383"/>
                </a:lnTo>
                <a:lnTo>
                  <a:pt x="910341" y="679076"/>
                </a:lnTo>
                <a:lnTo>
                  <a:pt x="913524" y="692710"/>
                </a:lnTo>
                <a:lnTo>
                  <a:pt x="914399" y="704850"/>
                </a:lnTo>
                <a:lnTo>
                  <a:pt x="913172" y="718989"/>
                </a:lnTo>
                <a:lnTo>
                  <a:pt x="909617" y="732373"/>
                </a:lnTo>
                <a:lnTo>
                  <a:pt x="903930" y="744817"/>
                </a:lnTo>
                <a:lnTo>
                  <a:pt x="896305" y="756138"/>
                </a:lnTo>
                <a:lnTo>
                  <a:pt x="886935" y="766152"/>
                </a:lnTo>
                <a:lnTo>
                  <a:pt x="876015" y="774673"/>
                </a:lnTo>
                <a:lnTo>
                  <a:pt x="863738" y="781517"/>
                </a:lnTo>
                <a:lnTo>
                  <a:pt x="850299" y="786501"/>
                </a:lnTo>
                <a:lnTo>
                  <a:pt x="835891" y="789439"/>
                </a:lnTo>
                <a:lnTo>
                  <a:pt x="823721" y="790194"/>
                </a:lnTo>
                <a:lnTo>
                  <a:pt x="808675" y="789035"/>
                </a:lnTo>
                <a:lnTo>
                  <a:pt x="794441" y="785684"/>
                </a:lnTo>
                <a:lnTo>
                  <a:pt x="781214" y="780323"/>
                </a:lnTo>
                <a:lnTo>
                  <a:pt x="769186" y="773137"/>
                </a:lnTo>
                <a:lnTo>
                  <a:pt x="758553" y="764310"/>
                </a:lnTo>
                <a:lnTo>
                  <a:pt x="749508" y="754028"/>
                </a:lnTo>
                <a:lnTo>
                  <a:pt x="742246" y="742473"/>
                </a:lnTo>
                <a:lnTo>
                  <a:pt x="736959" y="729831"/>
                </a:lnTo>
                <a:lnTo>
                  <a:pt x="733843" y="716285"/>
                </a:lnTo>
                <a:lnTo>
                  <a:pt x="733043" y="704850"/>
                </a:lnTo>
                <a:lnTo>
                  <a:pt x="734261" y="690559"/>
                </a:lnTo>
                <a:lnTo>
                  <a:pt x="737787" y="677058"/>
                </a:lnTo>
                <a:lnTo>
                  <a:pt x="743429" y="664526"/>
                </a:lnTo>
                <a:lnTo>
                  <a:pt x="750995" y="653137"/>
                </a:lnTo>
                <a:lnTo>
                  <a:pt x="760295" y="643071"/>
                </a:lnTo>
                <a:lnTo>
                  <a:pt x="771136" y="634504"/>
                </a:lnTo>
                <a:lnTo>
                  <a:pt x="783328" y="627613"/>
                </a:lnTo>
                <a:lnTo>
                  <a:pt x="796677" y="622576"/>
                </a:lnTo>
                <a:lnTo>
                  <a:pt x="810994" y="619570"/>
                </a:lnTo>
                <a:lnTo>
                  <a:pt x="785342" y="617490"/>
                </a:lnTo>
                <a:lnTo>
                  <a:pt x="773788" y="623235"/>
                </a:lnTo>
                <a:lnTo>
                  <a:pt x="763295" y="630290"/>
                </a:lnTo>
                <a:lnTo>
                  <a:pt x="759713" y="633222"/>
                </a:lnTo>
                <a:lnTo>
                  <a:pt x="735862" y="606296"/>
                </a:lnTo>
                <a:lnTo>
                  <a:pt x="714724" y="582435"/>
                </a:lnTo>
                <a:lnTo>
                  <a:pt x="696137" y="561452"/>
                </a:lnTo>
                <a:lnTo>
                  <a:pt x="679937" y="543164"/>
                </a:lnTo>
                <a:lnTo>
                  <a:pt x="665958" y="527385"/>
                </a:lnTo>
                <a:lnTo>
                  <a:pt x="654039" y="513929"/>
                </a:lnTo>
                <a:lnTo>
                  <a:pt x="644014" y="502612"/>
                </a:lnTo>
                <a:lnTo>
                  <a:pt x="635719" y="493249"/>
                </a:lnTo>
                <a:lnTo>
                  <a:pt x="628992" y="485654"/>
                </a:lnTo>
                <a:lnTo>
                  <a:pt x="623666" y="479643"/>
                </a:lnTo>
                <a:lnTo>
                  <a:pt x="619580" y="475029"/>
                </a:lnTo>
                <a:lnTo>
                  <a:pt x="616568" y="471629"/>
                </a:lnTo>
                <a:lnTo>
                  <a:pt x="613112" y="467729"/>
                </a:lnTo>
                <a:lnTo>
                  <a:pt x="611885" y="466344"/>
                </a:lnTo>
                <a:lnTo>
                  <a:pt x="617957" y="455945"/>
                </a:lnTo>
                <a:lnTo>
                  <a:pt x="623067" y="444213"/>
                </a:lnTo>
                <a:lnTo>
                  <a:pt x="626752" y="431551"/>
                </a:lnTo>
                <a:lnTo>
                  <a:pt x="628548" y="418367"/>
                </a:lnTo>
                <a:lnTo>
                  <a:pt x="628649" y="414528"/>
                </a:lnTo>
                <a:lnTo>
                  <a:pt x="627370" y="399749"/>
                </a:lnTo>
                <a:lnTo>
                  <a:pt x="623676" y="385908"/>
                </a:lnTo>
                <a:lnTo>
                  <a:pt x="617785" y="373217"/>
                </a:lnTo>
                <a:lnTo>
                  <a:pt x="609912" y="361886"/>
                </a:lnTo>
                <a:lnTo>
                  <a:pt x="600276" y="352124"/>
                </a:lnTo>
                <a:lnTo>
                  <a:pt x="589093" y="344144"/>
                </a:lnTo>
                <a:lnTo>
                  <a:pt x="576579" y="338155"/>
                </a:lnTo>
                <a:lnTo>
                  <a:pt x="562952" y="334369"/>
                </a:lnTo>
                <a:lnTo>
                  <a:pt x="548428" y="332995"/>
                </a:lnTo>
                <a:lnTo>
                  <a:pt x="547877" y="332994"/>
                </a:lnTo>
                <a:lnTo>
                  <a:pt x="533983" y="334255"/>
                </a:lnTo>
                <a:lnTo>
                  <a:pt x="520684" y="337891"/>
                </a:lnTo>
                <a:lnTo>
                  <a:pt x="508307" y="343673"/>
                </a:lnTo>
                <a:lnTo>
                  <a:pt x="547877" y="342900"/>
                </a:lnTo>
                <a:lnTo>
                  <a:pt x="562635" y="344344"/>
                </a:lnTo>
                <a:lnTo>
                  <a:pt x="576201" y="348501"/>
                </a:lnTo>
                <a:lnTo>
                  <a:pt x="588329" y="355106"/>
                </a:lnTo>
                <a:lnTo>
                  <a:pt x="598771" y="363891"/>
                </a:lnTo>
                <a:lnTo>
                  <a:pt x="607280" y="374593"/>
                </a:lnTo>
                <a:lnTo>
                  <a:pt x="613609" y="386945"/>
                </a:lnTo>
                <a:lnTo>
                  <a:pt x="617510" y="400683"/>
                </a:lnTo>
                <a:lnTo>
                  <a:pt x="618743" y="414528"/>
                </a:lnTo>
                <a:lnTo>
                  <a:pt x="617317" y="428699"/>
                </a:lnTo>
                <a:lnTo>
                  <a:pt x="613205" y="442022"/>
                </a:lnTo>
                <a:lnTo>
                  <a:pt x="606659" y="454160"/>
                </a:lnTo>
                <a:lnTo>
                  <a:pt x="597929" y="464781"/>
                </a:lnTo>
                <a:lnTo>
                  <a:pt x="587267" y="473547"/>
                </a:lnTo>
                <a:lnTo>
                  <a:pt x="574925" y="480125"/>
                </a:lnTo>
                <a:lnTo>
                  <a:pt x="561153" y="484179"/>
                </a:lnTo>
                <a:lnTo>
                  <a:pt x="547877" y="485394"/>
                </a:lnTo>
                <a:lnTo>
                  <a:pt x="533747" y="483887"/>
                </a:lnTo>
                <a:lnTo>
                  <a:pt x="520400" y="479586"/>
                </a:lnTo>
                <a:lnTo>
                  <a:pt x="508184" y="472822"/>
                </a:lnTo>
                <a:lnTo>
                  <a:pt x="497448" y="463923"/>
                </a:lnTo>
                <a:lnTo>
                  <a:pt x="488540" y="453219"/>
                </a:lnTo>
                <a:lnTo>
                  <a:pt x="481806" y="441040"/>
                </a:lnTo>
                <a:lnTo>
                  <a:pt x="477596" y="427715"/>
                </a:lnTo>
                <a:lnTo>
                  <a:pt x="476249" y="414528"/>
                </a:lnTo>
                <a:lnTo>
                  <a:pt x="477773" y="399812"/>
                </a:lnTo>
                <a:lnTo>
                  <a:pt x="482117" y="386221"/>
                </a:lnTo>
                <a:lnTo>
                  <a:pt x="488938" y="374014"/>
                </a:lnTo>
                <a:lnTo>
                  <a:pt x="497894" y="363454"/>
                </a:lnTo>
                <a:lnTo>
                  <a:pt x="508642" y="354801"/>
                </a:lnTo>
                <a:lnTo>
                  <a:pt x="520841" y="348317"/>
                </a:lnTo>
                <a:lnTo>
                  <a:pt x="534147" y="344263"/>
                </a:lnTo>
                <a:lnTo>
                  <a:pt x="497177" y="351377"/>
                </a:lnTo>
                <a:lnTo>
                  <a:pt x="487621" y="360777"/>
                </a:lnTo>
                <a:lnTo>
                  <a:pt x="479965" y="371647"/>
                </a:lnTo>
                <a:lnTo>
                  <a:pt x="474536" y="383760"/>
                </a:lnTo>
                <a:lnTo>
                  <a:pt x="473963" y="385572"/>
                </a:lnTo>
                <a:lnTo>
                  <a:pt x="439204" y="376158"/>
                </a:lnTo>
                <a:lnTo>
                  <a:pt x="408324" y="367794"/>
                </a:lnTo>
                <a:lnTo>
                  <a:pt x="381093" y="360419"/>
                </a:lnTo>
                <a:lnTo>
                  <a:pt x="357282" y="353970"/>
                </a:lnTo>
                <a:lnTo>
                  <a:pt x="336662" y="348386"/>
                </a:lnTo>
                <a:lnTo>
                  <a:pt x="319002" y="343603"/>
                </a:lnTo>
                <a:lnTo>
                  <a:pt x="304074" y="339560"/>
                </a:lnTo>
                <a:lnTo>
                  <a:pt x="291648" y="336194"/>
                </a:lnTo>
                <a:lnTo>
                  <a:pt x="281494" y="333444"/>
                </a:lnTo>
                <a:lnTo>
                  <a:pt x="273383" y="331248"/>
                </a:lnTo>
                <a:lnTo>
                  <a:pt x="267086" y="329542"/>
                </a:lnTo>
                <a:lnTo>
                  <a:pt x="262373" y="328266"/>
                </a:lnTo>
                <a:lnTo>
                  <a:pt x="259014" y="327356"/>
                </a:lnTo>
                <a:lnTo>
                  <a:pt x="255443" y="326389"/>
                </a:lnTo>
                <a:lnTo>
                  <a:pt x="254507" y="326136"/>
                </a:lnTo>
                <a:lnTo>
                  <a:pt x="256793" y="321564"/>
                </a:lnTo>
                <a:lnTo>
                  <a:pt x="256793" y="309372"/>
                </a:lnTo>
                <a:lnTo>
                  <a:pt x="255197" y="295146"/>
                </a:lnTo>
                <a:lnTo>
                  <a:pt x="250606" y="282021"/>
                </a:lnTo>
                <a:lnTo>
                  <a:pt x="243316" y="270418"/>
                </a:lnTo>
                <a:lnTo>
                  <a:pt x="233623" y="260760"/>
                </a:lnTo>
                <a:lnTo>
                  <a:pt x="221821" y="253469"/>
                </a:lnTo>
                <a:lnTo>
                  <a:pt x="208207" y="248967"/>
                </a:lnTo>
                <a:lnTo>
                  <a:pt x="195071" y="247650"/>
                </a:lnTo>
                <a:lnTo>
                  <a:pt x="181967" y="248829"/>
                </a:lnTo>
                <a:lnTo>
                  <a:pt x="170289" y="252911"/>
                </a:lnTo>
                <a:lnTo>
                  <a:pt x="163829" y="256794"/>
                </a:lnTo>
                <a:lnTo>
                  <a:pt x="195071" y="256794"/>
                </a:lnTo>
                <a:lnTo>
                  <a:pt x="209351" y="258825"/>
                </a:lnTo>
                <a:lnTo>
                  <a:pt x="222149" y="264509"/>
                </a:lnTo>
                <a:lnTo>
                  <a:pt x="232921" y="273232"/>
                </a:lnTo>
                <a:lnTo>
                  <a:pt x="241118" y="284377"/>
                </a:lnTo>
                <a:lnTo>
                  <a:pt x="246196" y="297330"/>
                </a:lnTo>
                <a:lnTo>
                  <a:pt x="247649" y="309372"/>
                </a:lnTo>
                <a:lnTo>
                  <a:pt x="245673" y="323651"/>
                </a:lnTo>
                <a:lnTo>
                  <a:pt x="240109" y="336449"/>
                </a:lnTo>
                <a:lnTo>
                  <a:pt x="247649" y="342900"/>
                </a:lnTo>
                <a:lnTo>
                  <a:pt x="282351" y="352592"/>
                </a:lnTo>
                <a:lnTo>
                  <a:pt x="313216" y="361213"/>
                </a:lnTo>
                <a:lnTo>
                  <a:pt x="340467" y="368824"/>
                </a:lnTo>
                <a:lnTo>
                  <a:pt x="364331" y="375490"/>
                </a:lnTo>
                <a:lnTo>
                  <a:pt x="385032" y="381272"/>
                </a:lnTo>
                <a:lnTo>
                  <a:pt x="402795" y="386233"/>
                </a:lnTo>
                <a:lnTo>
                  <a:pt x="417844" y="390437"/>
                </a:lnTo>
                <a:lnTo>
                  <a:pt x="430405" y="393945"/>
                </a:lnTo>
                <a:lnTo>
                  <a:pt x="440703" y="396821"/>
                </a:lnTo>
                <a:lnTo>
                  <a:pt x="448962" y="399128"/>
                </a:lnTo>
                <a:lnTo>
                  <a:pt x="455408" y="400929"/>
                </a:lnTo>
                <a:lnTo>
                  <a:pt x="460264" y="402285"/>
                </a:lnTo>
                <a:lnTo>
                  <a:pt x="463757" y="403261"/>
                </a:lnTo>
                <a:lnTo>
                  <a:pt x="467549" y="404320"/>
                </a:lnTo>
                <a:lnTo>
                  <a:pt x="466343" y="406908"/>
                </a:lnTo>
                <a:lnTo>
                  <a:pt x="466343" y="414528"/>
                </a:lnTo>
                <a:lnTo>
                  <a:pt x="467699" y="429080"/>
                </a:lnTo>
                <a:lnTo>
                  <a:pt x="471587" y="442744"/>
                </a:lnTo>
                <a:lnTo>
                  <a:pt x="477741" y="455303"/>
                </a:lnTo>
                <a:lnTo>
                  <a:pt x="485896" y="466539"/>
                </a:lnTo>
                <a:lnTo>
                  <a:pt x="495784" y="476237"/>
                </a:lnTo>
                <a:lnTo>
                  <a:pt x="507139" y="484178"/>
                </a:lnTo>
                <a:lnTo>
                  <a:pt x="519696" y="490146"/>
                </a:lnTo>
                <a:lnTo>
                  <a:pt x="533186" y="493925"/>
                </a:lnTo>
                <a:lnTo>
                  <a:pt x="547345" y="495298"/>
                </a:lnTo>
                <a:lnTo>
                  <a:pt x="547877" y="495300"/>
                </a:lnTo>
                <a:lnTo>
                  <a:pt x="561240" y="494140"/>
                </a:lnTo>
                <a:lnTo>
                  <a:pt x="573655" y="490882"/>
                </a:lnTo>
                <a:lnTo>
                  <a:pt x="585254" y="485851"/>
                </a:lnTo>
                <a:lnTo>
                  <a:pt x="596166" y="479375"/>
                </a:lnTo>
                <a:lnTo>
                  <a:pt x="597407" y="478536"/>
                </a:lnTo>
                <a:lnTo>
                  <a:pt x="621088" y="505633"/>
                </a:lnTo>
                <a:lnTo>
                  <a:pt x="642093" y="529671"/>
                </a:lnTo>
                <a:lnTo>
                  <a:pt x="660585" y="550832"/>
                </a:lnTo>
                <a:lnTo>
                  <a:pt x="676723" y="569299"/>
                </a:lnTo>
                <a:lnTo>
                  <a:pt x="690667" y="585256"/>
                </a:lnTo>
                <a:lnTo>
                  <a:pt x="702578" y="598886"/>
                </a:lnTo>
                <a:lnTo>
                  <a:pt x="712616" y="610372"/>
                </a:lnTo>
                <a:lnTo>
                  <a:pt x="720941" y="619899"/>
                </a:lnTo>
                <a:lnTo>
                  <a:pt x="727714" y="627649"/>
                </a:lnTo>
                <a:lnTo>
                  <a:pt x="733094" y="633805"/>
                </a:lnTo>
                <a:lnTo>
                  <a:pt x="737241" y="638552"/>
                </a:lnTo>
                <a:lnTo>
                  <a:pt x="740317" y="642071"/>
                </a:lnTo>
                <a:lnTo>
                  <a:pt x="743894" y="646165"/>
                </a:lnTo>
                <a:lnTo>
                  <a:pt x="745235" y="647700"/>
                </a:lnTo>
                <a:lnTo>
                  <a:pt x="738072" y="657572"/>
                </a:lnTo>
                <a:lnTo>
                  <a:pt x="732032" y="668856"/>
                </a:lnTo>
                <a:lnTo>
                  <a:pt x="727444" y="681181"/>
                </a:lnTo>
                <a:lnTo>
                  <a:pt x="724638" y="694176"/>
                </a:lnTo>
                <a:lnTo>
                  <a:pt x="723899" y="704850"/>
                </a:lnTo>
                <a:lnTo>
                  <a:pt x="725009" y="718870"/>
                </a:lnTo>
                <a:lnTo>
                  <a:pt x="728209" y="732236"/>
                </a:lnTo>
                <a:lnTo>
                  <a:pt x="733308" y="744808"/>
                </a:lnTo>
                <a:lnTo>
                  <a:pt x="740116" y="756447"/>
                </a:lnTo>
                <a:lnTo>
                  <a:pt x="748442" y="767011"/>
                </a:lnTo>
                <a:lnTo>
                  <a:pt x="758093" y="776361"/>
                </a:lnTo>
                <a:lnTo>
                  <a:pt x="768879" y="784356"/>
                </a:lnTo>
                <a:lnTo>
                  <a:pt x="780610" y="790856"/>
                </a:lnTo>
                <a:lnTo>
                  <a:pt x="792479" y="795528"/>
                </a:lnTo>
                <a:lnTo>
                  <a:pt x="787048" y="831024"/>
                </a:lnTo>
                <a:lnTo>
                  <a:pt x="782252" y="862364"/>
                </a:lnTo>
                <a:lnTo>
                  <a:pt x="778053" y="889805"/>
                </a:lnTo>
                <a:lnTo>
                  <a:pt x="774410" y="913606"/>
                </a:lnTo>
                <a:lnTo>
                  <a:pt x="771286" y="934028"/>
                </a:lnTo>
                <a:lnTo>
                  <a:pt x="768638" y="951327"/>
                </a:lnTo>
                <a:lnTo>
                  <a:pt x="766429" y="965764"/>
                </a:lnTo>
                <a:lnTo>
                  <a:pt x="764618" y="977597"/>
                </a:lnTo>
                <a:lnTo>
                  <a:pt x="763166" y="987086"/>
                </a:lnTo>
                <a:lnTo>
                  <a:pt x="762034" y="994488"/>
                </a:lnTo>
                <a:lnTo>
                  <a:pt x="761180" y="1000064"/>
                </a:lnTo>
                <a:lnTo>
                  <a:pt x="760567" y="1004071"/>
                </a:lnTo>
                <a:lnTo>
                  <a:pt x="760154" y="1006770"/>
                </a:lnTo>
                <a:lnTo>
                  <a:pt x="759713" y="1009650"/>
                </a:lnTo>
                <a:lnTo>
                  <a:pt x="745978" y="1013082"/>
                </a:lnTo>
                <a:lnTo>
                  <a:pt x="733046" y="1018481"/>
                </a:lnTo>
                <a:lnTo>
                  <a:pt x="721167" y="1025663"/>
                </a:lnTo>
                <a:lnTo>
                  <a:pt x="753391" y="1020826"/>
                </a:lnTo>
                <a:lnTo>
                  <a:pt x="767703" y="1018869"/>
                </a:lnTo>
                <a:lnTo>
                  <a:pt x="786456" y="1020136"/>
                </a:lnTo>
                <a:lnTo>
                  <a:pt x="800586" y="1024006"/>
                </a:lnTo>
                <a:lnTo>
                  <a:pt x="813298" y="1030165"/>
                </a:lnTo>
                <a:lnTo>
                  <a:pt x="824354" y="1038376"/>
                </a:lnTo>
                <a:lnTo>
                  <a:pt x="833516" y="1048402"/>
                </a:lnTo>
                <a:lnTo>
                  <a:pt x="840546" y="1060004"/>
                </a:lnTo>
                <a:lnTo>
                  <a:pt x="845208" y="1072947"/>
                </a:lnTo>
                <a:lnTo>
                  <a:pt x="847264" y="1086992"/>
                </a:lnTo>
                <a:lnTo>
                  <a:pt x="847343" y="1090422"/>
                </a:lnTo>
                <a:lnTo>
                  <a:pt x="845933" y="1104691"/>
                </a:lnTo>
                <a:lnTo>
                  <a:pt x="841862" y="1117913"/>
                </a:lnTo>
                <a:lnTo>
                  <a:pt x="835365" y="1129852"/>
                </a:lnTo>
                <a:lnTo>
                  <a:pt x="826682" y="1140269"/>
                </a:lnTo>
                <a:lnTo>
                  <a:pt x="816050" y="1148927"/>
                </a:lnTo>
                <a:lnTo>
                  <a:pt x="803705" y="1155589"/>
                </a:lnTo>
                <a:lnTo>
                  <a:pt x="789886" y="1160017"/>
                </a:lnTo>
                <a:lnTo>
                  <a:pt x="774830" y="1161974"/>
                </a:lnTo>
                <a:lnTo>
                  <a:pt x="771143" y="1162050"/>
                </a:lnTo>
                <a:lnTo>
                  <a:pt x="756689" y="1160707"/>
                </a:lnTo>
                <a:lnTo>
                  <a:pt x="742974" y="1156837"/>
                </a:lnTo>
                <a:lnTo>
                  <a:pt x="730335" y="1150678"/>
                </a:lnTo>
                <a:lnTo>
                  <a:pt x="719108" y="1142467"/>
                </a:lnTo>
                <a:lnTo>
                  <a:pt x="709628" y="1132441"/>
                </a:lnTo>
                <a:lnTo>
                  <a:pt x="702231" y="1120839"/>
                </a:lnTo>
                <a:lnTo>
                  <a:pt x="697254" y="1107896"/>
                </a:lnTo>
                <a:lnTo>
                  <a:pt x="695030" y="1093851"/>
                </a:lnTo>
                <a:lnTo>
                  <a:pt x="694943" y="1090422"/>
                </a:lnTo>
                <a:lnTo>
                  <a:pt x="696472" y="1076152"/>
                </a:lnTo>
                <a:lnTo>
                  <a:pt x="686311" y="1081808"/>
                </a:lnTo>
                <a:lnTo>
                  <a:pt x="685799" y="1090422"/>
                </a:lnTo>
                <a:lnTo>
                  <a:pt x="687170" y="1104841"/>
                </a:lnTo>
                <a:lnTo>
                  <a:pt x="691099" y="1118328"/>
                </a:lnTo>
                <a:lnTo>
                  <a:pt x="697316" y="1130698"/>
                </a:lnTo>
                <a:lnTo>
                  <a:pt x="705550" y="1141766"/>
                </a:lnTo>
                <a:lnTo>
                  <a:pt x="715529" y="1151348"/>
                </a:lnTo>
                <a:lnTo>
                  <a:pt x="726983" y="1159259"/>
                </a:lnTo>
                <a:lnTo>
                  <a:pt x="739639" y="1165313"/>
                </a:lnTo>
                <a:lnTo>
                  <a:pt x="753226" y="1169327"/>
                </a:lnTo>
                <a:lnTo>
                  <a:pt x="767474" y="1171116"/>
                </a:lnTo>
                <a:lnTo>
                  <a:pt x="771143" y="1171194"/>
                </a:lnTo>
                <a:lnTo>
                  <a:pt x="786257" y="1170007"/>
                </a:lnTo>
                <a:lnTo>
                  <a:pt x="800472" y="1166569"/>
                </a:lnTo>
                <a:lnTo>
                  <a:pt x="813578" y="1161062"/>
                </a:lnTo>
                <a:lnTo>
                  <a:pt x="825364" y="1153667"/>
                </a:lnTo>
                <a:lnTo>
                  <a:pt x="835621" y="1144567"/>
                </a:lnTo>
                <a:lnTo>
                  <a:pt x="844137" y="1133944"/>
                </a:lnTo>
                <a:lnTo>
                  <a:pt x="850701" y="1121980"/>
                </a:lnTo>
                <a:lnTo>
                  <a:pt x="855104" y="1108857"/>
                </a:lnTo>
                <a:lnTo>
                  <a:pt x="857134" y="1094757"/>
                </a:lnTo>
                <a:lnTo>
                  <a:pt x="857249" y="1090422"/>
                </a:lnTo>
                <a:lnTo>
                  <a:pt x="855970" y="1076169"/>
                </a:lnTo>
                <a:lnTo>
                  <a:pt x="852279" y="1062812"/>
                </a:lnTo>
                <a:lnTo>
                  <a:pt x="846393" y="1050528"/>
                </a:lnTo>
                <a:lnTo>
                  <a:pt x="838533" y="1039495"/>
                </a:lnTo>
                <a:lnTo>
                  <a:pt x="828917" y="1029891"/>
                </a:lnTo>
                <a:lnTo>
                  <a:pt x="817764" y="1021894"/>
                </a:lnTo>
                <a:lnTo>
                  <a:pt x="805293" y="1015682"/>
                </a:lnTo>
                <a:lnTo>
                  <a:pt x="791723" y="1011432"/>
                </a:lnTo>
                <a:lnTo>
                  <a:pt x="781049" y="1009650"/>
                </a:lnTo>
                <a:lnTo>
                  <a:pt x="786211" y="974162"/>
                </a:lnTo>
                <a:lnTo>
                  <a:pt x="790755" y="942926"/>
                </a:lnTo>
                <a:lnTo>
                  <a:pt x="794719" y="915670"/>
                </a:lnTo>
                <a:lnTo>
                  <a:pt x="798144" y="892123"/>
                </a:lnTo>
                <a:lnTo>
                  <a:pt x="801069" y="872014"/>
                </a:lnTo>
                <a:lnTo>
                  <a:pt x="803534" y="855071"/>
                </a:lnTo>
                <a:lnTo>
                  <a:pt x="805577" y="841022"/>
                </a:lnTo>
                <a:lnTo>
                  <a:pt x="807239" y="829598"/>
                </a:lnTo>
                <a:lnTo>
                  <a:pt x="808558" y="820526"/>
                </a:lnTo>
                <a:lnTo>
                  <a:pt x="809575" y="813536"/>
                </a:lnTo>
                <a:lnTo>
                  <a:pt x="810329" y="808356"/>
                </a:lnTo>
                <a:lnTo>
                  <a:pt x="810858" y="804714"/>
                </a:lnTo>
                <a:lnTo>
                  <a:pt x="811404" y="800963"/>
                </a:lnTo>
                <a:lnTo>
                  <a:pt x="811529" y="800100"/>
                </a:lnTo>
                <a:lnTo>
                  <a:pt x="823721" y="800100"/>
                </a:lnTo>
                <a:lnTo>
                  <a:pt x="839113" y="799040"/>
                </a:lnTo>
                <a:lnTo>
                  <a:pt x="853636" y="795965"/>
                </a:lnTo>
                <a:lnTo>
                  <a:pt x="867160" y="791028"/>
                </a:lnTo>
                <a:lnTo>
                  <a:pt x="879552" y="784381"/>
                </a:lnTo>
                <a:lnTo>
                  <a:pt x="890680" y="776178"/>
                </a:lnTo>
                <a:lnTo>
                  <a:pt x="900412" y="766573"/>
                </a:lnTo>
                <a:lnTo>
                  <a:pt x="908617" y="755718"/>
                </a:lnTo>
                <a:lnTo>
                  <a:pt x="915163" y="743767"/>
                </a:lnTo>
                <a:lnTo>
                  <a:pt x="919917" y="730874"/>
                </a:lnTo>
                <a:lnTo>
                  <a:pt x="922748" y="717191"/>
                </a:lnTo>
                <a:lnTo>
                  <a:pt x="923543" y="704850"/>
                </a:lnTo>
                <a:lnTo>
                  <a:pt x="922698" y="691484"/>
                </a:lnTo>
                <a:lnTo>
                  <a:pt x="920646" y="679005"/>
                </a:lnTo>
                <a:lnTo>
                  <a:pt x="918971" y="671322"/>
                </a:lnTo>
                <a:lnTo>
                  <a:pt x="949990" y="654208"/>
                </a:lnTo>
                <a:lnTo>
                  <a:pt x="976558" y="639550"/>
                </a:lnTo>
                <a:lnTo>
                  <a:pt x="999019" y="627158"/>
                </a:lnTo>
                <a:lnTo>
                  <a:pt x="1017718" y="616841"/>
                </a:lnTo>
                <a:lnTo>
                  <a:pt x="1033000" y="608409"/>
                </a:lnTo>
                <a:lnTo>
                  <a:pt x="1045209" y="601673"/>
                </a:lnTo>
                <a:lnTo>
                  <a:pt x="1054691" y="596442"/>
                </a:lnTo>
                <a:lnTo>
                  <a:pt x="1061791" y="592525"/>
                </a:lnTo>
                <a:lnTo>
                  <a:pt x="1066852" y="589732"/>
                </a:lnTo>
                <a:lnTo>
                  <a:pt x="1070220" y="587874"/>
                </a:lnTo>
                <a:lnTo>
                  <a:pt x="1073257" y="586199"/>
                </a:lnTo>
                <a:lnTo>
                  <a:pt x="1073658" y="585978"/>
                </a:lnTo>
                <a:lnTo>
                  <a:pt x="1080335" y="597000"/>
                </a:lnTo>
                <a:lnTo>
                  <a:pt x="1088211" y="607242"/>
                </a:lnTo>
                <a:lnTo>
                  <a:pt x="1097206" y="616590"/>
                </a:lnTo>
                <a:lnTo>
                  <a:pt x="1107238" y="624930"/>
                </a:lnTo>
                <a:lnTo>
                  <a:pt x="1118225" y="632149"/>
                </a:lnTo>
                <a:lnTo>
                  <a:pt x="1130086" y="638132"/>
                </a:lnTo>
                <a:lnTo>
                  <a:pt x="1142740" y="642765"/>
                </a:lnTo>
                <a:lnTo>
                  <a:pt x="1156106" y="645935"/>
                </a:lnTo>
                <a:lnTo>
                  <a:pt x="1170102" y="647528"/>
                </a:lnTo>
                <a:lnTo>
                  <a:pt x="1176527" y="647700"/>
                </a:lnTo>
                <a:lnTo>
                  <a:pt x="1191301" y="646816"/>
                </a:lnTo>
                <a:lnTo>
                  <a:pt x="1205503" y="644233"/>
                </a:lnTo>
                <a:lnTo>
                  <a:pt x="1219036" y="640050"/>
                </a:lnTo>
                <a:lnTo>
                  <a:pt x="1231796" y="634368"/>
                </a:lnTo>
                <a:lnTo>
                  <a:pt x="1243685" y="627289"/>
                </a:lnTo>
                <a:lnTo>
                  <a:pt x="1254602" y="618911"/>
                </a:lnTo>
                <a:lnTo>
                  <a:pt x="1264446" y="609336"/>
                </a:lnTo>
                <a:lnTo>
                  <a:pt x="1273116" y="598665"/>
                </a:lnTo>
                <a:lnTo>
                  <a:pt x="1280513" y="586997"/>
                </a:lnTo>
                <a:lnTo>
                  <a:pt x="1286535" y="574434"/>
                </a:lnTo>
                <a:lnTo>
                  <a:pt x="1291082" y="561075"/>
                </a:lnTo>
                <a:lnTo>
                  <a:pt x="1294054" y="547023"/>
                </a:lnTo>
                <a:lnTo>
                  <a:pt x="1295349" y="532376"/>
                </a:lnTo>
                <a:lnTo>
                  <a:pt x="1295399" y="528828"/>
                </a:lnTo>
                <a:lnTo>
                  <a:pt x="1294522" y="513941"/>
                </a:lnTo>
                <a:lnTo>
                  <a:pt x="1291954" y="499645"/>
                </a:lnTo>
                <a:lnTo>
                  <a:pt x="1287797" y="486037"/>
                </a:lnTo>
                <a:lnTo>
                  <a:pt x="1282150" y="473215"/>
                </a:lnTo>
                <a:lnTo>
                  <a:pt x="1275112" y="461275"/>
                </a:lnTo>
                <a:lnTo>
                  <a:pt x="1266784" y="450316"/>
                </a:lnTo>
                <a:lnTo>
                  <a:pt x="1257263" y="440436"/>
                </a:lnTo>
                <a:lnTo>
                  <a:pt x="1246651" y="431731"/>
                </a:lnTo>
                <a:lnTo>
                  <a:pt x="1235046" y="424300"/>
                </a:lnTo>
                <a:lnTo>
                  <a:pt x="1222549" y="418240"/>
                </a:lnTo>
                <a:lnTo>
                  <a:pt x="1209258" y="413649"/>
                </a:lnTo>
                <a:lnTo>
                  <a:pt x="1195274" y="410624"/>
                </a:lnTo>
                <a:lnTo>
                  <a:pt x="1180695" y="409263"/>
                </a:lnTo>
                <a:lnTo>
                  <a:pt x="1176527" y="409194"/>
                </a:lnTo>
                <a:lnTo>
                  <a:pt x="1162128" y="410066"/>
                </a:lnTo>
                <a:lnTo>
                  <a:pt x="1148178" y="412620"/>
                </a:lnTo>
                <a:lnTo>
                  <a:pt x="1134791" y="416757"/>
                </a:lnTo>
                <a:lnTo>
                  <a:pt x="1122081" y="422383"/>
                </a:lnTo>
                <a:lnTo>
                  <a:pt x="1110162" y="429399"/>
                </a:lnTo>
                <a:lnTo>
                  <a:pt x="1145022" y="423828"/>
                </a:lnTo>
                <a:lnTo>
                  <a:pt x="1158871" y="420560"/>
                </a:lnTo>
                <a:lnTo>
                  <a:pt x="1173304" y="419148"/>
                </a:lnTo>
                <a:lnTo>
                  <a:pt x="1191423" y="420094"/>
                </a:lnTo>
                <a:lnTo>
                  <a:pt x="1205624" y="422988"/>
                </a:lnTo>
                <a:lnTo>
                  <a:pt x="1219022" y="427643"/>
                </a:lnTo>
                <a:lnTo>
                  <a:pt x="1231506" y="433922"/>
                </a:lnTo>
                <a:lnTo>
                  <a:pt x="1242970" y="441691"/>
                </a:lnTo>
                <a:lnTo>
                  <a:pt x="1253303" y="450810"/>
                </a:lnTo>
                <a:lnTo>
                  <a:pt x="1262396" y="461144"/>
                </a:lnTo>
                <a:lnTo>
                  <a:pt x="1270142" y="472557"/>
                </a:lnTo>
                <a:lnTo>
                  <a:pt x="1276430" y="484910"/>
                </a:lnTo>
                <a:lnTo>
                  <a:pt x="1281152" y="498068"/>
                </a:lnTo>
                <a:lnTo>
                  <a:pt x="1284200" y="511893"/>
                </a:lnTo>
                <a:lnTo>
                  <a:pt x="1285464" y="526249"/>
                </a:lnTo>
                <a:lnTo>
                  <a:pt x="1285493" y="528828"/>
                </a:lnTo>
                <a:lnTo>
                  <a:pt x="1284549" y="543298"/>
                </a:lnTo>
                <a:lnTo>
                  <a:pt x="1281790" y="557233"/>
                </a:lnTo>
                <a:lnTo>
                  <a:pt x="1277325" y="570497"/>
                </a:lnTo>
                <a:lnTo>
                  <a:pt x="1271265" y="582958"/>
                </a:lnTo>
                <a:lnTo>
                  <a:pt x="1263720" y="594484"/>
                </a:lnTo>
                <a:lnTo>
                  <a:pt x="1254800" y="604940"/>
                </a:lnTo>
                <a:lnTo>
                  <a:pt x="1244615" y="614194"/>
                </a:lnTo>
                <a:lnTo>
                  <a:pt x="1233275" y="622113"/>
                </a:lnTo>
                <a:lnTo>
                  <a:pt x="1220890" y="628564"/>
                </a:lnTo>
                <a:lnTo>
                  <a:pt x="1207570" y="633413"/>
                </a:lnTo>
                <a:lnTo>
                  <a:pt x="1193426" y="636528"/>
                </a:lnTo>
                <a:lnTo>
                  <a:pt x="1178566" y="637775"/>
                </a:lnTo>
                <a:lnTo>
                  <a:pt x="1176527" y="637794"/>
                </a:lnTo>
                <a:lnTo>
                  <a:pt x="1161933" y="636813"/>
                </a:lnTo>
                <a:lnTo>
                  <a:pt x="1147900" y="633960"/>
                </a:lnTo>
                <a:lnTo>
                  <a:pt x="1134557" y="629366"/>
                </a:lnTo>
                <a:lnTo>
                  <a:pt x="1122033" y="623163"/>
                </a:lnTo>
                <a:lnTo>
                  <a:pt x="1110458" y="615482"/>
                </a:lnTo>
                <a:lnTo>
                  <a:pt x="1099959" y="606456"/>
                </a:lnTo>
                <a:lnTo>
                  <a:pt x="1090668" y="596215"/>
                </a:lnTo>
                <a:lnTo>
                  <a:pt x="1082712" y="584891"/>
                </a:lnTo>
                <a:lnTo>
                  <a:pt x="1076221" y="572617"/>
                </a:lnTo>
                <a:lnTo>
                  <a:pt x="1071325" y="559523"/>
                </a:lnTo>
                <a:lnTo>
                  <a:pt x="1068152" y="545742"/>
                </a:lnTo>
                <a:lnTo>
                  <a:pt x="1066831" y="531405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6006084" y="454151"/>
            <a:ext cx="904494" cy="1277874"/>
          </a:xfrm>
          <a:custGeom>
            <a:avLst/>
            <a:gdLst/>
            <a:ahLst/>
            <a:cxnLst/>
            <a:rect l="l" t="t" r="r" b="b"/>
            <a:pathLst>
              <a:path w="904493" h="1277874">
                <a:moveTo>
                  <a:pt x="684478" y="707844"/>
                </a:moveTo>
                <a:lnTo>
                  <a:pt x="698509" y="706035"/>
                </a:lnTo>
                <a:lnTo>
                  <a:pt x="709422" y="705612"/>
                </a:lnTo>
                <a:lnTo>
                  <a:pt x="753831" y="703151"/>
                </a:lnTo>
                <a:lnTo>
                  <a:pt x="745236" y="701040"/>
                </a:lnTo>
                <a:lnTo>
                  <a:pt x="749116" y="665564"/>
                </a:lnTo>
                <a:lnTo>
                  <a:pt x="752494" y="634673"/>
                </a:lnTo>
                <a:lnTo>
                  <a:pt x="755406" y="608050"/>
                </a:lnTo>
                <a:lnTo>
                  <a:pt x="757886" y="585377"/>
                </a:lnTo>
                <a:lnTo>
                  <a:pt x="759969" y="566338"/>
                </a:lnTo>
                <a:lnTo>
                  <a:pt x="761688" y="550614"/>
                </a:lnTo>
                <a:lnTo>
                  <a:pt x="763080" y="537890"/>
                </a:lnTo>
                <a:lnTo>
                  <a:pt x="764179" y="527846"/>
                </a:lnTo>
                <a:lnTo>
                  <a:pt x="765018" y="520167"/>
                </a:lnTo>
                <a:lnTo>
                  <a:pt x="765634" y="514535"/>
                </a:lnTo>
                <a:lnTo>
                  <a:pt x="766061" y="510632"/>
                </a:lnTo>
                <a:lnTo>
                  <a:pt x="766486" y="506747"/>
                </a:lnTo>
                <a:lnTo>
                  <a:pt x="766572" y="505968"/>
                </a:lnTo>
                <a:lnTo>
                  <a:pt x="780981" y="504650"/>
                </a:lnTo>
                <a:lnTo>
                  <a:pt x="794963" y="501918"/>
                </a:lnTo>
                <a:lnTo>
                  <a:pt x="808443" y="497845"/>
                </a:lnTo>
                <a:lnTo>
                  <a:pt x="821347" y="492510"/>
                </a:lnTo>
                <a:lnTo>
                  <a:pt x="833601" y="485988"/>
                </a:lnTo>
                <a:lnTo>
                  <a:pt x="845132" y="478355"/>
                </a:lnTo>
                <a:lnTo>
                  <a:pt x="855866" y="469687"/>
                </a:lnTo>
                <a:lnTo>
                  <a:pt x="865728" y="460062"/>
                </a:lnTo>
                <a:lnTo>
                  <a:pt x="874646" y="449554"/>
                </a:lnTo>
                <a:lnTo>
                  <a:pt x="882544" y="438240"/>
                </a:lnTo>
                <a:lnTo>
                  <a:pt x="889350" y="426197"/>
                </a:lnTo>
                <a:lnTo>
                  <a:pt x="894989" y="413500"/>
                </a:lnTo>
                <a:lnTo>
                  <a:pt x="899388" y="400226"/>
                </a:lnTo>
                <a:lnTo>
                  <a:pt x="902473" y="386452"/>
                </a:lnTo>
                <a:lnTo>
                  <a:pt x="904170" y="372252"/>
                </a:lnTo>
                <a:lnTo>
                  <a:pt x="904494" y="362712"/>
                </a:lnTo>
                <a:lnTo>
                  <a:pt x="903747" y="348087"/>
                </a:lnTo>
                <a:lnTo>
                  <a:pt x="901557" y="333864"/>
                </a:lnTo>
                <a:lnTo>
                  <a:pt x="897998" y="320119"/>
                </a:lnTo>
                <a:lnTo>
                  <a:pt x="893143" y="306926"/>
                </a:lnTo>
                <a:lnTo>
                  <a:pt x="887066" y="294363"/>
                </a:lnTo>
                <a:lnTo>
                  <a:pt x="879840" y="282505"/>
                </a:lnTo>
                <a:lnTo>
                  <a:pt x="871540" y="271429"/>
                </a:lnTo>
                <a:lnTo>
                  <a:pt x="862240" y="261211"/>
                </a:lnTo>
                <a:lnTo>
                  <a:pt x="852012" y="251926"/>
                </a:lnTo>
                <a:lnTo>
                  <a:pt x="840931" y="243650"/>
                </a:lnTo>
                <a:lnTo>
                  <a:pt x="829072" y="236461"/>
                </a:lnTo>
                <a:lnTo>
                  <a:pt x="816506" y="230433"/>
                </a:lnTo>
                <a:lnTo>
                  <a:pt x="803309" y="225643"/>
                </a:lnTo>
                <a:lnTo>
                  <a:pt x="789554" y="222167"/>
                </a:lnTo>
                <a:lnTo>
                  <a:pt x="775315" y="220082"/>
                </a:lnTo>
                <a:lnTo>
                  <a:pt x="762000" y="219456"/>
                </a:lnTo>
                <a:lnTo>
                  <a:pt x="748659" y="220189"/>
                </a:lnTo>
                <a:lnTo>
                  <a:pt x="735616" y="222240"/>
                </a:lnTo>
                <a:lnTo>
                  <a:pt x="723010" y="225380"/>
                </a:lnTo>
                <a:lnTo>
                  <a:pt x="710983" y="229383"/>
                </a:lnTo>
                <a:lnTo>
                  <a:pt x="699679" y="234023"/>
                </a:lnTo>
                <a:lnTo>
                  <a:pt x="694944" y="236220"/>
                </a:lnTo>
                <a:lnTo>
                  <a:pt x="678060" y="204949"/>
                </a:lnTo>
                <a:lnTo>
                  <a:pt x="663498" y="177978"/>
                </a:lnTo>
                <a:lnTo>
                  <a:pt x="651086" y="154987"/>
                </a:lnTo>
                <a:lnTo>
                  <a:pt x="640651" y="135659"/>
                </a:lnTo>
                <a:lnTo>
                  <a:pt x="632022" y="119677"/>
                </a:lnTo>
                <a:lnTo>
                  <a:pt x="625027" y="106722"/>
                </a:lnTo>
                <a:lnTo>
                  <a:pt x="619495" y="96477"/>
                </a:lnTo>
                <a:lnTo>
                  <a:pt x="615255" y="88623"/>
                </a:lnTo>
                <a:lnTo>
                  <a:pt x="612134" y="82842"/>
                </a:lnTo>
                <a:lnTo>
                  <a:pt x="609961" y="78818"/>
                </a:lnTo>
                <a:lnTo>
                  <a:pt x="608565" y="76231"/>
                </a:lnTo>
                <a:lnTo>
                  <a:pt x="607314" y="73914"/>
                </a:lnTo>
                <a:lnTo>
                  <a:pt x="618086" y="67146"/>
                </a:lnTo>
                <a:lnTo>
                  <a:pt x="628047" y="58742"/>
                </a:lnTo>
                <a:lnTo>
                  <a:pt x="636944" y="48927"/>
                </a:lnTo>
                <a:lnTo>
                  <a:pt x="644524" y="37927"/>
                </a:lnTo>
                <a:lnTo>
                  <a:pt x="650535" y="25968"/>
                </a:lnTo>
                <a:lnTo>
                  <a:pt x="654724" y="13277"/>
                </a:lnTo>
                <a:lnTo>
                  <a:pt x="656357" y="3048"/>
                </a:lnTo>
                <a:lnTo>
                  <a:pt x="647067" y="3048"/>
                </a:lnTo>
                <a:lnTo>
                  <a:pt x="644883" y="13576"/>
                </a:lnTo>
                <a:lnTo>
                  <a:pt x="639980" y="26253"/>
                </a:lnTo>
                <a:lnTo>
                  <a:pt x="633167" y="37867"/>
                </a:lnTo>
                <a:lnTo>
                  <a:pt x="624618" y="48255"/>
                </a:lnTo>
                <a:lnTo>
                  <a:pt x="614507" y="57253"/>
                </a:lnTo>
                <a:lnTo>
                  <a:pt x="603010" y="64698"/>
                </a:lnTo>
                <a:lnTo>
                  <a:pt x="590301" y="70427"/>
                </a:lnTo>
                <a:lnTo>
                  <a:pt x="576554" y="74275"/>
                </a:lnTo>
                <a:lnTo>
                  <a:pt x="561945" y="76080"/>
                </a:lnTo>
                <a:lnTo>
                  <a:pt x="557022" y="76200"/>
                </a:lnTo>
                <a:lnTo>
                  <a:pt x="542825" y="75097"/>
                </a:lnTo>
                <a:lnTo>
                  <a:pt x="529277" y="71897"/>
                </a:lnTo>
                <a:lnTo>
                  <a:pt x="516551" y="66764"/>
                </a:lnTo>
                <a:lnTo>
                  <a:pt x="504823" y="59861"/>
                </a:lnTo>
                <a:lnTo>
                  <a:pt x="494266" y="51351"/>
                </a:lnTo>
                <a:lnTo>
                  <a:pt x="485057" y="41399"/>
                </a:lnTo>
                <a:lnTo>
                  <a:pt x="477368" y="30167"/>
                </a:lnTo>
                <a:lnTo>
                  <a:pt x="471376" y="17819"/>
                </a:lnTo>
                <a:lnTo>
                  <a:pt x="467254" y="4518"/>
                </a:lnTo>
                <a:lnTo>
                  <a:pt x="466958" y="3048"/>
                </a:lnTo>
                <a:lnTo>
                  <a:pt x="457729" y="3048"/>
                </a:lnTo>
                <a:lnTo>
                  <a:pt x="459556" y="13573"/>
                </a:lnTo>
                <a:lnTo>
                  <a:pt x="463884" y="26443"/>
                </a:lnTo>
                <a:lnTo>
                  <a:pt x="470030" y="38460"/>
                </a:lnTo>
                <a:lnTo>
                  <a:pt x="477845" y="49471"/>
                </a:lnTo>
                <a:lnTo>
                  <a:pt x="487176" y="59325"/>
                </a:lnTo>
                <a:lnTo>
                  <a:pt x="497872" y="67871"/>
                </a:lnTo>
                <a:lnTo>
                  <a:pt x="509782" y="74959"/>
                </a:lnTo>
                <a:lnTo>
                  <a:pt x="522756" y="80436"/>
                </a:lnTo>
                <a:lnTo>
                  <a:pt x="536640" y="84151"/>
                </a:lnTo>
                <a:lnTo>
                  <a:pt x="551286" y="85954"/>
                </a:lnTo>
                <a:lnTo>
                  <a:pt x="557022" y="86106"/>
                </a:lnTo>
                <a:lnTo>
                  <a:pt x="570502" y="85145"/>
                </a:lnTo>
                <a:lnTo>
                  <a:pt x="582511" y="82858"/>
                </a:lnTo>
                <a:lnTo>
                  <a:pt x="588264" y="81534"/>
                </a:lnTo>
                <a:lnTo>
                  <a:pt x="605152" y="112878"/>
                </a:lnTo>
                <a:lnTo>
                  <a:pt x="619781" y="140028"/>
                </a:lnTo>
                <a:lnTo>
                  <a:pt x="632313" y="163287"/>
                </a:lnTo>
                <a:lnTo>
                  <a:pt x="642911" y="182955"/>
                </a:lnTo>
                <a:lnTo>
                  <a:pt x="651735" y="199333"/>
                </a:lnTo>
                <a:lnTo>
                  <a:pt x="658950" y="212722"/>
                </a:lnTo>
                <a:lnTo>
                  <a:pt x="664716" y="223423"/>
                </a:lnTo>
                <a:lnTo>
                  <a:pt x="669196" y="231738"/>
                </a:lnTo>
                <a:lnTo>
                  <a:pt x="672552" y="237968"/>
                </a:lnTo>
                <a:lnTo>
                  <a:pt x="674947" y="242413"/>
                </a:lnTo>
                <a:lnTo>
                  <a:pt x="708221" y="240560"/>
                </a:lnTo>
                <a:lnTo>
                  <a:pt x="721369" y="235609"/>
                </a:lnTo>
                <a:lnTo>
                  <a:pt x="735145" y="232040"/>
                </a:lnTo>
                <a:lnTo>
                  <a:pt x="749468" y="229936"/>
                </a:lnTo>
                <a:lnTo>
                  <a:pt x="762000" y="229362"/>
                </a:lnTo>
                <a:lnTo>
                  <a:pt x="776722" y="230156"/>
                </a:lnTo>
                <a:lnTo>
                  <a:pt x="790968" y="232486"/>
                </a:lnTo>
                <a:lnTo>
                  <a:pt x="804655" y="236269"/>
                </a:lnTo>
                <a:lnTo>
                  <a:pt x="817701" y="241421"/>
                </a:lnTo>
                <a:lnTo>
                  <a:pt x="830023" y="247861"/>
                </a:lnTo>
                <a:lnTo>
                  <a:pt x="841540" y="255507"/>
                </a:lnTo>
                <a:lnTo>
                  <a:pt x="852168" y="264276"/>
                </a:lnTo>
                <a:lnTo>
                  <a:pt x="861826" y="274085"/>
                </a:lnTo>
                <a:lnTo>
                  <a:pt x="870430" y="284853"/>
                </a:lnTo>
                <a:lnTo>
                  <a:pt x="877900" y="296496"/>
                </a:lnTo>
                <a:lnTo>
                  <a:pt x="884151" y="308933"/>
                </a:lnTo>
                <a:lnTo>
                  <a:pt x="889102" y="322081"/>
                </a:lnTo>
                <a:lnTo>
                  <a:pt x="892671" y="335857"/>
                </a:lnTo>
                <a:lnTo>
                  <a:pt x="894775" y="350180"/>
                </a:lnTo>
                <a:lnTo>
                  <a:pt x="895350" y="362712"/>
                </a:lnTo>
                <a:lnTo>
                  <a:pt x="894555" y="377434"/>
                </a:lnTo>
                <a:lnTo>
                  <a:pt x="892225" y="391680"/>
                </a:lnTo>
                <a:lnTo>
                  <a:pt x="888442" y="405367"/>
                </a:lnTo>
                <a:lnTo>
                  <a:pt x="883290" y="418413"/>
                </a:lnTo>
                <a:lnTo>
                  <a:pt x="876850" y="430735"/>
                </a:lnTo>
                <a:lnTo>
                  <a:pt x="869204" y="442252"/>
                </a:lnTo>
                <a:lnTo>
                  <a:pt x="860435" y="452880"/>
                </a:lnTo>
                <a:lnTo>
                  <a:pt x="850626" y="462538"/>
                </a:lnTo>
                <a:lnTo>
                  <a:pt x="839858" y="471142"/>
                </a:lnTo>
                <a:lnTo>
                  <a:pt x="828215" y="478612"/>
                </a:lnTo>
                <a:lnTo>
                  <a:pt x="815778" y="484863"/>
                </a:lnTo>
                <a:lnTo>
                  <a:pt x="802630" y="489814"/>
                </a:lnTo>
                <a:lnTo>
                  <a:pt x="788854" y="493383"/>
                </a:lnTo>
                <a:lnTo>
                  <a:pt x="774531" y="495487"/>
                </a:lnTo>
                <a:lnTo>
                  <a:pt x="762000" y="496062"/>
                </a:lnTo>
                <a:lnTo>
                  <a:pt x="747277" y="495267"/>
                </a:lnTo>
                <a:lnTo>
                  <a:pt x="733031" y="492937"/>
                </a:lnTo>
                <a:lnTo>
                  <a:pt x="719344" y="489154"/>
                </a:lnTo>
                <a:lnTo>
                  <a:pt x="706298" y="484002"/>
                </a:lnTo>
                <a:lnTo>
                  <a:pt x="693976" y="477562"/>
                </a:lnTo>
                <a:lnTo>
                  <a:pt x="682459" y="469916"/>
                </a:lnTo>
                <a:lnTo>
                  <a:pt x="671831" y="461147"/>
                </a:lnTo>
                <a:lnTo>
                  <a:pt x="662173" y="451338"/>
                </a:lnTo>
                <a:lnTo>
                  <a:pt x="653569" y="440570"/>
                </a:lnTo>
                <a:lnTo>
                  <a:pt x="646099" y="428927"/>
                </a:lnTo>
                <a:lnTo>
                  <a:pt x="639848" y="416490"/>
                </a:lnTo>
                <a:lnTo>
                  <a:pt x="634897" y="403342"/>
                </a:lnTo>
                <a:lnTo>
                  <a:pt x="631328" y="389566"/>
                </a:lnTo>
                <a:lnTo>
                  <a:pt x="629224" y="375243"/>
                </a:lnTo>
                <a:lnTo>
                  <a:pt x="628650" y="362712"/>
                </a:lnTo>
                <a:lnTo>
                  <a:pt x="629444" y="347989"/>
                </a:lnTo>
                <a:lnTo>
                  <a:pt x="631774" y="333743"/>
                </a:lnTo>
                <a:lnTo>
                  <a:pt x="635557" y="320056"/>
                </a:lnTo>
                <a:lnTo>
                  <a:pt x="640709" y="307010"/>
                </a:lnTo>
                <a:lnTo>
                  <a:pt x="647149" y="294688"/>
                </a:lnTo>
                <a:lnTo>
                  <a:pt x="654795" y="283171"/>
                </a:lnTo>
                <a:lnTo>
                  <a:pt x="663564" y="272543"/>
                </a:lnTo>
                <a:lnTo>
                  <a:pt x="673373" y="262885"/>
                </a:lnTo>
                <a:lnTo>
                  <a:pt x="684141" y="254281"/>
                </a:lnTo>
                <a:lnTo>
                  <a:pt x="677986" y="248053"/>
                </a:lnTo>
                <a:lnTo>
                  <a:pt x="678180" y="248412"/>
                </a:lnTo>
                <a:lnTo>
                  <a:pt x="667954" y="256489"/>
                </a:lnTo>
                <a:lnTo>
                  <a:pt x="658506" y="265371"/>
                </a:lnTo>
                <a:lnTo>
                  <a:pt x="649899" y="275019"/>
                </a:lnTo>
                <a:lnTo>
                  <a:pt x="642201" y="285392"/>
                </a:lnTo>
                <a:lnTo>
                  <a:pt x="635476" y="296453"/>
                </a:lnTo>
                <a:lnTo>
                  <a:pt x="629791" y="308160"/>
                </a:lnTo>
                <a:lnTo>
                  <a:pt x="625211" y="320474"/>
                </a:lnTo>
                <a:lnTo>
                  <a:pt x="621801" y="333357"/>
                </a:lnTo>
                <a:lnTo>
                  <a:pt x="619629" y="346769"/>
                </a:lnTo>
                <a:lnTo>
                  <a:pt x="618758" y="360671"/>
                </a:lnTo>
                <a:lnTo>
                  <a:pt x="618744" y="362712"/>
                </a:lnTo>
                <a:lnTo>
                  <a:pt x="619484" y="377340"/>
                </a:lnTo>
                <a:lnTo>
                  <a:pt x="621653" y="391493"/>
                </a:lnTo>
                <a:lnTo>
                  <a:pt x="625174" y="405107"/>
                </a:lnTo>
                <a:lnTo>
                  <a:pt x="629970" y="418120"/>
                </a:lnTo>
                <a:lnTo>
                  <a:pt x="635965" y="430472"/>
                </a:lnTo>
                <a:lnTo>
                  <a:pt x="643081" y="442100"/>
                </a:lnTo>
                <a:lnTo>
                  <a:pt x="651241" y="452943"/>
                </a:lnTo>
                <a:lnTo>
                  <a:pt x="660369" y="462938"/>
                </a:lnTo>
                <a:lnTo>
                  <a:pt x="670388" y="472024"/>
                </a:lnTo>
                <a:lnTo>
                  <a:pt x="681221" y="480139"/>
                </a:lnTo>
                <a:lnTo>
                  <a:pt x="692790" y="487221"/>
                </a:lnTo>
                <a:lnTo>
                  <a:pt x="705019" y="493208"/>
                </a:lnTo>
                <a:lnTo>
                  <a:pt x="717832" y="498039"/>
                </a:lnTo>
                <a:lnTo>
                  <a:pt x="731150" y="501651"/>
                </a:lnTo>
                <a:lnTo>
                  <a:pt x="737616" y="502920"/>
                </a:lnTo>
                <a:lnTo>
                  <a:pt x="733707" y="538374"/>
                </a:lnTo>
                <a:lnTo>
                  <a:pt x="730308" y="569210"/>
                </a:lnTo>
                <a:lnTo>
                  <a:pt x="727382" y="595751"/>
                </a:lnTo>
                <a:lnTo>
                  <a:pt x="724894" y="618319"/>
                </a:lnTo>
                <a:lnTo>
                  <a:pt x="722809" y="637235"/>
                </a:lnTo>
                <a:lnTo>
                  <a:pt x="721091" y="652823"/>
                </a:lnTo>
                <a:lnTo>
                  <a:pt x="719704" y="665403"/>
                </a:lnTo>
                <a:lnTo>
                  <a:pt x="718613" y="675299"/>
                </a:lnTo>
                <a:lnTo>
                  <a:pt x="717783" y="682833"/>
                </a:lnTo>
                <a:lnTo>
                  <a:pt x="717177" y="688326"/>
                </a:lnTo>
                <a:lnTo>
                  <a:pt x="716761" y="692101"/>
                </a:lnTo>
                <a:lnTo>
                  <a:pt x="716355" y="695786"/>
                </a:lnTo>
                <a:lnTo>
                  <a:pt x="711708" y="696468"/>
                </a:lnTo>
                <a:lnTo>
                  <a:pt x="709422" y="696468"/>
                </a:lnTo>
                <a:lnTo>
                  <a:pt x="695047" y="697138"/>
                </a:lnTo>
                <a:lnTo>
                  <a:pt x="681021" y="699112"/>
                </a:lnTo>
                <a:lnTo>
                  <a:pt x="667403" y="702333"/>
                </a:lnTo>
                <a:lnTo>
                  <a:pt x="654252" y="706746"/>
                </a:lnTo>
                <a:lnTo>
                  <a:pt x="641628" y="712293"/>
                </a:lnTo>
                <a:lnTo>
                  <a:pt x="684478" y="707844"/>
                </a:lnTo>
                <a:close/>
              </a:path>
              <a:path w="904493" h="1277874">
                <a:moveTo>
                  <a:pt x="695784" y="246811"/>
                </a:moveTo>
                <a:lnTo>
                  <a:pt x="708221" y="240560"/>
                </a:lnTo>
                <a:lnTo>
                  <a:pt x="674947" y="242413"/>
                </a:lnTo>
                <a:lnTo>
                  <a:pt x="676543" y="245375"/>
                </a:lnTo>
                <a:lnTo>
                  <a:pt x="677986" y="248053"/>
                </a:lnTo>
                <a:lnTo>
                  <a:pt x="684141" y="254281"/>
                </a:lnTo>
                <a:lnTo>
                  <a:pt x="695784" y="246811"/>
                </a:lnTo>
                <a:close/>
              </a:path>
              <a:path w="904493" h="1277874">
                <a:moveTo>
                  <a:pt x="165053" y="899302"/>
                </a:moveTo>
                <a:lnTo>
                  <a:pt x="179901" y="897489"/>
                </a:lnTo>
                <a:lnTo>
                  <a:pt x="195072" y="896874"/>
                </a:lnTo>
                <a:lnTo>
                  <a:pt x="133526" y="897020"/>
                </a:lnTo>
                <a:lnTo>
                  <a:pt x="119264" y="902458"/>
                </a:lnTo>
                <a:lnTo>
                  <a:pt x="165053" y="899302"/>
                </a:lnTo>
                <a:close/>
              </a:path>
              <a:path w="904493" h="1277874">
                <a:moveTo>
                  <a:pt x="211031" y="1277225"/>
                </a:moveTo>
                <a:lnTo>
                  <a:pt x="226642" y="1275312"/>
                </a:lnTo>
                <a:lnTo>
                  <a:pt x="241854" y="1272187"/>
                </a:lnTo>
                <a:lnTo>
                  <a:pt x="256617" y="1267900"/>
                </a:lnTo>
                <a:lnTo>
                  <a:pt x="270879" y="1262503"/>
                </a:lnTo>
                <a:lnTo>
                  <a:pt x="284589" y="1256044"/>
                </a:lnTo>
                <a:lnTo>
                  <a:pt x="297697" y="1248577"/>
                </a:lnTo>
                <a:lnTo>
                  <a:pt x="310152" y="1240151"/>
                </a:lnTo>
                <a:lnTo>
                  <a:pt x="321902" y="1230818"/>
                </a:lnTo>
                <a:lnTo>
                  <a:pt x="332898" y="1220628"/>
                </a:lnTo>
                <a:lnTo>
                  <a:pt x="343088" y="1209632"/>
                </a:lnTo>
                <a:lnTo>
                  <a:pt x="352421" y="1197882"/>
                </a:lnTo>
                <a:lnTo>
                  <a:pt x="360847" y="1185427"/>
                </a:lnTo>
                <a:lnTo>
                  <a:pt x="368314" y="1172319"/>
                </a:lnTo>
                <a:lnTo>
                  <a:pt x="374773" y="1158609"/>
                </a:lnTo>
                <a:lnTo>
                  <a:pt x="380170" y="1144347"/>
                </a:lnTo>
                <a:lnTo>
                  <a:pt x="384457" y="1129584"/>
                </a:lnTo>
                <a:lnTo>
                  <a:pt x="387582" y="1114372"/>
                </a:lnTo>
                <a:lnTo>
                  <a:pt x="389495" y="1098761"/>
                </a:lnTo>
                <a:lnTo>
                  <a:pt x="390144" y="1082802"/>
                </a:lnTo>
                <a:lnTo>
                  <a:pt x="389649" y="1069299"/>
                </a:lnTo>
                <a:lnTo>
                  <a:pt x="388230" y="1056203"/>
                </a:lnTo>
                <a:lnTo>
                  <a:pt x="385985" y="1043580"/>
                </a:lnTo>
                <a:lnTo>
                  <a:pt x="383014" y="1031496"/>
                </a:lnTo>
                <a:lnTo>
                  <a:pt x="379416" y="1020015"/>
                </a:lnTo>
                <a:lnTo>
                  <a:pt x="378714" y="1018032"/>
                </a:lnTo>
                <a:lnTo>
                  <a:pt x="412471" y="1005920"/>
                </a:lnTo>
                <a:lnTo>
                  <a:pt x="442191" y="995257"/>
                </a:lnTo>
                <a:lnTo>
                  <a:pt x="468131" y="985951"/>
                </a:lnTo>
                <a:lnTo>
                  <a:pt x="490547" y="977908"/>
                </a:lnTo>
                <a:lnTo>
                  <a:pt x="509698" y="971037"/>
                </a:lnTo>
                <a:lnTo>
                  <a:pt x="525840" y="965246"/>
                </a:lnTo>
                <a:lnTo>
                  <a:pt x="539230" y="960442"/>
                </a:lnTo>
                <a:lnTo>
                  <a:pt x="550125" y="956533"/>
                </a:lnTo>
                <a:lnTo>
                  <a:pt x="558783" y="953426"/>
                </a:lnTo>
                <a:lnTo>
                  <a:pt x="565461" y="951030"/>
                </a:lnTo>
                <a:lnTo>
                  <a:pt x="570416" y="949253"/>
                </a:lnTo>
                <a:lnTo>
                  <a:pt x="573905" y="948001"/>
                </a:lnTo>
                <a:lnTo>
                  <a:pt x="577513" y="946707"/>
                </a:lnTo>
                <a:lnTo>
                  <a:pt x="576072" y="944118"/>
                </a:lnTo>
                <a:lnTo>
                  <a:pt x="583509" y="955138"/>
                </a:lnTo>
                <a:lnTo>
                  <a:pt x="591794" y="965482"/>
                </a:lnTo>
                <a:lnTo>
                  <a:pt x="600866" y="975097"/>
                </a:lnTo>
                <a:lnTo>
                  <a:pt x="610666" y="983931"/>
                </a:lnTo>
                <a:lnTo>
                  <a:pt x="621136" y="991934"/>
                </a:lnTo>
                <a:lnTo>
                  <a:pt x="632214" y="999053"/>
                </a:lnTo>
                <a:lnTo>
                  <a:pt x="643842" y="1005236"/>
                </a:lnTo>
                <a:lnTo>
                  <a:pt x="655961" y="1010432"/>
                </a:lnTo>
                <a:lnTo>
                  <a:pt x="668511" y="1014590"/>
                </a:lnTo>
                <a:lnTo>
                  <a:pt x="681432" y="1017657"/>
                </a:lnTo>
                <a:lnTo>
                  <a:pt x="694665" y="1019581"/>
                </a:lnTo>
                <a:lnTo>
                  <a:pt x="708151" y="1020312"/>
                </a:lnTo>
                <a:lnTo>
                  <a:pt x="709422" y="1020318"/>
                </a:lnTo>
                <a:lnTo>
                  <a:pt x="724175" y="1019623"/>
                </a:lnTo>
                <a:lnTo>
                  <a:pt x="738498" y="1017584"/>
                </a:lnTo>
                <a:lnTo>
                  <a:pt x="752339" y="1014265"/>
                </a:lnTo>
                <a:lnTo>
                  <a:pt x="765644" y="1009729"/>
                </a:lnTo>
                <a:lnTo>
                  <a:pt x="778361" y="1004043"/>
                </a:lnTo>
                <a:lnTo>
                  <a:pt x="790439" y="997271"/>
                </a:lnTo>
                <a:lnTo>
                  <a:pt x="801824" y="989478"/>
                </a:lnTo>
                <a:lnTo>
                  <a:pt x="812463" y="980728"/>
                </a:lnTo>
                <a:lnTo>
                  <a:pt x="822306" y="971086"/>
                </a:lnTo>
                <a:lnTo>
                  <a:pt x="831298" y="960616"/>
                </a:lnTo>
                <a:lnTo>
                  <a:pt x="839388" y="949385"/>
                </a:lnTo>
                <a:lnTo>
                  <a:pt x="846524" y="937455"/>
                </a:lnTo>
                <a:lnTo>
                  <a:pt x="852652" y="924893"/>
                </a:lnTo>
                <a:lnTo>
                  <a:pt x="857720" y="911762"/>
                </a:lnTo>
                <a:lnTo>
                  <a:pt x="861676" y="898128"/>
                </a:lnTo>
                <a:lnTo>
                  <a:pt x="864468" y="884055"/>
                </a:lnTo>
                <a:lnTo>
                  <a:pt x="866043" y="869609"/>
                </a:lnTo>
                <a:lnTo>
                  <a:pt x="866394" y="858774"/>
                </a:lnTo>
                <a:lnTo>
                  <a:pt x="865760" y="844300"/>
                </a:lnTo>
                <a:lnTo>
                  <a:pt x="863897" y="830118"/>
                </a:lnTo>
                <a:lnTo>
                  <a:pt x="860863" y="816295"/>
                </a:lnTo>
                <a:lnTo>
                  <a:pt x="856713" y="802900"/>
                </a:lnTo>
                <a:lnTo>
                  <a:pt x="851506" y="789999"/>
                </a:lnTo>
                <a:lnTo>
                  <a:pt x="845298" y="777662"/>
                </a:lnTo>
                <a:lnTo>
                  <a:pt x="838147" y="765955"/>
                </a:lnTo>
                <a:lnTo>
                  <a:pt x="830110" y="754947"/>
                </a:lnTo>
                <a:lnTo>
                  <a:pt x="821243" y="744706"/>
                </a:lnTo>
                <a:lnTo>
                  <a:pt x="811605" y="735298"/>
                </a:lnTo>
                <a:lnTo>
                  <a:pt x="801251" y="726793"/>
                </a:lnTo>
                <a:lnTo>
                  <a:pt x="790240" y="719258"/>
                </a:lnTo>
                <a:lnTo>
                  <a:pt x="778628" y="712760"/>
                </a:lnTo>
                <a:lnTo>
                  <a:pt x="766473" y="707369"/>
                </a:lnTo>
                <a:lnTo>
                  <a:pt x="753831" y="703151"/>
                </a:lnTo>
                <a:lnTo>
                  <a:pt x="709422" y="705612"/>
                </a:lnTo>
                <a:lnTo>
                  <a:pt x="723721" y="706340"/>
                </a:lnTo>
                <a:lnTo>
                  <a:pt x="737659" y="708480"/>
                </a:lnTo>
                <a:lnTo>
                  <a:pt x="751169" y="711961"/>
                </a:lnTo>
                <a:lnTo>
                  <a:pt x="764181" y="716714"/>
                </a:lnTo>
                <a:lnTo>
                  <a:pt x="776629" y="722667"/>
                </a:lnTo>
                <a:lnTo>
                  <a:pt x="788444" y="729752"/>
                </a:lnTo>
                <a:lnTo>
                  <a:pt x="799559" y="737899"/>
                </a:lnTo>
                <a:lnTo>
                  <a:pt x="809904" y="747037"/>
                </a:lnTo>
                <a:lnTo>
                  <a:pt x="819413" y="757097"/>
                </a:lnTo>
                <a:lnTo>
                  <a:pt x="828018" y="768008"/>
                </a:lnTo>
                <a:lnTo>
                  <a:pt x="835649" y="779702"/>
                </a:lnTo>
                <a:lnTo>
                  <a:pt x="842240" y="792107"/>
                </a:lnTo>
                <a:lnTo>
                  <a:pt x="847723" y="805155"/>
                </a:lnTo>
                <a:lnTo>
                  <a:pt x="852029" y="818774"/>
                </a:lnTo>
                <a:lnTo>
                  <a:pt x="855091" y="832896"/>
                </a:lnTo>
                <a:lnTo>
                  <a:pt x="856840" y="847450"/>
                </a:lnTo>
                <a:lnTo>
                  <a:pt x="857250" y="858774"/>
                </a:lnTo>
                <a:lnTo>
                  <a:pt x="856541" y="873519"/>
                </a:lnTo>
                <a:lnTo>
                  <a:pt x="854462" y="887899"/>
                </a:lnTo>
                <a:lnTo>
                  <a:pt x="851080" y="901841"/>
                </a:lnTo>
                <a:lnTo>
                  <a:pt x="846464" y="915274"/>
                </a:lnTo>
                <a:lnTo>
                  <a:pt x="840682" y="928128"/>
                </a:lnTo>
                <a:lnTo>
                  <a:pt x="833804" y="940329"/>
                </a:lnTo>
                <a:lnTo>
                  <a:pt x="825896" y="951808"/>
                </a:lnTo>
                <a:lnTo>
                  <a:pt x="817029" y="962492"/>
                </a:lnTo>
                <a:lnTo>
                  <a:pt x="807270" y="972311"/>
                </a:lnTo>
                <a:lnTo>
                  <a:pt x="796688" y="981192"/>
                </a:lnTo>
                <a:lnTo>
                  <a:pt x="785352" y="989064"/>
                </a:lnTo>
                <a:lnTo>
                  <a:pt x="773329" y="995856"/>
                </a:lnTo>
                <a:lnTo>
                  <a:pt x="760689" y="1001497"/>
                </a:lnTo>
                <a:lnTo>
                  <a:pt x="747500" y="1005914"/>
                </a:lnTo>
                <a:lnTo>
                  <a:pt x="733830" y="1009037"/>
                </a:lnTo>
                <a:lnTo>
                  <a:pt x="719748" y="1010794"/>
                </a:lnTo>
                <a:lnTo>
                  <a:pt x="709422" y="1011174"/>
                </a:lnTo>
                <a:lnTo>
                  <a:pt x="695086" y="1010441"/>
                </a:lnTo>
                <a:lnTo>
                  <a:pt x="681113" y="1008292"/>
                </a:lnTo>
                <a:lnTo>
                  <a:pt x="667572" y="1004796"/>
                </a:lnTo>
                <a:lnTo>
                  <a:pt x="654530" y="1000027"/>
                </a:lnTo>
                <a:lnTo>
                  <a:pt x="642057" y="994054"/>
                </a:lnTo>
                <a:lnTo>
                  <a:pt x="630221" y="986950"/>
                </a:lnTo>
                <a:lnTo>
                  <a:pt x="619091" y="978786"/>
                </a:lnTo>
                <a:lnTo>
                  <a:pt x="608734" y="969633"/>
                </a:lnTo>
                <a:lnTo>
                  <a:pt x="599220" y="959563"/>
                </a:lnTo>
                <a:lnTo>
                  <a:pt x="590616" y="948648"/>
                </a:lnTo>
                <a:lnTo>
                  <a:pt x="582992" y="936958"/>
                </a:lnTo>
                <a:lnTo>
                  <a:pt x="576416" y="924565"/>
                </a:lnTo>
                <a:lnTo>
                  <a:pt x="570956" y="911541"/>
                </a:lnTo>
                <a:lnTo>
                  <a:pt x="566681" y="897957"/>
                </a:lnTo>
                <a:lnTo>
                  <a:pt x="563660" y="883884"/>
                </a:lnTo>
                <a:lnTo>
                  <a:pt x="561960" y="869394"/>
                </a:lnTo>
                <a:lnTo>
                  <a:pt x="561594" y="858774"/>
                </a:lnTo>
                <a:lnTo>
                  <a:pt x="562298" y="843937"/>
                </a:lnTo>
                <a:lnTo>
                  <a:pt x="564367" y="829480"/>
                </a:lnTo>
                <a:lnTo>
                  <a:pt x="567732" y="815472"/>
                </a:lnTo>
                <a:lnTo>
                  <a:pt x="572326" y="801982"/>
                </a:lnTo>
                <a:lnTo>
                  <a:pt x="578079" y="789082"/>
                </a:lnTo>
                <a:lnTo>
                  <a:pt x="584925" y="776840"/>
                </a:lnTo>
                <a:lnTo>
                  <a:pt x="592795" y="765327"/>
                </a:lnTo>
                <a:lnTo>
                  <a:pt x="601622" y="754613"/>
                </a:lnTo>
                <a:lnTo>
                  <a:pt x="611337" y="744767"/>
                </a:lnTo>
                <a:lnTo>
                  <a:pt x="621873" y="735859"/>
                </a:lnTo>
                <a:lnTo>
                  <a:pt x="633161" y="727960"/>
                </a:lnTo>
                <a:lnTo>
                  <a:pt x="645133" y="721139"/>
                </a:lnTo>
                <a:lnTo>
                  <a:pt x="657722" y="715466"/>
                </a:lnTo>
                <a:lnTo>
                  <a:pt x="670860" y="711011"/>
                </a:lnTo>
                <a:lnTo>
                  <a:pt x="684478" y="707844"/>
                </a:lnTo>
                <a:lnTo>
                  <a:pt x="641628" y="712293"/>
                </a:lnTo>
                <a:lnTo>
                  <a:pt x="629591" y="718920"/>
                </a:lnTo>
                <a:lnTo>
                  <a:pt x="618199" y="726569"/>
                </a:lnTo>
                <a:lnTo>
                  <a:pt x="607512" y="735185"/>
                </a:lnTo>
                <a:lnTo>
                  <a:pt x="597589" y="744711"/>
                </a:lnTo>
                <a:lnTo>
                  <a:pt x="588491" y="755092"/>
                </a:lnTo>
                <a:lnTo>
                  <a:pt x="580275" y="766271"/>
                </a:lnTo>
                <a:lnTo>
                  <a:pt x="573002" y="778192"/>
                </a:lnTo>
                <a:lnTo>
                  <a:pt x="566731" y="790800"/>
                </a:lnTo>
                <a:lnTo>
                  <a:pt x="561521" y="804037"/>
                </a:lnTo>
                <a:lnTo>
                  <a:pt x="557432" y="817848"/>
                </a:lnTo>
                <a:lnTo>
                  <a:pt x="554523" y="832176"/>
                </a:lnTo>
                <a:lnTo>
                  <a:pt x="552853" y="846966"/>
                </a:lnTo>
                <a:lnTo>
                  <a:pt x="552450" y="858774"/>
                </a:lnTo>
                <a:lnTo>
                  <a:pt x="552992" y="871705"/>
                </a:lnTo>
                <a:lnTo>
                  <a:pt x="554544" y="884522"/>
                </a:lnTo>
                <a:lnTo>
                  <a:pt x="556991" y="897113"/>
                </a:lnTo>
                <a:lnTo>
                  <a:pt x="560221" y="909363"/>
                </a:lnTo>
                <a:lnTo>
                  <a:pt x="563880" y="920496"/>
                </a:lnTo>
                <a:lnTo>
                  <a:pt x="530256" y="932842"/>
                </a:lnTo>
                <a:lnTo>
                  <a:pt x="500736" y="943681"/>
                </a:lnTo>
                <a:lnTo>
                  <a:pt x="475054" y="953111"/>
                </a:lnTo>
                <a:lnTo>
                  <a:pt x="452941" y="961231"/>
                </a:lnTo>
                <a:lnTo>
                  <a:pt x="434132" y="968137"/>
                </a:lnTo>
                <a:lnTo>
                  <a:pt x="418358" y="973929"/>
                </a:lnTo>
                <a:lnTo>
                  <a:pt x="405353" y="978704"/>
                </a:lnTo>
                <a:lnTo>
                  <a:pt x="394849" y="982561"/>
                </a:lnTo>
                <a:lnTo>
                  <a:pt x="386580" y="985598"/>
                </a:lnTo>
                <a:lnTo>
                  <a:pt x="380277" y="987912"/>
                </a:lnTo>
                <a:lnTo>
                  <a:pt x="375675" y="989602"/>
                </a:lnTo>
                <a:lnTo>
                  <a:pt x="372505" y="990766"/>
                </a:lnTo>
                <a:lnTo>
                  <a:pt x="369395" y="991908"/>
                </a:lnTo>
                <a:lnTo>
                  <a:pt x="368808" y="992124"/>
                </a:lnTo>
                <a:lnTo>
                  <a:pt x="362164" y="980765"/>
                </a:lnTo>
                <a:lnTo>
                  <a:pt x="354833" y="969872"/>
                </a:lnTo>
                <a:lnTo>
                  <a:pt x="346839" y="959482"/>
                </a:lnTo>
                <a:lnTo>
                  <a:pt x="338211" y="949632"/>
                </a:lnTo>
                <a:lnTo>
                  <a:pt x="328976" y="940358"/>
                </a:lnTo>
                <a:lnTo>
                  <a:pt x="319159" y="931698"/>
                </a:lnTo>
                <a:lnTo>
                  <a:pt x="308788" y="923689"/>
                </a:lnTo>
                <a:lnTo>
                  <a:pt x="297889" y="916367"/>
                </a:lnTo>
                <a:lnTo>
                  <a:pt x="286490" y="909770"/>
                </a:lnTo>
                <a:lnTo>
                  <a:pt x="274618" y="903933"/>
                </a:lnTo>
                <a:lnTo>
                  <a:pt x="262298" y="898895"/>
                </a:lnTo>
                <a:lnTo>
                  <a:pt x="249559" y="894692"/>
                </a:lnTo>
                <a:lnTo>
                  <a:pt x="236426" y="891361"/>
                </a:lnTo>
                <a:lnTo>
                  <a:pt x="222927" y="888938"/>
                </a:lnTo>
                <a:lnTo>
                  <a:pt x="209089" y="887462"/>
                </a:lnTo>
                <a:lnTo>
                  <a:pt x="195072" y="886968"/>
                </a:lnTo>
                <a:lnTo>
                  <a:pt x="179112" y="887622"/>
                </a:lnTo>
                <a:lnTo>
                  <a:pt x="163501" y="889550"/>
                </a:lnTo>
                <a:lnTo>
                  <a:pt x="148289" y="892700"/>
                </a:lnTo>
                <a:lnTo>
                  <a:pt x="133526" y="897020"/>
                </a:lnTo>
                <a:lnTo>
                  <a:pt x="195072" y="896874"/>
                </a:lnTo>
                <a:lnTo>
                  <a:pt x="210242" y="897489"/>
                </a:lnTo>
                <a:lnTo>
                  <a:pt x="225090" y="899302"/>
                </a:lnTo>
                <a:lnTo>
                  <a:pt x="239564" y="902266"/>
                </a:lnTo>
                <a:lnTo>
                  <a:pt x="253617" y="906334"/>
                </a:lnTo>
                <a:lnTo>
                  <a:pt x="267200" y="911459"/>
                </a:lnTo>
                <a:lnTo>
                  <a:pt x="280262" y="917592"/>
                </a:lnTo>
                <a:lnTo>
                  <a:pt x="292754" y="924686"/>
                </a:lnTo>
                <a:lnTo>
                  <a:pt x="304629" y="932694"/>
                </a:lnTo>
                <a:lnTo>
                  <a:pt x="315836" y="941568"/>
                </a:lnTo>
                <a:lnTo>
                  <a:pt x="326326" y="951261"/>
                </a:lnTo>
                <a:lnTo>
                  <a:pt x="336050" y="961726"/>
                </a:lnTo>
                <a:lnTo>
                  <a:pt x="344960" y="972915"/>
                </a:lnTo>
                <a:lnTo>
                  <a:pt x="353005" y="984781"/>
                </a:lnTo>
                <a:lnTo>
                  <a:pt x="360137" y="997275"/>
                </a:lnTo>
                <a:lnTo>
                  <a:pt x="366307" y="1010352"/>
                </a:lnTo>
                <a:lnTo>
                  <a:pt x="371465" y="1023963"/>
                </a:lnTo>
                <a:lnTo>
                  <a:pt x="375563" y="1038061"/>
                </a:lnTo>
                <a:lnTo>
                  <a:pt x="378550" y="1052598"/>
                </a:lnTo>
                <a:lnTo>
                  <a:pt x="380379" y="1067527"/>
                </a:lnTo>
                <a:lnTo>
                  <a:pt x="381000" y="1082802"/>
                </a:lnTo>
                <a:lnTo>
                  <a:pt x="380379" y="1097972"/>
                </a:lnTo>
                <a:lnTo>
                  <a:pt x="378550" y="1112820"/>
                </a:lnTo>
                <a:lnTo>
                  <a:pt x="375563" y="1127294"/>
                </a:lnTo>
                <a:lnTo>
                  <a:pt x="371465" y="1141347"/>
                </a:lnTo>
                <a:lnTo>
                  <a:pt x="366307" y="1154930"/>
                </a:lnTo>
                <a:lnTo>
                  <a:pt x="360137" y="1167992"/>
                </a:lnTo>
                <a:lnTo>
                  <a:pt x="353005" y="1180484"/>
                </a:lnTo>
                <a:lnTo>
                  <a:pt x="344960" y="1192359"/>
                </a:lnTo>
                <a:lnTo>
                  <a:pt x="336050" y="1203566"/>
                </a:lnTo>
                <a:lnTo>
                  <a:pt x="326326" y="1214056"/>
                </a:lnTo>
                <a:lnTo>
                  <a:pt x="315836" y="1223780"/>
                </a:lnTo>
                <a:lnTo>
                  <a:pt x="304629" y="1232690"/>
                </a:lnTo>
                <a:lnTo>
                  <a:pt x="292754" y="1240735"/>
                </a:lnTo>
                <a:lnTo>
                  <a:pt x="280262" y="1247867"/>
                </a:lnTo>
                <a:lnTo>
                  <a:pt x="267200" y="1254037"/>
                </a:lnTo>
                <a:lnTo>
                  <a:pt x="253617" y="1259195"/>
                </a:lnTo>
                <a:lnTo>
                  <a:pt x="239564" y="1263293"/>
                </a:lnTo>
                <a:lnTo>
                  <a:pt x="225090" y="1266280"/>
                </a:lnTo>
                <a:lnTo>
                  <a:pt x="210242" y="1268109"/>
                </a:lnTo>
                <a:lnTo>
                  <a:pt x="195072" y="1268730"/>
                </a:lnTo>
                <a:lnTo>
                  <a:pt x="179901" y="1268109"/>
                </a:lnTo>
                <a:lnTo>
                  <a:pt x="165053" y="1266280"/>
                </a:lnTo>
                <a:lnTo>
                  <a:pt x="150579" y="1263293"/>
                </a:lnTo>
                <a:lnTo>
                  <a:pt x="136526" y="1259195"/>
                </a:lnTo>
                <a:lnTo>
                  <a:pt x="122943" y="1254037"/>
                </a:lnTo>
                <a:lnTo>
                  <a:pt x="109881" y="1247867"/>
                </a:lnTo>
                <a:lnTo>
                  <a:pt x="97389" y="1240735"/>
                </a:lnTo>
                <a:lnTo>
                  <a:pt x="85514" y="1232690"/>
                </a:lnTo>
                <a:lnTo>
                  <a:pt x="74307" y="1223780"/>
                </a:lnTo>
                <a:lnTo>
                  <a:pt x="63817" y="1214056"/>
                </a:lnTo>
                <a:lnTo>
                  <a:pt x="54093" y="1203566"/>
                </a:lnTo>
                <a:lnTo>
                  <a:pt x="45183" y="1192359"/>
                </a:lnTo>
                <a:lnTo>
                  <a:pt x="37138" y="1180484"/>
                </a:lnTo>
                <a:lnTo>
                  <a:pt x="30006" y="1167992"/>
                </a:lnTo>
                <a:lnTo>
                  <a:pt x="23836" y="1154930"/>
                </a:lnTo>
                <a:lnTo>
                  <a:pt x="18678" y="1141347"/>
                </a:lnTo>
                <a:lnTo>
                  <a:pt x="14580" y="1127294"/>
                </a:lnTo>
                <a:lnTo>
                  <a:pt x="11593" y="1112820"/>
                </a:lnTo>
                <a:lnTo>
                  <a:pt x="9764" y="1097972"/>
                </a:lnTo>
                <a:lnTo>
                  <a:pt x="9144" y="1082802"/>
                </a:lnTo>
                <a:lnTo>
                  <a:pt x="9764" y="1067527"/>
                </a:lnTo>
                <a:lnTo>
                  <a:pt x="11593" y="1052598"/>
                </a:lnTo>
                <a:lnTo>
                  <a:pt x="14580" y="1038061"/>
                </a:lnTo>
                <a:lnTo>
                  <a:pt x="18678" y="1023963"/>
                </a:lnTo>
                <a:lnTo>
                  <a:pt x="23836" y="1010352"/>
                </a:lnTo>
                <a:lnTo>
                  <a:pt x="30006" y="997275"/>
                </a:lnTo>
                <a:lnTo>
                  <a:pt x="37138" y="984781"/>
                </a:lnTo>
                <a:lnTo>
                  <a:pt x="45183" y="972915"/>
                </a:lnTo>
                <a:lnTo>
                  <a:pt x="54093" y="961726"/>
                </a:lnTo>
                <a:lnTo>
                  <a:pt x="63817" y="951261"/>
                </a:lnTo>
                <a:lnTo>
                  <a:pt x="74307" y="941568"/>
                </a:lnTo>
                <a:lnTo>
                  <a:pt x="85514" y="932694"/>
                </a:lnTo>
                <a:lnTo>
                  <a:pt x="97389" y="924686"/>
                </a:lnTo>
                <a:lnTo>
                  <a:pt x="109881" y="917592"/>
                </a:lnTo>
                <a:lnTo>
                  <a:pt x="122943" y="911459"/>
                </a:lnTo>
                <a:lnTo>
                  <a:pt x="136526" y="906334"/>
                </a:lnTo>
                <a:lnTo>
                  <a:pt x="150579" y="902266"/>
                </a:lnTo>
                <a:lnTo>
                  <a:pt x="165053" y="899302"/>
                </a:lnTo>
                <a:lnTo>
                  <a:pt x="119264" y="902458"/>
                </a:lnTo>
                <a:lnTo>
                  <a:pt x="105554" y="908961"/>
                </a:lnTo>
                <a:lnTo>
                  <a:pt x="92446" y="916479"/>
                </a:lnTo>
                <a:lnTo>
                  <a:pt x="79991" y="924958"/>
                </a:lnTo>
                <a:lnTo>
                  <a:pt x="68241" y="934347"/>
                </a:lnTo>
                <a:lnTo>
                  <a:pt x="57245" y="944594"/>
                </a:lnTo>
                <a:lnTo>
                  <a:pt x="47055" y="955646"/>
                </a:lnTo>
                <a:lnTo>
                  <a:pt x="37722" y="967453"/>
                </a:lnTo>
                <a:lnTo>
                  <a:pt x="29296" y="979961"/>
                </a:lnTo>
                <a:lnTo>
                  <a:pt x="21829" y="993119"/>
                </a:lnTo>
                <a:lnTo>
                  <a:pt x="15370" y="1006875"/>
                </a:lnTo>
                <a:lnTo>
                  <a:pt x="9973" y="1021177"/>
                </a:lnTo>
                <a:lnTo>
                  <a:pt x="5686" y="1035973"/>
                </a:lnTo>
                <a:lnTo>
                  <a:pt x="2561" y="1051210"/>
                </a:lnTo>
                <a:lnTo>
                  <a:pt x="648" y="1066837"/>
                </a:lnTo>
                <a:lnTo>
                  <a:pt x="0" y="1082802"/>
                </a:lnTo>
                <a:lnTo>
                  <a:pt x="648" y="1098761"/>
                </a:lnTo>
                <a:lnTo>
                  <a:pt x="2561" y="1114372"/>
                </a:lnTo>
                <a:lnTo>
                  <a:pt x="5686" y="1129584"/>
                </a:lnTo>
                <a:lnTo>
                  <a:pt x="9973" y="1144347"/>
                </a:lnTo>
                <a:lnTo>
                  <a:pt x="15370" y="1158609"/>
                </a:lnTo>
                <a:lnTo>
                  <a:pt x="21829" y="1172319"/>
                </a:lnTo>
                <a:lnTo>
                  <a:pt x="29296" y="1185427"/>
                </a:lnTo>
                <a:lnTo>
                  <a:pt x="37722" y="1197882"/>
                </a:lnTo>
                <a:lnTo>
                  <a:pt x="47055" y="1209632"/>
                </a:lnTo>
                <a:lnTo>
                  <a:pt x="57245" y="1220628"/>
                </a:lnTo>
                <a:lnTo>
                  <a:pt x="68241" y="1230818"/>
                </a:lnTo>
                <a:lnTo>
                  <a:pt x="79991" y="1240151"/>
                </a:lnTo>
                <a:lnTo>
                  <a:pt x="92446" y="1248577"/>
                </a:lnTo>
                <a:lnTo>
                  <a:pt x="105554" y="1256044"/>
                </a:lnTo>
                <a:lnTo>
                  <a:pt x="119264" y="1262503"/>
                </a:lnTo>
                <a:lnTo>
                  <a:pt x="133526" y="1267900"/>
                </a:lnTo>
                <a:lnTo>
                  <a:pt x="148289" y="1272187"/>
                </a:lnTo>
                <a:lnTo>
                  <a:pt x="163501" y="1275312"/>
                </a:lnTo>
                <a:lnTo>
                  <a:pt x="179112" y="1277225"/>
                </a:lnTo>
                <a:lnTo>
                  <a:pt x="195072" y="1277874"/>
                </a:lnTo>
                <a:lnTo>
                  <a:pt x="211031" y="1277225"/>
                </a:lnTo>
                <a:close/>
              </a:path>
            </a:pathLst>
          </a:custGeom>
          <a:solidFill>
            <a:srgbClr val="C5A5C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01700" y="4123880"/>
            <a:ext cx="8073216" cy="12346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Operational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experience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lessons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learned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on</a:t>
            </a:r>
            <a:endParaRPr sz="2800">
              <a:latin typeface="Arial"/>
              <a:cs typeface="Arial"/>
            </a:endParaRPr>
          </a:p>
          <a:p>
            <a:pPr marL="12700" marR="84311">
              <a:lnSpc>
                <a:spcPct val="100041"/>
              </a:lnSpc>
            </a:pP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vaccination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post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authorization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safety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800" spc="0" b="1">
                <a:solidFill>
                  <a:srgbClr val="1A1A1A"/>
                </a:solidFill>
                <a:latin typeface="Arial"/>
                <a:cs typeface="Arial"/>
              </a:rPr>
              <a:t>studies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260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object 51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662940" y="1926335"/>
            <a:ext cx="8804910" cy="13837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673608" y="1937003"/>
            <a:ext cx="8744712" cy="0"/>
          </a:xfrm>
          <a:custGeom>
            <a:avLst/>
            <a:gdLst/>
            <a:ahLst/>
            <a:cxnLst/>
            <a:rect l="l" t="t" r="r" b="b"/>
            <a:pathLst>
              <a:path w="8744712" h="0">
                <a:moveTo>
                  <a:pt x="0" y="0"/>
                </a:moveTo>
                <a:lnTo>
                  <a:pt x="8744712" y="0"/>
                </a:lnTo>
              </a:path>
            </a:pathLst>
          </a:custGeom>
          <a:ln w="12700">
            <a:solidFill>
              <a:srgbClr val="00A2D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0" name="object 50"/>
          <p:cNvSpPr/>
          <p:nvPr/>
        </p:nvSpPr>
        <p:spPr>
          <a:xfrm>
            <a:off x="1258061" y="2372365"/>
            <a:ext cx="804672" cy="709041"/>
          </a:xfrm>
          <a:custGeom>
            <a:avLst/>
            <a:gdLst/>
            <a:ahLst/>
            <a:cxnLst/>
            <a:rect l="l" t="t" r="r" b="b"/>
            <a:pathLst>
              <a:path w="804672" h="709040">
                <a:moveTo>
                  <a:pt x="490728" y="536188"/>
                </a:moveTo>
                <a:lnTo>
                  <a:pt x="391668" y="279394"/>
                </a:lnTo>
                <a:lnTo>
                  <a:pt x="268224" y="385312"/>
                </a:lnTo>
                <a:lnTo>
                  <a:pt x="271272" y="460750"/>
                </a:lnTo>
                <a:lnTo>
                  <a:pt x="231648" y="494278"/>
                </a:lnTo>
                <a:lnTo>
                  <a:pt x="203454" y="400552"/>
                </a:lnTo>
                <a:lnTo>
                  <a:pt x="115062" y="358642"/>
                </a:lnTo>
                <a:lnTo>
                  <a:pt x="153924" y="325114"/>
                </a:lnTo>
                <a:lnTo>
                  <a:pt x="227838" y="338830"/>
                </a:lnTo>
                <a:lnTo>
                  <a:pt x="351282" y="232912"/>
                </a:lnTo>
                <a:lnTo>
                  <a:pt x="113538" y="96514"/>
                </a:lnTo>
                <a:lnTo>
                  <a:pt x="163068" y="54604"/>
                </a:lnTo>
                <a:lnTo>
                  <a:pt x="250698" y="82798"/>
                </a:lnTo>
                <a:lnTo>
                  <a:pt x="291846" y="47746"/>
                </a:lnTo>
                <a:lnTo>
                  <a:pt x="310896" y="69844"/>
                </a:lnTo>
                <a:lnTo>
                  <a:pt x="283464" y="93466"/>
                </a:lnTo>
                <a:lnTo>
                  <a:pt x="350520" y="114040"/>
                </a:lnTo>
                <a:lnTo>
                  <a:pt x="406146" y="66034"/>
                </a:lnTo>
                <a:lnTo>
                  <a:pt x="425196" y="88894"/>
                </a:lnTo>
                <a:lnTo>
                  <a:pt x="383286" y="124708"/>
                </a:lnTo>
                <a:lnTo>
                  <a:pt x="451104" y="146806"/>
                </a:lnTo>
                <a:lnTo>
                  <a:pt x="614172" y="7360"/>
                </a:lnTo>
                <a:lnTo>
                  <a:pt x="621987" y="2114"/>
                </a:lnTo>
                <a:lnTo>
                  <a:pt x="48344" y="38349"/>
                </a:lnTo>
                <a:lnTo>
                  <a:pt x="23680" y="95246"/>
                </a:lnTo>
                <a:lnTo>
                  <a:pt x="6096" y="158998"/>
                </a:lnTo>
                <a:lnTo>
                  <a:pt x="2285" y="197860"/>
                </a:lnTo>
                <a:lnTo>
                  <a:pt x="0" y="236722"/>
                </a:lnTo>
                <a:lnTo>
                  <a:pt x="3810" y="274822"/>
                </a:lnTo>
                <a:lnTo>
                  <a:pt x="8510" y="307429"/>
                </a:lnTo>
                <a:lnTo>
                  <a:pt x="15815" y="339019"/>
                </a:lnTo>
                <a:lnTo>
                  <a:pt x="25600" y="369500"/>
                </a:lnTo>
                <a:lnTo>
                  <a:pt x="37737" y="398778"/>
                </a:lnTo>
                <a:lnTo>
                  <a:pt x="52103" y="426760"/>
                </a:lnTo>
                <a:lnTo>
                  <a:pt x="68571" y="453353"/>
                </a:lnTo>
                <a:lnTo>
                  <a:pt x="87016" y="478464"/>
                </a:lnTo>
                <a:lnTo>
                  <a:pt x="107312" y="501999"/>
                </a:lnTo>
                <a:lnTo>
                  <a:pt x="490728" y="536188"/>
                </a:lnTo>
                <a:close/>
              </a:path>
              <a:path w="804672" h="709040">
                <a:moveTo>
                  <a:pt x="405312" y="-172852"/>
                </a:moveTo>
                <a:lnTo>
                  <a:pt x="352571" y="-169953"/>
                </a:lnTo>
                <a:lnTo>
                  <a:pt x="300564" y="-160387"/>
                </a:lnTo>
                <a:lnTo>
                  <a:pt x="250084" y="-144129"/>
                </a:lnTo>
                <a:lnTo>
                  <a:pt x="201923" y="-121156"/>
                </a:lnTo>
                <a:lnTo>
                  <a:pt x="156876" y="-91445"/>
                </a:lnTo>
                <a:lnTo>
                  <a:pt x="115734" y="-54973"/>
                </a:lnTo>
                <a:lnTo>
                  <a:pt x="79293" y="-11716"/>
                </a:lnTo>
                <a:lnTo>
                  <a:pt x="48344" y="38349"/>
                </a:lnTo>
                <a:lnTo>
                  <a:pt x="630145" y="0"/>
                </a:lnTo>
                <a:lnTo>
                  <a:pt x="638256" y="605"/>
                </a:lnTo>
                <a:lnTo>
                  <a:pt x="645935" y="3521"/>
                </a:lnTo>
                <a:lnTo>
                  <a:pt x="652794" y="8337"/>
                </a:lnTo>
                <a:lnTo>
                  <a:pt x="658446" y="14643"/>
                </a:lnTo>
                <a:lnTo>
                  <a:pt x="662503" y="22029"/>
                </a:lnTo>
                <a:lnTo>
                  <a:pt x="664579" y="30084"/>
                </a:lnTo>
                <a:lnTo>
                  <a:pt x="664286" y="38399"/>
                </a:lnTo>
                <a:lnTo>
                  <a:pt x="661237" y="46564"/>
                </a:lnTo>
                <a:lnTo>
                  <a:pt x="655045" y="54168"/>
                </a:lnTo>
                <a:lnTo>
                  <a:pt x="595884" y="104896"/>
                </a:lnTo>
                <a:lnTo>
                  <a:pt x="491490" y="194050"/>
                </a:lnTo>
                <a:lnTo>
                  <a:pt x="501396" y="256534"/>
                </a:lnTo>
                <a:lnTo>
                  <a:pt x="541020" y="223006"/>
                </a:lnTo>
                <a:lnTo>
                  <a:pt x="560070" y="245866"/>
                </a:lnTo>
                <a:lnTo>
                  <a:pt x="507492" y="291586"/>
                </a:lnTo>
                <a:lnTo>
                  <a:pt x="519684" y="370072"/>
                </a:lnTo>
                <a:lnTo>
                  <a:pt x="547878" y="345688"/>
                </a:lnTo>
                <a:lnTo>
                  <a:pt x="566928" y="367786"/>
                </a:lnTo>
                <a:lnTo>
                  <a:pt x="525018" y="404362"/>
                </a:lnTo>
                <a:lnTo>
                  <a:pt x="540258" y="493516"/>
                </a:lnTo>
                <a:lnTo>
                  <a:pt x="490728" y="536188"/>
                </a:lnTo>
                <a:lnTo>
                  <a:pt x="107312" y="501999"/>
                </a:lnTo>
                <a:lnTo>
                  <a:pt x="129334" y="523865"/>
                </a:lnTo>
                <a:lnTo>
                  <a:pt x="152957" y="543970"/>
                </a:lnTo>
                <a:lnTo>
                  <a:pt x="178054" y="562220"/>
                </a:lnTo>
                <a:lnTo>
                  <a:pt x="204500" y="578522"/>
                </a:lnTo>
                <a:lnTo>
                  <a:pt x="232170" y="592782"/>
                </a:lnTo>
                <a:lnTo>
                  <a:pt x="260938" y="604909"/>
                </a:lnTo>
                <a:lnTo>
                  <a:pt x="290679" y="614807"/>
                </a:lnTo>
                <a:lnTo>
                  <a:pt x="321267" y="622386"/>
                </a:lnTo>
                <a:lnTo>
                  <a:pt x="352577" y="627550"/>
                </a:lnTo>
                <a:lnTo>
                  <a:pt x="384482" y="630207"/>
                </a:lnTo>
                <a:lnTo>
                  <a:pt x="416858" y="630264"/>
                </a:lnTo>
                <a:lnTo>
                  <a:pt x="449580" y="627628"/>
                </a:lnTo>
                <a:lnTo>
                  <a:pt x="487680" y="622294"/>
                </a:lnTo>
                <a:lnTo>
                  <a:pt x="524256" y="611626"/>
                </a:lnTo>
                <a:lnTo>
                  <a:pt x="547398" y="603559"/>
                </a:lnTo>
                <a:lnTo>
                  <a:pt x="569796" y="594200"/>
                </a:lnTo>
                <a:lnTo>
                  <a:pt x="591413" y="583597"/>
                </a:lnTo>
                <a:lnTo>
                  <a:pt x="612211" y="571800"/>
                </a:lnTo>
                <a:lnTo>
                  <a:pt x="632153" y="558856"/>
                </a:lnTo>
                <a:lnTo>
                  <a:pt x="651201" y="544816"/>
                </a:lnTo>
                <a:lnTo>
                  <a:pt x="669319" y="529727"/>
                </a:lnTo>
                <a:lnTo>
                  <a:pt x="686468" y="513638"/>
                </a:lnTo>
                <a:lnTo>
                  <a:pt x="702612" y="496599"/>
                </a:lnTo>
                <a:lnTo>
                  <a:pt x="717713" y="478657"/>
                </a:lnTo>
                <a:lnTo>
                  <a:pt x="731734" y="459862"/>
                </a:lnTo>
                <a:lnTo>
                  <a:pt x="744637" y="440262"/>
                </a:lnTo>
                <a:lnTo>
                  <a:pt x="756385" y="419906"/>
                </a:lnTo>
                <a:lnTo>
                  <a:pt x="766941" y="398843"/>
                </a:lnTo>
                <a:lnTo>
                  <a:pt x="776267" y="377122"/>
                </a:lnTo>
                <a:lnTo>
                  <a:pt x="784327" y="354791"/>
                </a:lnTo>
                <a:lnTo>
                  <a:pt x="791082" y="331899"/>
                </a:lnTo>
                <a:lnTo>
                  <a:pt x="796495" y="308494"/>
                </a:lnTo>
                <a:lnTo>
                  <a:pt x="800529" y="284627"/>
                </a:lnTo>
                <a:lnTo>
                  <a:pt x="803148" y="260344"/>
                </a:lnTo>
                <a:lnTo>
                  <a:pt x="803910" y="236722"/>
                </a:lnTo>
                <a:lnTo>
                  <a:pt x="804672" y="213862"/>
                </a:lnTo>
                <a:lnTo>
                  <a:pt x="802386" y="189478"/>
                </a:lnTo>
                <a:lnTo>
                  <a:pt x="800862" y="174238"/>
                </a:lnTo>
                <a:lnTo>
                  <a:pt x="798576" y="159760"/>
                </a:lnTo>
                <a:lnTo>
                  <a:pt x="782122" y="97264"/>
                </a:lnTo>
                <a:lnTo>
                  <a:pt x="758471" y="41202"/>
                </a:lnTo>
                <a:lnTo>
                  <a:pt x="728414" y="-8401"/>
                </a:lnTo>
                <a:lnTo>
                  <a:pt x="692747" y="-51524"/>
                </a:lnTo>
                <a:lnTo>
                  <a:pt x="652260" y="-88143"/>
                </a:lnTo>
                <a:lnTo>
                  <a:pt x="607749" y="-118233"/>
                </a:lnTo>
                <a:lnTo>
                  <a:pt x="560005" y="-141773"/>
                </a:lnTo>
                <a:lnTo>
                  <a:pt x="509822" y="-158738"/>
                </a:lnTo>
                <a:lnTo>
                  <a:pt x="457993" y="-169106"/>
                </a:lnTo>
                <a:lnTo>
                  <a:pt x="405312" y="-172852"/>
                </a:lnTo>
                <a:close/>
              </a:path>
            </a:pathLst>
          </a:custGeom>
          <a:solidFill>
            <a:srgbClr val="0098D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662940" y="4732020"/>
            <a:ext cx="8804910" cy="1822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673608" y="6541008"/>
            <a:ext cx="8744712" cy="0"/>
          </a:xfrm>
          <a:custGeom>
            <a:avLst/>
            <a:gdLst/>
            <a:ahLst/>
            <a:cxnLst/>
            <a:rect l="l" t="t" r="r" b="b"/>
            <a:pathLst>
              <a:path w="8744712" h="0">
                <a:moveTo>
                  <a:pt x="0" y="0"/>
                </a:moveTo>
                <a:lnTo>
                  <a:pt x="8744712" y="0"/>
                </a:lnTo>
              </a:path>
            </a:pathLst>
          </a:custGeom>
          <a:ln w="12700">
            <a:solidFill>
              <a:srgbClr val="00A2D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1237488" y="5446776"/>
            <a:ext cx="336042" cy="336042"/>
          </a:xfrm>
          <a:custGeom>
            <a:avLst/>
            <a:gdLst/>
            <a:ahLst/>
            <a:cxnLst/>
            <a:rect l="l" t="t" r="r" b="b"/>
            <a:pathLst>
              <a:path w="336042" h="336041">
                <a:moveTo>
                  <a:pt x="221742" y="221742"/>
                </a:moveTo>
                <a:lnTo>
                  <a:pt x="336042" y="221742"/>
                </a:lnTo>
                <a:lnTo>
                  <a:pt x="336042" y="114299"/>
                </a:lnTo>
                <a:lnTo>
                  <a:pt x="221742" y="114299"/>
                </a:lnTo>
                <a:lnTo>
                  <a:pt x="221742" y="0"/>
                </a:lnTo>
                <a:lnTo>
                  <a:pt x="114300" y="0"/>
                </a:lnTo>
                <a:lnTo>
                  <a:pt x="114300" y="114300"/>
                </a:lnTo>
                <a:lnTo>
                  <a:pt x="0" y="114300"/>
                </a:lnTo>
                <a:lnTo>
                  <a:pt x="0" y="221742"/>
                </a:lnTo>
                <a:lnTo>
                  <a:pt x="114300" y="221742"/>
                </a:lnTo>
                <a:lnTo>
                  <a:pt x="114300" y="336042"/>
                </a:lnTo>
                <a:lnTo>
                  <a:pt x="221742" y="336042"/>
                </a:lnTo>
                <a:lnTo>
                  <a:pt x="221742" y="221742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1100328" y="5234178"/>
            <a:ext cx="933450" cy="224790"/>
          </a:xfrm>
          <a:custGeom>
            <a:avLst/>
            <a:gdLst/>
            <a:ahLst/>
            <a:cxnLst/>
            <a:rect l="l" t="t" r="r" b="b"/>
            <a:pathLst>
              <a:path w="933450" h="224789">
                <a:moveTo>
                  <a:pt x="536447" y="143256"/>
                </a:moveTo>
                <a:lnTo>
                  <a:pt x="933450" y="143256"/>
                </a:lnTo>
                <a:lnTo>
                  <a:pt x="933450" y="117348"/>
                </a:lnTo>
                <a:lnTo>
                  <a:pt x="496823" y="117348"/>
                </a:lnTo>
                <a:lnTo>
                  <a:pt x="315467" y="0"/>
                </a:lnTo>
                <a:lnTo>
                  <a:pt x="0" y="211836"/>
                </a:lnTo>
                <a:lnTo>
                  <a:pt x="9143" y="224790"/>
                </a:lnTo>
                <a:lnTo>
                  <a:pt x="315467" y="19050"/>
                </a:lnTo>
                <a:lnTo>
                  <a:pt x="633221" y="224790"/>
                </a:lnTo>
                <a:lnTo>
                  <a:pt x="642365" y="211836"/>
                </a:lnTo>
                <a:lnTo>
                  <a:pt x="536447" y="143256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1655064" y="5779770"/>
            <a:ext cx="283464" cy="193794"/>
          </a:xfrm>
          <a:custGeom>
            <a:avLst/>
            <a:gdLst/>
            <a:ahLst/>
            <a:cxnLst/>
            <a:rect l="l" t="t" r="r" b="b"/>
            <a:pathLst>
              <a:path w="283463" h="193794">
                <a:moveTo>
                  <a:pt x="184404" y="122682"/>
                </a:moveTo>
                <a:lnTo>
                  <a:pt x="189738" y="128016"/>
                </a:lnTo>
                <a:lnTo>
                  <a:pt x="189738" y="145542"/>
                </a:lnTo>
                <a:lnTo>
                  <a:pt x="184404" y="150876"/>
                </a:lnTo>
                <a:lnTo>
                  <a:pt x="155448" y="150876"/>
                </a:lnTo>
                <a:lnTo>
                  <a:pt x="155448" y="179070"/>
                </a:lnTo>
                <a:lnTo>
                  <a:pt x="150114" y="185166"/>
                </a:lnTo>
                <a:lnTo>
                  <a:pt x="283464" y="193794"/>
                </a:lnTo>
                <a:lnTo>
                  <a:pt x="283464" y="86106"/>
                </a:lnTo>
                <a:lnTo>
                  <a:pt x="282259" y="71643"/>
                </a:lnTo>
                <a:lnTo>
                  <a:pt x="278773" y="57984"/>
                </a:lnTo>
                <a:lnTo>
                  <a:pt x="273196" y="45316"/>
                </a:lnTo>
                <a:lnTo>
                  <a:pt x="265721" y="33824"/>
                </a:lnTo>
                <a:lnTo>
                  <a:pt x="256539" y="23693"/>
                </a:lnTo>
                <a:lnTo>
                  <a:pt x="245840" y="15111"/>
                </a:lnTo>
                <a:lnTo>
                  <a:pt x="233817" y="8263"/>
                </a:lnTo>
                <a:lnTo>
                  <a:pt x="220662" y="3335"/>
                </a:lnTo>
                <a:lnTo>
                  <a:pt x="206564" y="512"/>
                </a:lnTo>
                <a:lnTo>
                  <a:pt x="200406" y="0"/>
                </a:lnTo>
                <a:lnTo>
                  <a:pt x="189671" y="6838"/>
                </a:lnTo>
                <a:lnTo>
                  <a:pt x="178201" y="12240"/>
                </a:lnTo>
                <a:lnTo>
                  <a:pt x="166036" y="16126"/>
                </a:lnTo>
                <a:lnTo>
                  <a:pt x="153216" y="18417"/>
                </a:lnTo>
                <a:lnTo>
                  <a:pt x="141732" y="19050"/>
                </a:lnTo>
                <a:lnTo>
                  <a:pt x="128381" y="18191"/>
                </a:lnTo>
                <a:lnTo>
                  <a:pt x="115651" y="15668"/>
                </a:lnTo>
                <a:lnTo>
                  <a:pt x="103583" y="11561"/>
                </a:lnTo>
                <a:lnTo>
                  <a:pt x="92216" y="5949"/>
                </a:lnTo>
                <a:lnTo>
                  <a:pt x="83058" y="0"/>
                </a:lnTo>
                <a:lnTo>
                  <a:pt x="68621" y="1882"/>
                </a:lnTo>
                <a:lnTo>
                  <a:pt x="55047" y="5948"/>
                </a:lnTo>
                <a:lnTo>
                  <a:pt x="42524" y="12012"/>
                </a:lnTo>
                <a:lnTo>
                  <a:pt x="31246" y="19888"/>
                </a:lnTo>
                <a:lnTo>
                  <a:pt x="21403" y="29390"/>
                </a:lnTo>
                <a:lnTo>
                  <a:pt x="13187" y="40333"/>
                </a:lnTo>
                <a:lnTo>
                  <a:pt x="6790" y="52530"/>
                </a:lnTo>
                <a:lnTo>
                  <a:pt x="2402" y="65795"/>
                </a:lnTo>
                <a:lnTo>
                  <a:pt x="215" y="79942"/>
                </a:lnTo>
                <a:lnTo>
                  <a:pt x="0" y="86106"/>
                </a:lnTo>
                <a:lnTo>
                  <a:pt x="0" y="149530"/>
                </a:lnTo>
                <a:lnTo>
                  <a:pt x="99822" y="150876"/>
                </a:lnTo>
                <a:lnTo>
                  <a:pt x="93726" y="144780"/>
                </a:lnTo>
                <a:lnTo>
                  <a:pt x="93726" y="128016"/>
                </a:lnTo>
                <a:lnTo>
                  <a:pt x="99060" y="122682"/>
                </a:lnTo>
                <a:lnTo>
                  <a:pt x="128016" y="122682"/>
                </a:lnTo>
                <a:lnTo>
                  <a:pt x="128016" y="94488"/>
                </a:lnTo>
                <a:lnTo>
                  <a:pt x="133350" y="89154"/>
                </a:lnTo>
                <a:lnTo>
                  <a:pt x="150114" y="89154"/>
                </a:lnTo>
                <a:lnTo>
                  <a:pt x="155448" y="94488"/>
                </a:lnTo>
                <a:lnTo>
                  <a:pt x="155448" y="122682"/>
                </a:lnTo>
                <a:lnTo>
                  <a:pt x="184404" y="122682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1655064" y="5929300"/>
            <a:ext cx="283464" cy="133171"/>
          </a:xfrm>
          <a:custGeom>
            <a:avLst/>
            <a:gdLst/>
            <a:ahLst/>
            <a:cxnLst/>
            <a:rect l="l" t="t" r="r" b="b"/>
            <a:pathLst>
              <a:path w="283463" h="133171">
                <a:moveTo>
                  <a:pt x="0" y="23038"/>
                </a:moveTo>
                <a:lnTo>
                  <a:pt x="0" y="79069"/>
                </a:lnTo>
                <a:lnTo>
                  <a:pt x="1928" y="93604"/>
                </a:lnTo>
                <a:lnTo>
                  <a:pt x="7364" y="106544"/>
                </a:lnTo>
                <a:lnTo>
                  <a:pt x="15787" y="117431"/>
                </a:lnTo>
                <a:lnTo>
                  <a:pt x="26671" y="125805"/>
                </a:lnTo>
                <a:lnTo>
                  <a:pt x="39496" y="131204"/>
                </a:lnTo>
                <a:lnTo>
                  <a:pt x="53738" y="133170"/>
                </a:lnTo>
                <a:lnTo>
                  <a:pt x="229362" y="133171"/>
                </a:lnTo>
                <a:lnTo>
                  <a:pt x="243632" y="131296"/>
                </a:lnTo>
                <a:lnTo>
                  <a:pt x="256498" y="125975"/>
                </a:lnTo>
                <a:lnTo>
                  <a:pt x="267437" y="117669"/>
                </a:lnTo>
                <a:lnTo>
                  <a:pt x="275925" y="106838"/>
                </a:lnTo>
                <a:lnTo>
                  <a:pt x="281442" y="93942"/>
                </a:lnTo>
                <a:lnTo>
                  <a:pt x="283462" y="79442"/>
                </a:lnTo>
                <a:lnTo>
                  <a:pt x="283464" y="44264"/>
                </a:lnTo>
                <a:lnTo>
                  <a:pt x="150114" y="35635"/>
                </a:lnTo>
                <a:lnTo>
                  <a:pt x="133350" y="35635"/>
                </a:lnTo>
                <a:lnTo>
                  <a:pt x="128016" y="29539"/>
                </a:lnTo>
                <a:lnTo>
                  <a:pt x="128016" y="1345"/>
                </a:lnTo>
                <a:lnTo>
                  <a:pt x="99822" y="1345"/>
                </a:lnTo>
                <a:lnTo>
                  <a:pt x="0" y="0"/>
                </a:lnTo>
                <a:lnTo>
                  <a:pt x="0" y="23038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1713738" y="5615178"/>
            <a:ext cx="164592" cy="164592"/>
          </a:xfrm>
          <a:custGeom>
            <a:avLst/>
            <a:gdLst/>
            <a:ahLst/>
            <a:cxnLst/>
            <a:rect l="l" t="t" r="r" b="b"/>
            <a:pathLst>
              <a:path w="164592" h="164591">
                <a:moveTo>
                  <a:pt x="76962" y="164592"/>
                </a:moveTo>
                <a:lnTo>
                  <a:pt x="87630" y="164592"/>
                </a:lnTo>
                <a:lnTo>
                  <a:pt x="101905" y="162374"/>
                </a:lnTo>
                <a:lnTo>
                  <a:pt x="115222" y="157913"/>
                </a:lnTo>
                <a:lnTo>
                  <a:pt x="127379" y="151406"/>
                </a:lnTo>
                <a:lnTo>
                  <a:pt x="138171" y="143048"/>
                </a:lnTo>
                <a:lnTo>
                  <a:pt x="147396" y="133036"/>
                </a:lnTo>
                <a:lnTo>
                  <a:pt x="154852" y="121567"/>
                </a:lnTo>
                <a:lnTo>
                  <a:pt x="160335" y="108837"/>
                </a:lnTo>
                <a:lnTo>
                  <a:pt x="163642" y="95042"/>
                </a:lnTo>
                <a:lnTo>
                  <a:pt x="164592" y="82296"/>
                </a:lnTo>
                <a:lnTo>
                  <a:pt x="163321" y="67691"/>
                </a:lnTo>
                <a:lnTo>
                  <a:pt x="159650" y="53953"/>
                </a:lnTo>
                <a:lnTo>
                  <a:pt x="153795" y="41296"/>
                </a:lnTo>
                <a:lnTo>
                  <a:pt x="145967" y="29935"/>
                </a:lnTo>
                <a:lnTo>
                  <a:pt x="136382" y="20082"/>
                </a:lnTo>
                <a:lnTo>
                  <a:pt x="125254" y="11951"/>
                </a:lnTo>
                <a:lnTo>
                  <a:pt x="112795" y="5757"/>
                </a:lnTo>
                <a:lnTo>
                  <a:pt x="99220" y="1714"/>
                </a:lnTo>
                <a:lnTo>
                  <a:pt x="84743" y="35"/>
                </a:lnTo>
                <a:lnTo>
                  <a:pt x="82296" y="0"/>
                </a:lnTo>
                <a:lnTo>
                  <a:pt x="67691" y="1270"/>
                </a:lnTo>
                <a:lnTo>
                  <a:pt x="53953" y="4941"/>
                </a:lnTo>
                <a:lnTo>
                  <a:pt x="41296" y="10796"/>
                </a:lnTo>
                <a:lnTo>
                  <a:pt x="29935" y="18624"/>
                </a:lnTo>
                <a:lnTo>
                  <a:pt x="20082" y="28209"/>
                </a:lnTo>
                <a:lnTo>
                  <a:pt x="11951" y="39337"/>
                </a:lnTo>
                <a:lnTo>
                  <a:pt x="5757" y="51796"/>
                </a:lnTo>
                <a:lnTo>
                  <a:pt x="1714" y="65371"/>
                </a:lnTo>
                <a:lnTo>
                  <a:pt x="35" y="79848"/>
                </a:lnTo>
                <a:lnTo>
                  <a:pt x="0" y="82296"/>
                </a:lnTo>
                <a:lnTo>
                  <a:pt x="1269" y="96859"/>
                </a:lnTo>
                <a:lnTo>
                  <a:pt x="4930" y="110528"/>
                </a:lnTo>
                <a:lnTo>
                  <a:pt x="10760" y="123108"/>
                </a:lnTo>
                <a:lnTo>
                  <a:pt x="18535" y="134402"/>
                </a:lnTo>
                <a:lnTo>
                  <a:pt x="28034" y="144213"/>
                </a:lnTo>
                <a:lnTo>
                  <a:pt x="39034" y="152345"/>
                </a:lnTo>
                <a:lnTo>
                  <a:pt x="51312" y="158602"/>
                </a:lnTo>
                <a:lnTo>
                  <a:pt x="64646" y="162787"/>
                </a:lnTo>
                <a:lnTo>
                  <a:pt x="76962" y="164592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673608" y="1524761"/>
            <a:ext cx="8744712" cy="0"/>
          </a:xfrm>
          <a:custGeom>
            <a:avLst/>
            <a:gdLst/>
            <a:ahLst/>
            <a:cxnLst/>
            <a:rect l="l" t="t" r="r" b="b"/>
            <a:pathLst>
              <a:path w="8744712" h="0">
                <a:moveTo>
                  <a:pt x="0" y="0"/>
                </a:moveTo>
                <a:lnTo>
                  <a:pt x="8744712" y="0"/>
                </a:lnTo>
              </a:path>
            </a:pathLst>
          </a:custGeom>
          <a:ln w="12700">
            <a:solidFill>
              <a:srgbClr val="00A2D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1426464" y="3727704"/>
            <a:ext cx="281178" cy="259842"/>
          </a:xfrm>
          <a:custGeom>
            <a:avLst/>
            <a:gdLst/>
            <a:ahLst/>
            <a:cxnLst/>
            <a:rect l="l" t="t" r="r" b="b"/>
            <a:pathLst>
              <a:path w="281178" h="259841">
                <a:moveTo>
                  <a:pt x="188749" y="6118"/>
                </a:moveTo>
                <a:lnTo>
                  <a:pt x="177034" y="11090"/>
                </a:lnTo>
                <a:lnTo>
                  <a:pt x="164662" y="14753"/>
                </a:lnTo>
                <a:lnTo>
                  <a:pt x="151796" y="16943"/>
                </a:lnTo>
                <a:lnTo>
                  <a:pt x="140969" y="17526"/>
                </a:lnTo>
                <a:lnTo>
                  <a:pt x="127522" y="16668"/>
                </a:lnTo>
                <a:lnTo>
                  <a:pt x="114706" y="14203"/>
                </a:lnTo>
                <a:lnTo>
                  <a:pt x="102561" y="10295"/>
                </a:lnTo>
                <a:lnTo>
                  <a:pt x="91128" y="5106"/>
                </a:lnTo>
                <a:lnTo>
                  <a:pt x="82295" y="0"/>
                </a:lnTo>
                <a:lnTo>
                  <a:pt x="67425" y="1690"/>
                </a:lnTo>
                <a:lnTo>
                  <a:pt x="53459" y="5615"/>
                </a:lnTo>
                <a:lnTo>
                  <a:pt x="40623" y="11580"/>
                </a:lnTo>
                <a:lnTo>
                  <a:pt x="29143" y="19390"/>
                </a:lnTo>
                <a:lnTo>
                  <a:pt x="19246" y="28851"/>
                </a:lnTo>
                <a:lnTo>
                  <a:pt x="11157" y="39767"/>
                </a:lnTo>
                <a:lnTo>
                  <a:pt x="5102" y="51945"/>
                </a:lnTo>
                <a:lnTo>
                  <a:pt x="1307" y="65189"/>
                </a:lnTo>
                <a:lnTo>
                  <a:pt x="0" y="79248"/>
                </a:lnTo>
                <a:lnTo>
                  <a:pt x="0" y="210311"/>
                </a:lnTo>
                <a:lnTo>
                  <a:pt x="2121" y="224094"/>
                </a:lnTo>
                <a:lnTo>
                  <a:pt x="8065" y="236368"/>
                </a:lnTo>
                <a:lnTo>
                  <a:pt x="17200" y="246599"/>
                </a:lnTo>
                <a:lnTo>
                  <a:pt x="28895" y="254253"/>
                </a:lnTo>
                <a:lnTo>
                  <a:pt x="42517" y="258797"/>
                </a:lnTo>
                <a:lnTo>
                  <a:pt x="53340" y="259842"/>
                </a:lnTo>
                <a:lnTo>
                  <a:pt x="227838" y="259842"/>
                </a:lnTo>
                <a:lnTo>
                  <a:pt x="242743" y="257912"/>
                </a:lnTo>
                <a:lnTo>
                  <a:pt x="255976" y="252481"/>
                </a:lnTo>
                <a:lnTo>
                  <a:pt x="266979" y="244083"/>
                </a:lnTo>
                <a:lnTo>
                  <a:pt x="275193" y="233251"/>
                </a:lnTo>
                <a:lnTo>
                  <a:pt x="280060" y="220519"/>
                </a:lnTo>
                <a:lnTo>
                  <a:pt x="281178" y="210311"/>
                </a:lnTo>
                <a:lnTo>
                  <a:pt x="281178" y="79248"/>
                </a:lnTo>
                <a:lnTo>
                  <a:pt x="279848" y="65068"/>
                </a:lnTo>
                <a:lnTo>
                  <a:pt x="276016" y="51771"/>
                </a:lnTo>
                <a:lnTo>
                  <a:pt x="269918" y="39554"/>
                </a:lnTo>
                <a:lnTo>
                  <a:pt x="261789" y="28613"/>
                </a:lnTo>
                <a:lnTo>
                  <a:pt x="251864" y="19147"/>
                </a:lnTo>
                <a:lnTo>
                  <a:pt x="240381" y="11353"/>
                </a:lnTo>
                <a:lnTo>
                  <a:pt x="227574" y="5429"/>
                </a:lnTo>
                <a:lnTo>
                  <a:pt x="213680" y="1571"/>
                </a:lnTo>
                <a:lnTo>
                  <a:pt x="199644" y="0"/>
                </a:lnTo>
                <a:lnTo>
                  <a:pt x="188749" y="6118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1485138" y="3575304"/>
            <a:ext cx="164592" cy="152400"/>
          </a:xfrm>
          <a:custGeom>
            <a:avLst/>
            <a:gdLst/>
            <a:ahLst/>
            <a:cxnLst/>
            <a:rect l="l" t="t" r="r" b="b"/>
            <a:pathLst>
              <a:path w="164591" h="152400">
                <a:moveTo>
                  <a:pt x="76962" y="152400"/>
                </a:moveTo>
                <a:lnTo>
                  <a:pt x="87630" y="152400"/>
                </a:lnTo>
                <a:lnTo>
                  <a:pt x="102254" y="150137"/>
                </a:lnTo>
                <a:lnTo>
                  <a:pt x="115935" y="145636"/>
                </a:lnTo>
                <a:lnTo>
                  <a:pt x="128424" y="139111"/>
                </a:lnTo>
                <a:lnTo>
                  <a:pt x="139470" y="130776"/>
                </a:lnTo>
                <a:lnTo>
                  <a:pt x="148821" y="120844"/>
                </a:lnTo>
                <a:lnTo>
                  <a:pt x="156228" y="109529"/>
                </a:lnTo>
                <a:lnTo>
                  <a:pt x="161439" y="97045"/>
                </a:lnTo>
                <a:lnTo>
                  <a:pt x="164204" y="83606"/>
                </a:lnTo>
                <a:lnTo>
                  <a:pt x="164592" y="76200"/>
                </a:lnTo>
                <a:lnTo>
                  <a:pt x="163198" y="62294"/>
                </a:lnTo>
                <a:lnTo>
                  <a:pt x="159192" y="49208"/>
                </a:lnTo>
                <a:lnTo>
                  <a:pt x="152830" y="37172"/>
                </a:lnTo>
                <a:lnTo>
                  <a:pt x="144373" y="26420"/>
                </a:lnTo>
                <a:lnTo>
                  <a:pt x="134079" y="17183"/>
                </a:lnTo>
                <a:lnTo>
                  <a:pt x="122206" y="9694"/>
                </a:lnTo>
                <a:lnTo>
                  <a:pt x="109015" y="4185"/>
                </a:lnTo>
                <a:lnTo>
                  <a:pt x="94763" y="889"/>
                </a:lnTo>
                <a:lnTo>
                  <a:pt x="82296" y="0"/>
                </a:lnTo>
                <a:lnTo>
                  <a:pt x="67156" y="1280"/>
                </a:lnTo>
                <a:lnTo>
                  <a:pt x="52959" y="4966"/>
                </a:lnTo>
                <a:lnTo>
                  <a:pt x="39943" y="10825"/>
                </a:lnTo>
                <a:lnTo>
                  <a:pt x="28347" y="18625"/>
                </a:lnTo>
                <a:lnTo>
                  <a:pt x="18411" y="28134"/>
                </a:lnTo>
                <a:lnTo>
                  <a:pt x="10373" y="39120"/>
                </a:lnTo>
                <a:lnTo>
                  <a:pt x="4473" y="51349"/>
                </a:lnTo>
                <a:lnTo>
                  <a:pt x="949" y="64590"/>
                </a:lnTo>
                <a:lnTo>
                  <a:pt x="0" y="76200"/>
                </a:lnTo>
                <a:lnTo>
                  <a:pt x="1372" y="90057"/>
                </a:lnTo>
                <a:lnTo>
                  <a:pt x="5323" y="103072"/>
                </a:lnTo>
                <a:lnTo>
                  <a:pt x="11602" y="115031"/>
                </a:lnTo>
                <a:lnTo>
                  <a:pt x="19958" y="125719"/>
                </a:lnTo>
                <a:lnTo>
                  <a:pt x="30141" y="134924"/>
                </a:lnTo>
                <a:lnTo>
                  <a:pt x="41899" y="142431"/>
                </a:lnTo>
                <a:lnTo>
                  <a:pt x="54983" y="148027"/>
                </a:lnTo>
                <a:lnTo>
                  <a:pt x="69141" y="151497"/>
                </a:lnTo>
                <a:lnTo>
                  <a:pt x="76962" y="152400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093470" y="3727704"/>
            <a:ext cx="281178" cy="259842"/>
          </a:xfrm>
          <a:custGeom>
            <a:avLst/>
            <a:gdLst/>
            <a:ahLst/>
            <a:cxnLst/>
            <a:rect l="l" t="t" r="r" b="b"/>
            <a:pathLst>
              <a:path w="281178" h="259841">
                <a:moveTo>
                  <a:pt x="188749" y="6118"/>
                </a:moveTo>
                <a:lnTo>
                  <a:pt x="177034" y="11090"/>
                </a:lnTo>
                <a:lnTo>
                  <a:pt x="164662" y="14753"/>
                </a:lnTo>
                <a:lnTo>
                  <a:pt x="151796" y="16943"/>
                </a:lnTo>
                <a:lnTo>
                  <a:pt x="140969" y="17526"/>
                </a:lnTo>
                <a:lnTo>
                  <a:pt x="127522" y="16668"/>
                </a:lnTo>
                <a:lnTo>
                  <a:pt x="114706" y="14203"/>
                </a:lnTo>
                <a:lnTo>
                  <a:pt x="102561" y="10295"/>
                </a:lnTo>
                <a:lnTo>
                  <a:pt x="91128" y="5106"/>
                </a:lnTo>
                <a:lnTo>
                  <a:pt x="82295" y="0"/>
                </a:lnTo>
                <a:lnTo>
                  <a:pt x="67425" y="1690"/>
                </a:lnTo>
                <a:lnTo>
                  <a:pt x="53459" y="5615"/>
                </a:lnTo>
                <a:lnTo>
                  <a:pt x="40623" y="11580"/>
                </a:lnTo>
                <a:lnTo>
                  <a:pt x="29143" y="19390"/>
                </a:lnTo>
                <a:lnTo>
                  <a:pt x="19246" y="28851"/>
                </a:lnTo>
                <a:lnTo>
                  <a:pt x="11157" y="39767"/>
                </a:lnTo>
                <a:lnTo>
                  <a:pt x="5102" y="51945"/>
                </a:lnTo>
                <a:lnTo>
                  <a:pt x="1307" y="65189"/>
                </a:lnTo>
                <a:lnTo>
                  <a:pt x="0" y="79248"/>
                </a:lnTo>
                <a:lnTo>
                  <a:pt x="0" y="210311"/>
                </a:lnTo>
                <a:lnTo>
                  <a:pt x="2121" y="224094"/>
                </a:lnTo>
                <a:lnTo>
                  <a:pt x="8065" y="236368"/>
                </a:lnTo>
                <a:lnTo>
                  <a:pt x="17200" y="246599"/>
                </a:lnTo>
                <a:lnTo>
                  <a:pt x="28895" y="254253"/>
                </a:lnTo>
                <a:lnTo>
                  <a:pt x="42517" y="258797"/>
                </a:lnTo>
                <a:lnTo>
                  <a:pt x="53340" y="259842"/>
                </a:lnTo>
                <a:lnTo>
                  <a:pt x="227838" y="259842"/>
                </a:lnTo>
                <a:lnTo>
                  <a:pt x="242743" y="257912"/>
                </a:lnTo>
                <a:lnTo>
                  <a:pt x="255976" y="252481"/>
                </a:lnTo>
                <a:lnTo>
                  <a:pt x="266979" y="244083"/>
                </a:lnTo>
                <a:lnTo>
                  <a:pt x="275193" y="233251"/>
                </a:lnTo>
                <a:lnTo>
                  <a:pt x="280060" y="220519"/>
                </a:lnTo>
                <a:lnTo>
                  <a:pt x="281178" y="210311"/>
                </a:lnTo>
                <a:lnTo>
                  <a:pt x="281178" y="79248"/>
                </a:lnTo>
                <a:lnTo>
                  <a:pt x="279848" y="65068"/>
                </a:lnTo>
                <a:lnTo>
                  <a:pt x="276016" y="51771"/>
                </a:lnTo>
                <a:lnTo>
                  <a:pt x="269918" y="39554"/>
                </a:lnTo>
                <a:lnTo>
                  <a:pt x="261789" y="28613"/>
                </a:lnTo>
                <a:lnTo>
                  <a:pt x="251864" y="19147"/>
                </a:lnTo>
                <a:lnTo>
                  <a:pt x="240381" y="11353"/>
                </a:lnTo>
                <a:lnTo>
                  <a:pt x="227574" y="5429"/>
                </a:lnTo>
                <a:lnTo>
                  <a:pt x="213680" y="1571"/>
                </a:lnTo>
                <a:lnTo>
                  <a:pt x="199644" y="0"/>
                </a:lnTo>
                <a:lnTo>
                  <a:pt x="188749" y="6118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1152144" y="3575304"/>
            <a:ext cx="164592" cy="152400"/>
          </a:xfrm>
          <a:custGeom>
            <a:avLst/>
            <a:gdLst/>
            <a:ahLst/>
            <a:cxnLst/>
            <a:rect l="l" t="t" r="r" b="b"/>
            <a:pathLst>
              <a:path w="164591" h="152400">
                <a:moveTo>
                  <a:pt x="76962" y="152400"/>
                </a:moveTo>
                <a:lnTo>
                  <a:pt x="87630" y="152400"/>
                </a:lnTo>
                <a:lnTo>
                  <a:pt x="102254" y="150137"/>
                </a:lnTo>
                <a:lnTo>
                  <a:pt x="115935" y="145636"/>
                </a:lnTo>
                <a:lnTo>
                  <a:pt x="128424" y="139111"/>
                </a:lnTo>
                <a:lnTo>
                  <a:pt x="139470" y="130776"/>
                </a:lnTo>
                <a:lnTo>
                  <a:pt x="148821" y="120844"/>
                </a:lnTo>
                <a:lnTo>
                  <a:pt x="156228" y="109529"/>
                </a:lnTo>
                <a:lnTo>
                  <a:pt x="161439" y="97045"/>
                </a:lnTo>
                <a:lnTo>
                  <a:pt x="164204" y="83606"/>
                </a:lnTo>
                <a:lnTo>
                  <a:pt x="164592" y="76200"/>
                </a:lnTo>
                <a:lnTo>
                  <a:pt x="163198" y="62294"/>
                </a:lnTo>
                <a:lnTo>
                  <a:pt x="159192" y="49208"/>
                </a:lnTo>
                <a:lnTo>
                  <a:pt x="152830" y="37172"/>
                </a:lnTo>
                <a:lnTo>
                  <a:pt x="144373" y="26420"/>
                </a:lnTo>
                <a:lnTo>
                  <a:pt x="134079" y="17183"/>
                </a:lnTo>
                <a:lnTo>
                  <a:pt x="122206" y="9694"/>
                </a:lnTo>
                <a:lnTo>
                  <a:pt x="109015" y="4185"/>
                </a:lnTo>
                <a:lnTo>
                  <a:pt x="94763" y="889"/>
                </a:lnTo>
                <a:lnTo>
                  <a:pt x="82296" y="0"/>
                </a:lnTo>
                <a:lnTo>
                  <a:pt x="67156" y="1280"/>
                </a:lnTo>
                <a:lnTo>
                  <a:pt x="52959" y="4966"/>
                </a:lnTo>
                <a:lnTo>
                  <a:pt x="39943" y="10825"/>
                </a:lnTo>
                <a:lnTo>
                  <a:pt x="28347" y="18625"/>
                </a:lnTo>
                <a:lnTo>
                  <a:pt x="18411" y="28134"/>
                </a:lnTo>
                <a:lnTo>
                  <a:pt x="10373" y="39120"/>
                </a:lnTo>
                <a:lnTo>
                  <a:pt x="4473" y="51349"/>
                </a:lnTo>
                <a:lnTo>
                  <a:pt x="949" y="64590"/>
                </a:lnTo>
                <a:lnTo>
                  <a:pt x="0" y="76200"/>
                </a:lnTo>
                <a:lnTo>
                  <a:pt x="1372" y="90057"/>
                </a:lnTo>
                <a:lnTo>
                  <a:pt x="5323" y="103072"/>
                </a:lnTo>
                <a:lnTo>
                  <a:pt x="11602" y="115031"/>
                </a:lnTo>
                <a:lnTo>
                  <a:pt x="19958" y="125719"/>
                </a:lnTo>
                <a:lnTo>
                  <a:pt x="30141" y="134924"/>
                </a:lnTo>
                <a:lnTo>
                  <a:pt x="41899" y="142431"/>
                </a:lnTo>
                <a:lnTo>
                  <a:pt x="54983" y="148027"/>
                </a:lnTo>
                <a:lnTo>
                  <a:pt x="69141" y="151497"/>
                </a:lnTo>
                <a:lnTo>
                  <a:pt x="76962" y="152400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1259586" y="3956304"/>
            <a:ext cx="281940" cy="259842"/>
          </a:xfrm>
          <a:custGeom>
            <a:avLst/>
            <a:gdLst/>
            <a:ahLst/>
            <a:cxnLst/>
            <a:rect l="l" t="t" r="r" b="b"/>
            <a:pathLst>
              <a:path w="281940" h="259841">
                <a:moveTo>
                  <a:pt x="183457" y="259842"/>
                </a:moveTo>
                <a:lnTo>
                  <a:pt x="227838" y="259842"/>
                </a:lnTo>
                <a:lnTo>
                  <a:pt x="242966" y="257941"/>
                </a:lnTo>
                <a:lnTo>
                  <a:pt x="256339" y="252588"/>
                </a:lnTo>
                <a:lnTo>
                  <a:pt x="267434" y="244304"/>
                </a:lnTo>
                <a:lnTo>
                  <a:pt x="275729" y="233612"/>
                </a:lnTo>
                <a:lnTo>
                  <a:pt x="280702" y="221034"/>
                </a:lnTo>
                <a:lnTo>
                  <a:pt x="281940" y="210311"/>
                </a:lnTo>
                <a:lnTo>
                  <a:pt x="281940" y="79248"/>
                </a:lnTo>
                <a:lnTo>
                  <a:pt x="280621" y="65134"/>
                </a:lnTo>
                <a:lnTo>
                  <a:pt x="276817" y="51894"/>
                </a:lnTo>
                <a:lnTo>
                  <a:pt x="270754" y="39721"/>
                </a:lnTo>
                <a:lnTo>
                  <a:pt x="262657" y="28810"/>
                </a:lnTo>
                <a:lnTo>
                  <a:pt x="252753" y="19355"/>
                </a:lnTo>
                <a:lnTo>
                  <a:pt x="241267" y="11552"/>
                </a:lnTo>
                <a:lnTo>
                  <a:pt x="228426" y="5595"/>
                </a:lnTo>
                <a:lnTo>
                  <a:pt x="214456" y="1679"/>
                </a:lnTo>
                <a:lnTo>
                  <a:pt x="199644" y="0"/>
                </a:lnTo>
                <a:lnTo>
                  <a:pt x="189124" y="6118"/>
                </a:lnTo>
                <a:lnTo>
                  <a:pt x="177589" y="11090"/>
                </a:lnTo>
                <a:lnTo>
                  <a:pt x="165199" y="14753"/>
                </a:lnTo>
                <a:lnTo>
                  <a:pt x="152119" y="16943"/>
                </a:lnTo>
                <a:lnTo>
                  <a:pt x="140969" y="17526"/>
                </a:lnTo>
                <a:lnTo>
                  <a:pt x="127371" y="16647"/>
                </a:lnTo>
                <a:lnTo>
                  <a:pt x="114461" y="14125"/>
                </a:lnTo>
                <a:lnTo>
                  <a:pt x="102325" y="10129"/>
                </a:lnTo>
                <a:lnTo>
                  <a:pt x="91046" y="4827"/>
                </a:lnTo>
                <a:lnTo>
                  <a:pt x="83057" y="0"/>
                </a:lnTo>
                <a:lnTo>
                  <a:pt x="68231" y="1676"/>
                </a:lnTo>
                <a:lnTo>
                  <a:pt x="54255" y="5567"/>
                </a:lnTo>
                <a:lnTo>
                  <a:pt x="41365" y="11481"/>
                </a:lnTo>
                <a:lnTo>
                  <a:pt x="29796" y="19224"/>
                </a:lnTo>
                <a:lnTo>
                  <a:pt x="19783" y="28606"/>
                </a:lnTo>
                <a:lnTo>
                  <a:pt x="11562" y="39435"/>
                </a:lnTo>
                <a:lnTo>
                  <a:pt x="5368" y="51518"/>
                </a:lnTo>
                <a:lnTo>
                  <a:pt x="1436" y="64664"/>
                </a:lnTo>
                <a:lnTo>
                  <a:pt x="2" y="78681"/>
                </a:lnTo>
                <a:lnTo>
                  <a:pt x="0" y="210311"/>
                </a:lnTo>
                <a:lnTo>
                  <a:pt x="2094" y="223994"/>
                </a:lnTo>
                <a:lnTo>
                  <a:pt x="7980" y="236194"/>
                </a:lnTo>
                <a:lnTo>
                  <a:pt x="17066" y="246391"/>
                </a:lnTo>
                <a:lnTo>
                  <a:pt x="28759" y="254063"/>
                </a:lnTo>
                <a:lnTo>
                  <a:pt x="42464" y="258687"/>
                </a:lnTo>
                <a:lnTo>
                  <a:pt x="54102" y="259842"/>
                </a:lnTo>
                <a:lnTo>
                  <a:pt x="183457" y="259842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318260" y="3803904"/>
            <a:ext cx="164592" cy="152400"/>
          </a:xfrm>
          <a:custGeom>
            <a:avLst/>
            <a:gdLst/>
            <a:ahLst/>
            <a:cxnLst/>
            <a:rect l="l" t="t" r="r" b="b"/>
            <a:pathLst>
              <a:path w="164592" h="152400">
                <a:moveTo>
                  <a:pt x="77724" y="152400"/>
                </a:moveTo>
                <a:lnTo>
                  <a:pt x="87630" y="152400"/>
                </a:lnTo>
                <a:lnTo>
                  <a:pt x="102462" y="150137"/>
                </a:lnTo>
                <a:lnTo>
                  <a:pt x="116250" y="145636"/>
                </a:lnTo>
                <a:lnTo>
                  <a:pt x="128762" y="139111"/>
                </a:lnTo>
                <a:lnTo>
                  <a:pt x="139772" y="130776"/>
                </a:lnTo>
                <a:lnTo>
                  <a:pt x="149051" y="120844"/>
                </a:lnTo>
                <a:lnTo>
                  <a:pt x="156369" y="109529"/>
                </a:lnTo>
                <a:lnTo>
                  <a:pt x="161499" y="97045"/>
                </a:lnTo>
                <a:lnTo>
                  <a:pt x="164212" y="83606"/>
                </a:lnTo>
                <a:lnTo>
                  <a:pt x="164592" y="76200"/>
                </a:lnTo>
                <a:lnTo>
                  <a:pt x="163224" y="62294"/>
                </a:lnTo>
                <a:lnTo>
                  <a:pt x="159282" y="49208"/>
                </a:lnTo>
                <a:lnTo>
                  <a:pt x="153004" y="37172"/>
                </a:lnTo>
                <a:lnTo>
                  <a:pt x="144629" y="26420"/>
                </a:lnTo>
                <a:lnTo>
                  <a:pt x="134397" y="17183"/>
                </a:lnTo>
                <a:lnTo>
                  <a:pt x="122545" y="9694"/>
                </a:lnTo>
                <a:lnTo>
                  <a:pt x="109313" y="4185"/>
                </a:lnTo>
                <a:lnTo>
                  <a:pt x="94939" y="889"/>
                </a:lnTo>
                <a:lnTo>
                  <a:pt x="82296" y="0"/>
                </a:lnTo>
                <a:lnTo>
                  <a:pt x="67359" y="1280"/>
                </a:lnTo>
                <a:lnTo>
                  <a:pt x="53268" y="4966"/>
                </a:lnTo>
                <a:lnTo>
                  <a:pt x="40281" y="10825"/>
                </a:lnTo>
                <a:lnTo>
                  <a:pt x="28657" y="18625"/>
                </a:lnTo>
                <a:lnTo>
                  <a:pt x="18655" y="28134"/>
                </a:lnTo>
                <a:lnTo>
                  <a:pt x="10533" y="39120"/>
                </a:lnTo>
                <a:lnTo>
                  <a:pt x="4551" y="51349"/>
                </a:lnTo>
                <a:lnTo>
                  <a:pt x="967" y="64590"/>
                </a:lnTo>
                <a:lnTo>
                  <a:pt x="0" y="76200"/>
                </a:lnTo>
                <a:lnTo>
                  <a:pt x="1360" y="89990"/>
                </a:lnTo>
                <a:lnTo>
                  <a:pt x="5282" y="102947"/>
                </a:lnTo>
                <a:lnTo>
                  <a:pt x="11525" y="114860"/>
                </a:lnTo>
                <a:lnTo>
                  <a:pt x="19851" y="125520"/>
                </a:lnTo>
                <a:lnTo>
                  <a:pt x="30018" y="134714"/>
                </a:lnTo>
                <a:lnTo>
                  <a:pt x="41788" y="142233"/>
                </a:lnTo>
                <a:lnTo>
                  <a:pt x="54922" y="147866"/>
                </a:lnTo>
                <a:lnTo>
                  <a:pt x="69178" y="151402"/>
                </a:lnTo>
                <a:lnTo>
                  <a:pt x="77724" y="152400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1759458" y="3727704"/>
            <a:ext cx="281178" cy="259842"/>
          </a:xfrm>
          <a:custGeom>
            <a:avLst/>
            <a:gdLst/>
            <a:ahLst/>
            <a:cxnLst/>
            <a:rect l="l" t="t" r="r" b="b"/>
            <a:pathLst>
              <a:path w="281177" h="259841">
                <a:moveTo>
                  <a:pt x="188749" y="6118"/>
                </a:moveTo>
                <a:lnTo>
                  <a:pt x="177034" y="11090"/>
                </a:lnTo>
                <a:lnTo>
                  <a:pt x="164662" y="14753"/>
                </a:lnTo>
                <a:lnTo>
                  <a:pt x="151796" y="16943"/>
                </a:lnTo>
                <a:lnTo>
                  <a:pt x="140969" y="17526"/>
                </a:lnTo>
                <a:lnTo>
                  <a:pt x="127522" y="16668"/>
                </a:lnTo>
                <a:lnTo>
                  <a:pt x="114706" y="14203"/>
                </a:lnTo>
                <a:lnTo>
                  <a:pt x="102561" y="10295"/>
                </a:lnTo>
                <a:lnTo>
                  <a:pt x="91128" y="5106"/>
                </a:lnTo>
                <a:lnTo>
                  <a:pt x="82295" y="0"/>
                </a:lnTo>
                <a:lnTo>
                  <a:pt x="67425" y="1690"/>
                </a:lnTo>
                <a:lnTo>
                  <a:pt x="53459" y="5615"/>
                </a:lnTo>
                <a:lnTo>
                  <a:pt x="40623" y="11580"/>
                </a:lnTo>
                <a:lnTo>
                  <a:pt x="29143" y="19390"/>
                </a:lnTo>
                <a:lnTo>
                  <a:pt x="19246" y="28851"/>
                </a:lnTo>
                <a:lnTo>
                  <a:pt x="11157" y="39767"/>
                </a:lnTo>
                <a:lnTo>
                  <a:pt x="5102" y="51945"/>
                </a:lnTo>
                <a:lnTo>
                  <a:pt x="1307" y="65189"/>
                </a:lnTo>
                <a:lnTo>
                  <a:pt x="0" y="79248"/>
                </a:lnTo>
                <a:lnTo>
                  <a:pt x="0" y="210311"/>
                </a:lnTo>
                <a:lnTo>
                  <a:pt x="2121" y="224094"/>
                </a:lnTo>
                <a:lnTo>
                  <a:pt x="8065" y="236368"/>
                </a:lnTo>
                <a:lnTo>
                  <a:pt x="17200" y="246599"/>
                </a:lnTo>
                <a:lnTo>
                  <a:pt x="28895" y="254253"/>
                </a:lnTo>
                <a:lnTo>
                  <a:pt x="42517" y="258797"/>
                </a:lnTo>
                <a:lnTo>
                  <a:pt x="53340" y="259842"/>
                </a:lnTo>
                <a:lnTo>
                  <a:pt x="227838" y="259842"/>
                </a:lnTo>
                <a:lnTo>
                  <a:pt x="242743" y="257912"/>
                </a:lnTo>
                <a:lnTo>
                  <a:pt x="255976" y="252481"/>
                </a:lnTo>
                <a:lnTo>
                  <a:pt x="266979" y="244083"/>
                </a:lnTo>
                <a:lnTo>
                  <a:pt x="275193" y="233251"/>
                </a:lnTo>
                <a:lnTo>
                  <a:pt x="280060" y="220519"/>
                </a:lnTo>
                <a:lnTo>
                  <a:pt x="281178" y="210311"/>
                </a:lnTo>
                <a:lnTo>
                  <a:pt x="281178" y="79248"/>
                </a:lnTo>
                <a:lnTo>
                  <a:pt x="279848" y="65068"/>
                </a:lnTo>
                <a:lnTo>
                  <a:pt x="276016" y="51771"/>
                </a:lnTo>
                <a:lnTo>
                  <a:pt x="269918" y="39554"/>
                </a:lnTo>
                <a:lnTo>
                  <a:pt x="261789" y="28613"/>
                </a:lnTo>
                <a:lnTo>
                  <a:pt x="251864" y="19147"/>
                </a:lnTo>
                <a:lnTo>
                  <a:pt x="240381" y="11353"/>
                </a:lnTo>
                <a:lnTo>
                  <a:pt x="227574" y="5429"/>
                </a:lnTo>
                <a:lnTo>
                  <a:pt x="213680" y="1571"/>
                </a:lnTo>
                <a:lnTo>
                  <a:pt x="199644" y="0"/>
                </a:lnTo>
                <a:lnTo>
                  <a:pt x="188749" y="6118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1818132" y="3575304"/>
            <a:ext cx="164592" cy="152400"/>
          </a:xfrm>
          <a:custGeom>
            <a:avLst/>
            <a:gdLst/>
            <a:ahLst/>
            <a:cxnLst/>
            <a:rect l="l" t="t" r="r" b="b"/>
            <a:pathLst>
              <a:path w="164592" h="152400">
                <a:moveTo>
                  <a:pt x="76962" y="152400"/>
                </a:moveTo>
                <a:lnTo>
                  <a:pt x="87630" y="152400"/>
                </a:lnTo>
                <a:lnTo>
                  <a:pt x="102254" y="150137"/>
                </a:lnTo>
                <a:lnTo>
                  <a:pt x="115935" y="145636"/>
                </a:lnTo>
                <a:lnTo>
                  <a:pt x="128424" y="139111"/>
                </a:lnTo>
                <a:lnTo>
                  <a:pt x="139470" y="130776"/>
                </a:lnTo>
                <a:lnTo>
                  <a:pt x="148821" y="120844"/>
                </a:lnTo>
                <a:lnTo>
                  <a:pt x="156228" y="109529"/>
                </a:lnTo>
                <a:lnTo>
                  <a:pt x="161439" y="97045"/>
                </a:lnTo>
                <a:lnTo>
                  <a:pt x="164204" y="83606"/>
                </a:lnTo>
                <a:lnTo>
                  <a:pt x="164592" y="76200"/>
                </a:lnTo>
                <a:lnTo>
                  <a:pt x="163198" y="62294"/>
                </a:lnTo>
                <a:lnTo>
                  <a:pt x="159192" y="49208"/>
                </a:lnTo>
                <a:lnTo>
                  <a:pt x="152830" y="37172"/>
                </a:lnTo>
                <a:lnTo>
                  <a:pt x="144373" y="26420"/>
                </a:lnTo>
                <a:lnTo>
                  <a:pt x="134079" y="17183"/>
                </a:lnTo>
                <a:lnTo>
                  <a:pt x="122206" y="9694"/>
                </a:lnTo>
                <a:lnTo>
                  <a:pt x="109015" y="4185"/>
                </a:lnTo>
                <a:lnTo>
                  <a:pt x="94763" y="889"/>
                </a:lnTo>
                <a:lnTo>
                  <a:pt x="82296" y="0"/>
                </a:lnTo>
                <a:lnTo>
                  <a:pt x="67156" y="1280"/>
                </a:lnTo>
                <a:lnTo>
                  <a:pt x="52959" y="4966"/>
                </a:lnTo>
                <a:lnTo>
                  <a:pt x="39943" y="10825"/>
                </a:lnTo>
                <a:lnTo>
                  <a:pt x="28347" y="18625"/>
                </a:lnTo>
                <a:lnTo>
                  <a:pt x="18411" y="28134"/>
                </a:lnTo>
                <a:lnTo>
                  <a:pt x="10373" y="39120"/>
                </a:lnTo>
                <a:lnTo>
                  <a:pt x="4473" y="51349"/>
                </a:lnTo>
                <a:lnTo>
                  <a:pt x="949" y="64590"/>
                </a:lnTo>
                <a:lnTo>
                  <a:pt x="0" y="76200"/>
                </a:lnTo>
                <a:lnTo>
                  <a:pt x="1372" y="90057"/>
                </a:lnTo>
                <a:lnTo>
                  <a:pt x="5323" y="103072"/>
                </a:lnTo>
                <a:lnTo>
                  <a:pt x="11602" y="115031"/>
                </a:lnTo>
                <a:lnTo>
                  <a:pt x="19958" y="125719"/>
                </a:lnTo>
                <a:lnTo>
                  <a:pt x="30141" y="134924"/>
                </a:lnTo>
                <a:lnTo>
                  <a:pt x="41899" y="142431"/>
                </a:lnTo>
                <a:lnTo>
                  <a:pt x="54983" y="148027"/>
                </a:lnTo>
                <a:lnTo>
                  <a:pt x="69141" y="151497"/>
                </a:lnTo>
                <a:lnTo>
                  <a:pt x="76962" y="152400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1592580" y="3956304"/>
            <a:ext cx="281940" cy="259842"/>
          </a:xfrm>
          <a:custGeom>
            <a:avLst/>
            <a:gdLst/>
            <a:ahLst/>
            <a:cxnLst/>
            <a:rect l="l" t="t" r="r" b="b"/>
            <a:pathLst>
              <a:path w="281939" h="259841">
                <a:moveTo>
                  <a:pt x="183457" y="259842"/>
                </a:moveTo>
                <a:lnTo>
                  <a:pt x="227838" y="259842"/>
                </a:lnTo>
                <a:lnTo>
                  <a:pt x="242966" y="257941"/>
                </a:lnTo>
                <a:lnTo>
                  <a:pt x="256339" y="252588"/>
                </a:lnTo>
                <a:lnTo>
                  <a:pt x="267434" y="244304"/>
                </a:lnTo>
                <a:lnTo>
                  <a:pt x="275729" y="233612"/>
                </a:lnTo>
                <a:lnTo>
                  <a:pt x="280702" y="221034"/>
                </a:lnTo>
                <a:lnTo>
                  <a:pt x="281940" y="210311"/>
                </a:lnTo>
                <a:lnTo>
                  <a:pt x="281940" y="79248"/>
                </a:lnTo>
                <a:lnTo>
                  <a:pt x="280621" y="65134"/>
                </a:lnTo>
                <a:lnTo>
                  <a:pt x="276817" y="51894"/>
                </a:lnTo>
                <a:lnTo>
                  <a:pt x="270754" y="39721"/>
                </a:lnTo>
                <a:lnTo>
                  <a:pt x="262657" y="28810"/>
                </a:lnTo>
                <a:lnTo>
                  <a:pt x="252753" y="19355"/>
                </a:lnTo>
                <a:lnTo>
                  <a:pt x="241267" y="11552"/>
                </a:lnTo>
                <a:lnTo>
                  <a:pt x="228426" y="5595"/>
                </a:lnTo>
                <a:lnTo>
                  <a:pt x="214456" y="1679"/>
                </a:lnTo>
                <a:lnTo>
                  <a:pt x="199644" y="0"/>
                </a:lnTo>
                <a:lnTo>
                  <a:pt x="189124" y="6118"/>
                </a:lnTo>
                <a:lnTo>
                  <a:pt x="177589" y="11090"/>
                </a:lnTo>
                <a:lnTo>
                  <a:pt x="165199" y="14753"/>
                </a:lnTo>
                <a:lnTo>
                  <a:pt x="152119" y="16943"/>
                </a:lnTo>
                <a:lnTo>
                  <a:pt x="140969" y="17526"/>
                </a:lnTo>
                <a:lnTo>
                  <a:pt x="127371" y="16647"/>
                </a:lnTo>
                <a:lnTo>
                  <a:pt x="114461" y="14125"/>
                </a:lnTo>
                <a:lnTo>
                  <a:pt x="102325" y="10129"/>
                </a:lnTo>
                <a:lnTo>
                  <a:pt x="91046" y="4827"/>
                </a:lnTo>
                <a:lnTo>
                  <a:pt x="83057" y="0"/>
                </a:lnTo>
                <a:lnTo>
                  <a:pt x="68231" y="1676"/>
                </a:lnTo>
                <a:lnTo>
                  <a:pt x="54255" y="5567"/>
                </a:lnTo>
                <a:lnTo>
                  <a:pt x="41365" y="11481"/>
                </a:lnTo>
                <a:lnTo>
                  <a:pt x="29796" y="19224"/>
                </a:lnTo>
                <a:lnTo>
                  <a:pt x="19783" y="28606"/>
                </a:lnTo>
                <a:lnTo>
                  <a:pt x="11562" y="39435"/>
                </a:lnTo>
                <a:lnTo>
                  <a:pt x="5368" y="51518"/>
                </a:lnTo>
                <a:lnTo>
                  <a:pt x="1436" y="64664"/>
                </a:lnTo>
                <a:lnTo>
                  <a:pt x="2" y="78681"/>
                </a:lnTo>
                <a:lnTo>
                  <a:pt x="0" y="210311"/>
                </a:lnTo>
                <a:lnTo>
                  <a:pt x="2094" y="223994"/>
                </a:lnTo>
                <a:lnTo>
                  <a:pt x="7980" y="236194"/>
                </a:lnTo>
                <a:lnTo>
                  <a:pt x="17066" y="246391"/>
                </a:lnTo>
                <a:lnTo>
                  <a:pt x="28759" y="254063"/>
                </a:lnTo>
                <a:lnTo>
                  <a:pt x="42464" y="258687"/>
                </a:lnTo>
                <a:lnTo>
                  <a:pt x="54102" y="259842"/>
                </a:lnTo>
                <a:lnTo>
                  <a:pt x="183457" y="259842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1651254" y="3803904"/>
            <a:ext cx="164592" cy="152400"/>
          </a:xfrm>
          <a:custGeom>
            <a:avLst/>
            <a:gdLst/>
            <a:ahLst/>
            <a:cxnLst/>
            <a:rect l="l" t="t" r="r" b="b"/>
            <a:pathLst>
              <a:path w="164592" h="152400">
                <a:moveTo>
                  <a:pt x="77724" y="152400"/>
                </a:moveTo>
                <a:lnTo>
                  <a:pt x="87630" y="152400"/>
                </a:lnTo>
                <a:lnTo>
                  <a:pt x="102462" y="150137"/>
                </a:lnTo>
                <a:lnTo>
                  <a:pt x="116250" y="145636"/>
                </a:lnTo>
                <a:lnTo>
                  <a:pt x="128762" y="139111"/>
                </a:lnTo>
                <a:lnTo>
                  <a:pt x="139772" y="130776"/>
                </a:lnTo>
                <a:lnTo>
                  <a:pt x="149051" y="120844"/>
                </a:lnTo>
                <a:lnTo>
                  <a:pt x="156369" y="109529"/>
                </a:lnTo>
                <a:lnTo>
                  <a:pt x="161499" y="97045"/>
                </a:lnTo>
                <a:lnTo>
                  <a:pt x="164212" y="83606"/>
                </a:lnTo>
                <a:lnTo>
                  <a:pt x="164592" y="76200"/>
                </a:lnTo>
                <a:lnTo>
                  <a:pt x="163224" y="62294"/>
                </a:lnTo>
                <a:lnTo>
                  <a:pt x="159282" y="49208"/>
                </a:lnTo>
                <a:lnTo>
                  <a:pt x="153004" y="37172"/>
                </a:lnTo>
                <a:lnTo>
                  <a:pt x="144629" y="26420"/>
                </a:lnTo>
                <a:lnTo>
                  <a:pt x="134397" y="17183"/>
                </a:lnTo>
                <a:lnTo>
                  <a:pt x="122545" y="9694"/>
                </a:lnTo>
                <a:lnTo>
                  <a:pt x="109313" y="4185"/>
                </a:lnTo>
                <a:lnTo>
                  <a:pt x="94939" y="889"/>
                </a:lnTo>
                <a:lnTo>
                  <a:pt x="82296" y="0"/>
                </a:lnTo>
                <a:lnTo>
                  <a:pt x="67359" y="1280"/>
                </a:lnTo>
                <a:lnTo>
                  <a:pt x="53268" y="4966"/>
                </a:lnTo>
                <a:lnTo>
                  <a:pt x="40281" y="10825"/>
                </a:lnTo>
                <a:lnTo>
                  <a:pt x="28657" y="18625"/>
                </a:lnTo>
                <a:lnTo>
                  <a:pt x="18655" y="28134"/>
                </a:lnTo>
                <a:lnTo>
                  <a:pt x="10533" y="39120"/>
                </a:lnTo>
                <a:lnTo>
                  <a:pt x="4551" y="51349"/>
                </a:lnTo>
                <a:lnTo>
                  <a:pt x="967" y="64590"/>
                </a:lnTo>
                <a:lnTo>
                  <a:pt x="0" y="76200"/>
                </a:lnTo>
                <a:lnTo>
                  <a:pt x="1360" y="89990"/>
                </a:lnTo>
                <a:lnTo>
                  <a:pt x="5282" y="102947"/>
                </a:lnTo>
                <a:lnTo>
                  <a:pt x="11525" y="114860"/>
                </a:lnTo>
                <a:lnTo>
                  <a:pt x="19851" y="125520"/>
                </a:lnTo>
                <a:lnTo>
                  <a:pt x="30018" y="134714"/>
                </a:lnTo>
                <a:lnTo>
                  <a:pt x="41788" y="142233"/>
                </a:lnTo>
                <a:lnTo>
                  <a:pt x="54922" y="147866"/>
                </a:lnTo>
                <a:lnTo>
                  <a:pt x="69178" y="151402"/>
                </a:lnTo>
                <a:lnTo>
                  <a:pt x="77724" y="152400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1426464" y="4108704"/>
            <a:ext cx="281178" cy="259842"/>
          </a:xfrm>
          <a:custGeom>
            <a:avLst/>
            <a:gdLst/>
            <a:ahLst/>
            <a:cxnLst/>
            <a:rect l="l" t="t" r="r" b="b"/>
            <a:pathLst>
              <a:path w="281178" h="259841">
                <a:moveTo>
                  <a:pt x="188749" y="6118"/>
                </a:moveTo>
                <a:lnTo>
                  <a:pt x="177034" y="11090"/>
                </a:lnTo>
                <a:lnTo>
                  <a:pt x="164662" y="14753"/>
                </a:lnTo>
                <a:lnTo>
                  <a:pt x="151796" y="16943"/>
                </a:lnTo>
                <a:lnTo>
                  <a:pt x="140969" y="17526"/>
                </a:lnTo>
                <a:lnTo>
                  <a:pt x="127522" y="16668"/>
                </a:lnTo>
                <a:lnTo>
                  <a:pt x="114706" y="14203"/>
                </a:lnTo>
                <a:lnTo>
                  <a:pt x="102561" y="10295"/>
                </a:lnTo>
                <a:lnTo>
                  <a:pt x="91128" y="5106"/>
                </a:lnTo>
                <a:lnTo>
                  <a:pt x="82295" y="0"/>
                </a:lnTo>
                <a:lnTo>
                  <a:pt x="67425" y="1690"/>
                </a:lnTo>
                <a:lnTo>
                  <a:pt x="53459" y="5615"/>
                </a:lnTo>
                <a:lnTo>
                  <a:pt x="40623" y="11580"/>
                </a:lnTo>
                <a:lnTo>
                  <a:pt x="29143" y="19390"/>
                </a:lnTo>
                <a:lnTo>
                  <a:pt x="19246" y="28851"/>
                </a:lnTo>
                <a:lnTo>
                  <a:pt x="11157" y="39767"/>
                </a:lnTo>
                <a:lnTo>
                  <a:pt x="5102" y="51945"/>
                </a:lnTo>
                <a:lnTo>
                  <a:pt x="1307" y="65189"/>
                </a:lnTo>
                <a:lnTo>
                  <a:pt x="0" y="79248"/>
                </a:lnTo>
                <a:lnTo>
                  <a:pt x="0" y="210311"/>
                </a:lnTo>
                <a:lnTo>
                  <a:pt x="2121" y="224094"/>
                </a:lnTo>
                <a:lnTo>
                  <a:pt x="8065" y="236368"/>
                </a:lnTo>
                <a:lnTo>
                  <a:pt x="17200" y="246599"/>
                </a:lnTo>
                <a:lnTo>
                  <a:pt x="28895" y="254253"/>
                </a:lnTo>
                <a:lnTo>
                  <a:pt x="42517" y="258797"/>
                </a:lnTo>
                <a:lnTo>
                  <a:pt x="53340" y="259842"/>
                </a:lnTo>
                <a:lnTo>
                  <a:pt x="227838" y="259842"/>
                </a:lnTo>
                <a:lnTo>
                  <a:pt x="242743" y="257912"/>
                </a:lnTo>
                <a:lnTo>
                  <a:pt x="255976" y="252481"/>
                </a:lnTo>
                <a:lnTo>
                  <a:pt x="266979" y="244083"/>
                </a:lnTo>
                <a:lnTo>
                  <a:pt x="275193" y="233251"/>
                </a:lnTo>
                <a:lnTo>
                  <a:pt x="280060" y="220519"/>
                </a:lnTo>
                <a:lnTo>
                  <a:pt x="281178" y="210311"/>
                </a:lnTo>
                <a:lnTo>
                  <a:pt x="281178" y="79248"/>
                </a:lnTo>
                <a:lnTo>
                  <a:pt x="279848" y="65068"/>
                </a:lnTo>
                <a:lnTo>
                  <a:pt x="276016" y="51771"/>
                </a:lnTo>
                <a:lnTo>
                  <a:pt x="269918" y="39554"/>
                </a:lnTo>
                <a:lnTo>
                  <a:pt x="261789" y="28613"/>
                </a:lnTo>
                <a:lnTo>
                  <a:pt x="251864" y="19147"/>
                </a:lnTo>
                <a:lnTo>
                  <a:pt x="240381" y="11353"/>
                </a:lnTo>
                <a:lnTo>
                  <a:pt x="227574" y="5429"/>
                </a:lnTo>
                <a:lnTo>
                  <a:pt x="213680" y="1571"/>
                </a:lnTo>
                <a:lnTo>
                  <a:pt x="199644" y="0"/>
                </a:lnTo>
                <a:lnTo>
                  <a:pt x="188749" y="6118"/>
                </a:lnTo>
                <a:close/>
              </a:path>
            </a:pathLst>
          </a:custGeom>
          <a:solidFill>
            <a:srgbClr val="00264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1485138" y="3956304"/>
            <a:ext cx="164592" cy="152400"/>
          </a:xfrm>
          <a:custGeom>
            <a:avLst/>
            <a:gdLst/>
            <a:ahLst/>
            <a:cxnLst/>
            <a:rect l="l" t="t" r="r" b="b"/>
            <a:pathLst>
              <a:path w="164591" h="152400">
                <a:moveTo>
                  <a:pt x="76962" y="152400"/>
                </a:moveTo>
                <a:lnTo>
                  <a:pt x="87630" y="152400"/>
                </a:lnTo>
                <a:lnTo>
                  <a:pt x="102254" y="150137"/>
                </a:lnTo>
                <a:lnTo>
                  <a:pt x="115935" y="145636"/>
                </a:lnTo>
                <a:lnTo>
                  <a:pt x="128424" y="139111"/>
                </a:lnTo>
                <a:lnTo>
                  <a:pt x="139470" y="130776"/>
                </a:lnTo>
                <a:lnTo>
                  <a:pt x="148821" y="120844"/>
                </a:lnTo>
                <a:lnTo>
                  <a:pt x="156228" y="109529"/>
                </a:lnTo>
                <a:lnTo>
                  <a:pt x="161439" y="97045"/>
                </a:lnTo>
                <a:lnTo>
                  <a:pt x="164204" y="83606"/>
                </a:lnTo>
                <a:lnTo>
                  <a:pt x="164592" y="76200"/>
                </a:lnTo>
                <a:lnTo>
                  <a:pt x="163198" y="62294"/>
                </a:lnTo>
                <a:lnTo>
                  <a:pt x="159192" y="49208"/>
                </a:lnTo>
                <a:lnTo>
                  <a:pt x="152830" y="37172"/>
                </a:lnTo>
                <a:lnTo>
                  <a:pt x="144373" y="26420"/>
                </a:lnTo>
                <a:lnTo>
                  <a:pt x="134079" y="17183"/>
                </a:lnTo>
                <a:lnTo>
                  <a:pt x="122206" y="9694"/>
                </a:lnTo>
                <a:lnTo>
                  <a:pt x="109015" y="4185"/>
                </a:lnTo>
                <a:lnTo>
                  <a:pt x="94763" y="889"/>
                </a:lnTo>
                <a:lnTo>
                  <a:pt x="82296" y="0"/>
                </a:lnTo>
                <a:lnTo>
                  <a:pt x="67156" y="1280"/>
                </a:lnTo>
                <a:lnTo>
                  <a:pt x="52959" y="4966"/>
                </a:lnTo>
                <a:lnTo>
                  <a:pt x="39943" y="10825"/>
                </a:lnTo>
                <a:lnTo>
                  <a:pt x="28347" y="18625"/>
                </a:lnTo>
                <a:lnTo>
                  <a:pt x="18411" y="28134"/>
                </a:lnTo>
                <a:lnTo>
                  <a:pt x="10373" y="39120"/>
                </a:lnTo>
                <a:lnTo>
                  <a:pt x="4473" y="51349"/>
                </a:lnTo>
                <a:lnTo>
                  <a:pt x="949" y="64590"/>
                </a:lnTo>
                <a:lnTo>
                  <a:pt x="0" y="76200"/>
                </a:lnTo>
                <a:lnTo>
                  <a:pt x="1372" y="90057"/>
                </a:lnTo>
                <a:lnTo>
                  <a:pt x="5323" y="103072"/>
                </a:lnTo>
                <a:lnTo>
                  <a:pt x="11602" y="115031"/>
                </a:lnTo>
                <a:lnTo>
                  <a:pt x="19958" y="125719"/>
                </a:lnTo>
                <a:lnTo>
                  <a:pt x="30141" y="134924"/>
                </a:lnTo>
                <a:lnTo>
                  <a:pt x="41899" y="142431"/>
                </a:lnTo>
                <a:lnTo>
                  <a:pt x="54983" y="148027"/>
                </a:lnTo>
                <a:lnTo>
                  <a:pt x="69141" y="151497"/>
                </a:lnTo>
                <a:lnTo>
                  <a:pt x="76962" y="152400"/>
                </a:lnTo>
                <a:close/>
              </a:path>
            </a:pathLst>
          </a:custGeom>
          <a:solidFill>
            <a:srgbClr val="00264A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919988" y="877220"/>
            <a:ext cx="4021338" cy="611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518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Operational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Challenges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4685"/>
              </a:lnSpc>
              <a:spcBef>
                <a:spcPts val="257"/>
              </a:spcBef>
            </a:pP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Strategies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to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increase</a:t>
            </a:r>
            <a:r>
              <a:rPr dirty="0" smtClean="0" sz="1600" spc="-14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probability</a:t>
            </a:r>
            <a:r>
              <a:rPr dirty="0" smtClean="0" sz="1600" spc="9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of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success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753360" y="1617908"/>
            <a:ext cx="120461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84BC00"/>
                </a:solidFill>
                <a:latin typeface="Arial"/>
                <a:cs typeface="Arial"/>
              </a:rPr>
              <a:t>Challenges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782264" y="1617908"/>
            <a:ext cx="16996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84BC00"/>
                </a:solidFill>
                <a:latin typeface="Arial"/>
                <a:cs typeface="Arial"/>
              </a:rPr>
              <a:t>Lesson</a:t>
            </a:r>
            <a:r>
              <a:rPr dirty="0" smtClean="0" sz="1800" spc="-4">
                <a:solidFill>
                  <a:srgbClr val="84BC00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84BC00"/>
                </a:solidFill>
                <a:latin typeface="Arial"/>
                <a:cs typeface="Arial"/>
              </a:rPr>
              <a:t>Learned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753360" y="1999129"/>
            <a:ext cx="114190" cy="416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20217" y="1999129"/>
            <a:ext cx="2369990" cy="1056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530"/>
              </a:lnSpc>
              <a:spcBef>
                <a:spcPts val="76"/>
              </a:spcBef>
            </a:pPr>
            <a:r>
              <a:rPr dirty="0" smtClean="0" sz="1400" spc="-104">
                <a:solidFill>
                  <a:srgbClr val="404342"/>
                </a:solidFill>
                <a:latin typeface="Arial"/>
                <a:cs typeface="Arial"/>
              </a:rPr>
              <a:t>V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accine</a:t>
            </a:r>
            <a:r>
              <a:rPr dirty="0" smtClean="0" sz="1400" spc="-5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availability</a:t>
            </a:r>
            <a:endParaRPr sz="1400">
              <a:latin typeface="Arial"/>
              <a:cs typeface="Arial"/>
            </a:endParaRPr>
          </a:p>
          <a:p>
            <a:pPr marL="12717" indent="-17">
              <a:lnSpc>
                <a:spcPct val="100041"/>
              </a:lnSpc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S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tart</a:t>
            </a:r>
            <a:r>
              <a:rPr dirty="0" smtClean="0" sz="1400" spc="-3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400" spc="-1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vaccination</a:t>
            </a:r>
            <a:r>
              <a:rPr dirty="0" smtClean="0" sz="1400" spc="-8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campaign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(start</a:t>
            </a:r>
            <a:r>
              <a:rPr dirty="0" smtClean="0" sz="1400" spc="-4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date,</a:t>
            </a:r>
            <a:r>
              <a:rPr dirty="0" smtClean="0" sz="1400" spc="-4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age</a:t>
            </a:r>
            <a:r>
              <a:rPr dirty="0" smtClean="0" sz="1400" spc="-3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group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recommendation)</a:t>
            </a:r>
            <a:endParaRPr sz="1400">
              <a:latin typeface="Arial"/>
              <a:cs typeface="Arial"/>
            </a:endParaRPr>
          </a:p>
          <a:p>
            <a:pPr marL="12700" marR="17967">
              <a:lnSpc>
                <a:spcPct val="95825"/>
              </a:lnSpc>
            </a:pPr>
            <a:r>
              <a:rPr dirty="0" smtClean="0" sz="1400" spc="-104">
                <a:solidFill>
                  <a:srgbClr val="404342"/>
                </a:solidFill>
                <a:latin typeface="Arial"/>
                <a:cs typeface="Arial"/>
              </a:rPr>
              <a:t>V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accination</a:t>
            </a:r>
            <a:r>
              <a:rPr dirty="0" smtClean="0" sz="1400" spc="-87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4">
                <a:solidFill>
                  <a:srgbClr val="404342"/>
                </a:solidFill>
                <a:latin typeface="Arial"/>
                <a:cs typeface="Arial"/>
              </a:rPr>
              <a:t>c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overage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783075" y="1999112"/>
            <a:ext cx="114190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949933" y="1999112"/>
            <a:ext cx="2654625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nternal</a:t>
            </a:r>
            <a:r>
              <a:rPr dirty="0" smtClean="0" sz="1400" spc="-57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400" spc="-3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External</a:t>
            </a:r>
            <a:r>
              <a:rPr dirty="0" smtClean="0" sz="1400" spc="-6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data</a:t>
            </a:r>
            <a:r>
              <a:rPr dirty="0" smtClean="0" sz="1400" spc="-4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mining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Feasibility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Close</a:t>
            </a:r>
            <a:r>
              <a:rPr dirty="0" smtClean="0" sz="1400" spc="-4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collaboration</a:t>
            </a:r>
            <a:r>
              <a:rPr dirty="0" smtClean="0" sz="1400" spc="-8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with</a:t>
            </a:r>
            <a:r>
              <a:rPr dirty="0" smtClean="0" sz="1400" spc="-3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Sponsor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53360" y="2852557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59028" y="3013694"/>
            <a:ext cx="1659312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Country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Selection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53360" y="3345583"/>
            <a:ext cx="114190" cy="8430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20217" y="3345583"/>
            <a:ext cx="1959710" cy="8430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667">
              <a:lnSpc>
                <a:spcPts val="1530"/>
              </a:lnSpc>
              <a:spcBef>
                <a:spcPts val="76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S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ummer</a:t>
            </a:r>
            <a:r>
              <a:rPr dirty="0" smtClean="0" sz="1400" spc="-5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period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Regulatory</a:t>
            </a:r>
            <a:r>
              <a:rPr dirty="0" smtClean="0" sz="1400" spc="-8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Environment</a:t>
            </a:r>
            <a:endParaRPr sz="1400">
              <a:latin typeface="Arial"/>
              <a:cs typeface="Arial"/>
            </a:endParaRPr>
          </a:p>
          <a:p>
            <a:pPr marL="12700" marR="30667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CF</a:t>
            </a:r>
            <a:endParaRPr sz="1400">
              <a:latin typeface="Arial"/>
              <a:cs typeface="Arial"/>
            </a:endParaRPr>
          </a:p>
          <a:p>
            <a:pPr marL="12700" marR="30667">
              <a:lnSpc>
                <a:spcPct val="95825"/>
              </a:lnSpc>
              <a:spcBef>
                <a:spcPts val="70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S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ite</a:t>
            </a:r>
            <a:r>
              <a:rPr dirty="0" smtClean="0" sz="14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Contract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83075" y="3345566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949933" y="3345566"/>
            <a:ext cx="2929802" cy="1056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2607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Regulatory</a:t>
            </a:r>
            <a:r>
              <a:rPr dirty="0" smtClean="0" sz="1400" spc="-87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Intelligence</a:t>
            </a:r>
            <a:r>
              <a:rPr dirty="0" smtClean="0" sz="1400" spc="-9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Database</a:t>
            </a:r>
            <a:r>
              <a:rPr dirty="0" smtClean="0" sz="1400" spc="-7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for</a:t>
            </a:r>
            <a:endParaRPr sz="1400">
              <a:latin typeface="Arial"/>
              <a:cs typeface="Arial"/>
            </a:endParaRPr>
          </a:p>
          <a:p>
            <a:pPr marL="22624" marR="26631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Observational</a:t>
            </a:r>
            <a:r>
              <a:rPr dirty="0" smtClean="0" sz="1400" spc="-10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Studies</a:t>
            </a:r>
            <a:endParaRPr sz="1400">
              <a:latin typeface="Arial"/>
              <a:cs typeface="Arial"/>
            </a:endParaRPr>
          </a:p>
          <a:p>
            <a:pPr marL="22607" marR="26631">
              <a:lnSpc>
                <a:spcPct val="95825"/>
              </a:lnSpc>
              <a:spcBef>
                <a:spcPts val="70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E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arly</a:t>
            </a:r>
            <a:r>
              <a:rPr dirty="0" smtClean="0" sz="1400" spc="-2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submission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  <a:spcBef>
                <a:spcPts val="70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A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ge</a:t>
            </a:r>
            <a:r>
              <a:rPr dirty="0" smtClean="0" sz="1400" spc="-1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specific</a:t>
            </a:r>
            <a:r>
              <a:rPr dirty="0" smtClean="0" sz="1400" spc="-6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ICF/assent</a:t>
            </a:r>
            <a:r>
              <a:rPr dirty="0" smtClean="0" sz="1400" spc="-87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form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Observational</a:t>
            </a:r>
            <a:r>
              <a:rPr dirty="0" smtClean="0" sz="1400" spc="-10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site</a:t>
            </a:r>
            <a:r>
              <a:rPr dirty="0" smtClean="0" sz="1400" spc="-3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contract</a:t>
            </a:r>
            <a:r>
              <a:rPr dirty="0" smtClean="0" sz="1400" spc="-6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template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83075" y="3772280"/>
            <a:ext cx="114190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3912" y="4472924"/>
            <a:ext cx="1230211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Study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Set-up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3360" y="4804781"/>
            <a:ext cx="114190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39084" y="4804781"/>
            <a:ext cx="2576496" cy="12697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Country</a:t>
            </a:r>
            <a:r>
              <a:rPr dirty="0" smtClean="0" sz="1400" spc="-6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specific</a:t>
            </a:r>
            <a:r>
              <a:rPr dirty="0" smtClean="0" sz="1400" spc="-6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vaccination</a:t>
            </a:r>
            <a:r>
              <a:rPr dirty="0" smtClean="0" sz="1400" spc="-8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site</a:t>
            </a:r>
            <a:endParaRPr sz="1400">
              <a:latin typeface="Arial"/>
              <a:cs typeface="Arial"/>
            </a:endParaRPr>
          </a:p>
          <a:p>
            <a:pPr marL="12717" marR="26631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setting</a:t>
            </a:r>
            <a:endParaRPr sz="1400">
              <a:latin typeface="Arial"/>
              <a:cs typeface="Arial"/>
            </a:endParaRPr>
          </a:p>
          <a:p>
            <a:pPr marL="12717" marR="77900" indent="-17">
              <a:lnSpc>
                <a:spcPct val="100041"/>
              </a:lnSpc>
              <a:spcBef>
                <a:spcPts val="70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S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ite</a:t>
            </a:r>
            <a:r>
              <a:rPr dirty="0" smtClean="0" sz="14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representativeness</a:t>
            </a:r>
            <a:r>
              <a:rPr dirty="0" smtClean="0" sz="1400" spc="-13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400" spc="-2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fulfill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di</a:t>
            </a:r>
            <a:r>
              <a:rPr dirty="0" smtClean="0" sz="1400" spc="-25">
                <a:solidFill>
                  <a:srgbClr val="404342"/>
                </a:solidFill>
                <a:latin typeface="Arial"/>
                <a:cs typeface="Arial"/>
              </a:rPr>
              <a:t>f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erent</a:t>
            </a:r>
            <a:r>
              <a:rPr dirty="0" smtClean="0" sz="1400" spc="-6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age</a:t>
            </a:r>
            <a:r>
              <a:rPr dirty="0" smtClean="0" sz="1400" spc="-3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cohort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S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ite</a:t>
            </a:r>
            <a:r>
              <a:rPr dirty="0" smtClean="0" sz="14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Interest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  <a:spcBef>
                <a:spcPts val="70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S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ite</a:t>
            </a:r>
            <a:r>
              <a:rPr dirty="0" smtClean="0" sz="14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Resources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83075" y="4804763"/>
            <a:ext cx="114190" cy="8430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68800" y="4804763"/>
            <a:ext cx="3216020" cy="16964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530"/>
              </a:lnSpc>
              <a:spcBef>
                <a:spcPts val="76"/>
              </a:spcBef>
            </a:pPr>
            <a:r>
              <a:rPr dirty="0" smtClean="0" sz="1400" spc="-4">
                <a:solidFill>
                  <a:srgbClr val="3F3F3F"/>
                </a:solidFill>
                <a:latin typeface="Arial"/>
                <a:cs typeface="Arial"/>
              </a:rPr>
              <a:t>E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arly</a:t>
            </a:r>
            <a:r>
              <a:rPr dirty="0" smtClean="0" sz="1400" spc="-22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engagement</a:t>
            </a:r>
            <a:endParaRPr sz="1400">
              <a:latin typeface="Arial"/>
              <a:cs typeface="Arial"/>
            </a:endParaRPr>
          </a:p>
          <a:p>
            <a:pPr marL="12717" marR="17967">
              <a:lnSpc>
                <a:spcPct val="95825"/>
              </a:lnSpc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Fair</a:t>
            </a:r>
            <a:r>
              <a:rPr dirty="0" smtClean="0" sz="1400" spc="-33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market</a:t>
            </a:r>
            <a:r>
              <a:rPr dirty="0" smtClean="0" sz="1400" spc="-52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compensation</a:t>
            </a:r>
            <a:endParaRPr sz="1400">
              <a:latin typeface="Arial"/>
              <a:cs typeface="Arial"/>
            </a:endParaRPr>
          </a:p>
          <a:p>
            <a:pPr marL="12700" marR="27964">
              <a:lnSpc>
                <a:spcPct val="100041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Leverage</a:t>
            </a:r>
            <a:r>
              <a:rPr dirty="0" smtClean="0" sz="1400" spc="-78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existing</a:t>
            </a:r>
            <a:r>
              <a:rPr dirty="0" smtClean="0" sz="1400" spc="-67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site</a:t>
            </a:r>
            <a:r>
              <a:rPr dirty="0" smtClean="0" sz="1400" spc="-3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influenza</a:t>
            </a:r>
            <a:r>
              <a:rPr dirty="0" smtClean="0" sz="1400" spc="-75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network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Diversify</a:t>
            </a:r>
            <a:r>
              <a:rPr dirty="0" smtClean="0" sz="1400" spc="-68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site</a:t>
            </a:r>
            <a:r>
              <a:rPr dirty="0" smtClean="0" sz="1400" spc="-36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setting</a:t>
            </a:r>
            <a:r>
              <a:rPr dirty="0" smtClean="0" sz="1400" spc="-56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(pediatricians,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boarding</a:t>
            </a:r>
            <a:r>
              <a:rPr dirty="0" smtClean="0" sz="1400" spc="-6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schools)</a:t>
            </a:r>
            <a:endParaRPr sz="1400">
              <a:latin typeface="Arial"/>
              <a:cs typeface="Arial"/>
            </a:endParaRPr>
          </a:p>
          <a:p>
            <a:pPr marL="12717" indent="-17">
              <a:lnSpc>
                <a:spcPct val="100041"/>
              </a:lnSpc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I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nvolve</a:t>
            </a:r>
            <a:r>
              <a:rPr dirty="0" smtClean="0" sz="1400" spc="-6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sponso</a:t>
            </a:r>
            <a:r>
              <a:rPr dirty="0" smtClean="0" sz="1400" spc="50">
                <a:solidFill>
                  <a:srgbClr val="3F3F3F"/>
                </a:solidFill>
                <a:latin typeface="Arial"/>
                <a:cs typeface="Arial"/>
              </a:rPr>
              <a:t>r</a:t>
            </a:r>
            <a:r>
              <a:rPr dirty="0" smtClean="0" sz="1400" spc="-25">
                <a:solidFill>
                  <a:srgbClr val="3F3F3F"/>
                </a:solidFill>
                <a:latin typeface="Arial"/>
                <a:cs typeface="Arial"/>
              </a:rPr>
              <a:t>’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</a:t>
            </a:r>
            <a:r>
              <a:rPr dirty="0" smtClean="0" sz="1400" spc="-7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a</a:t>
            </a:r>
            <a:r>
              <a:rPr dirty="0" smtClean="0" sz="1400" spc="-19">
                <a:solidFill>
                  <a:srgbClr val="3F3F3F"/>
                </a:solidFill>
                <a:latin typeface="Arial"/>
                <a:cs typeface="Arial"/>
              </a:rPr>
              <a:t>f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filiates</a:t>
            </a:r>
            <a:r>
              <a:rPr dirty="0" smtClean="0" sz="1400" spc="-7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to</a:t>
            </a:r>
            <a:r>
              <a:rPr dirty="0" smtClean="0" sz="1400" spc="-1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share</a:t>
            </a:r>
            <a:r>
              <a:rPr dirty="0" smtClean="0" sz="1400" spc="-54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a</a:t>
            </a:r>
            <a:r>
              <a:rPr dirty="0" smtClean="0" sz="1400" spc="-17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list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of</a:t>
            </a:r>
            <a:r>
              <a:rPr dirty="0" smtClean="0" sz="1400" spc="-21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sites</a:t>
            </a:r>
            <a:r>
              <a:rPr dirty="0" smtClean="0" sz="1400" spc="-38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using</a:t>
            </a:r>
            <a:r>
              <a:rPr dirty="0" smtClean="0" sz="1400" spc="-43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the</a:t>
            </a:r>
            <a:r>
              <a:rPr dirty="0" smtClean="0" sz="1400" spc="-2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vaccine</a:t>
            </a:r>
            <a:endParaRPr sz="1400">
              <a:latin typeface="Arial"/>
              <a:cs typeface="Arial"/>
            </a:endParaRPr>
          </a:p>
          <a:p>
            <a:pPr marL="12700" marR="17967">
              <a:lnSpc>
                <a:spcPct val="95825"/>
              </a:lnSpc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I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dentify</a:t>
            </a:r>
            <a:r>
              <a:rPr dirty="0" smtClean="0" sz="1400" spc="-56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back-up</a:t>
            </a:r>
            <a:r>
              <a:rPr dirty="0" smtClean="0" sz="1400" spc="-69">
                <a:solidFill>
                  <a:srgbClr val="3F3F3F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sites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53360" y="5231495"/>
            <a:ext cx="114190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53360" y="5658209"/>
            <a:ext cx="114190" cy="416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83075" y="5871548"/>
            <a:ext cx="114190" cy="2029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936" y="6232382"/>
            <a:ext cx="1556884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latin typeface="Arial"/>
                <a:cs typeface="Arial"/>
              </a:rPr>
              <a:t>Site</a:t>
            </a:r>
            <a:r>
              <a:rPr dirty="0" smtClean="0" sz="1600" spc="0">
                <a:latin typeface="Arial"/>
                <a:cs typeface="Arial"/>
              </a:rPr>
              <a:t> </a:t>
            </a:r>
            <a:r>
              <a:rPr dirty="0" smtClean="0" sz="1600" spc="0">
                <a:latin typeface="Arial"/>
                <a:cs typeface="Arial"/>
              </a:rPr>
              <a:t>Recruitment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3075" y="6298262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3F3F3F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73608" y="1385061"/>
            <a:ext cx="874471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bject 37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662940" y="1946909"/>
            <a:ext cx="8798814" cy="30419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673608" y="1957577"/>
            <a:ext cx="8744712" cy="0"/>
          </a:xfrm>
          <a:custGeom>
            <a:avLst/>
            <a:gdLst/>
            <a:ahLst/>
            <a:cxnLst/>
            <a:rect l="l" t="t" r="r" b="b"/>
            <a:pathLst>
              <a:path w="8744712" h="0">
                <a:moveTo>
                  <a:pt x="0" y="0"/>
                </a:moveTo>
                <a:lnTo>
                  <a:pt x="8744712" y="0"/>
                </a:lnTo>
              </a:path>
            </a:pathLst>
          </a:custGeom>
          <a:ln w="12700">
            <a:solidFill>
              <a:srgbClr val="00A2D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1666494" y="2423160"/>
            <a:ext cx="420624" cy="421386"/>
          </a:xfrm>
          <a:custGeom>
            <a:avLst/>
            <a:gdLst/>
            <a:ahLst/>
            <a:cxnLst/>
            <a:rect l="l" t="t" r="r" b="b"/>
            <a:pathLst>
              <a:path w="420624" h="421386">
                <a:moveTo>
                  <a:pt x="217520" y="156628"/>
                </a:moveTo>
                <a:lnTo>
                  <a:pt x="223384" y="146434"/>
                </a:lnTo>
                <a:lnTo>
                  <a:pt x="229184" y="141195"/>
                </a:lnTo>
                <a:lnTo>
                  <a:pt x="236200" y="140480"/>
                </a:lnTo>
                <a:lnTo>
                  <a:pt x="245714" y="143856"/>
                </a:lnTo>
                <a:lnTo>
                  <a:pt x="259006" y="150888"/>
                </a:lnTo>
                <a:lnTo>
                  <a:pt x="264414" y="153924"/>
                </a:lnTo>
                <a:lnTo>
                  <a:pt x="271727" y="158984"/>
                </a:lnTo>
                <a:lnTo>
                  <a:pt x="276564" y="164860"/>
                </a:lnTo>
                <a:lnTo>
                  <a:pt x="279123" y="171474"/>
                </a:lnTo>
                <a:lnTo>
                  <a:pt x="279601" y="178751"/>
                </a:lnTo>
                <a:lnTo>
                  <a:pt x="278196" y="186614"/>
                </a:lnTo>
                <a:lnTo>
                  <a:pt x="275104" y="194987"/>
                </a:lnTo>
                <a:lnTo>
                  <a:pt x="270525" y="203794"/>
                </a:lnTo>
                <a:lnTo>
                  <a:pt x="264654" y="212959"/>
                </a:lnTo>
                <a:lnTo>
                  <a:pt x="257690" y="222406"/>
                </a:lnTo>
                <a:lnTo>
                  <a:pt x="249830" y="232057"/>
                </a:lnTo>
                <a:lnTo>
                  <a:pt x="241272" y="241838"/>
                </a:lnTo>
                <a:lnTo>
                  <a:pt x="232213" y="251672"/>
                </a:lnTo>
                <a:lnTo>
                  <a:pt x="222851" y="261482"/>
                </a:lnTo>
                <a:lnTo>
                  <a:pt x="213383" y="271193"/>
                </a:lnTo>
                <a:lnTo>
                  <a:pt x="210312" y="274320"/>
                </a:lnTo>
                <a:lnTo>
                  <a:pt x="209550" y="274320"/>
                </a:lnTo>
                <a:lnTo>
                  <a:pt x="199982" y="264688"/>
                </a:lnTo>
                <a:lnTo>
                  <a:pt x="190496" y="254932"/>
                </a:lnTo>
                <a:lnTo>
                  <a:pt x="181284" y="245129"/>
                </a:lnTo>
                <a:lnTo>
                  <a:pt x="172540" y="235352"/>
                </a:lnTo>
                <a:lnTo>
                  <a:pt x="164455" y="225679"/>
                </a:lnTo>
                <a:lnTo>
                  <a:pt x="157222" y="216183"/>
                </a:lnTo>
                <a:lnTo>
                  <a:pt x="151034" y="206941"/>
                </a:lnTo>
                <a:lnTo>
                  <a:pt x="146084" y="198029"/>
                </a:lnTo>
                <a:lnTo>
                  <a:pt x="142563" y="189521"/>
                </a:lnTo>
                <a:lnTo>
                  <a:pt x="0" y="196236"/>
                </a:lnTo>
                <a:lnTo>
                  <a:pt x="0" y="341376"/>
                </a:lnTo>
                <a:lnTo>
                  <a:pt x="1326" y="355969"/>
                </a:lnTo>
                <a:lnTo>
                  <a:pt x="5142" y="369687"/>
                </a:lnTo>
                <a:lnTo>
                  <a:pt x="19275" y="393551"/>
                </a:lnTo>
                <a:lnTo>
                  <a:pt x="40458" y="411079"/>
                </a:lnTo>
                <a:lnTo>
                  <a:pt x="66749" y="420383"/>
                </a:lnTo>
                <a:lnTo>
                  <a:pt x="79248" y="421386"/>
                </a:lnTo>
                <a:lnTo>
                  <a:pt x="340614" y="421386"/>
                </a:lnTo>
                <a:lnTo>
                  <a:pt x="354937" y="420071"/>
                </a:lnTo>
                <a:lnTo>
                  <a:pt x="368491" y="416282"/>
                </a:lnTo>
                <a:lnTo>
                  <a:pt x="392277" y="402212"/>
                </a:lnTo>
                <a:lnTo>
                  <a:pt x="409957" y="381037"/>
                </a:lnTo>
                <a:lnTo>
                  <a:pt x="419512" y="354620"/>
                </a:lnTo>
                <a:lnTo>
                  <a:pt x="420624" y="341376"/>
                </a:lnTo>
                <a:lnTo>
                  <a:pt x="420624" y="128777"/>
                </a:lnTo>
                <a:lnTo>
                  <a:pt x="419804" y="114168"/>
                </a:lnTo>
                <a:lnTo>
                  <a:pt x="417405" y="100022"/>
                </a:lnTo>
                <a:lnTo>
                  <a:pt x="413516" y="86432"/>
                </a:lnTo>
                <a:lnTo>
                  <a:pt x="401624" y="61287"/>
                </a:lnTo>
                <a:lnTo>
                  <a:pt x="384839" y="39473"/>
                </a:lnTo>
                <a:lnTo>
                  <a:pt x="363875" y="21728"/>
                </a:lnTo>
                <a:lnTo>
                  <a:pt x="339444" y="8793"/>
                </a:lnTo>
                <a:lnTo>
                  <a:pt x="312259" y="1406"/>
                </a:lnTo>
                <a:lnTo>
                  <a:pt x="297857" y="24"/>
                </a:lnTo>
                <a:lnTo>
                  <a:pt x="297180" y="0"/>
                </a:lnTo>
                <a:lnTo>
                  <a:pt x="286732" y="7161"/>
                </a:lnTo>
                <a:lnTo>
                  <a:pt x="275705" y="13394"/>
                </a:lnTo>
                <a:lnTo>
                  <a:pt x="264136" y="18650"/>
                </a:lnTo>
                <a:lnTo>
                  <a:pt x="252061" y="22881"/>
                </a:lnTo>
                <a:lnTo>
                  <a:pt x="239517" y="26036"/>
                </a:lnTo>
                <a:lnTo>
                  <a:pt x="226540" y="28069"/>
                </a:lnTo>
                <a:lnTo>
                  <a:pt x="213167" y="28928"/>
                </a:lnTo>
                <a:lnTo>
                  <a:pt x="210312" y="28956"/>
                </a:lnTo>
                <a:lnTo>
                  <a:pt x="196925" y="28357"/>
                </a:lnTo>
                <a:lnTo>
                  <a:pt x="183857" y="26595"/>
                </a:lnTo>
                <a:lnTo>
                  <a:pt x="171168" y="23716"/>
                </a:lnTo>
                <a:lnTo>
                  <a:pt x="158918" y="19767"/>
                </a:lnTo>
                <a:lnTo>
                  <a:pt x="147165" y="14797"/>
                </a:lnTo>
                <a:lnTo>
                  <a:pt x="135971" y="8854"/>
                </a:lnTo>
                <a:lnTo>
                  <a:pt x="125393" y="1984"/>
                </a:lnTo>
                <a:lnTo>
                  <a:pt x="122682" y="0"/>
                </a:lnTo>
                <a:lnTo>
                  <a:pt x="108367" y="1313"/>
                </a:lnTo>
                <a:lnTo>
                  <a:pt x="94541" y="4211"/>
                </a:lnTo>
                <a:lnTo>
                  <a:pt x="81294" y="8602"/>
                </a:lnTo>
                <a:lnTo>
                  <a:pt x="68719" y="14391"/>
                </a:lnTo>
                <a:lnTo>
                  <a:pt x="56905" y="21485"/>
                </a:lnTo>
                <a:lnTo>
                  <a:pt x="45946" y="29792"/>
                </a:lnTo>
                <a:lnTo>
                  <a:pt x="35932" y="39218"/>
                </a:lnTo>
                <a:lnTo>
                  <a:pt x="26955" y="49670"/>
                </a:lnTo>
                <a:lnTo>
                  <a:pt x="19107" y="61055"/>
                </a:lnTo>
                <a:lnTo>
                  <a:pt x="12479" y="73279"/>
                </a:lnTo>
                <a:lnTo>
                  <a:pt x="7162" y="86249"/>
                </a:lnTo>
                <a:lnTo>
                  <a:pt x="3249" y="99873"/>
                </a:lnTo>
                <a:lnTo>
                  <a:pt x="831" y="114056"/>
                </a:lnTo>
                <a:lnTo>
                  <a:pt x="0" y="128778"/>
                </a:lnTo>
                <a:lnTo>
                  <a:pt x="0" y="164647"/>
                </a:lnTo>
                <a:lnTo>
                  <a:pt x="156210" y="153924"/>
                </a:lnTo>
                <a:lnTo>
                  <a:pt x="171615" y="148235"/>
                </a:lnTo>
                <a:lnTo>
                  <a:pt x="184551" y="149123"/>
                </a:lnTo>
                <a:lnTo>
                  <a:pt x="194946" y="154262"/>
                </a:lnTo>
                <a:lnTo>
                  <a:pt x="202726" y="161325"/>
                </a:lnTo>
                <a:lnTo>
                  <a:pt x="207821" y="167983"/>
                </a:lnTo>
                <a:lnTo>
                  <a:pt x="210158" y="171911"/>
                </a:lnTo>
                <a:lnTo>
                  <a:pt x="210312" y="172212"/>
                </a:lnTo>
                <a:lnTo>
                  <a:pt x="217520" y="156628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1666494" y="2577084"/>
            <a:ext cx="156210" cy="42312"/>
          </a:xfrm>
          <a:custGeom>
            <a:avLst/>
            <a:gdLst/>
            <a:ahLst/>
            <a:cxnLst/>
            <a:rect l="l" t="t" r="r" b="b"/>
            <a:pathLst>
              <a:path w="156210" h="42312">
                <a:moveTo>
                  <a:pt x="0" y="42312"/>
                </a:moveTo>
                <a:lnTo>
                  <a:pt x="142563" y="35597"/>
                </a:lnTo>
                <a:lnTo>
                  <a:pt x="140665" y="27569"/>
                </a:lnTo>
                <a:lnTo>
                  <a:pt x="140582" y="20097"/>
                </a:lnTo>
                <a:lnTo>
                  <a:pt x="142507" y="13255"/>
                </a:lnTo>
                <a:lnTo>
                  <a:pt x="146631" y="7121"/>
                </a:lnTo>
                <a:lnTo>
                  <a:pt x="153149" y="1769"/>
                </a:lnTo>
                <a:lnTo>
                  <a:pt x="156210" y="0"/>
                </a:lnTo>
                <a:lnTo>
                  <a:pt x="0" y="10723"/>
                </a:lnTo>
                <a:lnTo>
                  <a:pt x="0" y="42312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1754124" y="2177796"/>
            <a:ext cx="245364" cy="245364"/>
          </a:xfrm>
          <a:custGeom>
            <a:avLst/>
            <a:gdLst/>
            <a:ahLst/>
            <a:cxnLst/>
            <a:rect l="l" t="t" r="r" b="b"/>
            <a:pathLst>
              <a:path w="245363" h="245363">
                <a:moveTo>
                  <a:pt x="380" y="112929"/>
                </a:moveTo>
                <a:lnTo>
                  <a:pt x="0" y="122681"/>
                </a:lnTo>
                <a:lnTo>
                  <a:pt x="865" y="137350"/>
                </a:lnTo>
                <a:lnTo>
                  <a:pt x="3396" y="151503"/>
                </a:lnTo>
                <a:lnTo>
                  <a:pt x="7493" y="165042"/>
                </a:lnTo>
                <a:lnTo>
                  <a:pt x="13058" y="177869"/>
                </a:lnTo>
                <a:lnTo>
                  <a:pt x="19993" y="189885"/>
                </a:lnTo>
                <a:lnTo>
                  <a:pt x="28198" y="200991"/>
                </a:lnTo>
                <a:lnTo>
                  <a:pt x="37575" y="211089"/>
                </a:lnTo>
                <a:lnTo>
                  <a:pt x="48026" y="220081"/>
                </a:lnTo>
                <a:lnTo>
                  <a:pt x="59451" y="227866"/>
                </a:lnTo>
                <a:lnTo>
                  <a:pt x="71753" y="234348"/>
                </a:lnTo>
                <a:lnTo>
                  <a:pt x="84832" y="239427"/>
                </a:lnTo>
                <a:lnTo>
                  <a:pt x="98590" y="243005"/>
                </a:lnTo>
                <a:lnTo>
                  <a:pt x="112929" y="244983"/>
                </a:lnTo>
                <a:lnTo>
                  <a:pt x="122681" y="245363"/>
                </a:lnTo>
                <a:lnTo>
                  <a:pt x="137350" y="244498"/>
                </a:lnTo>
                <a:lnTo>
                  <a:pt x="151503" y="241967"/>
                </a:lnTo>
                <a:lnTo>
                  <a:pt x="165042" y="237870"/>
                </a:lnTo>
                <a:lnTo>
                  <a:pt x="177869" y="232305"/>
                </a:lnTo>
                <a:lnTo>
                  <a:pt x="189885" y="225370"/>
                </a:lnTo>
                <a:lnTo>
                  <a:pt x="200991" y="217165"/>
                </a:lnTo>
                <a:lnTo>
                  <a:pt x="211089" y="207788"/>
                </a:lnTo>
                <a:lnTo>
                  <a:pt x="220081" y="197337"/>
                </a:lnTo>
                <a:lnTo>
                  <a:pt x="227866" y="185912"/>
                </a:lnTo>
                <a:lnTo>
                  <a:pt x="234348" y="173610"/>
                </a:lnTo>
                <a:lnTo>
                  <a:pt x="239427" y="160531"/>
                </a:lnTo>
                <a:lnTo>
                  <a:pt x="243005" y="146773"/>
                </a:lnTo>
                <a:lnTo>
                  <a:pt x="244983" y="132434"/>
                </a:lnTo>
                <a:lnTo>
                  <a:pt x="245363" y="122681"/>
                </a:lnTo>
                <a:lnTo>
                  <a:pt x="244498" y="108013"/>
                </a:lnTo>
                <a:lnTo>
                  <a:pt x="241967" y="93860"/>
                </a:lnTo>
                <a:lnTo>
                  <a:pt x="237870" y="80321"/>
                </a:lnTo>
                <a:lnTo>
                  <a:pt x="232305" y="67494"/>
                </a:lnTo>
                <a:lnTo>
                  <a:pt x="225370" y="55478"/>
                </a:lnTo>
                <a:lnTo>
                  <a:pt x="217165" y="44372"/>
                </a:lnTo>
                <a:lnTo>
                  <a:pt x="207788" y="34274"/>
                </a:lnTo>
                <a:lnTo>
                  <a:pt x="197337" y="25282"/>
                </a:lnTo>
                <a:lnTo>
                  <a:pt x="185912" y="17497"/>
                </a:lnTo>
                <a:lnTo>
                  <a:pt x="173610" y="11015"/>
                </a:lnTo>
                <a:lnTo>
                  <a:pt x="160531" y="5936"/>
                </a:lnTo>
                <a:lnTo>
                  <a:pt x="146773" y="2358"/>
                </a:lnTo>
                <a:lnTo>
                  <a:pt x="132434" y="380"/>
                </a:lnTo>
                <a:lnTo>
                  <a:pt x="122681" y="0"/>
                </a:lnTo>
                <a:lnTo>
                  <a:pt x="108013" y="865"/>
                </a:lnTo>
                <a:lnTo>
                  <a:pt x="93860" y="3396"/>
                </a:lnTo>
                <a:lnTo>
                  <a:pt x="80321" y="7493"/>
                </a:lnTo>
                <a:lnTo>
                  <a:pt x="67494" y="13058"/>
                </a:lnTo>
                <a:lnTo>
                  <a:pt x="55478" y="19993"/>
                </a:lnTo>
                <a:lnTo>
                  <a:pt x="44372" y="28198"/>
                </a:lnTo>
                <a:lnTo>
                  <a:pt x="34274" y="37575"/>
                </a:lnTo>
                <a:lnTo>
                  <a:pt x="25282" y="48026"/>
                </a:lnTo>
                <a:lnTo>
                  <a:pt x="17497" y="59451"/>
                </a:lnTo>
                <a:lnTo>
                  <a:pt x="11015" y="71753"/>
                </a:lnTo>
                <a:lnTo>
                  <a:pt x="5936" y="84832"/>
                </a:lnTo>
                <a:lnTo>
                  <a:pt x="2358" y="98590"/>
                </a:lnTo>
                <a:lnTo>
                  <a:pt x="380" y="112929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1212342" y="2177796"/>
            <a:ext cx="420624" cy="666750"/>
          </a:xfrm>
          <a:custGeom>
            <a:avLst/>
            <a:gdLst/>
            <a:ahLst/>
            <a:cxnLst/>
            <a:rect l="l" t="t" r="r" b="b"/>
            <a:pathLst>
              <a:path w="420624" h="666750">
                <a:moveTo>
                  <a:pt x="88016" y="112929"/>
                </a:moveTo>
                <a:lnTo>
                  <a:pt x="87630" y="122681"/>
                </a:lnTo>
                <a:lnTo>
                  <a:pt x="88506" y="137350"/>
                </a:lnTo>
                <a:lnTo>
                  <a:pt x="91067" y="151503"/>
                </a:lnTo>
                <a:lnTo>
                  <a:pt x="95209" y="165042"/>
                </a:lnTo>
                <a:lnTo>
                  <a:pt x="100827" y="177869"/>
                </a:lnTo>
                <a:lnTo>
                  <a:pt x="107817" y="189885"/>
                </a:lnTo>
                <a:lnTo>
                  <a:pt x="116075" y="200991"/>
                </a:lnTo>
                <a:lnTo>
                  <a:pt x="125498" y="211089"/>
                </a:lnTo>
                <a:lnTo>
                  <a:pt x="135981" y="220081"/>
                </a:lnTo>
                <a:lnTo>
                  <a:pt x="147420" y="227866"/>
                </a:lnTo>
                <a:lnTo>
                  <a:pt x="159711" y="234348"/>
                </a:lnTo>
                <a:lnTo>
                  <a:pt x="172751" y="239427"/>
                </a:lnTo>
                <a:lnTo>
                  <a:pt x="186435" y="243005"/>
                </a:lnTo>
                <a:lnTo>
                  <a:pt x="200659" y="244983"/>
                </a:lnTo>
                <a:lnTo>
                  <a:pt x="210312" y="245363"/>
                </a:lnTo>
                <a:lnTo>
                  <a:pt x="224980" y="244498"/>
                </a:lnTo>
                <a:lnTo>
                  <a:pt x="239133" y="241967"/>
                </a:lnTo>
                <a:lnTo>
                  <a:pt x="252672" y="237870"/>
                </a:lnTo>
                <a:lnTo>
                  <a:pt x="265499" y="232305"/>
                </a:lnTo>
                <a:lnTo>
                  <a:pt x="277515" y="225370"/>
                </a:lnTo>
                <a:lnTo>
                  <a:pt x="288621" y="217165"/>
                </a:lnTo>
                <a:lnTo>
                  <a:pt x="298719" y="207788"/>
                </a:lnTo>
                <a:lnTo>
                  <a:pt x="307711" y="197337"/>
                </a:lnTo>
                <a:lnTo>
                  <a:pt x="315496" y="185912"/>
                </a:lnTo>
                <a:lnTo>
                  <a:pt x="321978" y="173610"/>
                </a:lnTo>
                <a:lnTo>
                  <a:pt x="327057" y="160531"/>
                </a:lnTo>
                <a:lnTo>
                  <a:pt x="330635" y="146773"/>
                </a:lnTo>
                <a:lnTo>
                  <a:pt x="332613" y="132434"/>
                </a:lnTo>
                <a:lnTo>
                  <a:pt x="332994" y="122681"/>
                </a:lnTo>
                <a:lnTo>
                  <a:pt x="332128" y="108013"/>
                </a:lnTo>
                <a:lnTo>
                  <a:pt x="329597" y="93860"/>
                </a:lnTo>
                <a:lnTo>
                  <a:pt x="325500" y="80321"/>
                </a:lnTo>
                <a:lnTo>
                  <a:pt x="319935" y="67494"/>
                </a:lnTo>
                <a:lnTo>
                  <a:pt x="313000" y="55478"/>
                </a:lnTo>
                <a:lnTo>
                  <a:pt x="304795" y="44372"/>
                </a:lnTo>
                <a:lnTo>
                  <a:pt x="295418" y="34274"/>
                </a:lnTo>
                <a:lnTo>
                  <a:pt x="284967" y="25282"/>
                </a:lnTo>
                <a:lnTo>
                  <a:pt x="273542" y="17497"/>
                </a:lnTo>
                <a:lnTo>
                  <a:pt x="261240" y="11015"/>
                </a:lnTo>
                <a:lnTo>
                  <a:pt x="248161" y="5936"/>
                </a:lnTo>
                <a:lnTo>
                  <a:pt x="234403" y="2358"/>
                </a:lnTo>
                <a:lnTo>
                  <a:pt x="220064" y="380"/>
                </a:lnTo>
                <a:lnTo>
                  <a:pt x="210312" y="0"/>
                </a:lnTo>
                <a:lnTo>
                  <a:pt x="195787" y="865"/>
                </a:lnTo>
                <a:lnTo>
                  <a:pt x="181734" y="3396"/>
                </a:lnTo>
                <a:lnTo>
                  <a:pt x="168257" y="7493"/>
                </a:lnTo>
                <a:lnTo>
                  <a:pt x="155459" y="13058"/>
                </a:lnTo>
                <a:lnTo>
                  <a:pt x="143445" y="19993"/>
                </a:lnTo>
                <a:lnTo>
                  <a:pt x="132318" y="28198"/>
                </a:lnTo>
                <a:lnTo>
                  <a:pt x="122182" y="37575"/>
                </a:lnTo>
                <a:lnTo>
                  <a:pt x="113142" y="48026"/>
                </a:lnTo>
                <a:lnTo>
                  <a:pt x="105302" y="59451"/>
                </a:lnTo>
                <a:lnTo>
                  <a:pt x="98765" y="71753"/>
                </a:lnTo>
                <a:lnTo>
                  <a:pt x="93636" y="84832"/>
                </a:lnTo>
                <a:lnTo>
                  <a:pt x="90018" y="98590"/>
                </a:lnTo>
                <a:lnTo>
                  <a:pt x="88016" y="112929"/>
                </a:lnTo>
                <a:close/>
              </a:path>
              <a:path w="420624" h="666750">
                <a:moveTo>
                  <a:pt x="0" y="441600"/>
                </a:moveTo>
                <a:lnTo>
                  <a:pt x="142763" y="434885"/>
                </a:lnTo>
                <a:lnTo>
                  <a:pt x="140812" y="426857"/>
                </a:lnTo>
                <a:lnTo>
                  <a:pt x="140678" y="419385"/>
                </a:lnTo>
                <a:lnTo>
                  <a:pt x="142558" y="412543"/>
                </a:lnTo>
                <a:lnTo>
                  <a:pt x="146650" y="406409"/>
                </a:lnTo>
                <a:lnTo>
                  <a:pt x="153150" y="401057"/>
                </a:lnTo>
                <a:lnTo>
                  <a:pt x="156210" y="399287"/>
                </a:lnTo>
                <a:lnTo>
                  <a:pt x="171871" y="393599"/>
                </a:lnTo>
                <a:lnTo>
                  <a:pt x="0" y="410011"/>
                </a:lnTo>
                <a:lnTo>
                  <a:pt x="0" y="441600"/>
                </a:lnTo>
                <a:close/>
              </a:path>
              <a:path w="420624" h="666750">
                <a:moveTo>
                  <a:pt x="252061" y="268245"/>
                </a:moveTo>
                <a:lnTo>
                  <a:pt x="239517" y="271400"/>
                </a:lnTo>
                <a:lnTo>
                  <a:pt x="226540" y="273433"/>
                </a:lnTo>
                <a:lnTo>
                  <a:pt x="213167" y="274292"/>
                </a:lnTo>
                <a:lnTo>
                  <a:pt x="210312" y="274319"/>
                </a:lnTo>
                <a:lnTo>
                  <a:pt x="196925" y="273721"/>
                </a:lnTo>
                <a:lnTo>
                  <a:pt x="183857" y="271959"/>
                </a:lnTo>
                <a:lnTo>
                  <a:pt x="171168" y="269080"/>
                </a:lnTo>
                <a:lnTo>
                  <a:pt x="158918" y="265131"/>
                </a:lnTo>
                <a:lnTo>
                  <a:pt x="147165" y="260161"/>
                </a:lnTo>
                <a:lnTo>
                  <a:pt x="135971" y="254218"/>
                </a:lnTo>
                <a:lnTo>
                  <a:pt x="125393" y="247348"/>
                </a:lnTo>
                <a:lnTo>
                  <a:pt x="122682" y="245363"/>
                </a:lnTo>
                <a:lnTo>
                  <a:pt x="108367" y="246677"/>
                </a:lnTo>
                <a:lnTo>
                  <a:pt x="94541" y="249575"/>
                </a:lnTo>
                <a:lnTo>
                  <a:pt x="81294" y="253966"/>
                </a:lnTo>
                <a:lnTo>
                  <a:pt x="68719" y="259755"/>
                </a:lnTo>
                <a:lnTo>
                  <a:pt x="56905" y="266849"/>
                </a:lnTo>
                <a:lnTo>
                  <a:pt x="45946" y="275156"/>
                </a:lnTo>
                <a:lnTo>
                  <a:pt x="35932" y="284582"/>
                </a:lnTo>
                <a:lnTo>
                  <a:pt x="26955" y="295034"/>
                </a:lnTo>
                <a:lnTo>
                  <a:pt x="19107" y="306419"/>
                </a:lnTo>
                <a:lnTo>
                  <a:pt x="12479" y="318643"/>
                </a:lnTo>
                <a:lnTo>
                  <a:pt x="7162" y="331613"/>
                </a:lnTo>
                <a:lnTo>
                  <a:pt x="3249" y="345237"/>
                </a:lnTo>
                <a:lnTo>
                  <a:pt x="831" y="359420"/>
                </a:lnTo>
                <a:lnTo>
                  <a:pt x="0" y="374141"/>
                </a:lnTo>
                <a:lnTo>
                  <a:pt x="0" y="410011"/>
                </a:lnTo>
                <a:lnTo>
                  <a:pt x="171871" y="393599"/>
                </a:lnTo>
                <a:lnTo>
                  <a:pt x="184889" y="394487"/>
                </a:lnTo>
                <a:lnTo>
                  <a:pt x="195245" y="399626"/>
                </a:lnTo>
                <a:lnTo>
                  <a:pt x="202922" y="406689"/>
                </a:lnTo>
                <a:lnTo>
                  <a:pt x="207901" y="413347"/>
                </a:lnTo>
                <a:lnTo>
                  <a:pt x="210164" y="417275"/>
                </a:lnTo>
                <a:lnTo>
                  <a:pt x="210312" y="417575"/>
                </a:lnTo>
                <a:lnTo>
                  <a:pt x="217786" y="402074"/>
                </a:lnTo>
                <a:lnTo>
                  <a:pt x="223829" y="391895"/>
                </a:lnTo>
                <a:lnTo>
                  <a:pt x="229715" y="386616"/>
                </a:lnTo>
                <a:lnTo>
                  <a:pt x="236719" y="385810"/>
                </a:lnTo>
                <a:lnTo>
                  <a:pt x="246114" y="389054"/>
                </a:lnTo>
                <a:lnTo>
                  <a:pt x="259175" y="395922"/>
                </a:lnTo>
                <a:lnTo>
                  <a:pt x="265176" y="399287"/>
                </a:lnTo>
                <a:lnTo>
                  <a:pt x="272369" y="404365"/>
                </a:lnTo>
                <a:lnTo>
                  <a:pt x="277110" y="410263"/>
                </a:lnTo>
                <a:lnTo>
                  <a:pt x="279592" y="416904"/>
                </a:lnTo>
                <a:lnTo>
                  <a:pt x="280008" y="424210"/>
                </a:lnTo>
                <a:lnTo>
                  <a:pt x="278551" y="432106"/>
                </a:lnTo>
                <a:lnTo>
                  <a:pt x="275414" y="440514"/>
                </a:lnTo>
                <a:lnTo>
                  <a:pt x="270790" y="449357"/>
                </a:lnTo>
                <a:lnTo>
                  <a:pt x="264872" y="458558"/>
                </a:lnTo>
                <a:lnTo>
                  <a:pt x="257853" y="468041"/>
                </a:lnTo>
                <a:lnTo>
                  <a:pt x="249927" y="477728"/>
                </a:lnTo>
                <a:lnTo>
                  <a:pt x="241287" y="487542"/>
                </a:lnTo>
                <a:lnTo>
                  <a:pt x="232125" y="497407"/>
                </a:lnTo>
                <a:lnTo>
                  <a:pt x="222635" y="507246"/>
                </a:lnTo>
                <a:lnTo>
                  <a:pt x="213009" y="516982"/>
                </a:lnTo>
                <a:lnTo>
                  <a:pt x="210312" y="519683"/>
                </a:lnTo>
                <a:lnTo>
                  <a:pt x="209550" y="519683"/>
                </a:lnTo>
                <a:lnTo>
                  <a:pt x="200119" y="510052"/>
                </a:lnTo>
                <a:lnTo>
                  <a:pt x="190731" y="500296"/>
                </a:lnTo>
                <a:lnTo>
                  <a:pt x="181583" y="490493"/>
                </a:lnTo>
                <a:lnTo>
                  <a:pt x="172871" y="480716"/>
                </a:lnTo>
                <a:lnTo>
                  <a:pt x="164793" y="471043"/>
                </a:lnTo>
                <a:lnTo>
                  <a:pt x="157546" y="461547"/>
                </a:lnTo>
                <a:lnTo>
                  <a:pt x="151327" y="452305"/>
                </a:lnTo>
                <a:lnTo>
                  <a:pt x="146334" y="443393"/>
                </a:lnTo>
                <a:lnTo>
                  <a:pt x="142763" y="434885"/>
                </a:lnTo>
                <a:lnTo>
                  <a:pt x="0" y="441600"/>
                </a:lnTo>
                <a:lnTo>
                  <a:pt x="0" y="586739"/>
                </a:lnTo>
                <a:lnTo>
                  <a:pt x="1314" y="601265"/>
                </a:lnTo>
                <a:lnTo>
                  <a:pt x="5103" y="614925"/>
                </a:lnTo>
                <a:lnTo>
                  <a:pt x="19173" y="638715"/>
                </a:lnTo>
                <a:lnTo>
                  <a:pt x="40348" y="656247"/>
                </a:lnTo>
                <a:lnTo>
                  <a:pt x="66765" y="665659"/>
                </a:lnTo>
                <a:lnTo>
                  <a:pt x="80010" y="666749"/>
                </a:lnTo>
                <a:lnTo>
                  <a:pt x="340614" y="666749"/>
                </a:lnTo>
                <a:lnTo>
                  <a:pt x="355139" y="665435"/>
                </a:lnTo>
                <a:lnTo>
                  <a:pt x="368799" y="661646"/>
                </a:lnTo>
                <a:lnTo>
                  <a:pt x="392589" y="647576"/>
                </a:lnTo>
                <a:lnTo>
                  <a:pt x="410121" y="626401"/>
                </a:lnTo>
                <a:lnTo>
                  <a:pt x="419533" y="599984"/>
                </a:lnTo>
                <a:lnTo>
                  <a:pt x="420624" y="586739"/>
                </a:lnTo>
                <a:lnTo>
                  <a:pt x="420624" y="374141"/>
                </a:lnTo>
                <a:lnTo>
                  <a:pt x="419804" y="359532"/>
                </a:lnTo>
                <a:lnTo>
                  <a:pt x="417405" y="345386"/>
                </a:lnTo>
                <a:lnTo>
                  <a:pt x="413516" y="331796"/>
                </a:lnTo>
                <a:lnTo>
                  <a:pt x="401624" y="306651"/>
                </a:lnTo>
                <a:lnTo>
                  <a:pt x="384839" y="284837"/>
                </a:lnTo>
                <a:lnTo>
                  <a:pt x="363875" y="267092"/>
                </a:lnTo>
                <a:lnTo>
                  <a:pt x="339444" y="254157"/>
                </a:lnTo>
                <a:lnTo>
                  <a:pt x="312259" y="246770"/>
                </a:lnTo>
                <a:lnTo>
                  <a:pt x="297857" y="245388"/>
                </a:lnTo>
                <a:lnTo>
                  <a:pt x="297180" y="245363"/>
                </a:lnTo>
                <a:lnTo>
                  <a:pt x="286732" y="252525"/>
                </a:lnTo>
                <a:lnTo>
                  <a:pt x="275705" y="258758"/>
                </a:lnTo>
                <a:lnTo>
                  <a:pt x="264136" y="264014"/>
                </a:lnTo>
                <a:lnTo>
                  <a:pt x="252061" y="268245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1552956" y="2881001"/>
            <a:ext cx="307086" cy="189858"/>
          </a:xfrm>
          <a:custGeom>
            <a:avLst/>
            <a:gdLst/>
            <a:ahLst/>
            <a:cxnLst/>
            <a:rect l="l" t="t" r="r" b="b"/>
            <a:pathLst>
              <a:path w="307086" h="189858">
                <a:moveTo>
                  <a:pt x="173284" y="189858"/>
                </a:moveTo>
                <a:lnTo>
                  <a:pt x="248412" y="189858"/>
                </a:lnTo>
                <a:lnTo>
                  <a:pt x="263383" y="188093"/>
                </a:lnTo>
                <a:lnTo>
                  <a:pt x="276987" y="183105"/>
                </a:lnTo>
                <a:lnTo>
                  <a:pt x="288687" y="175353"/>
                </a:lnTo>
                <a:lnTo>
                  <a:pt x="297947" y="165298"/>
                </a:lnTo>
                <a:lnTo>
                  <a:pt x="304230" y="153397"/>
                </a:lnTo>
                <a:lnTo>
                  <a:pt x="307000" y="140112"/>
                </a:lnTo>
                <a:lnTo>
                  <a:pt x="307086" y="0"/>
                </a:lnTo>
                <a:lnTo>
                  <a:pt x="167492" y="6074"/>
                </a:lnTo>
                <a:lnTo>
                  <a:pt x="175383" y="5922"/>
                </a:lnTo>
                <a:lnTo>
                  <a:pt x="187921" y="11117"/>
                </a:lnTo>
                <a:lnTo>
                  <a:pt x="193548" y="13836"/>
                </a:lnTo>
                <a:lnTo>
                  <a:pt x="200550" y="18777"/>
                </a:lnTo>
                <a:lnTo>
                  <a:pt x="203988" y="24799"/>
                </a:lnTo>
                <a:lnTo>
                  <a:pt x="204283" y="31746"/>
                </a:lnTo>
                <a:lnTo>
                  <a:pt x="201858" y="39463"/>
                </a:lnTo>
                <a:lnTo>
                  <a:pt x="197135" y="47793"/>
                </a:lnTo>
                <a:lnTo>
                  <a:pt x="190535" y="56580"/>
                </a:lnTo>
                <a:lnTo>
                  <a:pt x="182482" y="65669"/>
                </a:lnTo>
                <a:lnTo>
                  <a:pt x="173395" y="74903"/>
                </a:lnTo>
                <a:lnTo>
                  <a:pt x="163699" y="84126"/>
                </a:lnTo>
                <a:lnTo>
                  <a:pt x="153924" y="93084"/>
                </a:lnTo>
                <a:lnTo>
                  <a:pt x="153162" y="93084"/>
                </a:lnTo>
                <a:lnTo>
                  <a:pt x="143139" y="84067"/>
                </a:lnTo>
                <a:lnTo>
                  <a:pt x="133387" y="74886"/>
                </a:lnTo>
                <a:lnTo>
                  <a:pt x="124313" y="65695"/>
                </a:lnTo>
                <a:lnTo>
                  <a:pt x="116324" y="56648"/>
                </a:lnTo>
                <a:lnTo>
                  <a:pt x="109828" y="47898"/>
                </a:lnTo>
                <a:lnTo>
                  <a:pt x="105230" y="39599"/>
                </a:lnTo>
                <a:lnTo>
                  <a:pt x="102939" y="31905"/>
                </a:lnTo>
                <a:lnTo>
                  <a:pt x="0" y="31825"/>
                </a:lnTo>
                <a:lnTo>
                  <a:pt x="0" y="137280"/>
                </a:lnTo>
                <a:lnTo>
                  <a:pt x="1964" y="150884"/>
                </a:lnTo>
                <a:lnTo>
                  <a:pt x="7517" y="163175"/>
                </a:lnTo>
                <a:lnTo>
                  <a:pt x="16151" y="173683"/>
                </a:lnTo>
                <a:lnTo>
                  <a:pt x="27356" y="181938"/>
                </a:lnTo>
                <a:lnTo>
                  <a:pt x="40624" y="187470"/>
                </a:lnTo>
                <a:lnTo>
                  <a:pt x="55445" y="189811"/>
                </a:lnTo>
                <a:lnTo>
                  <a:pt x="173284" y="189858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1616964" y="2631186"/>
            <a:ext cx="179070" cy="162306"/>
          </a:xfrm>
          <a:custGeom>
            <a:avLst/>
            <a:gdLst/>
            <a:ahLst/>
            <a:cxnLst/>
            <a:rect l="l" t="t" r="r" b="b"/>
            <a:pathLst>
              <a:path w="179069" h="162306">
                <a:moveTo>
                  <a:pt x="405" y="73759"/>
                </a:moveTo>
                <a:lnTo>
                  <a:pt x="0" y="81533"/>
                </a:lnTo>
                <a:lnTo>
                  <a:pt x="1301" y="95179"/>
                </a:lnTo>
                <a:lnTo>
                  <a:pt x="5060" y="108118"/>
                </a:lnTo>
                <a:lnTo>
                  <a:pt x="11060" y="120150"/>
                </a:lnTo>
                <a:lnTo>
                  <a:pt x="19082" y="131072"/>
                </a:lnTo>
                <a:lnTo>
                  <a:pt x="28910" y="140683"/>
                </a:lnTo>
                <a:lnTo>
                  <a:pt x="40326" y="148781"/>
                </a:lnTo>
                <a:lnTo>
                  <a:pt x="53113" y="155165"/>
                </a:lnTo>
                <a:lnTo>
                  <a:pt x="67052" y="159634"/>
                </a:lnTo>
                <a:lnTo>
                  <a:pt x="81927" y="161986"/>
                </a:lnTo>
                <a:lnTo>
                  <a:pt x="89915" y="162305"/>
                </a:lnTo>
                <a:lnTo>
                  <a:pt x="105043" y="161117"/>
                </a:lnTo>
                <a:lnTo>
                  <a:pt x="119383" y="157687"/>
                </a:lnTo>
                <a:lnTo>
                  <a:pt x="132712" y="152219"/>
                </a:lnTo>
                <a:lnTo>
                  <a:pt x="144802" y="144920"/>
                </a:lnTo>
                <a:lnTo>
                  <a:pt x="155428" y="135992"/>
                </a:lnTo>
                <a:lnTo>
                  <a:pt x="164364" y="125641"/>
                </a:lnTo>
                <a:lnTo>
                  <a:pt x="171384" y="114070"/>
                </a:lnTo>
                <a:lnTo>
                  <a:pt x="176262" y="101484"/>
                </a:lnTo>
                <a:lnTo>
                  <a:pt x="178772" y="88088"/>
                </a:lnTo>
                <a:lnTo>
                  <a:pt x="179069" y="81533"/>
                </a:lnTo>
                <a:lnTo>
                  <a:pt x="177768" y="67666"/>
                </a:lnTo>
                <a:lnTo>
                  <a:pt x="174012" y="54551"/>
                </a:lnTo>
                <a:lnTo>
                  <a:pt x="168024" y="42385"/>
                </a:lnTo>
                <a:lnTo>
                  <a:pt x="160028" y="31364"/>
                </a:lnTo>
                <a:lnTo>
                  <a:pt x="150246" y="21684"/>
                </a:lnTo>
                <a:lnTo>
                  <a:pt x="138902" y="13543"/>
                </a:lnTo>
                <a:lnTo>
                  <a:pt x="126219" y="7137"/>
                </a:lnTo>
                <a:lnTo>
                  <a:pt x="112419" y="2662"/>
                </a:lnTo>
                <a:lnTo>
                  <a:pt x="97727" y="314"/>
                </a:lnTo>
                <a:lnTo>
                  <a:pt x="89915" y="0"/>
                </a:lnTo>
                <a:lnTo>
                  <a:pt x="74704" y="1168"/>
                </a:lnTo>
                <a:lnTo>
                  <a:pt x="60309" y="4546"/>
                </a:lnTo>
                <a:lnTo>
                  <a:pt x="46943" y="9939"/>
                </a:lnTo>
                <a:lnTo>
                  <a:pt x="34822" y="17153"/>
                </a:lnTo>
                <a:lnTo>
                  <a:pt x="24161" y="25994"/>
                </a:lnTo>
                <a:lnTo>
                  <a:pt x="15174" y="36270"/>
                </a:lnTo>
                <a:lnTo>
                  <a:pt x="8076" y="47785"/>
                </a:lnTo>
                <a:lnTo>
                  <a:pt x="3081" y="60346"/>
                </a:lnTo>
                <a:lnTo>
                  <a:pt x="405" y="73759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1552956" y="2793492"/>
            <a:ext cx="307086" cy="119415"/>
          </a:xfrm>
          <a:custGeom>
            <a:avLst/>
            <a:gdLst/>
            <a:ahLst/>
            <a:cxnLst/>
            <a:rect l="l" t="t" r="r" b="b"/>
            <a:pathLst>
              <a:path w="307086" h="119415">
                <a:moveTo>
                  <a:pt x="89154" y="0"/>
                </a:moveTo>
                <a:lnTo>
                  <a:pt x="74338" y="1589"/>
                </a:lnTo>
                <a:lnTo>
                  <a:pt x="60271" y="5292"/>
                </a:lnTo>
                <a:lnTo>
                  <a:pt x="47166" y="10926"/>
                </a:lnTo>
                <a:lnTo>
                  <a:pt x="35233" y="18311"/>
                </a:lnTo>
                <a:lnTo>
                  <a:pt x="24685" y="27264"/>
                </a:lnTo>
                <a:lnTo>
                  <a:pt x="15734" y="37603"/>
                </a:lnTo>
                <a:lnTo>
                  <a:pt x="8592" y="49147"/>
                </a:lnTo>
                <a:lnTo>
                  <a:pt x="3470" y="61715"/>
                </a:lnTo>
                <a:lnTo>
                  <a:pt x="581" y="75124"/>
                </a:lnTo>
                <a:lnTo>
                  <a:pt x="0" y="84582"/>
                </a:lnTo>
                <a:lnTo>
                  <a:pt x="0" y="119335"/>
                </a:lnTo>
                <a:lnTo>
                  <a:pt x="102939" y="119415"/>
                </a:lnTo>
                <a:lnTo>
                  <a:pt x="103362" y="112480"/>
                </a:lnTo>
                <a:lnTo>
                  <a:pt x="106905" y="106457"/>
                </a:lnTo>
                <a:lnTo>
                  <a:pt x="113976" y="101501"/>
                </a:lnTo>
                <a:lnTo>
                  <a:pt x="114300" y="101346"/>
                </a:lnTo>
                <a:lnTo>
                  <a:pt x="130285" y="97688"/>
                </a:lnTo>
                <a:lnTo>
                  <a:pt x="142254" y="101553"/>
                </a:lnTo>
                <a:lnTo>
                  <a:pt x="150092" y="108261"/>
                </a:lnTo>
                <a:lnTo>
                  <a:pt x="153687" y="113131"/>
                </a:lnTo>
                <a:lnTo>
                  <a:pt x="153924" y="113538"/>
                </a:lnTo>
                <a:lnTo>
                  <a:pt x="161316" y="99985"/>
                </a:lnTo>
                <a:lnTo>
                  <a:pt x="167492" y="93584"/>
                </a:lnTo>
                <a:lnTo>
                  <a:pt x="307086" y="87509"/>
                </a:lnTo>
                <a:lnTo>
                  <a:pt x="307086" y="84581"/>
                </a:lnTo>
                <a:lnTo>
                  <a:pt x="305837" y="70767"/>
                </a:lnTo>
                <a:lnTo>
                  <a:pt x="302228" y="57663"/>
                </a:lnTo>
                <a:lnTo>
                  <a:pt x="296463" y="45451"/>
                </a:lnTo>
                <a:lnTo>
                  <a:pt x="288745" y="34308"/>
                </a:lnTo>
                <a:lnTo>
                  <a:pt x="279279" y="24415"/>
                </a:lnTo>
                <a:lnTo>
                  <a:pt x="268269" y="15950"/>
                </a:lnTo>
                <a:lnTo>
                  <a:pt x="255919" y="9092"/>
                </a:lnTo>
                <a:lnTo>
                  <a:pt x="242433" y="4021"/>
                </a:lnTo>
                <a:lnTo>
                  <a:pt x="228015" y="917"/>
                </a:lnTo>
                <a:lnTo>
                  <a:pt x="217170" y="0"/>
                </a:lnTo>
                <a:lnTo>
                  <a:pt x="206288" y="6430"/>
                </a:lnTo>
                <a:lnTo>
                  <a:pt x="194763" y="11612"/>
                </a:lnTo>
                <a:lnTo>
                  <a:pt x="182627" y="15480"/>
                </a:lnTo>
                <a:lnTo>
                  <a:pt x="169913" y="17971"/>
                </a:lnTo>
                <a:lnTo>
                  <a:pt x="156652" y="19019"/>
                </a:lnTo>
                <a:lnTo>
                  <a:pt x="153924" y="19050"/>
                </a:lnTo>
                <a:lnTo>
                  <a:pt x="140416" y="18332"/>
                </a:lnTo>
                <a:lnTo>
                  <a:pt x="127454" y="16219"/>
                </a:lnTo>
                <a:lnTo>
                  <a:pt x="115099" y="12771"/>
                </a:lnTo>
                <a:lnTo>
                  <a:pt x="103413" y="8050"/>
                </a:lnTo>
                <a:lnTo>
                  <a:pt x="92455" y="2117"/>
                </a:lnTo>
                <a:lnTo>
                  <a:pt x="89154" y="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673608" y="1524761"/>
            <a:ext cx="8744712" cy="0"/>
          </a:xfrm>
          <a:custGeom>
            <a:avLst/>
            <a:gdLst/>
            <a:ahLst/>
            <a:cxnLst/>
            <a:rect l="l" t="t" r="r" b="b"/>
            <a:pathLst>
              <a:path w="8744712" h="0">
                <a:moveTo>
                  <a:pt x="0" y="0"/>
                </a:moveTo>
                <a:lnTo>
                  <a:pt x="8744712" y="0"/>
                </a:lnTo>
              </a:path>
            </a:pathLst>
          </a:custGeom>
          <a:ln w="12700">
            <a:solidFill>
              <a:srgbClr val="00A2D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673608" y="6586728"/>
            <a:ext cx="8744712" cy="0"/>
          </a:xfrm>
          <a:custGeom>
            <a:avLst/>
            <a:gdLst/>
            <a:ahLst/>
            <a:cxnLst/>
            <a:rect l="l" t="t" r="r" b="b"/>
            <a:pathLst>
              <a:path w="8744712" h="0">
                <a:moveTo>
                  <a:pt x="0" y="0"/>
                </a:moveTo>
                <a:lnTo>
                  <a:pt x="8744712" y="0"/>
                </a:lnTo>
              </a:path>
            </a:pathLst>
          </a:custGeom>
          <a:ln w="12700">
            <a:solidFill>
              <a:srgbClr val="00A2DF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142238" y="5353812"/>
            <a:ext cx="774954" cy="553212"/>
          </a:xfrm>
          <a:custGeom>
            <a:avLst/>
            <a:gdLst/>
            <a:ahLst/>
            <a:cxnLst/>
            <a:rect l="l" t="t" r="r" b="b"/>
            <a:pathLst>
              <a:path w="774954" h="553212">
                <a:moveTo>
                  <a:pt x="774954" y="50411"/>
                </a:moveTo>
                <a:lnTo>
                  <a:pt x="774954" y="0"/>
                </a:lnTo>
                <a:lnTo>
                  <a:pt x="86961" y="68615"/>
                </a:lnTo>
                <a:lnTo>
                  <a:pt x="173814" y="68579"/>
                </a:lnTo>
                <a:lnTo>
                  <a:pt x="774954" y="50411"/>
                </a:lnTo>
                <a:close/>
              </a:path>
              <a:path w="774954" h="553212">
                <a:moveTo>
                  <a:pt x="0" y="149920"/>
                </a:moveTo>
                <a:lnTo>
                  <a:pt x="0" y="553212"/>
                </a:lnTo>
                <a:lnTo>
                  <a:pt x="774954" y="553211"/>
                </a:lnTo>
                <a:lnTo>
                  <a:pt x="774954" y="50411"/>
                </a:lnTo>
                <a:lnTo>
                  <a:pt x="173814" y="68579"/>
                </a:lnTo>
                <a:lnTo>
                  <a:pt x="687324" y="68579"/>
                </a:lnTo>
                <a:lnTo>
                  <a:pt x="700651" y="72178"/>
                </a:lnTo>
                <a:lnTo>
                  <a:pt x="714743" y="95196"/>
                </a:lnTo>
                <a:lnTo>
                  <a:pt x="714756" y="473202"/>
                </a:lnTo>
                <a:lnTo>
                  <a:pt x="701948" y="497506"/>
                </a:lnTo>
                <a:lnTo>
                  <a:pt x="88392" y="502158"/>
                </a:lnTo>
                <a:lnTo>
                  <a:pt x="75033" y="498627"/>
                </a:lnTo>
                <a:lnTo>
                  <a:pt x="65014" y="489266"/>
                </a:lnTo>
                <a:lnTo>
                  <a:pt x="60323" y="475919"/>
                </a:lnTo>
                <a:lnTo>
                  <a:pt x="60198" y="96012"/>
                </a:lnTo>
                <a:lnTo>
                  <a:pt x="63889" y="82512"/>
                </a:lnTo>
                <a:lnTo>
                  <a:pt x="73528" y="72764"/>
                </a:lnTo>
                <a:lnTo>
                  <a:pt x="86961" y="68615"/>
                </a:lnTo>
                <a:lnTo>
                  <a:pt x="774954" y="0"/>
                </a:lnTo>
                <a:lnTo>
                  <a:pt x="0" y="0"/>
                </a:lnTo>
                <a:lnTo>
                  <a:pt x="0" y="149920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1142238" y="5922264"/>
            <a:ext cx="850392" cy="188976"/>
          </a:xfrm>
          <a:custGeom>
            <a:avLst/>
            <a:gdLst/>
            <a:ahLst/>
            <a:cxnLst/>
            <a:rect l="l" t="t" r="r" b="b"/>
            <a:pathLst>
              <a:path w="850392" h="188975">
                <a:moveTo>
                  <a:pt x="558546" y="102108"/>
                </a:moveTo>
                <a:lnTo>
                  <a:pt x="524256" y="68580"/>
                </a:lnTo>
                <a:lnTo>
                  <a:pt x="533400" y="102108"/>
                </a:lnTo>
                <a:lnTo>
                  <a:pt x="429768" y="102108"/>
                </a:lnTo>
                <a:lnTo>
                  <a:pt x="395478" y="68580"/>
                </a:lnTo>
                <a:lnTo>
                  <a:pt x="404622" y="102108"/>
                </a:lnTo>
                <a:lnTo>
                  <a:pt x="316992" y="102108"/>
                </a:lnTo>
                <a:lnTo>
                  <a:pt x="282702" y="68580"/>
                </a:lnTo>
                <a:lnTo>
                  <a:pt x="731520" y="68580"/>
                </a:lnTo>
                <a:lnTo>
                  <a:pt x="153924" y="68580"/>
                </a:lnTo>
                <a:lnTo>
                  <a:pt x="238506" y="68580"/>
                </a:lnTo>
                <a:lnTo>
                  <a:pt x="272796" y="102108"/>
                </a:lnTo>
                <a:lnTo>
                  <a:pt x="144018" y="121158"/>
                </a:lnTo>
                <a:lnTo>
                  <a:pt x="646938" y="102107"/>
                </a:lnTo>
                <a:lnTo>
                  <a:pt x="558546" y="102108"/>
                </a:lnTo>
                <a:close/>
              </a:path>
              <a:path w="850392" h="188975">
                <a:moveTo>
                  <a:pt x="774954" y="0"/>
                </a:moveTo>
                <a:lnTo>
                  <a:pt x="0" y="0"/>
                </a:lnTo>
                <a:lnTo>
                  <a:pt x="47244" y="9906"/>
                </a:lnTo>
                <a:lnTo>
                  <a:pt x="140970" y="9906"/>
                </a:lnTo>
                <a:lnTo>
                  <a:pt x="176022" y="43434"/>
                </a:lnTo>
                <a:lnTo>
                  <a:pt x="81534" y="43434"/>
                </a:lnTo>
                <a:lnTo>
                  <a:pt x="144018" y="121158"/>
                </a:lnTo>
                <a:lnTo>
                  <a:pt x="272796" y="102108"/>
                </a:lnTo>
                <a:lnTo>
                  <a:pt x="188214" y="102108"/>
                </a:lnTo>
                <a:lnTo>
                  <a:pt x="153924" y="68580"/>
                </a:lnTo>
                <a:lnTo>
                  <a:pt x="426720" y="43434"/>
                </a:lnTo>
                <a:lnTo>
                  <a:pt x="329184" y="43434"/>
                </a:lnTo>
                <a:lnTo>
                  <a:pt x="294894" y="9906"/>
                </a:lnTo>
                <a:lnTo>
                  <a:pt x="294894" y="43434"/>
                </a:lnTo>
                <a:lnTo>
                  <a:pt x="210312" y="43434"/>
                </a:lnTo>
                <a:lnTo>
                  <a:pt x="176022" y="9906"/>
                </a:lnTo>
                <a:lnTo>
                  <a:pt x="753618" y="9906"/>
                </a:lnTo>
                <a:lnTo>
                  <a:pt x="787908" y="43434"/>
                </a:lnTo>
                <a:lnTo>
                  <a:pt x="850392" y="121157"/>
                </a:lnTo>
                <a:lnTo>
                  <a:pt x="885444" y="154686"/>
                </a:lnTo>
                <a:lnTo>
                  <a:pt x="790956" y="154686"/>
                </a:lnTo>
                <a:lnTo>
                  <a:pt x="756666" y="121157"/>
                </a:lnTo>
                <a:lnTo>
                  <a:pt x="850392" y="121157"/>
                </a:lnTo>
                <a:lnTo>
                  <a:pt x="599694" y="121157"/>
                </a:lnTo>
                <a:lnTo>
                  <a:pt x="633984" y="154686"/>
                </a:lnTo>
                <a:lnTo>
                  <a:pt x="668274" y="154686"/>
                </a:lnTo>
                <a:lnTo>
                  <a:pt x="633984" y="121157"/>
                </a:lnTo>
                <a:lnTo>
                  <a:pt x="721614" y="121157"/>
                </a:lnTo>
                <a:lnTo>
                  <a:pt x="756666" y="154686"/>
                </a:lnTo>
                <a:lnTo>
                  <a:pt x="169164" y="188976"/>
                </a:lnTo>
                <a:lnTo>
                  <a:pt x="944880" y="188976"/>
                </a:lnTo>
                <a:lnTo>
                  <a:pt x="774954" y="0"/>
                </a:lnTo>
                <a:close/>
              </a:path>
              <a:path w="850392" h="188975">
                <a:moveTo>
                  <a:pt x="571500" y="43434"/>
                </a:moveTo>
                <a:lnTo>
                  <a:pt x="451866" y="43434"/>
                </a:lnTo>
                <a:lnTo>
                  <a:pt x="417576" y="9906"/>
                </a:lnTo>
                <a:lnTo>
                  <a:pt x="753618" y="9906"/>
                </a:lnTo>
                <a:lnTo>
                  <a:pt x="260604" y="9906"/>
                </a:lnTo>
                <a:lnTo>
                  <a:pt x="294894" y="43434"/>
                </a:lnTo>
                <a:lnTo>
                  <a:pt x="294894" y="9906"/>
                </a:lnTo>
                <a:lnTo>
                  <a:pt x="392430" y="9906"/>
                </a:lnTo>
                <a:lnTo>
                  <a:pt x="426720" y="43434"/>
                </a:lnTo>
                <a:lnTo>
                  <a:pt x="153924" y="68580"/>
                </a:lnTo>
                <a:lnTo>
                  <a:pt x="659130" y="43434"/>
                </a:lnTo>
                <a:lnTo>
                  <a:pt x="571500" y="43434"/>
                </a:lnTo>
                <a:close/>
              </a:path>
              <a:path w="850392" h="188975">
                <a:moveTo>
                  <a:pt x="395478" y="68580"/>
                </a:moveTo>
                <a:lnTo>
                  <a:pt x="499110" y="68580"/>
                </a:lnTo>
                <a:lnTo>
                  <a:pt x="533400" y="102108"/>
                </a:lnTo>
                <a:lnTo>
                  <a:pt x="524256" y="68580"/>
                </a:lnTo>
                <a:lnTo>
                  <a:pt x="611886" y="68580"/>
                </a:lnTo>
                <a:lnTo>
                  <a:pt x="646938" y="102107"/>
                </a:lnTo>
                <a:lnTo>
                  <a:pt x="144018" y="121158"/>
                </a:lnTo>
                <a:lnTo>
                  <a:pt x="238506" y="121158"/>
                </a:lnTo>
                <a:lnTo>
                  <a:pt x="272796" y="154686"/>
                </a:lnTo>
                <a:lnTo>
                  <a:pt x="169164" y="188976"/>
                </a:lnTo>
                <a:lnTo>
                  <a:pt x="524256" y="154686"/>
                </a:lnTo>
                <a:lnTo>
                  <a:pt x="429768" y="154686"/>
                </a:lnTo>
                <a:lnTo>
                  <a:pt x="395478" y="121158"/>
                </a:lnTo>
                <a:lnTo>
                  <a:pt x="395478" y="154686"/>
                </a:lnTo>
                <a:lnTo>
                  <a:pt x="307848" y="154686"/>
                </a:lnTo>
                <a:lnTo>
                  <a:pt x="272796" y="121158"/>
                </a:lnTo>
                <a:lnTo>
                  <a:pt x="850392" y="121157"/>
                </a:lnTo>
                <a:lnTo>
                  <a:pt x="787908" y="43434"/>
                </a:lnTo>
                <a:lnTo>
                  <a:pt x="693420" y="43434"/>
                </a:lnTo>
                <a:lnTo>
                  <a:pt x="659130" y="9906"/>
                </a:lnTo>
                <a:lnTo>
                  <a:pt x="753618" y="9906"/>
                </a:lnTo>
                <a:lnTo>
                  <a:pt x="502158" y="9906"/>
                </a:lnTo>
                <a:lnTo>
                  <a:pt x="536448" y="43434"/>
                </a:lnTo>
                <a:lnTo>
                  <a:pt x="571500" y="43434"/>
                </a:lnTo>
                <a:lnTo>
                  <a:pt x="536448" y="9906"/>
                </a:lnTo>
                <a:lnTo>
                  <a:pt x="624840" y="9906"/>
                </a:lnTo>
                <a:lnTo>
                  <a:pt x="659130" y="43434"/>
                </a:lnTo>
                <a:lnTo>
                  <a:pt x="153924" y="68580"/>
                </a:lnTo>
                <a:lnTo>
                  <a:pt x="731520" y="68580"/>
                </a:lnTo>
                <a:lnTo>
                  <a:pt x="765810" y="102107"/>
                </a:lnTo>
                <a:lnTo>
                  <a:pt x="681228" y="102107"/>
                </a:lnTo>
                <a:lnTo>
                  <a:pt x="646938" y="68580"/>
                </a:lnTo>
                <a:lnTo>
                  <a:pt x="731520" y="68580"/>
                </a:lnTo>
                <a:lnTo>
                  <a:pt x="370332" y="68580"/>
                </a:lnTo>
                <a:lnTo>
                  <a:pt x="404622" y="102108"/>
                </a:lnTo>
                <a:lnTo>
                  <a:pt x="395478" y="68580"/>
                </a:lnTo>
                <a:close/>
              </a:path>
              <a:path w="850392" h="188975">
                <a:moveTo>
                  <a:pt x="668274" y="154686"/>
                </a:moveTo>
                <a:lnTo>
                  <a:pt x="549402" y="154686"/>
                </a:lnTo>
                <a:lnTo>
                  <a:pt x="515112" y="121158"/>
                </a:lnTo>
                <a:lnTo>
                  <a:pt x="850392" y="121157"/>
                </a:lnTo>
                <a:lnTo>
                  <a:pt x="361188" y="121158"/>
                </a:lnTo>
                <a:lnTo>
                  <a:pt x="395478" y="154686"/>
                </a:lnTo>
                <a:lnTo>
                  <a:pt x="395478" y="121158"/>
                </a:lnTo>
                <a:lnTo>
                  <a:pt x="489966" y="121158"/>
                </a:lnTo>
                <a:lnTo>
                  <a:pt x="524256" y="154686"/>
                </a:lnTo>
                <a:lnTo>
                  <a:pt x="169164" y="188976"/>
                </a:lnTo>
                <a:lnTo>
                  <a:pt x="756666" y="154686"/>
                </a:lnTo>
                <a:lnTo>
                  <a:pt x="668274" y="154686"/>
                </a:lnTo>
                <a:close/>
              </a:path>
              <a:path w="850392" h="188975">
                <a:moveTo>
                  <a:pt x="169164" y="188976"/>
                </a:moveTo>
                <a:lnTo>
                  <a:pt x="272796" y="154686"/>
                </a:lnTo>
                <a:lnTo>
                  <a:pt x="179070" y="154686"/>
                </a:lnTo>
                <a:lnTo>
                  <a:pt x="144018" y="121158"/>
                </a:lnTo>
                <a:lnTo>
                  <a:pt x="81534" y="43434"/>
                </a:lnTo>
                <a:lnTo>
                  <a:pt x="47244" y="9906"/>
                </a:lnTo>
                <a:lnTo>
                  <a:pt x="0" y="0"/>
                </a:lnTo>
                <a:lnTo>
                  <a:pt x="169164" y="188976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1126236" y="5959602"/>
            <a:ext cx="944880" cy="194310"/>
          </a:xfrm>
          <a:custGeom>
            <a:avLst/>
            <a:gdLst/>
            <a:ahLst/>
            <a:cxnLst/>
            <a:rect l="l" t="t" r="r" b="b"/>
            <a:pathLst>
              <a:path w="944880" h="194310">
                <a:moveTo>
                  <a:pt x="166878" y="191262"/>
                </a:moveTo>
                <a:lnTo>
                  <a:pt x="166878" y="194310"/>
                </a:lnTo>
                <a:lnTo>
                  <a:pt x="944880" y="194310"/>
                </a:lnTo>
                <a:lnTo>
                  <a:pt x="944880" y="185166"/>
                </a:lnTo>
                <a:lnTo>
                  <a:pt x="172974" y="185166"/>
                </a:lnTo>
                <a:lnTo>
                  <a:pt x="6858" y="0"/>
                </a:lnTo>
                <a:lnTo>
                  <a:pt x="0" y="6096"/>
                </a:lnTo>
                <a:lnTo>
                  <a:pt x="166878" y="191262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110996" y="5353812"/>
            <a:ext cx="0" cy="500634"/>
          </a:xfrm>
          <a:custGeom>
            <a:avLst/>
            <a:gdLst/>
            <a:ahLst/>
            <a:cxnLst/>
            <a:rect l="l" t="t" r="r" b="b"/>
            <a:pathLst>
              <a:path w="0" h="500634">
                <a:moveTo>
                  <a:pt x="0" y="0"/>
                </a:moveTo>
                <a:lnTo>
                  <a:pt x="0" y="500634"/>
                </a:lnTo>
              </a:path>
            </a:pathLst>
          </a:custGeom>
          <a:ln w="7366">
            <a:solidFill>
              <a:srgbClr val="004B96"/>
            </a:solidFill>
          </a:ln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919988" y="877220"/>
            <a:ext cx="4021338" cy="611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518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Operational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Challenges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4685"/>
              </a:lnSpc>
              <a:spcBef>
                <a:spcPts val="257"/>
              </a:spcBef>
            </a:pP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Strategies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to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increase</a:t>
            </a:r>
            <a:r>
              <a:rPr dirty="0" smtClean="0" sz="1600" spc="-14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probability</a:t>
            </a:r>
            <a:r>
              <a:rPr dirty="0" smtClean="0" sz="1600" spc="9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of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Georgia"/>
                <a:cs typeface="Georgia"/>
              </a:rPr>
              <a:t>success</a:t>
            </a:r>
            <a:endParaRPr sz="1600">
              <a:latin typeface="Georgia"/>
              <a:cs typeface="Georg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53360" y="1628576"/>
            <a:ext cx="120461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84BC00"/>
                </a:solidFill>
                <a:latin typeface="Arial"/>
                <a:cs typeface="Arial"/>
              </a:rPr>
              <a:t>Challenges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338025" y="1628576"/>
            <a:ext cx="169964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solidFill>
                  <a:srgbClr val="84BC00"/>
                </a:solidFill>
                <a:latin typeface="Arial"/>
                <a:cs typeface="Arial"/>
              </a:rPr>
              <a:t>Lesson</a:t>
            </a:r>
            <a:r>
              <a:rPr dirty="0" smtClean="0" sz="1800" spc="-4">
                <a:solidFill>
                  <a:srgbClr val="84BC00"/>
                </a:solidFill>
                <a:latin typeface="Arial"/>
                <a:cs typeface="Arial"/>
              </a:rPr>
              <a:t> </a:t>
            </a:r>
            <a:r>
              <a:rPr dirty="0" smtClean="0" sz="1800" spc="0">
                <a:solidFill>
                  <a:srgbClr val="84BC00"/>
                </a:solidFill>
                <a:latin typeface="Arial"/>
                <a:cs typeface="Arial"/>
              </a:rPr>
              <a:t>Learned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753360" y="2019703"/>
            <a:ext cx="114190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920217" y="2019703"/>
            <a:ext cx="2062960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631">
              <a:lnSpc>
                <a:spcPts val="1530"/>
              </a:lnSpc>
              <a:spcBef>
                <a:spcPts val="76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S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ubject</a:t>
            </a:r>
            <a:r>
              <a:rPr dirty="0" smtClean="0" sz="1400" spc="-47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pathway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Fulfill</a:t>
            </a:r>
            <a:r>
              <a:rPr dirty="0" smtClean="0" sz="1400" spc="-4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all</a:t>
            </a:r>
            <a:r>
              <a:rPr dirty="0" smtClean="0" sz="1400" spc="-2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age</a:t>
            </a:r>
            <a:r>
              <a:rPr dirty="0" smtClean="0" sz="1400" spc="-3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cohorts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Questionnaire</a:t>
            </a:r>
            <a:r>
              <a:rPr dirty="0" smtClean="0" sz="1400" spc="-10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completion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338820" y="2019703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24545" y="2019703"/>
            <a:ext cx="3688420" cy="21231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7967">
              <a:lnSpc>
                <a:spcPts val="1530"/>
              </a:lnSpc>
              <a:spcBef>
                <a:spcPts val="76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P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rovide</a:t>
            </a:r>
            <a:r>
              <a:rPr dirty="0" smtClean="0" sz="1400" spc="-5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study</a:t>
            </a:r>
            <a:r>
              <a:rPr dirty="0" smtClean="0" sz="1400" spc="-4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material</a:t>
            </a:r>
            <a:r>
              <a:rPr dirty="0" smtClean="0" sz="1400" spc="-6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(e.g.</a:t>
            </a:r>
            <a:r>
              <a:rPr dirty="0" smtClean="0" sz="1400" spc="-4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subject</a:t>
            </a:r>
            <a:r>
              <a:rPr dirty="0" smtClean="0" sz="1400" spc="-5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welcome</a:t>
            </a:r>
            <a:endParaRPr sz="1400">
              <a:latin typeface="Arial"/>
              <a:cs typeface="Arial"/>
            </a:endParaRPr>
          </a:p>
          <a:p>
            <a:pPr marL="12717" marR="17967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package)</a:t>
            </a:r>
            <a:endParaRPr sz="1400">
              <a:latin typeface="Arial"/>
              <a:cs typeface="Arial"/>
            </a:endParaRPr>
          </a:p>
          <a:p>
            <a:pPr marL="12717" marR="263684" indent="-17">
              <a:lnSpc>
                <a:spcPct val="100041"/>
              </a:lnSpc>
              <a:spcBef>
                <a:spcPts val="70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P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rovide</a:t>
            </a:r>
            <a:r>
              <a:rPr dirty="0" smtClean="0" sz="1400" spc="-5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subject</a:t>
            </a:r>
            <a:r>
              <a:rPr dirty="0" smtClean="0" sz="1400" spc="-5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400" spc="4">
                <a:solidFill>
                  <a:srgbClr val="404342"/>
                </a:solidFill>
                <a:latin typeface="Arial"/>
                <a:cs typeface="Arial"/>
              </a:rPr>
              <a:t>k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en</a:t>
            </a:r>
            <a:r>
              <a:rPr dirty="0" smtClean="0" sz="1400" spc="-4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400" spc="-2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appreciation</a:t>
            </a:r>
            <a:r>
              <a:rPr dirty="0" smtClean="0" sz="1400" spc="-9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when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possible</a:t>
            </a:r>
            <a:r>
              <a:rPr dirty="0" smtClean="0" sz="1400" spc="-7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400" spc="-4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approved</a:t>
            </a:r>
            <a:r>
              <a:rPr dirty="0" smtClean="0" sz="1400" spc="-7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by</a:t>
            </a:r>
            <a:r>
              <a:rPr dirty="0" smtClean="0" sz="14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EC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Use</a:t>
            </a:r>
            <a:r>
              <a:rPr dirty="0" smtClean="0" sz="1400" spc="-2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multiple</a:t>
            </a:r>
            <a:r>
              <a:rPr dirty="0" smtClean="0" sz="1400" spc="-6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technologies</a:t>
            </a:r>
            <a:r>
              <a:rPr dirty="0" smtClean="0" sz="1400" spc="-9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(i.e.</a:t>
            </a:r>
            <a:r>
              <a:rPr dirty="0" smtClean="0" sz="1400" spc="-3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pape</a:t>
            </a:r>
            <a:r>
              <a:rPr dirty="0" smtClean="0" sz="1400" spc="-75">
                <a:solidFill>
                  <a:srgbClr val="404342"/>
                </a:solidFill>
                <a:latin typeface="Arial"/>
                <a:cs typeface="Arial"/>
              </a:rPr>
              <a:t>r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,</a:t>
            </a:r>
            <a:r>
              <a:rPr dirty="0" smtClean="0" sz="1400" spc="-5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web,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phone)</a:t>
            </a:r>
            <a:r>
              <a:rPr dirty="0" smtClean="0" sz="1400" spc="-5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400" spc="-2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enhance</a:t>
            </a:r>
            <a:r>
              <a:rPr dirty="0" smtClean="0" sz="1400" spc="-6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questionnaire</a:t>
            </a:r>
            <a:r>
              <a:rPr dirty="0" smtClean="0" sz="1400" spc="-10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4">
                <a:solidFill>
                  <a:srgbClr val="404342"/>
                </a:solidFill>
                <a:latin typeface="Arial"/>
                <a:cs typeface="Arial"/>
              </a:rPr>
              <a:t>c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ompletion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A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ctive</a:t>
            </a:r>
            <a:r>
              <a:rPr dirty="0" smtClean="0" sz="1400" spc="-2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follow-up</a:t>
            </a:r>
            <a:r>
              <a:rPr dirty="0" smtClean="0" sz="1400" spc="-7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400" spc="-2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non</a:t>
            </a:r>
            <a:r>
              <a:rPr dirty="0" smtClean="0" sz="1400" spc="-3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responders</a:t>
            </a:r>
            <a:r>
              <a:rPr dirty="0" smtClean="0" sz="1400" spc="-8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(sending</a:t>
            </a:r>
            <a:r>
              <a:rPr dirty="0" smtClean="0" sz="1400" spc="-6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of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reminders,</a:t>
            </a:r>
            <a:r>
              <a:rPr dirty="0" smtClean="0" sz="1400" spc="-8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follow-up</a:t>
            </a:r>
            <a:r>
              <a:rPr dirty="0" smtClean="0" sz="1400" spc="-7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calls,</a:t>
            </a:r>
            <a:r>
              <a:rPr dirty="0" smtClean="0" sz="1400" spc="-4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etc.)</a:t>
            </a:r>
            <a:endParaRPr sz="1400">
              <a:latin typeface="Arial"/>
              <a:cs typeface="Arial"/>
            </a:endParaRPr>
          </a:p>
          <a:p>
            <a:pPr marL="12717" marR="8067" indent="-17">
              <a:lnSpc>
                <a:spcPct val="100041"/>
              </a:lnSpc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A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ge</a:t>
            </a:r>
            <a:r>
              <a:rPr dirty="0" smtClean="0" sz="1400" spc="-1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strata</a:t>
            </a:r>
            <a:r>
              <a:rPr dirty="0" smtClean="0" sz="1400" spc="-4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recruitment</a:t>
            </a:r>
            <a:r>
              <a:rPr dirty="0" smtClean="0" sz="1400" spc="-89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tracking</a:t>
            </a:r>
            <a:r>
              <a:rPr dirty="0" smtClean="0" sz="1400" spc="-6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400" spc="-4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monitoring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through</a:t>
            </a:r>
            <a:r>
              <a:rPr dirty="0" smtClean="0" sz="1400" spc="-67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automatic</a:t>
            </a:r>
            <a:r>
              <a:rPr dirty="0" smtClean="0" sz="1400" spc="-80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EDC</a:t>
            </a:r>
            <a:r>
              <a:rPr dirty="0" smtClean="0" sz="1400" spc="-1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reports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38820" y="2446417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38820" y="2873131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1878" y="3278870"/>
            <a:ext cx="1869410" cy="4726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1A1A1A"/>
                </a:solidFill>
                <a:latin typeface="Arial"/>
                <a:cs typeface="Arial"/>
              </a:rPr>
              <a:t>Subject</a:t>
            </a:r>
            <a:r>
              <a:rPr dirty="0" smtClean="0" sz="16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A1A1A"/>
                </a:solidFill>
                <a:latin typeface="Arial"/>
                <a:cs typeface="Arial"/>
              </a:rPr>
              <a:t>Recruitment</a:t>
            </a:r>
            <a:endParaRPr sz="1600">
              <a:latin typeface="Arial"/>
              <a:cs typeface="Arial"/>
            </a:endParaRPr>
          </a:p>
          <a:p>
            <a:pPr marL="261357" marR="277280" algn="ctr">
              <a:lnSpc>
                <a:spcPct val="95825"/>
              </a:lnSpc>
            </a:pPr>
            <a:r>
              <a:rPr dirty="0" smtClean="0" sz="1600" spc="0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16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1A1A1A"/>
                </a:solidFill>
                <a:latin typeface="Arial"/>
                <a:cs typeface="Arial"/>
              </a:rPr>
              <a:t>Follow-up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38820" y="3299846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38820" y="3726560"/>
            <a:ext cx="114190" cy="2029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53342" y="5022716"/>
            <a:ext cx="114190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20199" y="5022716"/>
            <a:ext cx="1985782" cy="6296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Real</a:t>
            </a:r>
            <a:r>
              <a:rPr dirty="0" smtClean="0" sz="1400" spc="-3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time</a:t>
            </a:r>
            <a:r>
              <a:rPr dirty="0" smtClean="0" sz="1400" spc="-3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data</a:t>
            </a:r>
            <a:r>
              <a:rPr dirty="0" smtClean="0" sz="1400" spc="-4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collection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Real</a:t>
            </a:r>
            <a:r>
              <a:rPr dirty="0" smtClean="0" sz="1400" spc="-3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time</a:t>
            </a:r>
            <a:r>
              <a:rPr dirty="0" smtClean="0" sz="1400" spc="-3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data</a:t>
            </a:r>
            <a:r>
              <a:rPr dirty="0" smtClean="0" sz="1400" spc="-4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cleaning</a:t>
            </a:r>
            <a:endParaRPr sz="1400">
              <a:latin typeface="Arial"/>
              <a:cs typeface="Arial"/>
            </a:endParaRPr>
          </a:p>
          <a:p>
            <a:pPr marL="12700" marR="26631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Real</a:t>
            </a:r>
            <a:r>
              <a:rPr dirty="0" smtClean="0" sz="1400" spc="-3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time</a:t>
            </a:r>
            <a:r>
              <a:rPr dirty="0" smtClean="0" sz="1400" spc="-3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reporting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38802" y="5022716"/>
            <a:ext cx="114190" cy="1056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0">
              <a:lnSpc>
                <a:spcPts val="1530"/>
              </a:lnSpc>
              <a:spcBef>
                <a:spcPts val="76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 marR="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05660" y="5022716"/>
            <a:ext cx="3624935" cy="10563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667">
              <a:lnSpc>
                <a:spcPts val="1530"/>
              </a:lnSpc>
              <a:spcBef>
                <a:spcPts val="76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E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DC</a:t>
            </a:r>
            <a:r>
              <a:rPr dirty="0" smtClean="0" sz="1400" spc="-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platform</a:t>
            </a:r>
            <a:r>
              <a:rPr dirty="0" smtClean="0" sz="1400" spc="-65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fast</a:t>
            </a:r>
            <a:r>
              <a:rPr dirty="0" smtClean="0" sz="1400" spc="-37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400" spc="-2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set-up</a:t>
            </a:r>
            <a:r>
              <a:rPr dirty="0" smtClean="0" sz="1400" spc="-5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and</a:t>
            </a:r>
            <a:r>
              <a:rPr dirty="0" smtClean="0" sz="1400" spc="-3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easy</a:t>
            </a:r>
            <a:r>
              <a:rPr dirty="0" smtClean="0" sz="1400" spc="-4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to</a:t>
            </a:r>
            <a:r>
              <a:rPr dirty="0" smtClean="0" sz="1400" spc="-1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use</a:t>
            </a:r>
            <a:endParaRPr sz="1400">
              <a:latin typeface="Arial"/>
              <a:cs typeface="Arial"/>
            </a:endParaRPr>
          </a:p>
          <a:p>
            <a:pPr marL="12700" marR="30667">
              <a:lnSpc>
                <a:spcPct val="95825"/>
              </a:lnSpc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e-PRO</a:t>
            </a:r>
            <a:r>
              <a:rPr dirty="0" smtClean="0" sz="1400" spc="-42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functionality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70"/>
              </a:spcBef>
            </a:pPr>
            <a:r>
              <a:rPr dirty="0" smtClean="0" sz="1400" spc="-4">
                <a:solidFill>
                  <a:srgbClr val="404342"/>
                </a:solidFill>
                <a:latin typeface="Arial"/>
                <a:cs typeface="Arial"/>
              </a:rPr>
              <a:t>P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atient</a:t>
            </a:r>
            <a:r>
              <a:rPr dirty="0" smtClean="0" sz="1400" spc="-44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Contact</a:t>
            </a:r>
            <a:r>
              <a:rPr dirty="0" smtClean="0" sz="1400" spc="-6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Management</a:t>
            </a:r>
            <a:r>
              <a:rPr dirty="0" smtClean="0" sz="1400" spc="-10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System</a:t>
            </a:r>
            <a:r>
              <a:rPr dirty="0" smtClean="0" sz="1400" spc="-46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module</a:t>
            </a:r>
            <a:endParaRPr sz="1400">
              <a:latin typeface="Arial"/>
              <a:cs typeface="Arial"/>
            </a:endParaRPr>
          </a:p>
          <a:p>
            <a:pPr marL="12700" marR="30667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Customized</a:t>
            </a:r>
            <a:r>
              <a:rPr dirty="0" smtClean="0" sz="1400" spc="-8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reports</a:t>
            </a:r>
            <a:endParaRPr sz="1400">
              <a:latin typeface="Arial"/>
              <a:cs typeface="Arial"/>
            </a:endParaRPr>
          </a:p>
          <a:p>
            <a:pPr marL="12700" marR="30667">
              <a:lnSpc>
                <a:spcPct val="95825"/>
              </a:lnSpc>
              <a:spcBef>
                <a:spcPts val="70"/>
              </a:spcBef>
            </a:pP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Remote</a:t>
            </a:r>
            <a:r>
              <a:rPr dirty="0" smtClean="0" sz="1400" spc="-63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4">
                <a:solidFill>
                  <a:srgbClr val="404342"/>
                </a:solidFill>
                <a:latin typeface="Arial"/>
                <a:cs typeface="Arial"/>
              </a:rPr>
              <a:t>r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isk</a:t>
            </a:r>
            <a:r>
              <a:rPr dirty="0" smtClean="0" sz="1400" spc="-31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based</a:t>
            </a:r>
            <a:r>
              <a:rPr dirty="0" smtClean="0" sz="1400" spc="-58">
                <a:solidFill>
                  <a:srgbClr val="404342"/>
                </a:solidFill>
                <a:latin typeface="Arial"/>
                <a:cs typeface="Arial"/>
              </a:rPr>
              <a:t> </a:t>
            </a:r>
            <a:r>
              <a:rPr dirty="0" smtClean="0" sz="1400" spc="0">
                <a:solidFill>
                  <a:srgbClr val="404342"/>
                </a:solidFill>
                <a:latin typeface="Arial"/>
                <a:cs typeface="Arial"/>
              </a:rPr>
              <a:t>monitoring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25921" y="6273530"/>
            <a:ext cx="1082349" cy="2288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-179">
                <a:solidFill>
                  <a:srgbClr val="1A1A1A"/>
                </a:solidFill>
                <a:latin typeface="Arial"/>
                <a:cs typeface="Arial"/>
              </a:rPr>
              <a:t>T</a:t>
            </a:r>
            <a:r>
              <a:rPr dirty="0" smtClean="0" sz="1600" spc="-4">
                <a:solidFill>
                  <a:srgbClr val="1A1A1A"/>
                </a:solidFill>
                <a:latin typeface="Arial"/>
                <a:cs typeface="Arial"/>
              </a:rPr>
              <a:t>e</a:t>
            </a:r>
            <a:r>
              <a:rPr dirty="0" smtClean="0" sz="1600" spc="0">
                <a:solidFill>
                  <a:srgbClr val="1A1A1A"/>
                </a:solidFill>
                <a:latin typeface="Arial"/>
                <a:cs typeface="Arial"/>
              </a:rPr>
              <a:t>chnology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3608" y="1385061"/>
            <a:ext cx="874471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673608" y="6447028"/>
            <a:ext cx="874471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object 50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57200" y="457200"/>
            <a:ext cx="9144000" cy="2600706"/>
          </a:xfrm>
          <a:custGeom>
            <a:avLst/>
            <a:gdLst/>
            <a:ahLst/>
            <a:cxnLst/>
            <a:rect l="l" t="t" r="r" b="b"/>
            <a:pathLst>
              <a:path w="9144000" h="2600706">
                <a:moveTo>
                  <a:pt x="9144000" y="2600705"/>
                </a:moveTo>
                <a:lnTo>
                  <a:pt x="9144000" y="0"/>
                </a:lnTo>
                <a:lnTo>
                  <a:pt x="0" y="0"/>
                </a:lnTo>
                <a:lnTo>
                  <a:pt x="0" y="2600706"/>
                </a:lnTo>
                <a:lnTo>
                  <a:pt x="9144000" y="2600705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076438" y="2437637"/>
            <a:ext cx="313308" cy="306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152638" y="1917191"/>
            <a:ext cx="351574" cy="344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8648700" y="1773174"/>
            <a:ext cx="257975" cy="243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9127236" y="2000250"/>
            <a:ext cx="324726" cy="3177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9150858" y="1427987"/>
            <a:ext cx="354495" cy="3589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6010656" y="1346453"/>
            <a:ext cx="385762" cy="3832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559296" y="1156715"/>
            <a:ext cx="317792" cy="3147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6628638" y="675893"/>
            <a:ext cx="281330" cy="2804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8956548" y="2561843"/>
            <a:ext cx="255320" cy="2446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684008" y="2122931"/>
            <a:ext cx="164592" cy="1592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7722870" y="1725929"/>
            <a:ext cx="188975" cy="1844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8055864" y="1523999"/>
            <a:ext cx="233959" cy="2263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456170" y="1447037"/>
            <a:ext cx="164592" cy="1592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7263383" y="1161287"/>
            <a:ext cx="164592" cy="1592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6977633" y="1114044"/>
            <a:ext cx="164592" cy="15849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120890" y="1361693"/>
            <a:ext cx="121920" cy="1203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514844" y="1199387"/>
            <a:ext cx="152400" cy="1516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667244" y="942593"/>
            <a:ext cx="188975" cy="1889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559802" y="672845"/>
            <a:ext cx="188975" cy="1897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7283958" y="482345"/>
            <a:ext cx="210972" cy="2087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8295894" y="846581"/>
            <a:ext cx="121920" cy="12192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8161020" y="599694"/>
            <a:ext cx="164592" cy="15773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8439150" y="647699"/>
            <a:ext cx="164592" cy="1569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677656" y="685799"/>
            <a:ext cx="152400" cy="15697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8629650" y="933449"/>
            <a:ext cx="158496" cy="1569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8886444" y="1209293"/>
            <a:ext cx="196596" cy="1897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9223248" y="1009650"/>
            <a:ext cx="235457" cy="2346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8846820" y="1607819"/>
            <a:ext cx="176783" cy="16230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061198" y="457200"/>
            <a:ext cx="282435" cy="11734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8839200" y="457200"/>
            <a:ext cx="182879" cy="15544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6468618" y="457200"/>
            <a:ext cx="195071" cy="792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8950452" y="2303525"/>
            <a:ext cx="284225" cy="505206"/>
          </a:xfrm>
          <a:custGeom>
            <a:avLst/>
            <a:gdLst/>
            <a:ahLst/>
            <a:cxnLst/>
            <a:rect l="l" t="t" r="r" b="b"/>
            <a:pathLst>
              <a:path w="284225" h="505206">
                <a:moveTo>
                  <a:pt x="73861" y="269880"/>
                </a:moveTo>
                <a:lnTo>
                  <a:pt x="61453" y="276444"/>
                </a:lnTo>
                <a:lnTo>
                  <a:pt x="49870" y="284226"/>
                </a:lnTo>
                <a:lnTo>
                  <a:pt x="39220" y="293136"/>
                </a:lnTo>
                <a:lnTo>
                  <a:pt x="29613" y="303086"/>
                </a:lnTo>
                <a:lnTo>
                  <a:pt x="21159" y="313988"/>
                </a:lnTo>
                <a:lnTo>
                  <a:pt x="13966" y="325755"/>
                </a:lnTo>
                <a:lnTo>
                  <a:pt x="8145" y="338296"/>
                </a:lnTo>
                <a:lnTo>
                  <a:pt x="3805" y="351525"/>
                </a:lnTo>
                <a:lnTo>
                  <a:pt x="1056" y="365353"/>
                </a:lnTo>
                <a:lnTo>
                  <a:pt x="7" y="379692"/>
                </a:lnTo>
                <a:lnTo>
                  <a:pt x="0" y="381000"/>
                </a:lnTo>
                <a:lnTo>
                  <a:pt x="886" y="395489"/>
                </a:lnTo>
                <a:lnTo>
                  <a:pt x="3472" y="409457"/>
                </a:lnTo>
                <a:lnTo>
                  <a:pt x="7650" y="422819"/>
                </a:lnTo>
                <a:lnTo>
                  <a:pt x="13312" y="435488"/>
                </a:lnTo>
                <a:lnTo>
                  <a:pt x="20347" y="447378"/>
                </a:lnTo>
                <a:lnTo>
                  <a:pt x="28649" y="458405"/>
                </a:lnTo>
                <a:lnTo>
                  <a:pt x="38108" y="468480"/>
                </a:lnTo>
                <a:lnTo>
                  <a:pt x="48616" y="477520"/>
                </a:lnTo>
                <a:lnTo>
                  <a:pt x="60065" y="485438"/>
                </a:lnTo>
                <a:lnTo>
                  <a:pt x="72345" y="492148"/>
                </a:lnTo>
                <a:lnTo>
                  <a:pt x="85348" y="497564"/>
                </a:lnTo>
                <a:lnTo>
                  <a:pt x="98966" y="501601"/>
                </a:lnTo>
                <a:lnTo>
                  <a:pt x="113090" y="504172"/>
                </a:lnTo>
                <a:lnTo>
                  <a:pt x="127612" y="505191"/>
                </a:lnTo>
                <a:lnTo>
                  <a:pt x="129539" y="505206"/>
                </a:lnTo>
                <a:lnTo>
                  <a:pt x="144559" y="504391"/>
                </a:lnTo>
                <a:lnTo>
                  <a:pt x="159048" y="502004"/>
                </a:lnTo>
                <a:lnTo>
                  <a:pt x="172917" y="498132"/>
                </a:lnTo>
                <a:lnTo>
                  <a:pt x="186074" y="492861"/>
                </a:lnTo>
                <a:lnTo>
                  <a:pt x="198426" y="486278"/>
                </a:lnTo>
                <a:lnTo>
                  <a:pt x="209883" y="478470"/>
                </a:lnTo>
                <a:lnTo>
                  <a:pt x="220353" y="469524"/>
                </a:lnTo>
                <a:lnTo>
                  <a:pt x="229744" y="459525"/>
                </a:lnTo>
                <a:lnTo>
                  <a:pt x="237965" y="448561"/>
                </a:lnTo>
                <a:lnTo>
                  <a:pt x="244924" y="436719"/>
                </a:lnTo>
                <a:lnTo>
                  <a:pt x="250530" y="424084"/>
                </a:lnTo>
                <a:lnTo>
                  <a:pt x="254691" y="410744"/>
                </a:lnTo>
                <a:lnTo>
                  <a:pt x="257315" y="396786"/>
                </a:lnTo>
                <a:lnTo>
                  <a:pt x="258311" y="382295"/>
                </a:lnTo>
                <a:lnTo>
                  <a:pt x="258317" y="381000"/>
                </a:lnTo>
                <a:lnTo>
                  <a:pt x="257557" y="367305"/>
                </a:lnTo>
                <a:lnTo>
                  <a:pt x="255322" y="353994"/>
                </a:lnTo>
                <a:lnTo>
                  <a:pt x="251682" y="341161"/>
                </a:lnTo>
                <a:lnTo>
                  <a:pt x="246707" y="328900"/>
                </a:lnTo>
                <a:lnTo>
                  <a:pt x="240465" y="317305"/>
                </a:lnTo>
                <a:lnTo>
                  <a:pt x="233026" y="306471"/>
                </a:lnTo>
                <a:lnTo>
                  <a:pt x="224460" y="296491"/>
                </a:lnTo>
                <a:lnTo>
                  <a:pt x="214835" y="287459"/>
                </a:lnTo>
                <a:lnTo>
                  <a:pt x="204222" y="279470"/>
                </a:lnTo>
                <a:lnTo>
                  <a:pt x="195833" y="274320"/>
                </a:lnTo>
                <a:lnTo>
                  <a:pt x="208440" y="235955"/>
                </a:lnTo>
                <a:lnTo>
                  <a:pt x="219788" y="201424"/>
                </a:lnTo>
                <a:lnTo>
                  <a:pt x="229942" y="170525"/>
                </a:lnTo>
                <a:lnTo>
                  <a:pt x="238969" y="143054"/>
                </a:lnTo>
                <a:lnTo>
                  <a:pt x="246935" y="118812"/>
                </a:lnTo>
                <a:lnTo>
                  <a:pt x="253907" y="97596"/>
                </a:lnTo>
                <a:lnTo>
                  <a:pt x="259951" y="79204"/>
                </a:lnTo>
                <a:lnTo>
                  <a:pt x="265133" y="63434"/>
                </a:lnTo>
                <a:lnTo>
                  <a:pt x="269519" y="50086"/>
                </a:lnTo>
                <a:lnTo>
                  <a:pt x="273176" y="38957"/>
                </a:lnTo>
                <a:lnTo>
                  <a:pt x="276171" y="29845"/>
                </a:lnTo>
                <a:lnTo>
                  <a:pt x="278568" y="22549"/>
                </a:lnTo>
                <a:lnTo>
                  <a:pt x="280436" y="16866"/>
                </a:lnTo>
                <a:lnTo>
                  <a:pt x="281839" y="12596"/>
                </a:lnTo>
                <a:lnTo>
                  <a:pt x="282844" y="9536"/>
                </a:lnTo>
                <a:lnTo>
                  <a:pt x="283927" y="6241"/>
                </a:lnTo>
                <a:lnTo>
                  <a:pt x="284225" y="5333"/>
                </a:lnTo>
                <a:lnTo>
                  <a:pt x="265175" y="0"/>
                </a:lnTo>
                <a:lnTo>
                  <a:pt x="252569" y="38038"/>
                </a:lnTo>
                <a:lnTo>
                  <a:pt x="241221" y="72275"/>
                </a:lnTo>
                <a:lnTo>
                  <a:pt x="231067" y="102912"/>
                </a:lnTo>
                <a:lnTo>
                  <a:pt x="222040" y="130149"/>
                </a:lnTo>
                <a:lnTo>
                  <a:pt x="214074" y="154185"/>
                </a:lnTo>
                <a:lnTo>
                  <a:pt x="207102" y="175221"/>
                </a:lnTo>
                <a:lnTo>
                  <a:pt x="201058" y="193457"/>
                </a:lnTo>
                <a:lnTo>
                  <a:pt x="195876" y="209092"/>
                </a:lnTo>
                <a:lnTo>
                  <a:pt x="191490" y="222327"/>
                </a:lnTo>
                <a:lnTo>
                  <a:pt x="187833" y="233362"/>
                </a:lnTo>
                <a:lnTo>
                  <a:pt x="184838" y="242396"/>
                </a:lnTo>
                <a:lnTo>
                  <a:pt x="182441" y="249631"/>
                </a:lnTo>
                <a:lnTo>
                  <a:pt x="180573" y="255265"/>
                </a:lnTo>
                <a:lnTo>
                  <a:pt x="179170" y="259499"/>
                </a:lnTo>
                <a:lnTo>
                  <a:pt x="178165" y="262532"/>
                </a:lnTo>
                <a:lnTo>
                  <a:pt x="177082" y="265799"/>
                </a:lnTo>
                <a:lnTo>
                  <a:pt x="176783" y="266700"/>
                </a:lnTo>
                <a:lnTo>
                  <a:pt x="144594" y="267615"/>
                </a:lnTo>
                <a:lnTo>
                  <a:pt x="159054" y="270283"/>
                </a:lnTo>
                <a:lnTo>
                  <a:pt x="172813" y="274583"/>
                </a:lnTo>
                <a:lnTo>
                  <a:pt x="185764" y="280398"/>
                </a:lnTo>
                <a:lnTo>
                  <a:pt x="197801" y="287607"/>
                </a:lnTo>
                <a:lnTo>
                  <a:pt x="208818" y="296092"/>
                </a:lnTo>
                <a:lnTo>
                  <a:pt x="218707" y="305734"/>
                </a:lnTo>
                <a:lnTo>
                  <a:pt x="227363" y="316414"/>
                </a:lnTo>
                <a:lnTo>
                  <a:pt x="234679" y="328013"/>
                </a:lnTo>
                <a:lnTo>
                  <a:pt x="240548" y="340411"/>
                </a:lnTo>
                <a:lnTo>
                  <a:pt x="244864" y="353490"/>
                </a:lnTo>
                <a:lnTo>
                  <a:pt x="247521" y="367131"/>
                </a:lnTo>
                <a:lnTo>
                  <a:pt x="248411" y="381000"/>
                </a:lnTo>
                <a:lnTo>
                  <a:pt x="247494" y="395677"/>
                </a:lnTo>
                <a:lnTo>
                  <a:pt x="244812" y="409718"/>
                </a:lnTo>
                <a:lnTo>
                  <a:pt x="240471" y="423029"/>
                </a:lnTo>
                <a:lnTo>
                  <a:pt x="234580" y="435515"/>
                </a:lnTo>
                <a:lnTo>
                  <a:pt x="227243" y="447084"/>
                </a:lnTo>
                <a:lnTo>
                  <a:pt x="218568" y="457640"/>
                </a:lnTo>
                <a:lnTo>
                  <a:pt x="208660" y="467090"/>
                </a:lnTo>
                <a:lnTo>
                  <a:pt x="197628" y="475340"/>
                </a:lnTo>
                <a:lnTo>
                  <a:pt x="185576" y="482296"/>
                </a:lnTo>
                <a:lnTo>
                  <a:pt x="172612" y="487864"/>
                </a:lnTo>
                <a:lnTo>
                  <a:pt x="158842" y="491950"/>
                </a:lnTo>
                <a:lnTo>
                  <a:pt x="144372" y="494459"/>
                </a:lnTo>
                <a:lnTo>
                  <a:pt x="129539" y="495300"/>
                </a:lnTo>
                <a:lnTo>
                  <a:pt x="114820" y="494440"/>
                </a:lnTo>
                <a:lnTo>
                  <a:pt x="100574" y="491922"/>
                </a:lnTo>
                <a:lnTo>
                  <a:pt x="86921" y="487839"/>
                </a:lnTo>
                <a:lnTo>
                  <a:pt x="73984" y="482285"/>
                </a:lnTo>
                <a:lnTo>
                  <a:pt x="61886" y="475352"/>
                </a:lnTo>
                <a:lnTo>
                  <a:pt x="50747" y="467134"/>
                </a:lnTo>
                <a:lnTo>
                  <a:pt x="40691" y="457723"/>
                </a:lnTo>
                <a:lnTo>
                  <a:pt x="31838" y="447212"/>
                </a:lnTo>
                <a:lnTo>
                  <a:pt x="24312" y="435695"/>
                </a:lnTo>
                <a:lnTo>
                  <a:pt x="18234" y="423264"/>
                </a:lnTo>
                <a:lnTo>
                  <a:pt x="13725" y="410013"/>
                </a:lnTo>
                <a:lnTo>
                  <a:pt x="10909" y="396034"/>
                </a:lnTo>
                <a:lnTo>
                  <a:pt x="9906" y="381421"/>
                </a:lnTo>
                <a:lnTo>
                  <a:pt x="9905" y="381000"/>
                </a:lnTo>
                <a:lnTo>
                  <a:pt x="10855" y="366968"/>
                </a:lnTo>
                <a:lnTo>
                  <a:pt x="13622" y="353378"/>
                </a:lnTo>
                <a:lnTo>
                  <a:pt x="18084" y="340347"/>
                </a:lnTo>
                <a:lnTo>
                  <a:pt x="24119" y="327992"/>
                </a:lnTo>
                <a:lnTo>
                  <a:pt x="31607" y="316432"/>
                </a:lnTo>
                <a:lnTo>
                  <a:pt x="40423" y="305785"/>
                </a:lnTo>
                <a:lnTo>
                  <a:pt x="50447" y="296167"/>
                </a:lnTo>
                <a:lnTo>
                  <a:pt x="61557" y="287698"/>
                </a:lnTo>
                <a:lnTo>
                  <a:pt x="73630" y="280495"/>
                </a:lnTo>
                <a:lnTo>
                  <a:pt x="86544" y="274676"/>
                </a:lnTo>
                <a:lnTo>
                  <a:pt x="100179" y="270359"/>
                </a:lnTo>
                <a:lnTo>
                  <a:pt x="114410" y="267661"/>
                </a:lnTo>
                <a:lnTo>
                  <a:pt x="129118" y="266700"/>
                </a:lnTo>
                <a:lnTo>
                  <a:pt x="86983" y="264620"/>
                </a:lnTo>
                <a:lnTo>
                  <a:pt x="73861" y="26988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9037435" y="2561081"/>
            <a:ext cx="89800" cy="10059"/>
          </a:xfrm>
          <a:custGeom>
            <a:avLst/>
            <a:gdLst/>
            <a:ahLst/>
            <a:cxnLst/>
            <a:rect l="l" t="t" r="r" b="b"/>
            <a:pathLst>
              <a:path w="89800" h="10059">
                <a:moveTo>
                  <a:pt x="27948" y="814"/>
                </a:moveTo>
                <a:lnTo>
                  <a:pt x="13726" y="3198"/>
                </a:lnTo>
                <a:lnTo>
                  <a:pt x="0" y="7064"/>
                </a:lnTo>
                <a:lnTo>
                  <a:pt x="42135" y="9144"/>
                </a:lnTo>
                <a:lnTo>
                  <a:pt x="42556" y="9143"/>
                </a:lnTo>
                <a:lnTo>
                  <a:pt x="57611" y="10059"/>
                </a:lnTo>
                <a:lnTo>
                  <a:pt x="89800" y="9143"/>
                </a:lnTo>
                <a:lnTo>
                  <a:pt x="78384" y="4627"/>
                </a:lnTo>
                <a:lnTo>
                  <a:pt x="66615" y="1769"/>
                </a:lnTo>
                <a:lnTo>
                  <a:pt x="53819" y="318"/>
                </a:lnTo>
                <a:lnTo>
                  <a:pt x="42556" y="0"/>
                </a:lnTo>
                <a:lnTo>
                  <a:pt x="27948" y="814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9388602" y="2270759"/>
            <a:ext cx="212598" cy="163067"/>
          </a:xfrm>
          <a:custGeom>
            <a:avLst/>
            <a:gdLst/>
            <a:ahLst/>
            <a:cxnLst/>
            <a:rect l="l" t="t" r="r" b="b"/>
            <a:pathLst>
              <a:path w="212598" h="163068">
                <a:moveTo>
                  <a:pt x="9905" y="0"/>
                </a:moveTo>
                <a:lnTo>
                  <a:pt x="0" y="15240"/>
                </a:lnTo>
                <a:lnTo>
                  <a:pt x="203453" y="163067"/>
                </a:lnTo>
                <a:lnTo>
                  <a:pt x="212597" y="148589"/>
                </a:lnTo>
                <a:lnTo>
                  <a:pt x="9905" y="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8074152" y="1427226"/>
            <a:ext cx="1428750" cy="1314450"/>
          </a:xfrm>
          <a:custGeom>
            <a:avLst/>
            <a:gdLst/>
            <a:ahLst/>
            <a:cxnLst/>
            <a:rect l="l" t="t" r="r" b="b"/>
            <a:pathLst>
              <a:path w="1428750" h="1314450">
                <a:moveTo>
                  <a:pt x="225327" y="887528"/>
                </a:moveTo>
                <a:lnTo>
                  <a:pt x="227813" y="873283"/>
                </a:lnTo>
                <a:lnTo>
                  <a:pt x="229766" y="862084"/>
                </a:lnTo>
                <a:lnTo>
                  <a:pt x="231253" y="853565"/>
                </a:lnTo>
                <a:lnTo>
                  <a:pt x="232336" y="847359"/>
                </a:lnTo>
                <a:lnTo>
                  <a:pt x="233079" y="843099"/>
                </a:lnTo>
                <a:lnTo>
                  <a:pt x="233546" y="840420"/>
                </a:lnTo>
                <a:lnTo>
                  <a:pt x="233934" y="838199"/>
                </a:lnTo>
                <a:lnTo>
                  <a:pt x="252984" y="838199"/>
                </a:lnTo>
                <a:lnTo>
                  <a:pt x="267755" y="837595"/>
                </a:lnTo>
                <a:lnTo>
                  <a:pt x="282182" y="835811"/>
                </a:lnTo>
                <a:lnTo>
                  <a:pt x="296216" y="832897"/>
                </a:lnTo>
                <a:lnTo>
                  <a:pt x="309811" y="828899"/>
                </a:lnTo>
                <a:lnTo>
                  <a:pt x="322919" y="823865"/>
                </a:lnTo>
                <a:lnTo>
                  <a:pt x="335493" y="817842"/>
                </a:lnTo>
                <a:lnTo>
                  <a:pt x="347485" y="810877"/>
                </a:lnTo>
                <a:lnTo>
                  <a:pt x="341291" y="803870"/>
                </a:lnTo>
                <a:lnTo>
                  <a:pt x="329258" y="810718"/>
                </a:lnTo>
                <a:lnTo>
                  <a:pt x="316615" y="816563"/>
                </a:lnTo>
                <a:lnTo>
                  <a:pt x="303415" y="821352"/>
                </a:lnTo>
                <a:lnTo>
                  <a:pt x="289711" y="825034"/>
                </a:lnTo>
                <a:lnTo>
                  <a:pt x="275554" y="827556"/>
                </a:lnTo>
                <a:lnTo>
                  <a:pt x="260998" y="828868"/>
                </a:lnTo>
                <a:lnTo>
                  <a:pt x="252984" y="829055"/>
                </a:lnTo>
                <a:lnTo>
                  <a:pt x="238480" y="828422"/>
                </a:lnTo>
                <a:lnTo>
                  <a:pt x="224285" y="826555"/>
                </a:lnTo>
                <a:lnTo>
                  <a:pt x="210458" y="823507"/>
                </a:lnTo>
                <a:lnTo>
                  <a:pt x="197055" y="819329"/>
                </a:lnTo>
                <a:lnTo>
                  <a:pt x="184135" y="814071"/>
                </a:lnTo>
                <a:lnTo>
                  <a:pt x="171755" y="807785"/>
                </a:lnTo>
                <a:lnTo>
                  <a:pt x="159973" y="800523"/>
                </a:lnTo>
                <a:lnTo>
                  <a:pt x="148846" y="792336"/>
                </a:lnTo>
                <a:lnTo>
                  <a:pt x="138432" y="783275"/>
                </a:lnTo>
                <a:lnTo>
                  <a:pt x="128789" y="773392"/>
                </a:lnTo>
                <a:lnTo>
                  <a:pt x="119976" y="762737"/>
                </a:lnTo>
                <a:lnTo>
                  <a:pt x="112048" y="751362"/>
                </a:lnTo>
                <a:lnTo>
                  <a:pt x="105064" y="739318"/>
                </a:lnTo>
                <a:lnTo>
                  <a:pt x="99083" y="726657"/>
                </a:lnTo>
                <a:lnTo>
                  <a:pt x="94161" y="713430"/>
                </a:lnTo>
                <a:lnTo>
                  <a:pt x="90356" y="699689"/>
                </a:lnTo>
                <a:lnTo>
                  <a:pt x="87726" y="685483"/>
                </a:lnTo>
                <a:lnTo>
                  <a:pt x="86328" y="670866"/>
                </a:lnTo>
                <a:lnTo>
                  <a:pt x="86106" y="662177"/>
                </a:lnTo>
                <a:lnTo>
                  <a:pt x="86758" y="647343"/>
                </a:lnTo>
                <a:lnTo>
                  <a:pt x="88677" y="632892"/>
                </a:lnTo>
                <a:lnTo>
                  <a:pt x="91804" y="618874"/>
                </a:lnTo>
                <a:lnTo>
                  <a:pt x="96082" y="605340"/>
                </a:lnTo>
                <a:lnTo>
                  <a:pt x="101453" y="592343"/>
                </a:lnTo>
                <a:lnTo>
                  <a:pt x="107860" y="579934"/>
                </a:lnTo>
                <a:lnTo>
                  <a:pt x="115244" y="568163"/>
                </a:lnTo>
                <a:lnTo>
                  <a:pt x="123549" y="557082"/>
                </a:lnTo>
                <a:lnTo>
                  <a:pt x="132715" y="546743"/>
                </a:lnTo>
                <a:lnTo>
                  <a:pt x="142687" y="537196"/>
                </a:lnTo>
                <a:lnTo>
                  <a:pt x="153405" y="528494"/>
                </a:lnTo>
                <a:lnTo>
                  <a:pt x="164812" y="520686"/>
                </a:lnTo>
                <a:lnTo>
                  <a:pt x="176851" y="513825"/>
                </a:lnTo>
                <a:lnTo>
                  <a:pt x="189463" y="507963"/>
                </a:lnTo>
                <a:lnTo>
                  <a:pt x="202592" y="503149"/>
                </a:lnTo>
                <a:lnTo>
                  <a:pt x="216179" y="499436"/>
                </a:lnTo>
                <a:lnTo>
                  <a:pt x="230167" y="496874"/>
                </a:lnTo>
                <a:lnTo>
                  <a:pt x="244497" y="495516"/>
                </a:lnTo>
                <a:lnTo>
                  <a:pt x="252984" y="495299"/>
                </a:lnTo>
                <a:lnTo>
                  <a:pt x="267402" y="495905"/>
                </a:lnTo>
                <a:lnTo>
                  <a:pt x="281472" y="497688"/>
                </a:lnTo>
                <a:lnTo>
                  <a:pt x="295142" y="500601"/>
                </a:lnTo>
                <a:lnTo>
                  <a:pt x="308362" y="504595"/>
                </a:lnTo>
                <a:lnTo>
                  <a:pt x="321081" y="509621"/>
                </a:lnTo>
                <a:lnTo>
                  <a:pt x="333248" y="515631"/>
                </a:lnTo>
                <a:lnTo>
                  <a:pt x="344812" y="522576"/>
                </a:lnTo>
                <a:lnTo>
                  <a:pt x="355722" y="530408"/>
                </a:lnTo>
                <a:lnTo>
                  <a:pt x="365927" y="539077"/>
                </a:lnTo>
                <a:lnTo>
                  <a:pt x="375375" y="548536"/>
                </a:lnTo>
                <a:lnTo>
                  <a:pt x="384017" y="558736"/>
                </a:lnTo>
                <a:lnTo>
                  <a:pt x="391801" y="569628"/>
                </a:lnTo>
                <a:lnTo>
                  <a:pt x="398676" y="581164"/>
                </a:lnTo>
                <a:lnTo>
                  <a:pt x="404591" y="593295"/>
                </a:lnTo>
                <a:lnTo>
                  <a:pt x="409495" y="605972"/>
                </a:lnTo>
                <a:lnTo>
                  <a:pt x="412241" y="614933"/>
                </a:lnTo>
                <a:lnTo>
                  <a:pt x="414528" y="617219"/>
                </a:lnTo>
                <a:lnTo>
                  <a:pt x="416404" y="629330"/>
                </a:lnTo>
                <a:lnTo>
                  <a:pt x="429006" y="638555"/>
                </a:lnTo>
                <a:lnTo>
                  <a:pt x="417976" y="641587"/>
                </a:lnTo>
                <a:lnTo>
                  <a:pt x="418940" y="654498"/>
                </a:lnTo>
                <a:lnTo>
                  <a:pt x="419100" y="662177"/>
                </a:lnTo>
                <a:lnTo>
                  <a:pt x="418463" y="677045"/>
                </a:lnTo>
                <a:lnTo>
                  <a:pt x="416589" y="691528"/>
                </a:lnTo>
                <a:lnTo>
                  <a:pt x="427467" y="685664"/>
                </a:lnTo>
                <a:lnTo>
                  <a:pt x="428786" y="671094"/>
                </a:lnTo>
                <a:lnTo>
                  <a:pt x="429006" y="662177"/>
                </a:lnTo>
                <a:lnTo>
                  <a:pt x="429006" y="640841"/>
                </a:lnTo>
                <a:lnTo>
                  <a:pt x="459267" y="621911"/>
                </a:lnTo>
                <a:lnTo>
                  <a:pt x="485629" y="605420"/>
                </a:lnTo>
                <a:lnTo>
                  <a:pt x="508361" y="591199"/>
                </a:lnTo>
                <a:lnTo>
                  <a:pt x="527732" y="579081"/>
                </a:lnTo>
                <a:lnTo>
                  <a:pt x="544010" y="568898"/>
                </a:lnTo>
                <a:lnTo>
                  <a:pt x="557465" y="560481"/>
                </a:lnTo>
                <a:lnTo>
                  <a:pt x="568366" y="553662"/>
                </a:lnTo>
                <a:lnTo>
                  <a:pt x="576981" y="548272"/>
                </a:lnTo>
                <a:lnTo>
                  <a:pt x="583579" y="544145"/>
                </a:lnTo>
                <a:lnTo>
                  <a:pt x="588430" y="541110"/>
                </a:lnTo>
                <a:lnTo>
                  <a:pt x="591801" y="539001"/>
                </a:lnTo>
                <a:lnTo>
                  <a:pt x="595184" y="536885"/>
                </a:lnTo>
                <a:lnTo>
                  <a:pt x="595884" y="536447"/>
                </a:lnTo>
                <a:lnTo>
                  <a:pt x="603443" y="546652"/>
                </a:lnTo>
                <a:lnTo>
                  <a:pt x="612209" y="555982"/>
                </a:lnTo>
                <a:lnTo>
                  <a:pt x="622055" y="564362"/>
                </a:lnTo>
                <a:lnTo>
                  <a:pt x="632854" y="571717"/>
                </a:lnTo>
                <a:lnTo>
                  <a:pt x="644479" y="577973"/>
                </a:lnTo>
                <a:lnTo>
                  <a:pt x="671519" y="577822"/>
                </a:lnTo>
                <a:lnTo>
                  <a:pt x="657941" y="573522"/>
                </a:lnTo>
                <a:lnTo>
                  <a:pt x="645064" y="567707"/>
                </a:lnTo>
                <a:lnTo>
                  <a:pt x="633014" y="560498"/>
                </a:lnTo>
                <a:lnTo>
                  <a:pt x="621916" y="552013"/>
                </a:lnTo>
                <a:lnTo>
                  <a:pt x="611895" y="542371"/>
                </a:lnTo>
                <a:lnTo>
                  <a:pt x="603077" y="531691"/>
                </a:lnTo>
                <a:lnTo>
                  <a:pt x="595586" y="520092"/>
                </a:lnTo>
                <a:lnTo>
                  <a:pt x="589548" y="507694"/>
                </a:lnTo>
                <a:lnTo>
                  <a:pt x="585088" y="494615"/>
                </a:lnTo>
                <a:lnTo>
                  <a:pt x="582333" y="480974"/>
                </a:lnTo>
                <a:lnTo>
                  <a:pt x="581406" y="467105"/>
                </a:lnTo>
                <a:lnTo>
                  <a:pt x="582361" y="453028"/>
                </a:lnTo>
                <a:lnTo>
                  <a:pt x="585143" y="439395"/>
                </a:lnTo>
                <a:lnTo>
                  <a:pt x="589627" y="426325"/>
                </a:lnTo>
                <a:lnTo>
                  <a:pt x="595688" y="413938"/>
                </a:lnTo>
                <a:lnTo>
                  <a:pt x="603199" y="402353"/>
                </a:lnTo>
                <a:lnTo>
                  <a:pt x="612037" y="391688"/>
                </a:lnTo>
                <a:lnTo>
                  <a:pt x="622075" y="382062"/>
                </a:lnTo>
                <a:lnTo>
                  <a:pt x="633189" y="373595"/>
                </a:lnTo>
                <a:lnTo>
                  <a:pt x="645252" y="366406"/>
                </a:lnTo>
                <a:lnTo>
                  <a:pt x="658140" y="360613"/>
                </a:lnTo>
                <a:lnTo>
                  <a:pt x="671728" y="356336"/>
                </a:lnTo>
                <a:lnTo>
                  <a:pt x="685889" y="353694"/>
                </a:lnTo>
                <a:lnTo>
                  <a:pt x="700278" y="352805"/>
                </a:lnTo>
                <a:lnTo>
                  <a:pt x="715482" y="353721"/>
                </a:lnTo>
                <a:lnTo>
                  <a:pt x="730044" y="356389"/>
                </a:lnTo>
                <a:lnTo>
                  <a:pt x="770208" y="362465"/>
                </a:lnTo>
                <a:lnTo>
                  <a:pt x="757931" y="355771"/>
                </a:lnTo>
                <a:lnTo>
                  <a:pt x="744841" y="350382"/>
                </a:lnTo>
                <a:lnTo>
                  <a:pt x="731031" y="346383"/>
                </a:lnTo>
                <a:lnTo>
                  <a:pt x="716592" y="343862"/>
                </a:lnTo>
                <a:lnTo>
                  <a:pt x="701616" y="342906"/>
                </a:lnTo>
                <a:lnTo>
                  <a:pt x="700278" y="342899"/>
                </a:lnTo>
                <a:lnTo>
                  <a:pt x="685679" y="343714"/>
                </a:lnTo>
                <a:lnTo>
                  <a:pt x="671486" y="346101"/>
                </a:lnTo>
                <a:lnTo>
                  <a:pt x="657804" y="349973"/>
                </a:lnTo>
                <a:lnTo>
                  <a:pt x="644742" y="355244"/>
                </a:lnTo>
                <a:lnTo>
                  <a:pt x="632404" y="361827"/>
                </a:lnTo>
                <a:lnTo>
                  <a:pt x="620896" y="369635"/>
                </a:lnTo>
                <a:lnTo>
                  <a:pt x="610326" y="378581"/>
                </a:lnTo>
                <a:lnTo>
                  <a:pt x="600800" y="388580"/>
                </a:lnTo>
                <a:lnTo>
                  <a:pt x="592423" y="399544"/>
                </a:lnTo>
                <a:lnTo>
                  <a:pt x="585303" y="411386"/>
                </a:lnTo>
                <a:lnTo>
                  <a:pt x="579544" y="424021"/>
                </a:lnTo>
                <a:lnTo>
                  <a:pt x="575255" y="437361"/>
                </a:lnTo>
                <a:lnTo>
                  <a:pt x="572540" y="451319"/>
                </a:lnTo>
                <a:lnTo>
                  <a:pt x="571506" y="465810"/>
                </a:lnTo>
                <a:lnTo>
                  <a:pt x="571500" y="467105"/>
                </a:lnTo>
                <a:lnTo>
                  <a:pt x="572696" y="481091"/>
                </a:lnTo>
                <a:lnTo>
                  <a:pt x="575691" y="493812"/>
                </a:lnTo>
                <a:lnTo>
                  <a:pt x="579593" y="505157"/>
                </a:lnTo>
                <a:lnTo>
                  <a:pt x="581406" y="509777"/>
                </a:lnTo>
                <a:lnTo>
                  <a:pt x="551207" y="528615"/>
                </a:lnTo>
                <a:lnTo>
                  <a:pt x="525070" y="544920"/>
                </a:lnTo>
                <a:lnTo>
                  <a:pt x="502699" y="558875"/>
                </a:lnTo>
                <a:lnTo>
                  <a:pt x="483802" y="570663"/>
                </a:lnTo>
                <a:lnTo>
                  <a:pt x="468087" y="580467"/>
                </a:lnTo>
                <a:lnTo>
                  <a:pt x="455259" y="588469"/>
                </a:lnTo>
                <a:lnTo>
                  <a:pt x="445026" y="594853"/>
                </a:lnTo>
                <a:lnTo>
                  <a:pt x="437094" y="599801"/>
                </a:lnTo>
                <a:lnTo>
                  <a:pt x="431170" y="603496"/>
                </a:lnTo>
                <a:lnTo>
                  <a:pt x="426962" y="606121"/>
                </a:lnTo>
                <a:lnTo>
                  <a:pt x="424175" y="607859"/>
                </a:lnTo>
                <a:lnTo>
                  <a:pt x="421386" y="609599"/>
                </a:lnTo>
                <a:lnTo>
                  <a:pt x="417000" y="596879"/>
                </a:lnTo>
                <a:lnTo>
                  <a:pt x="411658" y="584611"/>
                </a:lnTo>
                <a:lnTo>
                  <a:pt x="405400" y="572842"/>
                </a:lnTo>
                <a:lnTo>
                  <a:pt x="398268" y="561617"/>
                </a:lnTo>
                <a:lnTo>
                  <a:pt x="390303" y="550983"/>
                </a:lnTo>
                <a:lnTo>
                  <a:pt x="381545" y="540987"/>
                </a:lnTo>
                <a:lnTo>
                  <a:pt x="372036" y="531675"/>
                </a:lnTo>
                <a:lnTo>
                  <a:pt x="361818" y="523092"/>
                </a:lnTo>
                <a:lnTo>
                  <a:pt x="350930" y="515286"/>
                </a:lnTo>
                <a:lnTo>
                  <a:pt x="339415" y="508303"/>
                </a:lnTo>
                <a:lnTo>
                  <a:pt x="327314" y="502188"/>
                </a:lnTo>
                <a:lnTo>
                  <a:pt x="314667" y="496988"/>
                </a:lnTo>
                <a:lnTo>
                  <a:pt x="301517" y="492750"/>
                </a:lnTo>
                <a:lnTo>
                  <a:pt x="287903" y="489520"/>
                </a:lnTo>
                <a:lnTo>
                  <a:pt x="273867" y="487344"/>
                </a:lnTo>
                <a:lnTo>
                  <a:pt x="259451" y="486268"/>
                </a:lnTo>
                <a:lnTo>
                  <a:pt x="252984" y="486155"/>
                </a:lnTo>
                <a:lnTo>
                  <a:pt x="238552" y="486758"/>
                </a:lnTo>
                <a:lnTo>
                  <a:pt x="224388" y="488534"/>
                </a:lnTo>
                <a:lnTo>
                  <a:pt x="210544" y="491436"/>
                </a:lnTo>
                <a:lnTo>
                  <a:pt x="197075" y="495417"/>
                </a:lnTo>
                <a:lnTo>
                  <a:pt x="184034" y="500430"/>
                </a:lnTo>
                <a:lnTo>
                  <a:pt x="171474" y="506429"/>
                </a:lnTo>
                <a:lnTo>
                  <a:pt x="159450" y="513366"/>
                </a:lnTo>
                <a:lnTo>
                  <a:pt x="148015" y="521194"/>
                </a:lnTo>
                <a:lnTo>
                  <a:pt x="137222" y="529866"/>
                </a:lnTo>
                <a:lnTo>
                  <a:pt x="127126" y="539335"/>
                </a:lnTo>
                <a:lnTo>
                  <a:pt x="117781" y="549554"/>
                </a:lnTo>
                <a:lnTo>
                  <a:pt x="109238" y="560475"/>
                </a:lnTo>
                <a:lnTo>
                  <a:pt x="101554" y="572053"/>
                </a:lnTo>
                <a:lnTo>
                  <a:pt x="94780" y="584239"/>
                </a:lnTo>
                <a:lnTo>
                  <a:pt x="88972" y="596987"/>
                </a:lnTo>
                <a:lnTo>
                  <a:pt x="84182" y="610250"/>
                </a:lnTo>
                <a:lnTo>
                  <a:pt x="80464" y="623980"/>
                </a:lnTo>
                <a:lnTo>
                  <a:pt x="77872" y="638131"/>
                </a:lnTo>
                <a:lnTo>
                  <a:pt x="76460" y="652656"/>
                </a:lnTo>
                <a:lnTo>
                  <a:pt x="76200" y="662177"/>
                </a:lnTo>
                <a:lnTo>
                  <a:pt x="76779" y="676499"/>
                </a:lnTo>
                <a:lnTo>
                  <a:pt x="78488" y="690485"/>
                </a:lnTo>
                <a:lnTo>
                  <a:pt x="81279" y="704097"/>
                </a:lnTo>
                <a:lnTo>
                  <a:pt x="85108" y="717291"/>
                </a:lnTo>
                <a:lnTo>
                  <a:pt x="89928" y="730028"/>
                </a:lnTo>
                <a:lnTo>
                  <a:pt x="95694" y="742267"/>
                </a:lnTo>
                <a:lnTo>
                  <a:pt x="102360" y="753967"/>
                </a:lnTo>
                <a:lnTo>
                  <a:pt x="109879" y="765087"/>
                </a:lnTo>
                <a:lnTo>
                  <a:pt x="118207" y="775585"/>
                </a:lnTo>
                <a:lnTo>
                  <a:pt x="127298" y="785422"/>
                </a:lnTo>
                <a:lnTo>
                  <a:pt x="137104" y="794555"/>
                </a:lnTo>
                <a:lnTo>
                  <a:pt x="147582" y="802944"/>
                </a:lnTo>
                <a:lnTo>
                  <a:pt x="158685" y="810549"/>
                </a:lnTo>
                <a:lnTo>
                  <a:pt x="170367" y="817328"/>
                </a:lnTo>
                <a:lnTo>
                  <a:pt x="182582" y="823240"/>
                </a:lnTo>
                <a:lnTo>
                  <a:pt x="195285" y="828245"/>
                </a:lnTo>
                <a:lnTo>
                  <a:pt x="204978" y="831341"/>
                </a:lnTo>
                <a:lnTo>
                  <a:pt x="198853" y="866299"/>
                </a:lnTo>
                <a:lnTo>
                  <a:pt x="193585" y="896359"/>
                </a:lnTo>
                <a:lnTo>
                  <a:pt x="189112" y="921893"/>
                </a:lnTo>
                <a:lnTo>
                  <a:pt x="185366" y="943270"/>
                </a:lnTo>
                <a:lnTo>
                  <a:pt x="182284" y="960858"/>
                </a:lnTo>
                <a:lnTo>
                  <a:pt x="179802" y="975028"/>
                </a:lnTo>
                <a:lnTo>
                  <a:pt x="177853" y="986149"/>
                </a:lnTo>
                <a:lnTo>
                  <a:pt x="176374" y="994590"/>
                </a:lnTo>
                <a:lnTo>
                  <a:pt x="175300" y="1000720"/>
                </a:lnTo>
                <a:lnTo>
                  <a:pt x="174566" y="1004910"/>
                </a:lnTo>
                <a:lnTo>
                  <a:pt x="174107" y="1007528"/>
                </a:lnTo>
                <a:lnTo>
                  <a:pt x="173736" y="1009649"/>
                </a:lnTo>
                <a:lnTo>
                  <a:pt x="157734" y="1009649"/>
                </a:lnTo>
                <a:lnTo>
                  <a:pt x="142933" y="1010336"/>
                </a:lnTo>
                <a:lnTo>
                  <a:pt x="128490" y="1012353"/>
                </a:lnTo>
                <a:lnTo>
                  <a:pt x="114471" y="1015635"/>
                </a:lnTo>
                <a:lnTo>
                  <a:pt x="100944" y="1020118"/>
                </a:lnTo>
                <a:lnTo>
                  <a:pt x="87973" y="1025736"/>
                </a:lnTo>
                <a:lnTo>
                  <a:pt x="75627" y="1032426"/>
                </a:lnTo>
                <a:lnTo>
                  <a:pt x="111954" y="1026553"/>
                </a:lnTo>
                <a:lnTo>
                  <a:pt x="125889" y="1022887"/>
                </a:lnTo>
                <a:lnTo>
                  <a:pt x="140332" y="1020538"/>
                </a:lnTo>
                <a:lnTo>
                  <a:pt x="155209" y="1019576"/>
                </a:lnTo>
                <a:lnTo>
                  <a:pt x="157734" y="1019555"/>
                </a:lnTo>
                <a:lnTo>
                  <a:pt x="172957" y="1020282"/>
                </a:lnTo>
                <a:lnTo>
                  <a:pt x="221032" y="1023949"/>
                </a:lnTo>
                <a:lnTo>
                  <a:pt x="208162" y="1019003"/>
                </a:lnTo>
                <a:lnTo>
                  <a:pt x="202691" y="1017269"/>
                </a:lnTo>
                <a:lnTo>
                  <a:pt x="208793" y="982298"/>
                </a:lnTo>
                <a:lnTo>
                  <a:pt x="214043" y="952204"/>
                </a:lnTo>
                <a:lnTo>
                  <a:pt x="218507" y="926622"/>
                </a:lnTo>
                <a:lnTo>
                  <a:pt x="222247" y="905186"/>
                </a:lnTo>
                <a:lnTo>
                  <a:pt x="225327" y="887528"/>
                </a:lnTo>
                <a:close/>
              </a:path>
              <a:path w="1428750" h="1314450">
                <a:moveTo>
                  <a:pt x="427467" y="685664"/>
                </a:moveTo>
                <a:lnTo>
                  <a:pt x="416589" y="691528"/>
                </a:lnTo>
                <a:lnTo>
                  <a:pt x="413529" y="705576"/>
                </a:lnTo>
                <a:lnTo>
                  <a:pt x="409337" y="719136"/>
                </a:lnTo>
                <a:lnTo>
                  <a:pt x="404064" y="732157"/>
                </a:lnTo>
                <a:lnTo>
                  <a:pt x="397762" y="744587"/>
                </a:lnTo>
                <a:lnTo>
                  <a:pt x="390485" y="756375"/>
                </a:lnTo>
                <a:lnTo>
                  <a:pt x="382283" y="767469"/>
                </a:lnTo>
                <a:lnTo>
                  <a:pt x="373211" y="777817"/>
                </a:lnTo>
                <a:lnTo>
                  <a:pt x="363320" y="787367"/>
                </a:lnTo>
                <a:lnTo>
                  <a:pt x="352663" y="796069"/>
                </a:lnTo>
                <a:lnTo>
                  <a:pt x="341291" y="803870"/>
                </a:lnTo>
                <a:lnTo>
                  <a:pt x="347485" y="810877"/>
                </a:lnTo>
                <a:lnTo>
                  <a:pt x="358848" y="803018"/>
                </a:lnTo>
                <a:lnTo>
                  <a:pt x="369535" y="794312"/>
                </a:lnTo>
                <a:lnTo>
                  <a:pt x="379498" y="784807"/>
                </a:lnTo>
                <a:lnTo>
                  <a:pt x="388690" y="774549"/>
                </a:lnTo>
                <a:lnTo>
                  <a:pt x="397064" y="763587"/>
                </a:lnTo>
                <a:lnTo>
                  <a:pt x="404572" y="751967"/>
                </a:lnTo>
                <a:lnTo>
                  <a:pt x="411166" y="739737"/>
                </a:lnTo>
                <a:lnTo>
                  <a:pt x="416801" y="726945"/>
                </a:lnTo>
                <a:lnTo>
                  <a:pt x="421427" y="713637"/>
                </a:lnTo>
                <a:lnTo>
                  <a:pt x="424998" y="699861"/>
                </a:lnTo>
                <a:lnTo>
                  <a:pt x="427467" y="685664"/>
                </a:lnTo>
                <a:close/>
              </a:path>
              <a:path w="1428750" h="1314450">
                <a:moveTo>
                  <a:pt x="1428553" y="190111"/>
                </a:moveTo>
                <a:lnTo>
                  <a:pt x="1428750" y="181355"/>
                </a:lnTo>
                <a:lnTo>
                  <a:pt x="1428162" y="166454"/>
                </a:lnTo>
                <a:lnTo>
                  <a:pt x="1419171" y="168747"/>
                </a:lnTo>
                <a:lnTo>
                  <a:pt x="1419606" y="181355"/>
                </a:lnTo>
                <a:lnTo>
                  <a:pt x="1418989" y="196354"/>
                </a:lnTo>
                <a:lnTo>
                  <a:pt x="1417172" y="210979"/>
                </a:lnTo>
                <a:lnTo>
                  <a:pt x="1414204" y="225179"/>
                </a:lnTo>
                <a:lnTo>
                  <a:pt x="1410134" y="238904"/>
                </a:lnTo>
                <a:lnTo>
                  <a:pt x="1405012" y="252101"/>
                </a:lnTo>
                <a:lnTo>
                  <a:pt x="1398886" y="264720"/>
                </a:lnTo>
                <a:lnTo>
                  <a:pt x="1391806" y="276709"/>
                </a:lnTo>
                <a:lnTo>
                  <a:pt x="1383821" y="288017"/>
                </a:lnTo>
                <a:lnTo>
                  <a:pt x="1374980" y="298593"/>
                </a:lnTo>
                <a:lnTo>
                  <a:pt x="1365333" y="308385"/>
                </a:lnTo>
                <a:lnTo>
                  <a:pt x="1354928" y="317342"/>
                </a:lnTo>
                <a:lnTo>
                  <a:pt x="1343816" y="325413"/>
                </a:lnTo>
                <a:lnTo>
                  <a:pt x="1332045" y="332547"/>
                </a:lnTo>
                <a:lnTo>
                  <a:pt x="1319664" y="338691"/>
                </a:lnTo>
                <a:lnTo>
                  <a:pt x="1306723" y="343796"/>
                </a:lnTo>
                <a:lnTo>
                  <a:pt x="1293271" y="347809"/>
                </a:lnTo>
                <a:lnTo>
                  <a:pt x="1279357" y="350680"/>
                </a:lnTo>
                <a:lnTo>
                  <a:pt x="1265030" y="352357"/>
                </a:lnTo>
                <a:lnTo>
                  <a:pt x="1252728" y="352805"/>
                </a:lnTo>
                <a:lnTo>
                  <a:pt x="1238419" y="352170"/>
                </a:lnTo>
                <a:lnTo>
                  <a:pt x="1224411" y="350297"/>
                </a:lnTo>
                <a:lnTo>
                  <a:pt x="1210758" y="347239"/>
                </a:lnTo>
                <a:lnTo>
                  <a:pt x="1197517" y="343047"/>
                </a:lnTo>
                <a:lnTo>
                  <a:pt x="1184741" y="337771"/>
                </a:lnTo>
                <a:lnTo>
                  <a:pt x="1172488" y="331464"/>
                </a:lnTo>
                <a:lnTo>
                  <a:pt x="1160811" y="324176"/>
                </a:lnTo>
                <a:lnTo>
                  <a:pt x="1149767" y="315959"/>
                </a:lnTo>
                <a:lnTo>
                  <a:pt x="1139411" y="306864"/>
                </a:lnTo>
                <a:lnTo>
                  <a:pt x="1129798" y="296942"/>
                </a:lnTo>
                <a:lnTo>
                  <a:pt x="1120983" y="286245"/>
                </a:lnTo>
                <a:lnTo>
                  <a:pt x="1113023" y="274824"/>
                </a:lnTo>
                <a:lnTo>
                  <a:pt x="1105972" y="262730"/>
                </a:lnTo>
                <a:lnTo>
                  <a:pt x="1099886" y="250015"/>
                </a:lnTo>
                <a:lnTo>
                  <a:pt x="1094820" y="236729"/>
                </a:lnTo>
                <a:lnTo>
                  <a:pt x="1090830" y="222925"/>
                </a:lnTo>
                <a:lnTo>
                  <a:pt x="1087971" y="208652"/>
                </a:lnTo>
                <a:lnTo>
                  <a:pt x="1086297" y="193964"/>
                </a:lnTo>
                <a:lnTo>
                  <a:pt x="1085850" y="181355"/>
                </a:lnTo>
                <a:lnTo>
                  <a:pt x="1086484" y="166357"/>
                </a:lnTo>
                <a:lnTo>
                  <a:pt x="1088352" y="151732"/>
                </a:lnTo>
                <a:lnTo>
                  <a:pt x="1091397" y="137532"/>
                </a:lnTo>
                <a:lnTo>
                  <a:pt x="1095564" y="123807"/>
                </a:lnTo>
                <a:lnTo>
                  <a:pt x="1100798" y="110610"/>
                </a:lnTo>
                <a:lnTo>
                  <a:pt x="1107043" y="97991"/>
                </a:lnTo>
                <a:lnTo>
                  <a:pt x="1114244" y="86002"/>
                </a:lnTo>
                <a:lnTo>
                  <a:pt x="1122346" y="74694"/>
                </a:lnTo>
                <a:lnTo>
                  <a:pt x="1131293" y="64118"/>
                </a:lnTo>
                <a:lnTo>
                  <a:pt x="1141029" y="54326"/>
                </a:lnTo>
                <a:lnTo>
                  <a:pt x="1151500" y="45369"/>
                </a:lnTo>
                <a:lnTo>
                  <a:pt x="1162649" y="37298"/>
                </a:lnTo>
                <a:lnTo>
                  <a:pt x="1174423" y="30164"/>
                </a:lnTo>
                <a:lnTo>
                  <a:pt x="1186764" y="24020"/>
                </a:lnTo>
                <a:lnTo>
                  <a:pt x="1199618" y="18915"/>
                </a:lnTo>
                <a:lnTo>
                  <a:pt x="1212930" y="14902"/>
                </a:lnTo>
                <a:lnTo>
                  <a:pt x="1226643" y="12031"/>
                </a:lnTo>
                <a:lnTo>
                  <a:pt x="1240703" y="10354"/>
                </a:lnTo>
                <a:lnTo>
                  <a:pt x="1252728" y="9905"/>
                </a:lnTo>
                <a:lnTo>
                  <a:pt x="1267362" y="10541"/>
                </a:lnTo>
                <a:lnTo>
                  <a:pt x="1281626" y="12414"/>
                </a:lnTo>
                <a:lnTo>
                  <a:pt x="1295469" y="15472"/>
                </a:lnTo>
                <a:lnTo>
                  <a:pt x="1332910" y="19853"/>
                </a:lnTo>
                <a:lnTo>
                  <a:pt x="1320426" y="13886"/>
                </a:lnTo>
                <a:lnTo>
                  <a:pt x="1307433" y="8919"/>
                </a:lnTo>
                <a:lnTo>
                  <a:pt x="1293974" y="4999"/>
                </a:lnTo>
                <a:lnTo>
                  <a:pt x="1280095" y="2175"/>
                </a:lnTo>
                <a:lnTo>
                  <a:pt x="1265841" y="494"/>
                </a:lnTo>
                <a:lnTo>
                  <a:pt x="1252728" y="0"/>
                </a:lnTo>
                <a:lnTo>
                  <a:pt x="1238486" y="609"/>
                </a:lnTo>
                <a:lnTo>
                  <a:pt x="1224515" y="2406"/>
                </a:lnTo>
                <a:lnTo>
                  <a:pt x="1210864" y="5342"/>
                </a:lnTo>
                <a:lnTo>
                  <a:pt x="1197584" y="9368"/>
                </a:lnTo>
                <a:lnTo>
                  <a:pt x="1184725" y="14438"/>
                </a:lnTo>
                <a:lnTo>
                  <a:pt x="1172338" y="20502"/>
                </a:lnTo>
                <a:lnTo>
                  <a:pt x="1160473" y="27512"/>
                </a:lnTo>
                <a:lnTo>
                  <a:pt x="1149181" y="35420"/>
                </a:lnTo>
                <a:lnTo>
                  <a:pt x="1138511" y="44179"/>
                </a:lnTo>
                <a:lnTo>
                  <a:pt x="1128516" y="53740"/>
                </a:lnTo>
                <a:lnTo>
                  <a:pt x="1119244" y="64054"/>
                </a:lnTo>
                <a:lnTo>
                  <a:pt x="1110747" y="75074"/>
                </a:lnTo>
                <a:lnTo>
                  <a:pt x="1103075" y="86751"/>
                </a:lnTo>
                <a:lnTo>
                  <a:pt x="1096279" y="99038"/>
                </a:lnTo>
                <a:lnTo>
                  <a:pt x="1090408" y="111886"/>
                </a:lnTo>
                <a:lnTo>
                  <a:pt x="1085514" y="125247"/>
                </a:lnTo>
                <a:lnTo>
                  <a:pt x="1081647" y="139073"/>
                </a:lnTo>
                <a:lnTo>
                  <a:pt x="1078857" y="153316"/>
                </a:lnTo>
                <a:lnTo>
                  <a:pt x="1077195" y="167927"/>
                </a:lnTo>
                <a:lnTo>
                  <a:pt x="1076706" y="181355"/>
                </a:lnTo>
                <a:lnTo>
                  <a:pt x="1077300" y="196215"/>
                </a:lnTo>
                <a:lnTo>
                  <a:pt x="1079050" y="210730"/>
                </a:lnTo>
                <a:lnTo>
                  <a:pt x="1081908" y="224854"/>
                </a:lnTo>
                <a:lnTo>
                  <a:pt x="1085826" y="238543"/>
                </a:lnTo>
                <a:lnTo>
                  <a:pt x="1090755" y="251754"/>
                </a:lnTo>
                <a:lnTo>
                  <a:pt x="1096648" y="264441"/>
                </a:lnTo>
                <a:lnTo>
                  <a:pt x="1103455" y="276559"/>
                </a:lnTo>
                <a:lnTo>
                  <a:pt x="1111130" y="288065"/>
                </a:lnTo>
                <a:lnTo>
                  <a:pt x="1119623" y="298914"/>
                </a:lnTo>
                <a:lnTo>
                  <a:pt x="1128887" y="309062"/>
                </a:lnTo>
                <a:lnTo>
                  <a:pt x="1138872" y="318463"/>
                </a:lnTo>
                <a:lnTo>
                  <a:pt x="1149532" y="327074"/>
                </a:lnTo>
                <a:lnTo>
                  <a:pt x="1160817" y="334849"/>
                </a:lnTo>
                <a:lnTo>
                  <a:pt x="1172681" y="341745"/>
                </a:lnTo>
                <a:lnTo>
                  <a:pt x="1185073" y="347717"/>
                </a:lnTo>
                <a:lnTo>
                  <a:pt x="1197946" y="352720"/>
                </a:lnTo>
                <a:lnTo>
                  <a:pt x="1211253" y="356710"/>
                </a:lnTo>
                <a:lnTo>
                  <a:pt x="1224944" y="359642"/>
                </a:lnTo>
                <a:lnTo>
                  <a:pt x="1238972" y="361473"/>
                </a:lnTo>
                <a:lnTo>
                  <a:pt x="1245870" y="361949"/>
                </a:lnTo>
                <a:lnTo>
                  <a:pt x="1243432" y="397741"/>
                </a:lnTo>
                <a:lnTo>
                  <a:pt x="1241285" y="429272"/>
                </a:lnTo>
                <a:lnTo>
                  <a:pt x="1239409" y="456811"/>
                </a:lnTo>
                <a:lnTo>
                  <a:pt x="1237787" y="480630"/>
                </a:lnTo>
                <a:lnTo>
                  <a:pt x="1236400" y="500998"/>
                </a:lnTo>
                <a:lnTo>
                  <a:pt x="1235230" y="518185"/>
                </a:lnTo>
                <a:lnTo>
                  <a:pt x="1234258" y="532462"/>
                </a:lnTo>
                <a:lnTo>
                  <a:pt x="1233465" y="544098"/>
                </a:lnTo>
                <a:lnTo>
                  <a:pt x="1232834" y="553363"/>
                </a:lnTo>
                <a:lnTo>
                  <a:pt x="1232346" y="560528"/>
                </a:lnTo>
                <a:lnTo>
                  <a:pt x="1231983" y="565862"/>
                </a:lnTo>
                <a:lnTo>
                  <a:pt x="1231726" y="569636"/>
                </a:lnTo>
                <a:lnTo>
                  <a:pt x="1231457" y="573582"/>
                </a:lnTo>
                <a:lnTo>
                  <a:pt x="1231392" y="574547"/>
                </a:lnTo>
                <a:lnTo>
                  <a:pt x="1224534" y="571499"/>
                </a:lnTo>
                <a:lnTo>
                  <a:pt x="1210056" y="571499"/>
                </a:lnTo>
                <a:lnTo>
                  <a:pt x="1195825" y="572122"/>
                </a:lnTo>
                <a:lnTo>
                  <a:pt x="1181950" y="573953"/>
                </a:lnTo>
                <a:lnTo>
                  <a:pt x="1168484" y="576937"/>
                </a:lnTo>
                <a:lnTo>
                  <a:pt x="1155477" y="581018"/>
                </a:lnTo>
                <a:lnTo>
                  <a:pt x="1195834" y="582076"/>
                </a:lnTo>
                <a:lnTo>
                  <a:pt x="1210056" y="581405"/>
                </a:lnTo>
                <a:lnTo>
                  <a:pt x="1224942" y="582116"/>
                </a:lnTo>
                <a:lnTo>
                  <a:pt x="1239387" y="584204"/>
                </a:lnTo>
                <a:lnTo>
                  <a:pt x="1253332" y="587599"/>
                </a:lnTo>
                <a:lnTo>
                  <a:pt x="1266716" y="592234"/>
                </a:lnTo>
                <a:lnTo>
                  <a:pt x="1279480" y="598041"/>
                </a:lnTo>
                <a:lnTo>
                  <a:pt x="1291563" y="604950"/>
                </a:lnTo>
                <a:lnTo>
                  <a:pt x="1302906" y="612895"/>
                </a:lnTo>
                <a:lnTo>
                  <a:pt x="1313449" y="621806"/>
                </a:lnTo>
                <a:lnTo>
                  <a:pt x="1323132" y="631616"/>
                </a:lnTo>
                <a:lnTo>
                  <a:pt x="1331896" y="642256"/>
                </a:lnTo>
                <a:lnTo>
                  <a:pt x="1339679" y="653657"/>
                </a:lnTo>
                <a:lnTo>
                  <a:pt x="1346423" y="665752"/>
                </a:lnTo>
                <a:lnTo>
                  <a:pt x="1352068" y="678472"/>
                </a:lnTo>
                <a:lnTo>
                  <a:pt x="1356553" y="691749"/>
                </a:lnTo>
                <a:lnTo>
                  <a:pt x="1359819" y="705514"/>
                </a:lnTo>
                <a:lnTo>
                  <a:pt x="1361807" y="719700"/>
                </a:lnTo>
                <a:lnTo>
                  <a:pt x="1362456" y="733805"/>
                </a:lnTo>
                <a:lnTo>
                  <a:pt x="1361767" y="748334"/>
                </a:lnTo>
                <a:lnTo>
                  <a:pt x="1359741" y="762508"/>
                </a:lnTo>
                <a:lnTo>
                  <a:pt x="1356438" y="776260"/>
                </a:lnTo>
                <a:lnTo>
                  <a:pt x="1351918" y="789522"/>
                </a:lnTo>
                <a:lnTo>
                  <a:pt x="1346240" y="802225"/>
                </a:lnTo>
                <a:lnTo>
                  <a:pt x="1339465" y="814300"/>
                </a:lnTo>
                <a:lnTo>
                  <a:pt x="1331651" y="825680"/>
                </a:lnTo>
                <a:lnTo>
                  <a:pt x="1322860" y="836296"/>
                </a:lnTo>
                <a:lnTo>
                  <a:pt x="1313151" y="846080"/>
                </a:lnTo>
                <a:lnTo>
                  <a:pt x="1302584" y="854964"/>
                </a:lnTo>
                <a:lnTo>
                  <a:pt x="1291218" y="862879"/>
                </a:lnTo>
                <a:lnTo>
                  <a:pt x="1279114" y="869757"/>
                </a:lnTo>
                <a:lnTo>
                  <a:pt x="1266331" y="875530"/>
                </a:lnTo>
                <a:lnTo>
                  <a:pt x="1252929" y="880130"/>
                </a:lnTo>
                <a:lnTo>
                  <a:pt x="1238969" y="883488"/>
                </a:lnTo>
                <a:lnTo>
                  <a:pt x="1224510" y="885535"/>
                </a:lnTo>
                <a:lnTo>
                  <a:pt x="1210056" y="886205"/>
                </a:lnTo>
                <a:lnTo>
                  <a:pt x="1195408" y="885495"/>
                </a:lnTo>
                <a:lnTo>
                  <a:pt x="1181143" y="883407"/>
                </a:lnTo>
                <a:lnTo>
                  <a:pt x="1167327" y="880012"/>
                </a:lnTo>
                <a:lnTo>
                  <a:pt x="1154024" y="875377"/>
                </a:lnTo>
                <a:lnTo>
                  <a:pt x="1141301" y="869570"/>
                </a:lnTo>
                <a:lnTo>
                  <a:pt x="1129223" y="862661"/>
                </a:lnTo>
                <a:lnTo>
                  <a:pt x="1117856" y="854716"/>
                </a:lnTo>
                <a:lnTo>
                  <a:pt x="1107264" y="845805"/>
                </a:lnTo>
                <a:lnTo>
                  <a:pt x="1097513" y="835995"/>
                </a:lnTo>
                <a:lnTo>
                  <a:pt x="1088670" y="825355"/>
                </a:lnTo>
                <a:lnTo>
                  <a:pt x="1080798" y="813954"/>
                </a:lnTo>
                <a:lnTo>
                  <a:pt x="1073965" y="801859"/>
                </a:lnTo>
                <a:lnTo>
                  <a:pt x="1068235" y="789139"/>
                </a:lnTo>
                <a:lnTo>
                  <a:pt x="1063673" y="775862"/>
                </a:lnTo>
                <a:lnTo>
                  <a:pt x="1060346" y="762097"/>
                </a:lnTo>
                <a:lnTo>
                  <a:pt x="1058318" y="747911"/>
                </a:lnTo>
                <a:lnTo>
                  <a:pt x="1057656" y="733805"/>
                </a:lnTo>
                <a:lnTo>
                  <a:pt x="1058359" y="719277"/>
                </a:lnTo>
                <a:lnTo>
                  <a:pt x="1060426" y="705103"/>
                </a:lnTo>
                <a:lnTo>
                  <a:pt x="1063790" y="691351"/>
                </a:lnTo>
                <a:lnTo>
                  <a:pt x="1068387" y="678089"/>
                </a:lnTo>
                <a:lnTo>
                  <a:pt x="1074151" y="665386"/>
                </a:lnTo>
                <a:lnTo>
                  <a:pt x="1081016" y="653311"/>
                </a:lnTo>
                <a:lnTo>
                  <a:pt x="1088917" y="641931"/>
                </a:lnTo>
                <a:lnTo>
                  <a:pt x="1097788" y="631315"/>
                </a:lnTo>
                <a:lnTo>
                  <a:pt x="1107564" y="621531"/>
                </a:lnTo>
                <a:lnTo>
                  <a:pt x="1118179" y="612647"/>
                </a:lnTo>
                <a:lnTo>
                  <a:pt x="1129569" y="604732"/>
                </a:lnTo>
                <a:lnTo>
                  <a:pt x="1141667" y="597854"/>
                </a:lnTo>
                <a:lnTo>
                  <a:pt x="1154408" y="592081"/>
                </a:lnTo>
                <a:lnTo>
                  <a:pt x="1167726" y="587481"/>
                </a:lnTo>
                <a:lnTo>
                  <a:pt x="1131051" y="592254"/>
                </a:lnTo>
                <a:lnTo>
                  <a:pt x="1119735" y="599298"/>
                </a:lnTo>
                <a:lnTo>
                  <a:pt x="1109087" y="607218"/>
                </a:lnTo>
                <a:lnTo>
                  <a:pt x="1099158" y="615961"/>
                </a:lnTo>
                <a:lnTo>
                  <a:pt x="1090000" y="625469"/>
                </a:lnTo>
                <a:lnTo>
                  <a:pt x="1081665" y="635689"/>
                </a:lnTo>
                <a:lnTo>
                  <a:pt x="1074206" y="646564"/>
                </a:lnTo>
                <a:lnTo>
                  <a:pt x="1067673" y="658040"/>
                </a:lnTo>
                <a:lnTo>
                  <a:pt x="1062228" y="669797"/>
                </a:lnTo>
                <a:lnTo>
                  <a:pt x="1027559" y="647627"/>
                </a:lnTo>
                <a:lnTo>
                  <a:pt x="996353" y="627671"/>
                </a:lnTo>
                <a:lnTo>
                  <a:pt x="968430" y="609814"/>
                </a:lnTo>
                <a:lnTo>
                  <a:pt x="943605" y="593939"/>
                </a:lnTo>
                <a:lnTo>
                  <a:pt x="921698" y="579929"/>
                </a:lnTo>
                <a:lnTo>
                  <a:pt x="902525" y="567668"/>
                </a:lnTo>
                <a:lnTo>
                  <a:pt x="885905" y="557039"/>
                </a:lnTo>
                <a:lnTo>
                  <a:pt x="871654" y="547926"/>
                </a:lnTo>
                <a:lnTo>
                  <a:pt x="859592" y="540212"/>
                </a:lnTo>
                <a:lnTo>
                  <a:pt x="849534" y="533780"/>
                </a:lnTo>
                <a:lnTo>
                  <a:pt x="841300" y="528515"/>
                </a:lnTo>
                <a:lnTo>
                  <a:pt x="834706" y="524298"/>
                </a:lnTo>
                <a:lnTo>
                  <a:pt x="829571" y="521014"/>
                </a:lnTo>
                <a:lnTo>
                  <a:pt x="825713" y="518547"/>
                </a:lnTo>
                <a:lnTo>
                  <a:pt x="822948" y="516778"/>
                </a:lnTo>
                <a:lnTo>
                  <a:pt x="819970" y="514874"/>
                </a:lnTo>
                <a:lnTo>
                  <a:pt x="819150" y="514349"/>
                </a:lnTo>
                <a:lnTo>
                  <a:pt x="824112" y="502946"/>
                </a:lnTo>
                <a:lnTo>
                  <a:pt x="827192" y="490610"/>
                </a:lnTo>
                <a:lnTo>
                  <a:pt x="828722" y="477674"/>
                </a:lnTo>
                <a:lnTo>
                  <a:pt x="829056" y="467105"/>
                </a:lnTo>
                <a:lnTo>
                  <a:pt x="828207" y="452572"/>
                </a:lnTo>
                <a:lnTo>
                  <a:pt x="825722" y="438564"/>
                </a:lnTo>
                <a:lnTo>
                  <a:pt x="821693" y="425166"/>
                </a:lnTo>
                <a:lnTo>
                  <a:pt x="816210" y="412466"/>
                </a:lnTo>
                <a:lnTo>
                  <a:pt x="809367" y="400551"/>
                </a:lnTo>
                <a:lnTo>
                  <a:pt x="801253" y="389506"/>
                </a:lnTo>
                <a:lnTo>
                  <a:pt x="791961" y="379419"/>
                </a:lnTo>
                <a:lnTo>
                  <a:pt x="781582" y="370377"/>
                </a:lnTo>
                <a:lnTo>
                  <a:pt x="770208" y="362465"/>
                </a:lnTo>
                <a:lnTo>
                  <a:pt x="730044" y="356389"/>
                </a:lnTo>
                <a:lnTo>
                  <a:pt x="743863" y="360689"/>
                </a:lnTo>
                <a:lnTo>
                  <a:pt x="756839" y="366504"/>
                </a:lnTo>
                <a:lnTo>
                  <a:pt x="768872" y="373713"/>
                </a:lnTo>
                <a:lnTo>
                  <a:pt x="779861" y="382198"/>
                </a:lnTo>
                <a:lnTo>
                  <a:pt x="789707" y="391840"/>
                </a:lnTo>
                <a:lnTo>
                  <a:pt x="798309" y="402520"/>
                </a:lnTo>
                <a:lnTo>
                  <a:pt x="805566" y="414119"/>
                </a:lnTo>
                <a:lnTo>
                  <a:pt x="811379" y="426517"/>
                </a:lnTo>
                <a:lnTo>
                  <a:pt x="815648" y="439596"/>
                </a:lnTo>
                <a:lnTo>
                  <a:pt x="818271" y="453237"/>
                </a:lnTo>
                <a:lnTo>
                  <a:pt x="819150" y="467105"/>
                </a:lnTo>
                <a:lnTo>
                  <a:pt x="818244" y="481183"/>
                </a:lnTo>
                <a:lnTo>
                  <a:pt x="815595" y="494816"/>
                </a:lnTo>
                <a:lnTo>
                  <a:pt x="811303" y="507886"/>
                </a:lnTo>
                <a:lnTo>
                  <a:pt x="805468" y="520273"/>
                </a:lnTo>
                <a:lnTo>
                  <a:pt x="798189" y="531858"/>
                </a:lnTo>
                <a:lnTo>
                  <a:pt x="789568" y="542523"/>
                </a:lnTo>
                <a:lnTo>
                  <a:pt x="779705" y="552149"/>
                </a:lnTo>
                <a:lnTo>
                  <a:pt x="768699" y="560616"/>
                </a:lnTo>
                <a:lnTo>
                  <a:pt x="756651" y="567805"/>
                </a:lnTo>
                <a:lnTo>
                  <a:pt x="743661" y="573598"/>
                </a:lnTo>
                <a:lnTo>
                  <a:pt x="729830" y="577875"/>
                </a:lnTo>
                <a:lnTo>
                  <a:pt x="715258" y="580517"/>
                </a:lnTo>
                <a:lnTo>
                  <a:pt x="700278" y="581405"/>
                </a:lnTo>
                <a:lnTo>
                  <a:pt x="685673" y="580490"/>
                </a:lnTo>
                <a:lnTo>
                  <a:pt x="671519" y="577822"/>
                </a:lnTo>
                <a:lnTo>
                  <a:pt x="644479" y="577973"/>
                </a:lnTo>
                <a:lnTo>
                  <a:pt x="656805" y="583053"/>
                </a:lnTo>
                <a:lnTo>
                  <a:pt x="669703" y="586885"/>
                </a:lnTo>
                <a:lnTo>
                  <a:pt x="683048" y="589392"/>
                </a:lnTo>
                <a:lnTo>
                  <a:pt x="696712" y="590500"/>
                </a:lnTo>
                <a:lnTo>
                  <a:pt x="700278" y="590549"/>
                </a:lnTo>
                <a:lnTo>
                  <a:pt x="714636" y="589814"/>
                </a:lnTo>
                <a:lnTo>
                  <a:pt x="728442" y="587669"/>
                </a:lnTo>
                <a:lnTo>
                  <a:pt x="741625" y="584207"/>
                </a:lnTo>
                <a:lnTo>
                  <a:pt x="754116" y="579522"/>
                </a:lnTo>
                <a:lnTo>
                  <a:pt x="765845" y="573707"/>
                </a:lnTo>
                <a:lnTo>
                  <a:pt x="776743" y="566854"/>
                </a:lnTo>
                <a:lnTo>
                  <a:pt x="786739" y="559057"/>
                </a:lnTo>
                <a:lnTo>
                  <a:pt x="795763" y="550408"/>
                </a:lnTo>
                <a:lnTo>
                  <a:pt x="803747" y="541001"/>
                </a:lnTo>
                <a:lnTo>
                  <a:pt x="805434" y="538733"/>
                </a:lnTo>
                <a:lnTo>
                  <a:pt x="840755" y="561448"/>
                </a:lnTo>
                <a:lnTo>
                  <a:pt x="872547" y="581892"/>
                </a:lnTo>
                <a:lnTo>
                  <a:pt x="900995" y="600187"/>
                </a:lnTo>
                <a:lnTo>
                  <a:pt x="926287" y="616451"/>
                </a:lnTo>
                <a:lnTo>
                  <a:pt x="948606" y="630805"/>
                </a:lnTo>
                <a:lnTo>
                  <a:pt x="968140" y="643366"/>
                </a:lnTo>
                <a:lnTo>
                  <a:pt x="985073" y="654255"/>
                </a:lnTo>
                <a:lnTo>
                  <a:pt x="999591" y="663592"/>
                </a:lnTo>
                <a:lnTo>
                  <a:pt x="1011881" y="671495"/>
                </a:lnTo>
                <a:lnTo>
                  <a:pt x="1022127" y="678084"/>
                </a:lnTo>
                <a:lnTo>
                  <a:pt x="1030516" y="683479"/>
                </a:lnTo>
                <a:lnTo>
                  <a:pt x="1037234" y="687799"/>
                </a:lnTo>
                <a:lnTo>
                  <a:pt x="1042466" y="691163"/>
                </a:lnTo>
                <a:lnTo>
                  <a:pt x="1046397" y="693692"/>
                </a:lnTo>
                <a:lnTo>
                  <a:pt x="1049214" y="695503"/>
                </a:lnTo>
                <a:lnTo>
                  <a:pt x="1052248" y="697454"/>
                </a:lnTo>
                <a:lnTo>
                  <a:pt x="1053084" y="697991"/>
                </a:lnTo>
                <a:lnTo>
                  <a:pt x="1050223" y="710605"/>
                </a:lnTo>
                <a:lnTo>
                  <a:pt x="1048320" y="723050"/>
                </a:lnTo>
                <a:lnTo>
                  <a:pt x="1047750" y="733805"/>
                </a:lnTo>
                <a:lnTo>
                  <a:pt x="1048421" y="748701"/>
                </a:lnTo>
                <a:lnTo>
                  <a:pt x="1050396" y="763178"/>
                </a:lnTo>
                <a:lnTo>
                  <a:pt x="1053614" y="777185"/>
                </a:lnTo>
                <a:lnTo>
                  <a:pt x="1058013" y="790670"/>
                </a:lnTo>
                <a:lnTo>
                  <a:pt x="1063533" y="803581"/>
                </a:lnTo>
                <a:lnTo>
                  <a:pt x="1070112" y="815864"/>
                </a:lnTo>
                <a:lnTo>
                  <a:pt x="1077691" y="827468"/>
                </a:lnTo>
                <a:lnTo>
                  <a:pt x="1086208" y="838341"/>
                </a:lnTo>
                <a:lnTo>
                  <a:pt x="1095602" y="848430"/>
                </a:lnTo>
                <a:lnTo>
                  <a:pt x="1105813" y="857684"/>
                </a:lnTo>
                <a:lnTo>
                  <a:pt x="1116779" y="866049"/>
                </a:lnTo>
                <a:lnTo>
                  <a:pt x="1128441" y="873474"/>
                </a:lnTo>
                <a:lnTo>
                  <a:pt x="1140736" y="879906"/>
                </a:lnTo>
                <a:lnTo>
                  <a:pt x="1153605" y="885294"/>
                </a:lnTo>
                <a:lnTo>
                  <a:pt x="1166986" y="889584"/>
                </a:lnTo>
                <a:lnTo>
                  <a:pt x="1180819" y="892724"/>
                </a:lnTo>
                <a:lnTo>
                  <a:pt x="1195042" y="894664"/>
                </a:lnTo>
                <a:lnTo>
                  <a:pt x="1209596" y="895349"/>
                </a:lnTo>
                <a:lnTo>
                  <a:pt x="1210056" y="895349"/>
                </a:lnTo>
                <a:lnTo>
                  <a:pt x="1224985" y="894701"/>
                </a:lnTo>
                <a:lnTo>
                  <a:pt x="1239495" y="892792"/>
                </a:lnTo>
                <a:lnTo>
                  <a:pt x="1253533" y="889673"/>
                </a:lnTo>
                <a:lnTo>
                  <a:pt x="1267045" y="885399"/>
                </a:lnTo>
                <a:lnTo>
                  <a:pt x="1279979" y="880021"/>
                </a:lnTo>
                <a:lnTo>
                  <a:pt x="1292283" y="873592"/>
                </a:lnTo>
                <a:lnTo>
                  <a:pt x="1303904" y="866166"/>
                </a:lnTo>
                <a:lnTo>
                  <a:pt x="1314789" y="857793"/>
                </a:lnTo>
                <a:lnTo>
                  <a:pt x="1324886" y="848527"/>
                </a:lnTo>
                <a:lnTo>
                  <a:pt x="1334142" y="838422"/>
                </a:lnTo>
                <a:lnTo>
                  <a:pt x="1342504" y="827528"/>
                </a:lnTo>
                <a:lnTo>
                  <a:pt x="1349920" y="815899"/>
                </a:lnTo>
                <a:lnTo>
                  <a:pt x="1356337" y="803588"/>
                </a:lnTo>
                <a:lnTo>
                  <a:pt x="1361703" y="790647"/>
                </a:lnTo>
                <a:lnTo>
                  <a:pt x="1365965" y="777128"/>
                </a:lnTo>
                <a:lnTo>
                  <a:pt x="1369070" y="763085"/>
                </a:lnTo>
                <a:lnTo>
                  <a:pt x="1370966" y="748570"/>
                </a:lnTo>
                <a:lnTo>
                  <a:pt x="1371600" y="733805"/>
                </a:lnTo>
                <a:lnTo>
                  <a:pt x="1370982" y="719657"/>
                </a:lnTo>
                <a:lnTo>
                  <a:pt x="1369162" y="705824"/>
                </a:lnTo>
                <a:lnTo>
                  <a:pt x="1366195" y="692362"/>
                </a:lnTo>
                <a:lnTo>
                  <a:pt x="1362131" y="679325"/>
                </a:lnTo>
                <a:lnTo>
                  <a:pt x="1357024" y="666765"/>
                </a:lnTo>
                <a:lnTo>
                  <a:pt x="1350925" y="654736"/>
                </a:lnTo>
                <a:lnTo>
                  <a:pt x="1343887" y="643294"/>
                </a:lnTo>
                <a:lnTo>
                  <a:pt x="1335963" y="632490"/>
                </a:lnTo>
                <a:lnTo>
                  <a:pt x="1327205" y="622380"/>
                </a:lnTo>
                <a:lnTo>
                  <a:pt x="1317665" y="613016"/>
                </a:lnTo>
                <a:lnTo>
                  <a:pt x="1307396" y="604453"/>
                </a:lnTo>
                <a:lnTo>
                  <a:pt x="1296450" y="596745"/>
                </a:lnTo>
                <a:lnTo>
                  <a:pt x="1284881" y="589944"/>
                </a:lnTo>
                <a:lnTo>
                  <a:pt x="1272739" y="584105"/>
                </a:lnTo>
                <a:lnTo>
                  <a:pt x="1260078" y="579282"/>
                </a:lnTo>
                <a:lnTo>
                  <a:pt x="1259586" y="579119"/>
                </a:lnTo>
                <a:lnTo>
                  <a:pt x="1261952" y="543255"/>
                </a:lnTo>
                <a:lnTo>
                  <a:pt x="1264045" y="511528"/>
                </a:lnTo>
                <a:lnTo>
                  <a:pt x="1265882" y="483684"/>
                </a:lnTo>
                <a:lnTo>
                  <a:pt x="1267479" y="459471"/>
                </a:lnTo>
                <a:lnTo>
                  <a:pt x="1268854" y="438633"/>
                </a:lnTo>
                <a:lnTo>
                  <a:pt x="1270022" y="420919"/>
                </a:lnTo>
                <a:lnTo>
                  <a:pt x="1271002" y="406074"/>
                </a:lnTo>
                <a:lnTo>
                  <a:pt x="1271808" y="393845"/>
                </a:lnTo>
                <a:lnTo>
                  <a:pt x="1272459" y="383979"/>
                </a:lnTo>
                <a:lnTo>
                  <a:pt x="1272971" y="376221"/>
                </a:lnTo>
                <a:lnTo>
                  <a:pt x="1273361" y="370318"/>
                </a:lnTo>
                <a:lnTo>
                  <a:pt x="1273644" y="366017"/>
                </a:lnTo>
                <a:lnTo>
                  <a:pt x="1273839" y="363064"/>
                </a:lnTo>
                <a:lnTo>
                  <a:pt x="1274029" y="360189"/>
                </a:lnTo>
                <a:lnTo>
                  <a:pt x="1274064" y="359663"/>
                </a:lnTo>
                <a:lnTo>
                  <a:pt x="1288132" y="357613"/>
                </a:lnTo>
                <a:lnTo>
                  <a:pt x="1301774" y="354445"/>
                </a:lnTo>
                <a:lnTo>
                  <a:pt x="1314951" y="350207"/>
                </a:lnTo>
                <a:lnTo>
                  <a:pt x="1327620" y="344945"/>
                </a:lnTo>
                <a:lnTo>
                  <a:pt x="1339740" y="338706"/>
                </a:lnTo>
                <a:lnTo>
                  <a:pt x="1351269" y="331537"/>
                </a:lnTo>
                <a:lnTo>
                  <a:pt x="1362168" y="323486"/>
                </a:lnTo>
                <a:lnTo>
                  <a:pt x="1372393" y="314600"/>
                </a:lnTo>
                <a:lnTo>
                  <a:pt x="1381904" y="304924"/>
                </a:lnTo>
                <a:lnTo>
                  <a:pt x="1390659" y="294507"/>
                </a:lnTo>
                <a:lnTo>
                  <a:pt x="1398618" y="283396"/>
                </a:lnTo>
                <a:lnTo>
                  <a:pt x="1405739" y="271636"/>
                </a:lnTo>
                <a:lnTo>
                  <a:pt x="1411981" y="259276"/>
                </a:lnTo>
                <a:lnTo>
                  <a:pt x="1417302" y="246362"/>
                </a:lnTo>
                <a:lnTo>
                  <a:pt x="1421660" y="232942"/>
                </a:lnTo>
                <a:lnTo>
                  <a:pt x="1425016" y="219062"/>
                </a:lnTo>
                <a:lnTo>
                  <a:pt x="1427327" y="204769"/>
                </a:lnTo>
                <a:lnTo>
                  <a:pt x="1428553" y="190111"/>
                </a:lnTo>
                <a:close/>
              </a:path>
              <a:path w="1428750" h="1314450">
                <a:moveTo>
                  <a:pt x="1295469" y="15472"/>
                </a:moveTo>
                <a:lnTo>
                  <a:pt x="1308842" y="19664"/>
                </a:lnTo>
                <a:lnTo>
                  <a:pt x="1321696" y="24940"/>
                </a:lnTo>
                <a:lnTo>
                  <a:pt x="1333982" y="31247"/>
                </a:lnTo>
                <a:lnTo>
                  <a:pt x="1345650" y="38535"/>
                </a:lnTo>
                <a:lnTo>
                  <a:pt x="1356652" y="46752"/>
                </a:lnTo>
                <a:lnTo>
                  <a:pt x="1366938" y="55847"/>
                </a:lnTo>
                <a:lnTo>
                  <a:pt x="1376459" y="65769"/>
                </a:lnTo>
                <a:lnTo>
                  <a:pt x="1385165" y="76466"/>
                </a:lnTo>
                <a:lnTo>
                  <a:pt x="1393008" y="87887"/>
                </a:lnTo>
                <a:lnTo>
                  <a:pt x="1399937" y="99981"/>
                </a:lnTo>
                <a:lnTo>
                  <a:pt x="1405905" y="112696"/>
                </a:lnTo>
                <a:lnTo>
                  <a:pt x="1410862" y="125982"/>
                </a:lnTo>
                <a:lnTo>
                  <a:pt x="1414757" y="139786"/>
                </a:lnTo>
                <a:lnTo>
                  <a:pt x="1417543" y="154059"/>
                </a:lnTo>
                <a:lnTo>
                  <a:pt x="1419171" y="168747"/>
                </a:lnTo>
                <a:lnTo>
                  <a:pt x="1428162" y="166454"/>
                </a:lnTo>
                <a:lnTo>
                  <a:pt x="1426432" y="151877"/>
                </a:lnTo>
                <a:lnTo>
                  <a:pt x="1423602" y="137674"/>
                </a:lnTo>
                <a:lnTo>
                  <a:pt x="1419719" y="123892"/>
                </a:lnTo>
                <a:lnTo>
                  <a:pt x="1414828" y="110580"/>
                </a:lnTo>
                <a:lnTo>
                  <a:pt x="1408974" y="97786"/>
                </a:lnTo>
                <a:lnTo>
                  <a:pt x="1402203" y="85558"/>
                </a:lnTo>
                <a:lnTo>
                  <a:pt x="1394559" y="73944"/>
                </a:lnTo>
                <a:lnTo>
                  <a:pt x="1386088" y="62992"/>
                </a:lnTo>
                <a:lnTo>
                  <a:pt x="1376835" y="52751"/>
                </a:lnTo>
                <a:lnTo>
                  <a:pt x="1366845" y="43268"/>
                </a:lnTo>
                <a:lnTo>
                  <a:pt x="1356165" y="34592"/>
                </a:lnTo>
                <a:lnTo>
                  <a:pt x="1344838" y="26771"/>
                </a:lnTo>
                <a:lnTo>
                  <a:pt x="1332910" y="19853"/>
                </a:lnTo>
                <a:lnTo>
                  <a:pt x="1295469" y="15472"/>
                </a:lnTo>
                <a:close/>
              </a:path>
              <a:path w="1428750" h="1314450">
                <a:moveTo>
                  <a:pt x="417976" y="641587"/>
                </a:moveTo>
                <a:lnTo>
                  <a:pt x="429006" y="638555"/>
                </a:lnTo>
                <a:lnTo>
                  <a:pt x="416404" y="629330"/>
                </a:lnTo>
                <a:lnTo>
                  <a:pt x="417976" y="641587"/>
                </a:lnTo>
                <a:close/>
              </a:path>
              <a:path w="1428750" h="1314450">
                <a:moveTo>
                  <a:pt x="1142982" y="586143"/>
                </a:moveTo>
                <a:lnTo>
                  <a:pt x="1131051" y="592254"/>
                </a:lnTo>
                <a:lnTo>
                  <a:pt x="1167726" y="587481"/>
                </a:lnTo>
                <a:lnTo>
                  <a:pt x="1181557" y="584123"/>
                </a:lnTo>
                <a:lnTo>
                  <a:pt x="1195834" y="582076"/>
                </a:lnTo>
                <a:lnTo>
                  <a:pt x="1155477" y="581018"/>
                </a:lnTo>
                <a:lnTo>
                  <a:pt x="1142982" y="586143"/>
                </a:lnTo>
                <a:close/>
              </a:path>
              <a:path w="1428750" h="1314450">
                <a:moveTo>
                  <a:pt x="9906" y="1162049"/>
                </a:moveTo>
                <a:lnTo>
                  <a:pt x="10654" y="1147663"/>
                </a:lnTo>
                <a:lnTo>
                  <a:pt x="12852" y="1133680"/>
                </a:lnTo>
                <a:lnTo>
                  <a:pt x="16427" y="1120170"/>
                </a:lnTo>
                <a:lnTo>
                  <a:pt x="21307" y="1107203"/>
                </a:lnTo>
                <a:lnTo>
                  <a:pt x="27418" y="1094849"/>
                </a:lnTo>
                <a:lnTo>
                  <a:pt x="34688" y="1083180"/>
                </a:lnTo>
                <a:lnTo>
                  <a:pt x="43045" y="1072265"/>
                </a:lnTo>
                <a:lnTo>
                  <a:pt x="52417" y="1062174"/>
                </a:lnTo>
                <a:lnTo>
                  <a:pt x="62731" y="1052979"/>
                </a:lnTo>
                <a:lnTo>
                  <a:pt x="73914" y="1044748"/>
                </a:lnTo>
                <a:lnTo>
                  <a:pt x="85893" y="1037554"/>
                </a:lnTo>
                <a:lnTo>
                  <a:pt x="98598" y="1031465"/>
                </a:lnTo>
                <a:lnTo>
                  <a:pt x="111954" y="1026553"/>
                </a:lnTo>
                <a:lnTo>
                  <a:pt x="75627" y="1032426"/>
                </a:lnTo>
                <a:lnTo>
                  <a:pt x="63972" y="1040122"/>
                </a:lnTo>
                <a:lnTo>
                  <a:pt x="53074" y="1048759"/>
                </a:lnTo>
                <a:lnTo>
                  <a:pt x="43000" y="1058272"/>
                </a:lnTo>
                <a:lnTo>
                  <a:pt x="33816" y="1068598"/>
                </a:lnTo>
                <a:lnTo>
                  <a:pt x="25589" y="1079670"/>
                </a:lnTo>
                <a:lnTo>
                  <a:pt x="18386" y="1091425"/>
                </a:lnTo>
                <a:lnTo>
                  <a:pt x="12272" y="1103797"/>
                </a:lnTo>
                <a:lnTo>
                  <a:pt x="7316" y="1116721"/>
                </a:lnTo>
                <a:lnTo>
                  <a:pt x="3583" y="1130134"/>
                </a:lnTo>
                <a:lnTo>
                  <a:pt x="1139" y="1143969"/>
                </a:lnTo>
                <a:lnTo>
                  <a:pt x="52" y="1158163"/>
                </a:lnTo>
                <a:lnTo>
                  <a:pt x="0" y="1162049"/>
                </a:lnTo>
                <a:lnTo>
                  <a:pt x="709" y="1176446"/>
                </a:lnTo>
                <a:lnTo>
                  <a:pt x="2793" y="1190474"/>
                </a:lnTo>
                <a:lnTo>
                  <a:pt x="6184" y="1204072"/>
                </a:lnTo>
                <a:lnTo>
                  <a:pt x="10817" y="1217176"/>
                </a:lnTo>
                <a:lnTo>
                  <a:pt x="16624" y="1229725"/>
                </a:lnTo>
                <a:lnTo>
                  <a:pt x="23540" y="1241657"/>
                </a:lnTo>
                <a:lnTo>
                  <a:pt x="31497" y="1252909"/>
                </a:lnTo>
                <a:lnTo>
                  <a:pt x="40429" y="1263420"/>
                </a:lnTo>
                <a:lnTo>
                  <a:pt x="50269" y="1273128"/>
                </a:lnTo>
                <a:lnTo>
                  <a:pt x="60951" y="1281969"/>
                </a:lnTo>
                <a:lnTo>
                  <a:pt x="72408" y="1289883"/>
                </a:lnTo>
                <a:lnTo>
                  <a:pt x="84574" y="1296807"/>
                </a:lnTo>
                <a:lnTo>
                  <a:pt x="97383" y="1302678"/>
                </a:lnTo>
                <a:lnTo>
                  <a:pt x="110766" y="1307435"/>
                </a:lnTo>
                <a:lnTo>
                  <a:pt x="124659" y="1311016"/>
                </a:lnTo>
                <a:lnTo>
                  <a:pt x="138994" y="1313358"/>
                </a:lnTo>
                <a:lnTo>
                  <a:pt x="153704" y="1314399"/>
                </a:lnTo>
                <a:lnTo>
                  <a:pt x="157734" y="1314449"/>
                </a:lnTo>
                <a:lnTo>
                  <a:pt x="172799" y="1313767"/>
                </a:lnTo>
                <a:lnTo>
                  <a:pt x="187435" y="1311760"/>
                </a:lnTo>
                <a:lnTo>
                  <a:pt x="201581" y="1308492"/>
                </a:lnTo>
                <a:lnTo>
                  <a:pt x="215178" y="1304025"/>
                </a:lnTo>
                <a:lnTo>
                  <a:pt x="228165" y="1298422"/>
                </a:lnTo>
                <a:lnTo>
                  <a:pt x="240483" y="1291746"/>
                </a:lnTo>
                <a:lnTo>
                  <a:pt x="252072" y="1284058"/>
                </a:lnTo>
                <a:lnTo>
                  <a:pt x="262872" y="1275422"/>
                </a:lnTo>
                <a:lnTo>
                  <a:pt x="272822" y="1265901"/>
                </a:lnTo>
                <a:lnTo>
                  <a:pt x="281864" y="1255556"/>
                </a:lnTo>
                <a:lnTo>
                  <a:pt x="289936" y="1244451"/>
                </a:lnTo>
                <a:lnTo>
                  <a:pt x="296980" y="1232648"/>
                </a:lnTo>
                <a:lnTo>
                  <a:pt x="302935" y="1220210"/>
                </a:lnTo>
                <a:lnTo>
                  <a:pt x="307742" y="1207199"/>
                </a:lnTo>
                <a:lnTo>
                  <a:pt x="311339" y="1193677"/>
                </a:lnTo>
                <a:lnTo>
                  <a:pt x="313669" y="1179709"/>
                </a:lnTo>
                <a:lnTo>
                  <a:pt x="314669" y="1165355"/>
                </a:lnTo>
                <a:lnTo>
                  <a:pt x="314706" y="1162049"/>
                </a:lnTo>
                <a:lnTo>
                  <a:pt x="314023" y="1147949"/>
                </a:lnTo>
                <a:lnTo>
                  <a:pt x="312018" y="1134233"/>
                </a:lnTo>
                <a:lnTo>
                  <a:pt x="308755" y="1120953"/>
                </a:lnTo>
                <a:lnTo>
                  <a:pt x="304298" y="1108164"/>
                </a:lnTo>
                <a:lnTo>
                  <a:pt x="298711" y="1095919"/>
                </a:lnTo>
                <a:lnTo>
                  <a:pt x="292058" y="1084271"/>
                </a:lnTo>
                <a:lnTo>
                  <a:pt x="284404" y="1073274"/>
                </a:lnTo>
                <a:lnTo>
                  <a:pt x="275812" y="1062981"/>
                </a:lnTo>
                <a:lnTo>
                  <a:pt x="266346" y="1053446"/>
                </a:lnTo>
                <a:lnTo>
                  <a:pt x="256071" y="1044721"/>
                </a:lnTo>
                <a:lnTo>
                  <a:pt x="245051" y="1036861"/>
                </a:lnTo>
                <a:lnTo>
                  <a:pt x="233350" y="1029919"/>
                </a:lnTo>
                <a:lnTo>
                  <a:pt x="221032" y="1023949"/>
                </a:lnTo>
                <a:lnTo>
                  <a:pt x="172957" y="1020282"/>
                </a:lnTo>
                <a:lnTo>
                  <a:pt x="187676" y="1022415"/>
                </a:lnTo>
                <a:lnTo>
                  <a:pt x="201826" y="1025884"/>
                </a:lnTo>
                <a:lnTo>
                  <a:pt x="215344" y="1030617"/>
                </a:lnTo>
                <a:lnTo>
                  <a:pt x="228165" y="1036544"/>
                </a:lnTo>
                <a:lnTo>
                  <a:pt x="240225" y="1043593"/>
                </a:lnTo>
                <a:lnTo>
                  <a:pt x="251459" y="1051694"/>
                </a:lnTo>
                <a:lnTo>
                  <a:pt x="261802" y="1060776"/>
                </a:lnTo>
                <a:lnTo>
                  <a:pt x="271192" y="1070768"/>
                </a:lnTo>
                <a:lnTo>
                  <a:pt x="279562" y="1081600"/>
                </a:lnTo>
                <a:lnTo>
                  <a:pt x="286850" y="1093200"/>
                </a:lnTo>
                <a:lnTo>
                  <a:pt x="292990" y="1105497"/>
                </a:lnTo>
                <a:lnTo>
                  <a:pt x="297918" y="1118420"/>
                </a:lnTo>
                <a:lnTo>
                  <a:pt x="301570" y="1131899"/>
                </a:lnTo>
                <a:lnTo>
                  <a:pt x="303882" y="1145863"/>
                </a:lnTo>
                <a:lnTo>
                  <a:pt x="304788" y="1160241"/>
                </a:lnTo>
                <a:lnTo>
                  <a:pt x="304800" y="1162049"/>
                </a:lnTo>
                <a:lnTo>
                  <a:pt x="304075" y="1176570"/>
                </a:lnTo>
                <a:lnTo>
                  <a:pt x="301946" y="1190670"/>
                </a:lnTo>
                <a:lnTo>
                  <a:pt x="298474" y="1204283"/>
                </a:lnTo>
                <a:lnTo>
                  <a:pt x="293724" y="1217338"/>
                </a:lnTo>
                <a:lnTo>
                  <a:pt x="287760" y="1229766"/>
                </a:lnTo>
                <a:lnTo>
                  <a:pt x="280646" y="1241497"/>
                </a:lnTo>
                <a:lnTo>
                  <a:pt x="272445" y="1252463"/>
                </a:lnTo>
                <a:lnTo>
                  <a:pt x="263222" y="1262595"/>
                </a:lnTo>
                <a:lnTo>
                  <a:pt x="253040" y="1271822"/>
                </a:lnTo>
                <a:lnTo>
                  <a:pt x="241963" y="1280077"/>
                </a:lnTo>
                <a:lnTo>
                  <a:pt x="230055" y="1287288"/>
                </a:lnTo>
                <a:lnTo>
                  <a:pt x="217380" y="1293388"/>
                </a:lnTo>
                <a:lnTo>
                  <a:pt x="204001" y="1298307"/>
                </a:lnTo>
                <a:lnTo>
                  <a:pt x="189983" y="1301976"/>
                </a:lnTo>
                <a:lnTo>
                  <a:pt x="175389" y="1304325"/>
                </a:lnTo>
                <a:lnTo>
                  <a:pt x="160284" y="1305285"/>
                </a:lnTo>
                <a:lnTo>
                  <a:pt x="157734" y="1305305"/>
                </a:lnTo>
                <a:lnTo>
                  <a:pt x="142829" y="1304586"/>
                </a:lnTo>
                <a:lnTo>
                  <a:pt x="128344" y="1302474"/>
                </a:lnTo>
                <a:lnTo>
                  <a:pt x="114352" y="1299037"/>
                </a:lnTo>
                <a:lnTo>
                  <a:pt x="100923" y="1294344"/>
                </a:lnTo>
                <a:lnTo>
                  <a:pt x="88130" y="1288465"/>
                </a:lnTo>
                <a:lnTo>
                  <a:pt x="76044" y="1281467"/>
                </a:lnTo>
                <a:lnTo>
                  <a:pt x="64738" y="1273420"/>
                </a:lnTo>
                <a:lnTo>
                  <a:pt x="54284" y="1264392"/>
                </a:lnTo>
                <a:lnTo>
                  <a:pt x="44753" y="1254452"/>
                </a:lnTo>
                <a:lnTo>
                  <a:pt x="36218" y="1243669"/>
                </a:lnTo>
                <a:lnTo>
                  <a:pt x="28750" y="1232111"/>
                </a:lnTo>
                <a:lnTo>
                  <a:pt x="22421" y="1219847"/>
                </a:lnTo>
                <a:lnTo>
                  <a:pt x="17304" y="1206946"/>
                </a:lnTo>
                <a:lnTo>
                  <a:pt x="13470" y="1193476"/>
                </a:lnTo>
                <a:lnTo>
                  <a:pt x="10991" y="1179506"/>
                </a:lnTo>
                <a:lnTo>
                  <a:pt x="9938" y="1165106"/>
                </a:lnTo>
                <a:lnTo>
                  <a:pt x="9906" y="1162049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6977633" y="1113281"/>
            <a:ext cx="1306068" cy="1171194"/>
          </a:xfrm>
          <a:custGeom>
            <a:avLst/>
            <a:gdLst/>
            <a:ahLst/>
            <a:cxnLst/>
            <a:rect l="l" t="t" r="r" b="b"/>
            <a:pathLst>
              <a:path w="1306068" h="1171194">
                <a:moveTo>
                  <a:pt x="367546" y="349164"/>
                </a:moveTo>
                <a:lnTo>
                  <a:pt x="347075" y="343561"/>
                </a:lnTo>
                <a:lnTo>
                  <a:pt x="329581" y="338773"/>
                </a:lnTo>
                <a:lnTo>
                  <a:pt x="314830" y="334736"/>
                </a:lnTo>
                <a:lnTo>
                  <a:pt x="302587" y="331385"/>
                </a:lnTo>
                <a:lnTo>
                  <a:pt x="292619" y="328657"/>
                </a:lnTo>
                <a:lnTo>
                  <a:pt x="284692" y="326488"/>
                </a:lnTo>
                <a:lnTo>
                  <a:pt x="278573" y="324813"/>
                </a:lnTo>
                <a:lnTo>
                  <a:pt x="274027" y="323569"/>
                </a:lnTo>
                <a:lnTo>
                  <a:pt x="270821" y="322691"/>
                </a:lnTo>
                <a:lnTo>
                  <a:pt x="267491" y="321780"/>
                </a:lnTo>
                <a:lnTo>
                  <a:pt x="266700" y="321563"/>
                </a:lnTo>
                <a:lnTo>
                  <a:pt x="266700" y="309371"/>
                </a:lnTo>
                <a:lnTo>
                  <a:pt x="265103" y="295146"/>
                </a:lnTo>
                <a:lnTo>
                  <a:pt x="260512" y="282021"/>
                </a:lnTo>
                <a:lnTo>
                  <a:pt x="253222" y="270418"/>
                </a:lnTo>
                <a:lnTo>
                  <a:pt x="243529" y="260760"/>
                </a:lnTo>
                <a:lnTo>
                  <a:pt x="231727" y="253469"/>
                </a:lnTo>
                <a:lnTo>
                  <a:pt x="218113" y="248967"/>
                </a:lnTo>
                <a:lnTo>
                  <a:pt x="204978" y="247649"/>
                </a:lnTo>
                <a:lnTo>
                  <a:pt x="190500" y="247649"/>
                </a:lnTo>
                <a:lnTo>
                  <a:pt x="185928" y="249935"/>
                </a:lnTo>
                <a:lnTo>
                  <a:pt x="168489" y="220647"/>
                </a:lnTo>
                <a:lnTo>
                  <a:pt x="154846" y="197734"/>
                </a:lnTo>
                <a:lnTo>
                  <a:pt x="144532" y="180413"/>
                </a:lnTo>
                <a:lnTo>
                  <a:pt x="137083" y="167902"/>
                </a:lnTo>
                <a:lnTo>
                  <a:pt x="132032" y="159419"/>
                </a:lnTo>
                <a:lnTo>
                  <a:pt x="128913" y="154181"/>
                </a:lnTo>
                <a:lnTo>
                  <a:pt x="80772" y="152399"/>
                </a:lnTo>
                <a:lnTo>
                  <a:pt x="66714" y="150970"/>
                </a:lnTo>
                <a:lnTo>
                  <a:pt x="53430" y="146855"/>
                </a:lnTo>
                <a:lnTo>
                  <a:pt x="41262" y="140316"/>
                </a:lnTo>
                <a:lnTo>
                  <a:pt x="30552" y="131615"/>
                </a:lnTo>
                <a:lnTo>
                  <a:pt x="21643" y="121012"/>
                </a:lnTo>
                <a:lnTo>
                  <a:pt x="14877" y="108769"/>
                </a:lnTo>
                <a:lnTo>
                  <a:pt x="10597" y="95148"/>
                </a:lnTo>
                <a:lnTo>
                  <a:pt x="9144" y="80771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2" y="9143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0277" y="66152"/>
                </a:lnTo>
                <a:lnTo>
                  <a:pt x="156612" y="52430"/>
                </a:lnTo>
                <a:lnTo>
                  <a:pt x="150750" y="39827"/>
                </a:lnTo>
                <a:lnTo>
                  <a:pt x="142891" y="28561"/>
                </a:lnTo>
                <a:lnTo>
                  <a:pt x="133236" y="18854"/>
                </a:lnTo>
                <a:lnTo>
                  <a:pt x="121988" y="10924"/>
                </a:lnTo>
                <a:lnTo>
                  <a:pt x="109346" y="4991"/>
                </a:lnTo>
                <a:lnTo>
                  <a:pt x="95511" y="1277"/>
                </a:lnTo>
                <a:lnTo>
                  <a:pt x="80772" y="0"/>
                </a:lnTo>
                <a:lnTo>
                  <a:pt x="66152" y="1291"/>
                </a:lnTo>
                <a:lnTo>
                  <a:pt x="52430" y="5019"/>
                </a:lnTo>
                <a:lnTo>
                  <a:pt x="39827" y="10963"/>
                </a:lnTo>
                <a:lnTo>
                  <a:pt x="28561" y="18903"/>
                </a:lnTo>
                <a:lnTo>
                  <a:pt x="18854" y="28620"/>
                </a:lnTo>
                <a:lnTo>
                  <a:pt x="10924" y="39894"/>
                </a:lnTo>
                <a:lnTo>
                  <a:pt x="4991" y="52504"/>
                </a:lnTo>
                <a:lnTo>
                  <a:pt x="1277" y="66232"/>
                </a:lnTo>
                <a:lnTo>
                  <a:pt x="0" y="80771"/>
                </a:lnTo>
                <a:lnTo>
                  <a:pt x="1291" y="95592"/>
                </a:lnTo>
                <a:lnTo>
                  <a:pt x="5019" y="109420"/>
                </a:lnTo>
                <a:lnTo>
                  <a:pt x="10963" y="122055"/>
                </a:lnTo>
                <a:lnTo>
                  <a:pt x="18903" y="133295"/>
                </a:lnTo>
                <a:lnTo>
                  <a:pt x="28620" y="142940"/>
                </a:lnTo>
                <a:lnTo>
                  <a:pt x="39894" y="150788"/>
                </a:lnTo>
                <a:lnTo>
                  <a:pt x="52504" y="156639"/>
                </a:lnTo>
                <a:lnTo>
                  <a:pt x="66232" y="160291"/>
                </a:lnTo>
                <a:lnTo>
                  <a:pt x="80772" y="161543"/>
                </a:lnTo>
                <a:lnTo>
                  <a:pt x="94137" y="160269"/>
                </a:lnTo>
                <a:lnTo>
                  <a:pt x="106023" y="157391"/>
                </a:lnTo>
                <a:lnTo>
                  <a:pt x="107442" y="156971"/>
                </a:lnTo>
                <a:lnTo>
                  <a:pt x="125042" y="186305"/>
                </a:lnTo>
                <a:lnTo>
                  <a:pt x="138931" y="209454"/>
                </a:lnTo>
                <a:lnTo>
                  <a:pt x="149549" y="227151"/>
                </a:lnTo>
                <a:lnTo>
                  <a:pt x="157335" y="240127"/>
                </a:lnTo>
                <a:lnTo>
                  <a:pt x="162727" y="249115"/>
                </a:lnTo>
                <a:lnTo>
                  <a:pt x="166167" y="254847"/>
                </a:lnTo>
                <a:lnTo>
                  <a:pt x="204978" y="256793"/>
                </a:lnTo>
                <a:lnTo>
                  <a:pt x="218988" y="258825"/>
                </a:lnTo>
                <a:lnTo>
                  <a:pt x="231717" y="264509"/>
                </a:lnTo>
                <a:lnTo>
                  <a:pt x="242548" y="273232"/>
                </a:lnTo>
                <a:lnTo>
                  <a:pt x="250868" y="284377"/>
                </a:lnTo>
                <a:lnTo>
                  <a:pt x="256060" y="297330"/>
                </a:lnTo>
                <a:lnTo>
                  <a:pt x="257556" y="309371"/>
                </a:lnTo>
                <a:lnTo>
                  <a:pt x="255524" y="323651"/>
                </a:lnTo>
                <a:lnTo>
                  <a:pt x="249840" y="336449"/>
                </a:lnTo>
                <a:lnTo>
                  <a:pt x="241117" y="347221"/>
                </a:lnTo>
                <a:lnTo>
                  <a:pt x="229972" y="355418"/>
                </a:lnTo>
                <a:lnTo>
                  <a:pt x="217019" y="360496"/>
                </a:lnTo>
                <a:lnTo>
                  <a:pt x="204978" y="361949"/>
                </a:lnTo>
                <a:lnTo>
                  <a:pt x="190698" y="359973"/>
                </a:lnTo>
                <a:lnTo>
                  <a:pt x="177900" y="354409"/>
                </a:lnTo>
                <a:lnTo>
                  <a:pt x="167128" y="345804"/>
                </a:lnTo>
                <a:lnTo>
                  <a:pt x="158931" y="334704"/>
                </a:lnTo>
                <a:lnTo>
                  <a:pt x="153853" y="321657"/>
                </a:lnTo>
                <a:lnTo>
                  <a:pt x="152400" y="309371"/>
                </a:lnTo>
                <a:lnTo>
                  <a:pt x="144236" y="323512"/>
                </a:lnTo>
                <a:lnTo>
                  <a:pt x="149169" y="336569"/>
                </a:lnTo>
                <a:lnTo>
                  <a:pt x="156850" y="348127"/>
                </a:lnTo>
                <a:lnTo>
                  <a:pt x="166837" y="357772"/>
                </a:lnTo>
                <a:lnTo>
                  <a:pt x="178686" y="365089"/>
                </a:lnTo>
                <a:lnTo>
                  <a:pt x="191957" y="369664"/>
                </a:lnTo>
                <a:lnTo>
                  <a:pt x="204978" y="371093"/>
                </a:lnTo>
                <a:lnTo>
                  <a:pt x="218961" y="369721"/>
                </a:lnTo>
                <a:lnTo>
                  <a:pt x="231928" y="365730"/>
                </a:lnTo>
                <a:lnTo>
                  <a:pt x="243424" y="359309"/>
                </a:lnTo>
                <a:lnTo>
                  <a:pt x="252995" y="350649"/>
                </a:lnTo>
                <a:lnTo>
                  <a:pt x="259842" y="340613"/>
                </a:lnTo>
                <a:lnTo>
                  <a:pt x="294601" y="350027"/>
                </a:lnTo>
                <a:lnTo>
                  <a:pt x="325481" y="358391"/>
                </a:lnTo>
                <a:lnTo>
                  <a:pt x="352712" y="365766"/>
                </a:lnTo>
                <a:lnTo>
                  <a:pt x="376523" y="372215"/>
                </a:lnTo>
                <a:lnTo>
                  <a:pt x="397143" y="377799"/>
                </a:lnTo>
                <a:lnTo>
                  <a:pt x="414803" y="382582"/>
                </a:lnTo>
                <a:lnTo>
                  <a:pt x="429731" y="386625"/>
                </a:lnTo>
                <a:lnTo>
                  <a:pt x="442157" y="389991"/>
                </a:lnTo>
                <a:lnTo>
                  <a:pt x="452311" y="392741"/>
                </a:lnTo>
                <a:lnTo>
                  <a:pt x="460422" y="394937"/>
                </a:lnTo>
                <a:lnTo>
                  <a:pt x="466719" y="396643"/>
                </a:lnTo>
                <a:lnTo>
                  <a:pt x="471432" y="397919"/>
                </a:lnTo>
                <a:lnTo>
                  <a:pt x="474791" y="398829"/>
                </a:lnTo>
                <a:lnTo>
                  <a:pt x="478362" y="399796"/>
                </a:lnTo>
                <a:lnTo>
                  <a:pt x="479298" y="400049"/>
                </a:lnTo>
                <a:lnTo>
                  <a:pt x="476250" y="404621"/>
                </a:lnTo>
                <a:lnTo>
                  <a:pt x="476250" y="414527"/>
                </a:lnTo>
                <a:lnTo>
                  <a:pt x="477630" y="429080"/>
                </a:lnTo>
                <a:lnTo>
                  <a:pt x="481580" y="442744"/>
                </a:lnTo>
                <a:lnTo>
                  <a:pt x="487815" y="455303"/>
                </a:lnTo>
                <a:lnTo>
                  <a:pt x="496051" y="466539"/>
                </a:lnTo>
                <a:lnTo>
                  <a:pt x="506002" y="476237"/>
                </a:lnTo>
                <a:lnTo>
                  <a:pt x="517384" y="484178"/>
                </a:lnTo>
                <a:lnTo>
                  <a:pt x="529911" y="490146"/>
                </a:lnTo>
                <a:lnTo>
                  <a:pt x="543298" y="493925"/>
                </a:lnTo>
                <a:lnTo>
                  <a:pt x="557261" y="495298"/>
                </a:lnTo>
                <a:lnTo>
                  <a:pt x="557784" y="495299"/>
                </a:lnTo>
                <a:lnTo>
                  <a:pt x="571251" y="494334"/>
                </a:lnTo>
                <a:lnTo>
                  <a:pt x="583941" y="491408"/>
                </a:lnTo>
                <a:lnTo>
                  <a:pt x="595718" y="486474"/>
                </a:lnTo>
                <a:lnTo>
                  <a:pt x="606444" y="479488"/>
                </a:lnTo>
                <a:lnTo>
                  <a:pt x="612648" y="473963"/>
                </a:lnTo>
                <a:lnTo>
                  <a:pt x="597718" y="473930"/>
                </a:lnTo>
                <a:lnTo>
                  <a:pt x="585366" y="480259"/>
                </a:lnTo>
                <a:lnTo>
                  <a:pt x="571628" y="484160"/>
                </a:lnTo>
                <a:lnTo>
                  <a:pt x="557784" y="485393"/>
                </a:lnTo>
                <a:lnTo>
                  <a:pt x="543653" y="483982"/>
                </a:lnTo>
                <a:lnTo>
                  <a:pt x="530306" y="479912"/>
                </a:lnTo>
                <a:lnTo>
                  <a:pt x="518090" y="473432"/>
                </a:lnTo>
                <a:lnTo>
                  <a:pt x="507354" y="464787"/>
                </a:lnTo>
                <a:lnTo>
                  <a:pt x="498446" y="454226"/>
                </a:lnTo>
                <a:lnTo>
                  <a:pt x="491712" y="441996"/>
                </a:lnTo>
                <a:lnTo>
                  <a:pt x="487502" y="428343"/>
                </a:lnTo>
                <a:lnTo>
                  <a:pt x="486156" y="414527"/>
                </a:lnTo>
                <a:lnTo>
                  <a:pt x="487679" y="399812"/>
                </a:lnTo>
                <a:lnTo>
                  <a:pt x="492023" y="386221"/>
                </a:lnTo>
                <a:lnTo>
                  <a:pt x="498844" y="374014"/>
                </a:lnTo>
                <a:lnTo>
                  <a:pt x="507800" y="363454"/>
                </a:lnTo>
                <a:lnTo>
                  <a:pt x="518548" y="354801"/>
                </a:lnTo>
                <a:lnTo>
                  <a:pt x="530747" y="348317"/>
                </a:lnTo>
                <a:lnTo>
                  <a:pt x="507167" y="350229"/>
                </a:lnTo>
                <a:lnTo>
                  <a:pt x="497611" y="359240"/>
                </a:lnTo>
                <a:lnTo>
                  <a:pt x="489677" y="369803"/>
                </a:lnTo>
                <a:lnTo>
                  <a:pt x="483870" y="380999"/>
                </a:lnTo>
                <a:lnTo>
                  <a:pt x="449155" y="371499"/>
                </a:lnTo>
                <a:lnTo>
                  <a:pt x="418352" y="363068"/>
                </a:lnTo>
                <a:lnTo>
                  <a:pt x="391227" y="355645"/>
                </a:lnTo>
                <a:lnTo>
                  <a:pt x="367546" y="349164"/>
                </a:lnTo>
                <a:close/>
              </a:path>
              <a:path w="1306068" h="1171194">
                <a:moveTo>
                  <a:pt x="822646" y="855435"/>
                </a:moveTo>
                <a:lnTo>
                  <a:pt x="825050" y="841372"/>
                </a:lnTo>
                <a:lnTo>
                  <a:pt x="827007" y="829919"/>
                </a:lnTo>
                <a:lnTo>
                  <a:pt x="828564" y="820809"/>
                </a:lnTo>
                <a:lnTo>
                  <a:pt x="829766" y="813774"/>
                </a:lnTo>
                <a:lnTo>
                  <a:pt x="830660" y="808545"/>
                </a:lnTo>
                <a:lnTo>
                  <a:pt x="831291" y="804855"/>
                </a:lnTo>
                <a:lnTo>
                  <a:pt x="831947" y="801018"/>
                </a:lnTo>
                <a:lnTo>
                  <a:pt x="836676" y="800099"/>
                </a:lnTo>
                <a:lnTo>
                  <a:pt x="838962" y="800099"/>
                </a:lnTo>
                <a:lnTo>
                  <a:pt x="853541" y="798989"/>
                </a:lnTo>
                <a:lnTo>
                  <a:pt x="867428" y="795767"/>
                </a:lnTo>
                <a:lnTo>
                  <a:pt x="880457" y="790600"/>
                </a:lnTo>
                <a:lnTo>
                  <a:pt x="892463" y="783650"/>
                </a:lnTo>
                <a:lnTo>
                  <a:pt x="903282" y="775084"/>
                </a:lnTo>
                <a:lnTo>
                  <a:pt x="912748" y="765066"/>
                </a:lnTo>
                <a:lnTo>
                  <a:pt x="920698" y="753760"/>
                </a:lnTo>
                <a:lnTo>
                  <a:pt x="926966" y="741332"/>
                </a:lnTo>
                <a:lnTo>
                  <a:pt x="931388" y="727946"/>
                </a:lnTo>
                <a:lnTo>
                  <a:pt x="933799" y="713767"/>
                </a:lnTo>
                <a:lnTo>
                  <a:pt x="934212" y="704849"/>
                </a:lnTo>
                <a:lnTo>
                  <a:pt x="933552" y="691475"/>
                </a:lnTo>
                <a:lnTo>
                  <a:pt x="931575" y="678645"/>
                </a:lnTo>
                <a:lnTo>
                  <a:pt x="928279" y="666905"/>
                </a:lnTo>
                <a:lnTo>
                  <a:pt x="927354" y="664463"/>
                </a:lnTo>
                <a:lnTo>
                  <a:pt x="917293" y="668692"/>
                </a:lnTo>
                <a:lnTo>
                  <a:pt x="922059" y="681936"/>
                </a:lnTo>
                <a:lnTo>
                  <a:pt x="924644" y="696131"/>
                </a:lnTo>
                <a:lnTo>
                  <a:pt x="925068" y="704849"/>
                </a:lnTo>
                <a:lnTo>
                  <a:pt x="923846" y="719362"/>
                </a:lnTo>
                <a:lnTo>
                  <a:pt x="920310" y="733074"/>
                </a:lnTo>
                <a:lnTo>
                  <a:pt x="914654" y="745783"/>
                </a:lnTo>
                <a:lnTo>
                  <a:pt x="907073" y="757292"/>
                </a:lnTo>
                <a:lnTo>
                  <a:pt x="897761" y="767399"/>
                </a:lnTo>
                <a:lnTo>
                  <a:pt x="886914" y="775906"/>
                </a:lnTo>
                <a:lnTo>
                  <a:pt x="874724" y="782612"/>
                </a:lnTo>
                <a:lnTo>
                  <a:pt x="861387" y="787318"/>
                </a:lnTo>
                <a:lnTo>
                  <a:pt x="847097" y="789825"/>
                </a:lnTo>
                <a:lnTo>
                  <a:pt x="838962" y="790193"/>
                </a:lnTo>
                <a:lnTo>
                  <a:pt x="824233" y="788972"/>
                </a:lnTo>
                <a:lnTo>
                  <a:pt x="810352" y="785443"/>
                </a:lnTo>
                <a:lnTo>
                  <a:pt x="797512" y="779804"/>
                </a:lnTo>
                <a:lnTo>
                  <a:pt x="785907" y="772255"/>
                </a:lnTo>
                <a:lnTo>
                  <a:pt x="775732" y="762997"/>
                </a:lnTo>
                <a:lnTo>
                  <a:pt x="767182" y="752229"/>
                </a:lnTo>
                <a:lnTo>
                  <a:pt x="760451" y="740150"/>
                </a:lnTo>
                <a:lnTo>
                  <a:pt x="755734" y="726961"/>
                </a:lnTo>
                <a:lnTo>
                  <a:pt x="753224" y="712861"/>
                </a:lnTo>
                <a:lnTo>
                  <a:pt x="752856" y="704849"/>
                </a:lnTo>
                <a:lnTo>
                  <a:pt x="754067" y="690185"/>
                </a:lnTo>
                <a:lnTo>
                  <a:pt x="757573" y="676358"/>
                </a:lnTo>
                <a:lnTo>
                  <a:pt x="763181" y="663562"/>
                </a:lnTo>
                <a:lnTo>
                  <a:pt x="770700" y="651988"/>
                </a:lnTo>
                <a:lnTo>
                  <a:pt x="779939" y="641828"/>
                </a:lnTo>
                <a:lnTo>
                  <a:pt x="790704" y="633274"/>
                </a:lnTo>
                <a:lnTo>
                  <a:pt x="802804" y="626518"/>
                </a:lnTo>
                <a:lnTo>
                  <a:pt x="816048" y="621752"/>
                </a:lnTo>
                <a:lnTo>
                  <a:pt x="830243" y="619167"/>
                </a:lnTo>
                <a:lnTo>
                  <a:pt x="838962" y="618743"/>
                </a:lnTo>
                <a:lnTo>
                  <a:pt x="853626" y="619955"/>
                </a:lnTo>
                <a:lnTo>
                  <a:pt x="867453" y="623461"/>
                </a:lnTo>
                <a:lnTo>
                  <a:pt x="888884" y="624027"/>
                </a:lnTo>
                <a:lnTo>
                  <a:pt x="877596" y="617903"/>
                </a:lnTo>
                <a:lnTo>
                  <a:pt x="865402" y="613340"/>
                </a:lnTo>
                <a:lnTo>
                  <a:pt x="852287" y="610514"/>
                </a:lnTo>
                <a:lnTo>
                  <a:pt x="838962" y="609599"/>
                </a:lnTo>
                <a:lnTo>
                  <a:pt x="825613" y="610585"/>
                </a:lnTo>
                <a:lnTo>
                  <a:pt x="812868" y="613435"/>
                </a:lnTo>
                <a:lnTo>
                  <a:pt x="800824" y="617987"/>
                </a:lnTo>
                <a:lnTo>
                  <a:pt x="789579" y="624078"/>
                </a:lnTo>
                <a:lnTo>
                  <a:pt x="779230" y="631545"/>
                </a:lnTo>
                <a:lnTo>
                  <a:pt x="777240" y="633221"/>
                </a:lnTo>
                <a:lnTo>
                  <a:pt x="753400" y="606180"/>
                </a:lnTo>
                <a:lnTo>
                  <a:pt x="732173" y="582101"/>
                </a:lnTo>
                <a:lnTo>
                  <a:pt x="713406" y="560813"/>
                </a:lnTo>
                <a:lnTo>
                  <a:pt x="696947" y="542143"/>
                </a:lnTo>
                <a:lnTo>
                  <a:pt x="682645" y="525920"/>
                </a:lnTo>
                <a:lnTo>
                  <a:pt x="670349" y="511973"/>
                </a:lnTo>
                <a:lnTo>
                  <a:pt x="659907" y="500128"/>
                </a:lnTo>
                <a:lnTo>
                  <a:pt x="651167" y="490214"/>
                </a:lnTo>
                <a:lnTo>
                  <a:pt x="643979" y="482060"/>
                </a:lnTo>
                <a:lnTo>
                  <a:pt x="638190" y="475493"/>
                </a:lnTo>
                <a:lnTo>
                  <a:pt x="633649" y="470342"/>
                </a:lnTo>
                <a:lnTo>
                  <a:pt x="630204" y="466435"/>
                </a:lnTo>
                <a:lnTo>
                  <a:pt x="627704" y="463600"/>
                </a:lnTo>
                <a:lnTo>
                  <a:pt x="624934" y="460457"/>
                </a:lnTo>
                <a:lnTo>
                  <a:pt x="624078" y="459485"/>
                </a:lnTo>
                <a:lnTo>
                  <a:pt x="630926" y="448884"/>
                </a:lnTo>
                <a:lnTo>
                  <a:pt x="635550" y="436984"/>
                </a:lnTo>
                <a:lnTo>
                  <a:pt x="638037" y="424143"/>
                </a:lnTo>
                <a:lnTo>
                  <a:pt x="638556" y="414527"/>
                </a:lnTo>
                <a:lnTo>
                  <a:pt x="637276" y="399749"/>
                </a:lnTo>
                <a:lnTo>
                  <a:pt x="633582" y="385908"/>
                </a:lnTo>
                <a:lnTo>
                  <a:pt x="627691" y="373217"/>
                </a:lnTo>
                <a:lnTo>
                  <a:pt x="619818" y="361886"/>
                </a:lnTo>
                <a:lnTo>
                  <a:pt x="610182" y="352124"/>
                </a:lnTo>
                <a:lnTo>
                  <a:pt x="598999" y="344144"/>
                </a:lnTo>
                <a:lnTo>
                  <a:pt x="586485" y="338155"/>
                </a:lnTo>
                <a:lnTo>
                  <a:pt x="572858" y="334369"/>
                </a:lnTo>
                <a:lnTo>
                  <a:pt x="558334" y="332995"/>
                </a:lnTo>
                <a:lnTo>
                  <a:pt x="557784" y="332993"/>
                </a:lnTo>
                <a:lnTo>
                  <a:pt x="543654" y="334153"/>
                </a:lnTo>
                <a:lnTo>
                  <a:pt x="530380" y="337521"/>
                </a:lnTo>
                <a:lnTo>
                  <a:pt x="518154" y="342935"/>
                </a:lnTo>
                <a:lnTo>
                  <a:pt x="507167" y="350229"/>
                </a:lnTo>
                <a:lnTo>
                  <a:pt x="530747" y="348317"/>
                </a:lnTo>
                <a:lnTo>
                  <a:pt x="544053" y="344263"/>
                </a:lnTo>
                <a:lnTo>
                  <a:pt x="557784" y="342899"/>
                </a:lnTo>
                <a:lnTo>
                  <a:pt x="572499" y="344329"/>
                </a:lnTo>
                <a:lnTo>
                  <a:pt x="586090" y="348444"/>
                </a:lnTo>
                <a:lnTo>
                  <a:pt x="598297" y="354983"/>
                </a:lnTo>
                <a:lnTo>
                  <a:pt x="608857" y="363684"/>
                </a:lnTo>
                <a:lnTo>
                  <a:pt x="617510" y="374287"/>
                </a:lnTo>
                <a:lnTo>
                  <a:pt x="623994" y="386530"/>
                </a:lnTo>
                <a:lnTo>
                  <a:pt x="628048" y="400151"/>
                </a:lnTo>
                <a:lnTo>
                  <a:pt x="629412" y="414527"/>
                </a:lnTo>
                <a:lnTo>
                  <a:pt x="627967" y="429285"/>
                </a:lnTo>
                <a:lnTo>
                  <a:pt x="623810" y="442851"/>
                </a:lnTo>
                <a:lnTo>
                  <a:pt x="617205" y="454979"/>
                </a:lnTo>
                <a:lnTo>
                  <a:pt x="608420" y="465421"/>
                </a:lnTo>
                <a:lnTo>
                  <a:pt x="597718" y="473930"/>
                </a:lnTo>
                <a:lnTo>
                  <a:pt x="612648" y="473963"/>
                </a:lnTo>
                <a:lnTo>
                  <a:pt x="636584" y="500892"/>
                </a:lnTo>
                <a:lnTo>
                  <a:pt x="657873" y="524843"/>
                </a:lnTo>
                <a:lnTo>
                  <a:pt x="676670" y="545989"/>
                </a:lnTo>
                <a:lnTo>
                  <a:pt x="693130" y="564506"/>
                </a:lnTo>
                <a:lnTo>
                  <a:pt x="707407" y="580568"/>
                </a:lnTo>
                <a:lnTo>
                  <a:pt x="719658" y="594350"/>
                </a:lnTo>
                <a:lnTo>
                  <a:pt x="730036" y="606026"/>
                </a:lnTo>
                <a:lnTo>
                  <a:pt x="738699" y="615771"/>
                </a:lnTo>
                <a:lnTo>
                  <a:pt x="745799" y="623759"/>
                </a:lnTo>
                <a:lnTo>
                  <a:pt x="751494" y="630166"/>
                </a:lnTo>
                <a:lnTo>
                  <a:pt x="755938" y="635165"/>
                </a:lnTo>
                <a:lnTo>
                  <a:pt x="759285" y="638931"/>
                </a:lnTo>
                <a:lnTo>
                  <a:pt x="761692" y="641639"/>
                </a:lnTo>
                <a:lnTo>
                  <a:pt x="764305" y="644578"/>
                </a:lnTo>
                <a:lnTo>
                  <a:pt x="765048" y="645413"/>
                </a:lnTo>
                <a:lnTo>
                  <a:pt x="757231" y="656045"/>
                </a:lnTo>
                <a:lnTo>
                  <a:pt x="751226" y="667563"/>
                </a:lnTo>
                <a:lnTo>
                  <a:pt x="746996" y="679745"/>
                </a:lnTo>
                <a:lnTo>
                  <a:pt x="744504" y="692366"/>
                </a:lnTo>
                <a:lnTo>
                  <a:pt x="743712" y="704849"/>
                </a:lnTo>
                <a:lnTo>
                  <a:pt x="744737" y="718890"/>
                </a:lnTo>
                <a:lnTo>
                  <a:pt x="747731" y="732395"/>
                </a:lnTo>
                <a:lnTo>
                  <a:pt x="752567" y="745170"/>
                </a:lnTo>
                <a:lnTo>
                  <a:pt x="759119" y="757021"/>
                </a:lnTo>
                <a:lnTo>
                  <a:pt x="767261" y="767751"/>
                </a:lnTo>
                <a:lnTo>
                  <a:pt x="776868" y="777166"/>
                </a:lnTo>
                <a:lnTo>
                  <a:pt x="787812" y="785070"/>
                </a:lnTo>
                <a:lnTo>
                  <a:pt x="799969" y="791268"/>
                </a:lnTo>
                <a:lnTo>
                  <a:pt x="813054" y="795527"/>
                </a:lnTo>
                <a:lnTo>
                  <a:pt x="807129" y="830950"/>
                </a:lnTo>
                <a:lnTo>
                  <a:pt x="801896" y="862233"/>
                </a:lnTo>
                <a:lnTo>
                  <a:pt x="797313" y="889634"/>
                </a:lnTo>
                <a:lnTo>
                  <a:pt x="793336" y="913410"/>
                </a:lnTo>
                <a:lnTo>
                  <a:pt x="789923" y="933819"/>
                </a:lnTo>
                <a:lnTo>
                  <a:pt x="787030" y="951116"/>
                </a:lnTo>
                <a:lnTo>
                  <a:pt x="784614" y="965560"/>
                </a:lnTo>
                <a:lnTo>
                  <a:pt x="782632" y="977408"/>
                </a:lnTo>
                <a:lnTo>
                  <a:pt x="781042" y="986918"/>
                </a:lnTo>
                <a:lnTo>
                  <a:pt x="779799" y="994345"/>
                </a:lnTo>
                <a:lnTo>
                  <a:pt x="778862" y="999947"/>
                </a:lnTo>
                <a:lnTo>
                  <a:pt x="778187" y="1003983"/>
                </a:lnTo>
                <a:lnTo>
                  <a:pt x="777732" y="1006708"/>
                </a:lnTo>
                <a:lnTo>
                  <a:pt x="777305" y="1009256"/>
                </a:lnTo>
                <a:lnTo>
                  <a:pt x="777240" y="1009649"/>
                </a:lnTo>
                <a:lnTo>
                  <a:pt x="763402" y="1013145"/>
                </a:lnTo>
                <a:lnTo>
                  <a:pt x="750540" y="1018661"/>
                </a:lnTo>
                <a:lnTo>
                  <a:pt x="738869" y="1026005"/>
                </a:lnTo>
                <a:lnTo>
                  <a:pt x="747148" y="1031293"/>
                </a:lnTo>
                <a:lnTo>
                  <a:pt x="759347" y="1024527"/>
                </a:lnTo>
                <a:lnTo>
                  <a:pt x="772653" y="1020247"/>
                </a:lnTo>
                <a:lnTo>
                  <a:pt x="786384" y="1018793"/>
                </a:lnTo>
                <a:lnTo>
                  <a:pt x="801099" y="1020317"/>
                </a:lnTo>
                <a:lnTo>
                  <a:pt x="814690" y="1024661"/>
                </a:lnTo>
                <a:lnTo>
                  <a:pt x="826897" y="1031482"/>
                </a:lnTo>
                <a:lnTo>
                  <a:pt x="837457" y="1040438"/>
                </a:lnTo>
                <a:lnTo>
                  <a:pt x="846110" y="1051186"/>
                </a:lnTo>
                <a:lnTo>
                  <a:pt x="852594" y="1063385"/>
                </a:lnTo>
                <a:lnTo>
                  <a:pt x="856648" y="1076691"/>
                </a:lnTo>
                <a:lnTo>
                  <a:pt x="858012" y="1090421"/>
                </a:lnTo>
                <a:lnTo>
                  <a:pt x="856582" y="1105137"/>
                </a:lnTo>
                <a:lnTo>
                  <a:pt x="852467" y="1118728"/>
                </a:lnTo>
                <a:lnTo>
                  <a:pt x="845928" y="1130935"/>
                </a:lnTo>
                <a:lnTo>
                  <a:pt x="837227" y="1141495"/>
                </a:lnTo>
                <a:lnTo>
                  <a:pt x="826624" y="1150148"/>
                </a:lnTo>
                <a:lnTo>
                  <a:pt x="814381" y="1156632"/>
                </a:lnTo>
                <a:lnTo>
                  <a:pt x="800760" y="1160686"/>
                </a:lnTo>
                <a:lnTo>
                  <a:pt x="786384" y="1162049"/>
                </a:lnTo>
                <a:lnTo>
                  <a:pt x="772326" y="1160620"/>
                </a:lnTo>
                <a:lnTo>
                  <a:pt x="759042" y="1156505"/>
                </a:lnTo>
                <a:lnTo>
                  <a:pt x="746874" y="1149966"/>
                </a:lnTo>
                <a:lnTo>
                  <a:pt x="736164" y="1141265"/>
                </a:lnTo>
                <a:lnTo>
                  <a:pt x="727255" y="1130662"/>
                </a:lnTo>
                <a:lnTo>
                  <a:pt x="720489" y="1118419"/>
                </a:lnTo>
                <a:lnTo>
                  <a:pt x="716209" y="1104798"/>
                </a:lnTo>
                <a:lnTo>
                  <a:pt x="714756" y="1090421"/>
                </a:lnTo>
                <a:lnTo>
                  <a:pt x="706978" y="1105242"/>
                </a:lnTo>
                <a:lnTo>
                  <a:pt x="710894" y="1119070"/>
                </a:lnTo>
                <a:lnTo>
                  <a:pt x="717083" y="1131705"/>
                </a:lnTo>
                <a:lnTo>
                  <a:pt x="725268" y="1142945"/>
                </a:lnTo>
                <a:lnTo>
                  <a:pt x="735174" y="1152590"/>
                </a:lnTo>
                <a:lnTo>
                  <a:pt x="746522" y="1160438"/>
                </a:lnTo>
                <a:lnTo>
                  <a:pt x="759037" y="1166289"/>
                </a:lnTo>
                <a:lnTo>
                  <a:pt x="772443" y="1169941"/>
                </a:lnTo>
                <a:lnTo>
                  <a:pt x="786384" y="1171193"/>
                </a:lnTo>
                <a:lnTo>
                  <a:pt x="801162" y="1169939"/>
                </a:lnTo>
                <a:lnTo>
                  <a:pt x="815003" y="1166307"/>
                </a:lnTo>
                <a:lnTo>
                  <a:pt x="827694" y="1160497"/>
                </a:lnTo>
                <a:lnTo>
                  <a:pt x="839025" y="1152706"/>
                </a:lnTo>
                <a:lnTo>
                  <a:pt x="848787" y="1143133"/>
                </a:lnTo>
                <a:lnTo>
                  <a:pt x="856767" y="1131975"/>
                </a:lnTo>
                <a:lnTo>
                  <a:pt x="862756" y="1119432"/>
                </a:lnTo>
                <a:lnTo>
                  <a:pt x="866542" y="1105701"/>
                </a:lnTo>
                <a:lnTo>
                  <a:pt x="867916" y="1090981"/>
                </a:lnTo>
                <a:lnTo>
                  <a:pt x="867918" y="1090421"/>
                </a:lnTo>
                <a:lnTo>
                  <a:pt x="866656" y="1076402"/>
                </a:lnTo>
                <a:lnTo>
                  <a:pt x="863017" y="1063022"/>
                </a:lnTo>
                <a:lnTo>
                  <a:pt x="857215" y="1050543"/>
                </a:lnTo>
                <a:lnTo>
                  <a:pt x="849467" y="1039226"/>
                </a:lnTo>
                <a:lnTo>
                  <a:pt x="839987" y="1029329"/>
                </a:lnTo>
                <a:lnTo>
                  <a:pt x="828993" y="1021116"/>
                </a:lnTo>
                <a:lnTo>
                  <a:pt x="816700" y="1014845"/>
                </a:lnTo>
                <a:lnTo>
                  <a:pt x="803324" y="1010777"/>
                </a:lnTo>
                <a:lnTo>
                  <a:pt x="796290" y="1009649"/>
                </a:lnTo>
                <a:lnTo>
                  <a:pt x="802332" y="974293"/>
                </a:lnTo>
                <a:lnTo>
                  <a:pt x="807654" y="943155"/>
                </a:lnTo>
                <a:lnTo>
                  <a:pt x="812300" y="915969"/>
                </a:lnTo>
                <a:lnTo>
                  <a:pt x="816317" y="892465"/>
                </a:lnTo>
                <a:lnTo>
                  <a:pt x="819751" y="872377"/>
                </a:lnTo>
                <a:lnTo>
                  <a:pt x="822646" y="855435"/>
                </a:lnTo>
                <a:close/>
              </a:path>
              <a:path w="1306068" h="1171194">
                <a:moveTo>
                  <a:pt x="747148" y="1031293"/>
                </a:moveTo>
                <a:lnTo>
                  <a:pt x="738869" y="1026005"/>
                </a:lnTo>
                <a:lnTo>
                  <a:pt x="728604" y="1034983"/>
                </a:lnTo>
                <a:lnTo>
                  <a:pt x="719962" y="1045401"/>
                </a:lnTo>
                <a:lnTo>
                  <a:pt x="713159" y="1057066"/>
                </a:lnTo>
                <a:lnTo>
                  <a:pt x="708410" y="1069784"/>
                </a:lnTo>
                <a:lnTo>
                  <a:pt x="705932" y="1083363"/>
                </a:lnTo>
                <a:lnTo>
                  <a:pt x="705612" y="1090421"/>
                </a:lnTo>
                <a:lnTo>
                  <a:pt x="706978" y="1105242"/>
                </a:lnTo>
                <a:lnTo>
                  <a:pt x="714756" y="1090421"/>
                </a:lnTo>
                <a:lnTo>
                  <a:pt x="716279" y="1076364"/>
                </a:lnTo>
                <a:lnTo>
                  <a:pt x="720623" y="1063080"/>
                </a:lnTo>
                <a:lnTo>
                  <a:pt x="727444" y="1050912"/>
                </a:lnTo>
                <a:lnTo>
                  <a:pt x="736400" y="1040202"/>
                </a:lnTo>
                <a:lnTo>
                  <a:pt x="747148" y="1031293"/>
                </a:lnTo>
                <a:close/>
              </a:path>
              <a:path w="1306068" h="1171194">
                <a:moveTo>
                  <a:pt x="204978" y="256793"/>
                </a:moveTo>
                <a:lnTo>
                  <a:pt x="166167" y="254847"/>
                </a:lnTo>
                <a:lnTo>
                  <a:pt x="168092" y="258055"/>
                </a:lnTo>
                <a:lnTo>
                  <a:pt x="169164" y="259841"/>
                </a:lnTo>
                <a:lnTo>
                  <a:pt x="158893" y="268390"/>
                </a:lnTo>
                <a:lnTo>
                  <a:pt x="150931" y="278516"/>
                </a:lnTo>
                <a:lnTo>
                  <a:pt x="145486" y="290169"/>
                </a:lnTo>
                <a:lnTo>
                  <a:pt x="142770" y="303295"/>
                </a:lnTo>
                <a:lnTo>
                  <a:pt x="142494" y="309371"/>
                </a:lnTo>
                <a:lnTo>
                  <a:pt x="144236" y="323512"/>
                </a:lnTo>
                <a:lnTo>
                  <a:pt x="152400" y="309371"/>
                </a:lnTo>
                <a:lnTo>
                  <a:pt x="154376" y="295361"/>
                </a:lnTo>
                <a:lnTo>
                  <a:pt x="159940" y="282632"/>
                </a:lnTo>
                <a:lnTo>
                  <a:pt x="168545" y="271801"/>
                </a:lnTo>
                <a:lnTo>
                  <a:pt x="179645" y="263481"/>
                </a:lnTo>
                <a:lnTo>
                  <a:pt x="192692" y="258289"/>
                </a:lnTo>
                <a:lnTo>
                  <a:pt x="204978" y="256793"/>
                </a:lnTo>
                <a:close/>
              </a:path>
              <a:path w="1306068" h="1171194">
                <a:moveTo>
                  <a:pt x="161528" y="82443"/>
                </a:moveTo>
                <a:lnTo>
                  <a:pt x="161544" y="80771"/>
                </a:lnTo>
                <a:lnTo>
                  <a:pt x="160277" y="66152"/>
                </a:lnTo>
                <a:lnTo>
                  <a:pt x="151036" y="66395"/>
                </a:lnTo>
                <a:lnTo>
                  <a:pt x="152400" y="80771"/>
                </a:lnTo>
                <a:lnTo>
                  <a:pt x="150970" y="95487"/>
                </a:lnTo>
                <a:lnTo>
                  <a:pt x="146855" y="109078"/>
                </a:lnTo>
                <a:lnTo>
                  <a:pt x="140316" y="121285"/>
                </a:lnTo>
                <a:lnTo>
                  <a:pt x="131615" y="131845"/>
                </a:lnTo>
                <a:lnTo>
                  <a:pt x="121012" y="140498"/>
                </a:lnTo>
                <a:lnTo>
                  <a:pt x="108769" y="146982"/>
                </a:lnTo>
                <a:lnTo>
                  <a:pt x="95148" y="151036"/>
                </a:lnTo>
                <a:lnTo>
                  <a:pt x="80772" y="152399"/>
                </a:lnTo>
                <a:lnTo>
                  <a:pt x="128913" y="154181"/>
                </a:lnTo>
                <a:lnTo>
                  <a:pt x="127261" y="151405"/>
                </a:lnTo>
                <a:lnTo>
                  <a:pt x="126492" y="150113"/>
                </a:lnTo>
                <a:lnTo>
                  <a:pt x="136316" y="142135"/>
                </a:lnTo>
                <a:lnTo>
                  <a:pt x="144760" y="132543"/>
                </a:lnTo>
                <a:lnTo>
                  <a:pt x="151663" y="121558"/>
                </a:lnTo>
                <a:lnTo>
                  <a:pt x="156865" y="109400"/>
                </a:lnTo>
                <a:lnTo>
                  <a:pt x="160207" y="96289"/>
                </a:lnTo>
                <a:lnTo>
                  <a:pt x="161528" y="82443"/>
                </a:lnTo>
                <a:close/>
              </a:path>
              <a:path w="1306068" h="1171194">
                <a:moveTo>
                  <a:pt x="1115125" y="439696"/>
                </a:moveTo>
                <a:lnTo>
                  <a:pt x="1141794" y="431943"/>
                </a:lnTo>
                <a:lnTo>
                  <a:pt x="1154469" y="426061"/>
                </a:lnTo>
                <a:lnTo>
                  <a:pt x="1167940" y="421885"/>
                </a:lnTo>
                <a:lnTo>
                  <a:pt x="1182058" y="419556"/>
                </a:lnTo>
                <a:lnTo>
                  <a:pt x="1150216" y="417388"/>
                </a:lnTo>
                <a:lnTo>
                  <a:pt x="1137633" y="423424"/>
                </a:lnTo>
                <a:lnTo>
                  <a:pt x="1125894" y="430902"/>
                </a:lnTo>
                <a:lnTo>
                  <a:pt x="1115125" y="439696"/>
                </a:lnTo>
                <a:close/>
              </a:path>
              <a:path w="1306068" h="1171194">
                <a:moveTo>
                  <a:pt x="1056714" y="594013"/>
                </a:moveTo>
                <a:lnTo>
                  <a:pt x="1066972" y="588427"/>
                </a:lnTo>
                <a:lnTo>
                  <a:pt x="1074844" y="584140"/>
                </a:lnTo>
                <a:lnTo>
                  <a:pt x="1080645" y="580981"/>
                </a:lnTo>
                <a:lnTo>
                  <a:pt x="1084691" y="578777"/>
                </a:lnTo>
                <a:lnTo>
                  <a:pt x="1087299" y="577357"/>
                </a:lnTo>
                <a:lnTo>
                  <a:pt x="1089660" y="576071"/>
                </a:lnTo>
                <a:lnTo>
                  <a:pt x="1096445" y="587152"/>
                </a:lnTo>
                <a:lnTo>
                  <a:pt x="1104543" y="597443"/>
                </a:lnTo>
                <a:lnTo>
                  <a:pt x="1113816" y="606829"/>
                </a:lnTo>
                <a:lnTo>
                  <a:pt x="1124125" y="615195"/>
                </a:lnTo>
                <a:lnTo>
                  <a:pt x="1135334" y="622424"/>
                </a:lnTo>
                <a:lnTo>
                  <a:pt x="1147304" y="628400"/>
                </a:lnTo>
                <a:lnTo>
                  <a:pt x="1159897" y="633008"/>
                </a:lnTo>
                <a:lnTo>
                  <a:pt x="1172976" y="636133"/>
                </a:lnTo>
                <a:lnTo>
                  <a:pt x="1186402" y="637657"/>
                </a:lnTo>
                <a:lnTo>
                  <a:pt x="1191768" y="637793"/>
                </a:lnTo>
                <a:lnTo>
                  <a:pt x="1206735" y="636854"/>
                </a:lnTo>
                <a:lnTo>
                  <a:pt x="1221038" y="634115"/>
                </a:lnTo>
                <a:lnTo>
                  <a:pt x="1234578" y="629696"/>
                </a:lnTo>
                <a:lnTo>
                  <a:pt x="1247253" y="623718"/>
                </a:lnTo>
                <a:lnTo>
                  <a:pt x="1258965" y="616299"/>
                </a:lnTo>
                <a:lnTo>
                  <a:pt x="1269614" y="607560"/>
                </a:lnTo>
                <a:lnTo>
                  <a:pt x="1279100" y="597620"/>
                </a:lnTo>
                <a:lnTo>
                  <a:pt x="1287322" y="586599"/>
                </a:lnTo>
                <a:lnTo>
                  <a:pt x="1294182" y="574618"/>
                </a:lnTo>
                <a:lnTo>
                  <a:pt x="1299580" y="561794"/>
                </a:lnTo>
                <a:lnTo>
                  <a:pt x="1303415" y="548249"/>
                </a:lnTo>
                <a:lnTo>
                  <a:pt x="1305588" y="534102"/>
                </a:lnTo>
                <a:lnTo>
                  <a:pt x="1306068" y="523493"/>
                </a:lnTo>
                <a:lnTo>
                  <a:pt x="1305167" y="509136"/>
                </a:lnTo>
                <a:lnTo>
                  <a:pt x="1302532" y="495243"/>
                </a:lnTo>
                <a:lnTo>
                  <a:pt x="1298262" y="481942"/>
                </a:lnTo>
                <a:lnTo>
                  <a:pt x="1292456" y="469359"/>
                </a:lnTo>
                <a:lnTo>
                  <a:pt x="1285216" y="457620"/>
                </a:lnTo>
                <a:lnTo>
                  <a:pt x="1276640" y="446851"/>
                </a:lnTo>
                <a:lnTo>
                  <a:pt x="1266828" y="437180"/>
                </a:lnTo>
                <a:lnTo>
                  <a:pt x="1255880" y="428732"/>
                </a:lnTo>
                <a:lnTo>
                  <a:pt x="1243896" y="421634"/>
                </a:lnTo>
                <a:lnTo>
                  <a:pt x="1230975" y="416011"/>
                </a:lnTo>
                <a:lnTo>
                  <a:pt x="1217218" y="411992"/>
                </a:lnTo>
                <a:lnTo>
                  <a:pt x="1202724" y="409701"/>
                </a:lnTo>
                <a:lnTo>
                  <a:pt x="1191768" y="409193"/>
                </a:lnTo>
                <a:lnTo>
                  <a:pt x="1177410" y="410146"/>
                </a:lnTo>
                <a:lnTo>
                  <a:pt x="1163517" y="412920"/>
                </a:lnTo>
                <a:lnTo>
                  <a:pt x="1150216" y="417388"/>
                </a:lnTo>
                <a:lnTo>
                  <a:pt x="1182058" y="419556"/>
                </a:lnTo>
                <a:lnTo>
                  <a:pt x="1191768" y="419099"/>
                </a:lnTo>
                <a:lnTo>
                  <a:pt x="1206728" y="420117"/>
                </a:lnTo>
                <a:lnTo>
                  <a:pt x="1220963" y="423076"/>
                </a:lnTo>
                <a:lnTo>
                  <a:pt x="1234351" y="427835"/>
                </a:lnTo>
                <a:lnTo>
                  <a:pt x="1246772" y="434254"/>
                </a:lnTo>
                <a:lnTo>
                  <a:pt x="1258105" y="442190"/>
                </a:lnTo>
                <a:lnTo>
                  <a:pt x="1268229" y="451504"/>
                </a:lnTo>
                <a:lnTo>
                  <a:pt x="1277023" y="462054"/>
                </a:lnTo>
                <a:lnTo>
                  <a:pt x="1284366" y="473698"/>
                </a:lnTo>
                <a:lnTo>
                  <a:pt x="1290137" y="486297"/>
                </a:lnTo>
                <a:lnTo>
                  <a:pt x="1294216" y="499708"/>
                </a:lnTo>
                <a:lnTo>
                  <a:pt x="1296481" y="513791"/>
                </a:lnTo>
                <a:lnTo>
                  <a:pt x="1296924" y="523493"/>
                </a:lnTo>
                <a:lnTo>
                  <a:pt x="1295943" y="537911"/>
                </a:lnTo>
                <a:lnTo>
                  <a:pt x="1293082" y="551783"/>
                </a:lnTo>
                <a:lnTo>
                  <a:pt x="1288459" y="564965"/>
                </a:lnTo>
                <a:lnTo>
                  <a:pt x="1282194" y="577310"/>
                </a:lnTo>
                <a:lnTo>
                  <a:pt x="1274407" y="588675"/>
                </a:lnTo>
                <a:lnTo>
                  <a:pt x="1265218" y="598913"/>
                </a:lnTo>
                <a:lnTo>
                  <a:pt x="1254745" y="607880"/>
                </a:lnTo>
                <a:lnTo>
                  <a:pt x="1243109" y="615431"/>
                </a:lnTo>
                <a:lnTo>
                  <a:pt x="1230429" y="621419"/>
                </a:lnTo>
                <a:lnTo>
                  <a:pt x="1216825" y="625700"/>
                </a:lnTo>
                <a:lnTo>
                  <a:pt x="1202416" y="628129"/>
                </a:lnTo>
                <a:lnTo>
                  <a:pt x="1191768" y="628649"/>
                </a:lnTo>
                <a:lnTo>
                  <a:pt x="1177350" y="627623"/>
                </a:lnTo>
                <a:lnTo>
                  <a:pt x="1163478" y="624642"/>
                </a:lnTo>
                <a:lnTo>
                  <a:pt x="1150296" y="619850"/>
                </a:lnTo>
                <a:lnTo>
                  <a:pt x="1137951" y="613393"/>
                </a:lnTo>
                <a:lnTo>
                  <a:pt x="1126586" y="605417"/>
                </a:lnTo>
                <a:lnTo>
                  <a:pt x="1116348" y="596066"/>
                </a:lnTo>
                <a:lnTo>
                  <a:pt x="1107381" y="585485"/>
                </a:lnTo>
                <a:lnTo>
                  <a:pt x="1099830" y="573821"/>
                </a:lnTo>
                <a:lnTo>
                  <a:pt x="1093842" y="561218"/>
                </a:lnTo>
                <a:lnTo>
                  <a:pt x="1089561" y="547821"/>
                </a:lnTo>
                <a:lnTo>
                  <a:pt x="1087132" y="533775"/>
                </a:lnTo>
                <a:lnTo>
                  <a:pt x="1086612" y="523493"/>
                </a:lnTo>
                <a:lnTo>
                  <a:pt x="1087645" y="509040"/>
                </a:lnTo>
                <a:lnTo>
                  <a:pt x="1090648" y="495165"/>
                </a:lnTo>
                <a:lnTo>
                  <a:pt x="1095473" y="482008"/>
                </a:lnTo>
                <a:lnTo>
                  <a:pt x="1101973" y="469712"/>
                </a:lnTo>
                <a:lnTo>
                  <a:pt x="1110002" y="458416"/>
                </a:lnTo>
                <a:lnTo>
                  <a:pt x="1119413" y="448261"/>
                </a:lnTo>
                <a:lnTo>
                  <a:pt x="1130059" y="439390"/>
                </a:lnTo>
                <a:lnTo>
                  <a:pt x="1141794" y="431943"/>
                </a:lnTo>
                <a:lnTo>
                  <a:pt x="1115125" y="439696"/>
                </a:lnTo>
                <a:lnTo>
                  <a:pt x="1105454" y="449678"/>
                </a:lnTo>
                <a:lnTo>
                  <a:pt x="1097006" y="460723"/>
                </a:lnTo>
                <a:lnTo>
                  <a:pt x="1089908" y="472704"/>
                </a:lnTo>
                <a:lnTo>
                  <a:pt x="1084285" y="485495"/>
                </a:lnTo>
                <a:lnTo>
                  <a:pt x="1080266" y="498970"/>
                </a:lnTo>
                <a:lnTo>
                  <a:pt x="1077975" y="513002"/>
                </a:lnTo>
                <a:lnTo>
                  <a:pt x="1077468" y="523493"/>
                </a:lnTo>
                <a:lnTo>
                  <a:pt x="1078313" y="537060"/>
                </a:lnTo>
                <a:lnTo>
                  <a:pt x="1080365" y="549659"/>
                </a:lnTo>
                <a:lnTo>
                  <a:pt x="1082040" y="557021"/>
                </a:lnTo>
                <a:lnTo>
                  <a:pt x="1051044" y="574528"/>
                </a:lnTo>
                <a:lnTo>
                  <a:pt x="1024207" y="589686"/>
                </a:lnTo>
                <a:lnTo>
                  <a:pt x="1001228" y="602665"/>
                </a:lnTo>
                <a:lnTo>
                  <a:pt x="981809" y="613633"/>
                </a:lnTo>
                <a:lnTo>
                  <a:pt x="965649" y="622760"/>
                </a:lnTo>
                <a:lnTo>
                  <a:pt x="952450" y="630216"/>
                </a:lnTo>
                <a:lnTo>
                  <a:pt x="941911" y="636168"/>
                </a:lnTo>
                <a:lnTo>
                  <a:pt x="933733" y="640787"/>
                </a:lnTo>
                <a:lnTo>
                  <a:pt x="927617" y="644241"/>
                </a:lnTo>
                <a:lnTo>
                  <a:pt x="923264" y="646700"/>
                </a:lnTo>
                <a:lnTo>
                  <a:pt x="920373" y="648333"/>
                </a:lnTo>
                <a:lnTo>
                  <a:pt x="917781" y="649797"/>
                </a:lnTo>
                <a:lnTo>
                  <a:pt x="917448" y="649985"/>
                </a:lnTo>
                <a:lnTo>
                  <a:pt x="908796" y="640245"/>
                </a:lnTo>
                <a:lnTo>
                  <a:pt x="899280" y="631533"/>
                </a:lnTo>
                <a:lnTo>
                  <a:pt x="888884" y="624027"/>
                </a:lnTo>
                <a:lnTo>
                  <a:pt x="867453" y="623461"/>
                </a:lnTo>
                <a:lnTo>
                  <a:pt x="880249" y="629069"/>
                </a:lnTo>
                <a:lnTo>
                  <a:pt x="891823" y="636588"/>
                </a:lnTo>
                <a:lnTo>
                  <a:pt x="901983" y="645827"/>
                </a:lnTo>
                <a:lnTo>
                  <a:pt x="910537" y="656592"/>
                </a:lnTo>
                <a:lnTo>
                  <a:pt x="917293" y="668692"/>
                </a:lnTo>
                <a:lnTo>
                  <a:pt x="927354" y="664463"/>
                </a:lnTo>
                <a:lnTo>
                  <a:pt x="958567" y="647465"/>
                </a:lnTo>
                <a:lnTo>
                  <a:pt x="985497" y="632798"/>
                </a:lnTo>
                <a:lnTo>
                  <a:pt x="1008461" y="620292"/>
                </a:lnTo>
                <a:lnTo>
                  <a:pt x="1027775" y="609774"/>
                </a:lnTo>
                <a:lnTo>
                  <a:pt x="1043754" y="601072"/>
                </a:lnTo>
                <a:lnTo>
                  <a:pt x="1056714" y="594013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7263384" y="543305"/>
            <a:ext cx="592074" cy="807719"/>
          </a:xfrm>
          <a:custGeom>
            <a:avLst/>
            <a:gdLst/>
            <a:ahLst/>
            <a:cxnLst/>
            <a:rect l="l" t="t" r="r" b="b"/>
            <a:pathLst>
              <a:path w="592074" h="807719">
                <a:moveTo>
                  <a:pt x="31000" y="647098"/>
                </a:moveTo>
                <a:lnTo>
                  <a:pt x="41844" y="638589"/>
                </a:lnTo>
                <a:lnTo>
                  <a:pt x="18854" y="645840"/>
                </a:lnTo>
                <a:lnTo>
                  <a:pt x="10924" y="657114"/>
                </a:lnTo>
                <a:lnTo>
                  <a:pt x="21959" y="657540"/>
                </a:lnTo>
                <a:lnTo>
                  <a:pt x="31000" y="647098"/>
                </a:lnTo>
                <a:close/>
              </a:path>
              <a:path w="592074" h="807719">
                <a:moveTo>
                  <a:pt x="440578" y="144577"/>
                </a:moveTo>
                <a:lnTo>
                  <a:pt x="428150" y="138309"/>
                </a:lnTo>
                <a:lnTo>
                  <a:pt x="391667" y="140970"/>
                </a:lnTo>
                <a:lnTo>
                  <a:pt x="406244" y="142201"/>
                </a:lnTo>
                <a:lnTo>
                  <a:pt x="420010" y="145762"/>
                </a:lnTo>
                <a:lnTo>
                  <a:pt x="451884" y="152527"/>
                </a:lnTo>
                <a:lnTo>
                  <a:pt x="440578" y="144577"/>
                </a:lnTo>
                <a:close/>
              </a:path>
              <a:path w="592074" h="807719">
                <a:moveTo>
                  <a:pt x="266054" y="683616"/>
                </a:moveTo>
                <a:lnTo>
                  <a:pt x="291915" y="674102"/>
                </a:lnTo>
                <a:lnTo>
                  <a:pt x="304688" y="668415"/>
                </a:lnTo>
                <a:lnTo>
                  <a:pt x="318515" y="665520"/>
                </a:lnTo>
                <a:lnTo>
                  <a:pt x="324611" y="665226"/>
                </a:lnTo>
                <a:lnTo>
                  <a:pt x="285794" y="666242"/>
                </a:lnTo>
                <a:lnTo>
                  <a:pt x="275191" y="674083"/>
                </a:lnTo>
                <a:lnTo>
                  <a:pt x="266054" y="683616"/>
                </a:lnTo>
                <a:close/>
              </a:path>
              <a:path w="592074" h="807719">
                <a:moveTo>
                  <a:pt x="455128" y="568706"/>
                </a:moveTo>
                <a:lnTo>
                  <a:pt x="443619" y="561125"/>
                </a:lnTo>
                <a:lnTo>
                  <a:pt x="433512" y="551813"/>
                </a:lnTo>
                <a:lnTo>
                  <a:pt x="425005" y="540966"/>
                </a:lnTo>
                <a:lnTo>
                  <a:pt x="418299" y="528776"/>
                </a:lnTo>
                <a:lnTo>
                  <a:pt x="413593" y="515439"/>
                </a:lnTo>
                <a:lnTo>
                  <a:pt x="411086" y="501149"/>
                </a:lnTo>
                <a:lnTo>
                  <a:pt x="410717" y="493014"/>
                </a:lnTo>
                <a:lnTo>
                  <a:pt x="411949" y="478437"/>
                </a:lnTo>
                <a:lnTo>
                  <a:pt x="415510" y="464671"/>
                </a:lnTo>
                <a:lnTo>
                  <a:pt x="421197" y="451917"/>
                </a:lnTo>
                <a:lnTo>
                  <a:pt x="428807" y="440378"/>
                </a:lnTo>
                <a:lnTo>
                  <a:pt x="438139" y="430255"/>
                </a:lnTo>
                <a:lnTo>
                  <a:pt x="448990" y="421753"/>
                </a:lnTo>
                <a:lnTo>
                  <a:pt x="461158" y="415072"/>
                </a:lnTo>
                <a:lnTo>
                  <a:pt x="437860" y="417350"/>
                </a:lnTo>
                <a:lnTo>
                  <a:pt x="428071" y="426118"/>
                </a:lnTo>
                <a:lnTo>
                  <a:pt x="419578" y="436112"/>
                </a:lnTo>
                <a:lnTo>
                  <a:pt x="412509" y="447182"/>
                </a:lnTo>
                <a:lnTo>
                  <a:pt x="406990" y="459181"/>
                </a:lnTo>
                <a:lnTo>
                  <a:pt x="403150" y="471960"/>
                </a:lnTo>
                <a:lnTo>
                  <a:pt x="401115" y="485370"/>
                </a:lnTo>
                <a:lnTo>
                  <a:pt x="400811" y="493014"/>
                </a:lnTo>
                <a:lnTo>
                  <a:pt x="401822" y="506213"/>
                </a:lnTo>
                <a:lnTo>
                  <a:pt x="404740" y="518890"/>
                </a:lnTo>
                <a:lnTo>
                  <a:pt x="409397" y="530962"/>
                </a:lnTo>
                <a:lnTo>
                  <a:pt x="415624" y="542342"/>
                </a:lnTo>
                <a:lnTo>
                  <a:pt x="423252" y="552947"/>
                </a:lnTo>
                <a:lnTo>
                  <a:pt x="432112" y="562693"/>
                </a:lnTo>
                <a:lnTo>
                  <a:pt x="436625" y="566928"/>
                </a:lnTo>
                <a:lnTo>
                  <a:pt x="415310" y="593786"/>
                </a:lnTo>
                <a:lnTo>
                  <a:pt x="398393" y="615100"/>
                </a:lnTo>
                <a:lnTo>
                  <a:pt x="385368" y="631512"/>
                </a:lnTo>
                <a:lnTo>
                  <a:pt x="375725" y="643662"/>
                </a:lnTo>
                <a:lnTo>
                  <a:pt x="368956" y="652191"/>
                </a:lnTo>
                <a:lnTo>
                  <a:pt x="364552" y="657740"/>
                </a:lnTo>
                <a:lnTo>
                  <a:pt x="362006" y="660949"/>
                </a:lnTo>
                <a:lnTo>
                  <a:pt x="360425" y="662940"/>
                </a:lnTo>
                <a:lnTo>
                  <a:pt x="348490" y="658458"/>
                </a:lnTo>
                <a:lnTo>
                  <a:pt x="336655" y="655985"/>
                </a:lnTo>
                <a:lnTo>
                  <a:pt x="324611" y="655320"/>
                </a:lnTo>
                <a:lnTo>
                  <a:pt x="310684" y="656615"/>
                </a:lnTo>
                <a:lnTo>
                  <a:pt x="297685" y="660337"/>
                </a:lnTo>
                <a:lnTo>
                  <a:pt x="285794" y="666242"/>
                </a:lnTo>
                <a:lnTo>
                  <a:pt x="324611" y="665226"/>
                </a:lnTo>
                <a:lnTo>
                  <a:pt x="339460" y="666823"/>
                </a:lnTo>
                <a:lnTo>
                  <a:pt x="353023" y="671369"/>
                </a:lnTo>
                <a:lnTo>
                  <a:pt x="365009" y="678495"/>
                </a:lnTo>
                <a:lnTo>
                  <a:pt x="375130" y="687833"/>
                </a:lnTo>
                <a:lnTo>
                  <a:pt x="383093" y="699014"/>
                </a:lnTo>
                <a:lnTo>
                  <a:pt x="388609" y="711669"/>
                </a:lnTo>
                <a:lnTo>
                  <a:pt x="391387" y="725430"/>
                </a:lnTo>
                <a:lnTo>
                  <a:pt x="391667" y="731520"/>
                </a:lnTo>
                <a:lnTo>
                  <a:pt x="390157" y="745598"/>
                </a:lnTo>
                <a:lnTo>
                  <a:pt x="385816" y="758801"/>
                </a:lnTo>
                <a:lnTo>
                  <a:pt x="378931" y="770742"/>
                </a:lnTo>
                <a:lnTo>
                  <a:pt x="369785" y="781039"/>
                </a:lnTo>
                <a:lnTo>
                  <a:pt x="358666" y="789306"/>
                </a:lnTo>
                <a:lnTo>
                  <a:pt x="345859" y="795160"/>
                </a:lnTo>
                <a:lnTo>
                  <a:pt x="331649" y="798215"/>
                </a:lnTo>
                <a:lnTo>
                  <a:pt x="324611" y="798576"/>
                </a:lnTo>
                <a:lnTo>
                  <a:pt x="310533" y="796959"/>
                </a:lnTo>
                <a:lnTo>
                  <a:pt x="297330" y="792364"/>
                </a:lnTo>
                <a:lnTo>
                  <a:pt x="285389" y="785176"/>
                </a:lnTo>
                <a:lnTo>
                  <a:pt x="275092" y="775780"/>
                </a:lnTo>
                <a:lnTo>
                  <a:pt x="266825" y="764558"/>
                </a:lnTo>
                <a:lnTo>
                  <a:pt x="260971" y="751897"/>
                </a:lnTo>
                <a:lnTo>
                  <a:pt x="257916" y="738180"/>
                </a:lnTo>
                <a:lnTo>
                  <a:pt x="257555" y="731520"/>
                </a:lnTo>
                <a:lnTo>
                  <a:pt x="259191" y="717400"/>
                </a:lnTo>
                <a:lnTo>
                  <a:pt x="263835" y="704230"/>
                </a:lnTo>
                <a:lnTo>
                  <a:pt x="271098" y="692378"/>
                </a:lnTo>
                <a:lnTo>
                  <a:pt x="280588" y="682213"/>
                </a:lnTo>
                <a:lnTo>
                  <a:pt x="291915" y="674102"/>
                </a:lnTo>
                <a:lnTo>
                  <a:pt x="266054" y="683616"/>
                </a:lnTo>
                <a:lnTo>
                  <a:pt x="258565" y="694595"/>
                </a:lnTo>
                <a:lnTo>
                  <a:pt x="255269" y="701040"/>
                </a:lnTo>
                <a:lnTo>
                  <a:pt x="222379" y="696726"/>
                </a:lnTo>
                <a:lnTo>
                  <a:pt x="198336" y="693573"/>
                </a:lnTo>
                <a:lnTo>
                  <a:pt x="181754" y="691398"/>
                </a:lnTo>
                <a:lnTo>
                  <a:pt x="171248" y="690020"/>
                </a:lnTo>
                <a:lnTo>
                  <a:pt x="165431" y="689257"/>
                </a:lnTo>
                <a:lnTo>
                  <a:pt x="162305" y="688848"/>
                </a:lnTo>
                <a:lnTo>
                  <a:pt x="159541" y="675081"/>
                </a:lnTo>
                <a:lnTo>
                  <a:pt x="154581" y="662277"/>
                </a:lnTo>
                <a:lnTo>
                  <a:pt x="147609" y="650651"/>
                </a:lnTo>
                <a:lnTo>
                  <a:pt x="138806" y="640412"/>
                </a:lnTo>
                <a:lnTo>
                  <a:pt x="128357" y="631775"/>
                </a:lnTo>
                <a:lnTo>
                  <a:pt x="116445" y="624952"/>
                </a:lnTo>
                <a:lnTo>
                  <a:pt x="103253" y="620155"/>
                </a:lnTo>
                <a:lnTo>
                  <a:pt x="88964" y="617596"/>
                </a:lnTo>
                <a:lnTo>
                  <a:pt x="80771" y="617220"/>
                </a:lnTo>
                <a:lnTo>
                  <a:pt x="66152" y="618511"/>
                </a:lnTo>
                <a:lnTo>
                  <a:pt x="52430" y="622239"/>
                </a:lnTo>
                <a:lnTo>
                  <a:pt x="39827" y="628183"/>
                </a:lnTo>
                <a:lnTo>
                  <a:pt x="28561" y="636123"/>
                </a:lnTo>
                <a:lnTo>
                  <a:pt x="18854" y="645840"/>
                </a:lnTo>
                <a:lnTo>
                  <a:pt x="41844" y="638589"/>
                </a:lnTo>
                <a:lnTo>
                  <a:pt x="54145" y="632260"/>
                </a:lnTo>
                <a:lnTo>
                  <a:pt x="67555" y="628359"/>
                </a:lnTo>
                <a:lnTo>
                  <a:pt x="80771" y="627126"/>
                </a:lnTo>
                <a:lnTo>
                  <a:pt x="95783" y="628537"/>
                </a:lnTo>
                <a:lnTo>
                  <a:pt x="109539" y="632607"/>
                </a:lnTo>
                <a:lnTo>
                  <a:pt x="121802" y="639087"/>
                </a:lnTo>
                <a:lnTo>
                  <a:pt x="132334" y="647732"/>
                </a:lnTo>
                <a:lnTo>
                  <a:pt x="140897" y="658293"/>
                </a:lnTo>
                <a:lnTo>
                  <a:pt x="147254" y="670523"/>
                </a:lnTo>
                <a:lnTo>
                  <a:pt x="151165" y="684176"/>
                </a:lnTo>
                <a:lnTo>
                  <a:pt x="152399" y="697992"/>
                </a:lnTo>
                <a:lnTo>
                  <a:pt x="151001" y="712926"/>
                </a:lnTo>
                <a:lnTo>
                  <a:pt x="146963" y="726620"/>
                </a:lnTo>
                <a:lnTo>
                  <a:pt x="140518" y="738840"/>
                </a:lnTo>
                <a:lnTo>
                  <a:pt x="131901" y="749350"/>
                </a:lnTo>
                <a:lnTo>
                  <a:pt x="121347" y="757918"/>
                </a:lnTo>
                <a:lnTo>
                  <a:pt x="109090" y="764308"/>
                </a:lnTo>
                <a:lnTo>
                  <a:pt x="95364" y="768286"/>
                </a:lnTo>
                <a:lnTo>
                  <a:pt x="80771" y="769620"/>
                </a:lnTo>
                <a:lnTo>
                  <a:pt x="66714" y="768221"/>
                </a:lnTo>
                <a:lnTo>
                  <a:pt x="53430" y="764183"/>
                </a:lnTo>
                <a:lnTo>
                  <a:pt x="41262" y="757738"/>
                </a:lnTo>
                <a:lnTo>
                  <a:pt x="30552" y="749121"/>
                </a:lnTo>
                <a:lnTo>
                  <a:pt x="21643" y="738567"/>
                </a:lnTo>
                <a:lnTo>
                  <a:pt x="14877" y="726310"/>
                </a:lnTo>
                <a:lnTo>
                  <a:pt x="10597" y="712584"/>
                </a:lnTo>
                <a:lnTo>
                  <a:pt x="9143" y="697992"/>
                </a:lnTo>
                <a:lnTo>
                  <a:pt x="10683" y="683234"/>
                </a:lnTo>
                <a:lnTo>
                  <a:pt x="15071" y="669668"/>
                </a:lnTo>
                <a:lnTo>
                  <a:pt x="21959" y="657540"/>
                </a:lnTo>
                <a:lnTo>
                  <a:pt x="10924" y="657114"/>
                </a:lnTo>
                <a:lnTo>
                  <a:pt x="4991" y="669724"/>
                </a:lnTo>
                <a:lnTo>
                  <a:pt x="1277" y="683452"/>
                </a:lnTo>
                <a:lnTo>
                  <a:pt x="0" y="697992"/>
                </a:lnTo>
                <a:lnTo>
                  <a:pt x="1279" y="712770"/>
                </a:lnTo>
                <a:lnTo>
                  <a:pt x="4973" y="726611"/>
                </a:lnTo>
                <a:lnTo>
                  <a:pt x="10864" y="739302"/>
                </a:lnTo>
                <a:lnTo>
                  <a:pt x="18737" y="750633"/>
                </a:lnTo>
                <a:lnTo>
                  <a:pt x="28373" y="760395"/>
                </a:lnTo>
                <a:lnTo>
                  <a:pt x="39556" y="768375"/>
                </a:lnTo>
                <a:lnTo>
                  <a:pt x="52070" y="774364"/>
                </a:lnTo>
                <a:lnTo>
                  <a:pt x="65697" y="778150"/>
                </a:lnTo>
                <a:lnTo>
                  <a:pt x="80221" y="779524"/>
                </a:lnTo>
                <a:lnTo>
                  <a:pt x="80771" y="779526"/>
                </a:lnTo>
                <a:lnTo>
                  <a:pt x="95582" y="778277"/>
                </a:lnTo>
                <a:lnTo>
                  <a:pt x="109395" y="774675"/>
                </a:lnTo>
                <a:lnTo>
                  <a:pt x="122029" y="768930"/>
                </a:lnTo>
                <a:lnTo>
                  <a:pt x="133299" y="761256"/>
                </a:lnTo>
                <a:lnTo>
                  <a:pt x="143022" y="751865"/>
                </a:lnTo>
                <a:lnTo>
                  <a:pt x="151015" y="740970"/>
                </a:lnTo>
                <a:lnTo>
                  <a:pt x="157096" y="728782"/>
                </a:lnTo>
                <a:lnTo>
                  <a:pt x="161081" y="715514"/>
                </a:lnTo>
                <a:lnTo>
                  <a:pt x="162305" y="707898"/>
                </a:lnTo>
                <a:lnTo>
                  <a:pt x="194931" y="712398"/>
                </a:lnTo>
                <a:lnTo>
                  <a:pt x="218342" y="715627"/>
                </a:lnTo>
                <a:lnTo>
                  <a:pt x="234067" y="717796"/>
                </a:lnTo>
                <a:lnTo>
                  <a:pt x="243636" y="719116"/>
                </a:lnTo>
                <a:lnTo>
                  <a:pt x="248578" y="719797"/>
                </a:lnTo>
                <a:lnTo>
                  <a:pt x="248411" y="722376"/>
                </a:lnTo>
                <a:lnTo>
                  <a:pt x="248411" y="731520"/>
                </a:lnTo>
                <a:lnTo>
                  <a:pt x="249853" y="746395"/>
                </a:lnTo>
                <a:lnTo>
                  <a:pt x="253971" y="760165"/>
                </a:lnTo>
                <a:lnTo>
                  <a:pt x="260461" y="772611"/>
                </a:lnTo>
                <a:lnTo>
                  <a:pt x="269015" y="783518"/>
                </a:lnTo>
                <a:lnTo>
                  <a:pt x="279326" y="792667"/>
                </a:lnTo>
                <a:lnTo>
                  <a:pt x="291087" y="799842"/>
                </a:lnTo>
                <a:lnTo>
                  <a:pt x="303992" y="804826"/>
                </a:lnTo>
                <a:lnTo>
                  <a:pt x="317733" y="807402"/>
                </a:lnTo>
                <a:lnTo>
                  <a:pt x="324611" y="807720"/>
                </a:lnTo>
                <a:lnTo>
                  <a:pt x="339277" y="806390"/>
                </a:lnTo>
                <a:lnTo>
                  <a:pt x="352942" y="802548"/>
                </a:lnTo>
                <a:lnTo>
                  <a:pt x="365365" y="796409"/>
                </a:lnTo>
                <a:lnTo>
                  <a:pt x="376308" y="788190"/>
                </a:lnTo>
                <a:lnTo>
                  <a:pt x="385532" y="778110"/>
                </a:lnTo>
                <a:lnTo>
                  <a:pt x="392795" y="766383"/>
                </a:lnTo>
                <a:lnTo>
                  <a:pt x="397860" y="753229"/>
                </a:lnTo>
                <a:lnTo>
                  <a:pt x="400487" y="738863"/>
                </a:lnTo>
                <a:lnTo>
                  <a:pt x="400811" y="731520"/>
                </a:lnTo>
                <a:lnTo>
                  <a:pt x="399700" y="717738"/>
                </a:lnTo>
                <a:lnTo>
                  <a:pt x="396418" y="705081"/>
                </a:lnTo>
                <a:lnTo>
                  <a:pt x="391039" y="693547"/>
                </a:lnTo>
                <a:lnTo>
                  <a:pt x="383641" y="683137"/>
                </a:lnTo>
                <a:lnTo>
                  <a:pt x="374903" y="674370"/>
                </a:lnTo>
                <a:lnTo>
                  <a:pt x="396035" y="647321"/>
                </a:lnTo>
                <a:lnTo>
                  <a:pt x="412847" y="625802"/>
                </a:lnTo>
                <a:lnTo>
                  <a:pt x="425833" y="609179"/>
                </a:lnTo>
                <a:lnTo>
                  <a:pt x="435488" y="596822"/>
                </a:lnTo>
                <a:lnTo>
                  <a:pt x="442304" y="588096"/>
                </a:lnTo>
                <a:lnTo>
                  <a:pt x="446777" y="582372"/>
                </a:lnTo>
                <a:lnTo>
                  <a:pt x="449399" y="579015"/>
                </a:lnTo>
                <a:lnTo>
                  <a:pt x="451103" y="576834"/>
                </a:lnTo>
                <a:lnTo>
                  <a:pt x="467837" y="574362"/>
                </a:lnTo>
                <a:lnTo>
                  <a:pt x="455128" y="568706"/>
                </a:lnTo>
                <a:close/>
              </a:path>
              <a:path w="592074" h="807719">
                <a:moveTo>
                  <a:pt x="224027" y="28956"/>
                </a:moveTo>
                <a:lnTo>
                  <a:pt x="219455" y="31242"/>
                </a:lnTo>
                <a:lnTo>
                  <a:pt x="219455" y="44958"/>
                </a:lnTo>
                <a:lnTo>
                  <a:pt x="218354" y="59499"/>
                </a:lnTo>
                <a:lnTo>
                  <a:pt x="215157" y="73387"/>
                </a:lnTo>
                <a:lnTo>
                  <a:pt x="210028" y="86450"/>
                </a:lnTo>
                <a:lnTo>
                  <a:pt x="203130" y="98518"/>
                </a:lnTo>
                <a:lnTo>
                  <a:pt x="194626" y="109421"/>
                </a:lnTo>
                <a:lnTo>
                  <a:pt x="184677" y="118988"/>
                </a:lnTo>
                <a:lnTo>
                  <a:pt x="173448" y="127049"/>
                </a:lnTo>
                <a:lnTo>
                  <a:pt x="161101" y="133434"/>
                </a:lnTo>
                <a:lnTo>
                  <a:pt x="147798" y="137972"/>
                </a:lnTo>
                <a:lnTo>
                  <a:pt x="133702" y="140493"/>
                </a:lnTo>
                <a:lnTo>
                  <a:pt x="124205" y="140970"/>
                </a:lnTo>
                <a:lnTo>
                  <a:pt x="109720" y="139858"/>
                </a:lnTo>
                <a:lnTo>
                  <a:pt x="95883" y="136634"/>
                </a:lnTo>
                <a:lnTo>
                  <a:pt x="82863" y="131468"/>
                </a:lnTo>
                <a:lnTo>
                  <a:pt x="70828" y="124526"/>
                </a:lnTo>
                <a:lnTo>
                  <a:pt x="59946" y="115979"/>
                </a:lnTo>
                <a:lnTo>
                  <a:pt x="50386" y="105993"/>
                </a:lnTo>
                <a:lnTo>
                  <a:pt x="42316" y="94737"/>
                </a:lnTo>
                <a:lnTo>
                  <a:pt x="35904" y="82380"/>
                </a:lnTo>
                <a:lnTo>
                  <a:pt x="31319" y="69090"/>
                </a:lnTo>
                <a:lnTo>
                  <a:pt x="28729" y="55035"/>
                </a:lnTo>
                <a:lnTo>
                  <a:pt x="28193" y="44958"/>
                </a:lnTo>
                <a:lnTo>
                  <a:pt x="29010" y="32108"/>
                </a:lnTo>
                <a:lnTo>
                  <a:pt x="31867" y="19902"/>
                </a:lnTo>
                <a:lnTo>
                  <a:pt x="37380" y="8034"/>
                </a:lnTo>
                <a:lnTo>
                  <a:pt x="35813" y="4572"/>
                </a:lnTo>
                <a:lnTo>
                  <a:pt x="30479" y="2286"/>
                </a:lnTo>
                <a:lnTo>
                  <a:pt x="28193" y="0"/>
                </a:lnTo>
                <a:lnTo>
                  <a:pt x="24494" y="12055"/>
                </a:lnTo>
                <a:lnTo>
                  <a:pt x="21376" y="24305"/>
                </a:lnTo>
                <a:lnTo>
                  <a:pt x="19421" y="36942"/>
                </a:lnTo>
                <a:lnTo>
                  <a:pt x="19049" y="44958"/>
                </a:lnTo>
                <a:lnTo>
                  <a:pt x="20060" y="59375"/>
                </a:lnTo>
                <a:lnTo>
                  <a:pt x="23002" y="73247"/>
                </a:lnTo>
                <a:lnTo>
                  <a:pt x="27737" y="86429"/>
                </a:lnTo>
                <a:lnTo>
                  <a:pt x="34130" y="98774"/>
                </a:lnTo>
                <a:lnTo>
                  <a:pt x="42043" y="110139"/>
                </a:lnTo>
                <a:lnTo>
                  <a:pt x="51341" y="120377"/>
                </a:lnTo>
                <a:lnTo>
                  <a:pt x="61885" y="129344"/>
                </a:lnTo>
                <a:lnTo>
                  <a:pt x="73540" y="136895"/>
                </a:lnTo>
                <a:lnTo>
                  <a:pt x="86169" y="142883"/>
                </a:lnTo>
                <a:lnTo>
                  <a:pt x="99635" y="147164"/>
                </a:lnTo>
                <a:lnTo>
                  <a:pt x="113802" y="149593"/>
                </a:lnTo>
                <a:lnTo>
                  <a:pt x="124205" y="150114"/>
                </a:lnTo>
                <a:lnTo>
                  <a:pt x="137842" y="149188"/>
                </a:lnTo>
                <a:lnTo>
                  <a:pt x="151002" y="146516"/>
                </a:lnTo>
                <a:lnTo>
                  <a:pt x="163555" y="142250"/>
                </a:lnTo>
                <a:lnTo>
                  <a:pt x="175370" y="136546"/>
                </a:lnTo>
                <a:lnTo>
                  <a:pt x="186316" y="129559"/>
                </a:lnTo>
                <a:lnTo>
                  <a:pt x="196262" y="121442"/>
                </a:lnTo>
                <a:lnTo>
                  <a:pt x="205077" y="112350"/>
                </a:lnTo>
                <a:lnTo>
                  <a:pt x="207263" y="109728"/>
                </a:lnTo>
                <a:lnTo>
                  <a:pt x="235732" y="128918"/>
                </a:lnTo>
                <a:lnTo>
                  <a:pt x="258395" y="144194"/>
                </a:lnTo>
                <a:lnTo>
                  <a:pt x="275914" y="156003"/>
                </a:lnTo>
                <a:lnTo>
                  <a:pt x="288951" y="164791"/>
                </a:lnTo>
                <a:lnTo>
                  <a:pt x="298168" y="171004"/>
                </a:lnTo>
                <a:lnTo>
                  <a:pt x="304228" y="175088"/>
                </a:lnTo>
                <a:lnTo>
                  <a:pt x="307792" y="177491"/>
                </a:lnTo>
                <a:lnTo>
                  <a:pt x="310133" y="179070"/>
                </a:lnTo>
                <a:lnTo>
                  <a:pt x="303864" y="190198"/>
                </a:lnTo>
                <a:lnTo>
                  <a:pt x="299260" y="202223"/>
                </a:lnTo>
                <a:lnTo>
                  <a:pt x="296476" y="214836"/>
                </a:lnTo>
                <a:lnTo>
                  <a:pt x="295655" y="226314"/>
                </a:lnTo>
                <a:lnTo>
                  <a:pt x="296776" y="240836"/>
                </a:lnTo>
                <a:lnTo>
                  <a:pt x="300024" y="254672"/>
                </a:lnTo>
                <a:lnTo>
                  <a:pt x="305230" y="267658"/>
                </a:lnTo>
                <a:lnTo>
                  <a:pt x="312222" y="279632"/>
                </a:lnTo>
                <a:lnTo>
                  <a:pt x="320832" y="290430"/>
                </a:lnTo>
                <a:lnTo>
                  <a:pt x="330887" y="299891"/>
                </a:lnTo>
                <a:lnTo>
                  <a:pt x="342218" y="307850"/>
                </a:lnTo>
                <a:lnTo>
                  <a:pt x="354654" y="314146"/>
                </a:lnTo>
                <a:lnTo>
                  <a:pt x="368026" y="318615"/>
                </a:lnTo>
                <a:lnTo>
                  <a:pt x="382163" y="321095"/>
                </a:lnTo>
                <a:lnTo>
                  <a:pt x="391667" y="321564"/>
                </a:lnTo>
                <a:lnTo>
                  <a:pt x="404327" y="320461"/>
                </a:lnTo>
                <a:lnTo>
                  <a:pt x="416936" y="319281"/>
                </a:lnTo>
                <a:lnTo>
                  <a:pt x="417575" y="319278"/>
                </a:lnTo>
                <a:lnTo>
                  <a:pt x="428416" y="350740"/>
                </a:lnTo>
                <a:lnTo>
                  <a:pt x="436404" y="373926"/>
                </a:lnTo>
                <a:lnTo>
                  <a:pt x="441976" y="390099"/>
                </a:lnTo>
                <a:lnTo>
                  <a:pt x="445567" y="400521"/>
                </a:lnTo>
                <a:lnTo>
                  <a:pt x="447612" y="406457"/>
                </a:lnTo>
                <a:lnTo>
                  <a:pt x="448546" y="409169"/>
                </a:lnTo>
                <a:lnTo>
                  <a:pt x="448817" y="409956"/>
                </a:lnTo>
                <a:lnTo>
                  <a:pt x="437860" y="417350"/>
                </a:lnTo>
                <a:lnTo>
                  <a:pt x="461158" y="415072"/>
                </a:lnTo>
                <a:lnTo>
                  <a:pt x="474440" y="410416"/>
                </a:lnTo>
                <a:lnTo>
                  <a:pt x="488634" y="407986"/>
                </a:lnTo>
                <a:lnTo>
                  <a:pt x="496061" y="407670"/>
                </a:lnTo>
                <a:lnTo>
                  <a:pt x="510790" y="408891"/>
                </a:lnTo>
                <a:lnTo>
                  <a:pt x="524671" y="412420"/>
                </a:lnTo>
                <a:lnTo>
                  <a:pt x="537511" y="418059"/>
                </a:lnTo>
                <a:lnTo>
                  <a:pt x="549116" y="425608"/>
                </a:lnTo>
                <a:lnTo>
                  <a:pt x="559291" y="434866"/>
                </a:lnTo>
                <a:lnTo>
                  <a:pt x="567841" y="445634"/>
                </a:lnTo>
                <a:lnTo>
                  <a:pt x="574572" y="457713"/>
                </a:lnTo>
                <a:lnTo>
                  <a:pt x="579289" y="470902"/>
                </a:lnTo>
                <a:lnTo>
                  <a:pt x="581799" y="485002"/>
                </a:lnTo>
                <a:lnTo>
                  <a:pt x="582167" y="493014"/>
                </a:lnTo>
                <a:lnTo>
                  <a:pt x="580956" y="507678"/>
                </a:lnTo>
                <a:lnTo>
                  <a:pt x="577450" y="521505"/>
                </a:lnTo>
                <a:lnTo>
                  <a:pt x="571842" y="534301"/>
                </a:lnTo>
                <a:lnTo>
                  <a:pt x="564323" y="545875"/>
                </a:lnTo>
                <a:lnTo>
                  <a:pt x="555084" y="556035"/>
                </a:lnTo>
                <a:lnTo>
                  <a:pt x="544319" y="564589"/>
                </a:lnTo>
                <a:lnTo>
                  <a:pt x="532219" y="571345"/>
                </a:lnTo>
                <a:lnTo>
                  <a:pt x="518975" y="576111"/>
                </a:lnTo>
                <a:lnTo>
                  <a:pt x="504780" y="578696"/>
                </a:lnTo>
                <a:lnTo>
                  <a:pt x="496061" y="579120"/>
                </a:lnTo>
                <a:lnTo>
                  <a:pt x="481549" y="577898"/>
                </a:lnTo>
                <a:lnTo>
                  <a:pt x="467837" y="574362"/>
                </a:lnTo>
                <a:lnTo>
                  <a:pt x="451103" y="576834"/>
                </a:lnTo>
                <a:lnTo>
                  <a:pt x="462976" y="582026"/>
                </a:lnTo>
                <a:lnTo>
                  <a:pt x="475034" y="586075"/>
                </a:lnTo>
                <a:lnTo>
                  <a:pt x="487463" y="588518"/>
                </a:lnTo>
                <a:lnTo>
                  <a:pt x="496061" y="589026"/>
                </a:lnTo>
                <a:lnTo>
                  <a:pt x="510547" y="587914"/>
                </a:lnTo>
                <a:lnTo>
                  <a:pt x="524384" y="584690"/>
                </a:lnTo>
                <a:lnTo>
                  <a:pt x="537404" y="579524"/>
                </a:lnTo>
                <a:lnTo>
                  <a:pt x="549439" y="572582"/>
                </a:lnTo>
                <a:lnTo>
                  <a:pt x="560321" y="564035"/>
                </a:lnTo>
                <a:lnTo>
                  <a:pt x="569881" y="554049"/>
                </a:lnTo>
                <a:lnTo>
                  <a:pt x="577951" y="542793"/>
                </a:lnTo>
                <a:lnTo>
                  <a:pt x="584363" y="530436"/>
                </a:lnTo>
                <a:lnTo>
                  <a:pt x="588948" y="517146"/>
                </a:lnTo>
                <a:lnTo>
                  <a:pt x="591538" y="503091"/>
                </a:lnTo>
                <a:lnTo>
                  <a:pt x="592073" y="493014"/>
                </a:lnTo>
                <a:lnTo>
                  <a:pt x="590953" y="478667"/>
                </a:lnTo>
                <a:lnTo>
                  <a:pt x="587705" y="464938"/>
                </a:lnTo>
                <a:lnTo>
                  <a:pt x="582499" y="452001"/>
                </a:lnTo>
                <a:lnTo>
                  <a:pt x="575507" y="440030"/>
                </a:lnTo>
                <a:lnTo>
                  <a:pt x="566897" y="429199"/>
                </a:lnTo>
                <a:lnTo>
                  <a:pt x="556842" y="419682"/>
                </a:lnTo>
                <a:lnTo>
                  <a:pt x="545511" y="411653"/>
                </a:lnTo>
                <a:lnTo>
                  <a:pt x="533075" y="405287"/>
                </a:lnTo>
                <a:lnTo>
                  <a:pt x="519703" y="400758"/>
                </a:lnTo>
                <a:lnTo>
                  <a:pt x="505566" y="398240"/>
                </a:lnTo>
                <a:lnTo>
                  <a:pt x="496061" y="397764"/>
                </a:lnTo>
                <a:lnTo>
                  <a:pt x="483604" y="398975"/>
                </a:lnTo>
                <a:lnTo>
                  <a:pt x="471045" y="402080"/>
                </a:lnTo>
                <a:lnTo>
                  <a:pt x="467867" y="403098"/>
                </a:lnTo>
                <a:lnTo>
                  <a:pt x="456314" y="371851"/>
                </a:lnTo>
                <a:lnTo>
                  <a:pt x="447776" y="348760"/>
                </a:lnTo>
                <a:lnTo>
                  <a:pt x="441798" y="332590"/>
                </a:lnTo>
                <a:lnTo>
                  <a:pt x="437922" y="322110"/>
                </a:lnTo>
                <a:lnTo>
                  <a:pt x="435695" y="316084"/>
                </a:lnTo>
                <a:lnTo>
                  <a:pt x="434658" y="313281"/>
                </a:lnTo>
                <a:lnTo>
                  <a:pt x="434339" y="312420"/>
                </a:lnTo>
                <a:lnTo>
                  <a:pt x="445644" y="305416"/>
                </a:lnTo>
                <a:lnTo>
                  <a:pt x="455870" y="297127"/>
                </a:lnTo>
                <a:lnTo>
                  <a:pt x="464881" y="287643"/>
                </a:lnTo>
                <a:lnTo>
                  <a:pt x="472539" y="277057"/>
                </a:lnTo>
                <a:lnTo>
                  <a:pt x="478708" y="265459"/>
                </a:lnTo>
                <a:lnTo>
                  <a:pt x="483252" y="252941"/>
                </a:lnTo>
                <a:lnTo>
                  <a:pt x="486033" y="239593"/>
                </a:lnTo>
                <a:lnTo>
                  <a:pt x="486917" y="226314"/>
                </a:lnTo>
                <a:lnTo>
                  <a:pt x="485807" y="211734"/>
                </a:lnTo>
                <a:lnTo>
                  <a:pt x="482585" y="197847"/>
                </a:lnTo>
                <a:lnTo>
                  <a:pt x="477418" y="184818"/>
                </a:lnTo>
                <a:lnTo>
                  <a:pt x="470468" y="172812"/>
                </a:lnTo>
                <a:lnTo>
                  <a:pt x="461902" y="161993"/>
                </a:lnTo>
                <a:lnTo>
                  <a:pt x="451884" y="152527"/>
                </a:lnTo>
                <a:lnTo>
                  <a:pt x="420010" y="145762"/>
                </a:lnTo>
                <a:lnTo>
                  <a:pt x="432764" y="151449"/>
                </a:lnTo>
                <a:lnTo>
                  <a:pt x="444303" y="159059"/>
                </a:lnTo>
                <a:lnTo>
                  <a:pt x="454426" y="168391"/>
                </a:lnTo>
                <a:lnTo>
                  <a:pt x="462928" y="179242"/>
                </a:lnTo>
                <a:lnTo>
                  <a:pt x="469609" y="191410"/>
                </a:lnTo>
                <a:lnTo>
                  <a:pt x="474265" y="204692"/>
                </a:lnTo>
                <a:lnTo>
                  <a:pt x="476695" y="218886"/>
                </a:lnTo>
                <a:lnTo>
                  <a:pt x="477011" y="226314"/>
                </a:lnTo>
                <a:lnTo>
                  <a:pt x="475790" y="241042"/>
                </a:lnTo>
                <a:lnTo>
                  <a:pt x="472261" y="254923"/>
                </a:lnTo>
                <a:lnTo>
                  <a:pt x="466622" y="267763"/>
                </a:lnTo>
                <a:lnTo>
                  <a:pt x="459073" y="279368"/>
                </a:lnTo>
                <a:lnTo>
                  <a:pt x="449815" y="289543"/>
                </a:lnTo>
                <a:lnTo>
                  <a:pt x="439047" y="298093"/>
                </a:lnTo>
                <a:lnTo>
                  <a:pt x="426968" y="304824"/>
                </a:lnTo>
                <a:lnTo>
                  <a:pt x="413779" y="309541"/>
                </a:lnTo>
                <a:lnTo>
                  <a:pt x="399679" y="312051"/>
                </a:lnTo>
                <a:lnTo>
                  <a:pt x="391667" y="312420"/>
                </a:lnTo>
                <a:lnTo>
                  <a:pt x="377003" y="311208"/>
                </a:lnTo>
                <a:lnTo>
                  <a:pt x="363176" y="307702"/>
                </a:lnTo>
                <a:lnTo>
                  <a:pt x="350380" y="302094"/>
                </a:lnTo>
                <a:lnTo>
                  <a:pt x="338806" y="294575"/>
                </a:lnTo>
                <a:lnTo>
                  <a:pt x="328646" y="285336"/>
                </a:lnTo>
                <a:lnTo>
                  <a:pt x="320092" y="274571"/>
                </a:lnTo>
                <a:lnTo>
                  <a:pt x="313336" y="262471"/>
                </a:lnTo>
                <a:lnTo>
                  <a:pt x="308570" y="249227"/>
                </a:lnTo>
                <a:lnTo>
                  <a:pt x="305985" y="235032"/>
                </a:lnTo>
                <a:lnTo>
                  <a:pt x="305561" y="226314"/>
                </a:lnTo>
                <a:lnTo>
                  <a:pt x="306783" y="211801"/>
                </a:lnTo>
                <a:lnTo>
                  <a:pt x="310319" y="198089"/>
                </a:lnTo>
                <a:lnTo>
                  <a:pt x="315975" y="185380"/>
                </a:lnTo>
                <a:lnTo>
                  <a:pt x="323556" y="173871"/>
                </a:lnTo>
                <a:lnTo>
                  <a:pt x="332868" y="163764"/>
                </a:lnTo>
                <a:lnTo>
                  <a:pt x="343715" y="155257"/>
                </a:lnTo>
                <a:lnTo>
                  <a:pt x="355905" y="148551"/>
                </a:lnTo>
                <a:lnTo>
                  <a:pt x="369242" y="143845"/>
                </a:lnTo>
                <a:lnTo>
                  <a:pt x="383532" y="141338"/>
                </a:lnTo>
                <a:lnTo>
                  <a:pt x="391667" y="140970"/>
                </a:lnTo>
                <a:lnTo>
                  <a:pt x="428150" y="138309"/>
                </a:lnTo>
                <a:lnTo>
                  <a:pt x="414764" y="133887"/>
                </a:lnTo>
                <a:lnTo>
                  <a:pt x="400585" y="131476"/>
                </a:lnTo>
                <a:lnTo>
                  <a:pt x="391667" y="131064"/>
                </a:lnTo>
                <a:lnTo>
                  <a:pt x="377969" y="132007"/>
                </a:lnTo>
                <a:lnTo>
                  <a:pt x="365097" y="134745"/>
                </a:lnTo>
                <a:lnTo>
                  <a:pt x="353030" y="139140"/>
                </a:lnTo>
                <a:lnTo>
                  <a:pt x="341750" y="145055"/>
                </a:lnTo>
                <a:lnTo>
                  <a:pt x="331237" y="152353"/>
                </a:lnTo>
                <a:lnTo>
                  <a:pt x="321470" y="160896"/>
                </a:lnTo>
                <a:lnTo>
                  <a:pt x="320039" y="162306"/>
                </a:lnTo>
                <a:lnTo>
                  <a:pt x="291309" y="143578"/>
                </a:lnTo>
                <a:lnTo>
                  <a:pt x="268498" y="128708"/>
                </a:lnTo>
                <a:lnTo>
                  <a:pt x="250923" y="117252"/>
                </a:lnTo>
                <a:lnTo>
                  <a:pt x="237902" y="108764"/>
                </a:lnTo>
                <a:lnTo>
                  <a:pt x="228752" y="102800"/>
                </a:lnTo>
                <a:lnTo>
                  <a:pt x="222790" y="98913"/>
                </a:lnTo>
                <a:lnTo>
                  <a:pt x="219333" y="96660"/>
                </a:lnTo>
                <a:lnTo>
                  <a:pt x="217169" y="95250"/>
                </a:lnTo>
                <a:lnTo>
                  <a:pt x="221887" y="82907"/>
                </a:lnTo>
                <a:lnTo>
                  <a:pt x="225716" y="70565"/>
                </a:lnTo>
                <a:lnTo>
                  <a:pt x="228318" y="58222"/>
                </a:lnTo>
                <a:lnTo>
                  <a:pt x="229356" y="45880"/>
                </a:lnTo>
                <a:lnTo>
                  <a:pt x="229361" y="25908"/>
                </a:lnTo>
                <a:lnTo>
                  <a:pt x="224027" y="28956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7690104" y="623315"/>
            <a:ext cx="318604" cy="3169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7243572" y="457199"/>
            <a:ext cx="339483" cy="1264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7234428" y="616457"/>
            <a:ext cx="694152" cy="184091"/>
          </a:xfrm>
          <a:custGeom>
            <a:avLst/>
            <a:gdLst/>
            <a:ahLst/>
            <a:cxnLst/>
            <a:rect l="l" t="t" r="r" b="b"/>
            <a:pathLst>
              <a:path w="694152" h="184091">
                <a:moveTo>
                  <a:pt x="682885" y="15633"/>
                </a:moveTo>
                <a:lnTo>
                  <a:pt x="671127" y="10450"/>
                </a:lnTo>
                <a:lnTo>
                  <a:pt x="658909" y="6269"/>
                </a:lnTo>
                <a:lnTo>
                  <a:pt x="646266" y="3123"/>
                </a:lnTo>
                <a:lnTo>
                  <a:pt x="633231" y="1047"/>
                </a:lnTo>
                <a:lnTo>
                  <a:pt x="619837" y="74"/>
                </a:lnTo>
                <a:lnTo>
                  <a:pt x="614933" y="0"/>
                </a:lnTo>
                <a:lnTo>
                  <a:pt x="601540" y="572"/>
                </a:lnTo>
                <a:lnTo>
                  <a:pt x="588427" y="2265"/>
                </a:lnTo>
                <a:lnTo>
                  <a:pt x="575658" y="5043"/>
                </a:lnTo>
                <a:lnTo>
                  <a:pt x="563297" y="8868"/>
                </a:lnTo>
                <a:lnTo>
                  <a:pt x="551407" y="13705"/>
                </a:lnTo>
                <a:lnTo>
                  <a:pt x="589990" y="12138"/>
                </a:lnTo>
                <a:lnTo>
                  <a:pt x="604021" y="10329"/>
                </a:lnTo>
                <a:lnTo>
                  <a:pt x="614933" y="9906"/>
                </a:lnTo>
                <a:lnTo>
                  <a:pt x="629233" y="10634"/>
                </a:lnTo>
                <a:lnTo>
                  <a:pt x="643171" y="12774"/>
                </a:lnTo>
                <a:lnTo>
                  <a:pt x="656681" y="16255"/>
                </a:lnTo>
                <a:lnTo>
                  <a:pt x="694152" y="21785"/>
                </a:lnTo>
                <a:lnTo>
                  <a:pt x="682885" y="15633"/>
                </a:lnTo>
                <a:close/>
              </a:path>
              <a:path w="694152" h="184091">
                <a:moveTo>
                  <a:pt x="629652" y="324683"/>
                </a:moveTo>
                <a:lnTo>
                  <a:pt x="643942" y="322652"/>
                </a:lnTo>
                <a:lnTo>
                  <a:pt x="657752" y="319346"/>
                </a:lnTo>
                <a:lnTo>
                  <a:pt x="671030" y="314826"/>
                </a:lnTo>
                <a:lnTo>
                  <a:pt x="683723" y="309158"/>
                </a:lnTo>
                <a:lnTo>
                  <a:pt x="695780" y="302404"/>
                </a:lnTo>
                <a:lnTo>
                  <a:pt x="707149" y="294628"/>
                </a:lnTo>
                <a:lnTo>
                  <a:pt x="717777" y="285893"/>
                </a:lnTo>
                <a:lnTo>
                  <a:pt x="727612" y="276262"/>
                </a:lnTo>
                <a:lnTo>
                  <a:pt x="736603" y="265800"/>
                </a:lnTo>
                <a:lnTo>
                  <a:pt x="744697" y="254569"/>
                </a:lnTo>
                <a:lnTo>
                  <a:pt x="751842" y="242633"/>
                </a:lnTo>
                <a:lnTo>
                  <a:pt x="757987" y="230056"/>
                </a:lnTo>
                <a:lnTo>
                  <a:pt x="763078" y="216900"/>
                </a:lnTo>
                <a:lnTo>
                  <a:pt x="767065" y="203230"/>
                </a:lnTo>
                <a:lnTo>
                  <a:pt x="769894" y="189109"/>
                </a:lnTo>
                <a:lnTo>
                  <a:pt x="771514" y="174600"/>
                </a:lnTo>
                <a:lnTo>
                  <a:pt x="771905" y="163068"/>
                </a:lnTo>
                <a:lnTo>
                  <a:pt x="771462" y="149648"/>
                </a:lnTo>
                <a:lnTo>
                  <a:pt x="770126" y="136642"/>
                </a:lnTo>
                <a:lnTo>
                  <a:pt x="767887" y="124021"/>
                </a:lnTo>
                <a:lnTo>
                  <a:pt x="764736" y="111759"/>
                </a:lnTo>
                <a:lnTo>
                  <a:pt x="760664" y="99826"/>
                </a:lnTo>
                <a:lnTo>
                  <a:pt x="755662" y="88195"/>
                </a:lnTo>
                <a:lnTo>
                  <a:pt x="749720" y="76837"/>
                </a:lnTo>
                <a:lnTo>
                  <a:pt x="743711" y="67056"/>
                </a:lnTo>
                <a:lnTo>
                  <a:pt x="767436" y="40566"/>
                </a:lnTo>
                <a:lnTo>
                  <a:pt x="787928" y="17685"/>
                </a:lnTo>
                <a:lnTo>
                  <a:pt x="805426" y="-1852"/>
                </a:lnTo>
                <a:lnTo>
                  <a:pt x="820166" y="-18310"/>
                </a:lnTo>
                <a:lnTo>
                  <a:pt x="832384" y="-31952"/>
                </a:lnTo>
                <a:lnTo>
                  <a:pt x="842317" y="-43043"/>
                </a:lnTo>
                <a:lnTo>
                  <a:pt x="850201" y="-51846"/>
                </a:lnTo>
                <a:lnTo>
                  <a:pt x="856274" y="-58627"/>
                </a:lnTo>
                <a:lnTo>
                  <a:pt x="860771" y="-63648"/>
                </a:lnTo>
                <a:lnTo>
                  <a:pt x="863929" y="-67175"/>
                </a:lnTo>
                <a:lnTo>
                  <a:pt x="867176" y="-70800"/>
                </a:lnTo>
                <a:lnTo>
                  <a:pt x="867918" y="-71627"/>
                </a:lnTo>
                <a:lnTo>
                  <a:pt x="878044" y="-63798"/>
                </a:lnTo>
                <a:lnTo>
                  <a:pt x="888830" y="-56989"/>
                </a:lnTo>
                <a:lnTo>
                  <a:pt x="900211" y="-51211"/>
                </a:lnTo>
                <a:lnTo>
                  <a:pt x="912125" y="-46473"/>
                </a:lnTo>
                <a:lnTo>
                  <a:pt x="924507" y="-42784"/>
                </a:lnTo>
                <a:lnTo>
                  <a:pt x="937295" y="-40153"/>
                </a:lnTo>
                <a:lnTo>
                  <a:pt x="950423" y="-38589"/>
                </a:lnTo>
                <a:lnTo>
                  <a:pt x="963168" y="-38099"/>
                </a:lnTo>
                <a:lnTo>
                  <a:pt x="977874" y="-38788"/>
                </a:lnTo>
                <a:lnTo>
                  <a:pt x="992153" y="-40807"/>
                </a:lnTo>
                <a:lnTo>
                  <a:pt x="1005947" y="-44091"/>
                </a:lnTo>
                <a:lnTo>
                  <a:pt x="1019197" y="-48573"/>
                </a:lnTo>
                <a:lnTo>
                  <a:pt x="1031844" y="-54184"/>
                </a:lnTo>
                <a:lnTo>
                  <a:pt x="1043832" y="-60859"/>
                </a:lnTo>
                <a:lnTo>
                  <a:pt x="1055101" y="-68530"/>
                </a:lnTo>
                <a:lnTo>
                  <a:pt x="1065593" y="-77129"/>
                </a:lnTo>
                <a:lnTo>
                  <a:pt x="1075250" y="-86590"/>
                </a:lnTo>
                <a:lnTo>
                  <a:pt x="1084014" y="-96846"/>
                </a:lnTo>
                <a:lnTo>
                  <a:pt x="1091826" y="-107830"/>
                </a:lnTo>
                <a:lnTo>
                  <a:pt x="1098628" y="-119474"/>
                </a:lnTo>
                <a:lnTo>
                  <a:pt x="1104362" y="-131711"/>
                </a:lnTo>
                <a:lnTo>
                  <a:pt x="1108971" y="-144475"/>
                </a:lnTo>
                <a:lnTo>
                  <a:pt x="1112394" y="-157697"/>
                </a:lnTo>
                <a:lnTo>
                  <a:pt x="1112695" y="-159257"/>
                </a:lnTo>
                <a:lnTo>
                  <a:pt x="1102637" y="-159257"/>
                </a:lnTo>
                <a:lnTo>
                  <a:pt x="1100133" y="-148925"/>
                </a:lnTo>
                <a:lnTo>
                  <a:pt x="1095579" y="-136044"/>
                </a:lnTo>
                <a:lnTo>
                  <a:pt x="1089792" y="-123737"/>
                </a:lnTo>
                <a:lnTo>
                  <a:pt x="1082850" y="-112077"/>
                </a:lnTo>
                <a:lnTo>
                  <a:pt x="1074833" y="-101138"/>
                </a:lnTo>
                <a:lnTo>
                  <a:pt x="1065819" y="-90994"/>
                </a:lnTo>
                <a:lnTo>
                  <a:pt x="1055885" y="-81718"/>
                </a:lnTo>
                <a:lnTo>
                  <a:pt x="1045111" y="-73384"/>
                </a:lnTo>
                <a:lnTo>
                  <a:pt x="1033575" y="-66067"/>
                </a:lnTo>
                <a:lnTo>
                  <a:pt x="1021356" y="-59839"/>
                </a:lnTo>
                <a:lnTo>
                  <a:pt x="1008532" y="-54775"/>
                </a:lnTo>
                <a:lnTo>
                  <a:pt x="995181" y="-50948"/>
                </a:lnTo>
                <a:lnTo>
                  <a:pt x="981382" y="-48433"/>
                </a:lnTo>
                <a:lnTo>
                  <a:pt x="967214" y="-47302"/>
                </a:lnTo>
                <a:lnTo>
                  <a:pt x="963168" y="-47243"/>
                </a:lnTo>
                <a:lnTo>
                  <a:pt x="948700" y="-47980"/>
                </a:lnTo>
                <a:lnTo>
                  <a:pt x="934664" y="-50141"/>
                </a:lnTo>
                <a:lnTo>
                  <a:pt x="921129" y="-53650"/>
                </a:lnTo>
                <a:lnTo>
                  <a:pt x="908164" y="-58431"/>
                </a:lnTo>
                <a:lnTo>
                  <a:pt x="895838" y="-64411"/>
                </a:lnTo>
                <a:lnTo>
                  <a:pt x="884219" y="-71514"/>
                </a:lnTo>
                <a:lnTo>
                  <a:pt x="873377" y="-79664"/>
                </a:lnTo>
                <a:lnTo>
                  <a:pt x="863379" y="-88786"/>
                </a:lnTo>
                <a:lnTo>
                  <a:pt x="854296" y="-98805"/>
                </a:lnTo>
                <a:lnTo>
                  <a:pt x="846195" y="-109646"/>
                </a:lnTo>
                <a:lnTo>
                  <a:pt x="839145" y="-121234"/>
                </a:lnTo>
                <a:lnTo>
                  <a:pt x="833216" y="-133493"/>
                </a:lnTo>
                <a:lnTo>
                  <a:pt x="828477" y="-146348"/>
                </a:lnTo>
                <a:lnTo>
                  <a:pt x="825116" y="-159257"/>
                </a:lnTo>
                <a:lnTo>
                  <a:pt x="813953" y="-159257"/>
                </a:lnTo>
                <a:lnTo>
                  <a:pt x="816822" y="-149534"/>
                </a:lnTo>
                <a:lnTo>
                  <a:pt x="821418" y="-137287"/>
                </a:lnTo>
                <a:lnTo>
                  <a:pt x="826822" y="-125603"/>
                </a:lnTo>
                <a:lnTo>
                  <a:pt x="833015" y="-114521"/>
                </a:lnTo>
                <a:lnTo>
                  <a:pt x="839976" y="-104081"/>
                </a:lnTo>
                <a:lnTo>
                  <a:pt x="847687" y="-94322"/>
                </a:lnTo>
                <a:lnTo>
                  <a:pt x="848868" y="-92963"/>
                </a:lnTo>
                <a:lnTo>
                  <a:pt x="825143" y="-66474"/>
                </a:lnTo>
                <a:lnTo>
                  <a:pt x="804651" y="-43593"/>
                </a:lnTo>
                <a:lnTo>
                  <a:pt x="787153" y="-24055"/>
                </a:lnTo>
                <a:lnTo>
                  <a:pt x="772413" y="-7597"/>
                </a:lnTo>
                <a:lnTo>
                  <a:pt x="760195" y="6044"/>
                </a:lnTo>
                <a:lnTo>
                  <a:pt x="750262" y="17135"/>
                </a:lnTo>
                <a:lnTo>
                  <a:pt x="742378" y="25938"/>
                </a:lnTo>
                <a:lnTo>
                  <a:pt x="736305" y="32719"/>
                </a:lnTo>
                <a:lnTo>
                  <a:pt x="731808" y="37740"/>
                </a:lnTo>
                <a:lnTo>
                  <a:pt x="728650" y="41267"/>
                </a:lnTo>
                <a:lnTo>
                  <a:pt x="725403" y="44892"/>
                </a:lnTo>
                <a:lnTo>
                  <a:pt x="724661" y="45720"/>
                </a:lnTo>
                <a:lnTo>
                  <a:pt x="715073" y="36862"/>
                </a:lnTo>
                <a:lnTo>
                  <a:pt x="704892" y="28873"/>
                </a:lnTo>
                <a:lnTo>
                  <a:pt x="694152" y="21785"/>
                </a:lnTo>
                <a:lnTo>
                  <a:pt x="656681" y="16255"/>
                </a:lnTo>
                <a:lnTo>
                  <a:pt x="669693" y="21008"/>
                </a:lnTo>
                <a:lnTo>
                  <a:pt x="682141" y="26961"/>
                </a:lnTo>
                <a:lnTo>
                  <a:pt x="693956" y="34046"/>
                </a:lnTo>
                <a:lnTo>
                  <a:pt x="705071" y="42193"/>
                </a:lnTo>
                <a:lnTo>
                  <a:pt x="715416" y="51331"/>
                </a:lnTo>
                <a:lnTo>
                  <a:pt x="724925" y="61391"/>
                </a:lnTo>
                <a:lnTo>
                  <a:pt x="733530" y="72302"/>
                </a:lnTo>
                <a:lnTo>
                  <a:pt x="741161" y="83996"/>
                </a:lnTo>
                <a:lnTo>
                  <a:pt x="747752" y="96401"/>
                </a:lnTo>
                <a:lnTo>
                  <a:pt x="753235" y="109449"/>
                </a:lnTo>
                <a:lnTo>
                  <a:pt x="757541" y="123068"/>
                </a:lnTo>
                <a:lnTo>
                  <a:pt x="760603" y="137190"/>
                </a:lnTo>
                <a:lnTo>
                  <a:pt x="762352" y="151744"/>
                </a:lnTo>
                <a:lnTo>
                  <a:pt x="762761" y="163068"/>
                </a:lnTo>
                <a:lnTo>
                  <a:pt x="762053" y="177813"/>
                </a:lnTo>
                <a:lnTo>
                  <a:pt x="759974" y="192193"/>
                </a:lnTo>
                <a:lnTo>
                  <a:pt x="756592" y="206135"/>
                </a:lnTo>
                <a:lnTo>
                  <a:pt x="751976" y="219568"/>
                </a:lnTo>
                <a:lnTo>
                  <a:pt x="746194" y="232422"/>
                </a:lnTo>
                <a:lnTo>
                  <a:pt x="739316" y="244623"/>
                </a:lnTo>
                <a:lnTo>
                  <a:pt x="731408" y="256102"/>
                </a:lnTo>
                <a:lnTo>
                  <a:pt x="722541" y="266786"/>
                </a:lnTo>
                <a:lnTo>
                  <a:pt x="712782" y="276605"/>
                </a:lnTo>
                <a:lnTo>
                  <a:pt x="702200" y="285486"/>
                </a:lnTo>
                <a:lnTo>
                  <a:pt x="690864" y="293358"/>
                </a:lnTo>
                <a:lnTo>
                  <a:pt x="678841" y="300150"/>
                </a:lnTo>
                <a:lnTo>
                  <a:pt x="666201" y="305791"/>
                </a:lnTo>
                <a:lnTo>
                  <a:pt x="653012" y="310208"/>
                </a:lnTo>
                <a:lnTo>
                  <a:pt x="639342" y="313331"/>
                </a:lnTo>
                <a:lnTo>
                  <a:pt x="625260" y="315088"/>
                </a:lnTo>
                <a:lnTo>
                  <a:pt x="614933" y="315468"/>
                </a:lnTo>
                <a:lnTo>
                  <a:pt x="600598" y="314735"/>
                </a:lnTo>
                <a:lnTo>
                  <a:pt x="586625" y="312586"/>
                </a:lnTo>
                <a:lnTo>
                  <a:pt x="573084" y="309090"/>
                </a:lnTo>
                <a:lnTo>
                  <a:pt x="560042" y="304321"/>
                </a:lnTo>
                <a:lnTo>
                  <a:pt x="547569" y="298348"/>
                </a:lnTo>
                <a:lnTo>
                  <a:pt x="535733" y="291244"/>
                </a:lnTo>
                <a:lnTo>
                  <a:pt x="524603" y="283080"/>
                </a:lnTo>
                <a:lnTo>
                  <a:pt x="514246" y="273927"/>
                </a:lnTo>
                <a:lnTo>
                  <a:pt x="504732" y="263857"/>
                </a:lnTo>
                <a:lnTo>
                  <a:pt x="496128" y="252942"/>
                </a:lnTo>
                <a:lnTo>
                  <a:pt x="488504" y="241252"/>
                </a:lnTo>
                <a:lnTo>
                  <a:pt x="481928" y="228859"/>
                </a:lnTo>
                <a:lnTo>
                  <a:pt x="476468" y="215835"/>
                </a:lnTo>
                <a:lnTo>
                  <a:pt x="472193" y="202251"/>
                </a:lnTo>
                <a:lnTo>
                  <a:pt x="469172" y="188178"/>
                </a:lnTo>
                <a:lnTo>
                  <a:pt x="467472" y="173688"/>
                </a:lnTo>
                <a:lnTo>
                  <a:pt x="467105" y="163068"/>
                </a:lnTo>
                <a:lnTo>
                  <a:pt x="467810" y="148231"/>
                </a:lnTo>
                <a:lnTo>
                  <a:pt x="469879" y="133774"/>
                </a:lnTo>
                <a:lnTo>
                  <a:pt x="473244" y="119766"/>
                </a:lnTo>
                <a:lnTo>
                  <a:pt x="477838" y="106276"/>
                </a:lnTo>
                <a:lnTo>
                  <a:pt x="483591" y="93376"/>
                </a:lnTo>
                <a:lnTo>
                  <a:pt x="490437" y="81134"/>
                </a:lnTo>
                <a:lnTo>
                  <a:pt x="498307" y="69621"/>
                </a:lnTo>
                <a:lnTo>
                  <a:pt x="507134" y="58907"/>
                </a:lnTo>
                <a:lnTo>
                  <a:pt x="516849" y="49061"/>
                </a:lnTo>
                <a:lnTo>
                  <a:pt x="527385" y="40153"/>
                </a:lnTo>
                <a:lnTo>
                  <a:pt x="538673" y="32254"/>
                </a:lnTo>
                <a:lnTo>
                  <a:pt x="550645" y="25433"/>
                </a:lnTo>
                <a:lnTo>
                  <a:pt x="563234" y="19760"/>
                </a:lnTo>
                <a:lnTo>
                  <a:pt x="576372" y="15305"/>
                </a:lnTo>
                <a:lnTo>
                  <a:pt x="589990" y="12138"/>
                </a:lnTo>
                <a:lnTo>
                  <a:pt x="551407" y="13705"/>
                </a:lnTo>
                <a:lnTo>
                  <a:pt x="540053" y="19518"/>
                </a:lnTo>
                <a:lnTo>
                  <a:pt x="529298" y="26269"/>
                </a:lnTo>
                <a:lnTo>
                  <a:pt x="519683" y="33528"/>
                </a:lnTo>
                <a:lnTo>
                  <a:pt x="492428" y="9822"/>
                </a:lnTo>
                <a:lnTo>
                  <a:pt x="468050" y="-11380"/>
                </a:lnTo>
                <a:lnTo>
                  <a:pt x="446389" y="-30220"/>
                </a:lnTo>
                <a:lnTo>
                  <a:pt x="427284" y="-46836"/>
                </a:lnTo>
                <a:lnTo>
                  <a:pt x="410575" y="-61368"/>
                </a:lnTo>
                <a:lnTo>
                  <a:pt x="396101" y="-73957"/>
                </a:lnTo>
                <a:lnTo>
                  <a:pt x="383703" y="-84740"/>
                </a:lnTo>
                <a:lnTo>
                  <a:pt x="373219" y="-93859"/>
                </a:lnTo>
                <a:lnTo>
                  <a:pt x="364488" y="-101452"/>
                </a:lnTo>
                <a:lnTo>
                  <a:pt x="357351" y="-107660"/>
                </a:lnTo>
                <a:lnTo>
                  <a:pt x="351646" y="-112621"/>
                </a:lnTo>
                <a:lnTo>
                  <a:pt x="347214" y="-116476"/>
                </a:lnTo>
                <a:lnTo>
                  <a:pt x="343894" y="-119364"/>
                </a:lnTo>
                <a:lnTo>
                  <a:pt x="339946" y="-122798"/>
                </a:lnTo>
                <a:lnTo>
                  <a:pt x="338327" y="-124205"/>
                </a:lnTo>
                <a:lnTo>
                  <a:pt x="344538" y="-134924"/>
                </a:lnTo>
                <a:lnTo>
                  <a:pt x="349565" y="-146327"/>
                </a:lnTo>
                <a:lnTo>
                  <a:pt x="353928" y="-158676"/>
                </a:lnTo>
                <a:lnTo>
                  <a:pt x="354115" y="-159257"/>
                </a:lnTo>
                <a:lnTo>
                  <a:pt x="342564" y="-159257"/>
                </a:lnTo>
                <a:lnTo>
                  <a:pt x="339167" y="-149828"/>
                </a:lnTo>
                <a:lnTo>
                  <a:pt x="333754" y="-137784"/>
                </a:lnTo>
                <a:lnTo>
                  <a:pt x="327479" y="-126218"/>
                </a:lnTo>
                <a:lnTo>
                  <a:pt x="320401" y="-115172"/>
                </a:lnTo>
                <a:lnTo>
                  <a:pt x="312577" y="-104691"/>
                </a:lnTo>
                <a:lnTo>
                  <a:pt x="304065" y="-94817"/>
                </a:lnTo>
                <a:lnTo>
                  <a:pt x="294923" y="-85595"/>
                </a:lnTo>
                <a:lnTo>
                  <a:pt x="285209" y="-77066"/>
                </a:lnTo>
                <a:lnTo>
                  <a:pt x="274980" y="-69275"/>
                </a:lnTo>
                <a:lnTo>
                  <a:pt x="264294" y="-62265"/>
                </a:lnTo>
                <a:lnTo>
                  <a:pt x="255269" y="-57149"/>
                </a:lnTo>
                <a:lnTo>
                  <a:pt x="250697" y="-54863"/>
                </a:lnTo>
                <a:lnTo>
                  <a:pt x="247650" y="-54863"/>
                </a:lnTo>
                <a:lnTo>
                  <a:pt x="245363" y="-51815"/>
                </a:lnTo>
                <a:lnTo>
                  <a:pt x="233528" y="-47286"/>
                </a:lnTo>
                <a:lnTo>
                  <a:pt x="221322" y="-43662"/>
                </a:lnTo>
                <a:lnTo>
                  <a:pt x="208828" y="-40942"/>
                </a:lnTo>
                <a:lnTo>
                  <a:pt x="196129" y="-39127"/>
                </a:lnTo>
                <a:lnTo>
                  <a:pt x="183305" y="-38216"/>
                </a:lnTo>
                <a:lnTo>
                  <a:pt x="176784" y="-38099"/>
                </a:lnTo>
                <a:lnTo>
                  <a:pt x="163255" y="-38606"/>
                </a:lnTo>
                <a:lnTo>
                  <a:pt x="150161" y="-40109"/>
                </a:lnTo>
                <a:lnTo>
                  <a:pt x="137484" y="-42582"/>
                </a:lnTo>
                <a:lnTo>
                  <a:pt x="125203" y="-46001"/>
                </a:lnTo>
                <a:lnTo>
                  <a:pt x="113301" y="-50340"/>
                </a:lnTo>
                <a:lnTo>
                  <a:pt x="101757" y="-55574"/>
                </a:lnTo>
                <a:lnTo>
                  <a:pt x="90554" y="-61678"/>
                </a:lnTo>
                <a:lnTo>
                  <a:pt x="79672" y="-68627"/>
                </a:lnTo>
                <a:lnTo>
                  <a:pt x="69341" y="-76199"/>
                </a:lnTo>
                <a:lnTo>
                  <a:pt x="64769" y="-78485"/>
                </a:lnTo>
                <a:lnTo>
                  <a:pt x="62484" y="-80771"/>
                </a:lnTo>
                <a:lnTo>
                  <a:pt x="53192" y="-89530"/>
                </a:lnTo>
                <a:lnTo>
                  <a:pt x="44510" y="-99001"/>
                </a:lnTo>
                <a:lnTo>
                  <a:pt x="36500" y="-109111"/>
                </a:lnTo>
                <a:lnTo>
                  <a:pt x="29223" y="-119789"/>
                </a:lnTo>
                <a:lnTo>
                  <a:pt x="22741" y="-130964"/>
                </a:lnTo>
                <a:lnTo>
                  <a:pt x="17115" y="-142563"/>
                </a:lnTo>
                <a:lnTo>
                  <a:pt x="12406" y="-154515"/>
                </a:lnTo>
                <a:lnTo>
                  <a:pt x="10884" y="-159257"/>
                </a:lnTo>
                <a:lnTo>
                  <a:pt x="973" y="-159257"/>
                </a:lnTo>
                <a:lnTo>
                  <a:pt x="4072" y="-149551"/>
                </a:lnTo>
                <a:lnTo>
                  <a:pt x="9071" y="-137252"/>
                </a:lnTo>
                <a:lnTo>
                  <a:pt x="14924" y="-125465"/>
                </a:lnTo>
                <a:lnTo>
                  <a:pt x="21558" y="-114246"/>
                </a:lnTo>
                <a:lnTo>
                  <a:pt x="28902" y="-103651"/>
                </a:lnTo>
                <a:lnTo>
                  <a:pt x="36882" y="-93737"/>
                </a:lnTo>
                <a:lnTo>
                  <a:pt x="45427" y="-84559"/>
                </a:lnTo>
                <a:lnTo>
                  <a:pt x="54465" y="-76174"/>
                </a:lnTo>
                <a:lnTo>
                  <a:pt x="57150" y="-73913"/>
                </a:lnTo>
                <a:lnTo>
                  <a:pt x="59435" y="-71627"/>
                </a:lnTo>
                <a:lnTo>
                  <a:pt x="64769" y="-68579"/>
                </a:lnTo>
                <a:lnTo>
                  <a:pt x="67056" y="-66293"/>
                </a:lnTo>
                <a:lnTo>
                  <a:pt x="77321" y="-58880"/>
                </a:lnTo>
                <a:lnTo>
                  <a:pt x="88096" y="-52164"/>
                </a:lnTo>
                <a:lnTo>
                  <a:pt x="99347" y="-46188"/>
                </a:lnTo>
                <a:lnTo>
                  <a:pt x="111037" y="-40994"/>
                </a:lnTo>
                <a:lnTo>
                  <a:pt x="123130" y="-36622"/>
                </a:lnTo>
                <a:lnTo>
                  <a:pt x="135590" y="-33116"/>
                </a:lnTo>
                <a:lnTo>
                  <a:pt x="148381" y="-30516"/>
                </a:lnTo>
                <a:lnTo>
                  <a:pt x="161468" y="-28865"/>
                </a:lnTo>
                <a:lnTo>
                  <a:pt x="174815" y="-28205"/>
                </a:lnTo>
                <a:lnTo>
                  <a:pt x="176784" y="-28193"/>
                </a:lnTo>
                <a:lnTo>
                  <a:pt x="190219" y="-28620"/>
                </a:lnTo>
                <a:lnTo>
                  <a:pt x="203232" y="-29918"/>
                </a:lnTo>
                <a:lnTo>
                  <a:pt x="215822" y="-32111"/>
                </a:lnTo>
                <a:lnTo>
                  <a:pt x="227989" y="-35223"/>
                </a:lnTo>
                <a:lnTo>
                  <a:pt x="239733" y="-39281"/>
                </a:lnTo>
                <a:lnTo>
                  <a:pt x="247650" y="-42671"/>
                </a:lnTo>
                <a:lnTo>
                  <a:pt x="250697" y="-44957"/>
                </a:lnTo>
                <a:lnTo>
                  <a:pt x="252984" y="-44957"/>
                </a:lnTo>
                <a:lnTo>
                  <a:pt x="257556" y="-47243"/>
                </a:lnTo>
                <a:lnTo>
                  <a:pt x="268441" y="-53318"/>
                </a:lnTo>
                <a:lnTo>
                  <a:pt x="279237" y="-60262"/>
                </a:lnTo>
                <a:lnTo>
                  <a:pt x="289745" y="-67975"/>
                </a:lnTo>
                <a:lnTo>
                  <a:pt x="299766" y="-76358"/>
                </a:lnTo>
                <a:lnTo>
                  <a:pt x="309105" y="-85313"/>
                </a:lnTo>
                <a:lnTo>
                  <a:pt x="317562" y="-94742"/>
                </a:lnTo>
                <a:lnTo>
                  <a:pt x="321563" y="-99821"/>
                </a:lnTo>
                <a:lnTo>
                  <a:pt x="348879" y="-76274"/>
                </a:lnTo>
                <a:lnTo>
                  <a:pt x="373225" y="-55285"/>
                </a:lnTo>
                <a:lnTo>
                  <a:pt x="394773" y="-36710"/>
                </a:lnTo>
                <a:lnTo>
                  <a:pt x="413693" y="-20400"/>
                </a:lnTo>
                <a:lnTo>
                  <a:pt x="430156" y="-6208"/>
                </a:lnTo>
                <a:lnTo>
                  <a:pt x="444333" y="6013"/>
                </a:lnTo>
                <a:lnTo>
                  <a:pt x="456394" y="16411"/>
                </a:lnTo>
                <a:lnTo>
                  <a:pt x="466512" y="25133"/>
                </a:lnTo>
                <a:lnTo>
                  <a:pt x="474856" y="32326"/>
                </a:lnTo>
                <a:lnTo>
                  <a:pt x="481598" y="38138"/>
                </a:lnTo>
                <a:lnTo>
                  <a:pt x="486908" y="42716"/>
                </a:lnTo>
                <a:lnTo>
                  <a:pt x="490957" y="46207"/>
                </a:lnTo>
                <a:lnTo>
                  <a:pt x="493917" y="48758"/>
                </a:lnTo>
                <a:lnTo>
                  <a:pt x="497249" y="51631"/>
                </a:lnTo>
                <a:lnTo>
                  <a:pt x="498347" y="52578"/>
                </a:lnTo>
                <a:lnTo>
                  <a:pt x="490949" y="62270"/>
                </a:lnTo>
                <a:lnTo>
                  <a:pt x="484105" y="72574"/>
                </a:lnTo>
                <a:lnTo>
                  <a:pt x="477891" y="83459"/>
                </a:lnTo>
                <a:lnTo>
                  <a:pt x="472380" y="94898"/>
                </a:lnTo>
                <a:lnTo>
                  <a:pt x="467648" y="106861"/>
                </a:lnTo>
                <a:lnTo>
                  <a:pt x="463769" y="119320"/>
                </a:lnTo>
                <a:lnTo>
                  <a:pt x="460819" y="132245"/>
                </a:lnTo>
                <a:lnTo>
                  <a:pt x="458871" y="145609"/>
                </a:lnTo>
                <a:lnTo>
                  <a:pt x="458002" y="159381"/>
                </a:lnTo>
                <a:lnTo>
                  <a:pt x="457961" y="163068"/>
                </a:lnTo>
                <a:lnTo>
                  <a:pt x="458624" y="177835"/>
                </a:lnTo>
                <a:lnTo>
                  <a:pt x="460573" y="192263"/>
                </a:lnTo>
                <a:lnTo>
                  <a:pt x="463747" y="206290"/>
                </a:lnTo>
                <a:lnTo>
                  <a:pt x="468089" y="219852"/>
                </a:lnTo>
                <a:lnTo>
                  <a:pt x="473539" y="232885"/>
                </a:lnTo>
                <a:lnTo>
                  <a:pt x="480036" y="245326"/>
                </a:lnTo>
                <a:lnTo>
                  <a:pt x="487522" y="257112"/>
                </a:lnTo>
                <a:lnTo>
                  <a:pt x="495938" y="268179"/>
                </a:lnTo>
                <a:lnTo>
                  <a:pt x="505224" y="278463"/>
                </a:lnTo>
                <a:lnTo>
                  <a:pt x="515321" y="287901"/>
                </a:lnTo>
                <a:lnTo>
                  <a:pt x="526168" y="296430"/>
                </a:lnTo>
                <a:lnTo>
                  <a:pt x="537708" y="303986"/>
                </a:lnTo>
                <a:lnTo>
                  <a:pt x="549880" y="310506"/>
                </a:lnTo>
                <a:lnTo>
                  <a:pt x="562625" y="315926"/>
                </a:lnTo>
                <a:lnTo>
                  <a:pt x="575884" y="320182"/>
                </a:lnTo>
                <a:lnTo>
                  <a:pt x="589597" y="323213"/>
                </a:lnTo>
                <a:lnTo>
                  <a:pt x="603706" y="324953"/>
                </a:lnTo>
                <a:lnTo>
                  <a:pt x="614933" y="325374"/>
                </a:lnTo>
                <a:lnTo>
                  <a:pt x="629652" y="324683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8436102" y="656764"/>
            <a:ext cx="359664" cy="272796"/>
          </a:xfrm>
          <a:custGeom>
            <a:avLst/>
            <a:gdLst/>
            <a:ahLst/>
            <a:cxnLst/>
            <a:rect l="l" t="t" r="r" b="b"/>
            <a:pathLst>
              <a:path w="359664" h="272796">
                <a:moveTo>
                  <a:pt x="359663" y="41227"/>
                </a:moveTo>
                <a:lnTo>
                  <a:pt x="349336" y="34816"/>
                </a:lnTo>
                <a:lnTo>
                  <a:pt x="337303" y="30408"/>
                </a:lnTo>
                <a:lnTo>
                  <a:pt x="324196" y="28003"/>
                </a:lnTo>
                <a:lnTo>
                  <a:pt x="314705" y="27511"/>
                </a:lnTo>
                <a:lnTo>
                  <a:pt x="300901" y="28870"/>
                </a:lnTo>
                <a:lnTo>
                  <a:pt x="287947" y="32770"/>
                </a:lnTo>
                <a:lnTo>
                  <a:pt x="276060" y="38942"/>
                </a:lnTo>
                <a:lnTo>
                  <a:pt x="314705" y="36655"/>
                </a:lnTo>
                <a:lnTo>
                  <a:pt x="329035" y="38193"/>
                </a:lnTo>
                <a:lnTo>
                  <a:pt x="342117" y="42613"/>
                </a:lnTo>
                <a:lnTo>
                  <a:pt x="359663" y="41227"/>
                </a:lnTo>
                <a:close/>
              </a:path>
              <a:path w="359664" h="272796">
                <a:moveTo>
                  <a:pt x="328883" y="188464"/>
                </a:moveTo>
                <a:lnTo>
                  <a:pt x="342134" y="184556"/>
                </a:lnTo>
                <a:lnTo>
                  <a:pt x="354243" y="178325"/>
                </a:lnTo>
                <a:lnTo>
                  <a:pt x="364995" y="169997"/>
                </a:lnTo>
                <a:lnTo>
                  <a:pt x="374173" y="159804"/>
                </a:lnTo>
                <a:lnTo>
                  <a:pt x="381564" y="147972"/>
                </a:lnTo>
                <a:lnTo>
                  <a:pt x="386950" y="134733"/>
                </a:lnTo>
                <a:lnTo>
                  <a:pt x="390116" y="120314"/>
                </a:lnTo>
                <a:lnTo>
                  <a:pt x="390905" y="108283"/>
                </a:lnTo>
                <a:lnTo>
                  <a:pt x="390142" y="95186"/>
                </a:lnTo>
                <a:lnTo>
                  <a:pt x="387703" y="82425"/>
                </a:lnTo>
                <a:lnTo>
                  <a:pt x="383365" y="70331"/>
                </a:lnTo>
                <a:lnTo>
                  <a:pt x="376905" y="59241"/>
                </a:lnTo>
                <a:lnTo>
                  <a:pt x="374141" y="55705"/>
                </a:lnTo>
                <a:lnTo>
                  <a:pt x="395460" y="28554"/>
                </a:lnTo>
                <a:lnTo>
                  <a:pt x="412653" y="6658"/>
                </a:lnTo>
                <a:lnTo>
                  <a:pt x="426163" y="-10548"/>
                </a:lnTo>
                <a:lnTo>
                  <a:pt x="436436" y="-23631"/>
                </a:lnTo>
                <a:lnTo>
                  <a:pt x="443913" y="-33155"/>
                </a:lnTo>
                <a:lnTo>
                  <a:pt x="449040" y="-39684"/>
                </a:lnTo>
                <a:lnTo>
                  <a:pt x="452260" y="-43784"/>
                </a:lnTo>
                <a:lnTo>
                  <a:pt x="454752" y="-46958"/>
                </a:lnTo>
                <a:lnTo>
                  <a:pt x="454913" y="-47164"/>
                </a:lnTo>
                <a:lnTo>
                  <a:pt x="467388" y="-42682"/>
                </a:lnTo>
                <a:lnTo>
                  <a:pt x="479695" y="-40210"/>
                </a:lnTo>
                <a:lnTo>
                  <a:pt x="490727" y="-39544"/>
                </a:lnTo>
                <a:lnTo>
                  <a:pt x="506062" y="-40613"/>
                </a:lnTo>
                <a:lnTo>
                  <a:pt x="520535" y="-43715"/>
                </a:lnTo>
                <a:lnTo>
                  <a:pt x="534017" y="-48691"/>
                </a:lnTo>
                <a:lnTo>
                  <a:pt x="546378" y="-55382"/>
                </a:lnTo>
                <a:lnTo>
                  <a:pt x="557486" y="-63629"/>
                </a:lnTo>
                <a:lnTo>
                  <a:pt x="567212" y="-73275"/>
                </a:lnTo>
                <a:lnTo>
                  <a:pt x="575425" y="-84160"/>
                </a:lnTo>
                <a:lnTo>
                  <a:pt x="581995" y="-96126"/>
                </a:lnTo>
                <a:lnTo>
                  <a:pt x="586791" y="-109014"/>
                </a:lnTo>
                <a:lnTo>
                  <a:pt x="589683" y="-122666"/>
                </a:lnTo>
                <a:lnTo>
                  <a:pt x="590549" y="-135556"/>
                </a:lnTo>
                <a:lnTo>
                  <a:pt x="589709" y="-148954"/>
                </a:lnTo>
                <a:lnTo>
                  <a:pt x="587172" y="-161879"/>
                </a:lnTo>
                <a:lnTo>
                  <a:pt x="582914" y="-174135"/>
                </a:lnTo>
                <a:lnTo>
                  <a:pt x="576911" y="-185529"/>
                </a:lnTo>
                <a:lnTo>
                  <a:pt x="569138" y="-195866"/>
                </a:lnTo>
                <a:lnTo>
                  <a:pt x="565420" y="-199564"/>
                </a:lnTo>
                <a:lnTo>
                  <a:pt x="551545" y="-199564"/>
                </a:lnTo>
                <a:lnTo>
                  <a:pt x="557918" y="-194268"/>
                </a:lnTo>
                <a:lnTo>
                  <a:pt x="566296" y="-184202"/>
                </a:lnTo>
                <a:lnTo>
                  <a:pt x="572921" y="-172793"/>
                </a:lnTo>
                <a:lnTo>
                  <a:pt x="577706" y="-160418"/>
                </a:lnTo>
                <a:lnTo>
                  <a:pt x="580560" y="-147455"/>
                </a:lnTo>
                <a:lnTo>
                  <a:pt x="581405" y="-135556"/>
                </a:lnTo>
                <a:lnTo>
                  <a:pt x="580188" y="-121266"/>
                </a:lnTo>
                <a:lnTo>
                  <a:pt x="576662" y="-107765"/>
                </a:lnTo>
                <a:lnTo>
                  <a:pt x="571020" y="-95232"/>
                </a:lnTo>
                <a:lnTo>
                  <a:pt x="563454" y="-83844"/>
                </a:lnTo>
                <a:lnTo>
                  <a:pt x="554154" y="-73778"/>
                </a:lnTo>
                <a:lnTo>
                  <a:pt x="543313" y="-65211"/>
                </a:lnTo>
                <a:lnTo>
                  <a:pt x="531121" y="-58320"/>
                </a:lnTo>
                <a:lnTo>
                  <a:pt x="517772" y="-53283"/>
                </a:lnTo>
                <a:lnTo>
                  <a:pt x="503455" y="-50277"/>
                </a:lnTo>
                <a:lnTo>
                  <a:pt x="490727" y="-49450"/>
                </a:lnTo>
                <a:lnTo>
                  <a:pt x="475743" y="-50600"/>
                </a:lnTo>
                <a:lnTo>
                  <a:pt x="461563" y="-53930"/>
                </a:lnTo>
                <a:lnTo>
                  <a:pt x="448379" y="-59264"/>
                </a:lnTo>
                <a:lnTo>
                  <a:pt x="436383" y="-66424"/>
                </a:lnTo>
                <a:lnTo>
                  <a:pt x="425766" y="-75233"/>
                </a:lnTo>
                <a:lnTo>
                  <a:pt x="416720" y="-85514"/>
                </a:lnTo>
                <a:lnTo>
                  <a:pt x="409437" y="-97090"/>
                </a:lnTo>
                <a:lnTo>
                  <a:pt x="404108" y="-109783"/>
                </a:lnTo>
                <a:lnTo>
                  <a:pt x="400925" y="-123416"/>
                </a:lnTo>
                <a:lnTo>
                  <a:pt x="400049" y="-135556"/>
                </a:lnTo>
                <a:lnTo>
                  <a:pt x="401226" y="-148544"/>
                </a:lnTo>
                <a:lnTo>
                  <a:pt x="404614" y="-161297"/>
                </a:lnTo>
                <a:lnTo>
                  <a:pt x="410000" y="-173453"/>
                </a:lnTo>
                <a:lnTo>
                  <a:pt x="417171" y="-184650"/>
                </a:lnTo>
                <a:lnTo>
                  <a:pt x="425913" y="-194524"/>
                </a:lnTo>
                <a:lnTo>
                  <a:pt x="432114" y="-199564"/>
                </a:lnTo>
                <a:lnTo>
                  <a:pt x="416434" y="-199564"/>
                </a:lnTo>
                <a:lnTo>
                  <a:pt x="410839" y="-193167"/>
                </a:lnTo>
                <a:lnTo>
                  <a:pt x="403749" y="-182524"/>
                </a:lnTo>
                <a:lnTo>
                  <a:pt x="398024" y="-170876"/>
                </a:lnTo>
                <a:lnTo>
                  <a:pt x="393858" y="-158418"/>
                </a:lnTo>
                <a:lnTo>
                  <a:pt x="391447" y="-145345"/>
                </a:lnTo>
                <a:lnTo>
                  <a:pt x="390905" y="-135556"/>
                </a:lnTo>
                <a:lnTo>
                  <a:pt x="391983" y="-121823"/>
                </a:lnTo>
                <a:lnTo>
                  <a:pt x="395083" y="-108747"/>
                </a:lnTo>
                <a:lnTo>
                  <a:pt x="400007" y="-96451"/>
                </a:lnTo>
                <a:lnTo>
                  <a:pt x="406558" y="-85060"/>
                </a:lnTo>
                <a:lnTo>
                  <a:pt x="414538" y="-74697"/>
                </a:lnTo>
                <a:lnTo>
                  <a:pt x="423747" y="-65486"/>
                </a:lnTo>
                <a:lnTo>
                  <a:pt x="433989" y="-57551"/>
                </a:lnTo>
                <a:lnTo>
                  <a:pt x="435863" y="-56308"/>
                </a:lnTo>
                <a:lnTo>
                  <a:pt x="414732" y="-29260"/>
                </a:lnTo>
                <a:lnTo>
                  <a:pt x="397920" y="-7740"/>
                </a:lnTo>
                <a:lnTo>
                  <a:pt x="384934" y="8881"/>
                </a:lnTo>
                <a:lnTo>
                  <a:pt x="375279" y="21239"/>
                </a:lnTo>
                <a:lnTo>
                  <a:pt x="368463" y="29964"/>
                </a:lnTo>
                <a:lnTo>
                  <a:pt x="363990" y="35689"/>
                </a:lnTo>
                <a:lnTo>
                  <a:pt x="361368" y="39045"/>
                </a:lnTo>
                <a:lnTo>
                  <a:pt x="359663" y="41227"/>
                </a:lnTo>
                <a:lnTo>
                  <a:pt x="342117" y="42613"/>
                </a:lnTo>
                <a:lnTo>
                  <a:pt x="353709" y="49623"/>
                </a:lnTo>
                <a:lnTo>
                  <a:pt x="363569" y="58931"/>
                </a:lnTo>
                <a:lnTo>
                  <a:pt x="371455" y="70244"/>
                </a:lnTo>
                <a:lnTo>
                  <a:pt x="377126" y="83270"/>
                </a:lnTo>
                <a:lnTo>
                  <a:pt x="380341" y="97718"/>
                </a:lnTo>
                <a:lnTo>
                  <a:pt x="380999" y="108283"/>
                </a:lnTo>
                <a:lnTo>
                  <a:pt x="379608" y="122860"/>
                </a:lnTo>
                <a:lnTo>
                  <a:pt x="375593" y="136590"/>
                </a:lnTo>
                <a:lnTo>
                  <a:pt x="369198" y="149090"/>
                </a:lnTo>
                <a:lnTo>
                  <a:pt x="360663" y="159977"/>
                </a:lnTo>
                <a:lnTo>
                  <a:pt x="350232" y="168868"/>
                </a:lnTo>
                <a:lnTo>
                  <a:pt x="338144" y="175381"/>
                </a:lnTo>
                <a:lnTo>
                  <a:pt x="324644" y="179132"/>
                </a:lnTo>
                <a:lnTo>
                  <a:pt x="314705" y="179911"/>
                </a:lnTo>
                <a:lnTo>
                  <a:pt x="301086" y="178288"/>
                </a:lnTo>
                <a:lnTo>
                  <a:pt x="288274" y="173672"/>
                </a:lnTo>
                <a:lnTo>
                  <a:pt x="276614" y="166440"/>
                </a:lnTo>
                <a:lnTo>
                  <a:pt x="266456" y="156967"/>
                </a:lnTo>
                <a:lnTo>
                  <a:pt x="258145" y="145631"/>
                </a:lnTo>
                <a:lnTo>
                  <a:pt x="252029" y="132808"/>
                </a:lnTo>
                <a:lnTo>
                  <a:pt x="248455" y="118876"/>
                </a:lnTo>
                <a:lnTo>
                  <a:pt x="247649" y="108283"/>
                </a:lnTo>
                <a:lnTo>
                  <a:pt x="249162" y="93108"/>
                </a:lnTo>
                <a:lnTo>
                  <a:pt x="253468" y="79140"/>
                </a:lnTo>
                <a:lnTo>
                  <a:pt x="260220" y="66666"/>
                </a:lnTo>
                <a:lnTo>
                  <a:pt x="269072" y="55974"/>
                </a:lnTo>
                <a:lnTo>
                  <a:pt x="279677" y="47351"/>
                </a:lnTo>
                <a:lnTo>
                  <a:pt x="291687" y="41085"/>
                </a:lnTo>
                <a:lnTo>
                  <a:pt x="304755" y="37464"/>
                </a:lnTo>
                <a:lnTo>
                  <a:pt x="314705" y="36655"/>
                </a:lnTo>
                <a:lnTo>
                  <a:pt x="276060" y="38942"/>
                </a:lnTo>
                <a:lnTo>
                  <a:pt x="265458" y="47120"/>
                </a:lnTo>
                <a:lnTo>
                  <a:pt x="256357" y="57034"/>
                </a:lnTo>
                <a:lnTo>
                  <a:pt x="248974" y="68418"/>
                </a:lnTo>
                <a:lnTo>
                  <a:pt x="243526" y="81003"/>
                </a:lnTo>
                <a:lnTo>
                  <a:pt x="243077" y="82375"/>
                </a:lnTo>
                <a:lnTo>
                  <a:pt x="211221" y="75763"/>
                </a:lnTo>
                <a:lnTo>
                  <a:pt x="189082" y="71168"/>
                </a:lnTo>
                <a:lnTo>
                  <a:pt x="174894" y="68223"/>
                </a:lnTo>
                <a:lnTo>
                  <a:pt x="166886" y="66561"/>
                </a:lnTo>
                <a:lnTo>
                  <a:pt x="152399" y="70183"/>
                </a:lnTo>
                <a:lnTo>
                  <a:pt x="150988" y="84313"/>
                </a:lnTo>
                <a:lnTo>
                  <a:pt x="146918" y="97661"/>
                </a:lnTo>
                <a:lnTo>
                  <a:pt x="140438" y="109876"/>
                </a:lnTo>
                <a:lnTo>
                  <a:pt x="131793" y="120612"/>
                </a:lnTo>
                <a:lnTo>
                  <a:pt x="121232" y="129521"/>
                </a:lnTo>
                <a:lnTo>
                  <a:pt x="109002" y="136254"/>
                </a:lnTo>
                <a:lnTo>
                  <a:pt x="95349" y="140464"/>
                </a:lnTo>
                <a:lnTo>
                  <a:pt x="81533" y="141811"/>
                </a:lnTo>
                <a:lnTo>
                  <a:pt x="67476" y="140287"/>
                </a:lnTo>
                <a:lnTo>
                  <a:pt x="54192" y="135943"/>
                </a:lnTo>
                <a:lnTo>
                  <a:pt x="42024" y="129122"/>
                </a:lnTo>
                <a:lnTo>
                  <a:pt x="31314" y="120166"/>
                </a:lnTo>
                <a:lnTo>
                  <a:pt x="22405" y="109418"/>
                </a:lnTo>
                <a:lnTo>
                  <a:pt x="15639" y="97219"/>
                </a:lnTo>
                <a:lnTo>
                  <a:pt x="11359" y="83913"/>
                </a:lnTo>
                <a:lnTo>
                  <a:pt x="9905" y="70183"/>
                </a:lnTo>
                <a:lnTo>
                  <a:pt x="11429" y="55467"/>
                </a:lnTo>
                <a:lnTo>
                  <a:pt x="15773" y="41876"/>
                </a:lnTo>
                <a:lnTo>
                  <a:pt x="22594" y="29669"/>
                </a:lnTo>
                <a:lnTo>
                  <a:pt x="31550" y="19109"/>
                </a:lnTo>
                <a:lnTo>
                  <a:pt x="42298" y="10456"/>
                </a:lnTo>
                <a:lnTo>
                  <a:pt x="54497" y="3972"/>
                </a:lnTo>
                <a:lnTo>
                  <a:pt x="67803" y="-81"/>
                </a:lnTo>
                <a:lnTo>
                  <a:pt x="81533" y="-1444"/>
                </a:lnTo>
                <a:lnTo>
                  <a:pt x="96291" y="0"/>
                </a:lnTo>
                <a:lnTo>
                  <a:pt x="131693" y="5430"/>
                </a:lnTo>
                <a:lnTo>
                  <a:pt x="120212" y="-1995"/>
                </a:lnTo>
                <a:lnTo>
                  <a:pt x="107354" y="-7396"/>
                </a:lnTo>
                <a:lnTo>
                  <a:pt x="93295" y="-10564"/>
                </a:lnTo>
                <a:lnTo>
                  <a:pt x="81533" y="-11350"/>
                </a:lnTo>
                <a:lnTo>
                  <a:pt x="67420" y="-10081"/>
                </a:lnTo>
                <a:lnTo>
                  <a:pt x="53957" y="-6414"/>
                </a:lnTo>
                <a:lnTo>
                  <a:pt x="41408" y="-554"/>
                </a:lnTo>
                <a:lnTo>
                  <a:pt x="30035" y="7288"/>
                </a:lnTo>
                <a:lnTo>
                  <a:pt x="20101" y="16906"/>
                </a:lnTo>
                <a:lnTo>
                  <a:pt x="11869" y="28094"/>
                </a:lnTo>
                <a:lnTo>
                  <a:pt x="5601" y="40641"/>
                </a:lnTo>
                <a:lnTo>
                  <a:pt x="1560" y="54342"/>
                </a:lnTo>
                <a:lnTo>
                  <a:pt x="8" y="68988"/>
                </a:lnTo>
                <a:lnTo>
                  <a:pt x="0" y="70183"/>
                </a:lnTo>
                <a:lnTo>
                  <a:pt x="1342" y="84895"/>
                </a:lnTo>
                <a:lnTo>
                  <a:pt x="5196" y="98678"/>
                </a:lnTo>
                <a:lnTo>
                  <a:pt x="11297" y="111324"/>
                </a:lnTo>
                <a:lnTo>
                  <a:pt x="19383" y="122627"/>
                </a:lnTo>
                <a:lnTo>
                  <a:pt x="29192" y="132378"/>
                </a:lnTo>
                <a:lnTo>
                  <a:pt x="40460" y="140369"/>
                </a:lnTo>
                <a:lnTo>
                  <a:pt x="52926" y="146393"/>
                </a:lnTo>
                <a:lnTo>
                  <a:pt x="66326" y="150242"/>
                </a:lnTo>
                <a:lnTo>
                  <a:pt x="80397" y="151709"/>
                </a:lnTo>
                <a:lnTo>
                  <a:pt x="81533" y="151717"/>
                </a:lnTo>
                <a:lnTo>
                  <a:pt x="95825" y="150480"/>
                </a:lnTo>
                <a:lnTo>
                  <a:pt x="109262" y="146912"/>
                </a:lnTo>
                <a:lnTo>
                  <a:pt x="121656" y="141222"/>
                </a:lnTo>
                <a:lnTo>
                  <a:pt x="132824" y="133620"/>
                </a:lnTo>
                <a:lnTo>
                  <a:pt x="142577" y="124318"/>
                </a:lnTo>
                <a:lnTo>
                  <a:pt x="150730" y="113525"/>
                </a:lnTo>
                <a:lnTo>
                  <a:pt x="157097" y="101453"/>
                </a:lnTo>
                <a:lnTo>
                  <a:pt x="161492" y="88311"/>
                </a:lnTo>
                <a:lnTo>
                  <a:pt x="162305" y="84661"/>
                </a:lnTo>
                <a:lnTo>
                  <a:pt x="193980" y="91426"/>
                </a:lnTo>
                <a:lnTo>
                  <a:pt x="215728" y="96071"/>
                </a:lnTo>
                <a:lnTo>
                  <a:pt x="229417" y="98995"/>
                </a:lnTo>
                <a:lnTo>
                  <a:pt x="236911" y="100596"/>
                </a:lnTo>
                <a:lnTo>
                  <a:pt x="240077" y="101272"/>
                </a:lnTo>
                <a:lnTo>
                  <a:pt x="238505" y="105997"/>
                </a:lnTo>
                <a:lnTo>
                  <a:pt x="238505" y="108283"/>
                </a:lnTo>
                <a:lnTo>
                  <a:pt x="239851" y="123469"/>
                </a:lnTo>
                <a:lnTo>
                  <a:pt x="243703" y="137656"/>
                </a:lnTo>
                <a:lnTo>
                  <a:pt x="249785" y="150615"/>
                </a:lnTo>
                <a:lnTo>
                  <a:pt x="257822" y="162117"/>
                </a:lnTo>
                <a:lnTo>
                  <a:pt x="267536" y="171933"/>
                </a:lnTo>
                <a:lnTo>
                  <a:pt x="278652" y="179834"/>
                </a:lnTo>
                <a:lnTo>
                  <a:pt x="290893" y="185590"/>
                </a:lnTo>
                <a:lnTo>
                  <a:pt x="303983" y="188973"/>
                </a:lnTo>
                <a:lnTo>
                  <a:pt x="314705" y="189817"/>
                </a:lnTo>
                <a:lnTo>
                  <a:pt x="328883" y="188464"/>
                </a:lnTo>
                <a:close/>
              </a:path>
              <a:path w="359664" h="272796">
                <a:moveTo>
                  <a:pt x="166886" y="66561"/>
                </a:moveTo>
                <a:lnTo>
                  <a:pt x="163291" y="65815"/>
                </a:lnTo>
                <a:lnTo>
                  <a:pt x="162305" y="65611"/>
                </a:lnTo>
                <a:lnTo>
                  <a:pt x="160340" y="51198"/>
                </a:lnTo>
                <a:lnTo>
                  <a:pt x="156120" y="37765"/>
                </a:lnTo>
                <a:lnTo>
                  <a:pt x="149822" y="25519"/>
                </a:lnTo>
                <a:lnTo>
                  <a:pt x="141621" y="14672"/>
                </a:lnTo>
                <a:lnTo>
                  <a:pt x="131693" y="5430"/>
                </a:lnTo>
                <a:lnTo>
                  <a:pt x="96291" y="0"/>
                </a:lnTo>
                <a:lnTo>
                  <a:pt x="109857" y="4157"/>
                </a:lnTo>
                <a:lnTo>
                  <a:pt x="121985" y="10761"/>
                </a:lnTo>
                <a:lnTo>
                  <a:pt x="132427" y="19547"/>
                </a:lnTo>
                <a:lnTo>
                  <a:pt x="140936" y="30248"/>
                </a:lnTo>
                <a:lnTo>
                  <a:pt x="147265" y="42601"/>
                </a:lnTo>
                <a:lnTo>
                  <a:pt x="151166" y="56338"/>
                </a:lnTo>
                <a:lnTo>
                  <a:pt x="152399" y="70183"/>
                </a:lnTo>
                <a:lnTo>
                  <a:pt x="166886" y="66561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8160258" y="598931"/>
            <a:ext cx="1295400" cy="1171194"/>
          </a:xfrm>
          <a:custGeom>
            <a:avLst/>
            <a:gdLst/>
            <a:ahLst/>
            <a:cxnLst/>
            <a:rect l="l" t="t" r="r" b="b"/>
            <a:pathLst>
              <a:path w="1295400" h="1171194">
                <a:moveTo>
                  <a:pt x="1056989" y="523993"/>
                </a:moveTo>
                <a:lnTo>
                  <a:pt x="1067773" y="514441"/>
                </a:lnTo>
                <a:lnTo>
                  <a:pt x="1070610" y="500557"/>
                </a:lnTo>
                <a:lnTo>
                  <a:pt x="1075182" y="487311"/>
                </a:lnTo>
                <a:lnTo>
                  <a:pt x="1081360" y="474839"/>
                </a:lnTo>
                <a:lnTo>
                  <a:pt x="1089018" y="463276"/>
                </a:lnTo>
                <a:lnTo>
                  <a:pt x="1098027" y="452757"/>
                </a:lnTo>
                <a:lnTo>
                  <a:pt x="1108260" y="443417"/>
                </a:lnTo>
                <a:lnTo>
                  <a:pt x="1119588" y="435392"/>
                </a:lnTo>
                <a:lnTo>
                  <a:pt x="1131885" y="428817"/>
                </a:lnTo>
                <a:lnTo>
                  <a:pt x="1145022" y="423828"/>
                </a:lnTo>
                <a:lnTo>
                  <a:pt x="1110162" y="429399"/>
                </a:lnTo>
                <a:lnTo>
                  <a:pt x="1099149" y="437709"/>
                </a:lnTo>
                <a:lnTo>
                  <a:pt x="1089155" y="447216"/>
                </a:lnTo>
                <a:lnTo>
                  <a:pt x="1080294" y="457824"/>
                </a:lnTo>
                <a:lnTo>
                  <a:pt x="1072681" y="469437"/>
                </a:lnTo>
                <a:lnTo>
                  <a:pt x="1066431" y="481956"/>
                </a:lnTo>
                <a:lnTo>
                  <a:pt x="1061655" y="495287"/>
                </a:lnTo>
                <a:lnTo>
                  <a:pt x="1058470" y="509331"/>
                </a:lnTo>
                <a:lnTo>
                  <a:pt x="1056989" y="523993"/>
                </a:lnTo>
                <a:close/>
              </a:path>
              <a:path w="1295400" h="1171194">
                <a:moveTo>
                  <a:pt x="686311" y="1081808"/>
                </a:moveTo>
                <a:lnTo>
                  <a:pt x="696472" y="1076152"/>
                </a:lnTo>
                <a:lnTo>
                  <a:pt x="700834" y="1062930"/>
                </a:lnTo>
                <a:lnTo>
                  <a:pt x="707693" y="1050991"/>
                </a:lnTo>
                <a:lnTo>
                  <a:pt x="716714" y="1040574"/>
                </a:lnTo>
                <a:lnTo>
                  <a:pt x="727561" y="1031916"/>
                </a:lnTo>
                <a:lnTo>
                  <a:pt x="739899" y="1025254"/>
                </a:lnTo>
                <a:lnTo>
                  <a:pt x="753391" y="1020826"/>
                </a:lnTo>
                <a:lnTo>
                  <a:pt x="721167" y="1025663"/>
                </a:lnTo>
                <a:lnTo>
                  <a:pt x="710591" y="1034441"/>
                </a:lnTo>
                <a:lnTo>
                  <a:pt x="701568" y="1044630"/>
                </a:lnTo>
                <a:lnTo>
                  <a:pt x="694347" y="1056045"/>
                </a:lnTo>
                <a:lnTo>
                  <a:pt x="689178" y="1068499"/>
                </a:lnTo>
                <a:lnTo>
                  <a:pt x="686311" y="1081808"/>
                </a:lnTo>
                <a:close/>
              </a:path>
              <a:path w="1295400" h="1171194">
                <a:moveTo>
                  <a:pt x="810994" y="619570"/>
                </a:moveTo>
                <a:lnTo>
                  <a:pt x="823721" y="618744"/>
                </a:lnTo>
                <a:lnTo>
                  <a:pt x="858965" y="615409"/>
                </a:lnTo>
                <a:lnTo>
                  <a:pt x="846166" y="611882"/>
                </a:lnTo>
                <a:lnTo>
                  <a:pt x="832728" y="609958"/>
                </a:lnTo>
                <a:lnTo>
                  <a:pt x="823721" y="609600"/>
                </a:lnTo>
                <a:lnTo>
                  <a:pt x="810575" y="610525"/>
                </a:lnTo>
                <a:lnTo>
                  <a:pt x="797693" y="613205"/>
                </a:lnTo>
                <a:lnTo>
                  <a:pt x="785342" y="617490"/>
                </a:lnTo>
                <a:lnTo>
                  <a:pt x="810994" y="619570"/>
                </a:lnTo>
                <a:close/>
              </a:path>
              <a:path w="1295400" h="1171194">
                <a:moveTo>
                  <a:pt x="121649" y="10924"/>
                </a:move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1543" y="80772"/>
                </a:lnTo>
                <a:lnTo>
                  <a:pt x="160252" y="66152"/>
                </a:lnTo>
                <a:lnTo>
                  <a:pt x="156524" y="52430"/>
                </a:lnTo>
                <a:lnTo>
                  <a:pt x="150580" y="39827"/>
                </a:lnTo>
                <a:lnTo>
                  <a:pt x="142640" y="28561"/>
                </a:lnTo>
                <a:lnTo>
                  <a:pt x="132923" y="18854"/>
                </a:lnTo>
                <a:lnTo>
                  <a:pt x="121649" y="10924"/>
                </a:lnTo>
                <a:close/>
              </a:path>
              <a:path w="1295400" h="1171194">
                <a:moveTo>
                  <a:pt x="534147" y="344263"/>
                </a:moveTo>
                <a:lnTo>
                  <a:pt x="547877" y="342900"/>
                </a:lnTo>
                <a:lnTo>
                  <a:pt x="508307" y="343673"/>
                </a:lnTo>
                <a:lnTo>
                  <a:pt x="497177" y="351377"/>
                </a:lnTo>
                <a:lnTo>
                  <a:pt x="534147" y="344263"/>
                </a:lnTo>
                <a:close/>
              </a:path>
              <a:path w="1295400" h="1171194">
                <a:moveTo>
                  <a:pt x="66754" y="1291"/>
                </a:moveTo>
                <a:lnTo>
                  <a:pt x="53353" y="5019"/>
                </a:lnTo>
                <a:lnTo>
                  <a:pt x="40843" y="10963"/>
                </a:lnTo>
                <a:lnTo>
                  <a:pt x="29502" y="18903"/>
                </a:lnTo>
                <a:lnTo>
                  <a:pt x="19606" y="28620"/>
                </a:lnTo>
                <a:lnTo>
                  <a:pt x="11431" y="39894"/>
                </a:lnTo>
                <a:lnTo>
                  <a:pt x="5254" y="52504"/>
                </a:lnTo>
                <a:lnTo>
                  <a:pt x="1351" y="66232"/>
                </a:lnTo>
                <a:lnTo>
                  <a:pt x="0" y="80772"/>
                </a:lnTo>
                <a:lnTo>
                  <a:pt x="1366" y="95592"/>
                </a:lnTo>
                <a:lnTo>
                  <a:pt x="5282" y="109420"/>
                </a:lnTo>
                <a:lnTo>
                  <a:pt x="11471" y="122055"/>
                </a:lnTo>
                <a:lnTo>
                  <a:pt x="19656" y="133295"/>
                </a:lnTo>
                <a:lnTo>
                  <a:pt x="29562" y="142940"/>
                </a:lnTo>
                <a:lnTo>
                  <a:pt x="40910" y="150788"/>
                </a:lnTo>
                <a:lnTo>
                  <a:pt x="53425" y="156639"/>
                </a:lnTo>
                <a:lnTo>
                  <a:pt x="66831" y="160291"/>
                </a:lnTo>
                <a:lnTo>
                  <a:pt x="80771" y="161544"/>
                </a:lnTo>
                <a:lnTo>
                  <a:pt x="90677" y="161544"/>
                </a:lnTo>
                <a:lnTo>
                  <a:pt x="92963" y="159258"/>
                </a:lnTo>
                <a:lnTo>
                  <a:pt x="108299" y="189929"/>
                </a:lnTo>
                <a:lnTo>
                  <a:pt x="120473" y="214276"/>
                </a:lnTo>
                <a:lnTo>
                  <a:pt x="129848" y="233027"/>
                </a:lnTo>
                <a:lnTo>
                  <a:pt x="136792" y="246915"/>
                </a:lnTo>
                <a:lnTo>
                  <a:pt x="141669" y="256668"/>
                </a:lnTo>
                <a:lnTo>
                  <a:pt x="144844" y="263018"/>
                </a:lnTo>
                <a:lnTo>
                  <a:pt x="146682" y="266695"/>
                </a:lnTo>
                <a:lnTo>
                  <a:pt x="147827" y="268986"/>
                </a:lnTo>
                <a:lnTo>
                  <a:pt x="141419" y="280194"/>
                </a:lnTo>
                <a:lnTo>
                  <a:pt x="136360" y="292084"/>
                </a:lnTo>
                <a:lnTo>
                  <a:pt x="133599" y="304539"/>
                </a:lnTo>
                <a:lnTo>
                  <a:pt x="133349" y="309372"/>
                </a:lnTo>
                <a:lnTo>
                  <a:pt x="135070" y="323597"/>
                </a:lnTo>
                <a:lnTo>
                  <a:pt x="139948" y="336722"/>
                </a:lnTo>
                <a:lnTo>
                  <a:pt x="147563" y="348325"/>
                </a:lnTo>
                <a:lnTo>
                  <a:pt x="157491" y="357983"/>
                </a:lnTo>
                <a:lnTo>
                  <a:pt x="169311" y="365274"/>
                </a:lnTo>
                <a:lnTo>
                  <a:pt x="182600" y="369776"/>
                </a:lnTo>
                <a:lnTo>
                  <a:pt x="195071" y="371094"/>
                </a:lnTo>
                <a:lnTo>
                  <a:pt x="208342" y="369598"/>
                </a:lnTo>
                <a:lnTo>
                  <a:pt x="220727" y="365349"/>
                </a:lnTo>
                <a:lnTo>
                  <a:pt x="231960" y="358697"/>
                </a:lnTo>
                <a:lnTo>
                  <a:pt x="241779" y="349996"/>
                </a:lnTo>
                <a:lnTo>
                  <a:pt x="247649" y="342900"/>
                </a:lnTo>
                <a:lnTo>
                  <a:pt x="240109" y="336449"/>
                </a:lnTo>
                <a:lnTo>
                  <a:pt x="231504" y="347221"/>
                </a:lnTo>
                <a:lnTo>
                  <a:pt x="220404" y="355418"/>
                </a:lnTo>
                <a:lnTo>
                  <a:pt x="207357" y="360496"/>
                </a:lnTo>
                <a:lnTo>
                  <a:pt x="195071" y="361950"/>
                </a:lnTo>
                <a:lnTo>
                  <a:pt x="181061" y="359973"/>
                </a:lnTo>
                <a:lnTo>
                  <a:pt x="168332" y="354409"/>
                </a:lnTo>
                <a:lnTo>
                  <a:pt x="157501" y="345804"/>
                </a:lnTo>
                <a:lnTo>
                  <a:pt x="149181" y="334704"/>
                </a:lnTo>
                <a:lnTo>
                  <a:pt x="143989" y="321657"/>
                </a:lnTo>
                <a:lnTo>
                  <a:pt x="142493" y="309372"/>
                </a:lnTo>
                <a:lnTo>
                  <a:pt x="144525" y="295361"/>
                </a:lnTo>
                <a:lnTo>
                  <a:pt x="150209" y="282632"/>
                </a:lnTo>
                <a:lnTo>
                  <a:pt x="158932" y="271801"/>
                </a:lnTo>
                <a:lnTo>
                  <a:pt x="170077" y="263481"/>
                </a:lnTo>
                <a:lnTo>
                  <a:pt x="183030" y="258289"/>
                </a:lnTo>
                <a:lnTo>
                  <a:pt x="195071" y="256794"/>
                </a:lnTo>
                <a:lnTo>
                  <a:pt x="163829" y="256794"/>
                </a:lnTo>
                <a:lnTo>
                  <a:pt x="148430" y="226447"/>
                </a:lnTo>
                <a:lnTo>
                  <a:pt x="136430" y="202801"/>
                </a:lnTo>
                <a:lnTo>
                  <a:pt x="127407" y="185020"/>
                </a:lnTo>
                <a:lnTo>
                  <a:pt x="120936" y="172268"/>
                </a:lnTo>
                <a:lnTo>
                  <a:pt x="116593" y="163709"/>
                </a:lnTo>
                <a:lnTo>
                  <a:pt x="113953" y="158508"/>
                </a:lnTo>
                <a:lnTo>
                  <a:pt x="112593" y="155827"/>
                </a:lnTo>
                <a:lnTo>
                  <a:pt x="112013" y="154686"/>
                </a:lnTo>
                <a:lnTo>
                  <a:pt x="124345" y="148518"/>
                </a:lnTo>
                <a:lnTo>
                  <a:pt x="135146" y="140580"/>
                </a:lnTo>
                <a:lnTo>
                  <a:pt x="144283" y="131058"/>
                </a:lnTo>
                <a:lnTo>
                  <a:pt x="151625" y="120139"/>
                </a:lnTo>
                <a:lnTo>
                  <a:pt x="157037" y="108008"/>
                </a:lnTo>
                <a:lnTo>
                  <a:pt x="160388" y="94852"/>
                </a:lnTo>
                <a:lnTo>
                  <a:pt x="161543" y="80772"/>
                </a:lnTo>
                <a:lnTo>
                  <a:pt x="151036" y="66395"/>
                </a:lnTo>
                <a:lnTo>
                  <a:pt x="152399" y="80772"/>
                </a:lnTo>
                <a:lnTo>
                  <a:pt x="150970" y="94829"/>
                </a:lnTo>
                <a:lnTo>
                  <a:pt x="146855" y="108113"/>
                </a:lnTo>
                <a:lnTo>
                  <a:pt x="140316" y="120281"/>
                </a:lnTo>
                <a:lnTo>
                  <a:pt x="131615" y="130991"/>
                </a:lnTo>
                <a:lnTo>
                  <a:pt x="121012" y="139900"/>
                </a:lnTo>
                <a:lnTo>
                  <a:pt x="108769" y="146666"/>
                </a:lnTo>
                <a:lnTo>
                  <a:pt x="95148" y="150946"/>
                </a:lnTo>
                <a:lnTo>
                  <a:pt x="80771" y="152400"/>
                </a:lnTo>
                <a:lnTo>
                  <a:pt x="66714" y="150876"/>
                </a:lnTo>
                <a:lnTo>
                  <a:pt x="53430" y="146532"/>
                </a:lnTo>
                <a:lnTo>
                  <a:pt x="41262" y="139711"/>
                </a:lnTo>
                <a:lnTo>
                  <a:pt x="30552" y="130755"/>
                </a:lnTo>
                <a:lnTo>
                  <a:pt x="21643" y="120007"/>
                </a:lnTo>
                <a:lnTo>
                  <a:pt x="14877" y="107808"/>
                </a:lnTo>
                <a:lnTo>
                  <a:pt x="10597" y="94502"/>
                </a:lnTo>
                <a:lnTo>
                  <a:pt x="9143" y="80772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1" y="9144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649" y="10924"/>
                </a:lnTo>
                <a:lnTo>
                  <a:pt x="109039" y="4991"/>
                </a:lnTo>
                <a:lnTo>
                  <a:pt x="95311" y="1277"/>
                </a:lnTo>
                <a:lnTo>
                  <a:pt x="80771" y="0"/>
                </a:lnTo>
                <a:lnTo>
                  <a:pt x="66754" y="1291"/>
                </a:lnTo>
                <a:close/>
              </a:path>
              <a:path w="1295400" h="1171194">
                <a:moveTo>
                  <a:pt x="1066831" y="531405"/>
                </a:moveTo>
                <a:lnTo>
                  <a:pt x="1066799" y="528828"/>
                </a:lnTo>
                <a:lnTo>
                  <a:pt x="1067773" y="514441"/>
                </a:lnTo>
                <a:lnTo>
                  <a:pt x="1056989" y="523993"/>
                </a:lnTo>
                <a:lnTo>
                  <a:pt x="1056893" y="528828"/>
                </a:lnTo>
                <a:lnTo>
                  <a:pt x="1057653" y="541842"/>
                </a:lnTo>
                <a:lnTo>
                  <a:pt x="1060037" y="554199"/>
                </a:lnTo>
                <a:lnTo>
                  <a:pt x="1064206" y="566217"/>
                </a:lnTo>
                <a:lnTo>
                  <a:pt x="1064514" y="566928"/>
                </a:lnTo>
                <a:lnTo>
                  <a:pt x="1033675" y="584398"/>
                </a:lnTo>
                <a:lnTo>
                  <a:pt x="1007234" y="599376"/>
                </a:lnTo>
                <a:lnTo>
                  <a:pt x="984853" y="612055"/>
                </a:lnTo>
                <a:lnTo>
                  <a:pt x="966193" y="622626"/>
                </a:lnTo>
                <a:lnTo>
                  <a:pt x="950916" y="631281"/>
                </a:lnTo>
                <a:lnTo>
                  <a:pt x="938684" y="638210"/>
                </a:lnTo>
                <a:lnTo>
                  <a:pt x="929158" y="643607"/>
                </a:lnTo>
                <a:lnTo>
                  <a:pt x="921999" y="647662"/>
                </a:lnTo>
                <a:lnTo>
                  <a:pt x="916870" y="650568"/>
                </a:lnTo>
                <a:lnTo>
                  <a:pt x="913433" y="652515"/>
                </a:lnTo>
                <a:lnTo>
                  <a:pt x="910278" y="654302"/>
                </a:lnTo>
                <a:lnTo>
                  <a:pt x="909827" y="654558"/>
                </a:lnTo>
                <a:lnTo>
                  <a:pt x="901747" y="644097"/>
                </a:lnTo>
                <a:lnTo>
                  <a:pt x="892519" y="634880"/>
                </a:lnTo>
                <a:lnTo>
                  <a:pt x="882244" y="626979"/>
                </a:lnTo>
                <a:lnTo>
                  <a:pt x="871026" y="620465"/>
                </a:lnTo>
                <a:lnTo>
                  <a:pt x="858965" y="615409"/>
                </a:lnTo>
                <a:lnTo>
                  <a:pt x="823721" y="618744"/>
                </a:lnTo>
                <a:lnTo>
                  <a:pt x="838706" y="619893"/>
                </a:lnTo>
                <a:lnTo>
                  <a:pt x="852886" y="623223"/>
                </a:lnTo>
                <a:lnTo>
                  <a:pt x="866070" y="628557"/>
                </a:lnTo>
                <a:lnTo>
                  <a:pt x="878066" y="635717"/>
                </a:lnTo>
                <a:lnTo>
                  <a:pt x="888683" y="644526"/>
                </a:lnTo>
                <a:lnTo>
                  <a:pt x="897729" y="654807"/>
                </a:lnTo>
                <a:lnTo>
                  <a:pt x="905012" y="666383"/>
                </a:lnTo>
                <a:lnTo>
                  <a:pt x="910341" y="679076"/>
                </a:lnTo>
                <a:lnTo>
                  <a:pt x="913524" y="692710"/>
                </a:lnTo>
                <a:lnTo>
                  <a:pt x="914399" y="704850"/>
                </a:lnTo>
                <a:lnTo>
                  <a:pt x="913172" y="718989"/>
                </a:lnTo>
                <a:lnTo>
                  <a:pt x="909617" y="732373"/>
                </a:lnTo>
                <a:lnTo>
                  <a:pt x="903930" y="744817"/>
                </a:lnTo>
                <a:lnTo>
                  <a:pt x="896305" y="756138"/>
                </a:lnTo>
                <a:lnTo>
                  <a:pt x="886935" y="766152"/>
                </a:lnTo>
                <a:lnTo>
                  <a:pt x="876015" y="774673"/>
                </a:lnTo>
                <a:lnTo>
                  <a:pt x="863738" y="781517"/>
                </a:lnTo>
                <a:lnTo>
                  <a:pt x="850299" y="786501"/>
                </a:lnTo>
                <a:lnTo>
                  <a:pt x="835891" y="789439"/>
                </a:lnTo>
                <a:lnTo>
                  <a:pt x="823721" y="790194"/>
                </a:lnTo>
                <a:lnTo>
                  <a:pt x="808675" y="789035"/>
                </a:lnTo>
                <a:lnTo>
                  <a:pt x="794441" y="785684"/>
                </a:lnTo>
                <a:lnTo>
                  <a:pt x="781214" y="780323"/>
                </a:lnTo>
                <a:lnTo>
                  <a:pt x="769186" y="773137"/>
                </a:lnTo>
                <a:lnTo>
                  <a:pt x="758553" y="764310"/>
                </a:lnTo>
                <a:lnTo>
                  <a:pt x="749508" y="754028"/>
                </a:lnTo>
                <a:lnTo>
                  <a:pt x="742246" y="742473"/>
                </a:lnTo>
                <a:lnTo>
                  <a:pt x="736959" y="729831"/>
                </a:lnTo>
                <a:lnTo>
                  <a:pt x="733843" y="716285"/>
                </a:lnTo>
                <a:lnTo>
                  <a:pt x="733043" y="704850"/>
                </a:lnTo>
                <a:lnTo>
                  <a:pt x="734261" y="690559"/>
                </a:lnTo>
                <a:lnTo>
                  <a:pt x="737787" y="677058"/>
                </a:lnTo>
                <a:lnTo>
                  <a:pt x="743429" y="664526"/>
                </a:lnTo>
                <a:lnTo>
                  <a:pt x="750995" y="653137"/>
                </a:lnTo>
                <a:lnTo>
                  <a:pt x="760295" y="643071"/>
                </a:lnTo>
                <a:lnTo>
                  <a:pt x="771136" y="634504"/>
                </a:lnTo>
                <a:lnTo>
                  <a:pt x="783328" y="627613"/>
                </a:lnTo>
                <a:lnTo>
                  <a:pt x="796677" y="622576"/>
                </a:lnTo>
                <a:lnTo>
                  <a:pt x="810994" y="619570"/>
                </a:lnTo>
                <a:lnTo>
                  <a:pt x="785342" y="617490"/>
                </a:lnTo>
                <a:lnTo>
                  <a:pt x="773788" y="623235"/>
                </a:lnTo>
                <a:lnTo>
                  <a:pt x="763295" y="630290"/>
                </a:lnTo>
                <a:lnTo>
                  <a:pt x="759713" y="633222"/>
                </a:lnTo>
                <a:lnTo>
                  <a:pt x="735862" y="606296"/>
                </a:lnTo>
                <a:lnTo>
                  <a:pt x="714724" y="582435"/>
                </a:lnTo>
                <a:lnTo>
                  <a:pt x="696137" y="561452"/>
                </a:lnTo>
                <a:lnTo>
                  <a:pt x="679937" y="543164"/>
                </a:lnTo>
                <a:lnTo>
                  <a:pt x="665958" y="527385"/>
                </a:lnTo>
                <a:lnTo>
                  <a:pt x="654039" y="513929"/>
                </a:lnTo>
                <a:lnTo>
                  <a:pt x="644014" y="502612"/>
                </a:lnTo>
                <a:lnTo>
                  <a:pt x="635719" y="493249"/>
                </a:lnTo>
                <a:lnTo>
                  <a:pt x="628992" y="485654"/>
                </a:lnTo>
                <a:lnTo>
                  <a:pt x="623666" y="479643"/>
                </a:lnTo>
                <a:lnTo>
                  <a:pt x="619580" y="475029"/>
                </a:lnTo>
                <a:lnTo>
                  <a:pt x="616568" y="471629"/>
                </a:lnTo>
                <a:lnTo>
                  <a:pt x="613112" y="467729"/>
                </a:lnTo>
                <a:lnTo>
                  <a:pt x="611885" y="466344"/>
                </a:lnTo>
                <a:lnTo>
                  <a:pt x="617957" y="455945"/>
                </a:lnTo>
                <a:lnTo>
                  <a:pt x="623067" y="444213"/>
                </a:lnTo>
                <a:lnTo>
                  <a:pt x="626752" y="431551"/>
                </a:lnTo>
                <a:lnTo>
                  <a:pt x="628548" y="418367"/>
                </a:lnTo>
                <a:lnTo>
                  <a:pt x="628649" y="414528"/>
                </a:lnTo>
                <a:lnTo>
                  <a:pt x="627370" y="399749"/>
                </a:lnTo>
                <a:lnTo>
                  <a:pt x="623676" y="385908"/>
                </a:lnTo>
                <a:lnTo>
                  <a:pt x="617785" y="373217"/>
                </a:lnTo>
                <a:lnTo>
                  <a:pt x="609912" y="361886"/>
                </a:lnTo>
                <a:lnTo>
                  <a:pt x="600276" y="352124"/>
                </a:lnTo>
                <a:lnTo>
                  <a:pt x="589093" y="344144"/>
                </a:lnTo>
                <a:lnTo>
                  <a:pt x="576579" y="338155"/>
                </a:lnTo>
                <a:lnTo>
                  <a:pt x="562952" y="334369"/>
                </a:lnTo>
                <a:lnTo>
                  <a:pt x="548428" y="332995"/>
                </a:lnTo>
                <a:lnTo>
                  <a:pt x="547877" y="332994"/>
                </a:lnTo>
                <a:lnTo>
                  <a:pt x="533983" y="334255"/>
                </a:lnTo>
                <a:lnTo>
                  <a:pt x="520684" y="337891"/>
                </a:lnTo>
                <a:lnTo>
                  <a:pt x="508307" y="343673"/>
                </a:lnTo>
                <a:lnTo>
                  <a:pt x="547877" y="342900"/>
                </a:lnTo>
                <a:lnTo>
                  <a:pt x="562635" y="344344"/>
                </a:lnTo>
                <a:lnTo>
                  <a:pt x="576201" y="348501"/>
                </a:lnTo>
                <a:lnTo>
                  <a:pt x="588329" y="355106"/>
                </a:lnTo>
                <a:lnTo>
                  <a:pt x="598771" y="363891"/>
                </a:lnTo>
                <a:lnTo>
                  <a:pt x="607280" y="374593"/>
                </a:lnTo>
                <a:lnTo>
                  <a:pt x="613609" y="386945"/>
                </a:lnTo>
                <a:lnTo>
                  <a:pt x="617510" y="400683"/>
                </a:lnTo>
                <a:lnTo>
                  <a:pt x="618743" y="414528"/>
                </a:lnTo>
                <a:lnTo>
                  <a:pt x="617317" y="428699"/>
                </a:lnTo>
                <a:lnTo>
                  <a:pt x="613205" y="442022"/>
                </a:lnTo>
                <a:lnTo>
                  <a:pt x="606659" y="454160"/>
                </a:lnTo>
                <a:lnTo>
                  <a:pt x="597929" y="464781"/>
                </a:lnTo>
                <a:lnTo>
                  <a:pt x="587267" y="473547"/>
                </a:lnTo>
                <a:lnTo>
                  <a:pt x="574925" y="480125"/>
                </a:lnTo>
                <a:lnTo>
                  <a:pt x="561153" y="484179"/>
                </a:lnTo>
                <a:lnTo>
                  <a:pt x="547877" y="485394"/>
                </a:lnTo>
                <a:lnTo>
                  <a:pt x="533747" y="483887"/>
                </a:lnTo>
                <a:lnTo>
                  <a:pt x="520400" y="479586"/>
                </a:lnTo>
                <a:lnTo>
                  <a:pt x="508184" y="472822"/>
                </a:lnTo>
                <a:lnTo>
                  <a:pt x="497448" y="463923"/>
                </a:lnTo>
                <a:lnTo>
                  <a:pt x="488540" y="453219"/>
                </a:lnTo>
                <a:lnTo>
                  <a:pt x="481806" y="441040"/>
                </a:lnTo>
                <a:lnTo>
                  <a:pt x="477596" y="427715"/>
                </a:lnTo>
                <a:lnTo>
                  <a:pt x="476249" y="414528"/>
                </a:lnTo>
                <a:lnTo>
                  <a:pt x="477773" y="399812"/>
                </a:lnTo>
                <a:lnTo>
                  <a:pt x="482117" y="386221"/>
                </a:lnTo>
                <a:lnTo>
                  <a:pt x="488938" y="374014"/>
                </a:lnTo>
                <a:lnTo>
                  <a:pt x="497894" y="363454"/>
                </a:lnTo>
                <a:lnTo>
                  <a:pt x="508642" y="354801"/>
                </a:lnTo>
                <a:lnTo>
                  <a:pt x="520841" y="348317"/>
                </a:lnTo>
                <a:lnTo>
                  <a:pt x="534147" y="344263"/>
                </a:lnTo>
                <a:lnTo>
                  <a:pt x="497177" y="351377"/>
                </a:lnTo>
                <a:lnTo>
                  <a:pt x="487621" y="360777"/>
                </a:lnTo>
                <a:lnTo>
                  <a:pt x="479965" y="371647"/>
                </a:lnTo>
                <a:lnTo>
                  <a:pt x="474536" y="383760"/>
                </a:lnTo>
                <a:lnTo>
                  <a:pt x="473963" y="385572"/>
                </a:lnTo>
                <a:lnTo>
                  <a:pt x="439204" y="376158"/>
                </a:lnTo>
                <a:lnTo>
                  <a:pt x="408324" y="367794"/>
                </a:lnTo>
                <a:lnTo>
                  <a:pt x="381093" y="360419"/>
                </a:lnTo>
                <a:lnTo>
                  <a:pt x="357282" y="353970"/>
                </a:lnTo>
                <a:lnTo>
                  <a:pt x="336662" y="348386"/>
                </a:lnTo>
                <a:lnTo>
                  <a:pt x="319002" y="343603"/>
                </a:lnTo>
                <a:lnTo>
                  <a:pt x="304074" y="339560"/>
                </a:lnTo>
                <a:lnTo>
                  <a:pt x="291648" y="336194"/>
                </a:lnTo>
                <a:lnTo>
                  <a:pt x="281494" y="333444"/>
                </a:lnTo>
                <a:lnTo>
                  <a:pt x="273383" y="331248"/>
                </a:lnTo>
                <a:lnTo>
                  <a:pt x="267086" y="329542"/>
                </a:lnTo>
                <a:lnTo>
                  <a:pt x="262373" y="328266"/>
                </a:lnTo>
                <a:lnTo>
                  <a:pt x="259014" y="327356"/>
                </a:lnTo>
                <a:lnTo>
                  <a:pt x="255443" y="326389"/>
                </a:lnTo>
                <a:lnTo>
                  <a:pt x="254507" y="326136"/>
                </a:lnTo>
                <a:lnTo>
                  <a:pt x="256793" y="321564"/>
                </a:lnTo>
                <a:lnTo>
                  <a:pt x="256793" y="309372"/>
                </a:lnTo>
                <a:lnTo>
                  <a:pt x="255197" y="295146"/>
                </a:lnTo>
                <a:lnTo>
                  <a:pt x="250606" y="282021"/>
                </a:lnTo>
                <a:lnTo>
                  <a:pt x="243316" y="270418"/>
                </a:lnTo>
                <a:lnTo>
                  <a:pt x="233623" y="260760"/>
                </a:lnTo>
                <a:lnTo>
                  <a:pt x="221821" y="253469"/>
                </a:lnTo>
                <a:lnTo>
                  <a:pt x="208207" y="248967"/>
                </a:lnTo>
                <a:lnTo>
                  <a:pt x="195071" y="247650"/>
                </a:lnTo>
                <a:lnTo>
                  <a:pt x="181967" y="248829"/>
                </a:lnTo>
                <a:lnTo>
                  <a:pt x="170289" y="252911"/>
                </a:lnTo>
                <a:lnTo>
                  <a:pt x="163829" y="256794"/>
                </a:lnTo>
                <a:lnTo>
                  <a:pt x="195071" y="256794"/>
                </a:lnTo>
                <a:lnTo>
                  <a:pt x="209351" y="258825"/>
                </a:lnTo>
                <a:lnTo>
                  <a:pt x="222149" y="264509"/>
                </a:lnTo>
                <a:lnTo>
                  <a:pt x="232921" y="273232"/>
                </a:lnTo>
                <a:lnTo>
                  <a:pt x="241118" y="284377"/>
                </a:lnTo>
                <a:lnTo>
                  <a:pt x="246196" y="297330"/>
                </a:lnTo>
                <a:lnTo>
                  <a:pt x="247649" y="309372"/>
                </a:lnTo>
                <a:lnTo>
                  <a:pt x="245673" y="323651"/>
                </a:lnTo>
                <a:lnTo>
                  <a:pt x="240109" y="336449"/>
                </a:lnTo>
                <a:lnTo>
                  <a:pt x="247649" y="342900"/>
                </a:lnTo>
                <a:lnTo>
                  <a:pt x="282351" y="352592"/>
                </a:lnTo>
                <a:lnTo>
                  <a:pt x="313216" y="361213"/>
                </a:lnTo>
                <a:lnTo>
                  <a:pt x="340467" y="368824"/>
                </a:lnTo>
                <a:lnTo>
                  <a:pt x="364331" y="375490"/>
                </a:lnTo>
                <a:lnTo>
                  <a:pt x="385032" y="381272"/>
                </a:lnTo>
                <a:lnTo>
                  <a:pt x="402795" y="386233"/>
                </a:lnTo>
                <a:lnTo>
                  <a:pt x="417844" y="390437"/>
                </a:lnTo>
                <a:lnTo>
                  <a:pt x="430405" y="393945"/>
                </a:lnTo>
                <a:lnTo>
                  <a:pt x="440703" y="396821"/>
                </a:lnTo>
                <a:lnTo>
                  <a:pt x="448962" y="399128"/>
                </a:lnTo>
                <a:lnTo>
                  <a:pt x="455408" y="400929"/>
                </a:lnTo>
                <a:lnTo>
                  <a:pt x="460264" y="402285"/>
                </a:lnTo>
                <a:lnTo>
                  <a:pt x="463757" y="403261"/>
                </a:lnTo>
                <a:lnTo>
                  <a:pt x="467549" y="404320"/>
                </a:lnTo>
                <a:lnTo>
                  <a:pt x="466343" y="406908"/>
                </a:lnTo>
                <a:lnTo>
                  <a:pt x="466343" y="414528"/>
                </a:lnTo>
                <a:lnTo>
                  <a:pt x="467699" y="429080"/>
                </a:lnTo>
                <a:lnTo>
                  <a:pt x="471587" y="442744"/>
                </a:lnTo>
                <a:lnTo>
                  <a:pt x="477741" y="455303"/>
                </a:lnTo>
                <a:lnTo>
                  <a:pt x="485896" y="466539"/>
                </a:lnTo>
                <a:lnTo>
                  <a:pt x="495784" y="476237"/>
                </a:lnTo>
                <a:lnTo>
                  <a:pt x="507139" y="484178"/>
                </a:lnTo>
                <a:lnTo>
                  <a:pt x="519696" y="490146"/>
                </a:lnTo>
                <a:lnTo>
                  <a:pt x="533186" y="493925"/>
                </a:lnTo>
                <a:lnTo>
                  <a:pt x="547345" y="495298"/>
                </a:lnTo>
                <a:lnTo>
                  <a:pt x="547877" y="495300"/>
                </a:lnTo>
                <a:lnTo>
                  <a:pt x="561240" y="494140"/>
                </a:lnTo>
                <a:lnTo>
                  <a:pt x="573655" y="490882"/>
                </a:lnTo>
                <a:lnTo>
                  <a:pt x="585254" y="485851"/>
                </a:lnTo>
                <a:lnTo>
                  <a:pt x="596166" y="479375"/>
                </a:lnTo>
                <a:lnTo>
                  <a:pt x="597407" y="478536"/>
                </a:lnTo>
                <a:lnTo>
                  <a:pt x="621088" y="505633"/>
                </a:lnTo>
                <a:lnTo>
                  <a:pt x="642093" y="529671"/>
                </a:lnTo>
                <a:lnTo>
                  <a:pt x="660585" y="550832"/>
                </a:lnTo>
                <a:lnTo>
                  <a:pt x="676723" y="569299"/>
                </a:lnTo>
                <a:lnTo>
                  <a:pt x="690667" y="585256"/>
                </a:lnTo>
                <a:lnTo>
                  <a:pt x="702578" y="598886"/>
                </a:lnTo>
                <a:lnTo>
                  <a:pt x="712616" y="610372"/>
                </a:lnTo>
                <a:lnTo>
                  <a:pt x="720941" y="619899"/>
                </a:lnTo>
                <a:lnTo>
                  <a:pt x="727714" y="627649"/>
                </a:lnTo>
                <a:lnTo>
                  <a:pt x="733094" y="633805"/>
                </a:lnTo>
                <a:lnTo>
                  <a:pt x="737241" y="638552"/>
                </a:lnTo>
                <a:lnTo>
                  <a:pt x="740317" y="642071"/>
                </a:lnTo>
                <a:lnTo>
                  <a:pt x="743894" y="646165"/>
                </a:lnTo>
                <a:lnTo>
                  <a:pt x="745235" y="647700"/>
                </a:lnTo>
                <a:lnTo>
                  <a:pt x="738072" y="657572"/>
                </a:lnTo>
                <a:lnTo>
                  <a:pt x="732032" y="668856"/>
                </a:lnTo>
                <a:lnTo>
                  <a:pt x="727444" y="681181"/>
                </a:lnTo>
                <a:lnTo>
                  <a:pt x="724638" y="694176"/>
                </a:lnTo>
                <a:lnTo>
                  <a:pt x="723899" y="704850"/>
                </a:lnTo>
                <a:lnTo>
                  <a:pt x="725009" y="718870"/>
                </a:lnTo>
                <a:lnTo>
                  <a:pt x="728209" y="732236"/>
                </a:lnTo>
                <a:lnTo>
                  <a:pt x="733308" y="744808"/>
                </a:lnTo>
                <a:lnTo>
                  <a:pt x="740116" y="756447"/>
                </a:lnTo>
                <a:lnTo>
                  <a:pt x="748442" y="767011"/>
                </a:lnTo>
                <a:lnTo>
                  <a:pt x="758093" y="776361"/>
                </a:lnTo>
                <a:lnTo>
                  <a:pt x="768879" y="784356"/>
                </a:lnTo>
                <a:lnTo>
                  <a:pt x="780610" y="790856"/>
                </a:lnTo>
                <a:lnTo>
                  <a:pt x="792479" y="795528"/>
                </a:lnTo>
                <a:lnTo>
                  <a:pt x="787048" y="831024"/>
                </a:lnTo>
                <a:lnTo>
                  <a:pt x="782252" y="862364"/>
                </a:lnTo>
                <a:lnTo>
                  <a:pt x="778053" y="889805"/>
                </a:lnTo>
                <a:lnTo>
                  <a:pt x="774410" y="913606"/>
                </a:lnTo>
                <a:lnTo>
                  <a:pt x="771286" y="934028"/>
                </a:lnTo>
                <a:lnTo>
                  <a:pt x="768638" y="951327"/>
                </a:lnTo>
                <a:lnTo>
                  <a:pt x="766429" y="965764"/>
                </a:lnTo>
                <a:lnTo>
                  <a:pt x="764618" y="977597"/>
                </a:lnTo>
                <a:lnTo>
                  <a:pt x="763166" y="987086"/>
                </a:lnTo>
                <a:lnTo>
                  <a:pt x="762034" y="994488"/>
                </a:lnTo>
                <a:lnTo>
                  <a:pt x="761180" y="1000064"/>
                </a:lnTo>
                <a:lnTo>
                  <a:pt x="760567" y="1004071"/>
                </a:lnTo>
                <a:lnTo>
                  <a:pt x="760154" y="1006770"/>
                </a:lnTo>
                <a:lnTo>
                  <a:pt x="759713" y="1009650"/>
                </a:lnTo>
                <a:lnTo>
                  <a:pt x="745978" y="1013082"/>
                </a:lnTo>
                <a:lnTo>
                  <a:pt x="733046" y="1018481"/>
                </a:lnTo>
                <a:lnTo>
                  <a:pt x="721167" y="1025663"/>
                </a:lnTo>
                <a:lnTo>
                  <a:pt x="753391" y="1020826"/>
                </a:lnTo>
                <a:lnTo>
                  <a:pt x="767703" y="1018869"/>
                </a:lnTo>
                <a:lnTo>
                  <a:pt x="786456" y="1020136"/>
                </a:lnTo>
                <a:lnTo>
                  <a:pt x="800586" y="1024006"/>
                </a:lnTo>
                <a:lnTo>
                  <a:pt x="813298" y="1030165"/>
                </a:lnTo>
                <a:lnTo>
                  <a:pt x="824354" y="1038376"/>
                </a:lnTo>
                <a:lnTo>
                  <a:pt x="833516" y="1048402"/>
                </a:lnTo>
                <a:lnTo>
                  <a:pt x="840546" y="1060004"/>
                </a:lnTo>
                <a:lnTo>
                  <a:pt x="845208" y="1072947"/>
                </a:lnTo>
                <a:lnTo>
                  <a:pt x="847264" y="1086992"/>
                </a:lnTo>
                <a:lnTo>
                  <a:pt x="847343" y="1090422"/>
                </a:lnTo>
                <a:lnTo>
                  <a:pt x="845933" y="1104691"/>
                </a:lnTo>
                <a:lnTo>
                  <a:pt x="841862" y="1117913"/>
                </a:lnTo>
                <a:lnTo>
                  <a:pt x="835365" y="1129852"/>
                </a:lnTo>
                <a:lnTo>
                  <a:pt x="826682" y="1140269"/>
                </a:lnTo>
                <a:lnTo>
                  <a:pt x="816050" y="1148927"/>
                </a:lnTo>
                <a:lnTo>
                  <a:pt x="803705" y="1155589"/>
                </a:lnTo>
                <a:lnTo>
                  <a:pt x="789886" y="1160017"/>
                </a:lnTo>
                <a:lnTo>
                  <a:pt x="774830" y="1161974"/>
                </a:lnTo>
                <a:lnTo>
                  <a:pt x="771143" y="1162050"/>
                </a:lnTo>
                <a:lnTo>
                  <a:pt x="756689" y="1160707"/>
                </a:lnTo>
                <a:lnTo>
                  <a:pt x="742974" y="1156837"/>
                </a:lnTo>
                <a:lnTo>
                  <a:pt x="730335" y="1150678"/>
                </a:lnTo>
                <a:lnTo>
                  <a:pt x="719108" y="1142467"/>
                </a:lnTo>
                <a:lnTo>
                  <a:pt x="709628" y="1132441"/>
                </a:lnTo>
                <a:lnTo>
                  <a:pt x="702231" y="1120839"/>
                </a:lnTo>
                <a:lnTo>
                  <a:pt x="697254" y="1107896"/>
                </a:lnTo>
                <a:lnTo>
                  <a:pt x="695030" y="1093851"/>
                </a:lnTo>
                <a:lnTo>
                  <a:pt x="694943" y="1090422"/>
                </a:lnTo>
                <a:lnTo>
                  <a:pt x="696472" y="1076152"/>
                </a:lnTo>
                <a:lnTo>
                  <a:pt x="686311" y="1081808"/>
                </a:lnTo>
                <a:lnTo>
                  <a:pt x="685799" y="1090422"/>
                </a:lnTo>
                <a:lnTo>
                  <a:pt x="687170" y="1104841"/>
                </a:lnTo>
                <a:lnTo>
                  <a:pt x="691099" y="1118328"/>
                </a:lnTo>
                <a:lnTo>
                  <a:pt x="697316" y="1130698"/>
                </a:lnTo>
                <a:lnTo>
                  <a:pt x="705550" y="1141766"/>
                </a:lnTo>
                <a:lnTo>
                  <a:pt x="715529" y="1151348"/>
                </a:lnTo>
                <a:lnTo>
                  <a:pt x="726983" y="1159259"/>
                </a:lnTo>
                <a:lnTo>
                  <a:pt x="739639" y="1165313"/>
                </a:lnTo>
                <a:lnTo>
                  <a:pt x="753226" y="1169327"/>
                </a:lnTo>
                <a:lnTo>
                  <a:pt x="767474" y="1171116"/>
                </a:lnTo>
                <a:lnTo>
                  <a:pt x="771143" y="1171194"/>
                </a:lnTo>
                <a:lnTo>
                  <a:pt x="786257" y="1170007"/>
                </a:lnTo>
                <a:lnTo>
                  <a:pt x="800472" y="1166569"/>
                </a:lnTo>
                <a:lnTo>
                  <a:pt x="813578" y="1161062"/>
                </a:lnTo>
                <a:lnTo>
                  <a:pt x="825364" y="1153667"/>
                </a:lnTo>
                <a:lnTo>
                  <a:pt x="835621" y="1144567"/>
                </a:lnTo>
                <a:lnTo>
                  <a:pt x="844137" y="1133944"/>
                </a:lnTo>
                <a:lnTo>
                  <a:pt x="850701" y="1121980"/>
                </a:lnTo>
                <a:lnTo>
                  <a:pt x="855104" y="1108857"/>
                </a:lnTo>
                <a:lnTo>
                  <a:pt x="857134" y="1094757"/>
                </a:lnTo>
                <a:lnTo>
                  <a:pt x="857249" y="1090422"/>
                </a:lnTo>
                <a:lnTo>
                  <a:pt x="855970" y="1076169"/>
                </a:lnTo>
                <a:lnTo>
                  <a:pt x="852279" y="1062812"/>
                </a:lnTo>
                <a:lnTo>
                  <a:pt x="846393" y="1050528"/>
                </a:lnTo>
                <a:lnTo>
                  <a:pt x="838533" y="1039495"/>
                </a:lnTo>
                <a:lnTo>
                  <a:pt x="828917" y="1029891"/>
                </a:lnTo>
                <a:lnTo>
                  <a:pt x="817764" y="1021894"/>
                </a:lnTo>
                <a:lnTo>
                  <a:pt x="805293" y="1015682"/>
                </a:lnTo>
                <a:lnTo>
                  <a:pt x="791723" y="1011432"/>
                </a:lnTo>
                <a:lnTo>
                  <a:pt x="781049" y="1009650"/>
                </a:lnTo>
                <a:lnTo>
                  <a:pt x="786211" y="974162"/>
                </a:lnTo>
                <a:lnTo>
                  <a:pt x="790755" y="942926"/>
                </a:lnTo>
                <a:lnTo>
                  <a:pt x="794719" y="915670"/>
                </a:lnTo>
                <a:lnTo>
                  <a:pt x="798144" y="892123"/>
                </a:lnTo>
                <a:lnTo>
                  <a:pt x="801069" y="872014"/>
                </a:lnTo>
                <a:lnTo>
                  <a:pt x="803534" y="855071"/>
                </a:lnTo>
                <a:lnTo>
                  <a:pt x="805577" y="841022"/>
                </a:lnTo>
                <a:lnTo>
                  <a:pt x="807239" y="829598"/>
                </a:lnTo>
                <a:lnTo>
                  <a:pt x="808558" y="820526"/>
                </a:lnTo>
                <a:lnTo>
                  <a:pt x="809575" y="813536"/>
                </a:lnTo>
                <a:lnTo>
                  <a:pt x="810329" y="808356"/>
                </a:lnTo>
                <a:lnTo>
                  <a:pt x="810858" y="804714"/>
                </a:lnTo>
                <a:lnTo>
                  <a:pt x="811404" y="800963"/>
                </a:lnTo>
                <a:lnTo>
                  <a:pt x="811529" y="800100"/>
                </a:lnTo>
                <a:lnTo>
                  <a:pt x="823721" y="800100"/>
                </a:lnTo>
                <a:lnTo>
                  <a:pt x="839113" y="799040"/>
                </a:lnTo>
                <a:lnTo>
                  <a:pt x="853636" y="795965"/>
                </a:lnTo>
                <a:lnTo>
                  <a:pt x="867160" y="791028"/>
                </a:lnTo>
                <a:lnTo>
                  <a:pt x="879552" y="784381"/>
                </a:lnTo>
                <a:lnTo>
                  <a:pt x="890680" y="776178"/>
                </a:lnTo>
                <a:lnTo>
                  <a:pt x="900412" y="766573"/>
                </a:lnTo>
                <a:lnTo>
                  <a:pt x="908617" y="755718"/>
                </a:lnTo>
                <a:lnTo>
                  <a:pt x="915163" y="743767"/>
                </a:lnTo>
                <a:lnTo>
                  <a:pt x="919917" y="730874"/>
                </a:lnTo>
                <a:lnTo>
                  <a:pt x="922748" y="717191"/>
                </a:lnTo>
                <a:lnTo>
                  <a:pt x="923543" y="704850"/>
                </a:lnTo>
                <a:lnTo>
                  <a:pt x="922698" y="691484"/>
                </a:lnTo>
                <a:lnTo>
                  <a:pt x="920646" y="679005"/>
                </a:lnTo>
                <a:lnTo>
                  <a:pt x="918971" y="671322"/>
                </a:lnTo>
                <a:lnTo>
                  <a:pt x="949990" y="654208"/>
                </a:lnTo>
                <a:lnTo>
                  <a:pt x="976558" y="639550"/>
                </a:lnTo>
                <a:lnTo>
                  <a:pt x="999019" y="627158"/>
                </a:lnTo>
                <a:lnTo>
                  <a:pt x="1017718" y="616841"/>
                </a:lnTo>
                <a:lnTo>
                  <a:pt x="1033000" y="608409"/>
                </a:lnTo>
                <a:lnTo>
                  <a:pt x="1045209" y="601673"/>
                </a:lnTo>
                <a:lnTo>
                  <a:pt x="1054691" y="596442"/>
                </a:lnTo>
                <a:lnTo>
                  <a:pt x="1061791" y="592525"/>
                </a:lnTo>
                <a:lnTo>
                  <a:pt x="1066852" y="589732"/>
                </a:lnTo>
                <a:lnTo>
                  <a:pt x="1070220" y="587874"/>
                </a:lnTo>
                <a:lnTo>
                  <a:pt x="1073257" y="586199"/>
                </a:lnTo>
                <a:lnTo>
                  <a:pt x="1073658" y="585978"/>
                </a:lnTo>
                <a:lnTo>
                  <a:pt x="1080335" y="597000"/>
                </a:lnTo>
                <a:lnTo>
                  <a:pt x="1088211" y="607242"/>
                </a:lnTo>
                <a:lnTo>
                  <a:pt x="1097206" y="616590"/>
                </a:lnTo>
                <a:lnTo>
                  <a:pt x="1107238" y="624930"/>
                </a:lnTo>
                <a:lnTo>
                  <a:pt x="1118225" y="632149"/>
                </a:lnTo>
                <a:lnTo>
                  <a:pt x="1130086" y="638132"/>
                </a:lnTo>
                <a:lnTo>
                  <a:pt x="1142740" y="642765"/>
                </a:lnTo>
                <a:lnTo>
                  <a:pt x="1156106" y="645935"/>
                </a:lnTo>
                <a:lnTo>
                  <a:pt x="1170102" y="647528"/>
                </a:lnTo>
                <a:lnTo>
                  <a:pt x="1176527" y="647700"/>
                </a:lnTo>
                <a:lnTo>
                  <a:pt x="1191301" y="646816"/>
                </a:lnTo>
                <a:lnTo>
                  <a:pt x="1205503" y="644233"/>
                </a:lnTo>
                <a:lnTo>
                  <a:pt x="1219036" y="640050"/>
                </a:lnTo>
                <a:lnTo>
                  <a:pt x="1231796" y="634368"/>
                </a:lnTo>
                <a:lnTo>
                  <a:pt x="1243685" y="627289"/>
                </a:lnTo>
                <a:lnTo>
                  <a:pt x="1254602" y="618911"/>
                </a:lnTo>
                <a:lnTo>
                  <a:pt x="1264446" y="609336"/>
                </a:lnTo>
                <a:lnTo>
                  <a:pt x="1273116" y="598665"/>
                </a:lnTo>
                <a:lnTo>
                  <a:pt x="1280513" y="586997"/>
                </a:lnTo>
                <a:lnTo>
                  <a:pt x="1286535" y="574434"/>
                </a:lnTo>
                <a:lnTo>
                  <a:pt x="1291082" y="561075"/>
                </a:lnTo>
                <a:lnTo>
                  <a:pt x="1294054" y="547023"/>
                </a:lnTo>
                <a:lnTo>
                  <a:pt x="1295349" y="532376"/>
                </a:lnTo>
                <a:lnTo>
                  <a:pt x="1295399" y="528828"/>
                </a:lnTo>
                <a:lnTo>
                  <a:pt x="1294522" y="513941"/>
                </a:lnTo>
                <a:lnTo>
                  <a:pt x="1291954" y="499645"/>
                </a:lnTo>
                <a:lnTo>
                  <a:pt x="1287797" y="486037"/>
                </a:lnTo>
                <a:lnTo>
                  <a:pt x="1282150" y="473215"/>
                </a:lnTo>
                <a:lnTo>
                  <a:pt x="1275112" y="461275"/>
                </a:lnTo>
                <a:lnTo>
                  <a:pt x="1266784" y="450316"/>
                </a:lnTo>
                <a:lnTo>
                  <a:pt x="1257263" y="440436"/>
                </a:lnTo>
                <a:lnTo>
                  <a:pt x="1246651" y="431731"/>
                </a:lnTo>
                <a:lnTo>
                  <a:pt x="1235046" y="424300"/>
                </a:lnTo>
                <a:lnTo>
                  <a:pt x="1222549" y="418240"/>
                </a:lnTo>
                <a:lnTo>
                  <a:pt x="1209258" y="413649"/>
                </a:lnTo>
                <a:lnTo>
                  <a:pt x="1195274" y="410624"/>
                </a:lnTo>
                <a:lnTo>
                  <a:pt x="1180695" y="409263"/>
                </a:lnTo>
                <a:lnTo>
                  <a:pt x="1176527" y="409194"/>
                </a:lnTo>
                <a:lnTo>
                  <a:pt x="1162128" y="410066"/>
                </a:lnTo>
                <a:lnTo>
                  <a:pt x="1148178" y="412620"/>
                </a:lnTo>
                <a:lnTo>
                  <a:pt x="1134791" y="416757"/>
                </a:lnTo>
                <a:lnTo>
                  <a:pt x="1122081" y="422383"/>
                </a:lnTo>
                <a:lnTo>
                  <a:pt x="1110162" y="429399"/>
                </a:lnTo>
                <a:lnTo>
                  <a:pt x="1145022" y="423828"/>
                </a:lnTo>
                <a:lnTo>
                  <a:pt x="1158871" y="420560"/>
                </a:lnTo>
                <a:lnTo>
                  <a:pt x="1173304" y="419148"/>
                </a:lnTo>
                <a:lnTo>
                  <a:pt x="1191423" y="420094"/>
                </a:lnTo>
                <a:lnTo>
                  <a:pt x="1205624" y="422988"/>
                </a:lnTo>
                <a:lnTo>
                  <a:pt x="1219022" y="427643"/>
                </a:lnTo>
                <a:lnTo>
                  <a:pt x="1231506" y="433922"/>
                </a:lnTo>
                <a:lnTo>
                  <a:pt x="1242970" y="441691"/>
                </a:lnTo>
                <a:lnTo>
                  <a:pt x="1253303" y="450810"/>
                </a:lnTo>
                <a:lnTo>
                  <a:pt x="1262396" y="461144"/>
                </a:lnTo>
                <a:lnTo>
                  <a:pt x="1270142" y="472557"/>
                </a:lnTo>
                <a:lnTo>
                  <a:pt x="1276430" y="484910"/>
                </a:lnTo>
                <a:lnTo>
                  <a:pt x="1281152" y="498068"/>
                </a:lnTo>
                <a:lnTo>
                  <a:pt x="1284200" y="511893"/>
                </a:lnTo>
                <a:lnTo>
                  <a:pt x="1285464" y="526249"/>
                </a:lnTo>
                <a:lnTo>
                  <a:pt x="1285493" y="528828"/>
                </a:lnTo>
                <a:lnTo>
                  <a:pt x="1284549" y="543298"/>
                </a:lnTo>
                <a:lnTo>
                  <a:pt x="1281790" y="557233"/>
                </a:lnTo>
                <a:lnTo>
                  <a:pt x="1277325" y="570497"/>
                </a:lnTo>
                <a:lnTo>
                  <a:pt x="1271265" y="582958"/>
                </a:lnTo>
                <a:lnTo>
                  <a:pt x="1263720" y="594484"/>
                </a:lnTo>
                <a:lnTo>
                  <a:pt x="1254800" y="604940"/>
                </a:lnTo>
                <a:lnTo>
                  <a:pt x="1244615" y="614194"/>
                </a:lnTo>
                <a:lnTo>
                  <a:pt x="1233275" y="622113"/>
                </a:lnTo>
                <a:lnTo>
                  <a:pt x="1220890" y="628564"/>
                </a:lnTo>
                <a:lnTo>
                  <a:pt x="1207570" y="633413"/>
                </a:lnTo>
                <a:lnTo>
                  <a:pt x="1193426" y="636528"/>
                </a:lnTo>
                <a:lnTo>
                  <a:pt x="1178566" y="637775"/>
                </a:lnTo>
                <a:lnTo>
                  <a:pt x="1176527" y="637794"/>
                </a:lnTo>
                <a:lnTo>
                  <a:pt x="1161933" y="636813"/>
                </a:lnTo>
                <a:lnTo>
                  <a:pt x="1147900" y="633960"/>
                </a:lnTo>
                <a:lnTo>
                  <a:pt x="1134557" y="629366"/>
                </a:lnTo>
                <a:lnTo>
                  <a:pt x="1122033" y="623163"/>
                </a:lnTo>
                <a:lnTo>
                  <a:pt x="1110458" y="615482"/>
                </a:lnTo>
                <a:lnTo>
                  <a:pt x="1099959" y="606456"/>
                </a:lnTo>
                <a:lnTo>
                  <a:pt x="1090668" y="596215"/>
                </a:lnTo>
                <a:lnTo>
                  <a:pt x="1082712" y="584891"/>
                </a:lnTo>
                <a:lnTo>
                  <a:pt x="1076221" y="572617"/>
                </a:lnTo>
                <a:lnTo>
                  <a:pt x="1071325" y="559523"/>
                </a:lnTo>
                <a:lnTo>
                  <a:pt x="1068152" y="545742"/>
                </a:lnTo>
                <a:lnTo>
                  <a:pt x="1066831" y="531405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9" name="object 49"/>
          <p:cNvSpPr/>
          <p:nvPr/>
        </p:nvSpPr>
        <p:spPr>
          <a:xfrm>
            <a:off x="6006084" y="454151"/>
            <a:ext cx="904494" cy="1277874"/>
          </a:xfrm>
          <a:custGeom>
            <a:avLst/>
            <a:gdLst/>
            <a:ahLst/>
            <a:cxnLst/>
            <a:rect l="l" t="t" r="r" b="b"/>
            <a:pathLst>
              <a:path w="904493" h="1277874">
                <a:moveTo>
                  <a:pt x="684478" y="707844"/>
                </a:moveTo>
                <a:lnTo>
                  <a:pt x="698509" y="706035"/>
                </a:lnTo>
                <a:lnTo>
                  <a:pt x="709422" y="705612"/>
                </a:lnTo>
                <a:lnTo>
                  <a:pt x="753831" y="703151"/>
                </a:lnTo>
                <a:lnTo>
                  <a:pt x="745236" y="701040"/>
                </a:lnTo>
                <a:lnTo>
                  <a:pt x="749116" y="665564"/>
                </a:lnTo>
                <a:lnTo>
                  <a:pt x="752494" y="634673"/>
                </a:lnTo>
                <a:lnTo>
                  <a:pt x="755406" y="608050"/>
                </a:lnTo>
                <a:lnTo>
                  <a:pt x="757886" y="585377"/>
                </a:lnTo>
                <a:lnTo>
                  <a:pt x="759969" y="566338"/>
                </a:lnTo>
                <a:lnTo>
                  <a:pt x="761688" y="550614"/>
                </a:lnTo>
                <a:lnTo>
                  <a:pt x="763080" y="537890"/>
                </a:lnTo>
                <a:lnTo>
                  <a:pt x="764179" y="527846"/>
                </a:lnTo>
                <a:lnTo>
                  <a:pt x="765018" y="520167"/>
                </a:lnTo>
                <a:lnTo>
                  <a:pt x="765634" y="514535"/>
                </a:lnTo>
                <a:lnTo>
                  <a:pt x="766061" y="510632"/>
                </a:lnTo>
                <a:lnTo>
                  <a:pt x="766486" y="506747"/>
                </a:lnTo>
                <a:lnTo>
                  <a:pt x="766572" y="505968"/>
                </a:lnTo>
                <a:lnTo>
                  <a:pt x="780981" y="504650"/>
                </a:lnTo>
                <a:lnTo>
                  <a:pt x="794963" y="501918"/>
                </a:lnTo>
                <a:lnTo>
                  <a:pt x="808443" y="497845"/>
                </a:lnTo>
                <a:lnTo>
                  <a:pt x="821347" y="492510"/>
                </a:lnTo>
                <a:lnTo>
                  <a:pt x="833601" y="485988"/>
                </a:lnTo>
                <a:lnTo>
                  <a:pt x="845132" y="478355"/>
                </a:lnTo>
                <a:lnTo>
                  <a:pt x="855866" y="469687"/>
                </a:lnTo>
                <a:lnTo>
                  <a:pt x="865728" y="460062"/>
                </a:lnTo>
                <a:lnTo>
                  <a:pt x="874646" y="449554"/>
                </a:lnTo>
                <a:lnTo>
                  <a:pt x="882544" y="438240"/>
                </a:lnTo>
                <a:lnTo>
                  <a:pt x="889350" y="426197"/>
                </a:lnTo>
                <a:lnTo>
                  <a:pt x="894989" y="413500"/>
                </a:lnTo>
                <a:lnTo>
                  <a:pt x="899388" y="400226"/>
                </a:lnTo>
                <a:lnTo>
                  <a:pt x="902473" y="386452"/>
                </a:lnTo>
                <a:lnTo>
                  <a:pt x="904170" y="372252"/>
                </a:lnTo>
                <a:lnTo>
                  <a:pt x="904494" y="362712"/>
                </a:lnTo>
                <a:lnTo>
                  <a:pt x="903747" y="348087"/>
                </a:lnTo>
                <a:lnTo>
                  <a:pt x="901557" y="333864"/>
                </a:lnTo>
                <a:lnTo>
                  <a:pt x="897998" y="320119"/>
                </a:lnTo>
                <a:lnTo>
                  <a:pt x="893143" y="306926"/>
                </a:lnTo>
                <a:lnTo>
                  <a:pt x="887066" y="294363"/>
                </a:lnTo>
                <a:lnTo>
                  <a:pt x="879840" y="282505"/>
                </a:lnTo>
                <a:lnTo>
                  <a:pt x="871540" y="271429"/>
                </a:lnTo>
                <a:lnTo>
                  <a:pt x="862240" y="261211"/>
                </a:lnTo>
                <a:lnTo>
                  <a:pt x="852012" y="251926"/>
                </a:lnTo>
                <a:lnTo>
                  <a:pt x="840931" y="243650"/>
                </a:lnTo>
                <a:lnTo>
                  <a:pt x="829072" y="236461"/>
                </a:lnTo>
                <a:lnTo>
                  <a:pt x="816506" y="230433"/>
                </a:lnTo>
                <a:lnTo>
                  <a:pt x="803309" y="225643"/>
                </a:lnTo>
                <a:lnTo>
                  <a:pt x="789554" y="222167"/>
                </a:lnTo>
                <a:lnTo>
                  <a:pt x="775315" y="220082"/>
                </a:lnTo>
                <a:lnTo>
                  <a:pt x="762000" y="219456"/>
                </a:lnTo>
                <a:lnTo>
                  <a:pt x="748659" y="220189"/>
                </a:lnTo>
                <a:lnTo>
                  <a:pt x="735616" y="222240"/>
                </a:lnTo>
                <a:lnTo>
                  <a:pt x="723010" y="225380"/>
                </a:lnTo>
                <a:lnTo>
                  <a:pt x="710983" y="229383"/>
                </a:lnTo>
                <a:lnTo>
                  <a:pt x="699679" y="234023"/>
                </a:lnTo>
                <a:lnTo>
                  <a:pt x="694944" y="236220"/>
                </a:lnTo>
                <a:lnTo>
                  <a:pt x="678060" y="204949"/>
                </a:lnTo>
                <a:lnTo>
                  <a:pt x="663498" y="177978"/>
                </a:lnTo>
                <a:lnTo>
                  <a:pt x="651086" y="154987"/>
                </a:lnTo>
                <a:lnTo>
                  <a:pt x="640651" y="135659"/>
                </a:lnTo>
                <a:lnTo>
                  <a:pt x="632022" y="119677"/>
                </a:lnTo>
                <a:lnTo>
                  <a:pt x="625027" y="106722"/>
                </a:lnTo>
                <a:lnTo>
                  <a:pt x="619495" y="96477"/>
                </a:lnTo>
                <a:lnTo>
                  <a:pt x="615255" y="88623"/>
                </a:lnTo>
                <a:lnTo>
                  <a:pt x="612134" y="82842"/>
                </a:lnTo>
                <a:lnTo>
                  <a:pt x="609961" y="78818"/>
                </a:lnTo>
                <a:lnTo>
                  <a:pt x="608565" y="76231"/>
                </a:lnTo>
                <a:lnTo>
                  <a:pt x="607314" y="73914"/>
                </a:lnTo>
                <a:lnTo>
                  <a:pt x="618086" y="67146"/>
                </a:lnTo>
                <a:lnTo>
                  <a:pt x="628047" y="58742"/>
                </a:lnTo>
                <a:lnTo>
                  <a:pt x="636944" y="48927"/>
                </a:lnTo>
                <a:lnTo>
                  <a:pt x="644524" y="37927"/>
                </a:lnTo>
                <a:lnTo>
                  <a:pt x="650535" y="25968"/>
                </a:lnTo>
                <a:lnTo>
                  <a:pt x="654724" y="13277"/>
                </a:lnTo>
                <a:lnTo>
                  <a:pt x="656357" y="3048"/>
                </a:lnTo>
                <a:lnTo>
                  <a:pt x="647067" y="3048"/>
                </a:lnTo>
                <a:lnTo>
                  <a:pt x="644883" y="13576"/>
                </a:lnTo>
                <a:lnTo>
                  <a:pt x="639980" y="26253"/>
                </a:lnTo>
                <a:lnTo>
                  <a:pt x="633167" y="37867"/>
                </a:lnTo>
                <a:lnTo>
                  <a:pt x="624618" y="48255"/>
                </a:lnTo>
                <a:lnTo>
                  <a:pt x="614507" y="57253"/>
                </a:lnTo>
                <a:lnTo>
                  <a:pt x="603010" y="64698"/>
                </a:lnTo>
                <a:lnTo>
                  <a:pt x="590301" y="70427"/>
                </a:lnTo>
                <a:lnTo>
                  <a:pt x="576554" y="74275"/>
                </a:lnTo>
                <a:lnTo>
                  <a:pt x="561945" y="76080"/>
                </a:lnTo>
                <a:lnTo>
                  <a:pt x="557022" y="76200"/>
                </a:lnTo>
                <a:lnTo>
                  <a:pt x="542825" y="75097"/>
                </a:lnTo>
                <a:lnTo>
                  <a:pt x="529277" y="71897"/>
                </a:lnTo>
                <a:lnTo>
                  <a:pt x="516551" y="66764"/>
                </a:lnTo>
                <a:lnTo>
                  <a:pt x="504823" y="59861"/>
                </a:lnTo>
                <a:lnTo>
                  <a:pt x="494266" y="51351"/>
                </a:lnTo>
                <a:lnTo>
                  <a:pt x="485057" y="41399"/>
                </a:lnTo>
                <a:lnTo>
                  <a:pt x="477368" y="30167"/>
                </a:lnTo>
                <a:lnTo>
                  <a:pt x="471376" y="17819"/>
                </a:lnTo>
                <a:lnTo>
                  <a:pt x="467254" y="4518"/>
                </a:lnTo>
                <a:lnTo>
                  <a:pt x="466958" y="3048"/>
                </a:lnTo>
                <a:lnTo>
                  <a:pt x="457729" y="3048"/>
                </a:lnTo>
                <a:lnTo>
                  <a:pt x="459556" y="13573"/>
                </a:lnTo>
                <a:lnTo>
                  <a:pt x="463884" y="26443"/>
                </a:lnTo>
                <a:lnTo>
                  <a:pt x="470030" y="38460"/>
                </a:lnTo>
                <a:lnTo>
                  <a:pt x="477845" y="49471"/>
                </a:lnTo>
                <a:lnTo>
                  <a:pt x="487176" y="59325"/>
                </a:lnTo>
                <a:lnTo>
                  <a:pt x="497872" y="67871"/>
                </a:lnTo>
                <a:lnTo>
                  <a:pt x="509782" y="74959"/>
                </a:lnTo>
                <a:lnTo>
                  <a:pt x="522756" y="80436"/>
                </a:lnTo>
                <a:lnTo>
                  <a:pt x="536640" y="84151"/>
                </a:lnTo>
                <a:lnTo>
                  <a:pt x="551286" y="85954"/>
                </a:lnTo>
                <a:lnTo>
                  <a:pt x="557022" y="86106"/>
                </a:lnTo>
                <a:lnTo>
                  <a:pt x="570502" y="85145"/>
                </a:lnTo>
                <a:lnTo>
                  <a:pt x="582511" y="82858"/>
                </a:lnTo>
                <a:lnTo>
                  <a:pt x="588264" y="81534"/>
                </a:lnTo>
                <a:lnTo>
                  <a:pt x="605152" y="112878"/>
                </a:lnTo>
                <a:lnTo>
                  <a:pt x="619781" y="140028"/>
                </a:lnTo>
                <a:lnTo>
                  <a:pt x="632313" y="163287"/>
                </a:lnTo>
                <a:lnTo>
                  <a:pt x="642911" y="182955"/>
                </a:lnTo>
                <a:lnTo>
                  <a:pt x="651735" y="199333"/>
                </a:lnTo>
                <a:lnTo>
                  <a:pt x="658950" y="212722"/>
                </a:lnTo>
                <a:lnTo>
                  <a:pt x="664716" y="223423"/>
                </a:lnTo>
                <a:lnTo>
                  <a:pt x="669196" y="231738"/>
                </a:lnTo>
                <a:lnTo>
                  <a:pt x="672552" y="237968"/>
                </a:lnTo>
                <a:lnTo>
                  <a:pt x="674947" y="242413"/>
                </a:lnTo>
                <a:lnTo>
                  <a:pt x="708221" y="240560"/>
                </a:lnTo>
                <a:lnTo>
                  <a:pt x="721369" y="235609"/>
                </a:lnTo>
                <a:lnTo>
                  <a:pt x="735145" y="232040"/>
                </a:lnTo>
                <a:lnTo>
                  <a:pt x="749468" y="229936"/>
                </a:lnTo>
                <a:lnTo>
                  <a:pt x="762000" y="229362"/>
                </a:lnTo>
                <a:lnTo>
                  <a:pt x="776722" y="230156"/>
                </a:lnTo>
                <a:lnTo>
                  <a:pt x="790968" y="232486"/>
                </a:lnTo>
                <a:lnTo>
                  <a:pt x="804655" y="236269"/>
                </a:lnTo>
                <a:lnTo>
                  <a:pt x="817701" y="241421"/>
                </a:lnTo>
                <a:lnTo>
                  <a:pt x="830023" y="247861"/>
                </a:lnTo>
                <a:lnTo>
                  <a:pt x="841540" y="255507"/>
                </a:lnTo>
                <a:lnTo>
                  <a:pt x="852168" y="264276"/>
                </a:lnTo>
                <a:lnTo>
                  <a:pt x="861826" y="274085"/>
                </a:lnTo>
                <a:lnTo>
                  <a:pt x="870430" y="284853"/>
                </a:lnTo>
                <a:lnTo>
                  <a:pt x="877900" y="296496"/>
                </a:lnTo>
                <a:lnTo>
                  <a:pt x="884151" y="308933"/>
                </a:lnTo>
                <a:lnTo>
                  <a:pt x="889102" y="322081"/>
                </a:lnTo>
                <a:lnTo>
                  <a:pt x="892671" y="335857"/>
                </a:lnTo>
                <a:lnTo>
                  <a:pt x="894775" y="350180"/>
                </a:lnTo>
                <a:lnTo>
                  <a:pt x="895350" y="362712"/>
                </a:lnTo>
                <a:lnTo>
                  <a:pt x="894555" y="377434"/>
                </a:lnTo>
                <a:lnTo>
                  <a:pt x="892225" y="391680"/>
                </a:lnTo>
                <a:lnTo>
                  <a:pt x="888442" y="405367"/>
                </a:lnTo>
                <a:lnTo>
                  <a:pt x="883290" y="418413"/>
                </a:lnTo>
                <a:lnTo>
                  <a:pt x="876850" y="430735"/>
                </a:lnTo>
                <a:lnTo>
                  <a:pt x="869204" y="442252"/>
                </a:lnTo>
                <a:lnTo>
                  <a:pt x="860435" y="452880"/>
                </a:lnTo>
                <a:lnTo>
                  <a:pt x="850626" y="462538"/>
                </a:lnTo>
                <a:lnTo>
                  <a:pt x="839858" y="471142"/>
                </a:lnTo>
                <a:lnTo>
                  <a:pt x="828215" y="478612"/>
                </a:lnTo>
                <a:lnTo>
                  <a:pt x="815778" y="484863"/>
                </a:lnTo>
                <a:lnTo>
                  <a:pt x="802630" y="489814"/>
                </a:lnTo>
                <a:lnTo>
                  <a:pt x="788854" y="493383"/>
                </a:lnTo>
                <a:lnTo>
                  <a:pt x="774531" y="495487"/>
                </a:lnTo>
                <a:lnTo>
                  <a:pt x="762000" y="496062"/>
                </a:lnTo>
                <a:lnTo>
                  <a:pt x="747277" y="495267"/>
                </a:lnTo>
                <a:lnTo>
                  <a:pt x="733031" y="492937"/>
                </a:lnTo>
                <a:lnTo>
                  <a:pt x="719344" y="489154"/>
                </a:lnTo>
                <a:lnTo>
                  <a:pt x="706298" y="484002"/>
                </a:lnTo>
                <a:lnTo>
                  <a:pt x="693976" y="477562"/>
                </a:lnTo>
                <a:lnTo>
                  <a:pt x="682459" y="469916"/>
                </a:lnTo>
                <a:lnTo>
                  <a:pt x="671831" y="461147"/>
                </a:lnTo>
                <a:lnTo>
                  <a:pt x="662173" y="451338"/>
                </a:lnTo>
                <a:lnTo>
                  <a:pt x="653569" y="440570"/>
                </a:lnTo>
                <a:lnTo>
                  <a:pt x="646099" y="428927"/>
                </a:lnTo>
                <a:lnTo>
                  <a:pt x="639848" y="416490"/>
                </a:lnTo>
                <a:lnTo>
                  <a:pt x="634897" y="403342"/>
                </a:lnTo>
                <a:lnTo>
                  <a:pt x="631328" y="389566"/>
                </a:lnTo>
                <a:lnTo>
                  <a:pt x="629224" y="375243"/>
                </a:lnTo>
                <a:lnTo>
                  <a:pt x="628650" y="362712"/>
                </a:lnTo>
                <a:lnTo>
                  <a:pt x="629444" y="347989"/>
                </a:lnTo>
                <a:lnTo>
                  <a:pt x="631774" y="333743"/>
                </a:lnTo>
                <a:lnTo>
                  <a:pt x="635557" y="320056"/>
                </a:lnTo>
                <a:lnTo>
                  <a:pt x="640709" y="307010"/>
                </a:lnTo>
                <a:lnTo>
                  <a:pt x="647149" y="294688"/>
                </a:lnTo>
                <a:lnTo>
                  <a:pt x="654795" y="283171"/>
                </a:lnTo>
                <a:lnTo>
                  <a:pt x="663564" y="272543"/>
                </a:lnTo>
                <a:lnTo>
                  <a:pt x="673373" y="262885"/>
                </a:lnTo>
                <a:lnTo>
                  <a:pt x="684141" y="254281"/>
                </a:lnTo>
                <a:lnTo>
                  <a:pt x="677986" y="248053"/>
                </a:lnTo>
                <a:lnTo>
                  <a:pt x="678180" y="248412"/>
                </a:lnTo>
                <a:lnTo>
                  <a:pt x="667954" y="256489"/>
                </a:lnTo>
                <a:lnTo>
                  <a:pt x="658506" y="265371"/>
                </a:lnTo>
                <a:lnTo>
                  <a:pt x="649899" y="275019"/>
                </a:lnTo>
                <a:lnTo>
                  <a:pt x="642201" y="285392"/>
                </a:lnTo>
                <a:lnTo>
                  <a:pt x="635476" y="296453"/>
                </a:lnTo>
                <a:lnTo>
                  <a:pt x="629791" y="308160"/>
                </a:lnTo>
                <a:lnTo>
                  <a:pt x="625211" y="320474"/>
                </a:lnTo>
                <a:lnTo>
                  <a:pt x="621801" y="333357"/>
                </a:lnTo>
                <a:lnTo>
                  <a:pt x="619629" y="346769"/>
                </a:lnTo>
                <a:lnTo>
                  <a:pt x="618758" y="360671"/>
                </a:lnTo>
                <a:lnTo>
                  <a:pt x="618744" y="362712"/>
                </a:lnTo>
                <a:lnTo>
                  <a:pt x="619484" y="377340"/>
                </a:lnTo>
                <a:lnTo>
                  <a:pt x="621653" y="391493"/>
                </a:lnTo>
                <a:lnTo>
                  <a:pt x="625174" y="405107"/>
                </a:lnTo>
                <a:lnTo>
                  <a:pt x="629970" y="418120"/>
                </a:lnTo>
                <a:lnTo>
                  <a:pt x="635965" y="430472"/>
                </a:lnTo>
                <a:lnTo>
                  <a:pt x="643081" y="442100"/>
                </a:lnTo>
                <a:lnTo>
                  <a:pt x="651241" y="452943"/>
                </a:lnTo>
                <a:lnTo>
                  <a:pt x="660369" y="462938"/>
                </a:lnTo>
                <a:lnTo>
                  <a:pt x="670388" y="472024"/>
                </a:lnTo>
                <a:lnTo>
                  <a:pt x="681221" y="480139"/>
                </a:lnTo>
                <a:lnTo>
                  <a:pt x="692790" y="487221"/>
                </a:lnTo>
                <a:lnTo>
                  <a:pt x="705019" y="493208"/>
                </a:lnTo>
                <a:lnTo>
                  <a:pt x="717832" y="498039"/>
                </a:lnTo>
                <a:lnTo>
                  <a:pt x="731150" y="501651"/>
                </a:lnTo>
                <a:lnTo>
                  <a:pt x="737616" y="502920"/>
                </a:lnTo>
                <a:lnTo>
                  <a:pt x="733707" y="538374"/>
                </a:lnTo>
                <a:lnTo>
                  <a:pt x="730308" y="569210"/>
                </a:lnTo>
                <a:lnTo>
                  <a:pt x="727382" y="595751"/>
                </a:lnTo>
                <a:lnTo>
                  <a:pt x="724894" y="618319"/>
                </a:lnTo>
                <a:lnTo>
                  <a:pt x="722809" y="637235"/>
                </a:lnTo>
                <a:lnTo>
                  <a:pt x="721091" y="652823"/>
                </a:lnTo>
                <a:lnTo>
                  <a:pt x="719704" y="665403"/>
                </a:lnTo>
                <a:lnTo>
                  <a:pt x="718613" y="675299"/>
                </a:lnTo>
                <a:lnTo>
                  <a:pt x="717783" y="682833"/>
                </a:lnTo>
                <a:lnTo>
                  <a:pt x="717177" y="688326"/>
                </a:lnTo>
                <a:lnTo>
                  <a:pt x="716761" y="692101"/>
                </a:lnTo>
                <a:lnTo>
                  <a:pt x="716355" y="695786"/>
                </a:lnTo>
                <a:lnTo>
                  <a:pt x="711708" y="696468"/>
                </a:lnTo>
                <a:lnTo>
                  <a:pt x="709422" y="696468"/>
                </a:lnTo>
                <a:lnTo>
                  <a:pt x="695047" y="697138"/>
                </a:lnTo>
                <a:lnTo>
                  <a:pt x="681021" y="699112"/>
                </a:lnTo>
                <a:lnTo>
                  <a:pt x="667403" y="702333"/>
                </a:lnTo>
                <a:lnTo>
                  <a:pt x="654252" y="706746"/>
                </a:lnTo>
                <a:lnTo>
                  <a:pt x="641628" y="712293"/>
                </a:lnTo>
                <a:lnTo>
                  <a:pt x="684478" y="707844"/>
                </a:lnTo>
                <a:close/>
              </a:path>
              <a:path w="904493" h="1277874">
                <a:moveTo>
                  <a:pt x="695784" y="246811"/>
                </a:moveTo>
                <a:lnTo>
                  <a:pt x="708221" y="240560"/>
                </a:lnTo>
                <a:lnTo>
                  <a:pt x="674947" y="242413"/>
                </a:lnTo>
                <a:lnTo>
                  <a:pt x="676543" y="245375"/>
                </a:lnTo>
                <a:lnTo>
                  <a:pt x="677986" y="248053"/>
                </a:lnTo>
                <a:lnTo>
                  <a:pt x="684141" y="254281"/>
                </a:lnTo>
                <a:lnTo>
                  <a:pt x="695784" y="246811"/>
                </a:lnTo>
                <a:close/>
              </a:path>
              <a:path w="904493" h="1277874">
                <a:moveTo>
                  <a:pt x="165053" y="899302"/>
                </a:moveTo>
                <a:lnTo>
                  <a:pt x="179901" y="897489"/>
                </a:lnTo>
                <a:lnTo>
                  <a:pt x="195072" y="896874"/>
                </a:lnTo>
                <a:lnTo>
                  <a:pt x="133526" y="897020"/>
                </a:lnTo>
                <a:lnTo>
                  <a:pt x="119264" y="902458"/>
                </a:lnTo>
                <a:lnTo>
                  <a:pt x="165053" y="899302"/>
                </a:lnTo>
                <a:close/>
              </a:path>
              <a:path w="904493" h="1277874">
                <a:moveTo>
                  <a:pt x="211031" y="1277225"/>
                </a:moveTo>
                <a:lnTo>
                  <a:pt x="226642" y="1275312"/>
                </a:lnTo>
                <a:lnTo>
                  <a:pt x="241854" y="1272187"/>
                </a:lnTo>
                <a:lnTo>
                  <a:pt x="256617" y="1267900"/>
                </a:lnTo>
                <a:lnTo>
                  <a:pt x="270879" y="1262503"/>
                </a:lnTo>
                <a:lnTo>
                  <a:pt x="284589" y="1256044"/>
                </a:lnTo>
                <a:lnTo>
                  <a:pt x="297697" y="1248577"/>
                </a:lnTo>
                <a:lnTo>
                  <a:pt x="310152" y="1240151"/>
                </a:lnTo>
                <a:lnTo>
                  <a:pt x="321902" y="1230818"/>
                </a:lnTo>
                <a:lnTo>
                  <a:pt x="332898" y="1220628"/>
                </a:lnTo>
                <a:lnTo>
                  <a:pt x="343088" y="1209632"/>
                </a:lnTo>
                <a:lnTo>
                  <a:pt x="352421" y="1197882"/>
                </a:lnTo>
                <a:lnTo>
                  <a:pt x="360847" y="1185427"/>
                </a:lnTo>
                <a:lnTo>
                  <a:pt x="368314" y="1172319"/>
                </a:lnTo>
                <a:lnTo>
                  <a:pt x="374773" y="1158609"/>
                </a:lnTo>
                <a:lnTo>
                  <a:pt x="380170" y="1144347"/>
                </a:lnTo>
                <a:lnTo>
                  <a:pt x="384457" y="1129584"/>
                </a:lnTo>
                <a:lnTo>
                  <a:pt x="387582" y="1114372"/>
                </a:lnTo>
                <a:lnTo>
                  <a:pt x="389495" y="1098761"/>
                </a:lnTo>
                <a:lnTo>
                  <a:pt x="390144" y="1082802"/>
                </a:lnTo>
                <a:lnTo>
                  <a:pt x="389649" y="1069299"/>
                </a:lnTo>
                <a:lnTo>
                  <a:pt x="388230" y="1056203"/>
                </a:lnTo>
                <a:lnTo>
                  <a:pt x="385985" y="1043580"/>
                </a:lnTo>
                <a:lnTo>
                  <a:pt x="383014" y="1031496"/>
                </a:lnTo>
                <a:lnTo>
                  <a:pt x="379416" y="1020015"/>
                </a:lnTo>
                <a:lnTo>
                  <a:pt x="378714" y="1018032"/>
                </a:lnTo>
                <a:lnTo>
                  <a:pt x="412471" y="1005920"/>
                </a:lnTo>
                <a:lnTo>
                  <a:pt x="442191" y="995257"/>
                </a:lnTo>
                <a:lnTo>
                  <a:pt x="468131" y="985951"/>
                </a:lnTo>
                <a:lnTo>
                  <a:pt x="490547" y="977908"/>
                </a:lnTo>
                <a:lnTo>
                  <a:pt x="509698" y="971037"/>
                </a:lnTo>
                <a:lnTo>
                  <a:pt x="525840" y="965246"/>
                </a:lnTo>
                <a:lnTo>
                  <a:pt x="539230" y="960442"/>
                </a:lnTo>
                <a:lnTo>
                  <a:pt x="550125" y="956533"/>
                </a:lnTo>
                <a:lnTo>
                  <a:pt x="558783" y="953426"/>
                </a:lnTo>
                <a:lnTo>
                  <a:pt x="565461" y="951030"/>
                </a:lnTo>
                <a:lnTo>
                  <a:pt x="570416" y="949253"/>
                </a:lnTo>
                <a:lnTo>
                  <a:pt x="573905" y="948001"/>
                </a:lnTo>
                <a:lnTo>
                  <a:pt x="577513" y="946707"/>
                </a:lnTo>
                <a:lnTo>
                  <a:pt x="576072" y="944118"/>
                </a:lnTo>
                <a:lnTo>
                  <a:pt x="583509" y="955138"/>
                </a:lnTo>
                <a:lnTo>
                  <a:pt x="591794" y="965482"/>
                </a:lnTo>
                <a:lnTo>
                  <a:pt x="600866" y="975097"/>
                </a:lnTo>
                <a:lnTo>
                  <a:pt x="610666" y="983931"/>
                </a:lnTo>
                <a:lnTo>
                  <a:pt x="621136" y="991934"/>
                </a:lnTo>
                <a:lnTo>
                  <a:pt x="632214" y="999053"/>
                </a:lnTo>
                <a:lnTo>
                  <a:pt x="643842" y="1005236"/>
                </a:lnTo>
                <a:lnTo>
                  <a:pt x="655961" y="1010432"/>
                </a:lnTo>
                <a:lnTo>
                  <a:pt x="668511" y="1014590"/>
                </a:lnTo>
                <a:lnTo>
                  <a:pt x="681432" y="1017657"/>
                </a:lnTo>
                <a:lnTo>
                  <a:pt x="694665" y="1019581"/>
                </a:lnTo>
                <a:lnTo>
                  <a:pt x="708151" y="1020312"/>
                </a:lnTo>
                <a:lnTo>
                  <a:pt x="709422" y="1020318"/>
                </a:lnTo>
                <a:lnTo>
                  <a:pt x="724175" y="1019623"/>
                </a:lnTo>
                <a:lnTo>
                  <a:pt x="738498" y="1017584"/>
                </a:lnTo>
                <a:lnTo>
                  <a:pt x="752339" y="1014265"/>
                </a:lnTo>
                <a:lnTo>
                  <a:pt x="765644" y="1009729"/>
                </a:lnTo>
                <a:lnTo>
                  <a:pt x="778361" y="1004043"/>
                </a:lnTo>
                <a:lnTo>
                  <a:pt x="790439" y="997271"/>
                </a:lnTo>
                <a:lnTo>
                  <a:pt x="801824" y="989478"/>
                </a:lnTo>
                <a:lnTo>
                  <a:pt x="812463" y="980728"/>
                </a:lnTo>
                <a:lnTo>
                  <a:pt x="822306" y="971086"/>
                </a:lnTo>
                <a:lnTo>
                  <a:pt x="831298" y="960616"/>
                </a:lnTo>
                <a:lnTo>
                  <a:pt x="839388" y="949385"/>
                </a:lnTo>
                <a:lnTo>
                  <a:pt x="846524" y="937455"/>
                </a:lnTo>
                <a:lnTo>
                  <a:pt x="852652" y="924893"/>
                </a:lnTo>
                <a:lnTo>
                  <a:pt x="857720" y="911762"/>
                </a:lnTo>
                <a:lnTo>
                  <a:pt x="861676" y="898128"/>
                </a:lnTo>
                <a:lnTo>
                  <a:pt x="864468" y="884055"/>
                </a:lnTo>
                <a:lnTo>
                  <a:pt x="866043" y="869609"/>
                </a:lnTo>
                <a:lnTo>
                  <a:pt x="866394" y="858774"/>
                </a:lnTo>
                <a:lnTo>
                  <a:pt x="865760" y="844300"/>
                </a:lnTo>
                <a:lnTo>
                  <a:pt x="863897" y="830118"/>
                </a:lnTo>
                <a:lnTo>
                  <a:pt x="860863" y="816295"/>
                </a:lnTo>
                <a:lnTo>
                  <a:pt x="856713" y="802900"/>
                </a:lnTo>
                <a:lnTo>
                  <a:pt x="851506" y="789999"/>
                </a:lnTo>
                <a:lnTo>
                  <a:pt x="845298" y="777662"/>
                </a:lnTo>
                <a:lnTo>
                  <a:pt x="838147" y="765955"/>
                </a:lnTo>
                <a:lnTo>
                  <a:pt x="830110" y="754947"/>
                </a:lnTo>
                <a:lnTo>
                  <a:pt x="821243" y="744706"/>
                </a:lnTo>
                <a:lnTo>
                  <a:pt x="811605" y="735298"/>
                </a:lnTo>
                <a:lnTo>
                  <a:pt x="801251" y="726793"/>
                </a:lnTo>
                <a:lnTo>
                  <a:pt x="790240" y="719258"/>
                </a:lnTo>
                <a:lnTo>
                  <a:pt x="778628" y="712760"/>
                </a:lnTo>
                <a:lnTo>
                  <a:pt x="766473" y="707369"/>
                </a:lnTo>
                <a:lnTo>
                  <a:pt x="753831" y="703151"/>
                </a:lnTo>
                <a:lnTo>
                  <a:pt x="709422" y="705612"/>
                </a:lnTo>
                <a:lnTo>
                  <a:pt x="723721" y="706340"/>
                </a:lnTo>
                <a:lnTo>
                  <a:pt x="737659" y="708480"/>
                </a:lnTo>
                <a:lnTo>
                  <a:pt x="751169" y="711961"/>
                </a:lnTo>
                <a:lnTo>
                  <a:pt x="764181" y="716714"/>
                </a:lnTo>
                <a:lnTo>
                  <a:pt x="776629" y="722667"/>
                </a:lnTo>
                <a:lnTo>
                  <a:pt x="788444" y="729752"/>
                </a:lnTo>
                <a:lnTo>
                  <a:pt x="799559" y="737899"/>
                </a:lnTo>
                <a:lnTo>
                  <a:pt x="809904" y="747037"/>
                </a:lnTo>
                <a:lnTo>
                  <a:pt x="819413" y="757097"/>
                </a:lnTo>
                <a:lnTo>
                  <a:pt x="828018" y="768008"/>
                </a:lnTo>
                <a:lnTo>
                  <a:pt x="835649" y="779702"/>
                </a:lnTo>
                <a:lnTo>
                  <a:pt x="842240" y="792107"/>
                </a:lnTo>
                <a:lnTo>
                  <a:pt x="847723" y="805155"/>
                </a:lnTo>
                <a:lnTo>
                  <a:pt x="852029" y="818774"/>
                </a:lnTo>
                <a:lnTo>
                  <a:pt x="855091" y="832896"/>
                </a:lnTo>
                <a:lnTo>
                  <a:pt x="856840" y="847450"/>
                </a:lnTo>
                <a:lnTo>
                  <a:pt x="857250" y="858774"/>
                </a:lnTo>
                <a:lnTo>
                  <a:pt x="856541" y="873519"/>
                </a:lnTo>
                <a:lnTo>
                  <a:pt x="854462" y="887899"/>
                </a:lnTo>
                <a:lnTo>
                  <a:pt x="851080" y="901841"/>
                </a:lnTo>
                <a:lnTo>
                  <a:pt x="846464" y="915274"/>
                </a:lnTo>
                <a:lnTo>
                  <a:pt x="840682" y="928128"/>
                </a:lnTo>
                <a:lnTo>
                  <a:pt x="833804" y="940329"/>
                </a:lnTo>
                <a:lnTo>
                  <a:pt x="825896" y="951808"/>
                </a:lnTo>
                <a:lnTo>
                  <a:pt x="817029" y="962492"/>
                </a:lnTo>
                <a:lnTo>
                  <a:pt x="807270" y="972311"/>
                </a:lnTo>
                <a:lnTo>
                  <a:pt x="796688" y="981192"/>
                </a:lnTo>
                <a:lnTo>
                  <a:pt x="785352" y="989064"/>
                </a:lnTo>
                <a:lnTo>
                  <a:pt x="773329" y="995856"/>
                </a:lnTo>
                <a:lnTo>
                  <a:pt x="760689" y="1001497"/>
                </a:lnTo>
                <a:lnTo>
                  <a:pt x="747500" y="1005914"/>
                </a:lnTo>
                <a:lnTo>
                  <a:pt x="733830" y="1009037"/>
                </a:lnTo>
                <a:lnTo>
                  <a:pt x="719748" y="1010794"/>
                </a:lnTo>
                <a:lnTo>
                  <a:pt x="709422" y="1011174"/>
                </a:lnTo>
                <a:lnTo>
                  <a:pt x="695086" y="1010441"/>
                </a:lnTo>
                <a:lnTo>
                  <a:pt x="681113" y="1008292"/>
                </a:lnTo>
                <a:lnTo>
                  <a:pt x="667572" y="1004796"/>
                </a:lnTo>
                <a:lnTo>
                  <a:pt x="654530" y="1000027"/>
                </a:lnTo>
                <a:lnTo>
                  <a:pt x="642057" y="994054"/>
                </a:lnTo>
                <a:lnTo>
                  <a:pt x="630221" y="986950"/>
                </a:lnTo>
                <a:lnTo>
                  <a:pt x="619091" y="978786"/>
                </a:lnTo>
                <a:lnTo>
                  <a:pt x="608734" y="969633"/>
                </a:lnTo>
                <a:lnTo>
                  <a:pt x="599220" y="959563"/>
                </a:lnTo>
                <a:lnTo>
                  <a:pt x="590616" y="948648"/>
                </a:lnTo>
                <a:lnTo>
                  <a:pt x="582992" y="936958"/>
                </a:lnTo>
                <a:lnTo>
                  <a:pt x="576416" y="924565"/>
                </a:lnTo>
                <a:lnTo>
                  <a:pt x="570956" y="911541"/>
                </a:lnTo>
                <a:lnTo>
                  <a:pt x="566681" y="897957"/>
                </a:lnTo>
                <a:lnTo>
                  <a:pt x="563660" y="883884"/>
                </a:lnTo>
                <a:lnTo>
                  <a:pt x="561960" y="869394"/>
                </a:lnTo>
                <a:lnTo>
                  <a:pt x="561594" y="858774"/>
                </a:lnTo>
                <a:lnTo>
                  <a:pt x="562298" y="843937"/>
                </a:lnTo>
                <a:lnTo>
                  <a:pt x="564367" y="829480"/>
                </a:lnTo>
                <a:lnTo>
                  <a:pt x="567732" y="815472"/>
                </a:lnTo>
                <a:lnTo>
                  <a:pt x="572326" y="801982"/>
                </a:lnTo>
                <a:lnTo>
                  <a:pt x="578079" y="789082"/>
                </a:lnTo>
                <a:lnTo>
                  <a:pt x="584925" y="776840"/>
                </a:lnTo>
                <a:lnTo>
                  <a:pt x="592795" y="765327"/>
                </a:lnTo>
                <a:lnTo>
                  <a:pt x="601622" y="754613"/>
                </a:lnTo>
                <a:lnTo>
                  <a:pt x="611337" y="744767"/>
                </a:lnTo>
                <a:lnTo>
                  <a:pt x="621873" y="735859"/>
                </a:lnTo>
                <a:lnTo>
                  <a:pt x="633161" y="727960"/>
                </a:lnTo>
                <a:lnTo>
                  <a:pt x="645133" y="721139"/>
                </a:lnTo>
                <a:lnTo>
                  <a:pt x="657722" y="715466"/>
                </a:lnTo>
                <a:lnTo>
                  <a:pt x="670860" y="711011"/>
                </a:lnTo>
                <a:lnTo>
                  <a:pt x="684478" y="707844"/>
                </a:lnTo>
                <a:lnTo>
                  <a:pt x="641628" y="712293"/>
                </a:lnTo>
                <a:lnTo>
                  <a:pt x="629591" y="718920"/>
                </a:lnTo>
                <a:lnTo>
                  <a:pt x="618199" y="726569"/>
                </a:lnTo>
                <a:lnTo>
                  <a:pt x="607512" y="735185"/>
                </a:lnTo>
                <a:lnTo>
                  <a:pt x="597589" y="744711"/>
                </a:lnTo>
                <a:lnTo>
                  <a:pt x="588491" y="755092"/>
                </a:lnTo>
                <a:lnTo>
                  <a:pt x="580275" y="766271"/>
                </a:lnTo>
                <a:lnTo>
                  <a:pt x="573002" y="778192"/>
                </a:lnTo>
                <a:lnTo>
                  <a:pt x="566731" y="790800"/>
                </a:lnTo>
                <a:lnTo>
                  <a:pt x="561521" y="804037"/>
                </a:lnTo>
                <a:lnTo>
                  <a:pt x="557432" y="817848"/>
                </a:lnTo>
                <a:lnTo>
                  <a:pt x="554523" y="832176"/>
                </a:lnTo>
                <a:lnTo>
                  <a:pt x="552853" y="846966"/>
                </a:lnTo>
                <a:lnTo>
                  <a:pt x="552450" y="858774"/>
                </a:lnTo>
                <a:lnTo>
                  <a:pt x="552992" y="871705"/>
                </a:lnTo>
                <a:lnTo>
                  <a:pt x="554544" y="884522"/>
                </a:lnTo>
                <a:lnTo>
                  <a:pt x="556991" y="897113"/>
                </a:lnTo>
                <a:lnTo>
                  <a:pt x="560221" y="909363"/>
                </a:lnTo>
                <a:lnTo>
                  <a:pt x="563880" y="920496"/>
                </a:lnTo>
                <a:lnTo>
                  <a:pt x="530256" y="932842"/>
                </a:lnTo>
                <a:lnTo>
                  <a:pt x="500736" y="943681"/>
                </a:lnTo>
                <a:lnTo>
                  <a:pt x="475054" y="953111"/>
                </a:lnTo>
                <a:lnTo>
                  <a:pt x="452941" y="961231"/>
                </a:lnTo>
                <a:lnTo>
                  <a:pt x="434132" y="968137"/>
                </a:lnTo>
                <a:lnTo>
                  <a:pt x="418358" y="973929"/>
                </a:lnTo>
                <a:lnTo>
                  <a:pt x="405353" y="978704"/>
                </a:lnTo>
                <a:lnTo>
                  <a:pt x="394849" y="982561"/>
                </a:lnTo>
                <a:lnTo>
                  <a:pt x="386580" y="985598"/>
                </a:lnTo>
                <a:lnTo>
                  <a:pt x="380277" y="987912"/>
                </a:lnTo>
                <a:lnTo>
                  <a:pt x="375675" y="989602"/>
                </a:lnTo>
                <a:lnTo>
                  <a:pt x="372505" y="990766"/>
                </a:lnTo>
                <a:lnTo>
                  <a:pt x="369395" y="991908"/>
                </a:lnTo>
                <a:lnTo>
                  <a:pt x="368808" y="992124"/>
                </a:lnTo>
                <a:lnTo>
                  <a:pt x="362164" y="980765"/>
                </a:lnTo>
                <a:lnTo>
                  <a:pt x="354833" y="969872"/>
                </a:lnTo>
                <a:lnTo>
                  <a:pt x="346839" y="959482"/>
                </a:lnTo>
                <a:lnTo>
                  <a:pt x="338211" y="949632"/>
                </a:lnTo>
                <a:lnTo>
                  <a:pt x="328976" y="940358"/>
                </a:lnTo>
                <a:lnTo>
                  <a:pt x="319159" y="931698"/>
                </a:lnTo>
                <a:lnTo>
                  <a:pt x="308788" y="923689"/>
                </a:lnTo>
                <a:lnTo>
                  <a:pt x="297889" y="916367"/>
                </a:lnTo>
                <a:lnTo>
                  <a:pt x="286490" y="909770"/>
                </a:lnTo>
                <a:lnTo>
                  <a:pt x="274618" y="903933"/>
                </a:lnTo>
                <a:lnTo>
                  <a:pt x="262298" y="898895"/>
                </a:lnTo>
                <a:lnTo>
                  <a:pt x="249559" y="894692"/>
                </a:lnTo>
                <a:lnTo>
                  <a:pt x="236426" y="891361"/>
                </a:lnTo>
                <a:lnTo>
                  <a:pt x="222927" y="888938"/>
                </a:lnTo>
                <a:lnTo>
                  <a:pt x="209089" y="887462"/>
                </a:lnTo>
                <a:lnTo>
                  <a:pt x="195072" y="886968"/>
                </a:lnTo>
                <a:lnTo>
                  <a:pt x="179112" y="887622"/>
                </a:lnTo>
                <a:lnTo>
                  <a:pt x="163501" y="889550"/>
                </a:lnTo>
                <a:lnTo>
                  <a:pt x="148289" y="892700"/>
                </a:lnTo>
                <a:lnTo>
                  <a:pt x="133526" y="897020"/>
                </a:lnTo>
                <a:lnTo>
                  <a:pt x="195072" y="896874"/>
                </a:lnTo>
                <a:lnTo>
                  <a:pt x="210242" y="897489"/>
                </a:lnTo>
                <a:lnTo>
                  <a:pt x="225090" y="899302"/>
                </a:lnTo>
                <a:lnTo>
                  <a:pt x="239564" y="902266"/>
                </a:lnTo>
                <a:lnTo>
                  <a:pt x="253617" y="906334"/>
                </a:lnTo>
                <a:lnTo>
                  <a:pt x="267200" y="911459"/>
                </a:lnTo>
                <a:lnTo>
                  <a:pt x="280262" y="917592"/>
                </a:lnTo>
                <a:lnTo>
                  <a:pt x="292754" y="924686"/>
                </a:lnTo>
                <a:lnTo>
                  <a:pt x="304629" y="932694"/>
                </a:lnTo>
                <a:lnTo>
                  <a:pt x="315836" y="941568"/>
                </a:lnTo>
                <a:lnTo>
                  <a:pt x="326326" y="951261"/>
                </a:lnTo>
                <a:lnTo>
                  <a:pt x="336050" y="961726"/>
                </a:lnTo>
                <a:lnTo>
                  <a:pt x="344960" y="972915"/>
                </a:lnTo>
                <a:lnTo>
                  <a:pt x="353005" y="984781"/>
                </a:lnTo>
                <a:lnTo>
                  <a:pt x="360137" y="997275"/>
                </a:lnTo>
                <a:lnTo>
                  <a:pt x="366307" y="1010352"/>
                </a:lnTo>
                <a:lnTo>
                  <a:pt x="371465" y="1023963"/>
                </a:lnTo>
                <a:lnTo>
                  <a:pt x="375563" y="1038061"/>
                </a:lnTo>
                <a:lnTo>
                  <a:pt x="378550" y="1052598"/>
                </a:lnTo>
                <a:lnTo>
                  <a:pt x="380379" y="1067527"/>
                </a:lnTo>
                <a:lnTo>
                  <a:pt x="381000" y="1082802"/>
                </a:lnTo>
                <a:lnTo>
                  <a:pt x="380379" y="1097972"/>
                </a:lnTo>
                <a:lnTo>
                  <a:pt x="378550" y="1112820"/>
                </a:lnTo>
                <a:lnTo>
                  <a:pt x="375563" y="1127294"/>
                </a:lnTo>
                <a:lnTo>
                  <a:pt x="371465" y="1141347"/>
                </a:lnTo>
                <a:lnTo>
                  <a:pt x="366307" y="1154930"/>
                </a:lnTo>
                <a:lnTo>
                  <a:pt x="360137" y="1167992"/>
                </a:lnTo>
                <a:lnTo>
                  <a:pt x="353005" y="1180484"/>
                </a:lnTo>
                <a:lnTo>
                  <a:pt x="344960" y="1192359"/>
                </a:lnTo>
                <a:lnTo>
                  <a:pt x="336050" y="1203566"/>
                </a:lnTo>
                <a:lnTo>
                  <a:pt x="326326" y="1214056"/>
                </a:lnTo>
                <a:lnTo>
                  <a:pt x="315836" y="1223780"/>
                </a:lnTo>
                <a:lnTo>
                  <a:pt x="304629" y="1232690"/>
                </a:lnTo>
                <a:lnTo>
                  <a:pt x="292754" y="1240735"/>
                </a:lnTo>
                <a:lnTo>
                  <a:pt x="280262" y="1247867"/>
                </a:lnTo>
                <a:lnTo>
                  <a:pt x="267200" y="1254037"/>
                </a:lnTo>
                <a:lnTo>
                  <a:pt x="253617" y="1259195"/>
                </a:lnTo>
                <a:lnTo>
                  <a:pt x="239564" y="1263293"/>
                </a:lnTo>
                <a:lnTo>
                  <a:pt x="225090" y="1266280"/>
                </a:lnTo>
                <a:lnTo>
                  <a:pt x="210242" y="1268109"/>
                </a:lnTo>
                <a:lnTo>
                  <a:pt x="195072" y="1268730"/>
                </a:lnTo>
                <a:lnTo>
                  <a:pt x="179901" y="1268109"/>
                </a:lnTo>
                <a:lnTo>
                  <a:pt x="165053" y="1266280"/>
                </a:lnTo>
                <a:lnTo>
                  <a:pt x="150579" y="1263293"/>
                </a:lnTo>
                <a:lnTo>
                  <a:pt x="136526" y="1259195"/>
                </a:lnTo>
                <a:lnTo>
                  <a:pt x="122943" y="1254037"/>
                </a:lnTo>
                <a:lnTo>
                  <a:pt x="109881" y="1247867"/>
                </a:lnTo>
                <a:lnTo>
                  <a:pt x="97389" y="1240735"/>
                </a:lnTo>
                <a:lnTo>
                  <a:pt x="85514" y="1232690"/>
                </a:lnTo>
                <a:lnTo>
                  <a:pt x="74307" y="1223780"/>
                </a:lnTo>
                <a:lnTo>
                  <a:pt x="63817" y="1214056"/>
                </a:lnTo>
                <a:lnTo>
                  <a:pt x="54093" y="1203566"/>
                </a:lnTo>
                <a:lnTo>
                  <a:pt x="45183" y="1192359"/>
                </a:lnTo>
                <a:lnTo>
                  <a:pt x="37138" y="1180484"/>
                </a:lnTo>
                <a:lnTo>
                  <a:pt x="30006" y="1167992"/>
                </a:lnTo>
                <a:lnTo>
                  <a:pt x="23836" y="1154930"/>
                </a:lnTo>
                <a:lnTo>
                  <a:pt x="18678" y="1141347"/>
                </a:lnTo>
                <a:lnTo>
                  <a:pt x="14580" y="1127294"/>
                </a:lnTo>
                <a:lnTo>
                  <a:pt x="11593" y="1112820"/>
                </a:lnTo>
                <a:lnTo>
                  <a:pt x="9764" y="1097972"/>
                </a:lnTo>
                <a:lnTo>
                  <a:pt x="9144" y="1082802"/>
                </a:lnTo>
                <a:lnTo>
                  <a:pt x="9764" y="1067527"/>
                </a:lnTo>
                <a:lnTo>
                  <a:pt x="11593" y="1052598"/>
                </a:lnTo>
                <a:lnTo>
                  <a:pt x="14580" y="1038061"/>
                </a:lnTo>
                <a:lnTo>
                  <a:pt x="18678" y="1023963"/>
                </a:lnTo>
                <a:lnTo>
                  <a:pt x="23836" y="1010352"/>
                </a:lnTo>
                <a:lnTo>
                  <a:pt x="30006" y="997275"/>
                </a:lnTo>
                <a:lnTo>
                  <a:pt x="37138" y="984781"/>
                </a:lnTo>
                <a:lnTo>
                  <a:pt x="45183" y="972915"/>
                </a:lnTo>
                <a:lnTo>
                  <a:pt x="54093" y="961726"/>
                </a:lnTo>
                <a:lnTo>
                  <a:pt x="63817" y="951261"/>
                </a:lnTo>
                <a:lnTo>
                  <a:pt x="74307" y="941568"/>
                </a:lnTo>
                <a:lnTo>
                  <a:pt x="85514" y="932694"/>
                </a:lnTo>
                <a:lnTo>
                  <a:pt x="97389" y="924686"/>
                </a:lnTo>
                <a:lnTo>
                  <a:pt x="109881" y="917592"/>
                </a:lnTo>
                <a:lnTo>
                  <a:pt x="122943" y="911459"/>
                </a:lnTo>
                <a:lnTo>
                  <a:pt x="136526" y="906334"/>
                </a:lnTo>
                <a:lnTo>
                  <a:pt x="150579" y="902266"/>
                </a:lnTo>
                <a:lnTo>
                  <a:pt x="165053" y="899302"/>
                </a:lnTo>
                <a:lnTo>
                  <a:pt x="119264" y="902458"/>
                </a:lnTo>
                <a:lnTo>
                  <a:pt x="105554" y="908961"/>
                </a:lnTo>
                <a:lnTo>
                  <a:pt x="92446" y="916479"/>
                </a:lnTo>
                <a:lnTo>
                  <a:pt x="79991" y="924958"/>
                </a:lnTo>
                <a:lnTo>
                  <a:pt x="68241" y="934347"/>
                </a:lnTo>
                <a:lnTo>
                  <a:pt x="57245" y="944594"/>
                </a:lnTo>
                <a:lnTo>
                  <a:pt x="47055" y="955646"/>
                </a:lnTo>
                <a:lnTo>
                  <a:pt x="37722" y="967453"/>
                </a:lnTo>
                <a:lnTo>
                  <a:pt x="29296" y="979961"/>
                </a:lnTo>
                <a:lnTo>
                  <a:pt x="21829" y="993119"/>
                </a:lnTo>
                <a:lnTo>
                  <a:pt x="15370" y="1006875"/>
                </a:lnTo>
                <a:lnTo>
                  <a:pt x="9973" y="1021177"/>
                </a:lnTo>
                <a:lnTo>
                  <a:pt x="5686" y="1035973"/>
                </a:lnTo>
                <a:lnTo>
                  <a:pt x="2561" y="1051210"/>
                </a:lnTo>
                <a:lnTo>
                  <a:pt x="648" y="1066837"/>
                </a:lnTo>
                <a:lnTo>
                  <a:pt x="0" y="1082802"/>
                </a:lnTo>
                <a:lnTo>
                  <a:pt x="648" y="1098761"/>
                </a:lnTo>
                <a:lnTo>
                  <a:pt x="2561" y="1114372"/>
                </a:lnTo>
                <a:lnTo>
                  <a:pt x="5686" y="1129584"/>
                </a:lnTo>
                <a:lnTo>
                  <a:pt x="9973" y="1144347"/>
                </a:lnTo>
                <a:lnTo>
                  <a:pt x="15370" y="1158609"/>
                </a:lnTo>
                <a:lnTo>
                  <a:pt x="21829" y="1172319"/>
                </a:lnTo>
                <a:lnTo>
                  <a:pt x="29296" y="1185427"/>
                </a:lnTo>
                <a:lnTo>
                  <a:pt x="37722" y="1197882"/>
                </a:lnTo>
                <a:lnTo>
                  <a:pt x="47055" y="1209632"/>
                </a:lnTo>
                <a:lnTo>
                  <a:pt x="57245" y="1220628"/>
                </a:lnTo>
                <a:lnTo>
                  <a:pt x="68241" y="1230818"/>
                </a:lnTo>
                <a:lnTo>
                  <a:pt x="79991" y="1240151"/>
                </a:lnTo>
                <a:lnTo>
                  <a:pt x="92446" y="1248577"/>
                </a:lnTo>
                <a:lnTo>
                  <a:pt x="105554" y="1256044"/>
                </a:lnTo>
                <a:lnTo>
                  <a:pt x="119264" y="1262503"/>
                </a:lnTo>
                <a:lnTo>
                  <a:pt x="133526" y="1267900"/>
                </a:lnTo>
                <a:lnTo>
                  <a:pt x="148289" y="1272187"/>
                </a:lnTo>
                <a:lnTo>
                  <a:pt x="163501" y="1275312"/>
                </a:lnTo>
                <a:lnTo>
                  <a:pt x="179112" y="1277225"/>
                </a:lnTo>
                <a:lnTo>
                  <a:pt x="195072" y="1277874"/>
                </a:lnTo>
                <a:lnTo>
                  <a:pt x="211031" y="1277225"/>
                </a:lnTo>
                <a:close/>
              </a:path>
            </a:pathLst>
          </a:custGeom>
          <a:solidFill>
            <a:srgbClr val="C5A5C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901700" y="4123880"/>
            <a:ext cx="929269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dirty="0" smtClean="0" sz="2800" spc="0" b="1">
                <a:latin typeface="Arial"/>
                <a:cs typeface="Arial"/>
              </a:rPr>
              <a:t>Case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52079" y="4123880"/>
            <a:ext cx="1067340" cy="3812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dirty="0" smtClean="0" sz="2800" spc="0" b="1">
                <a:latin typeface="Arial"/>
                <a:cs typeface="Arial"/>
              </a:rPr>
              <a:t>Study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200642" y="6927350"/>
            <a:ext cx="115241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260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41248" y="1553717"/>
            <a:ext cx="8527542" cy="674370"/>
          </a:xfrm>
          <a:custGeom>
            <a:avLst/>
            <a:gdLst/>
            <a:ahLst/>
            <a:cxnLst/>
            <a:rect l="l" t="t" r="r" b="b"/>
            <a:pathLst>
              <a:path w="8527542" h="674370">
                <a:moveTo>
                  <a:pt x="0" y="112776"/>
                </a:moveTo>
                <a:lnTo>
                  <a:pt x="0" y="561594"/>
                </a:lnTo>
                <a:lnTo>
                  <a:pt x="11245" y="610903"/>
                </a:lnTo>
                <a:lnTo>
                  <a:pt x="35720" y="644084"/>
                </a:lnTo>
                <a:lnTo>
                  <a:pt x="70602" y="666279"/>
                </a:lnTo>
                <a:lnTo>
                  <a:pt x="112776" y="674370"/>
                </a:lnTo>
                <a:lnTo>
                  <a:pt x="8414766" y="674370"/>
                </a:lnTo>
                <a:lnTo>
                  <a:pt x="8464075" y="663124"/>
                </a:lnTo>
                <a:lnTo>
                  <a:pt x="8497256" y="638649"/>
                </a:lnTo>
                <a:lnTo>
                  <a:pt x="8519451" y="603767"/>
                </a:lnTo>
                <a:lnTo>
                  <a:pt x="8527542" y="561594"/>
                </a:lnTo>
                <a:lnTo>
                  <a:pt x="8527542" y="112776"/>
                </a:lnTo>
                <a:lnTo>
                  <a:pt x="8516296" y="63466"/>
                </a:lnTo>
                <a:lnTo>
                  <a:pt x="8491821" y="30285"/>
                </a:lnTo>
                <a:lnTo>
                  <a:pt x="8456939" y="8090"/>
                </a:lnTo>
                <a:lnTo>
                  <a:pt x="8414766" y="0"/>
                </a:lnTo>
                <a:lnTo>
                  <a:pt x="112776" y="0"/>
                </a:lnTo>
                <a:lnTo>
                  <a:pt x="63466" y="11245"/>
                </a:lnTo>
                <a:lnTo>
                  <a:pt x="30285" y="35720"/>
                </a:lnTo>
                <a:lnTo>
                  <a:pt x="8090" y="70602"/>
                </a:lnTo>
                <a:lnTo>
                  <a:pt x="0" y="112776"/>
                </a:lnTo>
                <a:close/>
              </a:path>
            </a:pathLst>
          </a:custGeom>
          <a:solidFill>
            <a:srgbClr val="004B9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829056" y="1571840"/>
            <a:ext cx="88115" cy="39724"/>
          </a:xfrm>
          <a:custGeom>
            <a:avLst/>
            <a:gdLst/>
            <a:ahLst/>
            <a:cxnLst/>
            <a:rect l="l" t="t" r="r" b="b"/>
            <a:pathLst>
              <a:path w="88115" h="39724">
                <a:moveTo>
                  <a:pt x="88115" y="2071"/>
                </a:moveTo>
                <a:lnTo>
                  <a:pt x="42923" y="0"/>
                </a:lnTo>
                <a:lnTo>
                  <a:pt x="33183" y="9410"/>
                </a:lnTo>
                <a:lnTo>
                  <a:pt x="77724" y="6261"/>
                </a:lnTo>
                <a:lnTo>
                  <a:pt x="88115" y="2071"/>
                </a:lnTo>
                <a:close/>
              </a:path>
              <a:path w="88115" h="39724">
                <a:moveTo>
                  <a:pt x="117222" y="-30213"/>
                </a:moveTo>
                <a:lnTo>
                  <a:pt x="103490" y="-28777"/>
                </a:lnTo>
                <a:lnTo>
                  <a:pt x="90154" y="-25775"/>
                </a:lnTo>
                <a:lnTo>
                  <a:pt x="77322" y="-21301"/>
                </a:lnTo>
                <a:lnTo>
                  <a:pt x="65100" y="-15450"/>
                </a:lnTo>
                <a:lnTo>
                  <a:pt x="53598" y="-8318"/>
                </a:lnTo>
                <a:lnTo>
                  <a:pt x="42923" y="0"/>
                </a:lnTo>
                <a:lnTo>
                  <a:pt x="88115" y="2071"/>
                </a:lnTo>
                <a:lnTo>
                  <a:pt x="100068" y="-2096"/>
                </a:lnTo>
                <a:lnTo>
                  <a:pt x="112332" y="-4808"/>
                </a:lnTo>
                <a:lnTo>
                  <a:pt x="124968" y="-5168"/>
                </a:lnTo>
                <a:lnTo>
                  <a:pt x="8433054" y="-5168"/>
                </a:lnTo>
                <a:lnTo>
                  <a:pt x="8437626" y="-4406"/>
                </a:lnTo>
                <a:lnTo>
                  <a:pt x="8440213" y="-4194"/>
                </a:lnTo>
                <a:lnTo>
                  <a:pt x="8479116" y="9235"/>
                </a:lnTo>
                <a:lnTo>
                  <a:pt x="8509115" y="37677"/>
                </a:lnTo>
                <a:lnTo>
                  <a:pt x="8525301" y="75558"/>
                </a:lnTo>
                <a:lnTo>
                  <a:pt x="8526780" y="89319"/>
                </a:lnTo>
                <a:lnTo>
                  <a:pt x="8526780" y="554139"/>
                </a:lnTo>
                <a:lnTo>
                  <a:pt x="8511702" y="596410"/>
                </a:lnTo>
                <a:lnTo>
                  <a:pt x="8484170" y="625549"/>
                </a:lnTo>
                <a:lnTo>
                  <a:pt x="8446566" y="641491"/>
                </a:lnTo>
                <a:lnTo>
                  <a:pt x="124968" y="643293"/>
                </a:lnTo>
                <a:lnTo>
                  <a:pt x="111690" y="642329"/>
                </a:lnTo>
                <a:lnTo>
                  <a:pt x="73103" y="628841"/>
                </a:lnTo>
                <a:lnTo>
                  <a:pt x="43728" y="601590"/>
                </a:lnTo>
                <a:lnTo>
                  <a:pt x="27432" y="563283"/>
                </a:lnTo>
                <a:lnTo>
                  <a:pt x="25908" y="553377"/>
                </a:lnTo>
                <a:lnTo>
                  <a:pt x="25146" y="548805"/>
                </a:lnTo>
                <a:lnTo>
                  <a:pt x="25146" y="89319"/>
                </a:lnTo>
                <a:lnTo>
                  <a:pt x="29718" y="64173"/>
                </a:lnTo>
                <a:lnTo>
                  <a:pt x="37889" y="45908"/>
                </a:lnTo>
                <a:lnTo>
                  <a:pt x="52038" y="26843"/>
                </a:lnTo>
                <a:lnTo>
                  <a:pt x="69342" y="11595"/>
                </a:lnTo>
                <a:lnTo>
                  <a:pt x="77724" y="6261"/>
                </a:lnTo>
                <a:lnTo>
                  <a:pt x="33183" y="9410"/>
                </a:lnTo>
                <a:lnTo>
                  <a:pt x="10653" y="43239"/>
                </a:lnTo>
                <a:lnTo>
                  <a:pt x="761" y="81699"/>
                </a:lnTo>
                <a:lnTo>
                  <a:pt x="0" y="88557"/>
                </a:lnTo>
                <a:lnTo>
                  <a:pt x="0" y="550329"/>
                </a:lnTo>
                <a:lnTo>
                  <a:pt x="8123" y="588876"/>
                </a:lnTo>
                <a:lnTo>
                  <a:pt x="27447" y="622211"/>
                </a:lnTo>
                <a:lnTo>
                  <a:pt x="55626" y="647865"/>
                </a:lnTo>
                <a:lnTo>
                  <a:pt x="100221" y="666192"/>
                </a:lnTo>
                <a:lnTo>
                  <a:pt x="124968" y="668439"/>
                </a:lnTo>
                <a:lnTo>
                  <a:pt x="8433816" y="668439"/>
                </a:lnTo>
                <a:lnTo>
                  <a:pt x="8477954" y="658085"/>
                </a:lnTo>
                <a:lnTo>
                  <a:pt x="8512242" y="635283"/>
                </a:lnTo>
                <a:lnTo>
                  <a:pt x="8537455" y="602694"/>
                </a:lnTo>
                <a:lnTo>
                  <a:pt x="8550683" y="563529"/>
                </a:lnTo>
                <a:lnTo>
                  <a:pt x="8551926" y="549567"/>
                </a:lnTo>
                <a:lnTo>
                  <a:pt x="8552688" y="543471"/>
                </a:lnTo>
                <a:lnTo>
                  <a:pt x="8552688" y="93891"/>
                </a:lnTo>
                <a:lnTo>
                  <a:pt x="8551926" y="87795"/>
                </a:lnTo>
                <a:lnTo>
                  <a:pt x="8551926" y="80937"/>
                </a:lnTo>
                <a:lnTo>
                  <a:pt x="8550029" y="69478"/>
                </a:lnTo>
                <a:lnTo>
                  <a:pt x="8546357" y="55967"/>
                </a:lnTo>
                <a:lnTo>
                  <a:pt x="8541277" y="43065"/>
                </a:lnTo>
                <a:lnTo>
                  <a:pt x="8534881" y="30873"/>
                </a:lnTo>
                <a:lnTo>
                  <a:pt x="8527260" y="19491"/>
                </a:lnTo>
                <a:lnTo>
                  <a:pt x="8518503" y="9020"/>
                </a:lnTo>
                <a:lnTo>
                  <a:pt x="8508702" y="-439"/>
                </a:lnTo>
                <a:lnTo>
                  <a:pt x="8497947" y="-8786"/>
                </a:lnTo>
                <a:lnTo>
                  <a:pt x="8486330" y="-15920"/>
                </a:lnTo>
                <a:lnTo>
                  <a:pt x="8473942" y="-21741"/>
                </a:lnTo>
                <a:lnTo>
                  <a:pt x="8460872" y="-26147"/>
                </a:lnTo>
                <a:lnTo>
                  <a:pt x="8447212" y="-29038"/>
                </a:lnTo>
                <a:lnTo>
                  <a:pt x="8433054" y="-30314"/>
                </a:lnTo>
                <a:lnTo>
                  <a:pt x="117222" y="-30213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841248" y="3233927"/>
            <a:ext cx="8527542" cy="673608"/>
          </a:xfrm>
          <a:custGeom>
            <a:avLst/>
            <a:gdLst/>
            <a:ahLst/>
            <a:cxnLst/>
            <a:rect l="l" t="t" r="r" b="b"/>
            <a:pathLst>
              <a:path w="8527542" h="673608">
                <a:moveTo>
                  <a:pt x="0" y="112014"/>
                </a:moveTo>
                <a:lnTo>
                  <a:pt x="0" y="561594"/>
                </a:lnTo>
                <a:lnTo>
                  <a:pt x="11061" y="610042"/>
                </a:lnTo>
                <a:lnTo>
                  <a:pt x="35516" y="643215"/>
                </a:lnTo>
                <a:lnTo>
                  <a:pt x="70470" y="665474"/>
                </a:lnTo>
                <a:lnTo>
                  <a:pt x="112776" y="673608"/>
                </a:lnTo>
                <a:lnTo>
                  <a:pt x="8414766" y="673608"/>
                </a:lnTo>
                <a:lnTo>
                  <a:pt x="8463692" y="662563"/>
                </a:lnTo>
                <a:lnTo>
                  <a:pt x="8497065" y="638199"/>
                </a:lnTo>
                <a:lnTo>
                  <a:pt x="8519398" y="603472"/>
                </a:lnTo>
                <a:lnTo>
                  <a:pt x="8527542" y="561594"/>
                </a:lnTo>
                <a:lnTo>
                  <a:pt x="8527542" y="112014"/>
                </a:lnTo>
                <a:lnTo>
                  <a:pt x="8516480" y="63565"/>
                </a:lnTo>
                <a:lnTo>
                  <a:pt x="8492025" y="30392"/>
                </a:lnTo>
                <a:lnTo>
                  <a:pt x="8457071" y="8133"/>
                </a:lnTo>
                <a:lnTo>
                  <a:pt x="8414766" y="0"/>
                </a:lnTo>
                <a:lnTo>
                  <a:pt x="112776" y="0"/>
                </a:lnTo>
                <a:lnTo>
                  <a:pt x="63849" y="11044"/>
                </a:lnTo>
                <a:lnTo>
                  <a:pt x="30476" y="35408"/>
                </a:lnTo>
                <a:lnTo>
                  <a:pt x="8143" y="70135"/>
                </a:lnTo>
                <a:lnTo>
                  <a:pt x="0" y="112014"/>
                </a:lnTo>
                <a:close/>
              </a:path>
            </a:pathLst>
          </a:custGeom>
          <a:solidFill>
            <a:srgbClr val="00AD4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829056" y="3243386"/>
            <a:ext cx="124968" cy="30779"/>
          </a:xfrm>
          <a:custGeom>
            <a:avLst/>
            <a:gdLst/>
            <a:ahLst/>
            <a:cxnLst/>
            <a:rect l="l" t="t" r="r" b="b"/>
            <a:pathLst>
              <a:path w="124968" h="30779">
                <a:moveTo>
                  <a:pt x="112692" y="3852"/>
                </a:moveTo>
                <a:lnTo>
                  <a:pt x="124968" y="3495"/>
                </a:lnTo>
                <a:lnTo>
                  <a:pt x="53685" y="0"/>
                </a:lnTo>
                <a:lnTo>
                  <a:pt x="42918" y="8366"/>
                </a:lnTo>
                <a:lnTo>
                  <a:pt x="99667" y="6233"/>
                </a:lnTo>
                <a:lnTo>
                  <a:pt x="112692" y="3852"/>
                </a:lnTo>
                <a:close/>
              </a:path>
              <a:path w="124968" h="30779">
                <a:moveTo>
                  <a:pt x="110871" y="676351"/>
                </a:moveTo>
                <a:lnTo>
                  <a:pt x="124968" y="677103"/>
                </a:lnTo>
                <a:lnTo>
                  <a:pt x="8433816" y="677103"/>
                </a:lnTo>
                <a:lnTo>
                  <a:pt x="8440674" y="676341"/>
                </a:lnTo>
                <a:lnTo>
                  <a:pt x="8478359" y="666048"/>
                </a:lnTo>
                <a:lnTo>
                  <a:pt x="8512377" y="643640"/>
                </a:lnTo>
                <a:lnTo>
                  <a:pt x="8537178" y="611711"/>
                </a:lnTo>
                <a:lnTo>
                  <a:pt x="8550458" y="572518"/>
                </a:lnTo>
                <a:lnTo>
                  <a:pt x="8551926" y="558231"/>
                </a:lnTo>
                <a:lnTo>
                  <a:pt x="8552688" y="552135"/>
                </a:lnTo>
                <a:lnTo>
                  <a:pt x="8552688" y="102555"/>
                </a:lnTo>
                <a:lnTo>
                  <a:pt x="8551926" y="95697"/>
                </a:lnTo>
                <a:lnTo>
                  <a:pt x="8551926" y="89601"/>
                </a:lnTo>
                <a:lnTo>
                  <a:pt x="8540918" y="50754"/>
                </a:lnTo>
                <a:lnTo>
                  <a:pt x="8518374" y="17096"/>
                </a:lnTo>
                <a:lnTo>
                  <a:pt x="8486531" y="-7394"/>
                </a:lnTo>
                <a:lnTo>
                  <a:pt x="8447382" y="-20764"/>
                </a:lnTo>
                <a:lnTo>
                  <a:pt x="8433054" y="-22412"/>
                </a:lnTo>
                <a:lnTo>
                  <a:pt x="124205" y="-22412"/>
                </a:lnTo>
                <a:lnTo>
                  <a:pt x="77594" y="-13096"/>
                </a:lnTo>
                <a:lnTo>
                  <a:pt x="53685" y="0"/>
                </a:lnTo>
                <a:lnTo>
                  <a:pt x="124968" y="3495"/>
                </a:lnTo>
                <a:lnTo>
                  <a:pt x="8437626" y="3495"/>
                </a:lnTo>
                <a:lnTo>
                  <a:pt x="8440837" y="3872"/>
                </a:lnTo>
                <a:lnTo>
                  <a:pt x="8479686" y="18097"/>
                </a:lnTo>
                <a:lnTo>
                  <a:pt x="8509381" y="46385"/>
                </a:lnTo>
                <a:lnTo>
                  <a:pt x="8525319" y="84110"/>
                </a:lnTo>
                <a:lnTo>
                  <a:pt x="8526780" y="97983"/>
                </a:lnTo>
                <a:lnTo>
                  <a:pt x="8526780" y="562803"/>
                </a:lnTo>
                <a:lnTo>
                  <a:pt x="8511681" y="605092"/>
                </a:lnTo>
                <a:lnTo>
                  <a:pt x="8484183" y="633897"/>
                </a:lnTo>
                <a:lnTo>
                  <a:pt x="8446585" y="649913"/>
                </a:lnTo>
                <a:lnTo>
                  <a:pt x="124968" y="651957"/>
                </a:lnTo>
                <a:lnTo>
                  <a:pt x="111208" y="650882"/>
                </a:lnTo>
                <a:lnTo>
                  <a:pt x="72735" y="636949"/>
                </a:lnTo>
                <a:lnTo>
                  <a:pt x="43461" y="609360"/>
                </a:lnTo>
                <a:lnTo>
                  <a:pt x="27432" y="571185"/>
                </a:lnTo>
                <a:lnTo>
                  <a:pt x="25908" y="561279"/>
                </a:lnTo>
                <a:lnTo>
                  <a:pt x="25146" y="556707"/>
                </a:lnTo>
                <a:lnTo>
                  <a:pt x="25146" y="97221"/>
                </a:lnTo>
                <a:lnTo>
                  <a:pt x="29718" y="72837"/>
                </a:lnTo>
                <a:lnTo>
                  <a:pt x="37389" y="55246"/>
                </a:lnTo>
                <a:lnTo>
                  <a:pt x="52343" y="34416"/>
                </a:lnTo>
                <a:lnTo>
                  <a:pt x="69342" y="19497"/>
                </a:lnTo>
                <a:lnTo>
                  <a:pt x="87162" y="10299"/>
                </a:lnTo>
                <a:lnTo>
                  <a:pt x="99667" y="6233"/>
                </a:lnTo>
                <a:lnTo>
                  <a:pt x="42918" y="8366"/>
                </a:lnTo>
                <a:lnTo>
                  <a:pt x="24340" y="28271"/>
                </a:lnTo>
                <a:lnTo>
                  <a:pt x="10485" y="51787"/>
                </a:lnTo>
                <a:lnTo>
                  <a:pt x="2285" y="78171"/>
                </a:lnTo>
                <a:lnTo>
                  <a:pt x="0" y="96459"/>
                </a:lnTo>
                <a:lnTo>
                  <a:pt x="0" y="558993"/>
                </a:lnTo>
                <a:lnTo>
                  <a:pt x="762" y="565089"/>
                </a:lnTo>
                <a:lnTo>
                  <a:pt x="2286" y="578043"/>
                </a:lnTo>
                <a:lnTo>
                  <a:pt x="5334" y="589473"/>
                </a:lnTo>
                <a:lnTo>
                  <a:pt x="8184" y="597515"/>
                </a:lnTo>
                <a:lnTo>
                  <a:pt x="13534" y="609218"/>
                </a:lnTo>
                <a:lnTo>
                  <a:pt x="20042" y="620255"/>
                </a:lnTo>
                <a:lnTo>
                  <a:pt x="27628" y="630581"/>
                </a:lnTo>
                <a:lnTo>
                  <a:pt x="36214" y="640147"/>
                </a:lnTo>
                <a:lnTo>
                  <a:pt x="45720" y="648909"/>
                </a:lnTo>
                <a:lnTo>
                  <a:pt x="65532" y="662625"/>
                </a:lnTo>
                <a:lnTo>
                  <a:pt x="76259" y="667100"/>
                </a:lnTo>
                <a:lnTo>
                  <a:pt x="87834" y="671404"/>
                </a:lnTo>
                <a:lnTo>
                  <a:pt x="98933" y="674470"/>
                </a:lnTo>
                <a:lnTo>
                  <a:pt x="110871" y="676351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841248" y="4764785"/>
            <a:ext cx="8527542" cy="673608"/>
          </a:xfrm>
          <a:custGeom>
            <a:avLst/>
            <a:gdLst/>
            <a:ahLst/>
            <a:cxnLst/>
            <a:rect l="l" t="t" r="r" b="b"/>
            <a:pathLst>
              <a:path w="8527542" h="673608">
                <a:moveTo>
                  <a:pt x="0" y="112014"/>
                </a:moveTo>
                <a:lnTo>
                  <a:pt x="0" y="561594"/>
                </a:lnTo>
                <a:lnTo>
                  <a:pt x="11061" y="610042"/>
                </a:lnTo>
                <a:lnTo>
                  <a:pt x="35516" y="643215"/>
                </a:lnTo>
                <a:lnTo>
                  <a:pt x="70470" y="665474"/>
                </a:lnTo>
                <a:lnTo>
                  <a:pt x="112776" y="673608"/>
                </a:lnTo>
                <a:lnTo>
                  <a:pt x="8414766" y="673608"/>
                </a:lnTo>
                <a:lnTo>
                  <a:pt x="8463692" y="662563"/>
                </a:lnTo>
                <a:lnTo>
                  <a:pt x="8497065" y="638199"/>
                </a:lnTo>
                <a:lnTo>
                  <a:pt x="8519398" y="603472"/>
                </a:lnTo>
                <a:lnTo>
                  <a:pt x="8527542" y="561594"/>
                </a:lnTo>
                <a:lnTo>
                  <a:pt x="8527542" y="112014"/>
                </a:lnTo>
                <a:lnTo>
                  <a:pt x="8516480" y="63565"/>
                </a:lnTo>
                <a:lnTo>
                  <a:pt x="8492025" y="30392"/>
                </a:lnTo>
                <a:lnTo>
                  <a:pt x="8457071" y="8133"/>
                </a:lnTo>
                <a:lnTo>
                  <a:pt x="8414766" y="0"/>
                </a:lnTo>
                <a:lnTo>
                  <a:pt x="112776" y="0"/>
                </a:lnTo>
                <a:lnTo>
                  <a:pt x="63849" y="11044"/>
                </a:lnTo>
                <a:lnTo>
                  <a:pt x="30476" y="35408"/>
                </a:lnTo>
                <a:lnTo>
                  <a:pt x="8143" y="70135"/>
                </a:lnTo>
                <a:lnTo>
                  <a:pt x="0" y="112014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829056" y="4774310"/>
            <a:ext cx="124968" cy="30734"/>
          </a:xfrm>
          <a:custGeom>
            <a:avLst/>
            <a:gdLst/>
            <a:ahLst/>
            <a:cxnLst/>
            <a:rect l="l" t="t" r="r" b="b"/>
            <a:pathLst>
              <a:path w="124968" h="30734">
                <a:moveTo>
                  <a:pt x="111286" y="3853"/>
                </a:moveTo>
                <a:lnTo>
                  <a:pt x="124968" y="3429"/>
                </a:lnTo>
                <a:lnTo>
                  <a:pt x="53672" y="0"/>
                </a:lnTo>
                <a:lnTo>
                  <a:pt x="42967" y="8255"/>
                </a:lnTo>
                <a:lnTo>
                  <a:pt x="99764" y="6205"/>
                </a:lnTo>
                <a:lnTo>
                  <a:pt x="111286" y="3853"/>
                </a:lnTo>
                <a:close/>
              </a:path>
              <a:path w="124968" h="30734">
                <a:moveTo>
                  <a:pt x="110873" y="676285"/>
                </a:moveTo>
                <a:lnTo>
                  <a:pt x="124968" y="677037"/>
                </a:lnTo>
                <a:lnTo>
                  <a:pt x="8433816" y="677037"/>
                </a:lnTo>
                <a:lnTo>
                  <a:pt x="8440674" y="676275"/>
                </a:lnTo>
                <a:lnTo>
                  <a:pt x="8478237" y="666284"/>
                </a:lnTo>
                <a:lnTo>
                  <a:pt x="8512304" y="643743"/>
                </a:lnTo>
                <a:lnTo>
                  <a:pt x="8537205" y="611556"/>
                </a:lnTo>
                <a:lnTo>
                  <a:pt x="8550497" y="572344"/>
                </a:lnTo>
                <a:lnTo>
                  <a:pt x="8551926" y="558165"/>
                </a:lnTo>
                <a:lnTo>
                  <a:pt x="8552688" y="552069"/>
                </a:lnTo>
                <a:lnTo>
                  <a:pt x="8552688" y="102489"/>
                </a:lnTo>
                <a:lnTo>
                  <a:pt x="8551926" y="95631"/>
                </a:lnTo>
                <a:lnTo>
                  <a:pt x="8551926" y="89535"/>
                </a:lnTo>
                <a:lnTo>
                  <a:pt x="8540918" y="50688"/>
                </a:lnTo>
                <a:lnTo>
                  <a:pt x="8518374" y="17030"/>
                </a:lnTo>
                <a:lnTo>
                  <a:pt x="8486531" y="-7460"/>
                </a:lnTo>
                <a:lnTo>
                  <a:pt x="8447382" y="-20830"/>
                </a:lnTo>
                <a:lnTo>
                  <a:pt x="8433054" y="-22478"/>
                </a:lnTo>
                <a:lnTo>
                  <a:pt x="124205" y="-22478"/>
                </a:lnTo>
                <a:lnTo>
                  <a:pt x="77528" y="-12929"/>
                </a:lnTo>
                <a:lnTo>
                  <a:pt x="53672" y="0"/>
                </a:lnTo>
                <a:lnTo>
                  <a:pt x="124968" y="3429"/>
                </a:lnTo>
                <a:lnTo>
                  <a:pt x="8437626" y="3429"/>
                </a:lnTo>
                <a:lnTo>
                  <a:pt x="8440837" y="3806"/>
                </a:lnTo>
                <a:lnTo>
                  <a:pt x="8479686" y="18031"/>
                </a:lnTo>
                <a:lnTo>
                  <a:pt x="8509381" y="46319"/>
                </a:lnTo>
                <a:lnTo>
                  <a:pt x="8525319" y="84044"/>
                </a:lnTo>
                <a:lnTo>
                  <a:pt x="8526780" y="97917"/>
                </a:lnTo>
                <a:lnTo>
                  <a:pt x="8526780" y="562737"/>
                </a:lnTo>
                <a:lnTo>
                  <a:pt x="8511681" y="605026"/>
                </a:lnTo>
                <a:lnTo>
                  <a:pt x="8484183" y="633831"/>
                </a:lnTo>
                <a:lnTo>
                  <a:pt x="8446585" y="649847"/>
                </a:lnTo>
                <a:lnTo>
                  <a:pt x="124968" y="651891"/>
                </a:lnTo>
                <a:lnTo>
                  <a:pt x="111287" y="650936"/>
                </a:lnTo>
                <a:lnTo>
                  <a:pt x="72746" y="637068"/>
                </a:lnTo>
                <a:lnTo>
                  <a:pt x="43289" y="609332"/>
                </a:lnTo>
                <a:lnTo>
                  <a:pt x="27432" y="571119"/>
                </a:lnTo>
                <a:lnTo>
                  <a:pt x="25908" y="561213"/>
                </a:lnTo>
                <a:lnTo>
                  <a:pt x="25146" y="556641"/>
                </a:lnTo>
                <a:lnTo>
                  <a:pt x="25146" y="97155"/>
                </a:lnTo>
                <a:lnTo>
                  <a:pt x="25908" y="92583"/>
                </a:lnTo>
                <a:lnTo>
                  <a:pt x="27432" y="81915"/>
                </a:lnTo>
                <a:lnTo>
                  <a:pt x="29718" y="72771"/>
                </a:lnTo>
                <a:lnTo>
                  <a:pt x="31868" y="66790"/>
                </a:lnTo>
                <a:lnTo>
                  <a:pt x="37399" y="55202"/>
                </a:lnTo>
                <a:lnTo>
                  <a:pt x="44343" y="44407"/>
                </a:lnTo>
                <a:lnTo>
                  <a:pt x="52512" y="34488"/>
                </a:lnTo>
                <a:lnTo>
                  <a:pt x="61722" y="25527"/>
                </a:lnTo>
                <a:lnTo>
                  <a:pt x="69342" y="19431"/>
                </a:lnTo>
                <a:lnTo>
                  <a:pt x="77724" y="14859"/>
                </a:lnTo>
                <a:lnTo>
                  <a:pt x="88541" y="10239"/>
                </a:lnTo>
                <a:lnTo>
                  <a:pt x="99764" y="6205"/>
                </a:lnTo>
                <a:lnTo>
                  <a:pt x="42967" y="8255"/>
                </a:lnTo>
                <a:lnTo>
                  <a:pt x="24511" y="27971"/>
                </a:lnTo>
                <a:lnTo>
                  <a:pt x="10678" y="51456"/>
                </a:lnTo>
                <a:lnTo>
                  <a:pt x="2285" y="78105"/>
                </a:lnTo>
                <a:lnTo>
                  <a:pt x="0" y="96393"/>
                </a:lnTo>
                <a:lnTo>
                  <a:pt x="0" y="558927"/>
                </a:lnTo>
                <a:lnTo>
                  <a:pt x="5334" y="589407"/>
                </a:lnTo>
                <a:lnTo>
                  <a:pt x="20047" y="620105"/>
                </a:lnTo>
                <a:lnTo>
                  <a:pt x="36829" y="641226"/>
                </a:lnTo>
                <a:lnTo>
                  <a:pt x="65532" y="662559"/>
                </a:lnTo>
                <a:lnTo>
                  <a:pt x="87840" y="671339"/>
                </a:lnTo>
                <a:lnTo>
                  <a:pt x="98937" y="674404"/>
                </a:lnTo>
                <a:lnTo>
                  <a:pt x="110873" y="676285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919988" y="800258"/>
            <a:ext cx="7780853" cy="577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Case</a:t>
            </a:r>
            <a:r>
              <a:rPr dirty="0" smtClean="0" sz="24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Study:</a:t>
            </a:r>
            <a:r>
              <a:rPr dirty="0" smtClean="0" sz="2400" spc="-8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Active</a:t>
            </a:r>
            <a:r>
              <a:rPr dirty="0" smtClean="0" sz="24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Surveillance</a:t>
            </a:r>
            <a:r>
              <a:rPr dirty="0" smtClean="0" sz="24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-129" b="1">
                <a:solidFill>
                  <a:srgbClr val="1A1A1A"/>
                </a:solidFill>
                <a:latin typeface="Arial"/>
                <a:cs typeface="Arial"/>
              </a:rPr>
              <a:t>V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accine</a:t>
            </a:r>
            <a:r>
              <a:rPr dirty="0" smtClean="0" sz="24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(1)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season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2014-15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&amp;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2015-16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2274" y="1775444"/>
            <a:ext cx="812850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FFFFFF"/>
                </a:solidFill>
                <a:latin typeface="Arial"/>
                <a:cs typeface="Arial"/>
              </a:rPr>
              <a:t>Purpose</a:t>
            </a:r>
            <a:endParaRPr sz="1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9058" y="2235349"/>
            <a:ext cx="7813079" cy="755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4" indent="-114304">
              <a:lnSpc>
                <a:spcPts val="1609"/>
              </a:lnSpc>
              <a:spcBef>
                <a:spcPts val="50"/>
              </a:spcBef>
            </a:pPr>
            <a:r>
              <a:rPr dirty="0" smtClean="0" sz="1400" spc="0">
                <a:latin typeface="Arial"/>
                <a:cs typeface="Arial"/>
              </a:rPr>
              <a:t>•</a:t>
            </a:r>
            <a:r>
              <a:rPr dirty="0" smtClean="0" sz="1400" spc="2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Under</a:t>
            </a:r>
            <a:r>
              <a:rPr dirty="0" smtClean="0" sz="1400" spc="-4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new</a:t>
            </a:r>
            <a:r>
              <a:rPr dirty="0" smtClean="0" sz="1400" spc="-2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draft</a:t>
            </a:r>
            <a:r>
              <a:rPr dirty="0" smtClean="0" sz="1400" spc="-3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EMA</a:t>
            </a:r>
            <a:r>
              <a:rPr dirty="0" smtClean="0" sz="1400" spc="-10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guidance</a:t>
            </a:r>
            <a:r>
              <a:rPr dirty="0" smtClean="0" sz="1400" spc="-6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for</a:t>
            </a:r>
            <a:r>
              <a:rPr dirty="0" smtClean="0" sz="1400" spc="-2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vaccine</a:t>
            </a:r>
            <a:r>
              <a:rPr dirty="0" smtClean="0" sz="1400" spc="-5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enhanced</a:t>
            </a:r>
            <a:r>
              <a:rPr dirty="0" smtClean="0" sz="1400" spc="-7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active</a:t>
            </a:r>
            <a:r>
              <a:rPr dirty="0" smtClean="0" sz="1400" spc="-4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surveillance,</a:t>
            </a:r>
            <a:r>
              <a:rPr dirty="0" smtClean="0" sz="1400" spc="-8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conduct</a:t>
            </a:r>
            <a:r>
              <a:rPr dirty="0" smtClean="0" sz="1400" spc="-5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</a:t>
            </a:r>
            <a:r>
              <a:rPr dirty="0" smtClean="0" sz="1400" spc="-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pilot</a:t>
            </a:r>
            <a:r>
              <a:rPr dirty="0" smtClean="0" sz="1400" spc="-30">
                <a:latin typeface="Arial"/>
                <a:cs typeface="Arial"/>
              </a:rPr>
              <a:t> </a:t>
            </a:r>
            <a:r>
              <a:rPr dirty="0" smtClean="0" sz="1400" spc="-104">
                <a:latin typeface="Arial"/>
                <a:cs typeface="Arial"/>
              </a:rPr>
              <a:t>P</a:t>
            </a:r>
            <a:r>
              <a:rPr dirty="0" smtClean="0" sz="1400" spc="0">
                <a:latin typeface="Arial"/>
                <a:cs typeface="Arial"/>
              </a:rPr>
              <a:t>ASS</a:t>
            </a:r>
            <a:r>
              <a:rPr dirty="0" smtClean="0" sz="1400" spc="1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to</a:t>
            </a:r>
            <a:r>
              <a:rPr dirty="0" smtClean="0" sz="1400" spc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7004">
              <a:lnSpc>
                <a:spcPts val="1609"/>
              </a:lnSpc>
            </a:pPr>
            <a:r>
              <a:rPr dirty="0" smtClean="0" sz="1400" spc="0">
                <a:latin typeface="Arial"/>
                <a:cs typeface="Arial"/>
              </a:rPr>
              <a:t>collect</a:t>
            </a:r>
            <a:r>
              <a:rPr dirty="0" smtClean="0" sz="1400" spc="-3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participant</a:t>
            </a:r>
            <a:r>
              <a:rPr dirty="0" smtClean="0" sz="1400" spc="-7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self-reported</a:t>
            </a:r>
            <a:r>
              <a:rPr dirty="0" smtClean="0" sz="1400" spc="-9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reactogenicity</a:t>
            </a:r>
            <a:r>
              <a:rPr dirty="0" smtClean="0" sz="1400" spc="-10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data,</a:t>
            </a:r>
            <a:r>
              <a:rPr dirty="0" smtClean="0" sz="1400" spc="-3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supplemented</a:t>
            </a:r>
            <a:r>
              <a:rPr dirty="0" smtClean="0" sz="1400" spc="-9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by</a:t>
            </a:r>
            <a:r>
              <a:rPr dirty="0" smtClean="0" sz="1400" spc="-14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HCP</a:t>
            </a:r>
            <a:r>
              <a:rPr dirty="0" smtClean="0" sz="1400" spc="-4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data</a:t>
            </a:r>
            <a:r>
              <a:rPr dirty="0" smtClean="0" sz="1400" spc="-2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on</a:t>
            </a:r>
            <a:r>
              <a:rPr dirty="0" smtClean="0" sz="1400" spc="-1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the</a:t>
            </a:r>
            <a:r>
              <a:rPr dirty="0" smtClean="0" sz="1400" spc="-1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details</a:t>
            </a:r>
            <a:r>
              <a:rPr dirty="0" smtClean="0" sz="1400" spc="-4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of</a:t>
            </a:r>
            <a:r>
              <a:rPr dirty="0" smtClean="0" sz="1400" spc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7004">
              <a:lnSpc>
                <a:spcPts val="1609"/>
              </a:lnSpc>
            </a:pPr>
            <a:r>
              <a:rPr dirty="0" smtClean="0" sz="1400" spc="0">
                <a:latin typeface="Arial"/>
                <a:cs typeface="Arial"/>
              </a:rPr>
              <a:t>vaccination,</a:t>
            </a:r>
            <a:r>
              <a:rPr dirty="0" smtClean="0" sz="1400" spc="-88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and</a:t>
            </a:r>
            <a:r>
              <a:rPr dirty="0" smtClean="0" sz="1400" spc="-28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any</a:t>
            </a:r>
            <a:r>
              <a:rPr dirty="0" smtClean="0" sz="1400" spc="-2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medically</a:t>
            </a:r>
            <a:r>
              <a:rPr dirty="0" smtClean="0" sz="1400" spc="-6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attended</a:t>
            </a:r>
            <a:r>
              <a:rPr dirty="0" smtClean="0" sz="1400" spc="-13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Adverse</a:t>
            </a:r>
            <a:r>
              <a:rPr dirty="0" smtClean="0" sz="1400" spc="-5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Events</a:t>
            </a:r>
            <a:r>
              <a:rPr dirty="0" smtClean="0" sz="1400" spc="-4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(MAEs)</a:t>
            </a:r>
            <a:r>
              <a:rPr dirty="0" smtClean="0" sz="1400" spc="-3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</a:t>
            </a:r>
            <a:r>
              <a:rPr dirty="0" smtClean="0" sz="1400" spc="-1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the</a:t>
            </a:r>
            <a:r>
              <a:rPr dirty="0" smtClean="0" sz="1400" spc="-1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seven-day</a:t>
            </a:r>
            <a:r>
              <a:rPr dirty="0" smtClean="0" sz="1400" spc="-6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period</a:t>
            </a:r>
            <a:r>
              <a:rPr dirty="0" smtClean="0" sz="1400" spc="-4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after</a:t>
            </a:r>
            <a:r>
              <a:rPr dirty="0" smtClean="0" sz="1400" spc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7004">
              <a:lnSpc>
                <a:spcPts val="1609"/>
              </a:lnSpc>
            </a:pPr>
            <a:r>
              <a:rPr dirty="0" smtClean="0" sz="1400" spc="0">
                <a:latin typeface="Arial"/>
                <a:cs typeface="Arial"/>
              </a:rPr>
              <a:t>influenza</a:t>
            </a:r>
            <a:r>
              <a:rPr dirty="0" smtClean="0" sz="1400" spc="-6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vaccination</a:t>
            </a:r>
            <a:r>
              <a:rPr dirty="0" smtClean="0" sz="1400" spc="-7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</a:t>
            </a:r>
            <a:r>
              <a:rPr dirty="0" smtClean="0" sz="1400" spc="-2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</a:t>
            </a:r>
            <a:r>
              <a:rPr dirty="0" smtClean="0" sz="1400" spc="-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given</a:t>
            </a:r>
            <a:r>
              <a:rPr dirty="0" smtClean="0" sz="1400" spc="-4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year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22274" y="3455654"/>
            <a:ext cx="1230209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FFFFFF"/>
                </a:solidFill>
                <a:latin typeface="Arial"/>
                <a:cs typeface="Arial"/>
              </a:rPr>
              <a:t>Study</a:t>
            </a:r>
            <a:r>
              <a:rPr dirty="0" smtClean="0" sz="1600" spc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600" spc="0">
                <a:solidFill>
                  <a:srgbClr val="FFFFFF"/>
                </a:solidFill>
                <a:latin typeface="Arial"/>
                <a:cs typeface="Arial"/>
              </a:rPr>
              <a:t>design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9058" y="3914797"/>
            <a:ext cx="8079445" cy="6121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4" indent="-114304">
              <a:lnSpc>
                <a:spcPts val="1450"/>
              </a:lnSpc>
              <a:spcBef>
                <a:spcPts val="142"/>
              </a:spcBef>
            </a:pPr>
            <a:r>
              <a:rPr dirty="0" smtClean="0" sz="1400" spc="0">
                <a:latin typeface="Arial"/>
                <a:cs typeface="Arial"/>
              </a:rPr>
              <a:t>•</a:t>
            </a:r>
            <a:r>
              <a:rPr dirty="0" smtClean="0" sz="1400" spc="2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Observational</a:t>
            </a:r>
            <a:r>
              <a:rPr dirty="0" smtClean="0" sz="1400" spc="-10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prospective</a:t>
            </a:r>
            <a:r>
              <a:rPr dirty="0" smtClean="0" sz="1400" spc="-8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cohort</a:t>
            </a:r>
            <a:r>
              <a:rPr dirty="0" smtClean="0" sz="1400" spc="-38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stud</a:t>
            </a:r>
            <a:r>
              <a:rPr dirty="0" smtClean="0" sz="1400" spc="-100">
                <a:latin typeface="Arial"/>
                <a:cs typeface="Arial"/>
              </a:rPr>
              <a:t>y</a:t>
            </a:r>
            <a:r>
              <a:rPr dirty="0" smtClean="0" sz="1400" spc="0">
                <a:latin typeface="Arial"/>
                <a:cs typeface="Arial"/>
              </a:rPr>
              <a:t>,</a:t>
            </a:r>
            <a:r>
              <a:rPr dirty="0" smtClean="0" sz="1400" spc="-3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with</a:t>
            </a:r>
            <a:r>
              <a:rPr dirty="0" smtClean="0" sz="1400" spc="-24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site</a:t>
            </a:r>
            <a:r>
              <a:rPr dirty="0" smtClean="0" sz="1400" spc="-2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based</a:t>
            </a:r>
            <a:r>
              <a:rPr dirty="0" smtClean="0" sz="1400" spc="-38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data</a:t>
            </a:r>
            <a:r>
              <a:rPr dirty="0" smtClean="0" sz="1400" spc="-2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collection</a:t>
            </a:r>
            <a:r>
              <a:rPr dirty="0" smtClean="0" sz="1400" spc="-7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and</a:t>
            </a:r>
            <a:r>
              <a:rPr dirty="0" smtClean="0" sz="1400" spc="-2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participant</a:t>
            </a:r>
            <a:r>
              <a:rPr dirty="0" smtClean="0" sz="1400" spc="-7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data</a:t>
            </a:r>
            <a:r>
              <a:rPr dirty="0" smtClean="0" sz="1400" spc="-2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collection</a:t>
            </a:r>
            <a:r>
              <a:rPr dirty="0" smtClean="0" sz="1400" spc="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regarding</a:t>
            </a:r>
            <a:r>
              <a:rPr dirty="0" smtClean="0" sz="1400" spc="-6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MAEs</a:t>
            </a:r>
            <a:r>
              <a:rPr dirty="0" smtClean="0" sz="1400" spc="-2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through</a:t>
            </a:r>
            <a:r>
              <a:rPr dirty="0" smtClean="0" sz="1400" spc="-5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internet</a:t>
            </a:r>
            <a:r>
              <a:rPr dirty="0" smtClean="0" sz="1400" spc="-5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survey</a:t>
            </a:r>
            <a:endParaRPr sz="1400">
              <a:latin typeface="Arial"/>
              <a:cs typeface="Arial"/>
            </a:endParaRPr>
          </a:p>
          <a:p>
            <a:pPr marL="12700" marR="17967">
              <a:lnSpc>
                <a:spcPct val="95825"/>
              </a:lnSpc>
              <a:spcBef>
                <a:spcPts val="92"/>
              </a:spcBef>
            </a:pPr>
            <a:r>
              <a:rPr dirty="0" smtClean="0" sz="1400" spc="0">
                <a:latin typeface="Arial"/>
                <a:cs typeface="Arial"/>
              </a:rPr>
              <a:t>•</a:t>
            </a:r>
            <a:r>
              <a:rPr dirty="0" smtClean="0" sz="1400" spc="20">
                <a:latin typeface="Arial"/>
                <a:cs typeface="Arial"/>
              </a:rPr>
              <a:t> </a:t>
            </a:r>
            <a:r>
              <a:rPr dirty="0" smtClean="0" sz="1400" spc="-4">
                <a:latin typeface="Arial"/>
                <a:cs typeface="Arial"/>
              </a:rPr>
              <a:t>S</a:t>
            </a:r>
            <a:r>
              <a:rPr dirty="0" smtClean="0" sz="1400" spc="0">
                <a:latin typeface="Arial"/>
                <a:cs typeface="Arial"/>
              </a:rPr>
              <a:t>ingle</a:t>
            </a:r>
            <a:r>
              <a:rPr dirty="0" smtClean="0" sz="1400" spc="-2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EU</a:t>
            </a:r>
            <a:r>
              <a:rPr dirty="0" smtClean="0" sz="1400" spc="-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country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22274" y="4986512"/>
            <a:ext cx="1004717" cy="2288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735"/>
              </a:lnSpc>
              <a:spcBef>
                <a:spcPts val="86"/>
              </a:spcBef>
            </a:pPr>
            <a:r>
              <a:rPr dirty="0" smtClean="0" sz="1600" spc="0">
                <a:solidFill>
                  <a:srgbClr val="FFFFFF"/>
                </a:solidFill>
                <a:latin typeface="Arial"/>
                <a:cs typeface="Arial"/>
              </a:rPr>
              <a:t>Objectives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99058" y="5445655"/>
            <a:ext cx="8172321" cy="11638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4" marR="20098" indent="-114304">
              <a:lnSpc>
                <a:spcPts val="1609"/>
              </a:lnSpc>
              <a:spcBef>
                <a:spcPts val="50"/>
              </a:spcBef>
            </a:pPr>
            <a:r>
              <a:rPr dirty="0" smtClean="0" sz="1400" spc="0">
                <a:latin typeface="Arial"/>
                <a:cs typeface="Arial"/>
              </a:rPr>
              <a:t>•</a:t>
            </a:r>
            <a:r>
              <a:rPr dirty="0" smtClean="0" sz="1400" spc="20">
                <a:latin typeface="Arial"/>
                <a:cs typeface="Arial"/>
              </a:rPr>
              <a:t> </a:t>
            </a:r>
            <a:r>
              <a:rPr dirty="0" smtClean="0" sz="1400" spc="-159">
                <a:latin typeface="Arial"/>
                <a:cs typeface="Arial"/>
              </a:rPr>
              <a:t>T</a:t>
            </a:r>
            <a:r>
              <a:rPr dirty="0" smtClean="0" sz="1400" spc="0">
                <a:latin typeface="Arial"/>
                <a:cs typeface="Arial"/>
              </a:rPr>
              <a:t>o</a:t>
            </a:r>
            <a:r>
              <a:rPr dirty="0" smtClean="0" sz="1400" spc="-1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characterise</a:t>
            </a:r>
            <a:r>
              <a:rPr dirty="0" smtClean="0" sz="1400" spc="-9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the</a:t>
            </a:r>
            <a:r>
              <a:rPr dirty="0" smtClean="0" sz="1400" spc="-1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reactogenicity</a:t>
            </a:r>
            <a:r>
              <a:rPr dirty="0" smtClean="0" sz="1400" spc="-10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(local,</a:t>
            </a:r>
            <a:r>
              <a:rPr dirty="0" smtClean="0" sz="1400" spc="-3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systemic</a:t>
            </a:r>
            <a:r>
              <a:rPr dirty="0" smtClean="0" sz="1400" spc="-54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and</a:t>
            </a:r>
            <a:r>
              <a:rPr dirty="0" smtClean="0" sz="1400" spc="-2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allergic</a:t>
            </a:r>
            <a:r>
              <a:rPr dirty="0" smtClean="0" sz="1400" spc="-4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reactions)</a:t>
            </a:r>
            <a:r>
              <a:rPr dirty="0" smtClean="0" sz="1400" spc="-7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within</a:t>
            </a:r>
            <a:r>
              <a:rPr dirty="0" smtClean="0" sz="1400" spc="-4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seven</a:t>
            </a:r>
            <a:r>
              <a:rPr dirty="0" smtClean="0" sz="1400" spc="-4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days</a:t>
            </a:r>
            <a:r>
              <a:rPr dirty="0" smtClean="0" sz="1400" spc="-34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after</a:t>
            </a:r>
            <a:r>
              <a:rPr dirty="0" smtClean="0" sz="1400" spc="-2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each</a:t>
            </a:r>
            <a:r>
              <a:rPr dirty="0" smtClean="0" sz="1400" spc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7004" marR="20098">
              <a:lnSpc>
                <a:spcPts val="1609"/>
              </a:lnSpc>
            </a:pPr>
            <a:r>
              <a:rPr dirty="0" smtClean="0" sz="1400" spc="0">
                <a:latin typeface="Arial"/>
                <a:cs typeface="Arial"/>
              </a:rPr>
              <a:t>influenza</a:t>
            </a:r>
            <a:r>
              <a:rPr dirty="0" smtClean="0" sz="1400" spc="-6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vaccination</a:t>
            </a:r>
            <a:r>
              <a:rPr dirty="0" smtClean="0" sz="1400" spc="-7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</a:t>
            </a:r>
            <a:r>
              <a:rPr dirty="0" smtClean="0" sz="1400" spc="-1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participants</a:t>
            </a:r>
            <a:r>
              <a:rPr dirty="0" smtClean="0" sz="1400" spc="-8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routinely</a:t>
            </a:r>
            <a:r>
              <a:rPr dirty="0" smtClean="0" sz="1400" spc="-6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ind</a:t>
            </a:r>
            <a:r>
              <a:rPr dirty="0" smtClean="0" sz="1400" spc="4">
                <a:latin typeface="Arial"/>
                <a:cs typeface="Arial"/>
              </a:rPr>
              <a:t>i</a:t>
            </a:r>
            <a:r>
              <a:rPr dirty="0" smtClean="0" sz="1400" spc="0">
                <a:latin typeface="Arial"/>
                <a:cs typeface="Arial"/>
              </a:rPr>
              <a:t>cated</a:t>
            </a:r>
            <a:r>
              <a:rPr dirty="0" smtClean="0" sz="1400" spc="-6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for</a:t>
            </a:r>
            <a:r>
              <a:rPr dirty="0" smtClean="0" sz="1400" spc="-2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influenza</a:t>
            </a:r>
            <a:r>
              <a:rPr dirty="0" smtClean="0" sz="1400" spc="-6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vaccination</a:t>
            </a:r>
            <a:r>
              <a:rPr dirty="0" smtClean="0" sz="1400" spc="-7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</a:t>
            </a:r>
            <a:r>
              <a:rPr dirty="0" smtClean="0" sz="1400" spc="-1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specified</a:t>
            </a:r>
            <a:r>
              <a:rPr dirty="0" smtClean="0" sz="1400" spc="-6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age</a:t>
            </a:r>
            <a:r>
              <a:rPr dirty="0" smtClean="0" sz="1400" spc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7004" marR="20098">
              <a:lnSpc>
                <a:spcPts val="1609"/>
              </a:lnSpc>
            </a:pPr>
            <a:r>
              <a:rPr dirty="0" smtClean="0" sz="1400" spc="4">
                <a:latin typeface="Arial"/>
                <a:cs typeface="Arial"/>
              </a:rPr>
              <a:t>groups.</a:t>
            </a:r>
            <a:endParaRPr sz="1400">
              <a:latin typeface="Arial"/>
              <a:cs typeface="Arial"/>
            </a:endParaRPr>
          </a:p>
          <a:p>
            <a:pPr marL="126986" indent="-114286">
              <a:lnSpc>
                <a:spcPts val="1609"/>
              </a:lnSpc>
              <a:spcBef>
                <a:spcPts val="159"/>
              </a:spcBef>
            </a:pPr>
            <a:r>
              <a:rPr dirty="0" smtClean="0" sz="1400" spc="0">
                <a:latin typeface="Arial"/>
                <a:cs typeface="Arial"/>
              </a:rPr>
              <a:t>•</a:t>
            </a:r>
            <a:r>
              <a:rPr dirty="0" smtClean="0" sz="1400" spc="20">
                <a:latin typeface="Arial"/>
                <a:cs typeface="Arial"/>
              </a:rPr>
              <a:t> </a:t>
            </a:r>
            <a:r>
              <a:rPr dirty="0" smtClean="0" sz="1400" spc="-159">
                <a:latin typeface="Arial"/>
                <a:cs typeface="Arial"/>
              </a:rPr>
              <a:t>T</a:t>
            </a:r>
            <a:r>
              <a:rPr dirty="0" smtClean="0" sz="1400" spc="0">
                <a:latin typeface="Arial"/>
                <a:cs typeface="Arial"/>
              </a:rPr>
              <a:t>o</a:t>
            </a:r>
            <a:r>
              <a:rPr dirty="0" smtClean="0" sz="1400" spc="-1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assess</a:t>
            </a:r>
            <a:r>
              <a:rPr dirty="0" smtClean="0" sz="1400" spc="-48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the</a:t>
            </a:r>
            <a:r>
              <a:rPr dirty="0" smtClean="0" sz="1400" spc="-24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frequency</a:t>
            </a:r>
            <a:r>
              <a:rPr dirty="0" smtClean="0" sz="1400" spc="-6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and</a:t>
            </a:r>
            <a:r>
              <a:rPr dirty="0" smtClean="0" sz="1400" spc="-28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severity</a:t>
            </a:r>
            <a:r>
              <a:rPr dirty="0" smtClean="0" sz="1400" spc="-53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of</a:t>
            </a:r>
            <a:r>
              <a:rPr dirty="0" smtClean="0" sz="1400" spc="-1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MAEs</a:t>
            </a:r>
            <a:r>
              <a:rPr dirty="0" smtClean="0" sz="1400" spc="-27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with</a:t>
            </a:r>
            <a:r>
              <a:rPr dirty="0" smtClean="0" sz="1400" spc="-1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initial</a:t>
            </a:r>
            <a:r>
              <a:rPr dirty="0" smtClean="0" sz="1400" spc="-36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symptom</a:t>
            </a:r>
            <a:r>
              <a:rPr dirty="0" smtClean="0" sz="1400" spc="-5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onset</a:t>
            </a:r>
            <a:r>
              <a:rPr dirty="0" smtClean="0" sz="1400" spc="-3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within</a:t>
            </a:r>
            <a:r>
              <a:rPr dirty="0" smtClean="0" sz="1400" spc="-3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seven</a:t>
            </a:r>
            <a:r>
              <a:rPr dirty="0" smtClean="0" sz="1400" spc="-4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days</a:t>
            </a:r>
            <a:r>
              <a:rPr dirty="0" smtClean="0" sz="1400" spc="-34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after</a:t>
            </a:r>
            <a:r>
              <a:rPr dirty="0" smtClean="0" sz="1400" spc="-3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each</a:t>
            </a:r>
            <a:r>
              <a:rPr dirty="0" smtClean="0" sz="1400" spc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6986">
              <a:lnSpc>
                <a:spcPts val="1609"/>
              </a:lnSpc>
            </a:pPr>
            <a:r>
              <a:rPr dirty="0" smtClean="0" sz="1400" spc="0">
                <a:latin typeface="Arial"/>
                <a:cs typeface="Arial"/>
              </a:rPr>
              <a:t>influenza</a:t>
            </a:r>
            <a:r>
              <a:rPr dirty="0" smtClean="0" sz="1400" spc="-6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vaccination</a:t>
            </a:r>
            <a:r>
              <a:rPr dirty="0" smtClean="0" sz="1400" spc="-7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</a:t>
            </a:r>
            <a:r>
              <a:rPr dirty="0" smtClean="0" sz="1400" spc="-1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participants</a:t>
            </a:r>
            <a:r>
              <a:rPr dirty="0" smtClean="0" sz="1400" spc="-8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routinely</a:t>
            </a:r>
            <a:r>
              <a:rPr dirty="0" smtClean="0" sz="1400" spc="-62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ind</a:t>
            </a:r>
            <a:r>
              <a:rPr dirty="0" smtClean="0" sz="1400" spc="9">
                <a:latin typeface="Arial"/>
                <a:cs typeface="Arial"/>
              </a:rPr>
              <a:t>i</a:t>
            </a:r>
            <a:r>
              <a:rPr dirty="0" smtClean="0" sz="1400" spc="0">
                <a:latin typeface="Arial"/>
                <a:cs typeface="Arial"/>
              </a:rPr>
              <a:t>cated</a:t>
            </a:r>
            <a:r>
              <a:rPr dirty="0" smtClean="0" sz="1400" spc="-60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for</a:t>
            </a:r>
            <a:r>
              <a:rPr dirty="0" smtClean="0" sz="1400" spc="-21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influenza</a:t>
            </a:r>
            <a:r>
              <a:rPr dirty="0" smtClean="0" sz="1400" spc="-6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vaccination</a:t>
            </a:r>
            <a:r>
              <a:rPr dirty="0" smtClean="0" sz="1400" spc="-79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in</a:t>
            </a:r>
            <a:r>
              <a:rPr dirty="0" smtClean="0" sz="1400" spc="-1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specified</a:t>
            </a:r>
            <a:r>
              <a:rPr dirty="0" smtClean="0" sz="1400" spc="-65">
                <a:latin typeface="Arial"/>
                <a:cs typeface="Arial"/>
              </a:rPr>
              <a:t> </a:t>
            </a:r>
            <a:r>
              <a:rPr dirty="0" smtClean="0" sz="1400" spc="0">
                <a:latin typeface="Arial"/>
                <a:cs typeface="Arial"/>
              </a:rPr>
              <a:t>age</a:t>
            </a:r>
            <a:r>
              <a:rPr dirty="0" smtClean="0" sz="1400" spc="0">
                <a:latin typeface="Arial"/>
                <a:cs typeface="Arial"/>
              </a:rPr>
              <a:t> </a:t>
            </a:r>
            <a:endParaRPr sz="1400">
              <a:latin typeface="Arial"/>
              <a:cs typeface="Arial"/>
            </a:endParaRPr>
          </a:p>
          <a:p>
            <a:pPr marL="126986">
              <a:lnSpc>
                <a:spcPts val="1609"/>
              </a:lnSpc>
            </a:pPr>
            <a:r>
              <a:rPr dirty="0" smtClean="0" sz="1400" spc="4">
                <a:latin typeface="Arial"/>
                <a:cs typeface="Arial"/>
              </a:rPr>
              <a:t>groups.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29776" y="6927350"/>
            <a:ext cx="186172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818388" y="5945123"/>
            <a:ext cx="8154161" cy="800100"/>
          </a:xfrm>
          <a:custGeom>
            <a:avLst/>
            <a:gdLst/>
            <a:ahLst/>
            <a:cxnLst/>
            <a:rect l="l" t="t" r="r" b="b"/>
            <a:pathLst>
              <a:path w="8154161" h="800100">
                <a:moveTo>
                  <a:pt x="0" y="0"/>
                </a:moveTo>
                <a:lnTo>
                  <a:pt x="0" y="800100"/>
                </a:lnTo>
                <a:lnTo>
                  <a:pt x="8154161" y="800100"/>
                </a:lnTo>
                <a:lnTo>
                  <a:pt x="8154161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7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841248" y="4586478"/>
            <a:ext cx="4053839" cy="1050036"/>
          </a:xfrm>
          <a:custGeom>
            <a:avLst/>
            <a:gdLst/>
            <a:ahLst/>
            <a:cxnLst/>
            <a:rect l="l" t="t" r="r" b="b"/>
            <a:pathLst>
              <a:path w="4053839" h="1050036">
                <a:moveTo>
                  <a:pt x="0" y="0"/>
                </a:moveTo>
                <a:lnTo>
                  <a:pt x="0" y="1050036"/>
                </a:lnTo>
                <a:lnTo>
                  <a:pt x="4053839" y="1050036"/>
                </a:lnTo>
                <a:lnTo>
                  <a:pt x="4053839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7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818388" y="4251959"/>
            <a:ext cx="8154161" cy="302514"/>
          </a:xfrm>
          <a:custGeom>
            <a:avLst/>
            <a:gdLst/>
            <a:ahLst/>
            <a:cxnLst/>
            <a:rect l="l" t="t" r="r" b="b"/>
            <a:pathLst>
              <a:path w="8154161" h="302514">
                <a:moveTo>
                  <a:pt x="0" y="0"/>
                </a:moveTo>
                <a:lnTo>
                  <a:pt x="0" y="302514"/>
                </a:lnTo>
                <a:lnTo>
                  <a:pt x="8154161" y="302513"/>
                </a:lnTo>
                <a:lnTo>
                  <a:pt x="81541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818388" y="5661659"/>
            <a:ext cx="8154161" cy="283464"/>
          </a:xfrm>
          <a:custGeom>
            <a:avLst/>
            <a:gdLst/>
            <a:ahLst/>
            <a:cxnLst/>
            <a:rect l="l" t="t" r="r" b="b"/>
            <a:pathLst>
              <a:path w="8154161" h="283464">
                <a:moveTo>
                  <a:pt x="0" y="0"/>
                </a:moveTo>
                <a:lnTo>
                  <a:pt x="0" y="283464"/>
                </a:lnTo>
                <a:lnTo>
                  <a:pt x="8154161" y="283463"/>
                </a:lnTo>
                <a:lnTo>
                  <a:pt x="8154161" y="0"/>
                </a:lnTo>
                <a:lnTo>
                  <a:pt x="0" y="0"/>
                </a:lnTo>
                <a:close/>
              </a:path>
            </a:pathLst>
          </a:custGeom>
          <a:solidFill>
            <a:srgbClr val="00A2D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4895088" y="4571237"/>
            <a:ext cx="4077462" cy="1066800"/>
          </a:xfrm>
          <a:custGeom>
            <a:avLst/>
            <a:gdLst/>
            <a:ahLst/>
            <a:cxnLst/>
            <a:rect l="l" t="t" r="r" b="b"/>
            <a:pathLst>
              <a:path w="4077462" h="1066800">
                <a:moveTo>
                  <a:pt x="0" y="0"/>
                </a:moveTo>
                <a:lnTo>
                  <a:pt x="0" y="1066800"/>
                </a:lnTo>
                <a:lnTo>
                  <a:pt x="4077462" y="1066800"/>
                </a:lnTo>
                <a:lnTo>
                  <a:pt x="4077462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7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818388" y="1910333"/>
            <a:ext cx="3992879" cy="2295144"/>
          </a:xfrm>
          <a:custGeom>
            <a:avLst/>
            <a:gdLst/>
            <a:ahLst/>
            <a:cxnLst/>
            <a:rect l="l" t="t" r="r" b="b"/>
            <a:pathLst>
              <a:path w="3992879" h="2295144">
                <a:moveTo>
                  <a:pt x="0" y="0"/>
                </a:moveTo>
                <a:lnTo>
                  <a:pt x="0" y="2295144"/>
                </a:lnTo>
                <a:lnTo>
                  <a:pt x="3992879" y="2295144"/>
                </a:lnTo>
                <a:lnTo>
                  <a:pt x="3992879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7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818388" y="1430274"/>
            <a:ext cx="3992879" cy="466344"/>
          </a:xfrm>
          <a:custGeom>
            <a:avLst/>
            <a:gdLst/>
            <a:ahLst/>
            <a:cxnLst/>
            <a:rect l="l" t="t" r="r" b="b"/>
            <a:pathLst>
              <a:path w="3992879" h="466344">
                <a:moveTo>
                  <a:pt x="0" y="0"/>
                </a:moveTo>
                <a:lnTo>
                  <a:pt x="0" y="466344"/>
                </a:lnTo>
                <a:lnTo>
                  <a:pt x="3992879" y="466343"/>
                </a:lnTo>
                <a:lnTo>
                  <a:pt x="3992879" y="0"/>
                </a:lnTo>
                <a:lnTo>
                  <a:pt x="0" y="0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4863084" y="1894331"/>
            <a:ext cx="4109466" cy="2311146"/>
          </a:xfrm>
          <a:custGeom>
            <a:avLst/>
            <a:gdLst/>
            <a:ahLst/>
            <a:cxnLst/>
            <a:rect l="l" t="t" r="r" b="b"/>
            <a:pathLst>
              <a:path w="4109466" h="2311146">
                <a:moveTo>
                  <a:pt x="0" y="0"/>
                </a:moveTo>
                <a:lnTo>
                  <a:pt x="0" y="2311146"/>
                </a:lnTo>
                <a:lnTo>
                  <a:pt x="4109466" y="2311145"/>
                </a:lnTo>
                <a:lnTo>
                  <a:pt x="4109466" y="0"/>
                </a:lnTo>
                <a:lnTo>
                  <a:pt x="0" y="0"/>
                </a:lnTo>
                <a:close/>
              </a:path>
            </a:pathLst>
          </a:custGeom>
          <a:solidFill>
            <a:srgbClr val="E8E7E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4863084" y="1432559"/>
            <a:ext cx="4109466" cy="415290"/>
          </a:xfrm>
          <a:custGeom>
            <a:avLst/>
            <a:gdLst/>
            <a:ahLst/>
            <a:cxnLst/>
            <a:rect l="l" t="t" r="r" b="b"/>
            <a:pathLst>
              <a:path w="4109466" h="415290">
                <a:moveTo>
                  <a:pt x="0" y="0"/>
                </a:moveTo>
                <a:lnTo>
                  <a:pt x="0" y="415290"/>
                </a:lnTo>
                <a:lnTo>
                  <a:pt x="4109466" y="415289"/>
                </a:lnTo>
                <a:lnTo>
                  <a:pt x="410946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AD4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919988" y="749204"/>
            <a:ext cx="4698349" cy="5776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Case</a:t>
            </a:r>
            <a:r>
              <a:rPr dirty="0" smtClean="0" sz="24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Study:</a:t>
            </a:r>
            <a:r>
              <a:rPr dirty="0" smtClean="0" sz="2400" spc="-8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Active</a:t>
            </a:r>
            <a:r>
              <a:rPr dirty="0" smtClean="0" sz="24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Surveillance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</a:pP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season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2014-15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&amp;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600" spc="0" i="1">
                <a:solidFill>
                  <a:srgbClr val="1A1A1A"/>
                </a:solidFill>
                <a:latin typeface="Arial"/>
                <a:cs typeface="Arial"/>
              </a:rPr>
              <a:t>2015-16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633567" y="749204"/>
            <a:ext cx="139020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Influenza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037293" y="749204"/>
            <a:ext cx="120537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-129" b="1">
                <a:solidFill>
                  <a:srgbClr val="1A1A1A"/>
                </a:solidFill>
                <a:latin typeface="Arial"/>
                <a:cs typeface="Arial"/>
              </a:rPr>
              <a:t>V</a:t>
            </a: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accine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257895" y="749204"/>
            <a:ext cx="442945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(2)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973066" y="6273752"/>
            <a:ext cx="90601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dirty="0" smtClean="0" sz="1200" spc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29776" y="6927350"/>
            <a:ext cx="186172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1248" y="4251959"/>
            <a:ext cx="8131302" cy="302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580">
              <a:lnSpc>
                <a:spcPct val="95825"/>
              </a:lnSpc>
              <a:spcBef>
                <a:spcPts val="280"/>
              </a:spcBef>
            </a:pPr>
            <a:r>
              <a:rPr dirty="0" smtClean="0" sz="1600" spc="0" b="1">
                <a:solidFill>
                  <a:srgbClr val="FFFFFF"/>
                </a:solidFill>
                <a:latin typeface="Arial"/>
                <a:cs typeface="Arial"/>
              </a:rPr>
              <a:t>Result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1248" y="4554474"/>
            <a:ext cx="4053839" cy="11071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44"/>
              </a:spcBef>
            </a:pPr>
            <a:endParaRPr sz="600"/>
          </a:p>
          <a:p>
            <a:pPr marL="91440">
              <a:lnSpc>
                <a:spcPct val="95825"/>
              </a:lnSpc>
            </a:pPr>
            <a:r>
              <a:rPr dirty="0" smtClean="0" sz="1200" spc="0" b="1">
                <a:latin typeface="Arial"/>
                <a:cs typeface="Arial"/>
              </a:rPr>
              <a:t>Pilot</a:t>
            </a:r>
            <a:r>
              <a:rPr dirty="0" smtClean="0" sz="1200" spc="14" b="1">
                <a:latin typeface="Arial"/>
                <a:cs typeface="Arial"/>
              </a:rPr>
              <a:t> </a:t>
            </a:r>
            <a:r>
              <a:rPr dirty="0" smtClean="0" sz="1200" spc="0" b="1">
                <a:latin typeface="Arial"/>
                <a:cs typeface="Arial"/>
              </a:rPr>
              <a:t>for</a:t>
            </a:r>
            <a:r>
              <a:rPr dirty="0" smtClean="0" sz="1200" spc="4" b="1">
                <a:latin typeface="Arial"/>
                <a:cs typeface="Arial"/>
              </a:rPr>
              <a:t> </a:t>
            </a:r>
            <a:r>
              <a:rPr dirty="0" smtClean="0" sz="1200" spc="0" b="1">
                <a:latin typeface="Arial"/>
                <a:cs typeface="Arial"/>
              </a:rPr>
              <a:t>Full</a:t>
            </a:r>
            <a:r>
              <a:rPr dirty="0" smtClean="0" sz="1200" spc="14" b="1">
                <a:latin typeface="Arial"/>
                <a:cs typeface="Arial"/>
              </a:rPr>
              <a:t> </a:t>
            </a:r>
            <a:r>
              <a:rPr dirty="0" smtClean="0" sz="1200" spc="-89" b="1">
                <a:latin typeface="Arial"/>
                <a:cs typeface="Arial"/>
              </a:rPr>
              <a:t>P</a:t>
            </a:r>
            <a:r>
              <a:rPr dirty="0" smtClean="0" sz="1200" spc="-4" b="1">
                <a:latin typeface="Arial"/>
                <a:cs typeface="Arial"/>
              </a:rPr>
              <a:t>A</a:t>
            </a:r>
            <a:r>
              <a:rPr dirty="0" smtClean="0" sz="1200" spc="0" b="1">
                <a:latin typeface="Arial"/>
                <a:cs typeface="Arial"/>
              </a:rPr>
              <a:t>SS</a:t>
            </a:r>
            <a:r>
              <a:rPr dirty="0" smtClean="0" sz="1200" spc="14" b="1">
                <a:latin typeface="Arial"/>
                <a:cs typeface="Arial"/>
              </a:rPr>
              <a:t> </a:t>
            </a:r>
            <a:r>
              <a:rPr dirty="0" smtClean="0" sz="1200" spc="0" b="1">
                <a:latin typeface="Arial"/>
                <a:cs typeface="Arial"/>
              </a:rPr>
              <a:t>(2014-15)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10</a:t>
            </a:r>
            <a:r>
              <a:rPr dirty="0" smtClean="0" sz="1200" spc="-6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Active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Sites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FPI</a:t>
            </a:r>
            <a:r>
              <a:rPr dirty="0" smtClean="0" sz="1200" spc="1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Oct14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&gt;</a:t>
            </a:r>
            <a:r>
              <a:rPr dirty="0" smtClean="0" sz="1200" spc="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260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Subjects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in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approx.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5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weeks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enrolment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70%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of</a:t>
            </a:r>
            <a:r>
              <a:rPr dirty="0" smtClean="0" sz="1200" spc="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subjects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provided</a:t>
            </a:r>
            <a:r>
              <a:rPr dirty="0" smtClean="0" sz="1200" spc="-1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post-enrolment</a:t>
            </a:r>
            <a:r>
              <a:rPr dirty="0" smtClean="0" sz="1200" spc="-1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safety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data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895087" y="4554474"/>
            <a:ext cx="4077462" cy="11071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24"/>
              </a:spcBef>
            </a:pPr>
            <a:endParaRPr sz="500"/>
          </a:p>
          <a:p>
            <a:pPr marL="90678">
              <a:lnSpc>
                <a:spcPct val="95825"/>
              </a:lnSpc>
            </a:pPr>
            <a:r>
              <a:rPr dirty="0" smtClean="0" sz="1200" spc="0" b="1">
                <a:latin typeface="Arial"/>
                <a:cs typeface="Arial"/>
              </a:rPr>
              <a:t>Full</a:t>
            </a:r>
            <a:r>
              <a:rPr dirty="0" smtClean="0" sz="1200" spc="19" b="1">
                <a:latin typeface="Arial"/>
                <a:cs typeface="Arial"/>
              </a:rPr>
              <a:t> </a:t>
            </a:r>
            <a:r>
              <a:rPr dirty="0" smtClean="0" sz="1200" spc="-89" b="1">
                <a:latin typeface="Arial"/>
                <a:cs typeface="Arial"/>
              </a:rPr>
              <a:t>P</a:t>
            </a:r>
            <a:r>
              <a:rPr dirty="0" smtClean="0" sz="1200" spc="-4" b="1">
                <a:latin typeface="Arial"/>
                <a:cs typeface="Arial"/>
              </a:rPr>
              <a:t>A</a:t>
            </a:r>
            <a:r>
              <a:rPr dirty="0" smtClean="0" sz="1200" spc="0" b="1">
                <a:latin typeface="Arial"/>
                <a:cs typeface="Arial"/>
              </a:rPr>
              <a:t>SS</a:t>
            </a:r>
            <a:r>
              <a:rPr dirty="0" smtClean="0" sz="1200" spc="9" b="1">
                <a:latin typeface="Arial"/>
                <a:cs typeface="Arial"/>
              </a:rPr>
              <a:t> </a:t>
            </a:r>
            <a:r>
              <a:rPr dirty="0" smtClean="0" sz="1200" spc="0" b="1">
                <a:latin typeface="Arial"/>
                <a:cs typeface="Arial"/>
              </a:rPr>
              <a:t>(2015-16)</a:t>
            </a:r>
            <a:endParaRPr sz="1200">
              <a:latin typeface="Arial"/>
              <a:cs typeface="Arial"/>
            </a:endParaRPr>
          </a:p>
          <a:p>
            <a:pPr marL="90678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12</a:t>
            </a:r>
            <a:r>
              <a:rPr dirty="0" smtClean="0" sz="1200" spc="-6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Active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Sites</a:t>
            </a:r>
            <a:endParaRPr sz="1200">
              <a:latin typeface="Arial"/>
              <a:cs typeface="Arial"/>
            </a:endParaRPr>
          </a:p>
          <a:p>
            <a:pPr marL="90678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FPI</a:t>
            </a:r>
            <a:r>
              <a:rPr dirty="0" smtClean="0" sz="1200" spc="1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Sep15</a:t>
            </a:r>
            <a:endParaRPr sz="1200">
              <a:latin typeface="Arial"/>
              <a:cs typeface="Arial"/>
            </a:endParaRPr>
          </a:p>
          <a:p>
            <a:pPr marL="90678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&gt;</a:t>
            </a:r>
            <a:r>
              <a:rPr dirty="0" smtClean="0" sz="1200" spc="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400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Subjects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in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appr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o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x.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3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weeks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enrolment</a:t>
            </a:r>
            <a:endParaRPr sz="1200">
              <a:latin typeface="Arial"/>
              <a:cs typeface="Arial"/>
            </a:endParaRPr>
          </a:p>
          <a:p>
            <a:pPr marL="90678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&gt;</a:t>
            </a:r>
            <a:r>
              <a:rPr dirty="0" smtClean="0" sz="1200" spc="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82%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of</a:t>
            </a:r>
            <a:r>
              <a:rPr dirty="0" smtClean="0" sz="1200" spc="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subjects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provided</a:t>
            </a:r>
            <a:r>
              <a:rPr dirty="0" smtClean="0" sz="1200" spc="-1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post-enrol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m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e</a:t>
            </a:r>
            <a:r>
              <a:rPr dirty="0" smtClean="0" sz="1200" spc="-9">
                <a:solidFill>
                  <a:srgbClr val="303230"/>
                </a:solidFill>
                <a:latin typeface="Arial"/>
                <a:cs typeface="Arial"/>
              </a:rPr>
              <a:t>n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t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safety</a:t>
            </a:r>
            <a:r>
              <a:rPr dirty="0" smtClean="0" sz="1200" spc="-4">
                <a:solidFill>
                  <a:srgbClr val="303230"/>
                </a:solidFill>
                <a:latin typeface="Arial"/>
                <a:cs typeface="Arial"/>
              </a:rPr>
              <a:t> </a:t>
            </a:r>
            <a:r>
              <a:rPr dirty="0" smtClean="0" sz="1200" spc="0">
                <a:solidFill>
                  <a:srgbClr val="303230"/>
                </a:solidFill>
                <a:latin typeface="Arial"/>
                <a:cs typeface="Arial"/>
              </a:rPr>
              <a:t>data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1248" y="5661659"/>
            <a:ext cx="8131302" cy="2834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580">
              <a:lnSpc>
                <a:spcPct val="95825"/>
              </a:lnSpc>
              <a:spcBef>
                <a:spcPts val="209"/>
              </a:spcBef>
            </a:pPr>
            <a:r>
              <a:rPr dirty="0" smtClean="0" sz="1600" spc="0" b="1">
                <a:solidFill>
                  <a:srgbClr val="FFFFFF"/>
                </a:solidFill>
                <a:latin typeface="Arial"/>
                <a:cs typeface="Arial"/>
              </a:rPr>
              <a:t>Lessons</a:t>
            </a:r>
            <a:r>
              <a:rPr dirty="0" smtClean="0" sz="1600" spc="-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mtClean="0" sz="1600" spc="0" b="1">
                <a:solidFill>
                  <a:srgbClr val="FFFFFF"/>
                </a:solidFill>
                <a:latin typeface="Arial"/>
                <a:cs typeface="Arial"/>
              </a:rPr>
              <a:t>Learned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1248" y="5945124"/>
            <a:ext cx="8131302" cy="800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8580">
              <a:lnSpc>
                <a:spcPct val="95825"/>
              </a:lnSpc>
              <a:spcBef>
                <a:spcPts val="390"/>
              </a:spcBef>
            </a:pPr>
            <a:r>
              <a:rPr dirty="0" smtClean="0" sz="1200" spc="0">
                <a:latin typeface="Arial"/>
                <a:cs typeface="Arial"/>
              </a:rPr>
              <a:t>•</a:t>
            </a:r>
            <a:r>
              <a:rPr dirty="0" smtClean="0" sz="1200" spc="0">
                <a:latin typeface="Arial"/>
                <a:cs typeface="Arial"/>
              </a:rPr>
              <a:t>    </a:t>
            </a:r>
            <a:r>
              <a:rPr dirty="0" smtClean="0" sz="1200" spc="167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Early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study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set-up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together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with</a:t>
            </a:r>
            <a:r>
              <a:rPr dirty="0" smtClean="0" sz="1200" spc="-9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pre-agreed</a:t>
            </a:r>
            <a:r>
              <a:rPr dirty="0" smtClean="0" sz="1200" spc="-9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site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spe</a:t>
            </a:r>
            <a:r>
              <a:rPr dirty="0" smtClean="0" sz="1200" spc="4">
                <a:latin typeface="Arial"/>
                <a:cs typeface="Arial"/>
              </a:rPr>
              <a:t>c</a:t>
            </a:r>
            <a:r>
              <a:rPr dirty="0" smtClean="0" sz="1200" spc="0">
                <a:latin typeface="Arial"/>
                <a:cs typeface="Arial"/>
              </a:rPr>
              <a:t>ific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recruitment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numbers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accelerates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recruitment</a:t>
            </a:r>
            <a:endParaRPr sz="1200">
              <a:latin typeface="Arial"/>
              <a:cs typeface="Arial"/>
            </a:endParaRPr>
          </a:p>
          <a:p>
            <a:pPr marL="68579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latin typeface="Arial"/>
                <a:cs typeface="Arial"/>
              </a:rPr>
              <a:t>•</a:t>
            </a:r>
            <a:r>
              <a:rPr dirty="0" smtClean="0" sz="1200" spc="0">
                <a:latin typeface="Arial"/>
                <a:cs typeface="Arial"/>
              </a:rPr>
              <a:t>    </a:t>
            </a:r>
            <a:r>
              <a:rPr dirty="0" smtClean="0" sz="1200" spc="167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Setting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di</a:t>
            </a:r>
            <a:r>
              <a:rPr dirty="0" smtClean="0" sz="1200" spc="-19">
                <a:latin typeface="Arial"/>
                <a:cs typeface="Arial"/>
              </a:rPr>
              <a:t>f</a:t>
            </a:r>
            <a:r>
              <a:rPr dirty="0" smtClean="0" sz="1200" spc="4">
                <a:latin typeface="Arial"/>
                <a:cs typeface="Arial"/>
              </a:rPr>
              <a:t>f</a:t>
            </a:r>
            <a:r>
              <a:rPr dirty="0" smtClean="0" sz="1200" spc="0">
                <a:latin typeface="Arial"/>
                <a:cs typeface="Arial"/>
              </a:rPr>
              <a:t>erentiation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increase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recruitment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in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the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pediatric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cohort</a:t>
            </a:r>
            <a:endParaRPr sz="1200">
              <a:latin typeface="Arial"/>
              <a:cs typeface="Arial"/>
            </a:endParaRPr>
          </a:p>
          <a:p>
            <a:pPr marL="68579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latin typeface="Arial"/>
                <a:cs typeface="Arial"/>
              </a:rPr>
              <a:t>•</a:t>
            </a:r>
            <a:r>
              <a:rPr dirty="0" smtClean="0" sz="1200" spc="0">
                <a:latin typeface="Arial"/>
                <a:cs typeface="Arial"/>
              </a:rPr>
              <a:t>    </a:t>
            </a:r>
            <a:r>
              <a:rPr dirty="0" smtClean="0" sz="1200" spc="167">
                <a:latin typeface="Arial"/>
                <a:cs typeface="Arial"/>
              </a:rPr>
              <a:t> </a:t>
            </a:r>
            <a:r>
              <a:rPr dirty="0" smtClean="0" sz="1200" spc="-4">
                <a:latin typeface="Arial"/>
                <a:cs typeface="Arial"/>
              </a:rPr>
              <a:t>H</a:t>
            </a:r>
            <a:r>
              <a:rPr dirty="0" smtClean="0" sz="1200" spc="0">
                <a:latin typeface="Arial"/>
                <a:cs typeface="Arial"/>
              </a:rPr>
              <a:t>ands</a:t>
            </a:r>
            <a:r>
              <a:rPr dirty="0" smtClean="0" sz="1200" spc="-9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on</a:t>
            </a:r>
            <a:r>
              <a:rPr dirty="0" smtClean="0" sz="1200" spc="-9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site</a:t>
            </a:r>
            <a:r>
              <a:rPr dirty="0" smtClean="0" sz="1200" spc="0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training</a:t>
            </a:r>
            <a:r>
              <a:rPr dirty="0" smtClean="0" sz="1200" spc="-9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increases</a:t>
            </a:r>
            <a:r>
              <a:rPr dirty="0" smtClean="0" sz="1200" spc="-9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timely</a:t>
            </a:r>
            <a:r>
              <a:rPr dirty="0" smtClean="0" sz="1200" spc="-9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da</a:t>
            </a:r>
            <a:r>
              <a:rPr dirty="0" smtClean="0" sz="1200" spc="4">
                <a:latin typeface="Arial"/>
                <a:cs typeface="Arial"/>
              </a:rPr>
              <a:t>t</a:t>
            </a:r>
            <a:r>
              <a:rPr dirty="0" smtClean="0" sz="1200" spc="0">
                <a:latin typeface="Arial"/>
                <a:cs typeface="Arial"/>
              </a:rPr>
              <a:t>a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entr</a:t>
            </a:r>
            <a:r>
              <a:rPr dirty="0" smtClean="0" sz="1200" spc="-89">
                <a:latin typeface="Arial"/>
                <a:cs typeface="Arial"/>
              </a:rPr>
              <a:t>y</a:t>
            </a:r>
            <a:r>
              <a:rPr dirty="0" smtClean="0" sz="1200" spc="0">
                <a:latin typeface="Arial"/>
                <a:cs typeface="Arial"/>
              </a:rPr>
              <a:t>,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e-diary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compliance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and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data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quality</a:t>
            </a:r>
            <a:endParaRPr sz="1200">
              <a:latin typeface="Arial"/>
              <a:cs typeface="Arial"/>
            </a:endParaRPr>
          </a:p>
          <a:p>
            <a:pPr marL="68579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latin typeface="Arial"/>
                <a:cs typeface="Arial"/>
              </a:rPr>
              <a:t>•</a:t>
            </a:r>
            <a:r>
              <a:rPr dirty="0" smtClean="0" sz="1200" spc="0">
                <a:latin typeface="Arial"/>
                <a:cs typeface="Arial"/>
              </a:rPr>
              <a:t>    </a:t>
            </a:r>
            <a:r>
              <a:rPr dirty="0" smtClean="0" sz="1200" spc="167">
                <a:latin typeface="Arial"/>
                <a:cs typeface="Arial"/>
              </a:rPr>
              <a:t> </a:t>
            </a:r>
            <a:r>
              <a:rPr dirty="0" smtClean="0" sz="1200" spc="-4">
                <a:latin typeface="Arial"/>
                <a:cs typeface="Arial"/>
              </a:rPr>
              <a:t>R</a:t>
            </a:r>
            <a:r>
              <a:rPr dirty="0" smtClean="0" sz="1200" spc="0">
                <a:latin typeface="Arial"/>
                <a:cs typeface="Arial"/>
              </a:rPr>
              <a:t>eminder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calls</a:t>
            </a:r>
            <a:r>
              <a:rPr dirty="0" smtClean="0" sz="1200" spc="-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increase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subject</a:t>
            </a:r>
            <a:r>
              <a:rPr dirty="0" smtClean="0" sz="1200" spc="-14">
                <a:latin typeface="Arial"/>
                <a:cs typeface="Arial"/>
              </a:rPr>
              <a:t> </a:t>
            </a:r>
            <a:r>
              <a:rPr dirty="0" smtClean="0" sz="1200" spc="0">
                <a:latin typeface="Arial"/>
                <a:cs typeface="Arial"/>
              </a:rPr>
              <a:t>compliance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63084" y="1894331"/>
            <a:ext cx="4109466" cy="2311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39">
              <a:lnSpc>
                <a:spcPct val="95825"/>
              </a:lnSpc>
              <a:spcBef>
                <a:spcPts val="39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Regulatory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i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ntelligence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to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speed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up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start-up</a:t>
            </a:r>
            <a:endParaRPr sz="1200">
              <a:latin typeface="Arial"/>
              <a:cs typeface="Arial"/>
            </a:endParaRPr>
          </a:p>
          <a:p>
            <a:pPr marL="262889" marR="506000" indent="-171450">
              <a:lnSpc>
                <a:spcPct val="100041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-89" b="1">
                <a:solidFill>
                  <a:srgbClr val="1A1A1A"/>
                </a:solidFill>
                <a:latin typeface="Arial"/>
                <a:cs typeface="Arial"/>
              </a:rPr>
              <a:t>T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eam</a:t>
            </a:r>
            <a:r>
              <a:rPr dirty="0" smtClean="0" sz="1200" spc="-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expertise</a:t>
            </a:r>
            <a:r>
              <a:rPr dirty="0" smtClean="0" sz="1200" spc="-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in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-69" b="1">
                <a:solidFill>
                  <a:srgbClr val="1A1A1A"/>
                </a:solidFill>
                <a:latin typeface="Arial"/>
                <a:cs typeface="Arial"/>
              </a:rPr>
              <a:t>V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accines</a:t>
            </a:r>
            <a:r>
              <a:rPr dirty="0" smtClean="0" sz="1200" spc="-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observational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studies</a:t>
            </a:r>
            <a:endParaRPr sz="1200">
              <a:latin typeface="Arial"/>
              <a:cs typeface="Arial"/>
            </a:endParaRPr>
          </a:p>
          <a:p>
            <a:pPr marL="262889" marR="77802" indent="-171450">
              <a:lnSpc>
                <a:spcPct val="100041"/>
              </a:lnSpc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Efficient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Site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selection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to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identify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highly</a:t>
            </a:r>
            <a:r>
              <a:rPr dirty="0" smtClean="0" sz="1200" spc="1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performing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sites</a:t>
            </a:r>
            <a:endParaRPr sz="1200">
              <a:latin typeface="Arial"/>
              <a:cs typeface="Arial"/>
            </a:endParaRPr>
          </a:p>
          <a:p>
            <a:pPr marL="262889" marR="480031" indent="-171450">
              <a:lnSpc>
                <a:spcPct val="100041"/>
              </a:lnSpc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Right</a:t>
            </a:r>
            <a:r>
              <a:rPr dirty="0" smtClean="0" sz="12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EDC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dirty="0" smtClean="0" sz="1200" spc="-14" b="1">
                <a:solidFill>
                  <a:srgbClr val="1A1A1A"/>
                </a:solidFill>
                <a:latin typeface="Arial"/>
                <a:cs typeface="Arial"/>
              </a:rPr>
              <a:t>y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stem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to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allow</a:t>
            </a:r>
            <a:r>
              <a:rPr dirty="0" smtClean="0" sz="1200" spc="1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for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fast</a:t>
            </a:r>
            <a:r>
              <a:rPr dirty="0" smtClean="0" sz="1200" spc="-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set-up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intuitive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use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(limited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training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to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users</a:t>
            </a:r>
            <a:r>
              <a:rPr dirty="0" smtClean="0" sz="1200" spc="-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needed)</a:t>
            </a:r>
            <a:endParaRPr sz="1200">
              <a:latin typeface="Arial"/>
              <a:cs typeface="Arial"/>
            </a:endParaRPr>
          </a:p>
          <a:p>
            <a:pPr marL="262889" marR="145391" indent="-171450">
              <a:lnSpc>
                <a:spcPct val="100041"/>
              </a:lnSpc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Close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collaboration</a:t>
            </a:r>
            <a:r>
              <a:rPr dirty="0" smtClean="0" sz="1200" spc="1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14" b="1">
                <a:solidFill>
                  <a:srgbClr val="1A1A1A"/>
                </a:solidFill>
                <a:latin typeface="Arial"/>
                <a:cs typeface="Arial"/>
              </a:rPr>
              <a:t>w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i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th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Sponsor</a:t>
            </a:r>
            <a:r>
              <a:rPr dirty="0" smtClean="0" sz="1200" spc="1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local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affiliates</a:t>
            </a:r>
            <a:endParaRPr sz="1200">
              <a:latin typeface="Arial"/>
              <a:cs typeface="Arial"/>
            </a:endParaRPr>
          </a:p>
          <a:p>
            <a:pPr marL="91439">
              <a:lnSpc>
                <a:spcPct val="95825"/>
              </a:lnSpc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Relevant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Site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training</a:t>
            </a:r>
            <a:r>
              <a:rPr dirty="0" smtClean="0" sz="12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12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close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collaboration</a:t>
            </a:r>
            <a:endParaRPr sz="1200">
              <a:latin typeface="Arial"/>
              <a:cs typeface="Arial"/>
            </a:endParaRPr>
          </a:p>
          <a:p>
            <a:pPr marL="91439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Direct</a:t>
            </a:r>
            <a:r>
              <a:rPr dirty="0" smtClean="0" sz="1200" spc="-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to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Subject</a:t>
            </a:r>
            <a:r>
              <a:rPr dirty="0" smtClean="0" sz="1200" spc="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Follo</a:t>
            </a:r>
            <a:r>
              <a:rPr dirty="0" smtClean="0" sz="1200" spc="14" b="1">
                <a:solidFill>
                  <a:srgbClr val="1A1A1A"/>
                </a:solidFill>
                <a:latin typeface="Arial"/>
                <a:cs typeface="Arial"/>
              </a:rPr>
              <a:t>w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-up</a:t>
            </a:r>
            <a:endParaRPr sz="1200">
              <a:latin typeface="Arial"/>
              <a:cs typeface="Arial"/>
            </a:endParaRPr>
          </a:p>
          <a:p>
            <a:pPr marL="91439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Remote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risk-based</a:t>
            </a:r>
            <a:r>
              <a:rPr dirty="0" smtClean="0" sz="1200" spc="-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monitoring</a:t>
            </a:r>
            <a:r>
              <a:rPr dirty="0" smtClean="0" sz="1200" spc="1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fit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for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purpose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863084" y="1432559"/>
            <a:ext cx="4109466" cy="4152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00"/>
              </a:lnSpc>
              <a:spcBef>
                <a:spcPts val="25"/>
              </a:spcBef>
            </a:pPr>
            <a:endParaRPr sz="700"/>
          </a:p>
          <a:p>
            <a:pPr marL="1617713" marR="1619126" algn="ctr">
              <a:lnSpc>
                <a:spcPct val="95825"/>
              </a:lnSpc>
            </a:pPr>
            <a:r>
              <a:rPr dirty="0" smtClean="0" sz="1600" spc="0" b="1">
                <a:solidFill>
                  <a:srgbClr val="FFFFFF"/>
                </a:solidFill>
                <a:latin typeface="Arial"/>
                <a:cs typeface="Arial"/>
              </a:rPr>
              <a:t>Solution</a:t>
            </a:r>
            <a:endParaRPr sz="1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18388" y="1430274"/>
            <a:ext cx="3992879" cy="4732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900"/>
              </a:lnSpc>
              <a:spcBef>
                <a:spcPts val="29"/>
              </a:spcBef>
            </a:pPr>
            <a:endParaRPr sz="900"/>
          </a:p>
          <a:p>
            <a:pPr marL="1483086" marR="1482850" algn="ctr">
              <a:lnSpc>
                <a:spcPct val="95825"/>
              </a:lnSpc>
            </a:pPr>
            <a:r>
              <a:rPr dirty="0" smtClean="0" sz="1600" spc="0" b="1">
                <a:solidFill>
                  <a:srgbClr val="FFFFFF"/>
                </a:solidFill>
                <a:latin typeface="Arial"/>
                <a:cs typeface="Arial"/>
              </a:rPr>
              <a:t>Challenge</a:t>
            </a:r>
            <a:endParaRPr sz="1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8388" y="1903476"/>
            <a:ext cx="3992879" cy="23020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91440">
              <a:lnSpc>
                <a:spcPct val="95825"/>
              </a:lnSpc>
              <a:spcBef>
                <a:spcPts val="45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Seasonal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disease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context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Strict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and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short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timelines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to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set-up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study</a:t>
            </a:r>
            <a:endParaRPr sz="1200">
              <a:latin typeface="Arial"/>
              <a:cs typeface="Arial"/>
            </a:endParaRPr>
          </a:p>
          <a:p>
            <a:pPr marL="91440">
              <a:lnSpc>
                <a:spcPct val="95825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Fast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Subjects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recruitment</a:t>
            </a:r>
            <a:endParaRPr sz="1200">
              <a:latin typeface="Arial"/>
              <a:cs typeface="Arial"/>
            </a:endParaRPr>
          </a:p>
          <a:p>
            <a:pPr marL="262890" marR="217416" indent="-171450">
              <a:lnSpc>
                <a:spcPct val="100041"/>
              </a:lnSpc>
              <a:spcBef>
                <a:spcPts val="60"/>
              </a:spcBef>
            </a:pP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•</a:t>
            </a:r>
            <a:r>
              <a:rPr dirty="0" smtClean="0" sz="1200" spc="0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267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Summary</a:t>
            </a:r>
            <a:r>
              <a:rPr dirty="0" smtClean="0" sz="1200" spc="-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Safety</a:t>
            </a:r>
            <a:r>
              <a:rPr dirty="0" smtClean="0" sz="1200" spc="-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Report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at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30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da</a:t>
            </a:r>
            <a:r>
              <a:rPr dirty="0" smtClean="0" sz="1200" spc="-14" b="1">
                <a:solidFill>
                  <a:srgbClr val="1A1A1A"/>
                </a:solidFill>
                <a:latin typeface="Arial"/>
                <a:cs typeface="Arial"/>
              </a:rPr>
              <a:t>y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s</a:t>
            </a:r>
            <a:r>
              <a:rPr dirty="0" smtClean="0" sz="12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from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first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doses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of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the</a:t>
            </a:r>
            <a:r>
              <a:rPr dirty="0" smtClean="0" sz="1200" spc="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product</a:t>
            </a:r>
            <a:r>
              <a:rPr dirty="0" smtClean="0" sz="1200" spc="19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being</a:t>
            </a:r>
            <a:r>
              <a:rPr dirty="0" smtClean="0" sz="1200" spc="14" b="1">
                <a:solidFill>
                  <a:srgbClr val="1A1A1A"/>
                </a:solidFill>
                <a:latin typeface="Arial"/>
                <a:cs typeface="Arial"/>
              </a:rPr>
              <a:t> </a:t>
            </a:r>
            <a:r>
              <a:rPr dirty="0" smtClean="0" sz="1200" spc="0" b="1">
                <a:solidFill>
                  <a:srgbClr val="1A1A1A"/>
                </a:solidFill>
                <a:latin typeface="Arial"/>
                <a:cs typeface="Arial"/>
              </a:rPr>
              <a:t>used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bject 49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/>
          <p:nvPr/>
        </p:nvSpPr>
        <p:spPr>
          <a:xfrm>
            <a:off x="457200" y="457200"/>
            <a:ext cx="9144000" cy="2600706"/>
          </a:xfrm>
          <a:custGeom>
            <a:avLst/>
            <a:gdLst/>
            <a:ahLst/>
            <a:cxnLst/>
            <a:rect l="l" t="t" r="r" b="b"/>
            <a:pathLst>
              <a:path w="9144000" h="2600706">
                <a:moveTo>
                  <a:pt x="9144000" y="2600705"/>
                </a:moveTo>
                <a:lnTo>
                  <a:pt x="9144000" y="0"/>
                </a:lnTo>
                <a:lnTo>
                  <a:pt x="0" y="0"/>
                </a:lnTo>
                <a:lnTo>
                  <a:pt x="0" y="2600706"/>
                </a:lnTo>
                <a:lnTo>
                  <a:pt x="9144000" y="2600705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8076438" y="2437637"/>
            <a:ext cx="313308" cy="306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8152638" y="1917191"/>
            <a:ext cx="351574" cy="344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8648700" y="1773174"/>
            <a:ext cx="257975" cy="24307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9127236" y="2000250"/>
            <a:ext cx="324726" cy="3177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9150858" y="1427987"/>
            <a:ext cx="354495" cy="3589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6010656" y="1346453"/>
            <a:ext cx="385762" cy="38328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6559296" y="1156715"/>
            <a:ext cx="317792" cy="3147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6628638" y="675893"/>
            <a:ext cx="281330" cy="2804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956548" y="2561843"/>
            <a:ext cx="255320" cy="24460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684008" y="2122931"/>
            <a:ext cx="164592" cy="15925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722870" y="1725929"/>
            <a:ext cx="188975" cy="18440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055864" y="1523999"/>
            <a:ext cx="233959" cy="22631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7456170" y="1447037"/>
            <a:ext cx="164592" cy="15925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7263383" y="1161287"/>
            <a:ext cx="164592" cy="15925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6977633" y="1114044"/>
            <a:ext cx="164592" cy="15849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7120890" y="1361693"/>
            <a:ext cx="121920" cy="12039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7514844" y="1199387"/>
            <a:ext cx="152400" cy="151637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667244" y="942593"/>
            <a:ext cx="188975" cy="1889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7559802" y="672845"/>
            <a:ext cx="188975" cy="18973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7283958" y="482345"/>
            <a:ext cx="210972" cy="208788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8295894" y="846581"/>
            <a:ext cx="121920" cy="12192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8161020" y="599694"/>
            <a:ext cx="164592" cy="15773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8439150" y="647699"/>
            <a:ext cx="164592" cy="1569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8677656" y="685799"/>
            <a:ext cx="152400" cy="15697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629650" y="933449"/>
            <a:ext cx="158496" cy="1569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8886444" y="1209293"/>
            <a:ext cx="196596" cy="189738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9223248" y="1009650"/>
            <a:ext cx="235457" cy="23469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8846820" y="1607819"/>
            <a:ext cx="176783" cy="16230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8061198" y="457200"/>
            <a:ext cx="282435" cy="117348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8839200" y="457200"/>
            <a:ext cx="182879" cy="155448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6468618" y="457200"/>
            <a:ext cx="195071" cy="79248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8950452" y="2303525"/>
            <a:ext cx="284225" cy="505206"/>
          </a:xfrm>
          <a:custGeom>
            <a:avLst/>
            <a:gdLst/>
            <a:ahLst/>
            <a:cxnLst/>
            <a:rect l="l" t="t" r="r" b="b"/>
            <a:pathLst>
              <a:path w="284225" h="505206">
                <a:moveTo>
                  <a:pt x="73861" y="269880"/>
                </a:moveTo>
                <a:lnTo>
                  <a:pt x="61453" y="276444"/>
                </a:lnTo>
                <a:lnTo>
                  <a:pt x="49870" y="284226"/>
                </a:lnTo>
                <a:lnTo>
                  <a:pt x="39220" y="293136"/>
                </a:lnTo>
                <a:lnTo>
                  <a:pt x="29613" y="303086"/>
                </a:lnTo>
                <a:lnTo>
                  <a:pt x="21159" y="313988"/>
                </a:lnTo>
                <a:lnTo>
                  <a:pt x="13966" y="325755"/>
                </a:lnTo>
                <a:lnTo>
                  <a:pt x="8145" y="338296"/>
                </a:lnTo>
                <a:lnTo>
                  <a:pt x="3805" y="351525"/>
                </a:lnTo>
                <a:lnTo>
                  <a:pt x="1056" y="365353"/>
                </a:lnTo>
                <a:lnTo>
                  <a:pt x="7" y="379692"/>
                </a:lnTo>
                <a:lnTo>
                  <a:pt x="0" y="381000"/>
                </a:lnTo>
                <a:lnTo>
                  <a:pt x="886" y="395489"/>
                </a:lnTo>
                <a:lnTo>
                  <a:pt x="3472" y="409457"/>
                </a:lnTo>
                <a:lnTo>
                  <a:pt x="7650" y="422819"/>
                </a:lnTo>
                <a:lnTo>
                  <a:pt x="13312" y="435488"/>
                </a:lnTo>
                <a:lnTo>
                  <a:pt x="20347" y="447378"/>
                </a:lnTo>
                <a:lnTo>
                  <a:pt x="28649" y="458405"/>
                </a:lnTo>
                <a:lnTo>
                  <a:pt x="38108" y="468480"/>
                </a:lnTo>
                <a:lnTo>
                  <a:pt x="48616" y="477520"/>
                </a:lnTo>
                <a:lnTo>
                  <a:pt x="60065" y="485438"/>
                </a:lnTo>
                <a:lnTo>
                  <a:pt x="72345" y="492148"/>
                </a:lnTo>
                <a:lnTo>
                  <a:pt x="85348" y="497564"/>
                </a:lnTo>
                <a:lnTo>
                  <a:pt x="98966" y="501601"/>
                </a:lnTo>
                <a:lnTo>
                  <a:pt x="113090" y="504172"/>
                </a:lnTo>
                <a:lnTo>
                  <a:pt x="127612" y="505191"/>
                </a:lnTo>
                <a:lnTo>
                  <a:pt x="129539" y="505206"/>
                </a:lnTo>
                <a:lnTo>
                  <a:pt x="144559" y="504391"/>
                </a:lnTo>
                <a:lnTo>
                  <a:pt x="159048" y="502004"/>
                </a:lnTo>
                <a:lnTo>
                  <a:pt x="172917" y="498132"/>
                </a:lnTo>
                <a:lnTo>
                  <a:pt x="186074" y="492861"/>
                </a:lnTo>
                <a:lnTo>
                  <a:pt x="198426" y="486278"/>
                </a:lnTo>
                <a:lnTo>
                  <a:pt x="209883" y="478470"/>
                </a:lnTo>
                <a:lnTo>
                  <a:pt x="220353" y="469524"/>
                </a:lnTo>
                <a:lnTo>
                  <a:pt x="229744" y="459525"/>
                </a:lnTo>
                <a:lnTo>
                  <a:pt x="237965" y="448561"/>
                </a:lnTo>
                <a:lnTo>
                  <a:pt x="244924" y="436719"/>
                </a:lnTo>
                <a:lnTo>
                  <a:pt x="250530" y="424084"/>
                </a:lnTo>
                <a:lnTo>
                  <a:pt x="254691" y="410744"/>
                </a:lnTo>
                <a:lnTo>
                  <a:pt x="257315" y="396786"/>
                </a:lnTo>
                <a:lnTo>
                  <a:pt x="258311" y="382295"/>
                </a:lnTo>
                <a:lnTo>
                  <a:pt x="258317" y="381000"/>
                </a:lnTo>
                <a:lnTo>
                  <a:pt x="257557" y="367305"/>
                </a:lnTo>
                <a:lnTo>
                  <a:pt x="255322" y="353994"/>
                </a:lnTo>
                <a:lnTo>
                  <a:pt x="251682" y="341161"/>
                </a:lnTo>
                <a:lnTo>
                  <a:pt x="246707" y="328900"/>
                </a:lnTo>
                <a:lnTo>
                  <a:pt x="240465" y="317305"/>
                </a:lnTo>
                <a:lnTo>
                  <a:pt x="233026" y="306471"/>
                </a:lnTo>
                <a:lnTo>
                  <a:pt x="224460" y="296491"/>
                </a:lnTo>
                <a:lnTo>
                  <a:pt x="214835" y="287459"/>
                </a:lnTo>
                <a:lnTo>
                  <a:pt x="204222" y="279470"/>
                </a:lnTo>
                <a:lnTo>
                  <a:pt x="195833" y="274320"/>
                </a:lnTo>
                <a:lnTo>
                  <a:pt x="208440" y="235955"/>
                </a:lnTo>
                <a:lnTo>
                  <a:pt x="219788" y="201424"/>
                </a:lnTo>
                <a:lnTo>
                  <a:pt x="229942" y="170525"/>
                </a:lnTo>
                <a:lnTo>
                  <a:pt x="238969" y="143054"/>
                </a:lnTo>
                <a:lnTo>
                  <a:pt x="246935" y="118812"/>
                </a:lnTo>
                <a:lnTo>
                  <a:pt x="253907" y="97596"/>
                </a:lnTo>
                <a:lnTo>
                  <a:pt x="259951" y="79204"/>
                </a:lnTo>
                <a:lnTo>
                  <a:pt x="265133" y="63434"/>
                </a:lnTo>
                <a:lnTo>
                  <a:pt x="269519" y="50086"/>
                </a:lnTo>
                <a:lnTo>
                  <a:pt x="273176" y="38957"/>
                </a:lnTo>
                <a:lnTo>
                  <a:pt x="276171" y="29845"/>
                </a:lnTo>
                <a:lnTo>
                  <a:pt x="278568" y="22549"/>
                </a:lnTo>
                <a:lnTo>
                  <a:pt x="280436" y="16866"/>
                </a:lnTo>
                <a:lnTo>
                  <a:pt x="281839" y="12596"/>
                </a:lnTo>
                <a:lnTo>
                  <a:pt x="282844" y="9536"/>
                </a:lnTo>
                <a:lnTo>
                  <a:pt x="283927" y="6241"/>
                </a:lnTo>
                <a:lnTo>
                  <a:pt x="284225" y="5333"/>
                </a:lnTo>
                <a:lnTo>
                  <a:pt x="265175" y="0"/>
                </a:lnTo>
                <a:lnTo>
                  <a:pt x="252569" y="38038"/>
                </a:lnTo>
                <a:lnTo>
                  <a:pt x="241221" y="72275"/>
                </a:lnTo>
                <a:lnTo>
                  <a:pt x="231067" y="102912"/>
                </a:lnTo>
                <a:lnTo>
                  <a:pt x="222040" y="130149"/>
                </a:lnTo>
                <a:lnTo>
                  <a:pt x="214074" y="154185"/>
                </a:lnTo>
                <a:lnTo>
                  <a:pt x="207102" y="175221"/>
                </a:lnTo>
                <a:lnTo>
                  <a:pt x="201058" y="193457"/>
                </a:lnTo>
                <a:lnTo>
                  <a:pt x="195876" y="209092"/>
                </a:lnTo>
                <a:lnTo>
                  <a:pt x="191490" y="222327"/>
                </a:lnTo>
                <a:lnTo>
                  <a:pt x="187833" y="233362"/>
                </a:lnTo>
                <a:lnTo>
                  <a:pt x="184838" y="242396"/>
                </a:lnTo>
                <a:lnTo>
                  <a:pt x="182441" y="249631"/>
                </a:lnTo>
                <a:lnTo>
                  <a:pt x="180573" y="255265"/>
                </a:lnTo>
                <a:lnTo>
                  <a:pt x="179170" y="259499"/>
                </a:lnTo>
                <a:lnTo>
                  <a:pt x="178165" y="262532"/>
                </a:lnTo>
                <a:lnTo>
                  <a:pt x="177082" y="265799"/>
                </a:lnTo>
                <a:lnTo>
                  <a:pt x="176783" y="266700"/>
                </a:lnTo>
                <a:lnTo>
                  <a:pt x="144594" y="267615"/>
                </a:lnTo>
                <a:lnTo>
                  <a:pt x="159054" y="270283"/>
                </a:lnTo>
                <a:lnTo>
                  <a:pt x="172813" y="274583"/>
                </a:lnTo>
                <a:lnTo>
                  <a:pt x="185764" y="280398"/>
                </a:lnTo>
                <a:lnTo>
                  <a:pt x="197801" y="287607"/>
                </a:lnTo>
                <a:lnTo>
                  <a:pt x="208818" y="296092"/>
                </a:lnTo>
                <a:lnTo>
                  <a:pt x="218707" y="305734"/>
                </a:lnTo>
                <a:lnTo>
                  <a:pt x="227363" y="316414"/>
                </a:lnTo>
                <a:lnTo>
                  <a:pt x="234679" y="328013"/>
                </a:lnTo>
                <a:lnTo>
                  <a:pt x="240548" y="340411"/>
                </a:lnTo>
                <a:lnTo>
                  <a:pt x="244864" y="353490"/>
                </a:lnTo>
                <a:lnTo>
                  <a:pt x="247521" y="367131"/>
                </a:lnTo>
                <a:lnTo>
                  <a:pt x="248411" y="381000"/>
                </a:lnTo>
                <a:lnTo>
                  <a:pt x="247494" y="395677"/>
                </a:lnTo>
                <a:lnTo>
                  <a:pt x="244812" y="409718"/>
                </a:lnTo>
                <a:lnTo>
                  <a:pt x="240471" y="423029"/>
                </a:lnTo>
                <a:lnTo>
                  <a:pt x="234580" y="435515"/>
                </a:lnTo>
                <a:lnTo>
                  <a:pt x="227243" y="447084"/>
                </a:lnTo>
                <a:lnTo>
                  <a:pt x="218568" y="457640"/>
                </a:lnTo>
                <a:lnTo>
                  <a:pt x="208660" y="467090"/>
                </a:lnTo>
                <a:lnTo>
                  <a:pt x="197628" y="475340"/>
                </a:lnTo>
                <a:lnTo>
                  <a:pt x="185576" y="482296"/>
                </a:lnTo>
                <a:lnTo>
                  <a:pt x="172612" y="487864"/>
                </a:lnTo>
                <a:lnTo>
                  <a:pt x="158842" y="491950"/>
                </a:lnTo>
                <a:lnTo>
                  <a:pt x="144372" y="494459"/>
                </a:lnTo>
                <a:lnTo>
                  <a:pt x="129539" y="495300"/>
                </a:lnTo>
                <a:lnTo>
                  <a:pt x="114820" y="494440"/>
                </a:lnTo>
                <a:lnTo>
                  <a:pt x="100574" y="491922"/>
                </a:lnTo>
                <a:lnTo>
                  <a:pt x="86921" y="487839"/>
                </a:lnTo>
                <a:lnTo>
                  <a:pt x="73984" y="482285"/>
                </a:lnTo>
                <a:lnTo>
                  <a:pt x="61886" y="475352"/>
                </a:lnTo>
                <a:lnTo>
                  <a:pt x="50747" y="467134"/>
                </a:lnTo>
                <a:lnTo>
                  <a:pt x="40691" y="457723"/>
                </a:lnTo>
                <a:lnTo>
                  <a:pt x="31838" y="447212"/>
                </a:lnTo>
                <a:lnTo>
                  <a:pt x="24312" y="435695"/>
                </a:lnTo>
                <a:lnTo>
                  <a:pt x="18234" y="423264"/>
                </a:lnTo>
                <a:lnTo>
                  <a:pt x="13725" y="410013"/>
                </a:lnTo>
                <a:lnTo>
                  <a:pt x="10909" y="396034"/>
                </a:lnTo>
                <a:lnTo>
                  <a:pt x="9906" y="381421"/>
                </a:lnTo>
                <a:lnTo>
                  <a:pt x="9905" y="381000"/>
                </a:lnTo>
                <a:lnTo>
                  <a:pt x="10855" y="366968"/>
                </a:lnTo>
                <a:lnTo>
                  <a:pt x="13622" y="353378"/>
                </a:lnTo>
                <a:lnTo>
                  <a:pt x="18084" y="340347"/>
                </a:lnTo>
                <a:lnTo>
                  <a:pt x="24119" y="327992"/>
                </a:lnTo>
                <a:lnTo>
                  <a:pt x="31607" y="316432"/>
                </a:lnTo>
                <a:lnTo>
                  <a:pt x="40423" y="305785"/>
                </a:lnTo>
                <a:lnTo>
                  <a:pt x="50447" y="296167"/>
                </a:lnTo>
                <a:lnTo>
                  <a:pt x="61557" y="287698"/>
                </a:lnTo>
                <a:lnTo>
                  <a:pt x="73630" y="280495"/>
                </a:lnTo>
                <a:lnTo>
                  <a:pt x="86544" y="274676"/>
                </a:lnTo>
                <a:lnTo>
                  <a:pt x="100179" y="270359"/>
                </a:lnTo>
                <a:lnTo>
                  <a:pt x="114410" y="267661"/>
                </a:lnTo>
                <a:lnTo>
                  <a:pt x="129118" y="266700"/>
                </a:lnTo>
                <a:lnTo>
                  <a:pt x="86983" y="264620"/>
                </a:lnTo>
                <a:lnTo>
                  <a:pt x="73861" y="26988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9037435" y="2561081"/>
            <a:ext cx="89800" cy="10059"/>
          </a:xfrm>
          <a:custGeom>
            <a:avLst/>
            <a:gdLst/>
            <a:ahLst/>
            <a:cxnLst/>
            <a:rect l="l" t="t" r="r" b="b"/>
            <a:pathLst>
              <a:path w="89800" h="10059">
                <a:moveTo>
                  <a:pt x="27948" y="814"/>
                </a:moveTo>
                <a:lnTo>
                  <a:pt x="13726" y="3198"/>
                </a:lnTo>
                <a:lnTo>
                  <a:pt x="0" y="7064"/>
                </a:lnTo>
                <a:lnTo>
                  <a:pt x="42135" y="9144"/>
                </a:lnTo>
                <a:lnTo>
                  <a:pt x="42556" y="9143"/>
                </a:lnTo>
                <a:lnTo>
                  <a:pt x="57611" y="10059"/>
                </a:lnTo>
                <a:lnTo>
                  <a:pt x="89800" y="9143"/>
                </a:lnTo>
                <a:lnTo>
                  <a:pt x="78384" y="4627"/>
                </a:lnTo>
                <a:lnTo>
                  <a:pt x="66615" y="1769"/>
                </a:lnTo>
                <a:lnTo>
                  <a:pt x="53819" y="318"/>
                </a:lnTo>
                <a:lnTo>
                  <a:pt x="42556" y="0"/>
                </a:lnTo>
                <a:lnTo>
                  <a:pt x="27948" y="814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9388602" y="2270759"/>
            <a:ext cx="212598" cy="163067"/>
          </a:xfrm>
          <a:custGeom>
            <a:avLst/>
            <a:gdLst/>
            <a:ahLst/>
            <a:cxnLst/>
            <a:rect l="l" t="t" r="r" b="b"/>
            <a:pathLst>
              <a:path w="212598" h="163068">
                <a:moveTo>
                  <a:pt x="9905" y="0"/>
                </a:moveTo>
                <a:lnTo>
                  <a:pt x="0" y="15240"/>
                </a:lnTo>
                <a:lnTo>
                  <a:pt x="203453" y="163067"/>
                </a:lnTo>
                <a:lnTo>
                  <a:pt x="212597" y="148589"/>
                </a:lnTo>
                <a:lnTo>
                  <a:pt x="9905" y="0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8074152" y="1427226"/>
            <a:ext cx="1428750" cy="1314450"/>
          </a:xfrm>
          <a:custGeom>
            <a:avLst/>
            <a:gdLst/>
            <a:ahLst/>
            <a:cxnLst/>
            <a:rect l="l" t="t" r="r" b="b"/>
            <a:pathLst>
              <a:path w="1428750" h="1314450">
                <a:moveTo>
                  <a:pt x="225327" y="887528"/>
                </a:moveTo>
                <a:lnTo>
                  <a:pt x="227813" y="873283"/>
                </a:lnTo>
                <a:lnTo>
                  <a:pt x="229766" y="862084"/>
                </a:lnTo>
                <a:lnTo>
                  <a:pt x="231253" y="853565"/>
                </a:lnTo>
                <a:lnTo>
                  <a:pt x="232336" y="847359"/>
                </a:lnTo>
                <a:lnTo>
                  <a:pt x="233079" y="843099"/>
                </a:lnTo>
                <a:lnTo>
                  <a:pt x="233546" y="840420"/>
                </a:lnTo>
                <a:lnTo>
                  <a:pt x="233934" y="838199"/>
                </a:lnTo>
                <a:lnTo>
                  <a:pt x="252984" y="838199"/>
                </a:lnTo>
                <a:lnTo>
                  <a:pt x="267755" y="837595"/>
                </a:lnTo>
                <a:lnTo>
                  <a:pt x="282182" y="835811"/>
                </a:lnTo>
                <a:lnTo>
                  <a:pt x="296216" y="832897"/>
                </a:lnTo>
                <a:lnTo>
                  <a:pt x="309811" y="828899"/>
                </a:lnTo>
                <a:lnTo>
                  <a:pt x="322919" y="823865"/>
                </a:lnTo>
                <a:lnTo>
                  <a:pt x="335493" y="817842"/>
                </a:lnTo>
                <a:lnTo>
                  <a:pt x="347485" y="810877"/>
                </a:lnTo>
                <a:lnTo>
                  <a:pt x="341291" y="803870"/>
                </a:lnTo>
                <a:lnTo>
                  <a:pt x="329258" y="810718"/>
                </a:lnTo>
                <a:lnTo>
                  <a:pt x="316615" y="816563"/>
                </a:lnTo>
                <a:lnTo>
                  <a:pt x="303415" y="821352"/>
                </a:lnTo>
                <a:lnTo>
                  <a:pt x="289711" y="825034"/>
                </a:lnTo>
                <a:lnTo>
                  <a:pt x="275554" y="827556"/>
                </a:lnTo>
                <a:lnTo>
                  <a:pt x="260998" y="828868"/>
                </a:lnTo>
                <a:lnTo>
                  <a:pt x="252984" y="829055"/>
                </a:lnTo>
                <a:lnTo>
                  <a:pt x="238480" y="828422"/>
                </a:lnTo>
                <a:lnTo>
                  <a:pt x="224285" y="826555"/>
                </a:lnTo>
                <a:lnTo>
                  <a:pt x="210458" y="823507"/>
                </a:lnTo>
                <a:lnTo>
                  <a:pt x="197055" y="819329"/>
                </a:lnTo>
                <a:lnTo>
                  <a:pt x="184135" y="814071"/>
                </a:lnTo>
                <a:lnTo>
                  <a:pt x="171755" y="807785"/>
                </a:lnTo>
                <a:lnTo>
                  <a:pt x="159973" y="800523"/>
                </a:lnTo>
                <a:lnTo>
                  <a:pt x="148846" y="792336"/>
                </a:lnTo>
                <a:lnTo>
                  <a:pt x="138432" y="783275"/>
                </a:lnTo>
                <a:lnTo>
                  <a:pt x="128789" y="773392"/>
                </a:lnTo>
                <a:lnTo>
                  <a:pt x="119976" y="762737"/>
                </a:lnTo>
                <a:lnTo>
                  <a:pt x="112048" y="751362"/>
                </a:lnTo>
                <a:lnTo>
                  <a:pt x="105064" y="739318"/>
                </a:lnTo>
                <a:lnTo>
                  <a:pt x="99083" y="726657"/>
                </a:lnTo>
                <a:lnTo>
                  <a:pt x="94161" y="713430"/>
                </a:lnTo>
                <a:lnTo>
                  <a:pt x="90356" y="699689"/>
                </a:lnTo>
                <a:lnTo>
                  <a:pt x="87726" y="685483"/>
                </a:lnTo>
                <a:lnTo>
                  <a:pt x="86328" y="670866"/>
                </a:lnTo>
                <a:lnTo>
                  <a:pt x="86106" y="662177"/>
                </a:lnTo>
                <a:lnTo>
                  <a:pt x="86758" y="647343"/>
                </a:lnTo>
                <a:lnTo>
                  <a:pt x="88677" y="632892"/>
                </a:lnTo>
                <a:lnTo>
                  <a:pt x="91804" y="618874"/>
                </a:lnTo>
                <a:lnTo>
                  <a:pt x="96082" y="605340"/>
                </a:lnTo>
                <a:lnTo>
                  <a:pt x="101453" y="592343"/>
                </a:lnTo>
                <a:lnTo>
                  <a:pt x="107860" y="579934"/>
                </a:lnTo>
                <a:lnTo>
                  <a:pt x="115244" y="568163"/>
                </a:lnTo>
                <a:lnTo>
                  <a:pt x="123549" y="557082"/>
                </a:lnTo>
                <a:lnTo>
                  <a:pt x="132715" y="546743"/>
                </a:lnTo>
                <a:lnTo>
                  <a:pt x="142687" y="537196"/>
                </a:lnTo>
                <a:lnTo>
                  <a:pt x="153405" y="528494"/>
                </a:lnTo>
                <a:lnTo>
                  <a:pt x="164812" y="520686"/>
                </a:lnTo>
                <a:lnTo>
                  <a:pt x="176851" y="513825"/>
                </a:lnTo>
                <a:lnTo>
                  <a:pt x="189463" y="507963"/>
                </a:lnTo>
                <a:lnTo>
                  <a:pt x="202592" y="503149"/>
                </a:lnTo>
                <a:lnTo>
                  <a:pt x="216179" y="499436"/>
                </a:lnTo>
                <a:lnTo>
                  <a:pt x="230167" y="496874"/>
                </a:lnTo>
                <a:lnTo>
                  <a:pt x="244497" y="495516"/>
                </a:lnTo>
                <a:lnTo>
                  <a:pt x="252984" y="495299"/>
                </a:lnTo>
                <a:lnTo>
                  <a:pt x="267402" y="495905"/>
                </a:lnTo>
                <a:lnTo>
                  <a:pt x="281472" y="497688"/>
                </a:lnTo>
                <a:lnTo>
                  <a:pt x="295142" y="500601"/>
                </a:lnTo>
                <a:lnTo>
                  <a:pt x="308362" y="504595"/>
                </a:lnTo>
                <a:lnTo>
                  <a:pt x="321081" y="509621"/>
                </a:lnTo>
                <a:lnTo>
                  <a:pt x="333248" y="515631"/>
                </a:lnTo>
                <a:lnTo>
                  <a:pt x="344812" y="522576"/>
                </a:lnTo>
                <a:lnTo>
                  <a:pt x="355722" y="530408"/>
                </a:lnTo>
                <a:lnTo>
                  <a:pt x="365927" y="539077"/>
                </a:lnTo>
                <a:lnTo>
                  <a:pt x="375375" y="548536"/>
                </a:lnTo>
                <a:lnTo>
                  <a:pt x="384017" y="558736"/>
                </a:lnTo>
                <a:lnTo>
                  <a:pt x="391801" y="569628"/>
                </a:lnTo>
                <a:lnTo>
                  <a:pt x="398676" y="581164"/>
                </a:lnTo>
                <a:lnTo>
                  <a:pt x="404591" y="593295"/>
                </a:lnTo>
                <a:lnTo>
                  <a:pt x="409495" y="605972"/>
                </a:lnTo>
                <a:lnTo>
                  <a:pt x="412241" y="614933"/>
                </a:lnTo>
                <a:lnTo>
                  <a:pt x="414528" y="617219"/>
                </a:lnTo>
                <a:lnTo>
                  <a:pt x="416404" y="629330"/>
                </a:lnTo>
                <a:lnTo>
                  <a:pt x="429006" y="638555"/>
                </a:lnTo>
                <a:lnTo>
                  <a:pt x="417976" y="641587"/>
                </a:lnTo>
                <a:lnTo>
                  <a:pt x="418940" y="654498"/>
                </a:lnTo>
                <a:lnTo>
                  <a:pt x="419100" y="662177"/>
                </a:lnTo>
                <a:lnTo>
                  <a:pt x="418463" y="677045"/>
                </a:lnTo>
                <a:lnTo>
                  <a:pt x="416589" y="691528"/>
                </a:lnTo>
                <a:lnTo>
                  <a:pt x="427467" y="685664"/>
                </a:lnTo>
                <a:lnTo>
                  <a:pt x="428786" y="671094"/>
                </a:lnTo>
                <a:lnTo>
                  <a:pt x="429006" y="662177"/>
                </a:lnTo>
                <a:lnTo>
                  <a:pt x="429006" y="640841"/>
                </a:lnTo>
                <a:lnTo>
                  <a:pt x="459267" y="621911"/>
                </a:lnTo>
                <a:lnTo>
                  <a:pt x="485629" y="605420"/>
                </a:lnTo>
                <a:lnTo>
                  <a:pt x="508361" y="591199"/>
                </a:lnTo>
                <a:lnTo>
                  <a:pt x="527732" y="579081"/>
                </a:lnTo>
                <a:lnTo>
                  <a:pt x="544010" y="568898"/>
                </a:lnTo>
                <a:lnTo>
                  <a:pt x="557465" y="560481"/>
                </a:lnTo>
                <a:lnTo>
                  <a:pt x="568366" y="553662"/>
                </a:lnTo>
                <a:lnTo>
                  <a:pt x="576981" y="548272"/>
                </a:lnTo>
                <a:lnTo>
                  <a:pt x="583579" y="544145"/>
                </a:lnTo>
                <a:lnTo>
                  <a:pt x="588430" y="541110"/>
                </a:lnTo>
                <a:lnTo>
                  <a:pt x="591801" y="539001"/>
                </a:lnTo>
                <a:lnTo>
                  <a:pt x="595184" y="536885"/>
                </a:lnTo>
                <a:lnTo>
                  <a:pt x="595884" y="536447"/>
                </a:lnTo>
                <a:lnTo>
                  <a:pt x="603443" y="546652"/>
                </a:lnTo>
                <a:lnTo>
                  <a:pt x="612209" y="555982"/>
                </a:lnTo>
                <a:lnTo>
                  <a:pt x="622055" y="564362"/>
                </a:lnTo>
                <a:lnTo>
                  <a:pt x="632854" y="571717"/>
                </a:lnTo>
                <a:lnTo>
                  <a:pt x="644479" y="577973"/>
                </a:lnTo>
                <a:lnTo>
                  <a:pt x="671519" y="577822"/>
                </a:lnTo>
                <a:lnTo>
                  <a:pt x="657941" y="573522"/>
                </a:lnTo>
                <a:lnTo>
                  <a:pt x="645064" y="567707"/>
                </a:lnTo>
                <a:lnTo>
                  <a:pt x="633014" y="560498"/>
                </a:lnTo>
                <a:lnTo>
                  <a:pt x="621916" y="552013"/>
                </a:lnTo>
                <a:lnTo>
                  <a:pt x="611895" y="542371"/>
                </a:lnTo>
                <a:lnTo>
                  <a:pt x="603077" y="531691"/>
                </a:lnTo>
                <a:lnTo>
                  <a:pt x="595586" y="520092"/>
                </a:lnTo>
                <a:lnTo>
                  <a:pt x="589548" y="507694"/>
                </a:lnTo>
                <a:lnTo>
                  <a:pt x="585088" y="494615"/>
                </a:lnTo>
                <a:lnTo>
                  <a:pt x="582333" y="480974"/>
                </a:lnTo>
                <a:lnTo>
                  <a:pt x="581406" y="467105"/>
                </a:lnTo>
                <a:lnTo>
                  <a:pt x="582361" y="453028"/>
                </a:lnTo>
                <a:lnTo>
                  <a:pt x="585143" y="439395"/>
                </a:lnTo>
                <a:lnTo>
                  <a:pt x="589627" y="426325"/>
                </a:lnTo>
                <a:lnTo>
                  <a:pt x="595688" y="413938"/>
                </a:lnTo>
                <a:lnTo>
                  <a:pt x="603199" y="402353"/>
                </a:lnTo>
                <a:lnTo>
                  <a:pt x="612037" y="391688"/>
                </a:lnTo>
                <a:lnTo>
                  <a:pt x="622075" y="382062"/>
                </a:lnTo>
                <a:lnTo>
                  <a:pt x="633189" y="373595"/>
                </a:lnTo>
                <a:lnTo>
                  <a:pt x="645252" y="366406"/>
                </a:lnTo>
                <a:lnTo>
                  <a:pt x="658140" y="360613"/>
                </a:lnTo>
                <a:lnTo>
                  <a:pt x="671728" y="356336"/>
                </a:lnTo>
                <a:lnTo>
                  <a:pt x="685889" y="353694"/>
                </a:lnTo>
                <a:lnTo>
                  <a:pt x="700278" y="352805"/>
                </a:lnTo>
                <a:lnTo>
                  <a:pt x="715482" y="353721"/>
                </a:lnTo>
                <a:lnTo>
                  <a:pt x="730044" y="356389"/>
                </a:lnTo>
                <a:lnTo>
                  <a:pt x="770208" y="362465"/>
                </a:lnTo>
                <a:lnTo>
                  <a:pt x="757931" y="355771"/>
                </a:lnTo>
                <a:lnTo>
                  <a:pt x="744841" y="350382"/>
                </a:lnTo>
                <a:lnTo>
                  <a:pt x="731031" y="346383"/>
                </a:lnTo>
                <a:lnTo>
                  <a:pt x="716592" y="343862"/>
                </a:lnTo>
                <a:lnTo>
                  <a:pt x="701616" y="342906"/>
                </a:lnTo>
                <a:lnTo>
                  <a:pt x="700278" y="342899"/>
                </a:lnTo>
                <a:lnTo>
                  <a:pt x="685679" y="343714"/>
                </a:lnTo>
                <a:lnTo>
                  <a:pt x="671486" y="346101"/>
                </a:lnTo>
                <a:lnTo>
                  <a:pt x="657804" y="349973"/>
                </a:lnTo>
                <a:lnTo>
                  <a:pt x="644742" y="355244"/>
                </a:lnTo>
                <a:lnTo>
                  <a:pt x="632404" y="361827"/>
                </a:lnTo>
                <a:lnTo>
                  <a:pt x="620896" y="369635"/>
                </a:lnTo>
                <a:lnTo>
                  <a:pt x="610326" y="378581"/>
                </a:lnTo>
                <a:lnTo>
                  <a:pt x="600800" y="388580"/>
                </a:lnTo>
                <a:lnTo>
                  <a:pt x="592423" y="399544"/>
                </a:lnTo>
                <a:lnTo>
                  <a:pt x="585303" y="411386"/>
                </a:lnTo>
                <a:lnTo>
                  <a:pt x="579544" y="424021"/>
                </a:lnTo>
                <a:lnTo>
                  <a:pt x="575255" y="437361"/>
                </a:lnTo>
                <a:lnTo>
                  <a:pt x="572540" y="451319"/>
                </a:lnTo>
                <a:lnTo>
                  <a:pt x="571506" y="465810"/>
                </a:lnTo>
                <a:lnTo>
                  <a:pt x="571500" y="467105"/>
                </a:lnTo>
                <a:lnTo>
                  <a:pt x="572696" y="481091"/>
                </a:lnTo>
                <a:lnTo>
                  <a:pt x="575691" y="493812"/>
                </a:lnTo>
                <a:lnTo>
                  <a:pt x="579593" y="505157"/>
                </a:lnTo>
                <a:lnTo>
                  <a:pt x="581406" y="509777"/>
                </a:lnTo>
                <a:lnTo>
                  <a:pt x="551207" y="528615"/>
                </a:lnTo>
                <a:lnTo>
                  <a:pt x="525070" y="544920"/>
                </a:lnTo>
                <a:lnTo>
                  <a:pt x="502699" y="558875"/>
                </a:lnTo>
                <a:lnTo>
                  <a:pt x="483802" y="570663"/>
                </a:lnTo>
                <a:lnTo>
                  <a:pt x="468087" y="580467"/>
                </a:lnTo>
                <a:lnTo>
                  <a:pt x="455259" y="588469"/>
                </a:lnTo>
                <a:lnTo>
                  <a:pt x="445026" y="594853"/>
                </a:lnTo>
                <a:lnTo>
                  <a:pt x="437094" y="599801"/>
                </a:lnTo>
                <a:lnTo>
                  <a:pt x="431170" y="603496"/>
                </a:lnTo>
                <a:lnTo>
                  <a:pt x="426962" y="606121"/>
                </a:lnTo>
                <a:lnTo>
                  <a:pt x="424175" y="607859"/>
                </a:lnTo>
                <a:lnTo>
                  <a:pt x="421386" y="609599"/>
                </a:lnTo>
                <a:lnTo>
                  <a:pt x="417000" y="596879"/>
                </a:lnTo>
                <a:lnTo>
                  <a:pt x="411658" y="584611"/>
                </a:lnTo>
                <a:lnTo>
                  <a:pt x="405400" y="572842"/>
                </a:lnTo>
                <a:lnTo>
                  <a:pt x="398268" y="561617"/>
                </a:lnTo>
                <a:lnTo>
                  <a:pt x="390303" y="550983"/>
                </a:lnTo>
                <a:lnTo>
                  <a:pt x="381545" y="540987"/>
                </a:lnTo>
                <a:lnTo>
                  <a:pt x="372036" y="531675"/>
                </a:lnTo>
                <a:lnTo>
                  <a:pt x="361818" y="523092"/>
                </a:lnTo>
                <a:lnTo>
                  <a:pt x="350930" y="515286"/>
                </a:lnTo>
                <a:lnTo>
                  <a:pt x="339415" y="508303"/>
                </a:lnTo>
                <a:lnTo>
                  <a:pt x="327314" y="502188"/>
                </a:lnTo>
                <a:lnTo>
                  <a:pt x="314667" y="496988"/>
                </a:lnTo>
                <a:lnTo>
                  <a:pt x="301517" y="492750"/>
                </a:lnTo>
                <a:lnTo>
                  <a:pt x="287903" y="489520"/>
                </a:lnTo>
                <a:lnTo>
                  <a:pt x="273867" y="487344"/>
                </a:lnTo>
                <a:lnTo>
                  <a:pt x="259451" y="486268"/>
                </a:lnTo>
                <a:lnTo>
                  <a:pt x="252984" y="486155"/>
                </a:lnTo>
                <a:lnTo>
                  <a:pt x="238552" y="486758"/>
                </a:lnTo>
                <a:lnTo>
                  <a:pt x="224388" y="488534"/>
                </a:lnTo>
                <a:lnTo>
                  <a:pt x="210544" y="491436"/>
                </a:lnTo>
                <a:lnTo>
                  <a:pt x="197075" y="495417"/>
                </a:lnTo>
                <a:lnTo>
                  <a:pt x="184034" y="500430"/>
                </a:lnTo>
                <a:lnTo>
                  <a:pt x="171474" y="506429"/>
                </a:lnTo>
                <a:lnTo>
                  <a:pt x="159450" y="513366"/>
                </a:lnTo>
                <a:lnTo>
                  <a:pt x="148015" y="521194"/>
                </a:lnTo>
                <a:lnTo>
                  <a:pt x="137222" y="529866"/>
                </a:lnTo>
                <a:lnTo>
                  <a:pt x="127126" y="539335"/>
                </a:lnTo>
                <a:lnTo>
                  <a:pt x="117781" y="549554"/>
                </a:lnTo>
                <a:lnTo>
                  <a:pt x="109238" y="560475"/>
                </a:lnTo>
                <a:lnTo>
                  <a:pt x="101554" y="572053"/>
                </a:lnTo>
                <a:lnTo>
                  <a:pt x="94780" y="584239"/>
                </a:lnTo>
                <a:lnTo>
                  <a:pt x="88972" y="596987"/>
                </a:lnTo>
                <a:lnTo>
                  <a:pt x="84182" y="610250"/>
                </a:lnTo>
                <a:lnTo>
                  <a:pt x="80464" y="623980"/>
                </a:lnTo>
                <a:lnTo>
                  <a:pt x="77872" y="638131"/>
                </a:lnTo>
                <a:lnTo>
                  <a:pt x="76460" y="652656"/>
                </a:lnTo>
                <a:lnTo>
                  <a:pt x="76200" y="662177"/>
                </a:lnTo>
                <a:lnTo>
                  <a:pt x="76779" y="676499"/>
                </a:lnTo>
                <a:lnTo>
                  <a:pt x="78488" y="690485"/>
                </a:lnTo>
                <a:lnTo>
                  <a:pt x="81279" y="704097"/>
                </a:lnTo>
                <a:lnTo>
                  <a:pt x="85108" y="717291"/>
                </a:lnTo>
                <a:lnTo>
                  <a:pt x="89928" y="730028"/>
                </a:lnTo>
                <a:lnTo>
                  <a:pt x="95694" y="742267"/>
                </a:lnTo>
                <a:lnTo>
                  <a:pt x="102360" y="753967"/>
                </a:lnTo>
                <a:lnTo>
                  <a:pt x="109879" y="765087"/>
                </a:lnTo>
                <a:lnTo>
                  <a:pt x="118207" y="775585"/>
                </a:lnTo>
                <a:lnTo>
                  <a:pt x="127298" y="785422"/>
                </a:lnTo>
                <a:lnTo>
                  <a:pt x="137104" y="794555"/>
                </a:lnTo>
                <a:lnTo>
                  <a:pt x="147582" y="802944"/>
                </a:lnTo>
                <a:lnTo>
                  <a:pt x="158685" y="810549"/>
                </a:lnTo>
                <a:lnTo>
                  <a:pt x="170367" y="817328"/>
                </a:lnTo>
                <a:lnTo>
                  <a:pt x="182582" y="823240"/>
                </a:lnTo>
                <a:lnTo>
                  <a:pt x="195285" y="828245"/>
                </a:lnTo>
                <a:lnTo>
                  <a:pt x="204978" y="831341"/>
                </a:lnTo>
                <a:lnTo>
                  <a:pt x="198853" y="866299"/>
                </a:lnTo>
                <a:lnTo>
                  <a:pt x="193585" y="896359"/>
                </a:lnTo>
                <a:lnTo>
                  <a:pt x="189112" y="921893"/>
                </a:lnTo>
                <a:lnTo>
                  <a:pt x="185366" y="943270"/>
                </a:lnTo>
                <a:lnTo>
                  <a:pt x="182284" y="960858"/>
                </a:lnTo>
                <a:lnTo>
                  <a:pt x="179802" y="975028"/>
                </a:lnTo>
                <a:lnTo>
                  <a:pt x="177853" y="986149"/>
                </a:lnTo>
                <a:lnTo>
                  <a:pt x="176374" y="994590"/>
                </a:lnTo>
                <a:lnTo>
                  <a:pt x="175300" y="1000720"/>
                </a:lnTo>
                <a:lnTo>
                  <a:pt x="174566" y="1004910"/>
                </a:lnTo>
                <a:lnTo>
                  <a:pt x="174107" y="1007528"/>
                </a:lnTo>
                <a:lnTo>
                  <a:pt x="173736" y="1009649"/>
                </a:lnTo>
                <a:lnTo>
                  <a:pt x="157734" y="1009649"/>
                </a:lnTo>
                <a:lnTo>
                  <a:pt x="142933" y="1010336"/>
                </a:lnTo>
                <a:lnTo>
                  <a:pt x="128490" y="1012353"/>
                </a:lnTo>
                <a:lnTo>
                  <a:pt x="114471" y="1015635"/>
                </a:lnTo>
                <a:lnTo>
                  <a:pt x="100944" y="1020118"/>
                </a:lnTo>
                <a:lnTo>
                  <a:pt x="87973" y="1025736"/>
                </a:lnTo>
                <a:lnTo>
                  <a:pt x="75627" y="1032426"/>
                </a:lnTo>
                <a:lnTo>
                  <a:pt x="111954" y="1026553"/>
                </a:lnTo>
                <a:lnTo>
                  <a:pt x="125889" y="1022887"/>
                </a:lnTo>
                <a:lnTo>
                  <a:pt x="140332" y="1020538"/>
                </a:lnTo>
                <a:lnTo>
                  <a:pt x="155209" y="1019576"/>
                </a:lnTo>
                <a:lnTo>
                  <a:pt x="157734" y="1019555"/>
                </a:lnTo>
                <a:lnTo>
                  <a:pt x="172957" y="1020282"/>
                </a:lnTo>
                <a:lnTo>
                  <a:pt x="221032" y="1023949"/>
                </a:lnTo>
                <a:lnTo>
                  <a:pt x="208162" y="1019003"/>
                </a:lnTo>
                <a:lnTo>
                  <a:pt x="202691" y="1017269"/>
                </a:lnTo>
                <a:lnTo>
                  <a:pt x="208793" y="982298"/>
                </a:lnTo>
                <a:lnTo>
                  <a:pt x="214043" y="952204"/>
                </a:lnTo>
                <a:lnTo>
                  <a:pt x="218507" y="926622"/>
                </a:lnTo>
                <a:lnTo>
                  <a:pt x="222247" y="905186"/>
                </a:lnTo>
                <a:lnTo>
                  <a:pt x="225327" y="887528"/>
                </a:lnTo>
                <a:close/>
              </a:path>
              <a:path w="1428750" h="1314450">
                <a:moveTo>
                  <a:pt x="427467" y="685664"/>
                </a:moveTo>
                <a:lnTo>
                  <a:pt x="416589" y="691528"/>
                </a:lnTo>
                <a:lnTo>
                  <a:pt x="413529" y="705576"/>
                </a:lnTo>
                <a:lnTo>
                  <a:pt x="409337" y="719136"/>
                </a:lnTo>
                <a:lnTo>
                  <a:pt x="404064" y="732157"/>
                </a:lnTo>
                <a:lnTo>
                  <a:pt x="397762" y="744587"/>
                </a:lnTo>
                <a:lnTo>
                  <a:pt x="390485" y="756375"/>
                </a:lnTo>
                <a:lnTo>
                  <a:pt x="382283" y="767469"/>
                </a:lnTo>
                <a:lnTo>
                  <a:pt x="373211" y="777817"/>
                </a:lnTo>
                <a:lnTo>
                  <a:pt x="363320" y="787367"/>
                </a:lnTo>
                <a:lnTo>
                  <a:pt x="352663" y="796069"/>
                </a:lnTo>
                <a:lnTo>
                  <a:pt x="341291" y="803870"/>
                </a:lnTo>
                <a:lnTo>
                  <a:pt x="347485" y="810877"/>
                </a:lnTo>
                <a:lnTo>
                  <a:pt x="358848" y="803018"/>
                </a:lnTo>
                <a:lnTo>
                  <a:pt x="369535" y="794312"/>
                </a:lnTo>
                <a:lnTo>
                  <a:pt x="379498" y="784807"/>
                </a:lnTo>
                <a:lnTo>
                  <a:pt x="388690" y="774549"/>
                </a:lnTo>
                <a:lnTo>
                  <a:pt x="397064" y="763587"/>
                </a:lnTo>
                <a:lnTo>
                  <a:pt x="404572" y="751967"/>
                </a:lnTo>
                <a:lnTo>
                  <a:pt x="411166" y="739737"/>
                </a:lnTo>
                <a:lnTo>
                  <a:pt x="416801" y="726945"/>
                </a:lnTo>
                <a:lnTo>
                  <a:pt x="421427" y="713637"/>
                </a:lnTo>
                <a:lnTo>
                  <a:pt x="424998" y="699861"/>
                </a:lnTo>
                <a:lnTo>
                  <a:pt x="427467" y="685664"/>
                </a:lnTo>
                <a:close/>
              </a:path>
              <a:path w="1428750" h="1314450">
                <a:moveTo>
                  <a:pt x="1428553" y="190111"/>
                </a:moveTo>
                <a:lnTo>
                  <a:pt x="1428750" y="181355"/>
                </a:lnTo>
                <a:lnTo>
                  <a:pt x="1428162" y="166454"/>
                </a:lnTo>
                <a:lnTo>
                  <a:pt x="1419171" y="168747"/>
                </a:lnTo>
                <a:lnTo>
                  <a:pt x="1419606" y="181355"/>
                </a:lnTo>
                <a:lnTo>
                  <a:pt x="1418989" y="196354"/>
                </a:lnTo>
                <a:lnTo>
                  <a:pt x="1417172" y="210979"/>
                </a:lnTo>
                <a:lnTo>
                  <a:pt x="1414204" y="225179"/>
                </a:lnTo>
                <a:lnTo>
                  <a:pt x="1410134" y="238904"/>
                </a:lnTo>
                <a:lnTo>
                  <a:pt x="1405012" y="252101"/>
                </a:lnTo>
                <a:lnTo>
                  <a:pt x="1398886" y="264720"/>
                </a:lnTo>
                <a:lnTo>
                  <a:pt x="1391806" y="276709"/>
                </a:lnTo>
                <a:lnTo>
                  <a:pt x="1383821" y="288017"/>
                </a:lnTo>
                <a:lnTo>
                  <a:pt x="1374980" y="298593"/>
                </a:lnTo>
                <a:lnTo>
                  <a:pt x="1365333" y="308385"/>
                </a:lnTo>
                <a:lnTo>
                  <a:pt x="1354928" y="317342"/>
                </a:lnTo>
                <a:lnTo>
                  <a:pt x="1343816" y="325413"/>
                </a:lnTo>
                <a:lnTo>
                  <a:pt x="1332045" y="332547"/>
                </a:lnTo>
                <a:lnTo>
                  <a:pt x="1319664" y="338691"/>
                </a:lnTo>
                <a:lnTo>
                  <a:pt x="1306723" y="343796"/>
                </a:lnTo>
                <a:lnTo>
                  <a:pt x="1293271" y="347809"/>
                </a:lnTo>
                <a:lnTo>
                  <a:pt x="1279357" y="350680"/>
                </a:lnTo>
                <a:lnTo>
                  <a:pt x="1265030" y="352357"/>
                </a:lnTo>
                <a:lnTo>
                  <a:pt x="1252728" y="352805"/>
                </a:lnTo>
                <a:lnTo>
                  <a:pt x="1238419" y="352170"/>
                </a:lnTo>
                <a:lnTo>
                  <a:pt x="1224411" y="350297"/>
                </a:lnTo>
                <a:lnTo>
                  <a:pt x="1210758" y="347239"/>
                </a:lnTo>
                <a:lnTo>
                  <a:pt x="1197517" y="343047"/>
                </a:lnTo>
                <a:lnTo>
                  <a:pt x="1184741" y="337771"/>
                </a:lnTo>
                <a:lnTo>
                  <a:pt x="1172488" y="331464"/>
                </a:lnTo>
                <a:lnTo>
                  <a:pt x="1160811" y="324176"/>
                </a:lnTo>
                <a:lnTo>
                  <a:pt x="1149767" y="315959"/>
                </a:lnTo>
                <a:lnTo>
                  <a:pt x="1139411" y="306864"/>
                </a:lnTo>
                <a:lnTo>
                  <a:pt x="1129798" y="296942"/>
                </a:lnTo>
                <a:lnTo>
                  <a:pt x="1120983" y="286245"/>
                </a:lnTo>
                <a:lnTo>
                  <a:pt x="1113023" y="274824"/>
                </a:lnTo>
                <a:lnTo>
                  <a:pt x="1105972" y="262730"/>
                </a:lnTo>
                <a:lnTo>
                  <a:pt x="1099886" y="250015"/>
                </a:lnTo>
                <a:lnTo>
                  <a:pt x="1094820" y="236729"/>
                </a:lnTo>
                <a:lnTo>
                  <a:pt x="1090830" y="222925"/>
                </a:lnTo>
                <a:lnTo>
                  <a:pt x="1087971" y="208652"/>
                </a:lnTo>
                <a:lnTo>
                  <a:pt x="1086297" y="193964"/>
                </a:lnTo>
                <a:lnTo>
                  <a:pt x="1085850" y="181355"/>
                </a:lnTo>
                <a:lnTo>
                  <a:pt x="1086484" y="166357"/>
                </a:lnTo>
                <a:lnTo>
                  <a:pt x="1088352" y="151732"/>
                </a:lnTo>
                <a:lnTo>
                  <a:pt x="1091397" y="137532"/>
                </a:lnTo>
                <a:lnTo>
                  <a:pt x="1095564" y="123807"/>
                </a:lnTo>
                <a:lnTo>
                  <a:pt x="1100798" y="110610"/>
                </a:lnTo>
                <a:lnTo>
                  <a:pt x="1107043" y="97991"/>
                </a:lnTo>
                <a:lnTo>
                  <a:pt x="1114244" y="86002"/>
                </a:lnTo>
                <a:lnTo>
                  <a:pt x="1122346" y="74694"/>
                </a:lnTo>
                <a:lnTo>
                  <a:pt x="1131293" y="64118"/>
                </a:lnTo>
                <a:lnTo>
                  <a:pt x="1141029" y="54326"/>
                </a:lnTo>
                <a:lnTo>
                  <a:pt x="1151500" y="45369"/>
                </a:lnTo>
                <a:lnTo>
                  <a:pt x="1162649" y="37298"/>
                </a:lnTo>
                <a:lnTo>
                  <a:pt x="1174423" y="30164"/>
                </a:lnTo>
                <a:lnTo>
                  <a:pt x="1186764" y="24020"/>
                </a:lnTo>
                <a:lnTo>
                  <a:pt x="1199618" y="18915"/>
                </a:lnTo>
                <a:lnTo>
                  <a:pt x="1212930" y="14902"/>
                </a:lnTo>
                <a:lnTo>
                  <a:pt x="1226643" y="12031"/>
                </a:lnTo>
                <a:lnTo>
                  <a:pt x="1240703" y="10354"/>
                </a:lnTo>
                <a:lnTo>
                  <a:pt x="1252728" y="9905"/>
                </a:lnTo>
                <a:lnTo>
                  <a:pt x="1267362" y="10541"/>
                </a:lnTo>
                <a:lnTo>
                  <a:pt x="1281626" y="12414"/>
                </a:lnTo>
                <a:lnTo>
                  <a:pt x="1295469" y="15472"/>
                </a:lnTo>
                <a:lnTo>
                  <a:pt x="1332910" y="19853"/>
                </a:lnTo>
                <a:lnTo>
                  <a:pt x="1320426" y="13886"/>
                </a:lnTo>
                <a:lnTo>
                  <a:pt x="1307433" y="8919"/>
                </a:lnTo>
                <a:lnTo>
                  <a:pt x="1293974" y="4999"/>
                </a:lnTo>
                <a:lnTo>
                  <a:pt x="1280095" y="2175"/>
                </a:lnTo>
                <a:lnTo>
                  <a:pt x="1265841" y="494"/>
                </a:lnTo>
                <a:lnTo>
                  <a:pt x="1252728" y="0"/>
                </a:lnTo>
                <a:lnTo>
                  <a:pt x="1238486" y="609"/>
                </a:lnTo>
                <a:lnTo>
                  <a:pt x="1224515" y="2406"/>
                </a:lnTo>
                <a:lnTo>
                  <a:pt x="1210864" y="5342"/>
                </a:lnTo>
                <a:lnTo>
                  <a:pt x="1197584" y="9368"/>
                </a:lnTo>
                <a:lnTo>
                  <a:pt x="1184725" y="14438"/>
                </a:lnTo>
                <a:lnTo>
                  <a:pt x="1172338" y="20502"/>
                </a:lnTo>
                <a:lnTo>
                  <a:pt x="1160473" y="27512"/>
                </a:lnTo>
                <a:lnTo>
                  <a:pt x="1149181" y="35420"/>
                </a:lnTo>
                <a:lnTo>
                  <a:pt x="1138511" y="44179"/>
                </a:lnTo>
                <a:lnTo>
                  <a:pt x="1128516" y="53740"/>
                </a:lnTo>
                <a:lnTo>
                  <a:pt x="1119244" y="64054"/>
                </a:lnTo>
                <a:lnTo>
                  <a:pt x="1110747" y="75074"/>
                </a:lnTo>
                <a:lnTo>
                  <a:pt x="1103075" y="86751"/>
                </a:lnTo>
                <a:lnTo>
                  <a:pt x="1096279" y="99038"/>
                </a:lnTo>
                <a:lnTo>
                  <a:pt x="1090408" y="111886"/>
                </a:lnTo>
                <a:lnTo>
                  <a:pt x="1085514" y="125247"/>
                </a:lnTo>
                <a:lnTo>
                  <a:pt x="1081647" y="139073"/>
                </a:lnTo>
                <a:lnTo>
                  <a:pt x="1078857" y="153316"/>
                </a:lnTo>
                <a:lnTo>
                  <a:pt x="1077195" y="167927"/>
                </a:lnTo>
                <a:lnTo>
                  <a:pt x="1076706" y="181355"/>
                </a:lnTo>
                <a:lnTo>
                  <a:pt x="1077300" y="196215"/>
                </a:lnTo>
                <a:lnTo>
                  <a:pt x="1079050" y="210730"/>
                </a:lnTo>
                <a:lnTo>
                  <a:pt x="1081908" y="224854"/>
                </a:lnTo>
                <a:lnTo>
                  <a:pt x="1085826" y="238543"/>
                </a:lnTo>
                <a:lnTo>
                  <a:pt x="1090755" y="251754"/>
                </a:lnTo>
                <a:lnTo>
                  <a:pt x="1096648" y="264441"/>
                </a:lnTo>
                <a:lnTo>
                  <a:pt x="1103455" y="276559"/>
                </a:lnTo>
                <a:lnTo>
                  <a:pt x="1111130" y="288065"/>
                </a:lnTo>
                <a:lnTo>
                  <a:pt x="1119623" y="298914"/>
                </a:lnTo>
                <a:lnTo>
                  <a:pt x="1128887" y="309062"/>
                </a:lnTo>
                <a:lnTo>
                  <a:pt x="1138872" y="318463"/>
                </a:lnTo>
                <a:lnTo>
                  <a:pt x="1149532" y="327074"/>
                </a:lnTo>
                <a:lnTo>
                  <a:pt x="1160817" y="334849"/>
                </a:lnTo>
                <a:lnTo>
                  <a:pt x="1172681" y="341745"/>
                </a:lnTo>
                <a:lnTo>
                  <a:pt x="1185073" y="347717"/>
                </a:lnTo>
                <a:lnTo>
                  <a:pt x="1197946" y="352720"/>
                </a:lnTo>
                <a:lnTo>
                  <a:pt x="1211253" y="356710"/>
                </a:lnTo>
                <a:lnTo>
                  <a:pt x="1224944" y="359642"/>
                </a:lnTo>
                <a:lnTo>
                  <a:pt x="1238972" y="361473"/>
                </a:lnTo>
                <a:lnTo>
                  <a:pt x="1245870" y="361949"/>
                </a:lnTo>
                <a:lnTo>
                  <a:pt x="1243432" y="397741"/>
                </a:lnTo>
                <a:lnTo>
                  <a:pt x="1241285" y="429272"/>
                </a:lnTo>
                <a:lnTo>
                  <a:pt x="1239409" y="456811"/>
                </a:lnTo>
                <a:lnTo>
                  <a:pt x="1237787" y="480630"/>
                </a:lnTo>
                <a:lnTo>
                  <a:pt x="1236400" y="500998"/>
                </a:lnTo>
                <a:lnTo>
                  <a:pt x="1235230" y="518185"/>
                </a:lnTo>
                <a:lnTo>
                  <a:pt x="1234258" y="532462"/>
                </a:lnTo>
                <a:lnTo>
                  <a:pt x="1233465" y="544098"/>
                </a:lnTo>
                <a:lnTo>
                  <a:pt x="1232834" y="553363"/>
                </a:lnTo>
                <a:lnTo>
                  <a:pt x="1232346" y="560528"/>
                </a:lnTo>
                <a:lnTo>
                  <a:pt x="1231983" y="565862"/>
                </a:lnTo>
                <a:lnTo>
                  <a:pt x="1231726" y="569636"/>
                </a:lnTo>
                <a:lnTo>
                  <a:pt x="1231457" y="573582"/>
                </a:lnTo>
                <a:lnTo>
                  <a:pt x="1231392" y="574547"/>
                </a:lnTo>
                <a:lnTo>
                  <a:pt x="1224534" y="571499"/>
                </a:lnTo>
                <a:lnTo>
                  <a:pt x="1210056" y="571499"/>
                </a:lnTo>
                <a:lnTo>
                  <a:pt x="1195825" y="572122"/>
                </a:lnTo>
                <a:lnTo>
                  <a:pt x="1181950" y="573953"/>
                </a:lnTo>
                <a:lnTo>
                  <a:pt x="1168484" y="576937"/>
                </a:lnTo>
                <a:lnTo>
                  <a:pt x="1155477" y="581018"/>
                </a:lnTo>
                <a:lnTo>
                  <a:pt x="1195834" y="582076"/>
                </a:lnTo>
                <a:lnTo>
                  <a:pt x="1210056" y="581405"/>
                </a:lnTo>
                <a:lnTo>
                  <a:pt x="1224942" y="582116"/>
                </a:lnTo>
                <a:lnTo>
                  <a:pt x="1239387" y="584204"/>
                </a:lnTo>
                <a:lnTo>
                  <a:pt x="1253332" y="587599"/>
                </a:lnTo>
                <a:lnTo>
                  <a:pt x="1266716" y="592234"/>
                </a:lnTo>
                <a:lnTo>
                  <a:pt x="1279480" y="598041"/>
                </a:lnTo>
                <a:lnTo>
                  <a:pt x="1291563" y="604950"/>
                </a:lnTo>
                <a:lnTo>
                  <a:pt x="1302906" y="612895"/>
                </a:lnTo>
                <a:lnTo>
                  <a:pt x="1313449" y="621806"/>
                </a:lnTo>
                <a:lnTo>
                  <a:pt x="1323132" y="631616"/>
                </a:lnTo>
                <a:lnTo>
                  <a:pt x="1331896" y="642256"/>
                </a:lnTo>
                <a:lnTo>
                  <a:pt x="1339679" y="653657"/>
                </a:lnTo>
                <a:lnTo>
                  <a:pt x="1346423" y="665752"/>
                </a:lnTo>
                <a:lnTo>
                  <a:pt x="1352068" y="678472"/>
                </a:lnTo>
                <a:lnTo>
                  <a:pt x="1356553" y="691749"/>
                </a:lnTo>
                <a:lnTo>
                  <a:pt x="1359819" y="705514"/>
                </a:lnTo>
                <a:lnTo>
                  <a:pt x="1361807" y="719700"/>
                </a:lnTo>
                <a:lnTo>
                  <a:pt x="1362456" y="733805"/>
                </a:lnTo>
                <a:lnTo>
                  <a:pt x="1361767" y="748334"/>
                </a:lnTo>
                <a:lnTo>
                  <a:pt x="1359741" y="762508"/>
                </a:lnTo>
                <a:lnTo>
                  <a:pt x="1356438" y="776260"/>
                </a:lnTo>
                <a:lnTo>
                  <a:pt x="1351918" y="789522"/>
                </a:lnTo>
                <a:lnTo>
                  <a:pt x="1346240" y="802225"/>
                </a:lnTo>
                <a:lnTo>
                  <a:pt x="1339465" y="814300"/>
                </a:lnTo>
                <a:lnTo>
                  <a:pt x="1331651" y="825680"/>
                </a:lnTo>
                <a:lnTo>
                  <a:pt x="1322860" y="836296"/>
                </a:lnTo>
                <a:lnTo>
                  <a:pt x="1313151" y="846080"/>
                </a:lnTo>
                <a:lnTo>
                  <a:pt x="1302584" y="854964"/>
                </a:lnTo>
                <a:lnTo>
                  <a:pt x="1291218" y="862879"/>
                </a:lnTo>
                <a:lnTo>
                  <a:pt x="1279114" y="869757"/>
                </a:lnTo>
                <a:lnTo>
                  <a:pt x="1266331" y="875530"/>
                </a:lnTo>
                <a:lnTo>
                  <a:pt x="1252929" y="880130"/>
                </a:lnTo>
                <a:lnTo>
                  <a:pt x="1238969" y="883488"/>
                </a:lnTo>
                <a:lnTo>
                  <a:pt x="1224510" y="885535"/>
                </a:lnTo>
                <a:lnTo>
                  <a:pt x="1210056" y="886205"/>
                </a:lnTo>
                <a:lnTo>
                  <a:pt x="1195408" y="885495"/>
                </a:lnTo>
                <a:lnTo>
                  <a:pt x="1181143" y="883407"/>
                </a:lnTo>
                <a:lnTo>
                  <a:pt x="1167327" y="880012"/>
                </a:lnTo>
                <a:lnTo>
                  <a:pt x="1154024" y="875377"/>
                </a:lnTo>
                <a:lnTo>
                  <a:pt x="1141301" y="869570"/>
                </a:lnTo>
                <a:lnTo>
                  <a:pt x="1129223" y="862661"/>
                </a:lnTo>
                <a:lnTo>
                  <a:pt x="1117856" y="854716"/>
                </a:lnTo>
                <a:lnTo>
                  <a:pt x="1107264" y="845805"/>
                </a:lnTo>
                <a:lnTo>
                  <a:pt x="1097513" y="835995"/>
                </a:lnTo>
                <a:lnTo>
                  <a:pt x="1088670" y="825355"/>
                </a:lnTo>
                <a:lnTo>
                  <a:pt x="1080798" y="813954"/>
                </a:lnTo>
                <a:lnTo>
                  <a:pt x="1073965" y="801859"/>
                </a:lnTo>
                <a:lnTo>
                  <a:pt x="1068235" y="789139"/>
                </a:lnTo>
                <a:lnTo>
                  <a:pt x="1063673" y="775862"/>
                </a:lnTo>
                <a:lnTo>
                  <a:pt x="1060346" y="762097"/>
                </a:lnTo>
                <a:lnTo>
                  <a:pt x="1058318" y="747911"/>
                </a:lnTo>
                <a:lnTo>
                  <a:pt x="1057656" y="733805"/>
                </a:lnTo>
                <a:lnTo>
                  <a:pt x="1058359" y="719277"/>
                </a:lnTo>
                <a:lnTo>
                  <a:pt x="1060426" y="705103"/>
                </a:lnTo>
                <a:lnTo>
                  <a:pt x="1063790" y="691351"/>
                </a:lnTo>
                <a:lnTo>
                  <a:pt x="1068387" y="678089"/>
                </a:lnTo>
                <a:lnTo>
                  <a:pt x="1074151" y="665386"/>
                </a:lnTo>
                <a:lnTo>
                  <a:pt x="1081016" y="653311"/>
                </a:lnTo>
                <a:lnTo>
                  <a:pt x="1088917" y="641931"/>
                </a:lnTo>
                <a:lnTo>
                  <a:pt x="1097788" y="631315"/>
                </a:lnTo>
                <a:lnTo>
                  <a:pt x="1107564" y="621531"/>
                </a:lnTo>
                <a:lnTo>
                  <a:pt x="1118179" y="612647"/>
                </a:lnTo>
                <a:lnTo>
                  <a:pt x="1129569" y="604732"/>
                </a:lnTo>
                <a:lnTo>
                  <a:pt x="1141667" y="597854"/>
                </a:lnTo>
                <a:lnTo>
                  <a:pt x="1154408" y="592081"/>
                </a:lnTo>
                <a:lnTo>
                  <a:pt x="1167726" y="587481"/>
                </a:lnTo>
                <a:lnTo>
                  <a:pt x="1131051" y="592254"/>
                </a:lnTo>
                <a:lnTo>
                  <a:pt x="1119735" y="599298"/>
                </a:lnTo>
                <a:lnTo>
                  <a:pt x="1109087" y="607218"/>
                </a:lnTo>
                <a:lnTo>
                  <a:pt x="1099158" y="615961"/>
                </a:lnTo>
                <a:lnTo>
                  <a:pt x="1090000" y="625469"/>
                </a:lnTo>
                <a:lnTo>
                  <a:pt x="1081665" y="635689"/>
                </a:lnTo>
                <a:lnTo>
                  <a:pt x="1074206" y="646564"/>
                </a:lnTo>
                <a:lnTo>
                  <a:pt x="1067673" y="658040"/>
                </a:lnTo>
                <a:lnTo>
                  <a:pt x="1062228" y="669797"/>
                </a:lnTo>
                <a:lnTo>
                  <a:pt x="1027559" y="647627"/>
                </a:lnTo>
                <a:lnTo>
                  <a:pt x="996353" y="627671"/>
                </a:lnTo>
                <a:lnTo>
                  <a:pt x="968430" y="609814"/>
                </a:lnTo>
                <a:lnTo>
                  <a:pt x="943605" y="593939"/>
                </a:lnTo>
                <a:lnTo>
                  <a:pt x="921698" y="579929"/>
                </a:lnTo>
                <a:lnTo>
                  <a:pt x="902525" y="567668"/>
                </a:lnTo>
                <a:lnTo>
                  <a:pt x="885905" y="557039"/>
                </a:lnTo>
                <a:lnTo>
                  <a:pt x="871654" y="547926"/>
                </a:lnTo>
                <a:lnTo>
                  <a:pt x="859592" y="540212"/>
                </a:lnTo>
                <a:lnTo>
                  <a:pt x="849534" y="533780"/>
                </a:lnTo>
                <a:lnTo>
                  <a:pt x="841300" y="528515"/>
                </a:lnTo>
                <a:lnTo>
                  <a:pt x="834706" y="524298"/>
                </a:lnTo>
                <a:lnTo>
                  <a:pt x="829571" y="521014"/>
                </a:lnTo>
                <a:lnTo>
                  <a:pt x="825713" y="518547"/>
                </a:lnTo>
                <a:lnTo>
                  <a:pt x="822948" y="516778"/>
                </a:lnTo>
                <a:lnTo>
                  <a:pt x="819970" y="514874"/>
                </a:lnTo>
                <a:lnTo>
                  <a:pt x="819150" y="514349"/>
                </a:lnTo>
                <a:lnTo>
                  <a:pt x="824112" y="502946"/>
                </a:lnTo>
                <a:lnTo>
                  <a:pt x="827192" y="490610"/>
                </a:lnTo>
                <a:lnTo>
                  <a:pt x="828722" y="477674"/>
                </a:lnTo>
                <a:lnTo>
                  <a:pt x="829056" y="467105"/>
                </a:lnTo>
                <a:lnTo>
                  <a:pt x="828207" y="452572"/>
                </a:lnTo>
                <a:lnTo>
                  <a:pt x="825722" y="438564"/>
                </a:lnTo>
                <a:lnTo>
                  <a:pt x="821693" y="425166"/>
                </a:lnTo>
                <a:lnTo>
                  <a:pt x="816210" y="412466"/>
                </a:lnTo>
                <a:lnTo>
                  <a:pt x="809367" y="400551"/>
                </a:lnTo>
                <a:lnTo>
                  <a:pt x="801253" y="389506"/>
                </a:lnTo>
                <a:lnTo>
                  <a:pt x="791961" y="379419"/>
                </a:lnTo>
                <a:lnTo>
                  <a:pt x="781582" y="370377"/>
                </a:lnTo>
                <a:lnTo>
                  <a:pt x="770208" y="362465"/>
                </a:lnTo>
                <a:lnTo>
                  <a:pt x="730044" y="356389"/>
                </a:lnTo>
                <a:lnTo>
                  <a:pt x="743863" y="360689"/>
                </a:lnTo>
                <a:lnTo>
                  <a:pt x="756839" y="366504"/>
                </a:lnTo>
                <a:lnTo>
                  <a:pt x="768872" y="373713"/>
                </a:lnTo>
                <a:lnTo>
                  <a:pt x="779861" y="382198"/>
                </a:lnTo>
                <a:lnTo>
                  <a:pt x="789707" y="391840"/>
                </a:lnTo>
                <a:lnTo>
                  <a:pt x="798309" y="402520"/>
                </a:lnTo>
                <a:lnTo>
                  <a:pt x="805566" y="414119"/>
                </a:lnTo>
                <a:lnTo>
                  <a:pt x="811379" y="426517"/>
                </a:lnTo>
                <a:lnTo>
                  <a:pt x="815648" y="439596"/>
                </a:lnTo>
                <a:lnTo>
                  <a:pt x="818271" y="453237"/>
                </a:lnTo>
                <a:lnTo>
                  <a:pt x="819150" y="467105"/>
                </a:lnTo>
                <a:lnTo>
                  <a:pt x="818244" y="481183"/>
                </a:lnTo>
                <a:lnTo>
                  <a:pt x="815595" y="494816"/>
                </a:lnTo>
                <a:lnTo>
                  <a:pt x="811303" y="507886"/>
                </a:lnTo>
                <a:lnTo>
                  <a:pt x="805468" y="520273"/>
                </a:lnTo>
                <a:lnTo>
                  <a:pt x="798189" y="531858"/>
                </a:lnTo>
                <a:lnTo>
                  <a:pt x="789568" y="542523"/>
                </a:lnTo>
                <a:lnTo>
                  <a:pt x="779705" y="552149"/>
                </a:lnTo>
                <a:lnTo>
                  <a:pt x="768699" y="560616"/>
                </a:lnTo>
                <a:lnTo>
                  <a:pt x="756651" y="567805"/>
                </a:lnTo>
                <a:lnTo>
                  <a:pt x="743661" y="573598"/>
                </a:lnTo>
                <a:lnTo>
                  <a:pt x="729830" y="577875"/>
                </a:lnTo>
                <a:lnTo>
                  <a:pt x="715258" y="580517"/>
                </a:lnTo>
                <a:lnTo>
                  <a:pt x="700278" y="581405"/>
                </a:lnTo>
                <a:lnTo>
                  <a:pt x="685673" y="580490"/>
                </a:lnTo>
                <a:lnTo>
                  <a:pt x="671519" y="577822"/>
                </a:lnTo>
                <a:lnTo>
                  <a:pt x="644479" y="577973"/>
                </a:lnTo>
                <a:lnTo>
                  <a:pt x="656805" y="583053"/>
                </a:lnTo>
                <a:lnTo>
                  <a:pt x="669703" y="586885"/>
                </a:lnTo>
                <a:lnTo>
                  <a:pt x="683048" y="589392"/>
                </a:lnTo>
                <a:lnTo>
                  <a:pt x="696712" y="590500"/>
                </a:lnTo>
                <a:lnTo>
                  <a:pt x="700278" y="590549"/>
                </a:lnTo>
                <a:lnTo>
                  <a:pt x="714636" y="589814"/>
                </a:lnTo>
                <a:lnTo>
                  <a:pt x="728442" y="587669"/>
                </a:lnTo>
                <a:lnTo>
                  <a:pt x="741625" y="584207"/>
                </a:lnTo>
                <a:lnTo>
                  <a:pt x="754116" y="579522"/>
                </a:lnTo>
                <a:lnTo>
                  <a:pt x="765845" y="573707"/>
                </a:lnTo>
                <a:lnTo>
                  <a:pt x="776743" y="566854"/>
                </a:lnTo>
                <a:lnTo>
                  <a:pt x="786739" y="559057"/>
                </a:lnTo>
                <a:lnTo>
                  <a:pt x="795763" y="550408"/>
                </a:lnTo>
                <a:lnTo>
                  <a:pt x="803747" y="541001"/>
                </a:lnTo>
                <a:lnTo>
                  <a:pt x="805434" y="538733"/>
                </a:lnTo>
                <a:lnTo>
                  <a:pt x="840755" y="561448"/>
                </a:lnTo>
                <a:lnTo>
                  <a:pt x="872547" y="581892"/>
                </a:lnTo>
                <a:lnTo>
                  <a:pt x="900995" y="600187"/>
                </a:lnTo>
                <a:lnTo>
                  <a:pt x="926287" y="616451"/>
                </a:lnTo>
                <a:lnTo>
                  <a:pt x="948606" y="630805"/>
                </a:lnTo>
                <a:lnTo>
                  <a:pt x="968140" y="643366"/>
                </a:lnTo>
                <a:lnTo>
                  <a:pt x="985073" y="654255"/>
                </a:lnTo>
                <a:lnTo>
                  <a:pt x="999591" y="663592"/>
                </a:lnTo>
                <a:lnTo>
                  <a:pt x="1011881" y="671495"/>
                </a:lnTo>
                <a:lnTo>
                  <a:pt x="1022127" y="678084"/>
                </a:lnTo>
                <a:lnTo>
                  <a:pt x="1030516" y="683479"/>
                </a:lnTo>
                <a:lnTo>
                  <a:pt x="1037234" y="687799"/>
                </a:lnTo>
                <a:lnTo>
                  <a:pt x="1042466" y="691163"/>
                </a:lnTo>
                <a:lnTo>
                  <a:pt x="1046397" y="693692"/>
                </a:lnTo>
                <a:lnTo>
                  <a:pt x="1049214" y="695503"/>
                </a:lnTo>
                <a:lnTo>
                  <a:pt x="1052248" y="697454"/>
                </a:lnTo>
                <a:lnTo>
                  <a:pt x="1053084" y="697991"/>
                </a:lnTo>
                <a:lnTo>
                  <a:pt x="1050223" y="710605"/>
                </a:lnTo>
                <a:lnTo>
                  <a:pt x="1048320" y="723050"/>
                </a:lnTo>
                <a:lnTo>
                  <a:pt x="1047750" y="733805"/>
                </a:lnTo>
                <a:lnTo>
                  <a:pt x="1048421" y="748701"/>
                </a:lnTo>
                <a:lnTo>
                  <a:pt x="1050396" y="763178"/>
                </a:lnTo>
                <a:lnTo>
                  <a:pt x="1053614" y="777185"/>
                </a:lnTo>
                <a:lnTo>
                  <a:pt x="1058013" y="790670"/>
                </a:lnTo>
                <a:lnTo>
                  <a:pt x="1063533" y="803581"/>
                </a:lnTo>
                <a:lnTo>
                  <a:pt x="1070112" y="815864"/>
                </a:lnTo>
                <a:lnTo>
                  <a:pt x="1077691" y="827468"/>
                </a:lnTo>
                <a:lnTo>
                  <a:pt x="1086208" y="838341"/>
                </a:lnTo>
                <a:lnTo>
                  <a:pt x="1095602" y="848430"/>
                </a:lnTo>
                <a:lnTo>
                  <a:pt x="1105813" y="857684"/>
                </a:lnTo>
                <a:lnTo>
                  <a:pt x="1116779" y="866049"/>
                </a:lnTo>
                <a:lnTo>
                  <a:pt x="1128441" y="873474"/>
                </a:lnTo>
                <a:lnTo>
                  <a:pt x="1140736" y="879906"/>
                </a:lnTo>
                <a:lnTo>
                  <a:pt x="1153605" y="885294"/>
                </a:lnTo>
                <a:lnTo>
                  <a:pt x="1166986" y="889584"/>
                </a:lnTo>
                <a:lnTo>
                  <a:pt x="1180819" y="892724"/>
                </a:lnTo>
                <a:lnTo>
                  <a:pt x="1195042" y="894664"/>
                </a:lnTo>
                <a:lnTo>
                  <a:pt x="1209596" y="895349"/>
                </a:lnTo>
                <a:lnTo>
                  <a:pt x="1210056" y="895349"/>
                </a:lnTo>
                <a:lnTo>
                  <a:pt x="1224985" y="894701"/>
                </a:lnTo>
                <a:lnTo>
                  <a:pt x="1239495" y="892792"/>
                </a:lnTo>
                <a:lnTo>
                  <a:pt x="1253533" y="889673"/>
                </a:lnTo>
                <a:lnTo>
                  <a:pt x="1267045" y="885399"/>
                </a:lnTo>
                <a:lnTo>
                  <a:pt x="1279979" y="880021"/>
                </a:lnTo>
                <a:lnTo>
                  <a:pt x="1292283" y="873592"/>
                </a:lnTo>
                <a:lnTo>
                  <a:pt x="1303904" y="866166"/>
                </a:lnTo>
                <a:lnTo>
                  <a:pt x="1314789" y="857793"/>
                </a:lnTo>
                <a:lnTo>
                  <a:pt x="1324886" y="848527"/>
                </a:lnTo>
                <a:lnTo>
                  <a:pt x="1334142" y="838422"/>
                </a:lnTo>
                <a:lnTo>
                  <a:pt x="1342504" y="827528"/>
                </a:lnTo>
                <a:lnTo>
                  <a:pt x="1349920" y="815899"/>
                </a:lnTo>
                <a:lnTo>
                  <a:pt x="1356337" y="803588"/>
                </a:lnTo>
                <a:lnTo>
                  <a:pt x="1361703" y="790647"/>
                </a:lnTo>
                <a:lnTo>
                  <a:pt x="1365965" y="777128"/>
                </a:lnTo>
                <a:lnTo>
                  <a:pt x="1369070" y="763085"/>
                </a:lnTo>
                <a:lnTo>
                  <a:pt x="1370966" y="748570"/>
                </a:lnTo>
                <a:lnTo>
                  <a:pt x="1371600" y="733805"/>
                </a:lnTo>
                <a:lnTo>
                  <a:pt x="1370982" y="719657"/>
                </a:lnTo>
                <a:lnTo>
                  <a:pt x="1369162" y="705824"/>
                </a:lnTo>
                <a:lnTo>
                  <a:pt x="1366195" y="692362"/>
                </a:lnTo>
                <a:lnTo>
                  <a:pt x="1362131" y="679325"/>
                </a:lnTo>
                <a:lnTo>
                  <a:pt x="1357024" y="666765"/>
                </a:lnTo>
                <a:lnTo>
                  <a:pt x="1350925" y="654736"/>
                </a:lnTo>
                <a:lnTo>
                  <a:pt x="1343887" y="643294"/>
                </a:lnTo>
                <a:lnTo>
                  <a:pt x="1335963" y="632490"/>
                </a:lnTo>
                <a:lnTo>
                  <a:pt x="1327205" y="622380"/>
                </a:lnTo>
                <a:lnTo>
                  <a:pt x="1317665" y="613016"/>
                </a:lnTo>
                <a:lnTo>
                  <a:pt x="1307396" y="604453"/>
                </a:lnTo>
                <a:lnTo>
                  <a:pt x="1296450" y="596745"/>
                </a:lnTo>
                <a:lnTo>
                  <a:pt x="1284881" y="589944"/>
                </a:lnTo>
                <a:lnTo>
                  <a:pt x="1272739" y="584105"/>
                </a:lnTo>
                <a:lnTo>
                  <a:pt x="1260078" y="579282"/>
                </a:lnTo>
                <a:lnTo>
                  <a:pt x="1259586" y="579119"/>
                </a:lnTo>
                <a:lnTo>
                  <a:pt x="1261952" y="543255"/>
                </a:lnTo>
                <a:lnTo>
                  <a:pt x="1264045" y="511528"/>
                </a:lnTo>
                <a:lnTo>
                  <a:pt x="1265882" y="483684"/>
                </a:lnTo>
                <a:lnTo>
                  <a:pt x="1267479" y="459471"/>
                </a:lnTo>
                <a:lnTo>
                  <a:pt x="1268854" y="438633"/>
                </a:lnTo>
                <a:lnTo>
                  <a:pt x="1270022" y="420919"/>
                </a:lnTo>
                <a:lnTo>
                  <a:pt x="1271002" y="406074"/>
                </a:lnTo>
                <a:lnTo>
                  <a:pt x="1271808" y="393845"/>
                </a:lnTo>
                <a:lnTo>
                  <a:pt x="1272459" y="383979"/>
                </a:lnTo>
                <a:lnTo>
                  <a:pt x="1272971" y="376221"/>
                </a:lnTo>
                <a:lnTo>
                  <a:pt x="1273361" y="370318"/>
                </a:lnTo>
                <a:lnTo>
                  <a:pt x="1273644" y="366017"/>
                </a:lnTo>
                <a:lnTo>
                  <a:pt x="1273839" y="363064"/>
                </a:lnTo>
                <a:lnTo>
                  <a:pt x="1274029" y="360189"/>
                </a:lnTo>
                <a:lnTo>
                  <a:pt x="1274064" y="359663"/>
                </a:lnTo>
                <a:lnTo>
                  <a:pt x="1288132" y="357613"/>
                </a:lnTo>
                <a:lnTo>
                  <a:pt x="1301774" y="354445"/>
                </a:lnTo>
                <a:lnTo>
                  <a:pt x="1314951" y="350207"/>
                </a:lnTo>
                <a:lnTo>
                  <a:pt x="1327620" y="344945"/>
                </a:lnTo>
                <a:lnTo>
                  <a:pt x="1339740" y="338706"/>
                </a:lnTo>
                <a:lnTo>
                  <a:pt x="1351269" y="331537"/>
                </a:lnTo>
                <a:lnTo>
                  <a:pt x="1362168" y="323486"/>
                </a:lnTo>
                <a:lnTo>
                  <a:pt x="1372393" y="314600"/>
                </a:lnTo>
                <a:lnTo>
                  <a:pt x="1381904" y="304924"/>
                </a:lnTo>
                <a:lnTo>
                  <a:pt x="1390659" y="294507"/>
                </a:lnTo>
                <a:lnTo>
                  <a:pt x="1398618" y="283396"/>
                </a:lnTo>
                <a:lnTo>
                  <a:pt x="1405739" y="271636"/>
                </a:lnTo>
                <a:lnTo>
                  <a:pt x="1411981" y="259276"/>
                </a:lnTo>
                <a:lnTo>
                  <a:pt x="1417302" y="246362"/>
                </a:lnTo>
                <a:lnTo>
                  <a:pt x="1421660" y="232942"/>
                </a:lnTo>
                <a:lnTo>
                  <a:pt x="1425016" y="219062"/>
                </a:lnTo>
                <a:lnTo>
                  <a:pt x="1427327" y="204769"/>
                </a:lnTo>
                <a:lnTo>
                  <a:pt x="1428553" y="190111"/>
                </a:lnTo>
                <a:close/>
              </a:path>
              <a:path w="1428750" h="1314450">
                <a:moveTo>
                  <a:pt x="1295469" y="15472"/>
                </a:moveTo>
                <a:lnTo>
                  <a:pt x="1308842" y="19664"/>
                </a:lnTo>
                <a:lnTo>
                  <a:pt x="1321696" y="24940"/>
                </a:lnTo>
                <a:lnTo>
                  <a:pt x="1333982" y="31247"/>
                </a:lnTo>
                <a:lnTo>
                  <a:pt x="1345650" y="38535"/>
                </a:lnTo>
                <a:lnTo>
                  <a:pt x="1356652" y="46752"/>
                </a:lnTo>
                <a:lnTo>
                  <a:pt x="1366938" y="55847"/>
                </a:lnTo>
                <a:lnTo>
                  <a:pt x="1376459" y="65769"/>
                </a:lnTo>
                <a:lnTo>
                  <a:pt x="1385165" y="76466"/>
                </a:lnTo>
                <a:lnTo>
                  <a:pt x="1393008" y="87887"/>
                </a:lnTo>
                <a:lnTo>
                  <a:pt x="1399937" y="99981"/>
                </a:lnTo>
                <a:lnTo>
                  <a:pt x="1405905" y="112696"/>
                </a:lnTo>
                <a:lnTo>
                  <a:pt x="1410862" y="125982"/>
                </a:lnTo>
                <a:lnTo>
                  <a:pt x="1414757" y="139786"/>
                </a:lnTo>
                <a:lnTo>
                  <a:pt x="1417543" y="154059"/>
                </a:lnTo>
                <a:lnTo>
                  <a:pt x="1419171" y="168747"/>
                </a:lnTo>
                <a:lnTo>
                  <a:pt x="1428162" y="166454"/>
                </a:lnTo>
                <a:lnTo>
                  <a:pt x="1426432" y="151877"/>
                </a:lnTo>
                <a:lnTo>
                  <a:pt x="1423602" y="137674"/>
                </a:lnTo>
                <a:lnTo>
                  <a:pt x="1419719" y="123892"/>
                </a:lnTo>
                <a:lnTo>
                  <a:pt x="1414828" y="110580"/>
                </a:lnTo>
                <a:lnTo>
                  <a:pt x="1408974" y="97786"/>
                </a:lnTo>
                <a:lnTo>
                  <a:pt x="1402203" y="85558"/>
                </a:lnTo>
                <a:lnTo>
                  <a:pt x="1394559" y="73944"/>
                </a:lnTo>
                <a:lnTo>
                  <a:pt x="1386088" y="62992"/>
                </a:lnTo>
                <a:lnTo>
                  <a:pt x="1376835" y="52751"/>
                </a:lnTo>
                <a:lnTo>
                  <a:pt x="1366845" y="43268"/>
                </a:lnTo>
                <a:lnTo>
                  <a:pt x="1356165" y="34592"/>
                </a:lnTo>
                <a:lnTo>
                  <a:pt x="1344838" y="26771"/>
                </a:lnTo>
                <a:lnTo>
                  <a:pt x="1332910" y="19853"/>
                </a:lnTo>
                <a:lnTo>
                  <a:pt x="1295469" y="15472"/>
                </a:lnTo>
                <a:close/>
              </a:path>
              <a:path w="1428750" h="1314450">
                <a:moveTo>
                  <a:pt x="417976" y="641587"/>
                </a:moveTo>
                <a:lnTo>
                  <a:pt x="429006" y="638555"/>
                </a:lnTo>
                <a:lnTo>
                  <a:pt x="416404" y="629330"/>
                </a:lnTo>
                <a:lnTo>
                  <a:pt x="417976" y="641587"/>
                </a:lnTo>
                <a:close/>
              </a:path>
              <a:path w="1428750" h="1314450">
                <a:moveTo>
                  <a:pt x="1142982" y="586143"/>
                </a:moveTo>
                <a:lnTo>
                  <a:pt x="1131051" y="592254"/>
                </a:lnTo>
                <a:lnTo>
                  <a:pt x="1167726" y="587481"/>
                </a:lnTo>
                <a:lnTo>
                  <a:pt x="1181557" y="584123"/>
                </a:lnTo>
                <a:lnTo>
                  <a:pt x="1195834" y="582076"/>
                </a:lnTo>
                <a:lnTo>
                  <a:pt x="1155477" y="581018"/>
                </a:lnTo>
                <a:lnTo>
                  <a:pt x="1142982" y="586143"/>
                </a:lnTo>
                <a:close/>
              </a:path>
              <a:path w="1428750" h="1314450">
                <a:moveTo>
                  <a:pt x="9906" y="1162049"/>
                </a:moveTo>
                <a:lnTo>
                  <a:pt x="10654" y="1147663"/>
                </a:lnTo>
                <a:lnTo>
                  <a:pt x="12852" y="1133680"/>
                </a:lnTo>
                <a:lnTo>
                  <a:pt x="16427" y="1120170"/>
                </a:lnTo>
                <a:lnTo>
                  <a:pt x="21307" y="1107203"/>
                </a:lnTo>
                <a:lnTo>
                  <a:pt x="27418" y="1094849"/>
                </a:lnTo>
                <a:lnTo>
                  <a:pt x="34688" y="1083180"/>
                </a:lnTo>
                <a:lnTo>
                  <a:pt x="43045" y="1072265"/>
                </a:lnTo>
                <a:lnTo>
                  <a:pt x="52417" y="1062174"/>
                </a:lnTo>
                <a:lnTo>
                  <a:pt x="62731" y="1052979"/>
                </a:lnTo>
                <a:lnTo>
                  <a:pt x="73914" y="1044748"/>
                </a:lnTo>
                <a:lnTo>
                  <a:pt x="85893" y="1037554"/>
                </a:lnTo>
                <a:lnTo>
                  <a:pt x="98598" y="1031465"/>
                </a:lnTo>
                <a:lnTo>
                  <a:pt x="111954" y="1026553"/>
                </a:lnTo>
                <a:lnTo>
                  <a:pt x="75627" y="1032426"/>
                </a:lnTo>
                <a:lnTo>
                  <a:pt x="63972" y="1040122"/>
                </a:lnTo>
                <a:lnTo>
                  <a:pt x="53074" y="1048759"/>
                </a:lnTo>
                <a:lnTo>
                  <a:pt x="43000" y="1058272"/>
                </a:lnTo>
                <a:lnTo>
                  <a:pt x="33816" y="1068598"/>
                </a:lnTo>
                <a:lnTo>
                  <a:pt x="25589" y="1079670"/>
                </a:lnTo>
                <a:lnTo>
                  <a:pt x="18386" y="1091425"/>
                </a:lnTo>
                <a:lnTo>
                  <a:pt x="12272" y="1103797"/>
                </a:lnTo>
                <a:lnTo>
                  <a:pt x="7316" y="1116721"/>
                </a:lnTo>
                <a:lnTo>
                  <a:pt x="3583" y="1130134"/>
                </a:lnTo>
                <a:lnTo>
                  <a:pt x="1139" y="1143969"/>
                </a:lnTo>
                <a:lnTo>
                  <a:pt x="52" y="1158163"/>
                </a:lnTo>
                <a:lnTo>
                  <a:pt x="0" y="1162049"/>
                </a:lnTo>
                <a:lnTo>
                  <a:pt x="709" y="1176446"/>
                </a:lnTo>
                <a:lnTo>
                  <a:pt x="2793" y="1190474"/>
                </a:lnTo>
                <a:lnTo>
                  <a:pt x="6184" y="1204072"/>
                </a:lnTo>
                <a:lnTo>
                  <a:pt x="10817" y="1217176"/>
                </a:lnTo>
                <a:lnTo>
                  <a:pt x="16624" y="1229725"/>
                </a:lnTo>
                <a:lnTo>
                  <a:pt x="23540" y="1241657"/>
                </a:lnTo>
                <a:lnTo>
                  <a:pt x="31497" y="1252909"/>
                </a:lnTo>
                <a:lnTo>
                  <a:pt x="40429" y="1263420"/>
                </a:lnTo>
                <a:lnTo>
                  <a:pt x="50269" y="1273128"/>
                </a:lnTo>
                <a:lnTo>
                  <a:pt x="60951" y="1281969"/>
                </a:lnTo>
                <a:lnTo>
                  <a:pt x="72408" y="1289883"/>
                </a:lnTo>
                <a:lnTo>
                  <a:pt x="84574" y="1296807"/>
                </a:lnTo>
                <a:lnTo>
                  <a:pt x="97383" y="1302678"/>
                </a:lnTo>
                <a:lnTo>
                  <a:pt x="110766" y="1307435"/>
                </a:lnTo>
                <a:lnTo>
                  <a:pt x="124659" y="1311016"/>
                </a:lnTo>
                <a:lnTo>
                  <a:pt x="138994" y="1313358"/>
                </a:lnTo>
                <a:lnTo>
                  <a:pt x="153704" y="1314399"/>
                </a:lnTo>
                <a:lnTo>
                  <a:pt x="157734" y="1314449"/>
                </a:lnTo>
                <a:lnTo>
                  <a:pt x="172799" y="1313767"/>
                </a:lnTo>
                <a:lnTo>
                  <a:pt x="187435" y="1311760"/>
                </a:lnTo>
                <a:lnTo>
                  <a:pt x="201581" y="1308492"/>
                </a:lnTo>
                <a:lnTo>
                  <a:pt x="215178" y="1304025"/>
                </a:lnTo>
                <a:lnTo>
                  <a:pt x="228165" y="1298422"/>
                </a:lnTo>
                <a:lnTo>
                  <a:pt x="240483" y="1291746"/>
                </a:lnTo>
                <a:lnTo>
                  <a:pt x="252072" y="1284058"/>
                </a:lnTo>
                <a:lnTo>
                  <a:pt x="262872" y="1275422"/>
                </a:lnTo>
                <a:lnTo>
                  <a:pt x="272822" y="1265901"/>
                </a:lnTo>
                <a:lnTo>
                  <a:pt x="281864" y="1255556"/>
                </a:lnTo>
                <a:lnTo>
                  <a:pt x="289936" y="1244451"/>
                </a:lnTo>
                <a:lnTo>
                  <a:pt x="296980" y="1232648"/>
                </a:lnTo>
                <a:lnTo>
                  <a:pt x="302935" y="1220210"/>
                </a:lnTo>
                <a:lnTo>
                  <a:pt x="307742" y="1207199"/>
                </a:lnTo>
                <a:lnTo>
                  <a:pt x="311339" y="1193677"/>
                </a:lnTo>
                <a:lnTo>
                  <a:pt x="313669" y="1179709"/>
                </a:lnTo>
                <a:lnTo>
                  <a:pt x="314669" y="1165355"/>
                </a:lnTo>
                <a:lnTo>
                  <a:pt x="314706" y="1162049"/>
                </a:lnTo>
                <a:lnTo>
                  <a:pt x="314023" y="1147949"/>
                </a:lnTo>
                <a:lnTo>
                  <a:pt x="312018" y="1134233"/>
                </a:lnTo>
                <a:lnTo>
                  <a:pt x="308755" y="1120953"/>
                </a:lnTo>
                <a:lnTo>
                  <a:pt x="304298" y="1108164"/>
                </a:lnTo>
                <a:lnTo>
                  <a:pt x="298711" y="1095919"/>
                </a:lnTo>
                <a:lnTo>
                  <a:pt x="292058" y="1084271"/>
                </a:lnTo>
                <a:lnTo>
                  <a:pt x="284404" y="1073274"/>
                </a:lnTo>
                <a:lnTo>
                  <a:pt x="275812" y="1062981"/>
                </a:lnTo>
                <a:lnTo>
                  <a:pt x="266346" y="1053446"/>
                </a:lnTo>
                <a:lnTo>
                  <a:pt x="256071" y="1044721"/>
                </a:lnTo>
                <a:lnTo>
                  <a:pt x="245051" y="1036861"/>
                </a:lnTo>
                <a:lnTo>
                  <a:pt x="233350" y="1029919"/>
                </a:lnTo>
                <a:lnTo>
                  <a:pt x="221032" y="1023949"/>
                </a:lnTo>
                <a:lnTo>
                  <a:pt x="172957" y="1020282"/>
                </a:lnTo>
                <a:lnTo>
                  <a:pt x="187676" y="1022415"/>
                </a:lnTo>
                <a:lnTo>
                  <a:pt x="201826" y="1025884"/>
                </a:lnTo>
                <a:lnTo>
                  <a:pt x="215344" y="1030617"/>
                </a:lnTo>
                <a:lnTo>
                  <a:pt x="228165" y="1036544"/>
                </a:lnTo>
                <a:lnTo>
                  <a:pt x="240225" y="1043593"/>
                </a:lnTo>
                <a:lnTo>
                  <a:pt x="251459" y="1051694"/>
                </a:lnTo>
                <a:lnTo>
                  <a:pt x="261802" y="1060776"/>
                </a:lnTo>
                <a:lnTo>
                  <a:pt x="271192" y="1070768"/>
                </a:lnTo>
                <a:lnTo>
                  <a:pt x="279562" y="1081600"/>
                </a:lnTo>
                <a:lnTo>
                  <a:pt x="286850" y="1093200"/>
                </a:lnTo>
                <a:lnTo>
                  <a:pt x="292990" y="1105497"/>
                </a:lnTo>
                <a:lnTo>
                  <a:pt x="297918" y="1118420"/>
                </a:lnTo>
                <a:lnTo>
                  <a:pt x="301570" y="1131899"/>
                </a:lnTo>
                <a:lnTo>
                  <a:pt x="303882" y="1145863"/>
                </a:lnTo>
                <a:lnTo>
                  <a:pt x="304788" y="1160241"/>
                </a:lnTo>
                <a:lnTo>
                  <a:pt x="304800" y="1162049"/>
                </a:lnTo>
                <a:lnTo>
                  <a:pt x="304075" y="1176570"/>
                </a:lnTo>
                <a:lnTo>
                  <a:pt x="301946" y="1190670"/>
                </a:lnTo>
                <a:lnTo>
                  <a:pt x="298474" y="1204283"/>
                </a:lnTo>
                <a:lnTo>
                  <a:pt x="293724" y="1217338"/>
                </a:lnTo>
                <a:lnTo>
                  <a:pt x="287760" y="1229766"/>
                </a:lnTo>
                <a:lnTo>
                  <a:pt x="280646" y="1241497"/>
                </a:lnTo>
                <a:lnTo>
                  <a:pt x="272445" y="1252463"/>
                </a:lnTo>
                <a:lnTo>
                  <a:pt x="263222" y="1262595"/>
                </a:lnTo>
                <a:lnTo>
                  <a:pt x="253040" y="1271822"/>
                </a:lnTo>
                <a:lnTo>
                  <a:pt x="241963" y="1280077"/>
                </a:lnTo>
                <a:lnTo>
                  <a:pt x="230055" y="1287288"/>
                </a:lnTo>
                <a:lnTo>
                  <a:pt x="217380" y="1293388"/>
                </a:lnTo>
                <a:lnTo>
                  <a:pt x="204001" y="1298307"/>
                </a:lnTo>
                <a:lnTo>
                  <a:pt x="189983" y="1301976"/>
                </a:lnTo>
                <a:lnTo>
                  <a:pt x="175389" y="1304325"/>
                </a:lnTo>
                <a:lnTo>
                  <a:pt x="160284" y="1305285"/>
                </a:lnTo>
                <a:lnTo>
                  <a:pt x="157734" y="1305305"/>
                </a:lnTo>
                <a:lnTo>
                  <a:pt x="142829" y="1304586"/>
                </a:lnTo>
                <a:lnTo>
                  <a:pt x="128344" y="1302474"/>
                </a:lnTo>
                <a:lnTo>
                  <a:pt x="114352" y="1299037"/>
                </a:lnTo>
                <a:lnTo>
                  <a:pt x="100923" y="1294344"/>
                </a:lnTo>
                <a:lnTo>
                  <a:pt x="88130" y="1288465"/>
                </a:lnTo>
                <a:lnTo>
                  <a:pt x="76044" y="1281467"/>
                </a:lnTo>
                <a:lnTo>
                  <a:pt x="64738" y="1273420"/>
                </a:lnTo>
                <a:lnTo>
                  <a:pt x="54284" y="1264392"/>
                </a:lnTo>
                <a:lnTo>
                  <a:pt x="44753" y="1254452"/>
                </a:lnTo>
                <a:lnTo>
                  <a:pt x="36218" y="1243669"/>
                </a:lnTo>
                <a:lnTo>
                  <a:pt x="28750" y="1232111"/>
                </a:lnTo>
                <a:lnTo>
                  <a:pt x="22421" y="1219847"/>
                </a:lnTo>
                <a:lnTo>
                  <a:pt x="17304" y="1206946"/>
                </a:lnTo>
                <a:lnTo>
                  <a:pt x="13470" y="1193476"/>
                </a:lnTo>
                <a:lnTo>
                  <a:pt x="10991" y="1179506"/>
                </a:lnTo>
                <a:lnTo>
                  <a:pt x="9938" y="1165106"/>
                </a:lnTo>
                <a:lnTo>
                  <a:pt x="9906" y="1162049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6977633" y="1113281"/>
            <a:ext cx="1306068" cy="1171194"/>
          </a:xfrm>
          <a:custGeom>
            <a:avLst/>
            <a:gdLst/>
            <a:ahLst/>
            <a:cxnLst/>
            <a:rect l="l" t="t" r="r" b="b"/>
            <a:pathLst>
              <a:path w="1306068" h="1171194">
                <a:moveTo>
                  <a:pt x="367546" y="349164"/>
                </a:moveTo>
                <a:lnTo>
                  <a:pt x="347075" y="343561"/>
                </a:lnTo>
                <a:lnTo>
                  <a:pt x="329581" y="338773"/>
                </a:lnTo>
                <a:lnTo>
                  <a:pt x="314830" y="334736"/>
                </a:lnTo>
                <a:lnTo>
                  <a:pt x="302587" y="331385"/>
                </a:lnTo>
                <a:lnTo>
                  <a:pt x="292619" y="328657"/>
                </a:lnTo>
                <a:lnTo>
                  <a:pt x="284692" y="326488"/>
                </a:lnTo>
                <a:lnTo>
                  <a:pt x="278573" y="324813"/>
                </a:lnTo>
                <a:lnTo>
                  <a:pt x="274027" y="323569"/>
                </a:lnTo>
                <a:lnTo>
                  <a:pt x="270821" y="322691"/>
                </a:lnTo>
                <a:lnTo>
                  <a:pt x="267491" y="321780"/>
                </a:lnTo>
                <a:lnTo>
                  <a:pt x="266700" y="321563"/>
                </a:lnTo>
                <a:lnTo>
                  <a:pt x="266700" y="309371"/>
                </a:lnTo>
                <a:lnTo>
                  <a:pt x="265103" y="295146"/>
                </a:lnTo>
                <a:lnTo>
                  <a:pt x="260512" y="282021"/>
                </a:lnTo>
                <a:lnTo>
                  <a:pt x="253222" y="270418"/>
                </a:lnTo>
                <a:lnTo>
                  <a:pt x="243529" y="260760"/>
                </a:lnTo>
                <a:lnTo>
                  <a:pt x="231727" y="253469"/>
                </a:lnTo>
                <a:lnTo>
                  <a:pt x="218113" y="248967"/>
                </a:lnTo>
                <a:lnTo>
                  <a:pt x="204978" y="247649"/>
                </a:lnTo>
                <a:lnTo>
                  <a:pt x="190500" y="247649"/>
                </a:lnTo>
                <a:lnTo>
                  <a:pt x="185928" y="249935"/>
                </a:lnTo>
                <a:lnTo>
                  <a:pt x="168489" y="220647"/>
                </a:lnTo>
                <a:lnTo>
                  <a:pt x="154846" y="197734"/>
                </a:lnTo>
                <a:lnTo>
                  <a:pt x="144532" y="180413"/>
                </a:lnTo>
                <a:lnTo>
                  <a:pt x="137083" y="167902"/>
                </a:lnTo>
                <a:lnTo>
                  <a:pt x="132032" y="159419"/>
                </a:lnTo>
                <a:lnTo>
                  <a:pt x="128913" y="154181"/>
                </a:lnTo>
                <a:lnTo>
                  <a:pt x="80772" y="152399"/>
                </a:lnTo>
                <a:lnTo>
                  <a:pt x="66714" y="150970"/>
                </a:lnTo>
                <a:lnTo>
                  <a:pt x="53430" y="146855"/>
                </a:lnTo>
                <a:lnTo>
                  <a:pt x="41262" y="140316"/>
                </a:lnTo>
                <a:lnTo>
                  <a:pt x="30552" y="131615"/>
                </a:lnTo>
                <a:lnTo>
                  <a:pt x="21643" y="121012"/>
                </a:lnTo>
                <a:lnTo>
                  <a:pt x="14877" y="108769"/>
                </a:lnTo>
                <a:lnTo>
                  <a:pt x="10597" y="95148"/>
                </a:lnTo>
                <a:lnTo>
                  <a:pt x="9144" y="80771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2" y="9143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0277" y="66152"/>
                </a:lnTo>
                <a:lnTo>
                  <a:pt x="156612" y="52430"/>
                </a:lnTo>
                <a:lnTo>
                  <a:pt x="150750" y="39827"/>
                </a:lnTo>
                <a:lnTo>
                  <a:pt x="142891" y="28561"/>
                </a:lnTo>
                <a:lnTo>
                  <a:pt x="133236" y="18854"/>
                </a:lnTo>
                <a:lnTo>
                  <a:pt x="121988" y="10924"/>
                </a:lnTo>
                <a:lnTo>
                  <a:pt x="109346" y="4991"/>
                </a:lnTo>
                <a:lnTo>
                  <a:pt x="95511" y="1277"/>
                </a:lnTo>
                <a:lnTo>
                  <a:pt x="80772" y="0"/>
                </a:lnTo>
                <a:lnTo>
                  <a:pt x="66152" y="1291"/>
                </a:lnTo>
                <a:lnTo>
                  <a:pt x="52430" y="5019"/>
                </a:lnTo>
                <a:lnTo>
                  <a:pt x="39827" y="10963"/>
                </a:lnTo>
                <a:lnTo>
                  <a:pt x="28561" y="18903"/>
                </a:lnTo>
                <a:lnTo>
                  <a:pt x="18854" y="28620"/>
                </a:lnTo>
                <a:lnTo>
                  <a:pt x="10924" y="39894"/>
                </a:lnTo>
                <a:lnTo>
                  <a:pt x="4991" y="52504"/>
                </a:lnTo>
                <a:lnTo>
                  <a:pt x="1277" y="66232"/>
                </a:lnTo>
                <a:lnTo>
                  <a:pt x="0" y="80771"/>
                </a:lnTo>
                <a:lnTo>
                  <a:pt x="1291" y="95592"/>
                </a:lnTo>
                <a:lnTo>
                  <a:pt x="5019" y="109420"/>
                </a:lnTo>
                <a:lnTo>
                  <a:pt x="10963" y="122055"/>
                </a:lnTo>
                <a:lnTo>
                  <a:pt x="18903" y="133295"/>
                </a:lnTo>
                <a:lnTo>
                  <a:pt x="28620" y="142940"/>
                </a:lnTo>
                <a:lnTo>
                  <a:pt x="39894" y="150788"/>
                </a:lnTo>
                <a:lnTo>
                  <a:pt x="52504" y="156639"/>
                </a:lnTo>
                <a:lnTo>
                  <a:pt x="66232" y="160291"/>
                </a:lnTo>
                <a:lnTo>
                  <a:pt x="80772" y="161543"/>
                </a:lnTo>
                <a:lnTo>
                  <a:pt x="94137" y="160269"/>
                </a:lnTo>
                <a:lnTo>
                  <a:pt x="106023" y="157391"/>
                </a:lnTo>
                <a:lnTo>
                  <a:pt x="107442" y="156971"/>
                </a:lnTo>
                <a:lnTo>
                  <a:pt x="125042" y="186305"/>
                </a:lnTo>
                <a:lnTo>
                  <a:pt x="138931" y="209454"/>
                </a:lnTo>
                <a:lnTo>
                  <a:pt x="149549" y="227151"/>
                </a:lnTo>
                <a:lnTo>
                  <a:pt x="157335" y="240127"/>
                </a:lnTo>
                <a:lnTo>
                  <a:pt x="162727" y="249115"/>
                </a:lnTo>
                <a:lnTo>
                  <a:pt x="166167" y="254847"/>
                </a:lnTo>
                <a:lnTo>
                  <a:pt x="204978" y="256793"/>
                </a:lnTo>
                <a:lnTo>
                  <a:pt x="218988" y="258825"/>
                </a:lnTo>
                <a:lnTo>
                  <a:pt x="231717" y="264509"/>
                </a:lnTo>
                <a:lnTo>
                  <a:pt x="242548" y="273232"/>
                </a:lnTo>
                <a:lnTo>
                  <a:pt x="250868" y="284377"/>
                </a:lnTo>
                <a:lnTo>
                  <a:pt x="256060" y="297330"/>
                </a:lnTo>
                <a:lnTo>
                  <a:pt x="257556" y="309371"/>
                </a:lnTo>
                <a:lnTo>
                  <a:pt x="255524" y="323651"/>
                </a:lnTo>
                <a:lnTo>
                  <a:pt x="249840" y="336449"/>
                </a:lnTo>
                <a:lnTo>
                  <a:pt x="241117" y="347221"/>
                </a:lnTo>
                <a:lnTo>
                  <a:pt x="229972" y="355418"/>
                </a:lnTo>
                <a:lnTo>
                  <a:pt x="217019" y="360496"/>
                </a:lnTo>
                <a:lnTo>
                  <a:pt x="204978" y="361949"/>
                </a:lnTo>
                <a:lnTo>
                  <a:pt x="190698" y="359973"/>
                </a:lnTo>
                <a:lnTo>
                  <a:pt x="177900" y="354409"/>
                </a:lnTo>
                <a:lnTo>
                  <a:pt x="167128" y="345804"/>
                </a:lnTo>
                <a:lnTo>
                  <a:pt x="158931" y="334704"/>
                </a:lnTo>
                <a:lnTo>
                  <a:pt x="153853" y="321657"/>
                </a:lnTo>
                <a:lnTo>
                  <a:pt x="152400" y="309371"/>
                </a:lnTo>
                <a:lnTo>
                  <a:pt x="144236" y="323512"/>
                </a:lnTo>
                <a:lnTo>
                  <a:pt x="149169" y="336569"/>
                </a:lnTo>
                <a:lnTo>
                  <a:pt x="156850" y="348127"/>
                </a:lnTo>
                <a:lnTo>
                  <a:pt x="166837" y="357772"/>
                </a:lnTo>
                <a:lnTo>
                  <a:pt x="178686" y="365089"/>
                </a:lnTo>
                <a:lnTo>
                  <a:pt x="191957" y="369664"/>
                </a:lnTo>
                <a:lnTo>
                  <a:pt x="204978" y="371093"/>
                </a:lnTo>
                <a:lnTo>
                  <a:pt x="218961" y="369721"/>
                </a:lnTo>
                <a:lnTo>
                  <a:pt x="231928" y="365730"/>
                </a:lnTo>
                <a:lnTo>
                  <a:pt x="243424" y="359309"/>
                </a:lnTo>
                <a:lnTo>
                  <a:pt x="252995" y="350649"/>
                </a:lnTo>
                <a:lnTo>
                  <a:pt x="259842" y="340613"/>
                </a:lnTo>
                <a:lnTo>
                  <a:pt x="294601" y="350027"/>
                </a:lnTo>
                <a:lnTo>
                  <a:pt x="325481" y="358391"/>
                </a:lnTo>
                <a:lnTo>
                  <a:pt x="352712" y="365766"/>
                </a:lnTo>
                <a:lnTo>
                  <a:pt x="376523" y="372215"/>
                </a:lnTo>
                <a:lnTo>
                  <a:pt x="397143" y="377799"/>
                </a:lnTo>
                <a:lnTo>
                  <a:pt x="414803" y="382582"/>
                </a:lnTo>
                <a:lnTo>
                  <a:pt x="429731" y="386625"/>
                </a:lnTo>
                <a:lnTo>
                  <a:pt x="442157" y="389991"/>
                </a:lnTo>
                <a:lnTo>
                  <a:pt x="452311" y="392741"/>
                </a:lnTo>
                <a:lnTo>
                  <a:pt x="460422" y="394937"/>
                </a:lnTo>
                <a:lnTo>
                  <a:pt x="466719" y="396643"/>
                </a:lnTo>
                <a:lnTo>
                  <a:pt x="471432" y="397919"/>
                </a:lnTo>
                <a:lnTo>
                  <a:pt x="474791" y="398829"/>
                </a:lnTo>
                <a:lnTo>
                  <a:pt x="478362" y="399796"/>
                </a:lnTo>
                <a:lnTo>
                  <a:pt x="479298" y="400049"/>
                </a:lnTo>
                <a:lnTo>
                  <a:pt x="476250" y="404621"/>
                </a:lnTo>
                <a:lnTo>
                  <a:pt x="476250" y="414527"/>
                </a:lnTo>
                <a:lnTo>
                  <a:pt x="477630" y="429080"/>
                </a:lnTo>
                <a:lnTo>
                  <a:pt x="481580" y="442744"/>
                </a:lnTo>
                <a:lnTo>
                  <a:pt x="487815" y="455303"/>
                </a:lnTo>
                <a:lnTo>
                  <a:pt x="496051" y="466539"/>
                </a:lnTo>
                <a:lnTo>
                  <a:pt x="506002" y="476237"/>
                </a:lnTo>
                <a:lnTo>
                  <a:pt x="517384" y="484178"/>
                </a:lnTo>
                <a:lnTo>
                  <a:pt x="529911" y="490146"/>
                </a:lnTo>
                <a:lnTo>
                  <a:pt x="543298" y="493925"/>
                </a:lnTo>
                <a:lnTo>
                  <a:pt x="557261" y="495298"/>
                </a:lnTo>
                <a:lnTo>
                  <a:pt x="557784" y="495299"/>
                </a:lnTo>
                <a:lnTo>
                  <a:pt x="571251" y="494334"/>
                </a:lnTo>
                <a:lnTo>
                  <a:pt x="583941" y="491408"/>
                </a:lnTo>
                <a:lnTo>
                  <a:pt x="595718" y="486474"/>
                </a:lnTo>
                <a:lnTo>
                  <a:pt x="606444" y="479488"/>
                </a:lnTo>
                <a:lnTo>
                  <a:pt x="612648" y="473963"/>
                </a:lnTo>
                <a:lnTo>
                  <a:pt x="597718" y="473930"/>
                </a:lnTo>
                <a:lnTo>
                  <a:pt x="585366" y="480259"/>
                </a:lnTo>
                <a:lnTo>
                  <a:pt x="571628" y="484160"/>
                </a:lnTo>
                <a:lnTo>
                  <a:pt x="557784" y="485393"/>
                </a:lnTo>
                <a:lnTo>
                  <a:pt x="543653" y="483982"/>
                </a:lnTo>
                <a:lnTo>
                  <a:pt x="530306" y="479912"/>
                </a:lnTo>
                <a:lnTo>
                  <a:pt x="518090" y="473432"/>
                </a:lnTo>
                <a:lnTo>
                  <a:pt x="507354" y="464787"/>
                </a:lnTo>
                <a:lnTo>
                  <a:pt x="498446" y="454226"/>
                </a:lnTo>
                <a:lnTo>
                  <a:pt x="491712" y="441996"/>
                </a:lnTo>
                <a:lnTo>
                  <a:pt x="487502" y="428343"/>
                </a:lnTo>
                <a:lnTo>
                  <a:pt x="486156" y="414527"/>
                </a:lnTo>
                <a:lnTo>
                  <a:pt x="487679" y="399812"/>
                </a:lnTo>
                <a:lnTo>
                  <a:pt x="492023" y="386221"/>
                </a:lnTo>
                <a:lnTo>
                  <a:pt x="498844" y="374014"/>
                </a:lnTo>
                <a:lnTo>
                  <a:pt x="507800" y="363454"/>
                </a:lnTo>
                <a:lnTo>
                  <a:pt x="518548" y="354801"/>
                </a:lnTo>
                <a:lnTo>
                  <a:pt x="530747" y="348317"/>
                </a:lnTo>
                <a:lnTo>
                  <a:pt x="507167" y="350229"/>
                </a:lnTo>
                <a:lnTo>
                  <a:pt x="497611" y="359240"/>
                </a:lnTo>
                <a:lnTo>
                  <a:pt x="489677" y="369803"/>
                </a:lnTo>
                <a:lnTo>
                  <a:pt x="483870" y="380999"/>
                </a:lnTo>
                <a:lnTo>
                  <a:pt x="449155" y="371499"/>
                </a:lnTo>
                <a:lnTo>
                  <a:pt x="418352" y="363068"/>
                </a:lnTo>
                <a:lnTo>
                  <a:pt x="391227" y="355645"/>
                </a:lnTo>
                <a:lnTo>
                  <a:pt x="367546" y="349164"/>
                </a:lnTo>
                <a:close/>
              </a:path>
              <a:path w="1306068" h="1171194">
                <a:moveTo>
                  <a:pt x="822646" y="855435"/>
                </a:moveTo>
                <a:lnTo>
                  <a:pt x="825050" y="841372"/>
                </a:lnTo>
                <a:lnTo>
                  <a:pt x="827007" y="829919"/>
                </a:lnTo>
                <a:lnTo>
                  <a:pt x="828564" y="820809"/>
                </a:lnTo>
                <a:lnTo>
                  <a:pt x="829766" y="813774"/>
                </a:lnTo>
                <a:lnTo>
                  <a:pt x="830660" y="808545"/>
                </a:lnTo>
                <a:lnTo>
                  <a:pt x="831291" y="804855"/>
                </a:lnTo>
                <a:lnTo>
                  <a:pt x="831947" y="801018"/>
                </a:lnTo>
                <a:lnTo>
                  <a:pt x="836676" y="800099"/>
                </a:lnTo>
                <a:lnTo>
                  <a:pt x="838962" y="800099"/>
                </a:lnTo>
                <a:lnTo>
                  <a:pt x="853541" y="798989"/>
                </a:lnTo>
                <a:lnTo>
                  <a:pt x="867428" y="795767"/>
                </a:lnTo>
                <a:lnTo>
                  <a:pt x="880457" y="790600"/>
                </a:lnTo>
                <a:lnTo>
                  <a:pt x="892463" y="783650"/>
                </a:lnTo>
                <a:lnTo>
                  <a:pt x="903282" y="775084"/>
                </a:lnTo>
                <a:lnTo>
                  <a:pt x="912748" y="765066"/>
                </a:lnTo>
                <a:lnTo>
                  <a:pt x="920698" y="753760"/>
                </a:lnTo>
                <a:lnTo>
                  <a:pt x="926966" y="741332"/>
                </a:lnTo>
                <a:lnTo>
                  <a:pt x="931388" y="727946"/>
                </a:lnTo>
                <a:lnTo>
                  <a:pt x="933799" y="713767"/>
                </a:lnTo>
                <a:lnTo>
                  <a:pt x="934212" y="704849"/>
                </a:lnTo>
                <a:lnTo>
                  <a:pt x="933552" y="691475"/>
                </a:lnTo>
                <a:lnTo>
                  <a:pt x="931575" y="678645"/>
                </a:lnTo>
                <a:lnTo>
                  <a:pt x="928279" y="666905"/>
                </a:lnTo>
                <a:lnTo>
                  <a:pt x="927354" y="664463"/>
                </a:lnTo>
                <a:lnTo>
                  <a:pt x="917293" y="668692"/>
                </a:lnTo>
                <a:lnTo>
                  <a:pt x="922059" y="681936"/>
                </a:lnTo>
                <a:lnTo>
                  <a:pt x="924644" y="696131"/>
                </a:lnTo>
                <a:lnTo>
                  <a:pt x="925068" y="704849"/>
                </a:lnTo>
                <a:lnTo>
                  <a:pt x="923846" y="719362"/>
                </a:lnTo>
                <a:lnTo>
                  <a:pt x="920310" y="733074"/>
                </a:lnTo>
                <a:lnTo>
                  <a:pt x="914654" y="745783"/>
                </a:lnTo>
                <a:lnTo>
                  <a:pt x="907073" y="757292"/>
                </a:lnTo>
                <a:lnTo>
                  <a:pt x="897761" y="767399"/>
                </a:lnTo>
                <a:lnTo>
                  <a:pt x="886914" y="775906"/>
                </a:lnTo>
                <a:lnTo>
                  <a:pt x="874724" y="782612"/>
                </a:lnTo>
                <a:lnTo>
                  <a:pt x="861387" y="787318"/>
                </a:lnTo>
                <a:lnTo>
                  <a:pt x="847097" y="789825"/>
                </a:lnTo>
                <a:lnTo>
                  <a:pt x="838962" y="790193"/>
                </a:lnTo>
                <a:lnTo>
                  <a:pt x="824233" y="788972"/>
                </a:lnTo>
                <a:lnTo>
                  <a:pt x="810352" y="785443"/>
                </a:lnTo>
                <a:lnTo>
                  <a:pt x="797512" y="779804"/>
                </a:lnTo>
                <a:lnTo>
                  <a:pt x="785907" y="772255"/>
                </a:lnTo>
                <a:lnTo>
                  <a:pt x="775732" y="762997"/>
                </a:lnTo>
                <a:lnTo>
                  <a:pt x="767182" y="752229"/>
                </a:lnTo>
                <a:lnTo>
                  <a:pt x="760451" y="740150"/>
                </a:lnTo>
                <a:lnTo>
                  <a:pt x="755734" y="726961"/>
                </a:lnTo>
                <a:lnTo>
                  <a:pt x="753224" y="712861"/>
                </a:lnTo>
                <a:lnTo>
                  <a:pt x="752856" y="704849"/>
                </a:lnTo>
                <a:lnTo>
                  <a:pt x="754067" y="690185"/>
                </a:lnTo>
                <a:lnTo>
                  <a:pt x="757573" y="676358"/>
                </a:lnTo>
                <a:lnTo>
                  <a:pt x="763181" y="663562"/>
                </a:lnTo>
                <a:lnTo>
                  <a:pt x="770700" y="651988"/>
                </a:lnTo>
                <a:lnTo>
                  <a:pt x="779939" y="641828"/>
                </a:lnTo>
                <a:lnTo>
                  <a:pt x="790704" y="633274"/>
                </a:lnTo>
                <a:lnTo>
                  <a:pt x="802804" y="626518"/>
                </a:lnTo>
                <a:lnTo>
                  <a:pt x="816048" y="621752"/>
                </a:lnTo>
                <a:lnTo>
                  <a:pt x="830243" y="619167"/>
                </a:lnTo>
                <a:lnTo>
                  <a:pt x="838962" y="618743"/>
                </a:lnTo>
                <a:lnTo>
                  <a:pt x="853626" y="619955"/>
                </a:lnTo>
                <a:lnTo>
                  <a:pt x="867453" y="623461"/>
                </a:lnTo>
                <a:lnTo>
                  <a:pt x="888884" y="624027"/>
                </a:lnTo>
                <a:lnTo>
                  <a:pt x="877596" y="617903"/>
                </a:lnTo>
                <a:lnTo>
                  <a:pt x="865402" y="613340"/>
                </a:lnTo>
                <a:lnTo>
                  <a:pt x="852287" y="610514"/>
                </a:lnTo>
                <a:lnTo>
                  <a:pt x="838962" y="609599"/>
                </a:lnTo>
                <a:lnTo>
                  <a:pt x="825613" y="610585"/>
                </a:lnTo>
                <a:lnTo>
                  <a:pt x="812868" y="613435"/>
                </a:lnTo>
                <a:lnTo>
                  <a:pt x="800824" y="617987"/>
                </a:lnTo>
                <a:lnTo>
                  <a:pt x="789579" y="624078"/>
                </a:lnTo>
                <a:lnTo>
                  <a:pt x="779230" y="631545"/>
                </a:lnTo>
                <a:lnTo>
                  <a:pt x="777240" y="633221"/>
                </a:lnTo>
                <a:lnTo>
                  <a:pt x="753400" y="606180"/>
                </a:lnTo>
                <a:lnTo>
                  <a:pt x="732173" y="582101"/>
                </a:lnTo>
                <a:lnTo>
                  <a:pt x="713406" y="560813"/>
                </a:lnTo>
                <a:lnTo>
                  <a:pt x="696947" y="542143"/>
                </a:lnTo>
                <a:lnTo>
                  <a:pt x="682645" y="525920"/>
                </a:lnTo>
                <a:lnTo>
                  <a:pt x="670349" y="511973"/>
                </a:lnTo>
                <a:lnTo>
                  <a:pt x="659907" y="500128"/>
                </a:lnTo>
                <a:lnTo>
                  <a:pt x="651167" y="490214"/>
                </a:lnTo>
                <a:lnTo>
                  <a:pt x="643979" y="482060"/>
                </a:lnTo>
                <a:lnTo>
                  <a:pt x="638190" y="475493"/>
                </a:lnTo>
                <a:lnTo>
                  <a:pt x="633649" y="470342"/>
                </a:lnTo>
                <a:lnTo>
                  <a:pt x="630204" y="466435"/>
                </a:lnTo>
                <a:lnTo>
                  <a:pt x="627704" y="463600"/>
                </a:lnTo>
                <a:lnTo>
                  <a:pt x="624934" y="460457"/>
                </a:lnTo>
                <a:lnTo>
                  <a:pt x="624078" y="459485"/>
                </a:lnTo>
                <a:lnTo>
                  <a:pt x="630926" y="448884"/>
                </a:lnTo>
                <a:lnTo>
                  <a:pt x="635550" y="436984"/>
                </a:lnTo>
                <a:lnTo>
                  <a:pt x="638037" y="424143"/>
                </a:lnTo>
                <a:lnTo>
                  <a:pt x="638556" y="414527"/>
                </a:lnTo>
                <a:lnTo>
                  <a:pt x="637276" y="399749"/>
                </a:lnTo>
                <a:lnTo>
                  <a:pt x="633582" y="385908"/>
                </a:lnTo>
                <a:lnTo>
                  <a:pt x="627691" y="373217"/>
                </a:lnTo>
                <a:lnTo>
                  <a:pt x="619818" y="361886"/>
                </a:lnTo>
                <a:lnTo>
                  <a:pt x="610182" y="352124"/>
                </a:lnTo>
                <a:lnTo>
                  <a:pt x="598999" y="344144"/>
                </a:lnTo>
                <a:lnTo>
                  <a:pt x="586485" y="338155"/>
                </a:lnTo>
                <a:lnTo>
                  <a:pt x="572858" y="334369"/>
                </a:lnTo>
                <a:lnTo>
                  <a:pt x="558334" y="332995"/>
                </a:lnTo>
                <a:lnTo>
                  <a:pt x="557784" y="332993"/>
                </a:lnTo>
                <a:lnTo>
                  <a:pt x="543654" y="334153"/>
                </a:lnTo>
                <a:lnTo>
                  <a:pt x="530380" y="337521"/>
                </a:lnTo>
                <a:lnTo>
                  <a:pt x="518154" y="342935"/>
                </a:lnTo>
                <a:lnTo>
                  <a:pt x="507167" y="350229"/>
                </a:lnTo>
                <a:lnTo>
                  <a:pt x="530747" y="348317"/>
                </a:lnTo>
                <a:lnTo>
                  <a:pt x="544053" y="344263"/>
                </a:lnTo>
                <a:lnTo>
                  <a:pt x="557784" y="342899"/>
                </a:lnTo>
                <a:lnTo>
                  <a:pt x="572499" y="344329"/>
                </a:lnTo>
                <a:lnTo>
                  <a:pt x="586090" y="348444"/>
                </a:lnTo>
                <a:lnTo>
                  <a:pt x="598297" y="354983"/>
                </a:lnTo>
                <a:lnTo>
                  <a:pt x="608857" y="363684"/>
                </a:lnTo>
                <a:lnTo>
                  <a:pt x="617510" y="374287"/>
                </a:lnTo>
                <a:lnTo>
                  <a:pt x="623994" y="386530"/>
                </a:lnTo>
                <a:lnTo>
                  <a:pt x="628048" y="400151"/>
                </a:lnTo>
                <a:lnTo>
                  <a:pt x="629412" y="414527"/>
                </a:lnTo>
                <a:lnTo>
                  <a:pt x="627967" y="429285"/>
                </a:lnTo>
                <a:lnTo>
                  <a:pt x="623810" y="442851"/>
                </a:lnTo>
                <a:lnTo>
                  <a:pt x="617205" y="454979"/>
                </a:lnTo>
                <a:lnTo>
                  <a:pt x="608420" y="465421"/>
                </a:lnTo>
                <a:lnTo>
                  <a:pt x="597718" y="473930"/>
                </a:lnTo>
                <a:lnTo>
                  <a:pt x="612648" y="473963"/>
                </a:lnTo>
                <a:lnTo>
                  <a:pt x="636584" y="500892"/>
                </a:lnTo>
                <a:lnTo>
                  <a:pt x="657873" y="524843"/>
                </a:lnTo>
                <a:lnTo>
                  <a:pt x="676670" y="545989"/>
                </a:lnTo>
                <a:lnTo>
                  <a:pt x="693130" y="564506"/>
                </a:lnTo>
                <a:lnTo>
                  <a:pt x="707407" y="580568"/>
                </a:lnTo>
                <a:lnTo>
                  <a:pt x="719658" y="594350"/>
                </a:lnTo>
                <a:lnTo>
                  <a:pt x="730036" y="606026"/>
                </a:lnTo>
                <a:lnTo>
                  <a:pt x="738699" y="615771"/>
                </a:lnTo>
                <a:lnTo>
                  <a:pt x="745799" y="623759"/>
                </a:lnTo>
                <a:lnTo>
                  <a:pt x="751494" y="630166"/>
                </a:lnTo>
                <a:lnTo>
                  <a:pt x="755938" y="635165"/>
                </a:lnTo>
                <a:lnTo>
                  <a:pt x="759285" y="638931"/>
                </a:lnTo>
                <a:lnTo>
                  <a:pt x="761692" y="641639"/>
                </a:lnTo>
                <a:lnTo>
                  <a:pt x="764305" y="644578"/>
                </a:lnTo>
                <a:lnTo>
                  <a:pt x="765048" y="645413"/>
                </a:lnTo>
                <a:lnTo>
                  <a:pt x="757231" y="656045"/>
                </a:lnTo>
                <a:lnTo>
                  <a:pt x="751226" y="667563"/>
                </a:lnTo>
                <a:lnTo>
                  <a:pt x="746996" y="679745"/>
                </a:lnTo>
                <a:lnTo>
                  <a:pt x="744504" y="692366"/>
                </a:lnTo>
                <a:lnTo>
                  <a:pt x="743712" y="704849"/>
                </a:lnTo>
                <a:lnTo>
                  <a:pt x="744737" y="718890"/>
                </a:lnTo>
                <a:lnTo>
                  <a:pt x="747731" y="732395"/>
                </a:lnTo>
                <a:lnTo>
                  <a:pt x="752567" y="745170"/>
                </a:lnTo>
                <a:lnTo>
                  <a:pt x="759119" y="757021"/>
                </a:lnTo>
                <a:lnTo>
                  <a:pt x="767261" y="767751"/>
                </a:lnTo>
                <a:lnTo>
                  <a:pt x="776868" y="777166"/>
                </a:lnTo>
                <a:lnTo>
                  <a:pt x="787812" y="785070"/>
                </a:lnTo>
                <a:lnTo>
                  <a:pt x="799969" y="791268"/>
                </a:lnTo>
                <a:lnTo>
                  <a:pt x="813054" y="795527"/>
                </a:lnTo>
                <a:lnTo>
                  <a:pt x="807129" y="830950"/>
                </a:lnTo>
                <a:lnTo>
                  <a:pt x="801896" y="862233"/>
                </a:lnTo>
                <a:lnTo>
                  <a:pt x="797313" y="889634"/>
                </a:lnTo>
                <a:lnTo>
                  <a:pt x="793336" y="913410"/>
                </a:lnTo>
                <a:lnTo>
                  <a:pt x="789923" y="933819"/>
                </a:lnTo>
                <a:lnTo>
                  <a:pt x="787030" y="951116"/>
                </a:lnTo>
                <a:lnTo>
                  <a:pt x="784614" y="965560"/>
                </a:lnTo>
                <a:lnTo>
                  <a:pt x="782632" y="977408"/>
                </a:lnTo>
                <a:lnTo>
                  <a:pt x="781042" y="986918"/>
                </a:lnTo>
                <a:lnTo>
                  <a:pt x="779799" y="994345"/>
                </a:lnTo>
                <a:lnTo>
                  <a:pt x="778862" y="999947"/>
                </a:lnTo>
                <a:lnTo>
                  <a:pt x="778187" y="1003983"/>
                </a:lnTo>
                <a:lnTo>
                  <a:pt x="777732" y="1006708"/>
                </a:lnTo>
                <a:lnTo>
                  <a:pt x="777305" y="1009256"/>
                </a:lnTo>
                <a:lnTo>
                  <a:pt x="777240" y="1009649"/>
                </a:lnTo>
                <a:lnTo>
                  <a:pt x="763402" y="1013145"/>
                </a:lnTo>
                <a:lnTo>
                  <a:pt x="750540" y="1018661"/>
                </a:lnTo>
                <a:lnTo>
                  <a:pt x="738869" y="1026005"/>
                </a:lnTo>
                <a:lnTo>
                  <a:pt x="747148" y="1031293"/>
                </a:lnTo>
                <a:lnTo>
                  <a:pt x="759347" y="1024527"/>
                </a:lnTo>
                <a:lnTo>
                  <a:pt x="772653" y="1020247"/>
                </a:lnTo>
                <a:lnTo>
                  <a:pt x="786384" y="1018793"/>
                </a:lnTo>
                <a:lnTo>
                  <a:pt x="801099" y="1020317"/>
                </a:lnTo>
                <a:lnTo>
                  <a:pt x="814690" y="1024661"/>
                </a:lnTo>
                <a:lnTo>
                  <a:pt x="826897" y="1031482"/>
                </a:lnTo>
                <a:lnTo>
                  <a:pt x="837457" y="1040438"/>
                </a:lnTo>
                <a:lnTo>
                  <a:pt x="846110" y="1051186"/>
                </a:lnTo>
                <a:lnTo>
                  <a:pt x="852594" y="1063385"/>
                </a:lnTo>
                <a:lnTo>
                  <a:pt x="856648" y="1076691"/>
                </a:lnTo>
                <a:lnTo>
                  <a:pt x="858012" y="1090421"/>
                </a:lnTo>
                <a:lnTo>
                  <a:pt x="856582" y="1105137"/>
                </a:lnTo>
                <a:lnTo>
                  <a:pt x="852467" y="1118728"/>
                </a:lnTo>
                <a:lnTo>
                  <a:pt x="845928" y="1130935"/>
                </a:lnTo>
                <a:lnTo>
                  <a:pt x="837227" y="1141495"/>
                </a:lnTo>
                <a:lnTo>
                  <a:pt x="826624" y="1150148"/>
                </a:lnTo>
                <a:lnTo>
                  <a:pt x="814381" y="1156632"/>
                </a:lnTo>
                <a:lnTo>
                  <a:pt x="800760" y="1160686"/>
                </a:lnTo>
                <a:lnTo>
                  <a:pt x="786384" y="1162049"/>
                </a:lnTo>
                <a:lnTo>
                  <a:pt x="772326" y="1160620"/>
                </a:lnTo>
                <a:lnTo>
                  <a:pt x="759042" y="1156505"/>
                </a:lnTo>
                <a:lnTo>
                  <a:pt x="746874" y="1149966"/>
                </a:lnTo>
                <a:lnTo>
                  <a:pt x="736164" y="1141265"/>
                </a:lnTo>
                <a:lnTo>
                  <a:pt x="727255" y="1130662"/>
                </a:lnTo>
                <a:lnTo>
                  <a:pt x="720489" y="1118419"/>
                </a:lnTo>
                <a:lnTo>
                  <a:pt x="716209" y="1104798"/>
                </a:lnTo>
                <a:lnTo>
                  <a:pt x="714756" y="1090421"/>
                </a:lnTo>
                <a:lnTo>
                  <a:pt x="706978" y="1105242"/>
                </a:lnTo>
                <a:lnTo>
                  <a:pt x="710894" y="1119070"/>
                </a:lnTo>
                <a:lnTo>
                  <a:pt x="717083" y="1131705"/>
                </a:lnTo>
                <a:lnTo>
                  <a:pt x="725268" y="1142945"/>
                </a:lnTo>
                <a:lnTo>
                  <a:pt x="735174" y="1152590"/>
                </a:lnTo>
                <a:lnTo>
                  <a:pt x="746522" y="1160438"/>
                </a:lnTo>
                <a:lnTo>
                  <a:pt x="759037" y="1166289"/>
                </a:lnTo>
                <a:lnTo>
                  <a:pt x="772443" y="1169941"/>
                </a:lnTo>
                <a:lnTo>
                  <a:pt x="786384" y="1171193"/>
                </a:lnTo>
                <a:lnTo>
                  <a:pt x="801162" y="1169939"/>
                </a:lnTo>
                <a:lnTo>
                  <a:pt x="815003" y="1166307"/>
                </a:lnTo>
                <a:lnTo>
                  <a:pt x="827694" y="1160497"/>
                </a:lnTo>
                <a:lnTo>
                  <a:pt x="839025" y="1152706"/>
                </a:lnTo>
                <a:lnTo>
                  <a:pt x="848787" y="1143133"/>
                </a:lnTo>
                <a:lnTo>
                  <a:pt x="856767" y="1131975"/>
                </a:lnTo>
                <a:lnTo>
                  <a:pt x="862756" y="1119432"/>
                </a:lnTo>
                <a:lnTo>
                  <a:pt x="866542" y="1105701"/>
                </a:lnTo>
                <a:lnTo>
                  <a:pt x="867916" y="1090981"/>
                </a:lnTo>
                <a:lnTo>
                  <a:pt x="867918" y="1090421"/>
                </a:lnTo>
                <a:lnTo>
                  <a:pt x="866656" y="1076402"/>
                </a:lnTo>
                <a:lnTo>
                  <a:pt x="863017" y="1063022"/>
                </a:lnTo>
                <a:lnTo>
                  <a:pt x="857215" y="1050543"/>
                </a:lnTo>
                <a:lnTo>
                  <a:pt x="849467" y="1039226"/>
                </a:lnTo>
                <a:lnTo>
                  <a:pt x="839987" y="1029329"/>
                </a:lnTo>
                <a:lnTo>
                  <a:pt x="828993" y="1021116"/>
                </a:lnTo>
                <a:lnTo>
                  <a:pt x="816700" y="1014845"/>
                </a:lnTo>
                <a:lnTo>
                  <a:pt x="803324" y="1010777"/>
                </a:lnTo>
                <a:lnTo>
                  <a:pt x="796290" y="1009649"/>
                </a:lnTo>
                <a:lnTo>
                  <a:pt x="802332" y="974293"/>
                </a:lnTo>
                <a:lnTo>
                  <a:pt x="807654" y="943155"/>
                </a:lnTo>
                <a:lnTo>
                  <a:pt x="812300" y="915969"/>
                </a:lnTo>
                <a:lnTo>
                  <a:pt x="816317" y="892465"/>
                </a:lnTo>
                <a:lnTo>
                  <a:pt x="819751" y="872377"/>
                </a:lnTo>
                <a:lnTo>
                  <a:pt x="822646" y="855435"/>
                </a:lnTo>
                <a:close/>
              </a:path>
              <a:path w="1306068" h="1171194">
                <a:moveTo>
                  <a:pt x="747148" y="1031293"/>
                </a:moveTo>
                <a:lnTo>
                  <a:pt x="738869" y="1026005"/>
                </a:lnTo>
                <a:lnTo>
                  <a:pt x="728604" y="1034983"/>
                </a:lnTo>
                <a:lnTo>
                  <a:pt x="719962" y="1045401"/>
                </a:lnTo>
                <a:lnTo>
                  <a:pt x="713159" y="1057066"/>
                </a:lnTo>
                <a:lnTo>
                  <a:pt x="708410" y="1069784"/>
                </a:lnTo>
                <a:lnTo>
                  <a:pt x="705932" y="1083363"/>
                </a:lnTo>
                <a:lnTo>
                  <a:pt x="705612" y="1090421"/>
                </a:lnTo>
                <a:lnTo>
                  <a:pt x="706978" y="1105242"/>
                </a:lnTo>
                <a:lnTo>
                  <a:pt x="714756" y="1090421"/>
                </a:lnTo>
                <a:lnTo>
                  <a:pt x="716279" y="1076364"/>
                </a:lnTo>
                <a:lnTo>
                  <a:pt x="720623" y="1063080"/>
                </a:lnTo>
                <a:lnTo>
                  <a:pt x="727444" y="1050912"/>
                </a:lnTo>
                <a:lnTo>
                  <a:pt x="736400" y="1040202"/>
                </a:lnTo>
                <a:lnTo>
                  <a:pt x="747148" y="1031293"/>
                </a:lnTo>
                <a:close/>
              </a:path>
              <a:path w="1306068" h="1171194">
                <a:moveTo>
                  <a:pt x="204978" y="256793"/>
                </a:moveTo>
                <a:lnTo>
                  <a:pt x="166167" y="254847"/>
                </a:lnTo>
                <a:lnTo>
                  <a:pt x="168092" y="258055"/>
                </a:lnTo>
                <a:lnTo>
                  <a:pt x="169164" y="259841"/>
                </a:lnTo>
                <a:lnTo>
                  <a:pt x="158893" y="268390"/>
                </a:lnTo>
                <a:lnTo>
                  <a:pt x="150931" y="278516"/>
                </a:lnTo>
                <a:lnTo>
                  <a:pt x="145486" y="290169"/>
                </a:lnTo>
                <a:lnTo>
                  <a:pt x="142770" y="303295"/>
                </a:lnTo>
                <a:lnTo>
                  <a:pt x="142494" y="309371"/>
                </a:lnTo>
                <a:lnTo>
                  <a:pt x="144236" y="323512"/>
                </a:lnTo>
                <a:lnTo>
                  <a:pt x="152400" y="309371"/>
                </a:lnTo>
                <a:lnTo>
                  <a:pt x="154376" y="295361"/>
                </a:lnTo>
                <a:lnTo>
                  <a:pt x="159940" y="282632"/>
                </a:lnTo>
                <a:lnTo>
                  <a:pt x="168545" y="271801"/>
                </a:lnTo>
                <a:lnTo>
                  <a:pt x="179645" y="263481"/>
                </a:lnTo>
                <a:lnTo>
                  <a:pt x="192692" y="258289"/>
                </a:lnTo>
                <a:lnTo>
                  <a:pt x="204978" y="256793"/>
                </a:lnTo>
                <a:close/>
              </a:path>
              <a:path w="1306068" h="1171194">
                <a:moveTo>
                  <a:pt x="161528" y="82443"/>
                </a:moveTo>
                <a:lnTo>
                  <a:pt x="161544" y="80771"/>
                </a:lnTo>
                <a:lnTo>
                  <a:pt x="160277" y="66152"/>
                </a:lnTo>
                <a:lnTo>
                  <a:pt x="151036" y="66395"/>
                </a:lnTo>
                <a:lnTo>
                  <a:pt x="152400" y="80771"/>
                </a:lnTo>
                <a:lnTo>
                  <a:pt x="150970" y="95487"/>
                </a:lnTo>
                <a:lnTo>
                  <a:pt x="146855" y="109078"/>
                </a:lnTo>
                <a:lnTo>
                  <a:pt x="140316" y="121285"/>
                </a:lnTo>
                <a:lnTo>
                  <a:pt x="131615" y="131845"/>
                </a:lnTo>
                <a:lnTo>
                  <a:pt x="121012" y="140498"/>
                </a:lnTo>
                <a:lnTo>
                  <a:pt x="108769" y="146982"/>
                </a:lnTo>
                <a:lnTo>
                  <a:pt x="95148" y="151036"/>
                </a:lnTo>
                <a:lnTo>
                  <a:pt x="80772" y="152399"/>
                </a:lnTo>
                <a:lnTo>
                  <a:pt x="128913" y="154181"/>
                </a:lnTo>
                <a:lnTo>
                  <a:pt x="127261" y="151405"/>
                </a:lnTo>
                <a:lnTo>
                  <a:pt x="126492" y="150113"/>
                </a:lnTo>
                <a:lnTo>
                  <a:pt x="136316" y="142135"/>
                </a:lnTo>
                <a:lnTo>
                  <a:pt x="144760" y="132543"/>
                </a:lnTo>
                <a:lnTo>
                  <a:pt x="151663" y="121558"/>
                </a:lnTo>
                <a:lnTo>
                  <a:pt x="156865" y="109400"/>
                </a:lnTo>
                <a:lnTo>
                  <a:pt x="160207" y="96289"/>
                </a:lnTo>
                <a:lnTo>
                  <a:pt x="161528" y="82443"/>
                </a:lnTo>
                <a:close/>
              </a:path>
              <a:path w="1306068" h="1171194">
                <a:moveTo>
                  <a:pt x="1115125" y="439696"/>
                </a:moveTo>
                <a:lnTo>
                  <a:pt x="1141794" y="431943"/>
                </a:lnTo>
                <a:lnTo>
                  <a:pt x="1154469" y="426061"/>
                </a:lnTo>
                <a:lnTo>
                  <a:pt x="1167940" y="421885"/>
                </a:lnTo>
                <a:lnTo>
                  <a:pt x="1182058" y="419556"/>
                </a:lnTo>
                <a:lnTo>
                  <a:pt x="1150216" y="417388"/>
                </a:lnTo>
                <a:lnTo>
                  <a:pt x="1137633" y="423424"/>
                </a:lnTo>
                <a:lnTo>
                  <a:pt x="1125894" y="430902"/>
                </a:lnTo>
                <a:lnTo>
                  <a:pt x="1115125" y="439696"/>
                </a:lnTo>
                <a:close/>
              </a:path>
              <a:path w="1306068" h="1171194">
                <a:moveTo>
                  <a:pt x="1056714" y="594013"/>
                </a:moveTo>
                <a:lnTo>
                  <a:pt x="1066972" y="588427"/>
                </a:lnTo>
                <a:lnTo>
                  <a:pt x="1074844" y="584140"/>
                </a:lnTo>
                <a:lnTo>
                  <a:pt x="1080645" y="580981"/>
                </a:lnTo>
                <a:lnTo>
                  <a:pt x="1084691" y="578777"/>
                </a:lnTo>
                <a:lnTo>
                  <a:pt x="1087299" y="577357"/>
                </a:lnTo>
                <a:lnTo>
                  <a:pt x="1089660" y="576071"/>
                </a:lnTo>
                <a:lnTo>
                  <a:pt x="1096445" y="587152"/>
                </a:lnTo>
                <a:lnTo>
                  <a:pt x="1104543" y="597443"/>
                </a:lnTo>
                <a:lnTo>
                  <a:pt x="1113816" y="606829"/>
                </a:lnTo>
                <a:lnTo>
                  <a:pt x="1124125" y="615195"/>
                </a:lnTo>
                <a:lnTo>
                  <a:pt x="1135334" y="622424"/>
                </a:lnTo>
                <a:lnTo>
                  <a:pt x="1147304" y="628400"/>
                </a:lnTo>
                <a:lnTo>
                  <a:pt x="1159897" y="633008"/>
                </a:lnTo>
                <a:lnTo>
                  <a:pt x="1172976" y="636133"/>
                </a:lnTo>
                <a:lnTo>
                  <a:pt x="1186402" y="637657"/>
                </a:lnTo>
                <a:lnTo>
                  <a:pt x="1191768" y="637793"/>
                </a:lnTo>
                <a:lnTo>
                  <a:pt x="1206735" y="636854"/>
                </a:lnTo>
                <a:lnTo>
                  <a:pt x="1221038" y="634115"/>
                </a:lnTo>
                <a:lnTo>
                  <a:pt x="1234578" y="629696"/>
                </a:lnTo>
                <a:lnTo>
                  <a:pt x="1247253" y="623718"/>
                </a:lnTo>
                <a:lnTo>
                  <a:pt x="1258965" y="616299"/>
                </a:lnTo>
                <a:lnTo>
                  <a:pt x="1269614" y="607560"/>
                </a:lnTo>
                <a:lnTo>
                  <a:pt x="1279100" y="597620"/>
                </a:lnTo>
                <a:lnTo>
                  <a:pt x="1287322" y="586599"/>
                </a:lnTo>
                <a:lnTo>
                  <a:pt x="1294182" y="574618"/>
                </a:lnTo>
                <a:lnTo>
                  <a:pt x="1299580" y="561794"/>
                </a:lnTo>
                <a:lnTo>
                  <a:pt x="1303415" y="548249"/>
                </a:lnTo>
                <a:lnTo>
                  <a:pt x="1305588" y="534102"/>
                </a:lnTo>
                <a:lnTo>
                  <a:pt x="1306068" y="523493"/>
                </a:lnTo>
                <a:lnTo>
                  <a:pt x="1305167" y="509136"/>
                </a:lnTo>
                <a:lnTo>
                  <a:pt x="1302532" y="495243"/>
                </a:lnTo>
                <a:lnTo>
                  <a:pt x="1298262" y="481942"/>
                </a:lnTo>
                <a:lnTo>
                  <a:pt x="1292456" y="469359"/>
                </a:lnTo>
                <a:lnTo>
                  <a:pt x="1285216" y="457620"/>
                </a:lnTo>
                <a:lnTo>
                  <a:pt x="1276640" y="446851"/>
                </a:lnTo>
                <a:lnTo>
                  <a:pt x="1266828" y="437180"/>
                </a:lnTo>
                <a:lnTo>
                  <a:pt x="1255880" y="428732"/>
                </a:lnTo>
                <a:lnTo>
                  <a:pt x="1243896" y="421634"/>
                </a:lnTo>
                <a:lnTo>
                  <a:pt x="1230975" y="416011"/>
                </a:lnTo>
                <a:lnTo>
                  <a:pt x="1217218" y="411992"/>
                </a:lnTo>
                <a:lnTo>
                  <a:pt x="1202724" y="409701"/>
                </a:lnTo>
                <a:lnTo>
                  <a:pt x="1191768" y="409193"/>
                </a:lnTo>
                <a:lnTo>
                  <a:pt x="1177410" y="410146"/>
                </a:lnTo>
                <a:lnTo>
                  <a:pt x="1163517" y="412920"/>
                </a:lnTo>
                <a:lnTo>
                  <a:pt x="1150216" y="417388"/>
                </a:lnTo>
                <a:lnTo>
                  <a:pt x="1182058" y="419556"/>
                </a:lnTo>
                <a:lnTo>
                  <a:pt x="1191768" y="419099"/>
                </a:lnTo>
                <a:lnTo>
                  <a:pt x="1206728" y="420117"/>
                </a:lnTo>
                <a:lnTo>
                  <a:pt x="1220963" y="423076"/>
                </a:lnTo>
                <a:lnTo>
                  <a:pt x="1234351" y="427835"/>
                </a:lnTo>
                <a:lnTo>
                  <a:pt x="1246772" y="434254"/>
                </a:lnTo>
                <a:lnTo>
                  <a:pt x="1258105" y="442190"/>
                </a:lnTo>
                <a:lnTo>
                  <a:pt x="1268229" y="451504"/>
                </a:lnTo>
                <a:lnTo>
                  <a:pt x="1277023" y="462054"/>
                </a:lnTo>
                <a:lnTo>
                  <a:pt x="1284366" y="473698"/>
                </a:lnTo>
                <a:lnTo>
                  <a:pt x="1290137" y="486297"/>
                </a:lnTo>
                <a:lnTo>
                  <a:pt x="1294216" y="499708"/>
                </a:lnTo>
                <a:lnTo>
                  <a:pt x="1296481" y="513791"/>
                </a:lnTo>
                <a:lnTo>
                  <a:pt x="1296924" y="523493"/>
                </a:lnTo>
                <a:lnTo>
                  <a:pt x="1295943" y="537911"/>
                </a:lnTo>
                <a:lnTo>
                  <a:pt x="1293082" y="551783"/>
                </a:lnTo>
                <a:lnTo>
                  <a:pt x="1288459" y="564965"/>
                </a:lnTo>
                <a:lnTo>
                  <a:pt x="1282194" y="577310"/>
                </a:lnTo>
                <a:lnTo>
                  <a:pt x="1274407" y="588675"/>
                </a:lnTo>
                <a:lnTo>
                  <a:pt x="1265218" y="598913"/>
                </a:lnTo>
                <a:lnTo>
                  <a:pt x="1254745" y="607880"/>
                </a:lnTo>
                <a:lnTo>
                  <a:pt x="1243109" y="615431"/>
                </a:lnTo>
                <a:lnTo>
                  <a:pt x="1230429" y="621419"/>
                </a:lnTo>
                <a:lnTo>
                  <a:pt x="1216825" y="625700"/>
                </a:lnTo>
                <a:lnTo>
                  <a:pt x="1202416" y="628129"/>
                </a:lnTo>
                <a:lnTo>
                  <a:pt x="1191768" y="628649"/>
                </a:lnTo>
                <a:lnTo>
                  <a:pt x="1177350" y="627623"/>
                </a:lnTo>
                <a:lnTo>
                  <a:pt x="1163478" y="624642"/>
                </a:lnTo>
                <a:lnTo>
                  <a:pt x="1150296" y="619850"/>
                </a:lnTo>
                <a:lnTo>
                  <a:pt x="1137951" y="613393"/>
                </a:lnTo>
                <a:lnTo>
                  <a:pt x="1126586" y="605417"/>
                </a:lnTo>
                <a:lnTo>
                  <a:pt x="1116348" y="596066"/>
                </a:lnTo>
                <a:lnTo>
                  <a:pt x="1107381" y="585485"/>
                </a:lnTo>
                <a:lnTo>
                  <a:pt x="1099830" y="573821"/>
                </a:lnTo>
                <a:lnTo>
                  <a:pt x="1093842" y="561218"/>
                </a:lnTo>
                <a:lnTo>
                  <a:pt x="1089561" y="547821"/>
                </a:lnTo>
                <a:lnTo>
                  <a:pt x="1087132" y="533775"/>
                </a:lnTo>
                <a:lnTo>
                  <a:pt x="1086612" y="523493"/>
                </a:lnTo>
                <a:lnTo>
                  <a:pt x="1087645" y="509040"/>
                </a:lnTo>
                <a:lnTo>
                  <a:pt x="1090648" y="495165"/>
                </a:lnTo>
                <a:lnTo>
                  <a:pt x="1095473" y="482008"/>
                </a:lnTo>
                <a:lnTo>
                  <a:pt x="1101973" y="469712"/>
                </a:lnTo>
                <a:lnTo>
                  <a:pt x="1110002" y="458416"/>
                </a:lnTo>
                <a:lnTo>
                  <a:pt x="1119413" y="448261"/>
                </a:lnTo>
                <a:lnTo>
                  <a:pt x="1130059" y="439390"/>
                </a:lnTo>
                <a:lnTo>
                  <a:pt x="1141794" y="431943"/>
                </a:lnTo>
                <a:lnTo>
                  <a:pt x="1115125" y="439696"/>
                </a:lnTo>
                <a:lnTo>
                  <a:pt x="1105454" y="449678"/>
                </a:lnTo>
                <a:lnTo>
                  <a:pt x="1097006" y="460723"/>
                </a:lnTo>
                <a:lnTo>
                  <a:pt x="1089908" y="472704"/>
                </a:lnTo>
                <a:lnTo>
                  <a:pt x="1084285" y="485495"/>
                </a:lnTo>
                <a:lnTo>
                  <a:pt x="1080266" y="498970"/>
                </a:lnTo>
                <a:lnTo>
                  <a:pt x="1077975" y="513002"/>
                </a:lnTo>
                <a:lnTo>
                  <a:pt x="1077468" y="523493"/>
                </a:lnTo>
                <a:lnTo>
                  <a:pt x="1078313" y="537060"/>
                </a:lnTo>
                <a:lnTo>
                  <a:pt x="1080365" y="549659"/>
                </a:lnTo>
                <a:lnTo>
                  <a:pt x="1082040" y="557021"/>
                </a:lnTo>
                <a:lnTo>
                  <a:pt x="1051044" y="574528"/>
                </a:lnTo>
                <a:lnTo>
                  <a:pt x="1024207" y="589686"/>
                </a:lnTo>
                <a:lnTo>
                  <a:pt x="1001228" y="602665"/>
                </a:lnTo>
                <a:lnTo>
                  <a:pt x="981809" y="613633"/>
                </a:lnTo>
                <a:lnTo>
                  <a:pt x="965649" y="622760"/>
                </a:lnTo>
                <a:lnTo>
                  <a:pt x="952450" y="630216"/>
                </a:lnTo>
                <a:lnTo>
                  <a:pt x="941911" y="636168"/>
                </a:lnTo>
                <a:lnTo>
                  <a:pt x="933733" y="640787"/>
                </a:lnTo>
                <a:lnTo>
                  <a:pt x="927617" y="644241"/>
                </a:lnTo>
                <a:lnTo>
                  <a:pt x="923264" y="646700"/>
                </a:lnTo>
                <a:lnTo>
                  <a:pt x="920373" y="648333"/>
                </a:lnTo>
                <a:lnTo>
                  <a:pt x="917781" y="649797"/>
                </a:lnTo>
                <a:lnTo>
                  <a:pt x="917448" y="649985"/>
                </a:lnTo>
                <a:lnTo>
                  <a:pt x="908796" y="640245"/>
                </a:lnTo>
                <a:lnTo>
                  <a:pt x="899280" y="631533"/>
                </a:lnTo>
                <a:lnTo>
                  <a:pt x="888884" y="624027"/>
                </a:lnTo>
                <a:lnTo>
                  <a:pt x="867453" y="623461"/>
                </a:lnTo>
                <a:lnTo>
                  <a:pt x="880249" y="629069"/>
                </a:lnTo>
                <a:lnTo>
                  <a:pt x="891823" y="636588"/>
                </a:lnTo>
                <a:lnTo>
                  <a:pt x="901983" y="645827"/>
                </a:lnTo>
                <a:lnTo>
                  <a:pt x="910537" y="656592"/>
                </a:lnTo>
                <a:lnTo>
                  <a:pt x="917293" y="668692"/>
                </a:lnTo>
                <a:lnTo>
                  <a:pt x="927354" y="664463"/>
                </a:lnTo>
                <a:lnTo>
                  <a:pt x="958567" y="647465"/>
                </a:lnTo>
                <a:lnTo>
                  <a:pt x="985497" y="632798"/>
                </a:lnTo>
                <a:lnTo>
                  <a:pt x="1008461" y="620292"/>
                </a:lnTo>
                <a:lnTo>
                  <a:pt x="1027775" y="609774"/>
                </a:lnTo>
                <a:lnTo>
                  <a:pt x="1043754" y="601072"/>
                </a:lnTo>
                <a:lnTo>
                  <a:pt x="1056714" y="594013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2" name="object 42"/>
          <p:cNvSpPr/>
          <p:nvPr/>
        </p:nvSpPr>
        <p:spPr>
          <a:xfrm>
            <a:off x="7263384" y="543305"/>
            <a:ext cx="592074" cy="807719"/>
          </a:xfrm>
          <a:custGeom>
            <a:avLst/>
            <a:gdLst/>
            <a:ahLst/>
            <a:cxnLst/>
            <a:rect l="l" t="t" r="r" b="b"/>
            <a:pathLst>
              <a:path w="592074" h="807719">
                <a:moveTo>
                  <a:pt x="31000" y="647098"/>
                </a:moveTo>
                <a:lnTo>
                  <a:pt x="41844" y="638589"/>
                </a:lnTo>
                <a:lnTo>
                  <a:pt x="18854" y="645840"/>
                </a:lnTo>
                <a:lnTo>
                  <a:pt x="10924" y="657114"/>
                </a:lnTo>
                <a:lnTo>
                  <a:pt x="21959" y="657540"/>
                </a:lnTo>
                <a:lnTo>
                  <a:pt x="31000" y="647098"/>
                </a:lnTo>
                <a:close/>
              </a:path>
              <a:path w="592074" h="807719">
                <a:moveTo>
                  <a:pt x="440578" y="144577"/>
                </a:moveTo>
                <a:lnTo>
                  <a:pt x="428150" y="138309"/>
                </a:lnTo>
                <a:lnTo>
                  <a:pt x="391667" y="140970"/>
                </a:lnTo>
                <a:lnTo>
                  <a:pt x="406244" y="142201"/>
                </a:lnTo>
                <a:lnTo>
                  <a:pt x="420010" y="145762"/>
                </a:lnTo>
                <a:lnTo>
                  <a:pt x="451884" y="152527"/>
                </a:lnTo>
                <a:lnTo>
                  <a:pt x="440578" y="144577"/>
                </a:lnTo>
                <a:close/>
              </a:path>
              <a:path w="592074" h="807719">
                <a:moveTo>
                  <a:pt x="266054" y="683616"/>
                </a:moveTo>
                <a:lnTo>
                  <a:pt x="291915" y="674102"/>
                </a:lnTo>
                <a:lnTo>
                  <a:pt x="304688" y="668415"/>
                </a:lnTo>
                <a:lnTo>
                  <a:pt x="318515" y="665520"/>
                </a:lnTo>
                <a:lnTo>
                  <a:pt x="324611" y="665226"/>
                </a:lnTo>
                <a:lnTo>
                  <a:pt x="285794" y="666242"/>
                </a:lnTo>
                <a:lnTo>
                  <a:pt x="275191" y="674083"/>
                </a:lnTo>
                <a:lnTo>
                  <a:pt x="266054" y="683616"/>
                </a:lnTo>
                <a:close/>
              </a:path>
              <a:path w="592074" h="807719">
                <a:moveTo>
                  <a:pt x="455128" y="568706"/>
                </a:moveTo>
                <a:lnTo>
                  <a:pt x="443619" y="561125"/>
                </a:lnTo>
                <a:lnTo>
                  <a:pt x="433512" y="551813"/>
                </a:lnTo>
                <a:lnTo>
                  <a:pt x="425005" y="540966"/>
                </a:lnTo>
                <a:lnTo>
                  <a:pt x="418299" y="528776"/>
                </a:lnTo>
                <a:lnTo>
                  <a:pt x="413593" y="515439"/>
                </a:lnTo>
                <a:lnTo>
                  <a:pt x="411086" y="501149"/>
                </a:lnTo>
                <a:lnTo>
                  <a:pt x="410717" y="493014"/>
                </a:lnTo>
                <a:lnTo>
                  <a:pt x="411949" y="478437"/>
                </a:lnTo>
                <a:lnTo>
                  <a:pt x="415510" y="464671"/>
                </a:lnTo>
                <a:lnTo>
                  <a:pt x="421197" y="451917"/>
                </a:lnTo>
                <a:lnTo>
                  <a:pt x="428807" y="440378"/>
                </a:lnTo>
                <a:lnTo>
                  <a:pt x="438139" y="430255"/>
                </a:lnTo>
                <a:lnTo>
                  <a:pt x="448990" y="421753"/>
                </a:lnTo>
                <a:lnTo>
                  <a:pt x="461158" y="415072"/>
                </a:lnTo>
                <a:lnTo>
                  <a:pt x="437860" y="417350"/>
                </a:lnTo>
                <a:lnTo>
                  <a:pt x="428071" y="426118"/>
                </a:lnTo>
                <a:lnTo>
                  <a:pt x="419578" y="436112"/>
                </a:lnTo>
                <a:lnTo>
                  <a:pt x="412509" y="447182"/>
                </a:lnTo>
                <a:lnTo>
                  <a:pt x="406990" y="459181"/>
                </a:lnTo>
                <a:lnTo>
                  <a:pt x="403150" y="471960"/>
                </a:lnTo>
                <a:lnTo>
                  <a:pt x="401115" y="485370"/>
                </a:lnTo>
                <a:lnTo>
                  <a:pt x="400811" y="493014"/>
                </a:lnTo>
                <a:lnTo>
                  <a:pt x="401822" y="506213"/>
                </a:lnTo>
                <a:lnTo>
                  <a:pt x="404740" y="518890"/>
                </a:lnTo>
                <a:lnTo>
                  <a:pt x="409397" y="530962"/>
                </a:lnTo>
                <a:lnTo>
                  <a:pt x="415624" y="542342"/>
                </a:lnTo>
                <a:lnTo>
                  <a:pt x="423252" y="552947"/>
                </a:lnTo>
                <a:lnTo>
                  <a:pt x="432112" y="562693"/>
                </a:lnTo>
                <a:lnTo>
                  <a:pt x="436625" y="566928"/>
                </a:lnTo>
                <a:lnTo>
                  <a:pt x="415310" y="593786"/>
                </a:lnTo>
                <a:lnTo>
                  <a:pt x="398393" y="615100"/>
                </a:lnTo>
                <a:lnTo>
                  <a:pt x="385368" y="631512"/>
                </a:lnTo>
                <a:lnTo>
                  <a:pt x="375725" y="643662"/>
                </a:lnTo>
                <a:lnTo>
                  <a:pt x="368956" y="652191"/>
                </a:lnTo>
                <a:lnTo>
                  <a:pt x="364552" y="657740"/>
                </a:lnTo>
                <a:lnTo>
                  <a:pt x="362006" y="660949"/>
                </a:lnTo>
                <a:lnTo>
                  <a:pt x="360425" y="662940"/>
                </a:lnTo>
                <a:lnTo>
                  <a:pt x="348490" y="658458"/>
                </a:lnTo>
                <a:lnTo>
                  <a:pt x="336655" y="655985"/>
                </a:lnTo>
                <a:lnTo>
                  <a:pt x="324611" y="655320"/>
                </a:lnTo>
                <a:lnTo>
                  <a:pt x="310684" y="656615"/>
                </a:lnTo>
                <a:lnTo>
                  <a:pt x="297685" y="660337"/>
                </a:lnTo>
                <a:lnTo>
                  <a:pt x="285794" y="666242"/>
                </a:lnTo>
                <a:lnTo>
                  <a:pt x="324611" y="665226"/>
                </a:lnTo>
                <a:lnTo>
                  <a:pt x="339460" y="666823"/>
                </a:lnTo>
                <a:lnTo>
                  <a:pt x="353023" y="671369"/>
                </a:lnTo>
                <a:lnTo>
                  <a:pt x="365009" y="678495"/>
                </a:lnTo>
                <a:lnTo>
                  <a:pt x="375130" y="687833"/>
                </a:lnTo>
                <a:lnTo>
                  <a:pt x="383093" y="699014"/>
                </a:lnTo>
                <a:lnTo>
                  <a:pt x="388609" y="711669"/>
                </a:lnTo>
                <a:lnTo>
                  <a:pt x="391387" y="725430"/>
                </a:lnTo>
                <a:lnTo>
                  <a:pt x="391667" y="731520"/>
                </a:lnTo>
                <a:lnTo>
                  <a:pt x="390157" y="745598"/>
                </a:lnTo>
                <a:lnTo>
                  <a:pt x="385816" y="758801"/>
                </a:lnTo>
                <a:lnTo>
                  <a:pt x="378931" y="770742"/>
                </a:lnTo>
                <a:lnTo>
                  <a:pt x="369785" y="781039"/>
                </a:lnTo>
                <a:lnTo>
                  <a:pt x="358666" y="789306"/>
                </a:lnTo>
                <a:lnTo>
                  <a:pt x="345859" y="795160"/>
                </a:lnTo>
                <a:lnTo>
                  <a:pt x="331649" y="798215"/>
                </a:lnTo>
                <a:lnTo>
                  <a:pt x="324611" y="798576"/>
                </a:lnTo>
                <a:lnTo>
                  <a:pt x="310533" y="796959"/>
                </a:lnTo>
                <a:lnTo>
                  <a:pt x="297330" y="792364"/>
                </a:lnTo>
                <a:lnTo>
                  <a:pt x="285389" y="785176"/>
                </a:lnTo>
                <a:lnTo>
                  <a:pt x="275092" y="775780"/>
                </a:lnTo>
                <a:lnTo>
                  <a:pt x="266825" y="764558"/>
                </a:lnTo>
                <a:lnTo>
                  <a:pt x="260971" y="751897"/>
                </a:lnTo>
                <a:lnTo>
                  <a:pt x="257916" y="738180"/>
                </a:lnTo>
                <a:lnTo>
                  <a:pt x="257555" y="731520"/>
                </a:lnTo>
                <a:lnTo>
                  <a:pt x="259191" y="717400"/>
                </a:lnTo>
                <a:lnTo>
                  <a:pt x="263835" y="704230"/>
                </a:lnTo>
                <a:lnTo>
                  <a:pt x="271098" y="692378"/>
                </a:lnTo>
                <a:lnTo>
                  <a:pt x="280588" y="682213"/>
                </a:lnTo>
                <a:lnTo>
                  <a:pt x="291915" y="674102"/>
                </a:lnTo>
                <a:lnTo>
                  <a:pt x="266054" y="683616"/>
                </a:lnTo>
                <a:lnTo>
                  <a:pt x="258565" y="694595"/>
                </a:lnTo>
                <a:lnTo>
                  <a:pt x="255269" y="701040"/>
                </a:lnTo>
                <a:lnTo>
                  <a:pt x="222379" y="696726"/>
                </a:lnTo>
                <a:lnTo>
                  <a:pt x="198336" y="693573"/>
                </a:lnTo>
                <a:lnTo>
                  <a:pt x="181754" y="691398"/>
                </a:lnTo>
                <a:lnTo>
                  <a:pt x="171248" y="690020"/>
                </a:lnTo>
                <a:lnTo>
                  <a:pt x="165431" y="689257"/>
                </a:lnTo>
                <a:lnTo>
                  <a:pt x="162305" y="688848"/>
                </a:lnTo>
                <a:lnTo>
                  <a:pt x="159541" y="675081"/>
                </a:lnTo>
                <a:lnTo>
                  <a:pt x="154581" y="662277"/>
                </a:lnTo>
                <a:lnTo>
                  <a:pt x="147609" y="650651"/>
                </a:lnTo>
                <a:lnTo>
                  <a:pt x="138806" y="640412"/>
                </a:lnTo>
                <a:lnTo>
                  <a:pt x="128357" y="631775"/>
                </a:lnTo>
                <a:lnTo>
                  <a:pt x="116445" y="624952"/>
                </a:lnTo>
                <a:lnTo>
                  <a:pt x="103253" y="620155"/>
                </a:lnTo>
                <a:lnTo>
                  <a:pt x="88964" y="617596"/>
                </a:lnTo>
                <a:lnTo>
                  <a:pt x="80771" y="617220"/>
                </a:lnTo>
                <a:lnTo>
                  <a:pt x="66152" y="618511"/>
                </a:lnTo>
                <a:lnTo>
                  <a:pt x="52430" y="622239"/>
                </a:lnTo>
                <a:lnTo>
                  <a:pt x="39827" y="628183"/>
                </a:lnTo>
                <a:lnTo>
                  <a:pt x="28561" y="636123"/>
                </a:lnTo>
                <a:lnTo>
                  <a:pt x="18854" y="645840"/>
                </a:lnTo>
                <a:lnTo>
                  <a:pt x="41844" y="638589"/>
                </a:lnTo>
                <a:lnTo>
                  <a:pt x="54145" y="632260"/>
                </a:lnTo>
                <a:lnTo>
                  <a:pt x="67555" y="628359"/>
                </a:lnTo>
                <a:lnTo>
                  <a:pt x="80771" y="627126"/>
                </a:lnTo>
                <a:lnTo>
                  <a:pt x="95783" y="628537"/>
                </a:lnTo>
                <a:lnTo>
                  <a:pt x="109539" y="632607"/>
                </a:lnTo>
                <a:lnTo>
                  <a:pt x="121802" y="639087"/>
                </a:lnTo>
                <a:lnTo>
                  <a:pt x="132334" y="647732"/>
                </a:lnTo>
                <a:lnTo>
                  <a:pt x="140897" y="658293"/>
                </a:lnTo>
                <a:lnTo>
                  <a:pt x="147254" y="670523"/>
                </a:lnTo>
                <a:lnTo>
                  <a:pt x="151165" y="684176"/>
                </a:lnTo>
                <a:lnTo>
                  <a:pt x="152399" y="697992"/>
                </a:lnTo>
                <a:lnTo>
                  <a:pt x="151001" y="712926"/>
                </a:lnTo>
                <a:lnTo>
                  <a:pt x="146963" y="726620"/>
                </a:lnTo>
                <a:lnTo>
                  <a:pt x="140518" y="738840"/>
                </a:lnTo>
                <a:lnTo>
                  <a:pt x="131901" y="749350"/>
                </a:lnTo>
                <a:lnTo>
                  <a:pt x="121347" y="757918"/>
                </a:lnTo>
                <a:lnTo>
                  <a:pt x="109090" y="764308"/>
                </a:lnTo>
                <a:lnTo>
                  <a:pt x="95364" y="768286"/>
                </a:lnTo>
                <a:lnTo>
                  <a:pt x="80771" y="769620"/>
                </a:lnTo>
                <a:lnTo>
                  <a:pt x="66714" y="768221"/>
                </a:lnTo>
                <a:lnTo>
                  <a:pt x="53430" y="764183"/>
                </a:lnTo>
                <a:lnTo>
                  <a:pt x="41262" y="757738"/>
                </a:lnTo>
                <a:lnTo>
                  <a:pt x="30552" y="749121"/>
                </a:lnTo>
                <a:lnTo>
                  <a:pt x="21643" y="738567"/>
                </a:lnTo>
                <a:lnTo>
                  <a:pt x="14877" y="726310"/>
                </a:lnTo>
                <a:lnTo>
                  <a:pt x="10597" y="712584"/>
                </a:lnTo>
                <a:lnTo>
                  <a:pt x="9143" y="697992"/>
                </a:lnTo>
                <a:lnTo>
                  <a:pt x="10683" y="683234"/>
                </a:lnTo>
                <a:lnTo>
                  <a:pt x="15071" y="669668"/>
                </a:lnTo>
                <a:lnTo>
                  <a:pt x="21959" y="657540"/>
                </a:lnTo>
                <a:lnTo>
                  <a:pt x="10924" y="657114"/>
                </a:lnTo>
                <a:lnTo>
                  <a:pt x="4991" y="669724"/>
                </a:lnTo>
                <a:lnTo>
                  <a:pt x="1277" y="683452"/>
                </a:lnTo>
                <a:lnTo>
                  <a:pt x="0" y="697992"/>
                </a:lnTo>
                <a:lnTo>
                  <a:pt x="1279" y="712770"/>
                </a:lnTo>
                <a:lnTo>
                  <a:pt x="4973" y="726611"/>
                </a:lnTo>
                <a:lnTo>
                  <a:pt x="10864" y="739302"/>
                </a:lnTo>
                <a:lnTo>
                  <a:pt x="18737" y="750633"/>
                </a:lnTo>
                <a:lnTo>
                  <a:pt x="28373" y="760395"/>
                </a:lnTo>
                <a:lnTo>
                  <a:pt x="39556" y="768375"/>
                </a:lnTo>
                <a:lnTo>
                  <a:pt x="52070" y="774364"/>
                </a:lnTo>
                <a:lnTo>
                  <a:pt x="65697" y="778150"/>
                </a:lnTo>
                <a:lnTo>
                  <a:pt x="80221" y="779524"/>
                </a:lnTo>
                <a:lnTo>
                  <a:pt x="80771" y="779526"/>
                </a:lnTo>
                <a:lnTo>
                  <a:pt x="95582" y="778277"/>
                </a:lnTo>
                <a:lnTo>
                  <a:pt x="109395" y="774675"/>
                </a:lnTo>
                <a:lnTo>
                  <a:pt x="122029" y="768930"/>
                </a:lnTo>
                <a:lnTo>
                  <a:pt x="133299" y="761256"/>
                </a:lnTo>
                <a:lnTo>
                  <a:pt x="143022" y="751865"/>
                </a:lnTo>
                <a:lnTo>
                  <a:pt x="151015" y="740970"/>
                </a:lnTo>
                <a:lnTo>
                  <a:pt x="157096" y="728782"/>
                </a:lnTo>
                <a:lnTo>
                  <a:pt x="161081" y="715514"/>
                </a:lnTo>
                <a:lnTo>
                  <a:pt x="162305" y="707898"/>
                </a:lnTo>
                <a:lnTo>
                  <a:pt x="194931" y="712398"/>
                </a:lnTo>
                <a:lnTo>
                  <a:pt x="218342" y="715627"/>
                </a:lnTo>
                <a:lnTo>
                  <a:pt x="234067" y="717796"/>
                </a:lnTo>
                <a:lnTo>
                  <a:pt x="243636" y="719116"/>
                </a:lnTo>
                <a:lnTo>
                  <a:pt x="248578" y="719797"/>
                </a:lnTo>
                <a:lnTo>
                  <a:pt x="248411" y="722376"/>
                </a:lnTo>
                <a:lnTo>
                  <a:pt x="248411" y="731520"/>
                </a:lnTo>
                <a:lnTo>
                  <a:pt x="249853" y="746395"/>
                </a:lnTo>
                <a:lnTo>
                  <a:pt x="253971" y="760165"/>
                </a:lnTo>
                <a:lnTo>
                  <a:pt x="260461" y="772611"/>
                </a:lnTo>
                <a:lnTo>
                  <a:pt x="269015" y="783518"/>
                </a:lnTo>
                <a:lnTo>
                  <a:pt x="279326" y="792667"/>
                </a:lnTo>
                <a:lnTo>
                  <a:pt x="291087" y="799842"/>
                </a:lnTo>
                <a:lnTo>
                  <a:pt x="303992" y="804826"/>
                </a:lnTo>
                <a:lnTo>
                  <a:pt x="317733" y="807402"/>
                </a:lnTo>
                <a:lnTo>
                  <a:pt x="324611" y="807720"/>
                </a:lnTo>
                <a:lnTo>
                  <a:pt x="339277" y="806390"/>
                </a:lnTo>
                <a:lnTo>
                  <a:pt x="352942" y="802548"/>
                </a:lnTo>
                <a:lnTo>
                  <a:pt x="365365" y="796409"/>
                </a:lnTo>
                <a:lnTo>
                  <a:pt x="376308" y="788190"/>
                </a:lnTo>
                <a:lnTo>
                  <a:pt x="385532" y="778110"/>
                </a:lnTo>
                <a:lnTo>
                  <a:pt x="392795" y="766383"/>
                </a:lnTo>
                <a:lnTo>
                  <a:pt x="397860" y="753229"/>
                </a:lnTo>
                <a:lnTo>
                  <a:pt x="400487" y="738863"/>
                </a:lnTo>
                <a:lnTo>
                  <a:pt x="400811" y="731520"/>
                </a:lnTo>
                <a:lnTo>
                  <a:pt x="399700" y="717738"/>
                </a:lnTo>
                <a:lnTo>
                  <a:pt x="396418" y="705081"/>
                </a:lnTo>
                <a:lnTo>
                  <a:pt x="391039" y="693547"/>
                </a:lnTo>
                <a:lnTo>
                  <a:pt x="383641" y="683137"/>
                </a:lnTo>
                <a:lnTo>
                  <a:pt x="374903" y="674370"/>
                </a:lnTo>
                <a:lnTo>
                  <a:pt x="396035" y="647321"/>
                </a:lnTo>
                <a:lnTo>
                  <a:pt x="412847" y="625802"/>
                </a:lnTo>
                <a:lnTo>
                  <a:pt x="425833" y="609179"/>
                </a:lnTo>
                <a:lnTo>
                  <a:pt x="435488" y="596822"/>
                </a:lnTo>
                <a:lnTo>
                  <a:pt x="442304" y="588096"/>
                </a:lnTo>
                <a:lnTo>
                  <a:pt x="446777" y="582372"/>
                </a:lnTo>
                <a:lnTo>
                  <a:pt x="449399" y="579015"/>
                </a:lnTo>
                <a:lnTo>
                  <a:pt x="451103" y="576834"/>
                </a:lnTo>
                <a:lnTo>
                  <a:pt x="467837" y="574362"/>
                </a:lnTo>
                <a:lnTo>
                  <a:pt x="455128" y="568706"/>
                </a:lnTo>
                <a:close/>
              </a:path>
              <a:path w="592074" h="807719">
                <a:moveTo>
                  <a:pt x="224027" y="28956"/>
                </a:moveTo>
                <a:lnTo>
                  <a:pt x="219455" y="31242"/>
                </a:lnTo>
                <a:lnTo>
                  <a:pt x="219455" y="44958"/>
                </a:lnTo>
                <a:lnTo>
                  <a:pt x="218354" y="59499"/>
                </a:lnTo>
                <a:lnTo>
                  <a:pt x="215157" y="73387"/>
                </a:lnTo>
                <a:lnTo>
                  <a:pt x="210028" y="86450"/>
                </a:lnTo>
                <a:lnTo>
                  <a:pt x="203130" y="98518"/>
                </a:lnTo>
                <a:lnTo>
                  <a:pt x="194626" y="109421"/>
                </a:lnTo>
                <a:lnTo>
                  <a:pt x="184677" y="118988"/>
                </a:lnTo>
                <a:lnTo>
                  <a:pt x="173448" y="127049"/>
                </a:lnTo>
                <a:lnTo>
                  <a:pt x="161101" y="133434"/>
                </a:lnTo>
                <a:lnTo>
                  <a:pt x="147798" y="137972"/>
                </a:lnTo>
                <a:lnTo>
                  <a:pt x="133702" y="140493"/>
                </a:lnTo>
                <a:lnTo>
                  <a:pt x="124205" y="140970"/>
                </a:lnTo>
                <a:lnTo>
                  <a:pt x="109720" y="139858"/>
                </a:lnTo>
                <a:lnTo>
                  <a:pt x="95883" y="136634"/>
                </a:lnTo>
                <a:lnTo>
                  <a:pt x="82863" y="131468"/>
                </a:lnTo>
                <a:lnTo>
                  <a:pt x="70828" y="124526"/>
                </a:lnTo>
                <a:lnTo>
                  <a:pt x="59946" y="115979"/>
                </a:lnTo>
                <a:lnTo>
                  <a:pt x="50386" y="105993"/>
                </a:lnTo>
                <a:lnTo>
                  <a:pt x="42316" y="94737"/>
                </a:lnTo>
                <a:lnTo>
                  <a:pt x="35904" y="82380"/>
                </a:lnTo>
                <a:lnTo>
                  <a:pt x="31319" y="69090"/>
                </a:lnTo>
                <a:lnTo>
                  <a:pt x="28729" y="55035"/>
                </a:lnTo>
                <a:lnTo>
                  <a:pt x="28193" y="44958"/>
                </a:lnTo>
                <a:lnTo>
                  <a:pt x="29010" y="32108"/>
                </a:lnTo>
                <a:lnTo>
                  <a:pt x="31867" y="19902"/>
                </a:lnTo>
                <a:lnTo>
                  <a:pt x="37380" y="8034"/>
                </a:lnTo>
                <a:lnTo>
                  <a:pt x="35813" y="4572"/>
                </a:lnTo>
                <a:lnTo>
                  <a:pt x="30479" y="2286"/>
                </a:lnTo>
                <a:lnTo>
                  <a:pt x="28193" y="0"/>
                </a:lnTo>
                <a:lnTo>
                  <a:pt x="24494" y="12055"/>
                </a:lnTo>
                <a:lnTo>
                  <a:pt x="21376" y="24305"/>
                </a:lnTo>
                <a:lnTo>
                  <a:pt x="19421" y="36942"/>
                </a:lnTo>
                <a:lnTo>
                  <a:pt x="19049" y="44958"/>
                </a:lnTo>
                <a:lnTo>
                  <a:pt x="20060" y="59375"/>
                </a:lnTo>
                <a:lnTo>
                  <a:pt x="23002" y="73247"/>
                </a:lnTo>
                <a:lnTo>
                  <a:pt x="27737" y="86429"/>
                </a:lnTo>
                <a:lnTo>
                  <a:pt x="34130" y="98774"/>
                </a:lnTo>
                <a:lnTo>
                  <a:pt x="42043" y="110139"/>
                </a:lnTo>
                <a:lnTo>
                  <a:pt x="51341" y="120377"/>
                </a:lnTo>
                <a:lnTo>
                  <a:pt x="61885" y="129344"/>
                </a:lnTo>
                <a:lnTo>
                  <a:pt x="73540" y="136895"/>
                </a:lnTo>
                <a:lnTo>
                  <a:pt x="86169" y="142883"/>
                </a:lnTo>
                <a:lnTo>
                  <a:pt x="99635" y="147164"/>
                </a:lnTo>
                <a:lnTo>
                  <a:pt x="113802" y="149593"/>
                </a:lnTo>
                <a:lnTo>
                  <a:pt x="124205" y="150114"/>
                </a:lnTo>
                <a:lnTo>
                  <a:pt x="137842" y="149188"/>
                </a:lnTo>
                <a:lnTo>
                  <a:pt x="151002" y="146516"/>
                </a:lnTo>
                <a:lnTo>
                  <a:pt x="163555" y="142250"/>
                </a:lnTo>
                <a:lnTo>
                  <a:pt x="175370" y="136546"/>
                </a:lnTo>
                <a:lnTo>
                  <a:pt x="186316" y="129559"/>
                </a:lnTo>
                <a:lnTo>
                  <a:pt x="196262" y="121442"/>
                </a:lnTo>
                <a:lnTo>
                  <a:pt x="205077" y="112350"/>
                </a:lnTo>
                <a:lnTo>
                  <a:pt x="207263" y="109728"/>
                </a:lnTo>
                <a:lnTo>
                  <a:pt x="235732" y="128918"/>
                </a:lnTo>
                <a:lnTo>
                  <a:pt x="258395" y="144194"/>
                </a:lnTo>
                <a:lnTo>
                  <a:pt x="275914" y="156003"/>
                </a:lnTo>
                <a:lnTo>
                  <a:pt x="288951" y="164791"/>
                </a:lnTo>
                <a:lnTo>
                  <a:pt x="298168" y="171004"/>
                </a:lnTo>
                <a:lnTo>
                  <a:pt x="304228" y="175088"/>
                </a:lnTo>
                <a:lnTo>
                  <a:pt x="307792" y="177491"/>
                </a:lnTo>
                <a:lnTo>
                  <a:pt x="310133" y="179070"/>
                </a:lnTo>
                <a:lnTo>
                  <a:pt x="303864" y="190198"/>
                </a:lnTo>
                <a:lnTo>
                  <a:pt x="299260" y="202223"/>
                </a:lnTo>
                <a:lnTo>
                  <a:pt x="296476" y="214836"/>
                </a:lnTo>
                <a:lnTo>
                  <a:pt x="295655" y="226314"/>
                </a:lnTo>
                <a:lnTo>
                  <a:pt x="296776" y="240836"/>
                </a:lnTo>
                <a:lnTo>
                  <a:pt x="300024" y="254672"/>
                </a:lnTo>
                <a:lnTo>
                  <a:pt x="305230" y="267658"/>
                </a:lnTo>
                <a:lnTo>
                  <a:pt x="312222" y="279632"/>
                </a:lnTo>
                <a:lnTo>
                  <a:pt x="320832" y="290430"/>
                </a:lnTo>
                <a:lnTo>
                  <a:pt x="330887" y="299891"/>
                </a:lnTo>
                <a:lnTo>
                  <a:pt x="342218" y="307850"/>
                </a:lnTo>
                <a:lnTo>
                  <a:pt x="354654" y="314146"/>
                </a:lnTo>
                <a:lnTo>
                  <a:pt x="368026" y="318615"/>
                </a:lnTo>
                <a:lnTo>
                  <a:pt x="382163" y="321095"/>
                </a:lnTo>
                <a:lnTo>
                  <a:pt x="391667" y="321564"/>
                </a:lnTo>
                <a:lnTo>
                  <a:pt x="404327" y="320461"/>
                </a:lnTo>
                <a:lnTo>
                  <a:pt x="416936" y="319281"/>
                </a:lnTo>
                <a:lnTo>
                  <a:pt x="417575" y="319278"/>
                </a:lnTo>
                <a:lnTo>
                  <a:pt x="428416" y="350740"/>
                </a:lnTo>
                <a:lnTo>
                  <a:pt x="436404" y="373926"/>
                </a:lnTo>
                <a:lnTo>
                  <a:pt x="441976" y="390099"/>
                </a:lnTo>
                <a:lnTo>
                  <a:pt x="445567" y="400521"/>
                </a:lnTo>
                <a:lnTo>
                  <a:pt x="447612" y="406457"/>
                </a:lnTo>
                <a:lnTo>
                  <a:pt x="448546" y="409169"/>
                </a:lnTo>
                <a:lnTo>
                  <a:pt x="448817" y="409956"/>
                </a:lnTo>
                <a:lnTo>
                  <a:pt x="437860" y="417350"/>
                </a:lnTo>
                <a:lnTo>
                  <a:pt x="461158" y="415072"/>
                </a:lnTo>
                <a:lnTo>
                  <a:pt x="474440" y="410416"/>
                </a:lnTo>
                <a:lnTo>
                  <a:pt x="488634" y="407986"/>
                </a:lnTo>
                <a:lnTo>
                  <a:pt x="496061" y="407670"/>
                </a:lnTo>
                <a:lnTo>
                  <a:pt x="510790" y="408891"/>
                </a:lnTo>
                <a:lnTo>
                  <a:pt x="524671" y="412420"/>
                </a:lnTo>
                <a:lnTo>
                  <a:pt x="537511" y="418059"/>
                </a:lnTo>
                <a:lnTo>
                  <a:pt x="549116" y="425608"/>
                </a:lnTo>
                <a:lnTo>
                  <a:pt x="559291" y="434866"/>
                </a:lnTo>
                <a:lnTo>
                  <a:pt x="567841" y="445634"/>
                </a:lnTo>
                <a:lnTo>
                  <a:pt x="574572" y="457713"/>
                </a:lnTo>
                <a:lnTo>
                  <a:pt x="579289" y="470902"/>
                </a:lnTo>
                <a:lnTo>
                  <a:pt x="581799" y="485002"/>
                </a:lnTo>
                <a:lnTo>
                  <a:pt x="582167" y="493014"/>
                </a:lnTo>
                <a:lnTo>
                  <a:pt x="580956" y="507678"/>
                </a:lnTo>
                <a:lnTo>
                  <a:pt x="577450" y="521505"/>
                </a:lnTo>
                <a:lnTo>
                  <a:pt x="571842" y="534301"/>
                </a:lnTo>
                <a:lnTo>
                  <a:pt x="564323" y="545875"/>
                </a:lnTo>
                <a:lnTo>
                  <a:pt x="555084" y="556035"/>
                </a:lnTo>
                <a:lnTo>
                  <a:pt x="544319" y="564589"/>
                </a:lnTo>
                <a:lnTo>
                  <a:pt x="532219" y="571345"/>
                </a:lnTo>
                <a:lnTo>
                  <a:pt x="518975" y="576111"/>
                </a:lnTo>
                <a:lnTo>
                  <a:pt x="504780" y="578696"/>
                </a:lnTo>
                <a:lnTo>
                  <a:pt x="496061" y="579120"/>
                </a:lnTo>
                <a:lnTo>
                  <a:pt x="481549" y="577898"/>
                </a:lnTo>
                <a:lnTo>
                  <a:pt x="467837" y="574362"/>
                </a:lnTo>
                <a:lnTo>
                  <a:pt x="451103" y="576834"/>
                </a:lnTo>
                <a:lnTo>
                  <a:pt x="462976" y="582026"/>
                </a:lnTo>
                <a:lnTo>
                  <a:pt x="475034" y="586075"/>
                </a:lnTo>
                <a:lnTo>
                  <a:pt x="487463" y="588518"/>
                </a:lnTo>
                <a:lnTo>
                  <a:pt x="496061" y="589026"/>
                </a:lnTo>
                <a:lnTo>
                  <a:pt x="510547" y="587914"/>
                </a:lnTo>
                <a:lnTo>
                  <a:pt x="524384" y="584690"/>
                </a:lnTo>
                <a:lnTo>
                  <a:pt x="537404" y="579524"/>
                </a:lnTo>
                <a:lnTo>
                  <a:pt x="549439" y="572582"/>
                </a:lnTo>
                <a:lnTo>
                  <a:pt x="560321" y="564035"/>
                </a:lnTo>
                <a:lnTo>
                  <a:pt x="569881" y="554049"/>
                </a:lnTo>
                <a:lnTo>
                  <a:pt x="577951" y="542793"/>
                </a:lnTo>
                <a:lnTo>
                  <a:pt x="584363" y="530436"/>
                </a:lnTo>
                <a:lnTo>
                  <a:pt x="588948" y="517146"/>
                </a:lnTo>
                <a:lnTo>
                  <a:pt x="591538" y="503091"/>
                </a:lnTo>
                <a:lnTo>
                  <a:pt x="592073" y="493014"/>
                </a:lnTo>
                <a:lnTo>
                  <a:pt x="590953" y="478667"/>
                </a:lnTo>
                <a:lnTo>
                  <a:pt x="587705" y="464938"/>
                </a:lnTo>
                <a:lnTo>
                  <a:pt x="582499" y="452001"/>
                </a:lnTo>
                <a:lnTo>
                  <a:pt x="575507" y="440030"/>
                </a:lnTo>
                <a:lnTo>
                  <a:pt x="566897" y="429199"/>
                </a:lnTo>
                <a:lnTo>
                  <a:pt x="556842" y="419682"/>
                </a:lnTo>
                <a:lnTo>
                  <a:pt x="545511" y="411653"/>
                </a:lnTo>
                <a:lnTo>
                  <a:pt x="533075" y="405287"/>
                </a:lnTo>
                <a:lnTo>
                  <a:pt x="519703" y="400758"/>
                </a:lnTo>
                <a:lnTo>
                  <a:pt x="505566" y="398240"/>
                </a:lnTo>
                <a:lnTo>
                  <a:pt x="496061" y="397764"/>
                </a:lnTo>
                <a:lnTo>
                  <a:pt x="483604" y="398975"/>
                </a:lnTo>
                <a:lnTo>
                  <a:pt x="471045" y="402080"/>
                </a:lnTo>
                <a:lnTo>
                  <a:pt x="467867" y="403098"/>
                </a:lnTo>
                <a:lnTo>
                  <a:pt x="456314" y="371851"/>
                </a:lnTo>
                <a:lnTo>
                  <a:pt x="447776" y="348760"/>
                </a:lnTo>
                <a:lnTo>
                  <a:pt x="441798" y="332590"/>
                </a:lnTo>
                <a:lnTo>
                  <a:pt x="437922" y="322110"/>
                </a:lnTo>
                <a:lnTo>
                  <a:pt x="435695" y="316084"/>
                </a:lnTo>
                <a:lnTo>
                  <a:pt x="434658" y="313281"/>
                </a:lnTo>
                <a:lnTo>
                  <a:pt x="434339" y="312420"/>
                </a:lnTo>
                <a:lnTo>
                  <a:pt x="445644" y="305416"/>
                </a:lnTo>
                <a:lnTo>
                  <a:pt x="455870" y="297127"/>
                </a:lnTo>
                <a:lnTo>
                  <a:pt x="464881" y="287643"/>
                </a:lnTo>
                <a:lnTo>
                  <a:pt x="472539" y="277057"/>
                </a:lnTo>
                <a:lnTo>
                  <a:pt x="478708" y="265459"/>
                </a:lnTo>
                <a:lnTo>
                  <a:pt x="483252" y="252941"/>
                </a:lnTo>
                <a:lnTo>
                  <a:pt x="486033" y="239593"/>
                </a:lnTo>
                <a:lnTo>
                  <a:pt x="486917" y="226314"/>
                </a:lnTo>
                <a:lnTo>
                  <a:pt x="485807" y="211734"/>
                </a:lnTo>
                <a:lnTo>
                  <a:pt x="482585" y="197847"/>
                </a:lnTo>
                <a:lnTo>
                  <a:pt x="477418" y="184818"/>
                </a:lnTo>
                <a:lnTo>
                  <a:pt x="470468" y="172812"/>
                </a:lnTo>
                <a:lnTo>
                  <a:pt x="461902" y="161993"/>
                </a:lnTo>
                <a:lnTo>
                  <a:pt x="451884" y="152527"/>
                </a:lnTo>
                <a:lnTo>
                  <a:pt x="420010" y="145762"/>
                </a:lnTo>
                <a:lnTo>
                  <a:pt x="432764" y="151449"/>
                </a:lnTo>
                <a:lnTo>
                  <a:pt x="444303" y="159059"/>
                </a:lnTo>
                <a:lnTo>
                  <a:pt x="454426" y="168391"/>
                </a:lnTo>
                <a:lnTo>
                  <a:pt x="462928" y="179242"/>
                </a:lnTo>
                <a:lnTo>
                  <a:pt x="469609" y="191410"/>
                </a:lnTo>
                <a:lnTo>
                  <a:pt x="474265" y="204692"/>
                </a:lnTo>
                <a:lnTo>
                  <a:pt x="476695" y="218886"/>
                </a:lnTo>
                <a:lnTo>
                  <a:pt x="477011" y="226314"/>
                </a:lnTo>
                <a:lnTo>
                  <a:pt x="475790" y="241042"/>
                </a:lnTo>
                <a:lnTo>
                  <a:pt x="472261" y="254923"/>
                </a:lnTo>
                <a:lnTo>
                  <a:pt x="466622" y="267763"/>
                </a:lnTo>
                <a:lnTo>
                  <a:pt x="459073" y="279368"/>
                </a:lnTo>
                <a:lnTo>
                  <a:pt x="449815" y="289543"/>
                </a:lnTo>
                <a:lnTo>
                  <a:pt x="439047" y="298093"/>
                </a:lnTo>
                <a:lnTo>
                  <a:pt x="426968" y="304824"/>
                </a:lnTo>
                <a:lnTo>
                  <a:pt x="413779" y="309541"/>
                </a:lnTo>
                <a:lnTo>
                  <a:pt x="399679" y="312051"/>
                </a:lnTo>
                <a:lnTo>
                  <a:pt x="391667" y="312420"/>
                </a:lnTo>
                <a:lnTo>
                  <a:pt x="377003" y="311208"/>
                </a:lnTo>
                <a:lnTo>
                  <a:pt x="363176" y="307702"/>
                </a:lnTo>
                <a:lnTo>
                  <a:pt x="350380" y="302094"/>
                </a:lnTo>
                <a:lnTo>
                  <a:pt x="338806" y="294575"/>
                </a:lnTo>
                <a:lnTo>
                  <a:pt x="328646" y="285336"/>
                </a:lnTo>
                <a:lnTo>
                  <a:pt x="320092" y="274571"/>
                </a:lnTo>
                <a:lnTo>
                  <a:pt x="313336" y="262471"/>
                </a:lnTo>
                <a:lnTo>
                  <a:pt x="308570" y="249227"/>
                </a:lnTo>
                <a:lnTo>
                  <a:pt x="305985" y="235032"/>
                </a:lnTo>
                <a:lnTo>
                  <a:pt x="305561" y="226314"/>
                </a:lnTo>
                <a:lnTo>
                  <a:pt x="306783" y="211801"/>
                </a:lnTo>
                <a:lnTo>
                  <a:pt x="310319" y="198089"/>
                </a:lnTo>
                <a:lnTo>
                  <a:pt x="315975" y="185380"/>
                </a:lnTo>
                <a:lnTo>
                  <a:pt x="323556" y="173871"/>
                </a:lnTo>
                <a:lnTo>
                  <a:pt x="332868" y="163764"/>
                </a:lnTo>
                <a:lnTo>
                  <a:pt x="343715" y="155257"/>
                </a:lnTo>
                <a:lnTo>
                  <a:pt x="355905" y="148551"/>
                </a:lnTo>
                <a:lnTo>
                  <a:pt x="369242" y="143845"/>
                </a:lnTo>
                <a:lnTo>
                  <a:pt x="383532" y="141338"/>
                </a:lnTo>
                <a:lnTo>
                  <a:pt x="391667" y="140970"/>
                </a:lnTo>
                <a:lnTo>
                  <a:pt x="428150" y="138309"/>
                </a:lnTo>
                <a:lnTo>
                  <a:pt x="414764" y="133887"/>
                </a:lnTo>
                <a:lnTo>
                  <a:pt x="400585" y="131476"/>
                </a:lnTo>
                <a:lnTo>
                  <a:pt x="391667" y="131064"/>
                </a:lnTo>
                <a:lnTo>
                  <a:pt x="377969" y="132007"/>
                </a:lnTo>
                <a:lnTo>
                  <a:pt x="365097" y="134745"/>
                </a:lnTo>
                <a:lnTo>
                  <a:pt x="353030" y="139140"/>
                </a:lnTo>
                <a:lnTo>
                  <a:pt x="341750" y="145055"/>
                </a:lnTo>
                <a:lnTo>
                  <a:pt x="331237" y="152353"/>
                </a:lnTo>
                <a:lnTo>
                  <a:pt x="321470" y="160896"/>
                </a:lnTo>
                <a:lnTo>
                  <a:pt x="320039" y="162306"/>
                </a:lnTo>
                <a:lnTo>
                  <a:pt x="291309" y="143578"/>
                </a:lnTo>
                <a:lnTo>
                  <a:pt x="268498" y="128708"/>
                </a:lnTo>
                <a:lnTo>
                  <a:pt x="250923" y="117252"/>
                </a:lnTo>
                <a:lnTo>
                  <a:pt x="237902" y="108764"/>
                </a:lnTo>
                <a:lnTo>
                  <a:pt x="228752" y="102800"/>
                </a:lnTo>
                <a:lnTo>
                  <a:pt x="222790" y="98913"/>
                </a:lnTo>
                <a:lnTo>
                  <a:pt x="219333" y="96660"/>
                </a:lnTo>
                <a:lnTo>
                  <a:pt x="217169" y="95250"/>
                </a:lnTo>
                <a:lnTo>
                  <a:pt x="221887" y="82907"/>
                </a:lnTo>
                <a:lnTo>
                  <a:pt x="225716" y="70565"/>
                </a:lnTo>
                <a:lnTo>
                  <a:pt x="228318" y="58222"/>
                </a:lnTo>
                <a:lnTo>
                  <a:pt x="229356" y="45880"/>
                </a:lnTo>
                <a:lnTo>
                  <a:pt x="229361" y="25908"/>
                </a:lnTo>
                <a:lnTo>
                  <a:pt x="224027" y="28956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3" name="object 43"/>
          <p:cNvSpPr/>
          <p:nvPr/>
        </p:nvSpPr>
        <p:spPr>
          <a:xfrm>
            <a:off x="7690104" y="623315"/>
            <a:ext cx="318604" cy="3169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4" name="object 44"/>
          <p:cNvSpPr/>
          <p:nvPr/>
        </p:nvSpPr>
        <p:spPr>
          <a:xfrm>
            <a:off x="7243572" y="457199"/>
            <a:ext cx="339483" cy="12649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5" name="object 45"/>
          <p:cNvSpPr/>
          <p:nvPr/>
        </p:nvSpPr>
        <p:spPr>
          <a:xfrm>
            <a:off x="7234428" y="616457"/>
            <a:ext cx="694152" cy="184091"/>
          </a:xfrm>
          <a:custGeom>
            <a:avLst/>
            <a:gdLst/>
            <a:ahLst/>
            <a:cxnLst/>
            <a:rect l="l" t="t" r="r" b="b"/>
            <a:pathLst>
              <a:path w="694152" h="184091">
                <a:moveTo>
                  <a:pt x="682885" y="15633"/>
                </a:moveTo>
                <a:lnTo>
                  <a:pt x="671127" y="10450"/>
                </a:lnTo>
                <a:lnTo>
                  <a:pt x="658909" y="6269"/>
                </a:lnTo>
                <a:lnTo>
                  <a:pt x="646266" y="3123"/>
                </a:lnTo>
                <a:lnTo>
                  <a:pt x="633231" y="1047"/>
                </a:lnTo>
                <a:lnTo>
                  <a:pt x="619837" y="74"/>
                </a:lnTo>
                <a:lnTo>
                  <a:pt x="614933" y="0"/>
                </a:lnTo>
                <a:lnTo>
                  <a:pt x="601540" y="572"/>
                </a:lnTo>
                <a:lnTo>
                  <a:pt x="588427" y="2265"/>
                </a:lnTo>
                <a:lnTo>
                  <a:pt x="575658" y="5043"/>
                </a:lnTo>
                <a:lnTo>
                  <a:pt x="563297" y="8868"/>
                </a:lnTo>
                <a:lnTo>
                  <a:pt x="551407" y="13705"/>
                </a:lnTo>
                <a:lnTo>
                  <a:pt x="589990" y="12138"/>
                </a:lnTo>
                <a:lnTo>
                  <a:pt x="604021" y="10329"/>
                </a:lnTo>
                <a:lnTo>
                  <a:pt x="614933" y="9906"/>
                </a:lnTo>
                <a:lnTo>
                  <a:pt x="629233" y="10634"/>
                </a:lnTo>
                <a:lnTo>
                  <a:pt x="643171" y="12774"/>
                </a:lnTo>
                <a:lnTo>
                  <a:pt x="656681" y="16255"/>
                </a:lnTo>
                <a:lnTo>
                  <a:pt x="694152" y="21785"/>
                </a:lnTo>
                <a:lnTo>
                  <a:pt x="682885" y="15633"/>
                </a:lnTo>
                <a:close/>
              </a:path>
              <a:path w="694152" h="184091">
                <a:moveTo>
                  <a:pt x="629652" y="324683"/>
                </a:moveTo>
                <a:lnTo>
                  <a:pt x="643942" y="322652"/>
                </a:lnTo>
                <a:lnTo>
                  <a:pt x="657752" y="319346"/>
                </a:lnTo>
                <a:lnTo>
                  <a:pt x="671030" y="314826"/>
                </a:lnTo>
                <a:lnTo>
                  <a:pt x="683723" y="309158"/>
                </a:lnTo>
                <a:lnTo>
                  <a:pt x="695780" y="302404"/>
                </a:lnTo>
                <a:lnTo>
                  <a:pt x="707149" y="294628"/>
                </a:lnTo>
                <a:lnTo>
                  <a:pt x="717777" y="285893"/>
                </a:lnTo>
                <a:lnTo>
                  <a:pt x="727612" y="276262"/>
                </a:lnTo>
                <a:lnTo>
                  <a:pt x="736603" y="265800"/>
                </a:lnTo>
                <a:lnTo>
                  <a:pt x="744697" y="254569"/>
                </a:lnTo>
                <a:lnTo>
                  <a:pt x="751842" y="242633"/>
                </a:lnTo>
                <a:lnTo>
                  <a:pt x="757987" y="230056"/>
                </a:lnTo>
                <a:lnTo>
                  <a:pt x="763078" y="216900"/>
                </a:lnTo>
                <a:lnTo>
                  <a:pt x="767065" y="203230"/>
                </a:lnTo>
                <a:lnTo>
                  <a:pt x="769894" y="189109"/>
                </a:lnTo>
                <a:lnTo>
                  <a:pt x="771514" y="174600"/>
                </a:lnTo>
                <a:lnTo>
                  <a:pt x="771905" y="163068"/>
                </a:lnTo>
                <a:lnTo>
                  <a:pt x="771462" y="149648"/>
                </a:lnTo>
                <a:lnTo>
                  <a:pt x="770126" y="136642"/>
                </a:lnTo>
                <a:lnTo>
                  <a:pt x="767887" y="124021"/>
                </a:lnTo>
                <a:lnTo>
                  <a:pt x="764736" y="111759"/>
                </a:lnTo>
                <a:lnTo>
                  <a:pt x="760664" y="99826"/>
                </a:lnTo>
                <a:lnTo>
                  <a:pt x="755662" y="88195"/>
                </a:lnTo>
                <a:lnTo>
                  <a:pt x="749720" y="76837"/>
                </a:lnTo>
                <a:lnTo>
                  <a:pt x="743711" y="67056"/>
                </a:lnTo>
                <a:lnTo>
                  <a:pt x="767436" y="40566"/>
                </a:lnTo>
                <a:lnTo>
                  <a:pt x="787928" y="17685"/>
                </a:lnTo>
                <a:lnTo>
                  <a:pt x="805426" y="-1852"/>
                </a:lnTo>
                <a:lnTo>
                  <a:pt x="820166" y="-18310"/>
                </a:lnTo>
                <a:lnTo>
                  <a:pt x="832384" y="-31952"/>
                </a:lnTo>
                <a:lnTo>
                  <a:pt x="842317" y="-43043"/>
                </a:lnTo>
                <a:lnTo>
                  <a:pt x="850201" y="-51846"/>
                </a:lnTo>
                <a:lnTo>
                  <a:pt x="856274" y="-58627"/>
                </a:lnTo>
                <a:lnTo>
                  <a:pt x="860771" y="-63648"/>
                </a:lnTo>
                <a:lnTo>
                  <a:pt x="863929" y="-67175"/>
                </a:lnTo>
                <a:lnTo>
                  <a:pt x="867176" y="-70800"/>
                </a:lnTo>
                <a:lnTo>
                  <a:pt x="867918" y="-71627"/>
                </a:lnTo>
                <a:lnTo>
                  <a:pt x="878044" y="-63798"/>
                </a:lnTo>
                <a:lnTo>
                  <a:pt x="888830" y="-56989"/>
                </a:lnTo>
                <a:lnTo>
                  <a:pt x="900211" y="-51211"/>
                </a:lnTo>
                <a:lnTo>
                  <a:pt x="912125" y="-46473"/>
                </a:lnTo>
                <a:lnTo>
                  <a:pt x="924507" y="-42784"/>
                </a:lnTo>
                <a:lnTo>
                  <a:pt x="937295" y="-40153"/>
                </a:lnTo>
                <a:lnTo>
                  <a:pt x="950423" y="-38589"/>
                </a:lnTo>
                <a:lnTo>
                  <a:pt x="963168" y="-38099"/>
                </a:lnTo>
                <a:lnTo>
                  <a:pt x="977874" y="-38788"/>
                </a:lnTo>
                <a:lnTo>
                  <a:pt x="992153" y="-40807"/>
                </a:lnTo>
                <a:lnTo>
                  <a:pt x="1005947" y="-44091"/>
                </a:lnTo>
                <a:lnTo>
                  <a:pt x="1019197" y="-48573"/>
                </a:lnTo>
                <a:lnTo>
                  <a:pt x="1031844" y="-54184"/>
                </a:lnTo>
                <a:lnTo>
                  <a:pt x="1043832" y="-60859"/>
                </a:lnTo>
                <a:lnTo>
                  <a:pt x="1055101" y="-68530"/>
                </a:lnTo>
                <a:lnTo>
                  <a:pt x="1065593" y="-77129"/>
                </a:lnTo>
                <a:lnTo>
                  <a:pt x="1075250" y="-86590"/>
                </a:lnTo>
                <a:lnTo>
                  <a:pt x="1084014" y="-96846"/>
                </a:lnTo>
                <a:lnTo>
                  <a:pt x="1091826" y="-107830"/>
                </a:lnTo>
                <a:lnTo>
                  <a:pt x="1098628" y="-119474"/>
                </a:lnTo>
                <a:lnTo>
                  <a:pt x="1104362" y="-131711"/>
                </a:lnTo>
                <a:lnTo>
                  <a:pt x="1108971" y="-144475"/>
                </a:lnTo>
                <a:lnTo>
                  <a:pt x="1112394" y="-157697"/>
                </a:lnTo>
                <a:lnTo>
                  <a:pt x="1112695" y="-159257"/>
                </a:lnTo>
                <a:lnTo>
                  <a:pt x="1102637" y="-159257"/>
                </a:lnTo>
                <a:lnTo>
                  <a:pt x="1100133" y="-148925"/>
                </a:lnTo>
                <a:lnTo>
                  <a:pt x="1095579" y="-136044"/>
                </a:lnTo>
                <a:lnTo>
                  <a:pt x="1089792" y="-123737"/>
                </a:lnTo>
                <a:lnTo>
                  <a:pt x="1082850" y="-112077"/>
                </a:lnTo>
                <a:lnTo>
                  <a:pt x="1074833" y="-101138"/>
                </a:lnTo>
                <a:lnTo>
                  <a:pt x="1065819" y="-90994"/>
                </a:lnTo>
                <a:lnTo>
                  <a:pt x="1055885" y="-81718"/>
                </a:lnTo>
                <a:lnTo>
                  <a:pt x="1045111" y="-73384"/>
                </a:lnTo>
                <a:lnTo>
                  <a:pt x="1033575" y="-66067"/>
                </a:lnTo>
                <a:lnTo>
                  <a:pt x="1021356" y="-59839"/>
                </a:lnTo>
                <a:lnTo>
                  <a:pt x="1008532" y="-54775"/>
                </a:lnTo>
                <a:lnTo>
                  <a:pt x="995181" y="-50948"/>
                </a:lnTo>
                <a:lnTo>
                  <a:pt x="981382" y="-48433"/>
                </a:lnTo>
                <a:lnTo>
                  <a:pt x="967214" y="-47302"/>
                </a:lnTo>
                <a:lnTo>
                  <a:pt x="963168" y="-47243"/>
                </a:lnTo>
                <a:lnTo>
                  <a:pt x="948700" y="-47980"/>
                </a:lnTo>
                <a:lnTo>
                  <a:pt x="934664" y="-50141"/>
                </a:lnTo>
                <a:lnTo>
                  <a:pt x="921129" y="-53650"/>
                </a:lnTo>
                <a:lnTo>
                  <a:pt x="908164" y="-58431"/>
                </a:lnTo>
                <a:lnTo>
                  <a:pt x="895838" y="-64411"/>
                </a:lnTo>
                <a:lnTo>
                  <a:pt x="884219" y="-71514"/>
                </a:lnTo>
                <a:lnTo>
                  <a:pt x="873377" y="-79664"/>
                </a:lnTo>
                <a:lnTo>
                  <a:pt x="863379" y="-88786"/>
                </a:lnTo>
                <a:lnTo>
                  <a:pt x="854296" y="-98805"/>
                </a:lnTo>
                <a:lnTo>
                  <a:pt x="846195" y="-109646"/>
                </a:lnTo>
                <a:lnTo>
                  <a:pt x="839145" y="-121234"/>
                </a:lnTo>
                <a:lnTo>
                  <a:pt x="833216" y="-133493"/>
                </a:lnTo>
                <a:lnTo>
                  <a:pt x="828477" y="-146348"/>
                </a:lnTo>
                <a:lnTo>
                  <a:pt x="825116" y="-159257"/>
                </a:lnTo>
                <a:lnTo>
                  <a:pt x="813953" y="-159257"/>
                </a:lnTo>
                <a:lnTo>
                  <a:pt x="816822" y="-149534"/>
                </a:lnTo>
                <a:lnTo>
                  <a:pt x="821418" y="-137287"/>
                </a:lnTo>
                <a:lnTo>
                  <a:pt x="826822" y="-125603"/>
                </a:lnTo>
                <a:lnTo>
                  <a:pt x="833015" y="-114521"/>
                </a:lnTo>
                <a:lnTo>
                  <a:pt x="839976" y="-104081"/>
                </a:lnTo>
                <a:lnTo>
                  <a:pt x="847687" y="-94322"/>
                </a:lnTo>
                <a:lnTo>
                  <a:pt x="848868" y="-92963"/>
                </a:lnTo>
                <a:lnTo>
                  <a:pt x="825143" y="-66474"/>
                </a:lnTo>
                <a:lnTo>
                  <a:pt x="804651" y="-43593"/>
                </a:lnTo>
                <a:lnTo>
                  <a:pt x="787153" y="-24055"/>
                </a:lnTo>
                <a:lnTo>
                  <a:pt x="772413" y="-7597"/>
                </a:lnTo>
                <a:lnTo>
                  <a:pt x="760195" y="6044"/>
                </a:lnTo>
                <a:lnTo>
                  <a:pt x="750262" y="17135"/>
                </a:lnTo>
                <a:lnTo>
                  <a:pt x="742378" y="25938"/>
                </a:lnTo>
                <a:lnTo>
                  <a:pt x="736305" y="32719"/>
                </a:lnTo>
                <a:lnTo>
                  <a:pt x="731808" y="37740"/>
                </a:lnTo>
                <a:lnTo>
                  <a:pt x="728650" y="41267"/>
                </a:lnTo>
                <a:lnTo>
                  <a:pt x="725403" y="44892"/>
                </a:lnTo>
                <a:lnTo>
                  <a:pt x="724661" y="45720"/>
                </a:lnTo>
                <a:lnTo>
                  <a:pt x="715073" y="36862"/>
                </a:lnTo>
                <a:lnTo>
                  <a:pt x="704892" y="28873"/>
                </a:lnTo>
                <a:lnTo>
                  <a:pt x="694152" y="21785"/>
                </a:lnTo>
                <a:lnTo>
                  <a:pt x="656681" y="16255"/>
                </a:lnTo>
                <a:lnTo>
                  <a:pt x="669693" y="21008"/>
                </a:lnTo>
                <a:lnTo>
                  <a:pt x="682141" y="26961"/>
                </a:lnTo>
                <a:lnTo>
                  <a:pt x="693956" y="34046"/>
                </a:lnTo>
                <a:lnTo>
                  <a:pt x="705071" y="42193"/>
                </a:lnTo>
                <a:lnTo>
                  <a:pt x="715416" y="51331"/>
                </a:lnTo>
                <a:lnTo>
                  <a:pt x="724925" y="61391"/>
                </a:lnTo>
                <a:lnTo>
                  <a:pt x="733530" y="72302"/>
                </a:lnTo>
                <a:lnTo>
                  <a:pt x="741161" y="83996"/>
                </a:lnTo>
                <a:lnTo>
                  <a:pt x="747752" y="96401"/>
                </a:lnTo>
                <a:lnTo>
                  <a:pt x="753235" y="109449"/>
                </a:lnTo>
                <a:lnTo>
                  <a:pt x="757541" y="123068"/>
                </a:lnTo>
                <a:lnTo>
                  <a:pt x="760603" y="137190"/>
                </a:lnTo>
                <a:lnTo>
                  <a:pt x="762352" y="151744"/>
                </a:lnTo>
                <a:lnTo>
                  <a:pt x="762761" y="163068"/>
                </a:lnTo>
                <a:lnTo>
                  <a:pt x="762053" y="177813"/>
                </a:lnTo>
                <a:lnTo>
                  <a:pt x="759974" y="192193"/>
                </a:lnTo>
                <a:lnTo>
                  <a:pt x="756592" y="206135"/>
                </a:lnTo>
                <a:lnTo>
                  <a:pt x="751976" y="219568"/>
                </a:lnTo>
                <a:lnTo>
                  <a:pt x="746194" y="232422"/>
                </a:lnTo>
                <a:lnTo>
                  <a:pt x="739316" y="244623"/>
                </a:lnTo>
                <a:lnTo>
                  <a:pt x="731408" y="256102"/>
                </a:lnTo>
                <a:lnTo>
                  <a:pt x="722541" y="266786"/>
                </a:lnTo>
                <a:lnTo>
                  <a:pt x="712782" y="276605"/>
                </a:lnTo>
                <a:lnTo>
                  <a:pt x="702200" y="285486"/>
                </a:lnTo>
                <a:lnTo>
                  <a:pt x="690864" y="293358"/>
                </a:lnTo>
                <a:lnTo>
                  <a:pt x="678841" y="300150"/>
                </a:lnTo>
                <a:lnTo>
                  <a:pt x="666201" y="305791"/>
                </a:lnTo>
                <a:lnTo>
                  <a:pt x="653012" y="310208"/>
                </a:lnTo>
                <a:lnTo>
                  <a:pt x="639342" y="313331"/>
                </a:lnTo>
                <a:lnTo>
                  <a:pt x="625260" y="315088"/>
                </a:lnTo>
                <a:lnTo>
                  <a:pt x="614933" y="315468"/>
                </a:lnTo>
                <a:lnTo>
                  <a:pt x="600598" y="314735"/>
                </a:lnTo>
                <a:lnTo>
                  <a:pt x="586625" y="312586"/>
                </a:lnTo>
                <a:lnTo>
                  <a:pt x="573084" y="309090"/>
                </a:lnTo>
                <a:lnTo>
                  <a:pt x="560042" y="304321"/>
                </a:lnTo>
                <a:lnTo>
                  <a:pt x="547569" y="298348"/>
                </a:lnTo>
                <a:lnTo>
                  <a:pt x="535733" y="291244"/>
                </a:lnTo>
                <a:lnTo>
                  <a:pt x="524603" y="283080"/>
                </a:lnTo>
                <a:lnTo>
                  <a:pt x="514246" y="273927"/>
                </a:lnTo>
                <a:lnTo>
                  <a:pt x="504732" y="263857"/>
                </a:lnTo>
                <a:lnTo>
                  <a:pt x="496128" y="252942"/>
                </a:lnTo>
                <a:lnTo>
                  <a:pt x="488504" y="241252"/>
                </a:lnTo>
                <a:lnTo>
                  <a:pt x="481928" y="228859"/>
                </a:lnTo>
                <a:lnTo>
                  <a:pt x="476468" y="215835"/>
                </a:lnTo>
                <a:lnTo>
                  <a:pt x="472193" y="202251"/>
                </a:lnTo>
                <a:lnTo>
                  <a:pt x="469172" y="188178"/>
                </a:lnTo>
                <a:lnTo>
                  <a:pt x="467472" y="173688"/>
                </a:lnTo>
                <a:lnTo>
                  <a:pt x="467105" y="163068"/>
                </a:lnTo>
                <a:lnTo>
                  <a:pt x="467810" y="148231"/>
                </a:lnTo>
                <a:lnTo>
                  <a:pt x="469879" y="133774"/>
                </a:lnTo>
                <a:lnTo>
                  <a:pt x="473244" y="119766"/>
                </a:lnTo>
                <a:lnTo>
                  <a:pt x="477838" y="106276"/>
                </a:lnTo>
                <a:lnTo>
                  <a:pt x="483591" y="93376"/>
                </a:lnTo>
                <a:lnTo>
                  <a:pt x="490437" y="81134"/>
                </a:lnTo>
                <a:lnTo>
                  <a:pt x="498307" y="69621"/>
                </a:lnTo>
                <a:lnTo>
                  <a:pt x="507134" y="58907"/>
                </a:lnTo>
                <a:lnTo>
                  <a:pt x="516849" y="49061"/>
                </a:lnTo>
                <a:lnTo>
                  <a:pt x="527385" y="40153"/>
                </a:lnTo>
                <a:lnTo>
                  <a:pt x="538673" y="32254"/>
                </a:lnTo>
                <a:lnTo>
                  <a:pt x="550645" y="25433"/>
                </a:lnTo>
                <a:lnTo>
                  <a:pt x="563234" y="19760"/>
                </a:lnTo>
                <a:lnTo>
                  <a:pt x="576372" y="15305"/>
                </a:lnTo>
                <a:lnTo>
                  <a:pt x="589990" y="12138"/>
                </a:lnTo>
                <a:lnTo>
                  <a:pt x="551407" y="13705"/>
                </a:lnTo>
                <a:lnTo>
                  <a:pt x="540053" y="19518"/>
                </a:lnTo>
                <a:lnTo>
                  <a:pt x="529298" y="26269"/>
                </a:lnTo>
                <a:lnTo>
                  <a:pt x="519683" y="33528"/>
                </a:lnTo>
                <a:lnTo>
                  <a:pt x="492428" y="9822"/>
                </a:lnTo>
                <a:lnTo>
                  <a:pt x="468050" y="-11380"/>
                </a:lnTo>
                <a:lnTo>
                  <a:pt x="446389" y="-30220"/>
                </a:lnTo>
                <a:lnTo>
                  <a:pt x="427284" y="-46836"/>
                </a:lnTo>
                <a:lnTo>
                  <a:pt x="410575" y="-61368"/>
                </a:lnTo>
                <a:lnTo>
                  <a:pt x="396101" y="-73957"/>
                </a:lnTo>
                <a:lnTo>
                  <a:pt x="383703" y="-84740"/>
                </a:lnTo>
                <a:lnTo>
                  <a:pt x="373219" y="-93859"/>
                </a:lnTo>
                <a:lnTo>
                  <a:pt x="364488" y="-101452"/>
                </a:lnTo>
                <a:lnTo>
                  <a:pt x="357351" y="-107660"/>
                </a:lnTo>
                <a:lnTo>
                  <a:pt x="351646" y="-112621"/>
                </a:lnTo>
                <a:lnTo>
                  <a:pt x="347214" y="-116476"/>
                </a:lnTo>
                <a:lnTo>
                  <a:pt x="343894" y="-119364"/>
                </a:lnTo>
                <a:lnTo>
                  <a:pt x="339946" y="-122798"/>
                </a:lnTo>
                <a:lnTo>
                  <a:pt x="338327" y="-124205"/>
                </a:lnTo>
                <a:lnTo>
                  <a:pt x="344538" y="-134924"/>
                </a:lnTo>
                <a:lnTo>
                  <a:pt x="349565" y="-146327"/>
                </a:lnTo>
                <a:lnTo>
                  <a:pt x="353928" y="-158676"/>
                </a:lnTo>
                <a:lnTo>
                  <a:pt x="354115" y="-159257"/>
                </a:lnTo>
                <a:lnTo>
                  <a:pt x="342564" y="-159257"/>
                </a:lnTo>
                <a:lnTo>
                  <a:pt x="339167" y="-149828"/>
                </a:lnTo>
                <a:lnTo>
                  <a:pt x="333754" y="-137784"/>
                </a:lnTo>
                <a:lnTo>
                  <a:pt x="327479" y="-126218"/>
                </a:lnTo>
                <a:lnTo>
                  <a:pt x="320401" y="-115172"/>
                </a:lnTo>
                <a:lnTo>
                  <a:pt x="312577" y="-104691"/>
                </a:lnTo>
                <a:lnTo>
                  <a:pt x="304065" y="-94817"/>
                </a:lnTo>
                <a:lnTo>
                  <a:pt x="294923" y="-85595"/>
                </a:lnTo>
                <a:lnTo>
                  <a:pt x="285209" y="-77066"/>
                </a:lnTo>
                <a:lnTo>
                  <a:pt x="274980" y="-69275"/>
                </a:lnTo>
                <a:lnTo>
                  <a:pt x="264294" y="-62265"/>
                </a:lnTo>
                <a:lnTo>
                  <a:pt x="255269" y="-57149"/>
                </a:lnTo>
                <a:lnTo>
                  <a:pt x="250697" y="-54863"/>
                </a:lnTo>
                <a:lnTo>
                  <a:pt x="247650" y="-54863"/>
                </a:lnTo>
                <a:lnTo>
                  <a:pt x="245363" y="-51815"/>
                </a:lnTo>
                <a:lnTo>
                  <a:pt x="233528" y="-47286"/>
                </a:lnTo>
                <a:lnTo>
                  <a:pt x="221322" y="-43662"/>
                </a:lnTo>
                <a:lnTo>
                  <a:pt x="208828" y="-40942"/>
                </a:lnTo>
                <a:lnTo>
                  <a:pt x="196129" y="-39127"/>
                </a:lnTo>
                <a:lnTo>
                  <a:pt x="183305" y="-38216"/>
                </a:lnTo>
                <a:lnTo>
                  <a:pt x="176784" y="-38099"/>
                </a:lnTo>
                <a:lnTo>
                  <a:pt x="163255" y="-38606"/>
                </a:lnTo>
                <a:lnTo>
                  <a:pt x="150161" y="-40109"/>
                </a:lnTo>
                <a:lnTo>
                  <a:pt x="137484" y="-42582"/>
                </a:lnTo>
                <a:lnTo>
                  <a:pt x="125203" y="-46001"/>
                </a:lnTo>
                <a:lnTo>
                  <a:pt x="113301" y="-50340"/>
                </a:lnTo>
                <a:lnTo>
                  <a:pt x="101757" y="-55574"/>
                </a:lnTo>
                <a:lnTo>
                  <a:pt x="90554" y="-61678"/>
                </a:lnTo>
                <a:lnTo>
                  <a:pt x="79672" y="-68627"/>
                </a:lnTo>
                <a:lnTo>
                  <a:pt x="69341" y="-76199"/>
                </a:lnTo>
                <a:lnTo>
                  <a:pt x="64769" y="-78485"/>
                </a:lnTo>
                <a:lnTo>
                  <a:pt x="62484" y="-80771"/>
                </a:lnTo>
                <a:lnTo>
                  <a:pt x="53192" y="-89530"/>
                </a:lnTo>
                <a:lnTo>
                  <a:pt x="44510" y="-99001"/>
                </a:lnTo>
                <a:lnTo>
                  <a:pt x="36500" y="-109111"/>
                </a:lnTo>
                <a:lnTo>
                  <a:pt x="29223" y="-119789"/>
                </a:lnTo>
                <a:lnTo>
                  <a:pt x="22741" y="-130964"/>
                </a:lnTo>
                <a:lnTo>
                  <a:pt x="17115" y="-142563"/>
                </a:lnTo>
                <a:lnTo>
                  <a:pt x="12406" y="-154515"/>
                </a:lnTo>
                <a:lnTo>
                  <a:pt x="10884" y="-159257"/>
                </a:lnTo>
                <a:lnTo>
                  <a:pt x="973" y="-159257"/>
                </a:lnTo>
                <a:lnTo>
                  <a:pt x="4072" y="-149551"/>
                </a:lnTo>
                <a:lnTo>
                  <a:pt x="9071" y="-137252"/>
                </a:lnTo>
                <a:lnTo>
                  <a:pt x="14924" y="-125465"/>
                </a:lnTo>
                <a:lnTo>
                  <a:pt x="21558" y="-114246"/>
                </a:lnTo>
                <a:lnTo>
                  <a:pt x="28902" y="-103651"/>
                </a:lnTo>
                <a:lnTo>
                  <a:pt x="36882" y="-93737"/>
                </a:lnTo>
                <a:lnTo>
                  <a:pt x="45427" y="-84559"/>
                </a:lnTo>
                <a:lnTo>
                  <a:pt x="54465" y="-76174"/>
                </a:lnTo>
                <a:lnTo>
                  <a:pt x="57150" y="-73913"/>
                </a:lnTo>
                <a:lnTo>
                  <a:pt x="59435" y="-71627"/>
                </a:lnTo>
                <a:lnTo>
                  <a:pt x="64769" y="-68579"/>
                </a:lnTo>
                <a:lnTo>
                  <a:pt x="67056" y="-66293"/>
                </a:lnTo>
                <a:lnTo>
                  <a:pt x="77321" y="-58880"/>
                </a:lnTo>
                <a:lnTo>
                  <a:pt x="88096" y="-52164"/>
                </a:lnTo>
                <a:lnTo>
                  <a:pt x="99347" y="-46188"/>
                </a:lnTo>
                <a:lnTo>
                  <a:pt x="111037" y="-40994"/>
                </a:lnTo>
                <a:lnTo>
                  <a:pt x="123130" y="-36622"/>
                </a:lnTo>
                <a:lnTo>
                  <a:pt x="135590" y="-33116"/>
                </a:lnTo>
                <a:lnTo>
                  <a:pt x="148381" y="-30516"/>
                </a:lnTo>
                <a:lnTo>
                  <a:pt x="161468" y="-28865"/>
                </a:lnTo>
                <a:lnTo>
                  <a:pt x="174815" y="-28205"/>
                </a:lnTo>
                <a:lnTo>
                  <a:pt x="176784" y="-28193"/>
                </a:lnTo>
                <a:lnTo>
                  <a:pt x="190219" y="-28620"/>
                </a:lnTo>
                <a:lnTo>
                  <a:pt x="203232" y="-29918"/>
                </a:lnTo>
                <a:lnTo>
                  <a:pt x="215822" y="-32111"/>
                </a:lnTo>
                <a:lnTo>
                  <a:pt x="227989" y="-35223"/>
                </a:lnTo>
                <a:lnTo>
                  <a:pt x="239733" y="-39281"/>
                </a:lnTo>
                <a:lnTo>
                  <a:pt x="247650" y="-42671"/>
                </a:lnTo>
                <a:lnTo>
                  <a:pt x="250697" y="-44957"/>
                </a:lnTo>
                <a:lnTo>
                  <a:pt x="252984" y="-44957"/>
                </a:lnTo>
                <a:lnTo>
                  <a:pt x="257556" y="-47243"/>
                </a:lnTo>
                <a:lnTo>
                  <a:pt x="268441" y="-53318"/>
                </a:lnTo>
                <a:lnTo>
                  <a:pt x="279237" y="-60262"/>
                </a:lnTo>
                <a:lnTo>
                  <a:pt x="289745" y="-67975"/>
                </a:lnTo>
                <a:lnTo>
                  <a:pt x="299766" y="-76358"/>
                </a:lnTo>
                <a:lnTo>
                  <a:pt x="309105" y="-85313"/>
                </a:lnTo>
                <a:lnTo>
                  <a:pt x="317562" y="-94742"/>
                </a:lnTo>
                <a:lnTo>
                  <a:pt x="321563" y="-99821"/>
                </a:lnTo>
                <a:lnTo>
                  <a:pt x="348879" y="-76274"/>
                </a:lnTo>
                <a:lnTo>
                  <a:pt x="373225" y="-55285"/>
                </a:lnTo>
                <a:lnTo>
                  <a:pt x="394773" y="-36710"/>
                </a:lnTo>
                <a:lnTo>
                  <a:pt x="413693" y="-20400"/>
                </a:lnTo>
                <a:lnTo>
                  <a:pt x="430156" y="-6208"/>
                </a:lnTo>
                <a:lnTo>
                  <a:pt x="444333" y="6013"/>
                </a:lnTo>
                <a:lnTo>
                  <a:pt x="456394" y="16411"/>
                </a:lnTo>
                <a:lnTo>
                  <a:pt x="466512" y="25133"/>
                </a:lnTo>
                <a:lnTo>
                  <a:pt x="474856" y="32326"/>
                </a:lnTo>
                <a:lnTo>
                  <a:pt x="481598" y="38138"/>
                </a:lnTo>
                <a:lnTo>
                  <a:pt x="486908" y="42716"/>
                </a:lnTo>
                <a:lnTo>
                  <a:pt x="490957" y="46207"/>
                </a:lnTo>
                <a:lnTo>
                  <a:pt x="493917" y="48758"/>
                </a:lnTo>
                <a:lnTo>
                  <a:pt x="497249" y="51631"/>
                </a:lnTo>
                <a:lnTo>
                  <a:pt x="498347" y="52578"/>
                </a:lnTo>
                <a:lnTo>
                  <a:pt x="490949" y="62270"/>
                </a:lnTo>
                <a:lnTo>
                  <a:pt x="484105" y="72574"/>
                </a:lnTo>
                <a:lnTo>
                  <a:pt x="477891" y="83459"/>
                </a:lnTo>
                <a:lnTo>
                  <a:pt x="472380" y="94898"/>
                </a:lnTo>
                <a:lnTo>
                  <a:pt x="467648" y="106861"/>
                </a:lnTo>
                <a:lnTo>
                  <a:pt x="463769" y="119320"/>
                </a:lnTo>
                <a:lnTo>
                  <a:pt x="460819" y="132245"/>
                </a:lnTo>
                <a:lnTo>
                  <a:pt x="458871" y="145609"/>
                </a:lnTo>
                <a:lnTo>
                  <a:pt x="458002" y="159381"/>
                </a:lnTo>
                <a:lnTo>
                  <a:pt x="457961" y="163068"/>
                </a:lnTo>
                <a:lnTo>
                  <a:pt x="458624" y="177835"/>
                </a:lnTo>
                <a:lnTo>
                  <a:pt x="460573" y="192263"/>
                </a:lnTo>
                <a:lnTo>
                  <a:pt x="463747" y="206290"/>
                </a:lnTo>
                <a:lnTo>
                  <a:pt x="468089" y="219852"/>
                </a:lnTo>
                <a:lnTo>
                  <a:pt x="473539" y="232885"/>
                </a:lnTo>
                <a:lnTo>
                  <a:pt x="480036" y="245326"/>
                </a:lnTo>
                <a:lnTo>
                  <a:pt x="487522" y="257112"/>
                </a:lnTo>
                <a:lnTo>
                  <a:pt x="495938" y="268179"/>
                </a:lnTo>
                <a:lnTo>
                  <a:pt x="505224" y="278463"/>
                </a:lnTo>
                <a:lnTo>
                  <a:pt x="515321" y="287901"/>
                </a:lnTo>
                <a:lnTo>
                  <a:pt x="526168" y="296430"/>
                </a:lnTo>
                <a:lnTo>
                  <a:pt x="537708" y="303986"/>
                </a:lnTo>
                <a:lnTo>
                  <a:pt x="549880" y="310506"/>
                </a:lnTo>
                <a:lnTo>
                  <a:pt x="562625" y="315926"/>
                </a:lnTo>
                <a:lnTo>
                  <a:pt x="575884" y="320182"/>
                </a:lnTo>
                <a:lnTo>
                  <a:pt x="589597" y="323213"/>
                </a:lnTo>
                <a:lnTo>
                  <a:pt x="603706" y="324953"/>
                </a:lnTo>
                <a:lnTo>
                  <a:pt x="614933" y="325374"/>
                </a:lnTo>
                <a:lnTo>
                  <a:pt x="629652" y="324683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6" name="object 46"/>
          <p:cNvSpPr/>
          <p:nvPr/>
        </p:nvSpPr>
        <p:spPr>
          <a:xfrm>
            <a:off x="8436102" y="656764"/>
            <a:ext cx="359664" cy="272796"/>
          </a:xfrm>
          <a:custGeom>
            <a:avLst/>
            <a:gdLst/>
            <a:ahLst/>
            <a:cxnLst/>
            <a:rect l="l" t="t" r="r" b="b"/>
            <a:pathLst>
              <a:path w="359664" h="272796">
                <a:moveTo>
                  <a:pt x="359663" y="41227"/>
                </a:moveTo>
                <a:lnTo>
                  <a:pt x="349336" y="34816"/>
                </a:lnTo>
                <a:lnTo>
                  <a:pt x="337303" y="30408"/>
                </a:lnTo>
                <a:lnTo>
                  <a:pt x="324196" y="28003"/>
                </a:lnTo>
                <a:lnTo>
                  <a:pt x="314705" y="27511"/>
                </a:lnTo>
                <a:lnTo>
                  <a:pt x="300901" y="28870"/>
                </a:lnTo>
                <a:lnTo>
                  <a:pt x="287947" y="32770"/>
                </a:lnTo>
                <a:lnTo>
                  <a:pt x="276060" y="38942"/>
                </a:lnTo>
                <a:lnTo>
                  <a:pt x="314705" y="36655"/>
                </a:lnTo>
                <a:lnTo>
                  <a:pt x="329035" y="38193"/>
                </a:lnTo>
                <a:lnTo>
                  <a:pt x="342117" y="42613"/>
                </a:lnTo>
                <a:lnTo>
                  <a:pt x="359663" y="41227"/>
                </a:lnTo>
                <a:close/>
              </a:path>
              <a:path w="359664" h="272796">
                <a:moveTo>
                  <a:pt x="328883" y="188464"/>
                </a:moveTo>
                <a:lnTo>
                  <a:pt x="342134" y="184556"/>
                </a:lnTo>
                <a:lnTo>
                  <a:pt x="354243" y="178325"/>
                </a:lnTo>
                <a:lnTo>
                  <a:pt x="364995" y="169997"/>
                </a:lnTo>
                <a:lnTo>
                  <a:pt x="374173" y="159804"/>
                </a:lnTo>
                <a:lnTo>
                  <a:pt x="381564" y="147972"/>
                </a:lnTo>
                <a:lnTo>
                  <a:pt x="386950" y="134733"/>
                </a:lnTo>
                <a:lnTo>
                  <a:pt x="390116" y="120314"/>
                </a:lnTo>
                <a:lnTo>
                  <a:pt x="390905" y="108283"/>
                </a:lnTo>
                <a:lnTo>
                  <a:pt x="390142" y="95186"/>
                </a:lnTo>
                <a:lnTo>
                  <a:pt x="387703" y="82425"/>
                </a:lnTo>
                <a:lnTo>
                  <a:pt x="383365" y="70331"/>
                </a:lnTo>
                <a:lnTo>
                  <a:pt x="376905" y="59241"/>
                </a:lnTo>
                <a:lnTo>
                  <a:pt x="374141" y="55705"/>
                </a:lnTo>
                <a:lnTo>
                  <a:pt x="395460" y="28554"/>
                </a:lnTo>
                <a:lnTo>
                  <a:pt x="412653" y="6658"/>
                </a:lnTo>
                <a:lnTo>
                  <a:pt x="426163" y="-10548"/>
                </a:lnTo>
                <a:lnTo>
                  <a:pt x="436436" y="-23631"/>
                </a:lnTo>
                <a:lnTo>
                  <a:pt x="443913" y="-33155"/>
                </a:lnTo>
                <a:lnTo>
                  <a:pt x="449040" y="-39684"/>
                </a:lnTo>
                <a:lnTo>
                  <a:pt x="452260" y="-43784"/>
                </a:lnTo>
                <a:lnTo>
                  <a:pt x="454752" y="-46958"/>
                </a:lnTo>
                <a:lnTo>
                  <a:pt x="454913" y="-47164"/>
                </a:lnTo>
                <a:lnTo>
                  <a:pt x="467388" y="-42682"/>
                </a:lnTo>
                <a:lnTo>
                  <a:pt x="479695" y="-40210"/>
                </a:lnTo>
                <a:lnTo>
                  <a:pt x="490727" y="-39544"/>
                </a:lnTo>
                <a:lnTo>
                  <a:pt x="506062" y="-40613"/>
                </a:lnTo>
                <a:lnTo>
                  <a:pt x="520535" y="-43715"/>
                </a:lnTo>
                <a:lnTo>
                  <a:pt x="534017" y="-48691"/>
                </a:lnTo>
                <a:lnTo>
                  <a:pt x="546378" y="-55382"/>
                </a:lnTo>
                <a:lnTo>
                  <a:pt x="557486" y="-63629"/>
                </a:lnTo>
                <a:lnTo>
                  <a:pt x="567212" y="-73275"/>
                </a:lnTo>
                <a:lnTo>
                  <a:pt x="575425" y="-84160"/>
                </a:lnTo>
                <a:lnTo>
                  <a:pt x="581995" y="-96126"/>
                </a:lnTo>
                <a:lnTo>
                  <a:pt x="586791" y="-109014"/>
                </a:lnTo>
                <a:lnTo>
                  <a:pt x="589683" y="-122666"/>
                </a:lnTo>
                <a:lnTo>
                  <a:pt x="590549" y="-135556"/>
                </a:lnTo>
                <a:lnTo>
                  <a:pt x="589709" y="-148954"/>
                </a:lnTo>
                <a:lnTo>
                  <a:pt x="587172" y="-161879"/>
                </a:lnTo>
                <a:lnTo>
                  <a:pt x="582914" y="-174135"/>
                </a:lnTo>
                <a:lnTo>
                  <a:pt x="576911" y="-185529"/>
                </a:lnTo>
                <a:lnTo>
                  <a:pt x="569138" y="-195866"/>
                </a:lnTo>
                <a:lnTo>
                  <a:pt x="565420" y="-199564"/>
                </a:lnTo>
                <a:lnTo>
                  <a:pt x="551545" y="-199564"/>
                </a:lnTo>
                <a:lnTo>
                  <a:pt x="557918" y="-194268"/>
                </a:lnTo>
                <a:lnTo>
                  <a:pt x="566296" y="-184202"/>
                </a:lnTo>
                <a:lnTo>
                  <a:pt x="572921" y="-172793"/>
                </a:lnTo>
                <a:lnTo>
                  <a:pt x="577706" y="-160418"/>
                </a:lnTo>
                <a:lnTo>
                  <a:pt x="580560" y="-147455"/>
                </a:lnTo>
                <a:lnTo>
                  <a:pt x="581405" y="-135556"/>
                </a:lnTo>
                <a:lnTo>
                  <a:pt x="580188" y="-121266"/>
                </a:lnTo>
                <a:lnTo>
                  <a:pt x="576662" y="-107765"/>
                </a:lnTo>
                <a:lnTo>
                  <a:pt x="571020" y="-95232"/>
                </a:lnTo>
                <a:lnTo>
                  <a:pt x="563454" y="-83844"/>
                </a:lnTo>
                <a:lnTo>
                  <a:pt x="554154" y="-73778"/>
                </a:lnTo>
                <a:lnTo>
                  <a:pt x="543313" y="-65211"/>
                </a:lnTo>
                <a:lnTo>
                  <a:pt x="531121" y="-58320"/>
                </a:lnTo>
                <a:lnTo>
                  <a:pt x="517772" y="-53283"/>
                </a:lnTo>
                <a:lnTo>
                  <a:pt x="503455" y="-50277"/>
                </a:lnTo>
                <a:lnTo>
                  <a:pt x="490727" y="-49450"/>
                </a:lnTo>
                <a:lnTo>
                  <a:pt x="475743" y="-50600"/>
                </a:lnTo>
                <a:lnTo>
                  <a:pt x="461563" y="-53930"/>
                </a:lnTo>
                <a:lnTo>
                  <a:pt x="448379" y="-59264"/>
                </a:lnTo>
                <a:lnTo>
                  <a:pt x="436383" y="-66424"/>
                </a:lnTo>
                <a:lnTo>
                  <a:pt x="425766" y="-75233"/>
                </a:lnTo>
                <a:lnTo>
                  <a:pt x="416720" y="-85514"/>
                </a:lnTo>
                <a:lnTo>
                  <a:pt x="409437" y="-97090"/>
                </a:lnTo>
                <a:lnTo>
                  <a:pt x="404108" y="-109783"/>
                </a:lnTo>
                <a:lnTo>
                  <a:pt x="400925" y="-123416"/>
                </a:lnTo>
                <a:lnTo>
                  <a:pt x="400049" y="-135556"/>
                </a:lnTo>
                <a:lnTo>
                  <a:pt x="401226" y="-148544"/>
                </a:lnTo>
                <a:lnTo>
                  <a:pt x="404614" y="-161297"/>
                </a:lnTo>
                <a:lnTo>
                  <a:pt x="410000" y="-173453"/>
                </a:lnTo>
                <a:lnTo>
                  <a:pt x="417171" y="-184650"/>
                </a:lnTo>
                <a:lnTo>
                  <a:pt x="425913" y="-194524"/>
                </a:lnTo>
                <a:lnTo>
                  <a:pt x="432114" y="-199564"/>
                </a:lnTo>
                <a:lnTo>
                  <a:pt x="416434" y="-199564"/>
                </a:lnTo>
                <a:lnTo>
                  <a:pt x="410839" y="-193167"/>
                </a:lnTo>
                <a:lnTo>
                  <a:pt x="403749" y="-182524"/>
                </a:lnTo>
                <a:lnTo>
                  <a:pt x="398024" y="-170876"/>
                </a:lnTo>
                <a:lnTo>
                  <a:pt x="393858" y="-158418"/>
                </a:lnTo>
                <a:lnTo>
                  <a:pt x="391447" y="-145345"/>
                </a:lnTo>
                <a:lnTo>
                  <a:pt x="390905" y="-135556"/>
                </a:lnTo>
                <a:lnTo>
                  <a:pt x="391983" y="-121823"/>
                </a:lnTo>
                <a:lnTo>
                  <a:pt x="395083" y="-108747"/>
                </a:lnTo>
                <a:lnTo>
                  <a:pt x="400007" y="-96451"/>
                </a:lnTo>
                <a:lnTo>
                  <a:pt x="406558" y="-85060"/>
                </a:lnTo>
                <a:lnTo>
                  <a:pt x="414538" y="-74697"/>
                </a:lnTo>
                <a:lnTo>
                  <a:pt x="423747" y="-65486"/>
                </a:lnTo>
                <a:lnTo>
                  <a:pt x="433989" y="-57551"/>
                </a:lnTo>
                <a:lnTo>
                  <a:pt x="435863" y="-56308"/>
                </a:lnTo>
                <a:lnTo>
                  <a:pt x="414732" y="-29260"/>
                </a:lnTo>
                <a:lnTo>
                  <a:pt x="397920" y="-7740"/>
                </a:lnTo>
                <a:lnTo>
                  <a:pt x="384934" y="8881"/>
                </a:lnTo>
                <a:lnTo>
                  <a:pt x="375279" y="21239"/>
                </a:lnTo>
                <a:lnTo>
                  <a:pt x="368463" y="29964"/>
                </a:lnTo>
                <a:lnTo>
                  <a:pt x="363990" y="35689"/>
                </a:lnTo>
                <a:lnTo>
                  <a:pt x="361368" y="39045"/>
                </a:lnTo>
                <a:lnTo>
                  <a:pt x="359663" y="41227"/>
                </a:lnTo>
                <a:lnTo>
                  <a:pt x="342117" y="42613"/>
                </a:lnTo>
                <a:lnTo>
                  <a:pt x="353709" y="49623"/>
                </a:lnTo>
                <a:lnTo>
                  <a:pt x="363569" y="58931"/>
                </a:lnTo>
                <a:lnTo>
                  <a:pt x="371455" y="70244"/>
                </a:lnTo>
                <a:lnTo>
                  <a:pt x="377126" y="83270"/>
                </a:lnTo>
                <a:lnTo>
                  <a:pt x="380341" y="97718"/>
                </a:lnTo>
                <a:lnTo>
                  <a:pt x="380999" y="108283"/>
                </a:lnTo>
                <a:lnTo>
                  <a:pt x="379608" y="122860"/>
                </a:lnTo>
                <a:lnTo>
                  <a:pt x="375593" y="136590"/>
                </a:lnTo>
                <a:lnTo>
                  <a:pt x="369198" y="149090"/>
                </a:lnTo>
                <a:lnTo>
                  <a:pt x="360663" y="159977"/>
                </a:lnTo>
                <a:lnTo>
                  <a:pt x="350232" y="168868"/>
                </a:lnTo>
                <a:lnTo>
                  <a:pt x="338144" y="175381"/>
                </a:lnTo>
                <a:lnTo>
                  <a:pt x="324644" y="179132"/>
                </a:lnTo>
                <a:lnTo>
                  <a:pt x="314705" y="179911"/>
                </a:lnTo>
                <a:lnTo>
                  <a:pt x="301086" y="178288"/>
                </a:lnTo>
                <a:lnTo>
                  <a:pt x="288274" y="173672"/>
                </a:lnTo>
                <a:lnTo>
                  <a:pt x="276614" y="166440"/>
                </a:lnTo>
                <a:lnTo>
                  <a:pt x="266456" y="156967"/>
                </a:lnTo>
                <a:lnTo>
                  <a:pt x="258145" y="145631"/>
                </a:lnTo>
                <a:lnTo>
                  <a:pt x="252029" y="132808"/>
                </a:lnTo>
                <a:lnTo>
                  <a:pt x="248455" y="118876"/>
                </a:lnTo>
                <a:lnTo>
                  <a:pt x="247649" y="108283"/>
                </a:lnTo>
                <a:lnTo>
                  <a:pt x="249162" y="93108"/>
                </a:lnTo>
                <a:lnTo>
                  <a:pt x="253468" y="79140"/>
                </a:lnTo>
                <a:lnTo>
                  <a:pt x="260220" y="66666"/>
                </a:lnTo>
                <a:lnTo>
                  <a:pt x="269072" y="55974"/>
                </a:lnTo>
                <a:lnTo>
                  <a:pt x="279677" y="47351"/>
                </a:lnTo>
                <a:lnTo>
                  <a:pt x="291687" y="41085"/>
                </a:lnTo>
                <a:lnTo>
                  <a:pt x="304755" y="37464"/>
                </a:lnTo>
                <a:lnTo>
                  <a:pt x="314705" y="36655"/>
                </a:lnTo>
                <a:lnTo>
                  <a:pt x="276060" y="38942"/>
                </a:lnTo>
                <a:lnTo>
                  <a:pt x="265458" y="47120"/>
                </a:lnTo>
                <a:lnTo>
                  <a:pt x="256357" y="57034"/>
                </a:lnTo>
                <a:lnTo>
                  <a:pt x="248974" y="68418"/>
                </a:lnTo>
                <a:lnTo>
                  <a:pt x="243526" y="81003"/>
                </a:lnTo>
                <a:lnTo>
                  <a:pt x="243077" y="82375"/>
                </a:lnTo>
                <a:lnTo>
                  <a:pt x="211221" y="75763"/>
                </a:lnTo>
                <a:lnTo>
                  <a:pt x="189082" y="71168"/>
                </a:lnTo>
                <a:lnTo>
                  <a:pt x="174894" y="68223"/>
                </a:lnTo>
                <a:lnTo>
                  <a:pt x="166886" y="66561"/>
                </a:lnTo>
                <a:lnTo>
                  <a:pt x="152399" y="70183"/>
                </a:lnTo>
                <a:lnTo>
                  <a:pt x="150988" y="84313"/>
                </a:lnTo>
                <a:lnTo>
                  <a:pt x="146918" y="97661"/>
                </a:lnTo>
                <a:lnTo>
                  <a:pt x="140438" y="109876"/>
                </a:lnTo>
                <a:lnTo>
                  <a:pt x="131793" y="120612"/>
                </a:lnTo>
                <a:lnTo>
                  <a:pt x="121232" y="129521"/>
                </a:lnTo>
                <a:lnTo>
                  <a:pt x="109002" y="136254"/>
                </a:lnTo>
                <a:lnTo>
                  <a:pt x="95349" y="140464"/>
                </a:lnTo>
                <a:lnTo>
                  <a:pt x="81533" y="141811"/>
                </a:lnTo>
                <a:lnTo>
                  <a:pt x="67476" y="140287"/>
                </a:lnTo>
                <a:lnTo>
                  <a:pt x="54192" y="135943"/>
                </a:lnTo>
                <a:lnTo>
                  <a:pt x="42024" y="129122"/>
                </a:lnTo>
                <a:lnTo>
                  <a:pt x="31314" y="120166"/>
                </a:lnTo>
                <a:lnTo>
                  <a:pt x="22405" y="109418"/>
                </a:lnTo>
                <a:lnTo>
                  <a:pt x="15639" y="97219"/>
                </a:lnTo>
                <a:lnTo>
                  <a:pt x="11359" y="83913"/>
                </a:lnTo>
                <a:lnTo>
                  <a:pt x="9905" y="70183"/>
                </a:lnTo>
                <a:lnTo>
                  <a:pt x="11429" y="55467"/>
                </a:lnTo>
                <a:lnTo>
                  <a:pt x="15773" y="41876"/>
                </a:lnTo>
                <a:lnTo>
                  <a:pt x="22594" y="29669"/>
                </a:lnTo>
                <a:lnTo>
                  <a:pt x="31550" y="19109"/>
                </a:lnTo>
                <a:lnTo>
                  <a:pt x="42298" y="10456"/>
                </a:lnTo>
                <a:lnTo>
                  <a:pt x="54497" y="3972"/>
                </a:lnTo>
                <a:lnTo>
                  <a:pt x="67803" y="-81"/>
                </a:lnTo>
                <a:lnTo>
                  <a:pt x="81533" y="-1444"/>
                </a:lnTo>
                <a:lnTo>
                  <a:pt x="96291" y="0"/>
                </a:lnTo>
                <a:lnTo>
                  <a:pt x="131693" y="5430"/>
                </a:lnTo>
                <a:lnTo>
                  <a:pt x="120212" y="-1995"/>
                </a:lnTo>
                <a:lnTo>
                  <a:pt x="107354" y="-7396"/>
                </a:lnTo>
                <a:lnTo>
                  <a:pt x="93295" y="-10564"/>
                </a:lnTo>
                <a:lnTo>
                  <a:pt x="81533" y="-11350"/>
                </a:lnTo>
                <a:lnTo>
                  <a:pt x="67420" y="-10081"/>
                </a:lnTo>
                <a:lnTo>
                  <a:pt x="53957" y="-6414"/>
                </a:lnTo>
                <a:lnTo>
                  <a:pt x="41408" y="-554"/>
                </a:lnTo>
                <a:lnTo>
                  <a:pt x="30035" y="7288"/>
                </a:lnTo>
                <a:lnTo>
                  <a:pt x="20101" y="16906"/>
                </a:lnTo>
                <a:lnTo>
                  <a:pt x="11869" y="28094"/>
                </a:lnTo>
                <a:lnTo>
                  <a:pt x="5601" y="40641"/>
                </a:lnTo>
                <a:lnTo>
                  <a:pt x="1560" y="54342"/>
                </a:lnTo>
                <a:lnTo>
                  <a:pt x="8" y="68988"/>
                </a:lnTo>
                <a:lnTo>
                  <a:pt x="0" y="70183"/>
                </a:lnTo>
                <a:lnTo>
                  <a:pt x="1342" y="84895"/>
                </a:lnTo>
                <a:lnTo>
                  <a:pt x="5196" y="98678"/>
                </a:lnTo>
                <a:lnTo>
                  <a:pt x="11297" y="111324"/>
                </a:lnTo>
                <a:lnTo>
                  <a:pt x="19383" y="122627"/>
                </a:lnTo>
                <a:lnTo>
                  <a:pt x="29192" y="132378"/>
                </a:lnTo>
                <a:lnTo>
                  <a:pt x="40460" y="140369"/>
                </a:lnTo>
                <a:lnTo>
                  <a:pt x="52926" y="146393"/>
                </a:lnTo>
                <a:lnTo>
                  <a:pt x="66326" y="150242"/>
                </a:lnTo>
                <a:lnTo>
                  <a:pt x="80397" y="151709"/>
                </a:lnTo>
                <a:lnTo>
                  <a:pt x="81533" y="151717"/>
                </a:lnTo>
                <a:lnTo>
                  <a:pt x="95825" y="150480"/>
                </a:lnTo>
                <a:lnTo>
                  <a:pt x="109262" y="146912"/>
                </a:lnTo>
                <a:lnTo>
                  <a:pt x="121656" y="141222"/>
                </a:lnTo>
                <a:lnTo>
                  <a:pt x="132824" y="133620"/>
                </a:lnTo>
                <a:lnTo>
                  <a:pt x="142577" y="124318"/>
                </a:lnTo>
                <a:lnTo>
                  <a:pt x="150730" y="113525"/>
                </a:lnTo>
                <a:lnTo>
                  <a:pt x="157097" y="101453"/>
                </a:lnTo>
                <a:lnTo>
                  <a:pt x="161492" y="88311"/>
                </a:lnTo>
                <a:lnTo>
                  <a:pt x="162305" y="84661"/>
                </a:lnTo>
                <a:lnTo>
                  <a:pt x="193980" y="91426"/>
                </a:lnTo>
                <a:lnTo>
                  <a:pt x="215728" y="96071"/>
                </a:lnTo>
                <a:lnTo>
                  <a:pt x="229417" y="98995"/>
                </a:lnTo>
                <a:lnTo>
                  <a:pt x="236911" y="100596"/>
                </a:lnTo>
                <a:lnTo>
                  <a:pt x="240077" y="101272"/>
                </a:lnTo>
                <a:lnTo>
                  <a:pt x="238505" y="105997"/>
                </a:lnTo>
                <a:lnTo>
                  <a:pt x="238505" y="108283"/>
                </a:lnTo>
                <a:lnTo>
                  <a:pt x="239851" y="123469"/>
                </a:lnTo>
                <a:lnTo>
                  <a:pt x="243703" y="137656"/>
                </a:lnTo>
                <a:lnTo>
                  <a:pt x="249785" y="150615"/>
                </a:lnTo>
                <a:lnTo>
                  <a:pt x="257822" y="162117"/>
                </a:lnTo>
                <a:lnTo>
                  <a:pt x="267536" y="171933"/>
                </a:lnTo>
                <a:lnTo>
                  <a:pt x="278652" y="179834"/>
                </a:lnTo>
                <a:lnTo>
                  <a:pt x="290893" y="185590"/>
                </a:lnTo>
                <a:lnTo>
                  <a:pt x="303983" y="188973"/>
                </a:lnTo>
                <a:lnTo>
                  <a:pt x="314705" y="189817"/>
                </a:lnTo>
                <a:lnTo>
                  <a:pt x="328883" y="188464"/>
                </a:lnTo>
                <a:close/>
              </a:path>
              <a:path w="359664" h="272796">
                <a:moveTo>
                  <a:pt x="166886" y="66561"/>
                </a:moveTo>
                <a:lnTo>
                  <a:pt x="163291" y="65815"/>
                </a:lnTo>
                <a:lnTo>
                  <a:pt x="162305" y="65611"/>
                </a:lnTo>
                <a:lnTo>
                  <a:pt x="160340" y="51198"/>
                </a:lnTo>
                <a:lnTo>
                  <a:pt x="156120" y="37765"/>
                </a:lnTo>
                <a:lnTo>
                  <a:pt x="149822" y="25519"/>
                </a:lnTo>
                <a:lnTo>
                  <a:pt x="141621" y="14672"/>
                </a:lnTo>
                <a:lnTo>
                  <a:pt x="131693" y="5430"/>
                </a:lnTo>
                <a:lnTo>
                  <a:pt x="96291" y="0"/>
                </a:lnTo>
                <a:lnTo>
                  <a:pt x="109857" y="4157"/>
                </a:lnTo>
                <a:lnTo>
                  <a:pt x="121985" y="10761"/>
                </a:lnTo>
                <a:lnTo>
                  <a:pt x="132427" y="19547"/>
                </a:lnTo>
                <a:lnTo>
                  <a:pt x="140936" y="30248"/>
                </a:lnTo>
                <a:lnTo>
                  <a:pt x="147265" y="42601"/>
                </a:lnTo>
                <a:lnTo>
                  <a:pt x="151166" y="56338"/>
                </a:lnTo>
                <a:lnTo>
                  <a:pt x="152399" y="70183"/>
                </a:lnTo>
                <a:lnTo>
                  <a:pt x="166886" y="66561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7" name="object 47"/>
          <p:cNvSpPr/>
          <p:nvPr/>
        </p:nvSpPr>
        <p:spPr>
          <a:xfrm>
            <a:off x="8160258" y="598931"/>
            <a:ext cx="1295400" cy="1171194"/>
          </a:xfrm>
          <a:custGeom>
            <a:avLst/>
            <a:gdLst/>
            <a:ahLst/>
            <a:cxnLst/>
            <a:rect l="l" t="t" r="r" b="b"/>
            <a:pathLst>
              <a:path w="1295400" h="1171194">
                <a:moveTo>
                  <a:pt x="1056989" y="523993"/>
                </a:moveTo>
                <a:lnTo>
                  <a:pt x="1067773" y="514441"/>
                </a:lnTo>
                <a:lnTo>
                  <a:pt x="1070610" y="500557"/>
                </a:lnTo>
                <a:lnTo>
                  <a:pt x="1075182" y="487311"/>
                </a:lnTo>
                <a:lnTo>
                  <a:pt x="1081360" y="474839"/>
                </a:lnTo>
                <a:lnTo>
                  <a:pt x="1089018" y="463276"/>
                </a:lnTo>
                <a:lnTo>
                  <a:pt x="1098027" y="452757"/>
                </a:lnTo>
                <a:lnTo>
                  <a:pt x="1108260" y="443417"/>
                </a:lnTo>
                <a:lnTo>
                  <a:pt x="1119588" y="435392"/>
                </a:lnTo>
                <a:lnTo>
                  <a:pt x="1131885" y="428817"/>
                </a:lnTo>
                <a:lnTo>
                  <a:pt x="1145022" y="423828"/>
                </a:lnTo>
                <a:lnTo>
                  <a:pt x="1110162" y="429399"/>
                </a:lnTo>
                <a:lnTo>
                  <a:pt x="1099149" y="437709"/>
                </a:lnTo>
                <a:lnTo>
                  <a:pt x="1089155" y="447216"/>
                </a:lnTo>
                <a:lnTo>
                  <a:pt x="1080294" y="457824"/>
                </a:lnTo>
                <a:lnTo>
                  <a:pt x="1072681" y="469437"/>
                </a:lnTo>
                <a:lnTo>
                  <a:pt x="1066431" y="481956"/>
                </a:lnTo>
                <a:lnTo>
                  <a:pt x="1061655" y="495287"/>
                </a:lnTo>
                <a:lnTo>
                  <a:pt x="1058470" y="509331"/>
                </a:lnTo>
                <a:lnTo>
                  <a:pt x="1056989" y="523993"/>
                </a:lnTo>
                <a:close/>
              </a:path>
              <a:path w="1295400" h="1171194">
                <a:moveTo>
                  <a:pt x="686311" y="1081808"/>
                </a:moveTo>
                <a:lnTo>
                  <a:pt x="696472" y="1076152"/>
                </a:lnTo>
                <a:lnTo>
                  <a:pt x="700834" y="1062930"/>
                </a:lnTo>
                <a:lnTo>
                  <a:pt x="707693" y="1050991"/>
                </a:lnTo>
                <a:lnTo>
                  <a:pt x="716714" y="1040574"/>
                </a:lnTo>
                <a:lnTo>
                  <a:pt x="727561" y="1031916"/>
                </a:lnTo>
                <a:lnTo>
                  <a:pt x="739899" y="1025254"/>
                </a:lnTo>
                <a:lnTo>
                  <a:pt x="753391" y="1020826"/>
                </a:lnTo>
                <a:lnTo>
                  <a:pt x="721167" y="1025663"/>
                </a:lnTo>
                <a:lnTo>
                  <a:pt x="710591" y="1034441"/>
                </a:lnTo>
                <a:lnTo>
                  <a:pt x="701568" y="1044630"/>
                </a:lnTo>
                <a:lnTo>
                  <a:pt x="694347" y="1056045"/>
                </a:lnTo>
                <a:lnTo>
                  <a:pt x="689178" y="1068499"/>
                </a:lnTo>
                <a:lnTo>
                  <a:pt x="686311" y="1081808"/>
                </a:lnTo>
                <a:close/>
              </a:path>
              <a:path w="1295400" h="1171194">
                <a:moveTo>
                  <a:pt x="810994" y="619570"/>
                </a:moveTo>
                <a:lnTo>
                  <a:pt x="823721" y="618744"/>
                </a:lnTo>
                <a:lnTo>
                  <a:pt x="858965" y="615409"/>
                </a:lnTo>
                <a:lnTo>
                  <a:pt x="846166" y="611882"/>
                </a:lnTo>
                <a:lnTo>
                  <a:pt x="832728" y="609958"/>
                </a:lnTo>
                <a:lnTo>
                  <a:pt x="823721" y="609600"/>
                </a:lnTo>
                <a:lnTo>
                  <a:pt x="810575" y="610525"/>
                </a:lnTo>
                <a:lnTo>
                  <a:pt x="797693" y="613205"/>
                </a:lnTo>
                <a:lnTo>
                  <a:pt x="785342" y="617490"/>
                </a:lnTo>
                <a:lnTo>
                  <a:pt x="810994" y="619570"/>
                </a:lnTo>
                <a:close/>
              </a:path>
              <a:path w="1295400" h="1171194">
                <a:moveTo>
                  <a:pt x="121649" y="10924"/>
                </a:moveTo>
                <a:lnTo>
                  <a:pt x="109078" y="14688"/>
                </a:lnTo>
                <a:lnTo>
                  <a:pt x="121285" y="21227"/>
                </a:lnTo>
                <a:lnTo>
                  <a:pt x="131845" y="29928"/>
                </a:lnTo>
                <a:lnTo>
                  <a:pt x="140498" y="40531"/>
                </a:lnTo>
                <a:lnTo>
                  <a:pt x="146982" y="52774"/>
                </a:lnTo>
                <a:lnTo>
                  <a:pt x="151036" y="66395"/>
                </a:lnTo>
                <a:lnTo>
                  <a:pt x="161543" y="80772"/>
                </a:lnTo>
                <a:lnTo>
                  <a:pt x="160252" y="66152"/>
                </a:lnTo>
                <a:lnTo>
                  <a:pt x="156524" y="52430"/>
                </a:lnTo>
                <a:lnTo>
                  <a:pt x="150580" y="39827"/>
                </a:lnTo>
                <a:lnTo>
                  <a:pt x="142640" y="28561"/>
                </a:lnTo>
                <a:lnTo>
                  <a:pt x="132923" y="18854"/>
                </a:lnTo>
                <a:lnTo>
                  <a:pt x="121649" y="10924"/>
                </a:lnTo>
                <a:close/>
              </a:path>
              <a:path w="1295400" h="1171194">
                <a:moveTo>
                  <a:pt x="534147" y="344263"/>
                </a:moveTo>
                <a:lnTo>
                  <a:pt x="547877" y="342900"/>
                </a:lnTo>
                <a:lnTo>
                  <a:pt x="508307" y="343673"/>
                </a:lnTo>
                <a:lnTo>
                  <a:pt x="497177" y="351377"/>
                </a:lnTo>
                <a:lnTo>
                  <a:pt x="534147" y="344263"/>
                </a:lnTo>
                <a:close/>
              </a:path>
              <a:path w="1295400" h="1171194">
                <a:moveTo>
                  <a:pt x="66754" y="1291"/>
                </a:moveTo>
                <a:lnTo>
                  <a:pt x="53353" y="5019"/>
                </a:lnTo>
                <a:lnTo>
                  <a:pt x="40843" y="10963"/>
                </a:lnTo>
                <a:lnTo>
                  <a:pt x="29502" y="18903"/>
                </a:lnTo>
                <a:lnTo>
                  <a:pt x="19606" y="28620"/>
                </a:lnTo>
                <a:lnTo>
                  <a:pt x="11431" y="39894"/>
                </a:lnTo>
                <a:lnTo>
                  <a:pt x="5254" y="52504"/>
                </a:lnTo>
                <a:lnTo>
                  <a:pt x="1351" y="66232"/>
                </a:lnTo>
                <a:lnTo>
                  <a:pt x="0" y="80772"/>
                </a:lnTo>
                <a:lnTo>
                  <a:pt x="1366" y="95592"/>
                </a:lnTo>
                <a:lnTo>
                  <a:pt x="5282" y="109420"/>
                </a:lnTo>
                <a:lnTo>
                  <a:pt x="11471" y="122055"/>
                </a:lnTo>
                <a:lnTo>
                  <a:pt x="19656" y="133295"/>
                </a:lnTo>
                <a:lnTo>
                  <a:pt x="29562" y="142940"/>
                </a:lnTo>
                <a:lnTo>
                  <a:pt x="40910" y="150788"/>
                </a:lnTo>
                <a:lnTo>
                  <a:pt x="53425" y="156639"/>
                </a:lnTo>
                <a:lnTo>
                  <a:pt x="66831" y="160291"/>
                </a:lnTo>
                <a:lnTo>
                  <a:pt x="80771" y="161544"/>
                </a:lnTo>
                <a:lnTo>
                  <a:pt x="90677" y="161544"/>
                </a:lnTo>
                <a:lnTo>
                  <a:pt x="92963" y="159258"/>
                </a:lnTo>
                <a:lnTo>
                  <a:pt x="108299" y="189929"/>
                </a:lnTo>
                <a:lnTo>
                  <a:pt x="120473" y="214276"/>
                </a:lnTo>
                <a:lnTo>
                  <a:pt x="129848" y="233027"/>
                </a:lnTo>
                <a:lnTo>
                  <a:pt x="136792" y="246915"/>
                </a:lnTo>
                <a:lnTo>
                  <a:pt x="141669" y="256668"/>
                </a:lnTo>
                <a:lnTo>
                  <a:pt x="144844" y="263018"/>
                </a:lnTo>
                <a:lnTo>
                  <a:pt x="146682" y="266695"/>
                </a:lnTo>
                <a:lnTo>
                  <a:pt x="147827" y="268986"/>
                </a:lnTo>
                <a:lnTo>
                  <a:pt x="141419" y="280194"/>
                </a:lnTo>
                <a:lnTo>
                  <a:pt x="136360" y="292084"/>
                </a:lnTo>
                <a:lnTo>
                  <a:pt x="133599" y="304539"/>
                </a:lnTo>
                <a:lnTo>
                  <a:pt x="133349" y="309372"/>
                </a:lnTo>
                <a:lnTo>
                  <a:pt x="135070" y="323597"/>
                </a:lnTo>
                <a:lnTo>
                  <a:pt x="139948" y="336722"/>
                </a:lnTo>
                <a:lnTo>
                  <a:pt x="147563" y="348325"/>
                </a:lnTo>
                <a:lnTo>
                  <a:pt x="157491" y="357983"/>
                </a:lnTo>
                <a:lnTo>
                  <a:pt x="169311" y="365274"/>
                </a:lnTo>
                <a:lnTo>
                  <a:pt x="182600" y="369776"/>
                </a:lnTo>
                <a:lnTo>
                  <a:pt x="195071" y="371094"/>
                </a:lnTo>
                <a:lnTo>
                  <a:pt x="208342" y="369598"/>
                </a:lnTo>
                <a:lnTo>
                  <a:pt x="220727" y="365349"/>
                </a:lnTo>
                <a:lnTo>
                  <a:pt x="231960" y="358697"/>
                </a:lnTo>
                <a:lnTo>
                  <a:pt x="241779" y="349996"/>
                </a:lnTo>
                <a:lnTo>
                  <a:pt x="247649" y="342900"/>
                </a:lnTo>
                <a:lnTo>
                  <a:pt x="240109" y="336449"/>
                </a:lnTo>
                <a:lnTo>
                  <a:pt x="231504" y="347221"/>
                </a:lnTo>
                <a:lnTo>
                  <a:pt x="220404" y="355418"/>
                </a:lnTo>
                <a:lnTo>
                  <a:pt x="207357" y="360496"/>
                </a:lnTo>
                <a:lnTo>
                  <a:pt x="195071" y="361950"/>
                </a:lnTo>
                <a:lnTo>
                  <a:pt x="181061" y="359973"/>
                </a:lnTo>
                <a:lnTo>
                  <a:pt x="168332" y="354409"/>
                </a:lnTo>
                <a:lnTo>
                  <a:pt x="157501" y="345804"/>
                </a:lnTo>
                <a:lnTo>
                  <a:pt x="149181" y="334704"/>
                </a:lnTo>
                <a:lnTo>
                  <a:pt x="143989" y="321657"/>
                </a:lnTo>
                <a:lnTo>
                  <a:pt x="142493" y="309372"/>
                </a:lnTo>
                <a:lnTo>
                  <a:pt x="144525" y="295361"/>
                </a:lnTo>
                <a:lnTo>
                  <a:pt x="150209" y="282632"/>
                </a:lnTo>
                <a:lnTo>
                  <a:pt x="158932" y="271801"/>
                </a:lnTo>
                <a:lnTo>
                  <a:pt x="170077" y="263481"/>
                </a:lnTo>
                <a:lnTo>
                  <a:pt x="183030" y="258289"/>
                </a:lnTo>
                <a:lnTo>
                  <a:pt x="195071" y="256794"/>
                </a:lnTo>
                <a:lnTo>
                  <a:pt x="163829" y="256794"/>
                </a:lnTo>
                <a:lnTo>
                  <a:pt x="148430" y="226447"/>
                </a:lnTo>
                <a:lnTo>
                  <a:pt x="136430" y="202801"/>
                </a:lnTo>
                <a:lnTo>
                  <a:pt x="127407" y="185020"/>
                </a:lnTo>
                <a:lnTo>
                  <a:pt x="120936" y="172268"/>
                </a:lnTo>
                <a:lnTo>
                  <a:pt x="116593" y="163709"/>
                </a:lnTo>
                <a:lnTo>
                  <a:pt x="113953" y="158508"/>
                </a:lnTo>
                <a:lnTo>
                  <a:pt x="112593" y="155827"/>
                </a:lnTo>
                <a:lnTo>
                  <a:pt x="112013" y="154686"/>
                </a:lnTo>
                <a:lnTo>
                  <a:pt x="124345" y="148518"/>
                </a:lnTo>
                <a:lnTo>
                  <a:pt x="135146" y="140580"/>
                </a:lnTo>
                <a:lnTo>
                  <a:pt x="144283" y="131058"/>
                </a:lnTo>
                <a:lnTo>
                  <a:pt x="151625" y="120139"/>
                </a:lnTo>
                <a:lnTo>
                  <a:pt x="157037" y="108008"/>
                </a:lnTo>
                <a:lnTo>
                  <a:pt x="160388" y="94852"/>
                </a:lnTo>
                <a:lnTo>
                  <a:pt x="161543" y="80772"/>
                </a:lnTo>
                <a:lnTo>
                  <a:pt x="151036" y="66395"/>
                </a:lnTo>
                <a:lnTo>
                  <a:pt x="152399" y="80772"/>
                </a:lnTo>
                <a:lnTo>
                  <a:pt x="150970" y="94829"/>
                </a:lnTo>
                <a:lnTo>
                  <a:pt x="146855" y="108113"/>
                </a:lnTo>
                <a:lnTo>
                  <a:pt x="140316" y="120281"/>
                </a:lnTo>
                <a:lnTo>
                  <a:pt x="131615" y="130991"/>
                </a:lnTo>
                <a:lnTo>
                  <a:pt x="121012" y="139900"/>
                </a:lnTo>
                <a:lnTo>
                  <a:pt x="108769" y="146666"/>
                </a:lnTo>
                <a:lnTo>
                  <a:pt x="95148" y="150946"/>
                </a:lnTo>
                <a:lnTo>
                  <a:pt x="80771" y="152400"/>
                </a:lnTo>
                <a:lnTo>
                  <a:pt x="66714" y="150876"/>
                </a:lnTo>
                <a:lnTo>
                  <a:pt x="53430" y="146532"/>
                </a:lnTo>
                <a:lnTo>
                  <a:pt x="41262" y="139711"/>
                </a:lnTo>
                <a:lnTo>
                  <a:pt x="30552" y="130755"/>
                </a:lnTo>
                <a:lnTo>
                  <a:pt x="21643" y="120007"/>
                </a:lnTo>
                <a:lnTo>
                  <a:pt x="14877" y="107808"/>
                </a:lnTo>
                <a:lnTo>
                  <a:pt x="10597" y="94502"/>
                </a:lnTo>
                <a:lnTo>
                  <a:pt x="9143" y="80772"/>
                </a:lnTo>
                <a:lnTo>
                  <a:pt x="10667" y="66056"/>
                </a:lnTo>
                <a:lnTo>
                  <a:pt x="15011" y="52465"/>
                </a:lnTo>
                <a:lnTo>
                  <a:pt x="21832" y="40258"/>
                </a:lnTo>
                <a:lnTo>
                  <a:pt x="30788" y="29698"/>
                </a:lnTo>
                <a:lnTo>
                  <a:pt x="41536" y="21045"/>
                </a:lnTo>
                <a:lnTo>
                  <a:pt x="53735" y="14561"/>
                </a:lnTo>
                <a:lnTo>
                  <a:pt x="67041" y="10507"/>
                </a:lnTo>
                <a:lnTo>
                  <a:pt x="80771" y="9144"/>
                </a:lnTo>
                <a:lnTo>
                  <a:pt x="95487" y="10573"/>
                </a:lnTo>
                <a:lnTo>
                  <a:pt x="109078" y="14688"/>
                </a:lnTo>
                <a:lnTo>
                  <a:pt x="121649" y="10924"/>
                </a:lnTo>
                <a:lnTo>
                  <a:pt x="109039" y="4991"/>
                </a:lnTo>
                <a:lnTo>
                  <a:pt x="95311" y="1277"/>
                </a:lnTo>
                <a:lnTo>
                  <a:pt x="80771" y="0"/>
                </a:lnTo>
                <a:lnTo>
                  <a:pt x="66754" y="1291"/>
                </a:lnTo>
                <a:close/>
              </a:path>
              <a:path w="1295400" h="1171194">
                <a:moveTo>
                  <a:pt x="1066831" y="531405"/>
                </a:moveTo>
                <a:lnTo>
                  <a:pt x="1066799" y="528828"/>
                </a:lnTo>
                <a:lnTo>
                  <a:pt x="1067773" y="514441"/>
                </a:lnTo>
                <a:lnTo>
                  <a:pt x="1056989" y="523993"/>
                </a:lnTo>
                <a:lnTo>
                  <a:pt x="1056893" y="528828"/>
                </a:lnTo>
                <a:lnTo>
                  <a:pt x="1057653" y="541842"/>
                </a:lnTo>
                <a:lnTo>
                  <a:pt x="1060037" y="554199"/>
                </a:lnTo>
                <a:lnTo>
                  <a:pt x="1064206" y="566217"/>
                </a:lnTo>
                <a:lnTo>
                  <a:pt x="1064514" y="566928"/>
                </a:lnTo>
                <a:lnTo>
                  <a:pt x="1033675" y="584398"/>
                </a:lnTo>
                <a:lnTo>
                  <a:pt x="1007234" y="599376"/>
                </a:lnTo>
                <a:lnTo>
                  <a:pt x="984853" y="612055"/>
                </a:lnTo>
                <a:lnTo>
                  <a:pt x="966193" y="622626"/>
                </a:lnTo>
                <a:lnTo>
                  <a:pt x="950916" y="631281"/>
                </a:lnTo>
                <a:lnTo>
                  <a:pt x="938684" y="638210"/>
                </a:lnTo>
                <a:lnTo>
                  <a:pt x="929158" y="643607"/>
                </a:lnTo>
                <a:lnTo>
                  <a:pt x="921999" y="647662"/>
                </a:lnTo>
                <a:lnTo>
                  <a:pt x="916870" y="650568"/>
                </a:lnTo>
                <a:lnTo>
                  <a:pt x="913433" y="652515"/>
                </a:lnTo>
                <a:lnTo>
                  <a:pt x="910278" y="654302"/>
                </a:lnTo>
                <a:lnTo>
                  <a:pt x="909827" y="654558"/>
                </a:lnTo>
                <a:lnTo>
                  <a:pt x="901747" y="644097"/>
                </a:lnTo>
                <a:lnTo>
                  <a:pt x="892519" y="634880"/>
                </a:lnTo>
                <a:lnTo>
                  <a:pt x="882244" y="626979"/>
                </a:lnTo>
                <a:lnTo>
                  <a:pt x="871026" y="620465"/>
                </a:lnTo>
                <a:lnTo>
                  <a:pt x="858965" y="615409"/>
                </a:lnTo>
                <a:lnTo>
                  <a:pt x="823721" y="618744"/>
                </a:lnTo>
                <a:lnTo>
                  <a:pt x="838706" y="619893"/>
                </a:lnTo>
                <a:lnTo>
                  <a:pt x="852886" y="623223"/>
                </a:lnTo>
                <a:lnTo>
                  <a:pt x="866070" y="628557"/>
                </a:lnTo>
                <a:lnTo>
                  <a:pt x="878066" y="635717"/>
                </a:lnTo>
                <a:lnTo>
                  <a:pt x="888683" y="644526"/>
                </a:lnTo>
                <a:lnTo>
                  <a:pt x="897729" y="654807"/>
                </a:lnTo>
                <a:lnTo>
                  <a:pt x="905012" y="666383"/>
                </a:lnTo>
                <a:lnTo>
                  <a:pt x="910341" y="679076"/>
                </a:lnTo>
                <a:lnTo>
                  <a:pt x="913524" y="692710"/>
                </a:lnTo>
                <a:lnTo>
                  <a:pt x="914399" y="704850"/>
                </a:lnTo>
                <a:lnTo>
                  <a:pt x="913172" y="718989"/>
                </a:lnTo>
                <a:lnTo>
                  <a:pt x="909617" y="732373"/>
                </a:lnTo>
                <a:lnTo>
                  <a:pt x="903930" y="744817"/>
                </a:lnTo>
                <a:lnTo>
                  <a:pt x="896305" y="756138"/>
                </a:lnTo>
                <a:lnTo>
                  <a:pt x="886935" y="766152"/>
                </a:lnTo>
                <a:lnTo>
                  <a:pt x="876015" y="774673"/>
                </a:lnTo>
                <a:lnTo>
                  <a:pt x="863738" y="781517"/>
                </a:lnTo>
                <a:lnTo>
                  <a:pt x="850299" y="786501"/>
                </a:lnTo>
                <a:lnTo>
                  <a:pt x="835891" y="789439"/>
                </a:lnTo>
                <a:lnTo>
                  <a:pt x="823721" y="790194"/>
                </a:lnTo>
                <a:lnTo>
                  <a:pt x="808675" y="789035"/>
                </a:lnTo>
                <a:lnTo>
                  <a:pt x="794441" y="785684"/>
                </a:lnTo>
                <a:lnTo>
                  <a:pt x="781214" y="780323"/>
                </a:lnTo>
                <a:lnTo>
                  <a:pt x="769186" y="773137"/>
                </a:lnTo>
                <a:lnTo>
                  <a:pt x="758553" y="764310"/>
                </a:lnTo>
                <a:lnTo>
                  <a:pt x="749508" y="754028"/>
                </a:lnTo>
                <a:lnTo>
                  <a:pt x="742246" y="742473"/>
                </a:lnTo>
                <a:lnTo>
                  <a:pt x="736959" y="729831"/>
                </a:lnTo>
                <a:lnTo>
                  <a:pt x="733843" y="716285"/>
                </a:lnTo>
                <a:lnTo>
                  <a:pt x="733043" y="704850"/>
                </a:lnTo>
                <a:lnTo>
                  <a:pt x="734261" y="690559"/>
                </a:lnTo>
                <a:lnTo>
                  <a:pt x="737787" y="677058"/>
                </a:lnTo>
                <a:lnTo>
                  <a:pt x="743429" y="664526"/>
                </a:lnTo>
                <a:lnTo>
                  <a:pt x="750995" y="653137"/>
                </a:lnTo>
                <a:lnTo>
                  <a:pt x="760295" y="643071"/>
                </a:lnTo>
                <a:lnTo>
                  <a:pt x="771136" y="634504"/>
                </a:lnTo>
                <a:lnTo>
                  <a:pt x="783328" y="627613"/>
                </a:lnTo>
                <a:lnTo>
                  <a:pt x="796677" y="622576"/>
                </a:lnTo>
                <a:lnTo>
                  <a:pt x="810994" y="619570"/>
                </a:lnTo>
                <a:lnTo>
                  <a:pt x="785342" y="617490"/>
                </a:lnTo>
                <a:lnTo>
                  <a:pt x="773788" y="623235"/>
                </a:lnTo>
                <a:lnTo>
                  <a:pt x="763295" y="630290"/>
                </a:lnTo>
                <a:lnTo>
                  <a:pt x="759713" y="633222"/>
                </a:lnTo>
                <a:lnTo>
                  <a:pt x="735862" y="606296"/>
                </a:lnTo>
                <a:lnTo>
                  <a:pt x="714724" y="582435"/>
                </a:lnTo>
                <a:lnTo>
                  <a:pt x="696137" y="561452"/>
                </a:lnTo>
                <a:lnTo>
                  <a:pt x="679937" y="543164"/>
                </a:lnTo>
                <a:lnTo>
                  <a:pt x="665958" y="527385"/>
                </a:lnTo>
                <a:lnTo>
                  <a:pt x="654039" y="513929"/>
                </a:lnTo>
                <a:lnTo>
                  <a:pt x="644014" y="502612"/>
                </a:lnTo>
                <a:lnTo>
                  <a:pt x="635719" y="493249"/>
                </a:lnTo>
                <a:lnTo>
                  <a:pt x="628992" y="485654"/>
                </a:lnTo>
                <a:lnTo>
                  <a:pt x="623666" y="479643"/>
                </a:lnTo>
                <a:lnTo>
                  <a:pt x="619580" y="475029"/>
                </a:lnTo>
                <a:lnTo>
                  <a:pt x="616568" y="471629"/>
                </a:lnTo>
                <a:lnTo>
                  <a:pt x="613112" y="467729"/>
                </a:lnTo>
                <a:lnTo>
                  <a:pt x="611885" y="466344"/>
                </a:lnTo>
                <a:lnTo>
                  <a:pt x="617957" y="455945"/>
                </a:lnTo>
                <a:lnTo>
                  <a:pt x="623067" y="444213"/>
                </a:lnTo>
                <a:lnTo>
                  <a:pt x="626752" y="431551"/>
                </a:lnTo>
                <a:lnTo>
                  <a:pt x="628548" y="418367"/>
                </a:lnTo>
                <a:lnTo>
                  <a:pt x="628649" y="414528"/>
                </a:lnTo>
                <a:lnTo>
                  <a:pt x="627370" y="399749"/>
                </a:lnTo>
                <a:lnTo>
                  <a:pt x="623676" y="385908"/>
                </a:lnTo>
                <a:lnTo>
                  <a:pt x="617785" y="373217"/>
                </a:lnTo>
                <a:lnTo>
                  <a:pt x="609912" y="361886"/>
                </a:lnTo>
                <a:lnTo>
                  <a:pt x="600276" y="352124"/>
                </a:lnTo>
                <a:lnTo>
                  <a:pt x="589093" y="344144"/>
                </a:lnTo>
                <a:lnTo>
                  <a:pt x="576579" y="338155"/>
                </a:lnTo>
                <a:lnTo>
                  <a:pt x="562952" y="334369"/>
                </a:lnTo>
                <a:lnTo>
                  <a:pt x="548428" y="332995"/>
                </a:lnTo>
                <a:lnTo>
                  <a:pt x="547877" y="332994"/>
                </a:lnTo>
                <a:lnTo>
                  <a:pt x="533983" y="334255"/>
                </a:lnTo>
                <a:lnTo>
                  <a:pt x="520684" y="337891"/>
                </a:lnTo>
                <a:lnTo>
                  <a:pt x="508307" y="343673"/>
                </a:lnTo>
                <a:lnTo>
                  <a:pt x="547877" y="342900"/>
                </a:lnTo>
                <a:lnTo>
                  <a:pt x="562635" y="344344"/>
                </a:lnTo>
                <a:lnTo>
                  <a:pt x="576201" y="348501"/>
                </a:lnTo>
                <a:lnTo>
                  <a:pt x="588329" y="355106"/>
                </a:lnTo>
                <a:lnTo>
                  <a:pt x="598771" y="363891"/>
                </a:lnTo>
                <a:lnTo>
                  <a:pt x="607280" y="374593"/>
                </a:lnTo>
                <a:lnTo>
                  <a:pt x="613609" y="386945"/>
                </a:lnTo>
                <a:lnTo>
                  <a:pt x="617510" y="400683"/>
                </a:lnTo>
                <a:lnTo>
                  <a:pt x="618743" y="414528"/>
                </a:lnTo>
                <a:lnTo>
                  <a:pt x="617317" y="428699"/>
                </a:lnTo>
                <a:lnTo>
                  <a:pt x="613205" y="442022"/>
                </a:lnTo>
                <a:lnTo>
                  <a:pt x="606659" y="454160"/>
                </a:lnTo>
                <a:lnTo>
                  <a:pt x="597929" y="464781"/>
                </a:lnTo>
                <a:lnTo>
                  <a:pt x="587267" y="473547"/>
                </a:lnTo>
                <a:lnTo>
                  <a:pt x="574925" y="480125"/>
                </a:lnTo>
                <a:lnTo>
                  <a:pt x="561153" y="484179"/>
                </a:lnTo>
                <a:lnTo>
                  <a:pt x="547877" y="485394"/>
                </a:lnTo>
                <a:lnTo>
                  <a:pt x="533747" y="483887"/>
                </a:lnTo>
                <a:lnTo>
                  <a:pt x="520400" y="479586"/>
                </a:lnTo>
                <a:lnTo>
                  <a:pt x="508184" y="472822"/>
                </a:lnTo>
                <a:lnTo>
                  <a:pt x="497448" y="463923"/>
                </a:lnTo>
                <a:lnTo>
                  <a:pt x="488540" y="453219"/>
                </a:lnTo>
                <a:lnTo>
                  <a:pt x="481806" y="441040"/>
                </a:lnTo>
                <a:lnTo>
                  <a:pt x="477596" y="427715"/>
                </a:lnTo>
                <a:lnTo>
                  <a:pt x="476249" y="414528"/>
                </a:lnTo>
                <a:lnTo>
                  <a:pt x="477773" y="399812"/>
                </a:lnTo>
                <a:lnTo>
                  <a:pt x="482117" y="386221"/>
                </a:lnTo>
                <a:lnTo>
                  <a:pt x="488938" y="374014"/>
                </a:lnTo>
                <a:lnTo>
                  <a:pt x="497894" y="363454"/>
                </a:lnTo>
                <a:lnTo>
                  <a:pt x="508642" y="354801"/>
                </a:lnTo>
                <a:lnTo>
                  <a:pt x="520841" y="348317"/>
                </a:lnTo>
                <a:lnTo>
                  <a:pt x="534147" y="344263"/>
                </a:lnTo>
                <a:lnTo>
                  <a:pt x="497177" y="351377"/>
                </a:lnTo>
                <a:lnTo>
                  <a:pt x="487621" y="360777"/>
                </a:lnTo>
                <a:lnTo>
                  <a:pt x="479965" y="371647"/>
                </a:lnTo>
                <a:lnTo>
                  <a:pt x="474536" y="383760"/>
                </a:lnTo>
                <a:lnTo>
                  <a:pt x="473963" y="385572"/>
                </a:lnTo>
                <a:lnTo>
                  <a:pt x="439204" y="376158"/>
                </a:lnTo>
                <a:lnTo>
                  <a:pt x="408324" y="367794"/>
                </a:lnTo>
                <a:lnTo>
                  <a:pt x="381093" y="360419"/>
                </a:lnTo>
                <a:lnTo>
                  <a:pt x="357282" y="353970"/>
                </a:lnTo>
                <a:lnTo>
                  <a:pt x="336662" y="348386"/>
                </a:lnTo>
                <a:lnTo>
                  <a:pt x="319002" y="343603"/>
                </a:lnTo>
                <a:lnTo>
                  <a:pt x="304074" y="339560"/>
                </a:lnTo>
                <a:lnTo>
                  <a:pt x="291648" y="336194"/>
                </a:lnTo>
                <a:lnTo>
                  <a:pt x="281494" y="333444"/>
                </a:lnTo>
                <a:lnTo>
                  <a:pt x="273383" y="331248"/>
                </a:lnTo>
                <a:lnTo>
                  <a:pt x="267086" y="329542"/>
                </a:lnTo>
                <a:lnTo>
                  <a:pt x="262373" y="328266"/>
                </a:lnTo>
                <a:lnTo>
                  <a:pt x="259014" y="327356"/>
                </a:lnTo>
                <a:lnTo>
                  <a:pt x="255443" y="326389"/>
                </a:lnTo>
                <a:lnTo>
                  <a:pt x="254507" y="326136"/>
                </a:lnTo>
                <a:lnTo>
                  <a:pt x="256793" y="321564"/>
                </a:lnTo>
                <a:lnTo>
                  <a:pt x="256793" y="309372"/>
                </a:lnTo>
                <a:lnTo>
                  <a:pt x="255197" y="295146"/>
                </a:lnTo>
                <a:lnTo>
                  <a:pt x="250606" y="282021"/>
                </a:lnTo>
                <a:lnTo>
                  <a:pt x="243316" y="270418"/>
                </a:lnTo>
                <a:lnTo>
                  <a:pt x="233623" y="260760"/>
                </a:lnTo>
                <a:lnTo>
                  <a:pt x="221821" y="253469"/>
                </a:lnTo>
                <a:lnTo>
                  <a:pt x="208207" y="248967"/>
                </a:lnTo>
                <a:lnTo>
                  <a:pt x="195071" y="247650"/>
                </a:lnTo>
                <a:lnTo>
                  <a:pt x="181967" y="248829"/>
                </a:lnTo>
                <a:lnTo>
                  <a:pt x="170289" y="252911"/>
                </a:lnTo>
                <a:lnTo>
                  <a:pt x="163829" y="256794"/>
                </a:lnTo>
                <a:lnTo>
                  <a:pt x="195071" y="256794"/>
                </a:lnTo>
                <a:lnTo>
                  <a:pt x="209351" y="258825"/>
                </a:lnTo>
                <a:lnTo>
                  <a:pt x="222149" y="264509"/>
                </a:lnTo>
                <a:lnTo>
                  <a:pt x="232921" y="273232"/>
                </a:lnTo>
                <a:lnTo>
                  <a:pt x="241118" y="284377"/>
                </a:lnTo>
                <a:lnTo>
                  <a:pt x="246196" y="297330"/>
                </a:lnTo>
                <a:lnTo>
                  <a:pt x="247649" y="309372"/>
                </a:lnTo>
                <a:lnTo>
                  <a:pt x="245673" y="323651"/>
                </a:lnTo>
                <a:lnTo>
                  <a:pt x="240109" y="336449"/>
                </a:lnTo>
                <a:lnTo>
                  <a:pt x="247649" y="342900"/>
                </a:lnTo>
                <a:lnTo>
                  <a:pt x="282351" y="352592"/>
                </a:lnTo>
                <a:lnTo>
                  <a:pt x="313216" y="361213"/>
                </a:lnTo>
                <a:lnTo>
                  <a:pt x="340467" y="368824"/>
                </a:lnTo>
                <a:lnTo>
                  <a:pt x="364331" y="375490"/>
                </a:lnTo>
                <a:lnTo>
                  <a:pt x="385032" y="381272"/>
                </a:lnTo>
                <a:lnTo>
                  <a:pt x="402795" y="386233"/>
                </a:lnTo>
                <a:lnTo>
                  <a:pt x="417844" y="390437"/>
                </a:lnTo>
                <a:lnTo>
                  <a:pt x="430405" y="393945"/>
                </a:lnTo>
                <a:lnTo>
                  <a:pt x="440703" y="396821"/>
                </a:lnTo>
                <a:lnTo>
                  <a:pt x="448962" y="399128"/>
                </a:lnTo>
                <a:lnTo>
                  <a:pt x="455408" y="400929"/>
                </a:lnTo>
                <a:lnTo>
                  <a:pt x="460264" y="402285"/>
                </a:lnTo>
                <a:lnTo>
                  <a:pt x="463757" y="403261"/>
                </a:lnTo>
                <a:lnTo>
                  <a:pt x="467549" y="404320"/>
                </a:lnTo>
                <a:lnTo>
                  <a:pt x="466343" y="406908"/>
                </a:lnTo>
                <a:lnTo>
                  <a:pt x="466343" y="414528"/>
                </a:lnTo>
                <a:lnTo>
                  <a:pt x="467699" y="429080"/>
                </a:lnTo>
                <a:lnTo>
                  <a:pt x="471587" y="442744"/>
                </a:lnTo>
                <a:lnTo>
                  <a:pt x="477741" y="455303"/>
                </a:lnTo>
                <a:lnTo>
                  <a:pt x="485896" y="466539"/>
                </a:lnTo>
                <a:lnTo>
                  <a:pt x="495784" y="476237"/>
                </a:lnTo>
                <a:lnTo>
                  <a:pt x="507139" y="484178"/>
                </a:lnTo>
                <a:lnTo>
                  <a:pt x="519696" y="490146"/>
                </a:lnTo>
                <a:lnTo>
                  <a:pt x="533186" y="493925"/>
                </a:lnTo>
                <a:lnTo>
                  <a:pt x="547345" y="495298"/>
                </a:lnTo>
                <a:lnTo>
                  <a:pt x="547877" y="495300"/>
                </a:lnTo>
                <a:lnTo>
                  <a:pt x="561240" y="494140"/>
                </a:lnTo>
                <a:lnTo>
                  <a:pt x="573655" y="490882"/>
                </a:lnTo>
                <a:lnTo>
                  <a:pt x="585254" y="485851"/>
                </a:lnTo>
                <a:lnTo>
                  <a:pt x="596166" y="479375"/>
                </a:lnTo>
                <a:lnTo>
                  <a:pt x="597407" y="478536"/>
                </a:lnTo>
                <a:lnTo>
                  <a:pt x="621088" y="505633"/>
                </a:lnTo>
                <a:lnTo>
                  <a:pt x="642093" y="529671"/>
                </a:lnTo>
                <a:lnTo>
                  <a:pt x="660585" y="550832"/>
                </a:lnTo>
                <a:lnTo>
                  <a:pt x="676723" y="569299"/>
                </a:lnTo>
                <a:lnTo>
                  <a:pt x="690667" y="585256"/>
                </a:lnTo>
                <a:lnTo>
                  <a:pt x="702578" y="598886"/>
                </a:lnTo>
                <a:lnTo>
                  <a:pt x="712616" y="610372"/>
                </a:lnTo>
                <a:lnTo>
                  <a:pt x="720941" y="619899"/>
                </a:lnTo>
                <a:lnTo>
                  <a:pt x="727714" y="627649"/>
                </a:lnTo>
                <a:lnTo>
                  <a:pt x="733094" y="633805"/>
                </a:lnTo>
                <a:lnTo>
                  <a:pt x="737241" y="638552"/>
                </a:lnTo>
                <a:lnTo>
                  <a:pt x="740317" y="642071"/>
                </a:lnTo>
                <a:lnTo>
                  <a:pt x="743894" y="646165"/>
                </a:lnTo>
                <a:lnTo>
                  <a:pt x="745235" y="647700"/>
                </a:lnTo>
                <a:lnTo>
                  <a:pt x="738072" y="657572"/>
                </a:lnTo>
                <a:lnTo>
                  <a:pt x="732032" y="668856"/>
                </a:lnTo>
                <a:lnTo>
                  <a:pt x="727444" y="681181"/>
                </a:lnTo>
                <a:lnTo>
                  <a:pt x="724638" y="694176"/>
                </a:lnTo>
                <a:lnTo>
                  <a:pt x="723899" y="704850"/>
                </a:lnTo>
                <a:lnTo>
                  <a:pt x="725009" y="718870"/>
                </a:lnTo>
                <a:lnTo>
                  <a:pt x="728209" y="732236"/>
                </a:lnTo>
                <a:lnTo>
                  <a:pt x="733308" y="744808"/>
                </a:lnTo>
                <a:lnTo>
                  <a:pt x="740116" y="756447"/>
                </a:lnTo>
                <a:lnTo>
                  <a:pt x="748442" y="767011"/>
                </a:lnTo>
                <a:lnTo>
                  <a:pt x="758093" y="776361"/>
                </a:lnTo>
                <a:lnTo>
                  <a:pt x="768879" y="784356"/>
                </a:lnTo>
                <a:lnTo>
                  <a:pt x="780610" y="790856"/>
                </a:lnTo>
                <a:lnTo>
                  <a:pt x="792479" y="795528"/>
                </a:lnTo>
                <a:lnTo>
                  <a:pt x="787048" y="831024"/>
                </a:lnTo>
                <a:lnTo>
                  <a:pt x="782252" y="862364"/>
                </a:lnTo>
                <a:lnTo>
                  <a:pt x="778053" y="889805"/>
                </a:lnTo>
                <a:lnTo>
                  <a:pt x="774410" y="913606"/>
                </a:lnTo>
                <a:lnTo>
                  <a:pt x="771286" y="934028"/>
                </a:lnTo>
                <a:lnTo>
                  <a:pt x="768638" y="951327"/>
                </a:lnTo>
                <a:lnTo>
                  <a:pt x="766429" y="965764"/>
                </a:lnTo>
                <a:lnTo>
                  <a:pt x="764618" y="977597"/>
                </a:lnTo>
                <a:lnTo>
                  <a:pt x="763166" y="987086"/>
                </a:lnTo>
                <a:lnTo>
                  <a:pt x="762034" y="994488"/>
                </a:lnTo>
                <a:lnTo>
                  <a:pt x="761180" y="1000064"/>
                </a:lnTo>
                <a:lnTo>
                  <a:pt x="760567" y="1004071"/>
                </a:lnTo>
                <a:lnTo>
                  <a:pt x="760154" y="1006770"/>
                </a:lnTo>
                <a:lnTo>
                  <a:pt x="759713" y="1009650"/>
                </a:lnTo>
                <a:lnTo>
                  <a:pt x="745978" y="1013082"/>
                </a:lnTo>
                <a:lnTo>
                  <a:pt x="733046" y="1018481"/>
                </a:lnTo>
                <a:lnTo>
                  <a:pt x="721167" y="1025663"/>
                </a:lnTo>
                <a:lnTo>
                  <a:pt x="753391" y="1020826"/>
                </a:lnTo>
                <a:lnTo>
                  <a:pt x="767703" y="1018869"/>
                </a:lnTo>
                <a:lnTo>
                  <a:pt x="786456" y="1020136"/>
                </a:lnTo>
                <a:lnTo>
                  <a:pt x="800586" y="1024006"/>
                </a:lnTo>
                <a:lnTo>
                  <a:pt x="813298" y="1030165"/>
                </a:lnTo>
                <a:lnTo>
                  <a:pt x="824354" y="1038376"/>
                </a:lnTo>
                <a:lnTo>
                  <a:pt x="833516" y="1048402"/>
                </a:lnTo>
                <a:lnTo>
                  <a:pt x="840546" y="1060004"/>
                </a:lnTo>
                <a:lnTo>
                  <a:pt x="845208" y="1072947"/>
                </a:lnTo>
                <a:lnTo>
                  <a:pt x="847264" y="1086992"/>
                </a:lnTo>
                <a:lnTo>
                  <a:pt x="847343" y="1090422"/>
                </a:lnTo>
                <a:lnTo>
                  <a:pt x="845933" y="1104691"/>
                </a:lnTo>
                <a:lnTo>
                  <a:pt x="841862" y="1117913"/>
                </a:lnTo>
                <a:lnTo>
                  <a:pt x="835365" y="1129852"/>
                </a:lnTo>
                <a:lnTo>
                  <a:pt x="826682" y="1140269"/>
                </a:lnTo>
                <a:lnTo>
                  <a:pt x="816050" y="1148927"/>
                </a:lnTo>
                <a:lnTo>
                  <a:pt x="803705" y="1155589"/>
                </a:lnTo>
                <a:lnTo>
                  <a:pt x="789886" y="1160017"/>
                </a:lnTo>
                <a:lnTo>
                  <a:pt x="774830" y="1161974"/>
                </a:lnTo>
                <a:lnTo>
                  <a:pt x="771143" y="1162050"/>
                </a:lnTo>
                <a:lnTo>
                  <a:pt x="756689" y="1160707"/>
                </a:lnTo>
                <a:lnTo>
                  <a:pt x="742974" y="1156837"/>
                </a:lnTo>
                <a:lnTo>
                  <a:pt x="730335" y="1150678"/>
                </a:lnTo>
                <a:lnTo>
                  <a:pt x="719108" y="1142467"/>
                </a:lnTo>
                <a:lnTo>
                  <a:pt x="709628" y="1132441"/>
                </a:lnTo>
                <a:lnTo>
                  <a:pt x="702231" y="1120839"/>
                </a:lnTo>
                <a:lnTo>
                  <a:pt x="697254" y="1107896"/>
                </a:lnTo>
                <a:lnTo>
                  <a:pt x="695030" y="1093851"/>
                </a:lnTo>
                <a:lnTo>
                  <a:pt x="694943" y="1090422"/>
                </a:lnTo>
                <a:lnTo>
                  <a:pt x="696472" y="1076152"/>
                </a:lnTo>
                <a:lnTo>
                  <a:pt x="686311" y="1081808"/>
                </a:lnTo>
                <a:lnTo>
                  <a:pt x="685799" y="1090422"/>
                </a:lnTo>
                <a:lnTo>
                  <a:pt x="687170" y="1104841"/>
                </a:lnTo>
                <a:lnTo>
                  <a:pt x="691099" y="1118328"/>
                </a:lnTo>
                <a:lnTo>
                  <a:pt x="697316" y="1130698"/>
                </a:lnTo>
                <a:lnTo>
                  <a:pt x="705550" y="1141766"/>
                </a:lnTo>
                <a:lnTo>
                  <a:pt x="715529" y="1151348"/>
                </a:lnTo>
                <a:lnTo>
                  <a:pt x="726983" y="1159259"/>
                </a:lnTo>
                <a:lnTo>
                  <a:pt x="739639" y="1165313"/>
                </a:lnTo>
                <a:lnTo>
                  <a:pt x="753226" y="1169327"/>
                </a:lnTo>
                <a:lnTo>
                  <a:pt x="767474" y="1171116"/>
                </a:lnTo>
                <a:lnTo>
                  <a:pt x="771143" y="1171194"/>
                </a:lnTo>
                <a:lnTo>
                  <a:pt x="786257" y="1170007"/>
                </a:lnTo>
                <a:lnTo>
                  <a:pt x="800472" y="1166569"/>
                </a:lnTo>
                <a:lnTo>
                  <a:pt x="813578" y="1161062"/>
                </a:lnTo>
                <a:lnTo>
                  <a:pt x="825364" y="1153667"/>
                </a:lnTo>
                <a:lnTo>
                  <a:pt x="835621" y="1144567"/>
                </a:lnTo>
                <a:lnTo>
                  <a:pt x="844137" y="1133944"/>
                </a:lnTo>
                <a:lnTo>
                  <a:pt x="850701" y="1121980"/>
                </a:lnTo>
                <a:lnTo>
                  <a:pt x="855104" y="1108857"/>
                </a:lnTo>
                <a:lnTo>
                  <a:pt x="857134" y="1094757"/>
                </a:lnTo>
                <a:lnTo>
                  <a:pt x="857249" y="1090422"/>
                </a:lnTo>
                <a:lnTo>
                  <a:pt x="855970" y="1076169"/>
                </a:lnTo>
                <a:lnTo>
                  <a:pt x="852279" y="1062812"/>
                </a:lnTo>
                <a:lnTo>
                  <a:pt x="846393" y="1050528"/>
                </a:lnTo>
                <a:lnTo>
                  <a:pt x="838533" y="1039495"/>
                </a:lnTo>
                <a:lnTo>
                  <a:pt x="828917" y="1029891"/>
                </a:lnTo>
                <a:lnTo>
                  <a:pt x="817764" y="1021894"/>
                </a:lnTo>
                <a:lnTo>
                  <a:pt x="805293" y="1015682"/>
                </a:lnTo>
                <a:lnTo>
                  <a:pt x="791723" y="1011432"/>
                </a:lnTo>
                <a:lnTo>
                  <a:pt x="781049" y="1009650"/>
                </a:lnTo>
                <a:lnTo>
                  <a:pt x="786211" y="974162"/>
                </a:lnTo>
                <a:lnTo>
                  <a:pt x="790755" y="942926"/>
                </a:lnTo>
                <a:lnTo>
                  <a:pt x="794719" y="915670"/>
                </a:lnTo>
                <a:lnTo>
                  <a:pt x="798144" y="892123"/>
                </a:lnTo>
                <a:lnTo>
                  <a:pt x="801069" y="872014"/>
                </a:lnTo>
                <a:lnTo>
                  <a:pt x="803534" y="855071"/>
                </a:lnTo>
                <a:lnTo>
                  <a:pt x="805577" y="841022"/>
                </a:lnTo>
                <a:lnTo>
                  <a:pt x="807239" y="829598"/>
                </a:lnTo>
                <a:lnTo>
                  <a:pt x="808558" y="820526"/>
                </a:lnTo>
                <a:lnTo>
                  <a:pt x="809575" y="813536"/>
                </a:lnTo>
                <a:lnTo>
                  <a:pt x="810329" y="808356"/>
                </a:lnTo>
                <a:lnTo>
                  <a:pt x="810858" y="804714"/>
                </a:lnTo>
                <a:lnTo>
                  <a:pt x="811404" y="800963"/>
                </a:lnTo>
                <a:lnTo>
                  <a:pt x="811529" y="800100"/>
                </a:lnTo>
                <a:lnTo>
                  <a:pt x="823721" y="800100"/>
                </a:lnTo>
                <a:lnTo>
                  <a:pt x="839113" y="799040"/>
                </a:lnTo>
                <a:lnTo>
                  <a:pt x="853636" y="795965"/>
                </a:lnTo>
                <a:lnTo>
                  <a:pt x="867160" y="791028"/>
                </a:lnTo>
                <a:lnTo>
                  <a:pt x="879552" y="784381"/>
                </a:lnTo>
                <a:lnTo>
                  <a:pt x="890680" y="776178"/>
                </a:lnTo>
                <a:lnTo>
                  <a:pt x="900412" y="766573"/>
                </a:lnTo>
                <a:lnTo>
                  <a:pt x="908617" y="755718"/>
                </a:lnTo>
                <a:lnTo>
                  <a:pt x="915163" y="743767"/>
                </a:lnTo>
                <a:lnTo>
                  <a:pt x="919917" y="730874"/>
                </a:lnTo>
                <a:lnTo>
                  <a:pt x="922748" y="717191"/>
                </a:lnTo>
                <a:lnTo>
                  <a:pt x="923543" y="704850"/>
                </a:lnTo>
                <a:lnTo>
                  <a:pt x="922698" y="691484"/>
                </a:lnTo>
                <a:lnTo>
                  <a:pt x="920646" y="679005"/>
                </a:lnTo>
                <a:lnTo>
                  <a:pt x="918971" y="671322"/>
                </a:lnTo>
                <a:lnTo>
                  <a:pt x="949990" y="654208"/>
                </a:lnTo>
                <a:lnTo>
                  <a:pt x="976558" y="639550"/>
                </a:lnTo>
                <a:lnTo>
                  <a:pt x="999019" y="627158"/>
                </a:lnTo>
                <a:lnTo>
                  <a:pt x="1017718" y="616841"/>
                </a:lnTo>
                <a:lnTo>
                  <a:pt x="1033000" y="608409"/>
                </a:lnTo>
                <a:lnTo>
                  <a:pt x="1045209" y="601673"/>
                </a:lnTo>
                <a:lnTo>
                  <a:pt x="1054691" y="596442"/>
                </a:lnTo>
                <a:lnTo>
                  <a:pt x="1061791" y="592525"/>
                </a:lnTo>
                <a:lnTo>
                  <a:pt x="1066852" y="589732"/>
                </a:lnTo>
                <a:lnTo>
                  <a:pt x="1070220" y="587874"/>
                </a:lnTo>
                <a:lnTo>
                  <a:pt x="1073257" y="586199"/>
                </a:lnTo>
                <a:lnTo>
                  <a:pt x="1073658" y="585978"/>
                </a:lnTo>
                <a:lnTo>
                  <a:pt x="1080335" y="597000"/>
                </a:lnTo>
                <a:lnTo>
                  <a:pt x="1088211" y="607242"/>
                </a:lnTo>
                <a:lnTo>
                  <a:pt x="1097206" y="616590"/>
                </a:lnTo>
                <a:lnTo>
                  <a:pt x="1107238" y="624930"/>
                </a:lnTo>
                <a:lnTo>
                  <a:pt x="1118225" y="632149"/>
                </a:lnTo>
                <a:lnTo>
                  <a:pt x="1130086" y="638132"/>
                </a:lnTo>
                <a:lnTo>
                  <a:pt x="1142740" y="642765"/>
                </a:lnTo>
                <a:lnTo>
                  <a:pt x="1156106" y="645935"/>
                </a:lnTo>
                <a:lnTo>
                  <a:pt x="1170102" y="647528"/>
                </a:lnTo>
                <a:lnTo>
                  <a:pt x="1176527" y="647700"/>
                </a:lnTo>
                <a:lnTo>
                  <a:pt x="1191301" y="646816"/>
                </a:lnTo>
                <a:lnTo>
                  <a:pt x="1205503" y="644233"/>
                </a:lnTo>
                <a:lnTo>
                  <a:pt x="1219036" y="640050"/>
                </a:lnTo>
                <a:lnTo>
                  <a:pt x="1231796" y="634368"/>
                </a:lnTo>
                <a:lnTo>
                  <a:pt x="1243685" y="627289"/>
                </a:lnTo>
                <a:lnTo>
                  <a:pt x="1254602" y="618911"/>
                </a:lnTo>
                <a:lnTo>
                  <a:pt x="1264446" y="609336"/>
                </a:lnTo>
                <a:lnTo>
                  <a:pt x="1273116" y="598665"/>
                </a:lnTo>
                <a:lnTo>
                  <a:pt x="1280513" y="586997"/>
                </a:lnTo>
                <a:lnTo>
                  <a:pt x="1286535" y="574434"/>
                </a:lnTo>
                <a:lnTo>
                  <a:pt x="1291082" y="561075"/>
                </a:lnTo>
                <a:lnTo>
                  <a:pt x="1294054" y="547023"/>
                </a:lnTo>
                <a:lnTo>
                  <a:pt x="1295349" y="532376"/>
                </a:lnTo>
                <a:lnTo>
                  <a:pt x="1295399" y="528828"/>
                </a:lnTo>
                <a:lnTo>
                  <a:pt x="1294522" y="513941"/>
                </a:lnTo>
                <a:lnTo>
                  <a:pt x="1291954" y="499645"/>
                </a:lnTo>
                <a:lnTo>
                  <a:pt x="1287797" y="486037"/>
                </a:lnTo>
                <a:lnTo>
                  <a:pt x="1282150" y="473215"/>
                </a:lnTo>
                <a:lnTo>
                  <a:pt x="1275112" y="461275"/>
                </a:lnTo>
                <a:lnTo>
                  <a:pt x="1266784" y="450316"/>
                </a:lnTo>
                <a:lnTo>
                  <a:pt x="1257263" y="440436"/>
                </a:lnTo>
                <a:lnTo>
                  <a:pt x="1246651" y="431731"/>
                </a:lnTo>
                <a:lnTo>
                  <a:pt x="1235046" y="424300"/>
                </a:lnTo>
                <a:lnTo>
                  <a:pt x="1222549" y="418240"/>
                </a:lnTo>
                <a:lnTo>
                  <a:pt x="1209258" y="413649"/>
                </a:lnTo>
                <a:lnTo>
                  <a:pt x="1195274" y="410624"/>
                </a:lnTo>
                <a:lnTo>
                  <a:pt x="1180695" y="409263"/>
                </a:lnTo>
                <a:lnTo>
                  <a:pt x="1176527" y="409194"/>
                </a:lnTo>
                <a:lnTo>
                  <a:pt x="1162128" y="410066"/>
                </a:lnTo>
                <a:lnTo>
                  <a:pt x="1148178" y="412620"/>
                </a:lnTo>
                <a:lnTo>
                  <a:pt x="1134791" y="416757"/>
                </a:lnTo>
                <a:lnTo>
                  <a:pt x="1122081" y="422383"/>
                </a:lnTo>
                <a:lnTo>
                  <a:pt x="1110162" y="429399"/>
                </a:lnTo>
                <a:lnTo>
                  <a:pt x="1145022" y="423828"/>
                </a:lnTo>
                <a:lnTo>
                  <a:pt x="1158871" y="420560"/>
                </a:lnTo>
                <a:lnTo>
                  <a:pt x="1173304" y="419148"/>
                </a:lnTo>
                <a:lnTo>
                  <a:pt x="1191423" y="420094"/>
                </a:lnTo>
                <a:lnTo>
                  <a:pt x="1205624" y="422988"/>
                </a:lnTo>
                <a:lnTo>
                  <a:pt x="1219022" y="427643"/>
                </a:lnTo>
                <a:lnTo>
                  <a:pt x="1231506" y="433922"/>
                </a:lnTo>
                <a:lnTo>
                  <a:pt x="1242970" y="441691"/>
                </a:lnTo>
                <a:lnTo>
                  <a:pt x="1253303" y="450810"/>
                </a:lnTo>
                <a:lnTo>
                  <a:pt x="1262396" y="461144"/>
                </a:lnTo>
                <a:lnTo>
                  <a:pt x="1270142" y="472557"/>
                </a:lnTo>
                <a:lnTo>
                  <a:pt x="1276430" y="484910"/>
                </a:lnTo>
                <a:lnTo>
                  <a:pt x="1281152" y="498068"/>
                </a:lnTo>
                <a:lnTo>
                  <a:pt x="1284200" y="511893"/>
                </a:lnTo>
                <a:lnTo>
                  <a:pt x="1285464" y="526249"/>
                </a:lnTo>
                <a:lnTo>
                  <a:pt x="1285493" y="528828"/>
                </a:lnTo>
                <a:lnTo>
                  <a:pt x="1284549" y="543298"/>
                </a:lnTo>
                <a:lnTo>
                  <a:pt x="1281790" y="557233"/>
                </a:lnTo>
                <a:lnTo>
                  <a:pt x="1277325" y="570497"/>
                </a:lnTo>
                <a:lnTo>
                  <a:pt x="1271265" y="582958"/>
                </a:lnTo>
                <a:lnTo>
                  <a:pt x="1263720" y="594484"/>
                </a:lnTo>
                <a:lnTo>
                  <a:pt x="1254800" y="604940"/>
                </a:lnTo>
                <a:lnTo>
                  <a:pt x="1244615" y="614194"/>
                </a:lnTo>
                <a:lnTo>
                  <a:pt x="1233275" y="622113"/>
                </a:lnTo>
                <a:lnTo>
                  <a:pt x="1220890" y="628564"/>
                </a:lnTo>
                <a:lnTo>
                  <a:pt x="1207570" y="633413"/>
                </a:lnTo>
                <a:lnTo>
                  <a:pt x="1193426" y="636528"/>
                </a:lnTo>
                <a:lnTo>
                  <a:pt x="1178566" y="637775"/>
                </a:lnTo>
                <a:lnTo>
                  <a:pt x="1176527" y="637794"/>
                </a:lnTo>
                <a:lnTo>
                  <a:pt x="1161933" y="636813"/>
                </a:lnTo>
                <a:lnTo>
                  <a:pt x="1147900" y="633960"/>
                </a:lnTo>
                <a:lnTo>
                  <a:pt x="1134557" y="629366"/>
                </a:lnTo>
                <a:lnTo>
                  <a:pt x="1122033" y="623163"/>
                </a:lnTo>
                <a:lnTo>
                  <a:pt x="1110458" y="615482"/>
                </a:lnTo>
                <a:lnTo>
                  <a:pt x="1099959" y="606456"/>
                </a:lnTo>
                <a:lnTo>
                  <a:pt x="1090668" y="596215"/>
                </a:lnTo>
                <a:lnTo>
                  <a:pt x="1082712" y="584891"/>
                </a:lnTo>
                <a:lnTo>
                  <a:pt x="1076221" y="572617"/>
                </a:lnTo>
                <a:lnTo>
                  <a:pt x="1071325" y="559523"/>
                </a:lnTo>
                <a:lnTo>
                  <a:pt x="1068152" y="545742"/>
                </a:lnTo>
                <a:lnTo>
                  <a:pt x="1066831" y="531405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8" name="object 48"/>
          <p:cNvSpPr/>
          <p:nvPr/>
        </p:nvSpPr>
        <p:spPr>
          <a:xfrm>
            <a:off x="6006084" y="454151"/>
            <a:ext cx="904494" cy="1277874"/>
          </a:xfrm>
          <a:custGeom>
            <a:avLst/>
            <a:gdLst/>
            <a:ahLst/>
            <a:cxnLst/>
            <a:rect l="l" t="t" r="r" b="b"/>
            <a:pathLst>
              <a:path w="904493" h="1277874">
                <a:moveTo>
                  <a:pt x="684478" y="707844"/>
                </a:moveTo>
                <a:lnTo>
                  <a:pt x="698509" y="706035"/>
                </a:lnTo>
                <a:lnTo>
                  <a:pt x="709422" y="705612"/>
                </a:lnTo>
                <a:lnTo>
                  <a:pt x="753831" y="703151"/>
                </a:lnTo>
                <a:lnTo>
                  <a:pt x="745236" y="701040"/>
                </a:lnTo>
                <a:lnTo>
                  <a:pt x="749116" y="665564"/>
                </a:lnTo>
                <a:lnTo>
                  <a:pt x="752494" y="634673"/>
                </a:lnTo>
                <a:lnTo>
                  <a:pt x="755406" y="608050"/>
                </a:lnTo>
                <a:lnTo>
                  <a:pt x="757886" y="585377"/>
                </a:lnTo>
                <a:lnTo>
                  <a:pt x="759969" y="566338"/>
                </a:lnTo>
                <a:lnTo>
                  <a:pt x="761688" y="550614"/>
                </a:lnTo>
                <a:lnTo>
                  <a:pt x="763080" y="537890"/>
                </a:lnTo>
                <a:lnTo>
                  <a:pt x="764179" y="527846"/>
                </a:lnTo>
                <a:lnTo>
                  <a:pt x="765018" y="520167"/>
                </a:lnTo>
                <a:lnTo>
                  <a:pt x="765634" y="514535"/>
                </a:lnTo>
                <a:lnTo>
                  <a:pt x="766061" y="510632"/>
                </a:lnTo>
                <a:lnTo>
                  <a:pt x="766486" y="506747"/>
                </a:lnTo>
                <a:lnTo>
                  <a:pt x="766572" y="505968"/>
                </a:lnTo>
                <a:lnTo>
                  <a:pt x="780981" y="504650"/>
                </a:lnTo>
                <a:lnTo>
                  <a:pt x="794963" y="501918"/>
                </a:lnTo>
                <a:lnTo>
                  <a:pt x="808443" y="497845"/>
                </a:lnTo>
                <a:lnTo>
                  <a:pt x="821347" y="492510"/>
                </a:lnTo>
                <a:lnTo>
                  <a:pt x="833601" y="485988"/>
                </a:lnTo>
                <a:lnTo>
                  <a:pt x="845132" y="478355"/>
                </a:lnTo>
                <a:lnTo>
                  <a:pt x="855866" y="469687"/>
                </a:lnTo>
                <a:lnTo>
                  <a:pt x="865728" y="460062"/>
                </a:lnTo>
                <a:lnTo>
                  <a:pt x="874646" y="449554"/>
                </a:lnTo>
                <a:lnTo>
                  <a:pt x="882544" y="438240"/>
                </a:lnTo>
                <a:lnTo>
                  <a:pt x="889350" y="426197"/>
                </a:lnTo>
                <a:lnTo>
                  <a:pt x="894989" y="413500"/>
                </a:lnTo>
                <a:lnTo>
                  <a:pt x="899388" y="400226"/>
                </a:lnTo>
                <a:lnTo>
                  <a:pt x="902473" y="386452"/>
                </a:lnTo>
                <a:lnTo>
                  <a:pt x="904170" y="372252"/>
                </a:lnTo>
                <a:lnTo>
                  <a:pt x="904494" y="362712"/>
                </a:lnTo>
                <a:lnTo>
                  <a:pt x="903747" y="348087"/>
                </a:lnTo>
                <a:lnTo>
                  <a:pt x="901557" y="333864"/>
                </a:lnTo>
                <a:lnTo>
                  <a:pt x="897998" y="320119"/>
                </a:lnTo>
                <a:lnTo>
                  <a:pt x="893143" y="306926"/>
                </a:lnTo>
                <a:lnTo>
                  <a:pt x="887066" y="294363"/>
                </a:lnTo>
                <a:lnTo>
                  <a:pt x="879840" y="282505"/>
                </a:lnTo>
                <a:lnTo>
                  <a:pt x="871540" y="271429"/>
                </a:lnTo>
                <a:lnTo>
                  <a:pt x="862240" y="261211"/>
                </a:lnTo>
                <a:lnTo>
                  <a:pt x="852012" y="251926"/>
                </a:lnTo>
                <a:lnTo>
                  <a:pt x="840931" y="243650"/>
                </a:lnTo>
                <a:lnTo>
                  <a:pt x="829072" y="236461"/>
                </a:lnTo>
                <a:lnTo>
                  <a:pt x="816506" y="230433"/>
                </a:lnTo>
                <a:lnTo>
                  <a:pt x="803309" y="225643"/>
                </a:lnTo>
                <a:lnTo>
                  <a:pt x="789554" y="222167"/>
                </a:lnTo>
                <a:lnTo>
                  <a:pt x="775315" y="220082"/>
                </a:lnTo>
                <a:lnTo>
                  <a:pt x="762000" y="219456"/>
                </a:lnTo>
                <a:lnTo>
                  <a:pt x="748659" y="220189"/>
                </a:lnTo>
                <a:lnTo>
                  <a:pt x="735616" y="222240"/>
                </a:lnTo>
                <a:lnTo>
                  <a:pt x="723010" y="225380"/>
                </a:lnTo>
                <a:lnTo>
                  <a:pt x="710983" y="229383"/>
                </a:lnTo>
                <a:lnTo>
                  <a:pt x="699679" y="234023"/>
                </a:lnTo>
                <a:lnTo>
                  <a:pt x="694944" y="236220"/>
                </a:lnTo>
                <a:lnTo>
                  <a:pt x="678060" y="204949"/>
                </a:lnTo>
                <a:lnTo>
                  <a:pt x="663498" y="177978"/>
                </a:lnTo>
                <a:lnTo>
                  <a:pt x="651086" y="154987"/>
                </a:lnTo>
                <a:lnTo>
                  <a:pt x="640651" y="135659"/>
                </a:lnTo>
                <a:lnTo>
                  <a:pt x="632022" y="119677"/>
                </a:lnTo>
                <a:lnTo>
                  <a:pt x="625027" y="106722"/>
                </a:lnTo>
                <a:lnTo>
                  <a:pt x="619495" y="96477"/>
                </a:lnTo>
                <a:lnTo>
                  <a:pt x="615255" y="88623"/>
                </a:lnTo>
                <a:lnTo>
                  <a:pt x="612134" y="82842"/>
                </a:lnTo>
                <a:lnTo>
                  <a:pt x="609961" y="78818"/>
                </a:lnTo>
                <a:lnTo>
                  <a:pt x="608565" y="76231"/>
                </a:lnTo>
                <a:lnTo>
                  <a:pt x="607314" y="73914"/>
                </a:lnTo>
                <a:lnTo>
                  <a:pt x="618086" y="67146"/>
                </a:lnTo>
                <a:lnTo>
                  <a:pt x="628047" y="58742"/>
                </a:lnTo>
                <a:lnTo>
                  <a:pt x="636944" y="48927"/>
                </a:lnTo>
                <a:lnTo>
                  <a:pt x="644524" y="37927"/>
                </a:lnTo>
                <a:lnTo>
                  <a:pt x="650535" y="25968"/>
                </a:lnTo>
                <a:lnTo>
                  <a:pt x="654724" y="13277"/>
                </a:lnTo>
                <a:lnTo>
                  <a:pt x="656357" y="3048"/>
                </a:lnTo>
                <a:lnTo>
                  <a:pt x="647067" y="3048"/>
                </a:lnTo>
                <a:lnTo>
                  <a:pt x="644883" y="13576"/>
                </a:lnTo>
                <a:lnTo>
                  <a:pt x="639980" y="26253"/>
                </a:lnTo>
                <a:lnTo>
                  <a:pt x="633167" y="37867"/>
                </a:lnTo>
                <a:lnTo>
                  <a:pt x="624618" y="48255"/>
                </a:lnTo>
                <a:lnTo>
                  <a:pt x="614507" y="57253"/>
                </a:lnTo>
                <a:lnTo>
                  <a:pt x="603010" y="64698"/>
                </a:lnTo>
                <a:lnTo>
                  <a:pt x="590301" y="70427"/>
                </a:lnTo>
                <a:lnTo>
                  <a:pt x="576554" y="74275"/>
                </a:lnTo>
                <a:lnTo>
                  <a:pt x="561945" y="76080"/>
                </a:lnTo>
                <a:lnTo>
                  <a:pt x="557022" y="76200"/>
                </a:lnTo>
                <a:lnTo>
                  <a:pt x="542825" y="75097"/>
                </a:lnTo>
                <a:lnTo>
                  <a:pt x="529277" y="71897"/>
                </a:lnTo>
                <a:lnTo>
                  <a:pt x="516551" y="66764"/>
                </a:lnTo>
                <a:lnTo>
                  <a:pt x="504823" y="59861"/>
                </a:lnTo>
                <a:lnTo>
                  <a:pt x="494266" y="51351"/>
                </a:lnTo>
                <a:lnTo>
                  <a:pt x="485057" y="41399"/>
                </a:lnTo>
                <a:lnTo>
                  <a:pt x="477368" y="30167"/>
                </a:lnTo>
                <a:lnTo>
                  <a:pt x="471376" y="17819"/>
                </a:lnTo>
                <a:lnTo>
                  <a:pt x="467254" y="4518"/>
                </a:lnTo>
                <a:lnTo>
                  <a:pt x="466958" y="3048"/>
                </a:lnTo>
                <a:lnTo>
                  <a:pt x="457729" y="3048"/>
                </a:lnTo>
                <a:lnTo>
                  <a:pt x="459556" y="13573"/>
                </a:lnTo>
                <a:lnTo>
                  <a:pt x="463884" y="26443"/>
                </a:lnTo>
                <a:lnTo>
                  <a:pt x="470030" y="38460"/>
                </a:lnTo>
                <a:lnTo>
                  <a:pt x="477845" y="49471"/>
                </a:lnTo>
                <a:lnTo>
                  <a:pt x="487176" y="59325"/>
                </a:lnTo>
                <a:lnTo>
                  <a:pt x="497872" y="67871"/>
                </a:lnTo>
                <a:lnTo>
                  <a:pt x="509782" y="74959"/>
                </a:lnTo>
                <a:lnTo>
                  <a:pt x="522756" y="80436"/>
                </a:lnTo>
                <a:lnTo>
                  <a:pt x="536640" y="84151"/>
                </a:lnTo>
                <a:lnTo>
                  <a:pt x="551286" y="85954"/>
                </a:lnTo>
                <a:lnTo>
                  <a:pt x="557022" y="86106"/>
                </a:lnTo>
                <a:lnTo>
                  <a:pt x="570502" y="85145"/>
                </a:lnTo>
                <a:lnTo>
                  <a:pt x="582511" y="82858"/>
                </a:lnTo>
                <a:lnTo>
                  <a:pt x="588264" y="81534"/>
                </a:lnTo>
                <a:lnTo>
                  <a:pt x="605152" y="112878"/>
                </a:lnTo>
                <a:lnTo>
                  <a:pt x="619781" y="140028"/>
                </a:lnTo>
                <a:lnTo>
                  <a:pt x="632313" y="163287"/>
                </a:lnTo>
                <a:lnTo>
                  <a:pt x="642911" y="182955"/>
                </a:lnTo>
                <a:lnTo>
                  <a:pt x="651735" y="199333"/>
                </a:lnTo>
                <a:lnTo>
                  <a:pt x="658950" y="212722"/>
                </a:lnTo>
                <a:lnTo>
                  <a:pt x="664716" y="223423"/>
                </a:lnTo>
                <a:lnTo>
                  <a:pt x="669196" y="231738"/>
                </a:lnTo>
                <a:lnTo>
                  <a:pt x="672552" y="237968"/>
                </a:lnTo>
                <a:lnTo>
                  <a:pt x="674947" y="242413"/>
                </a:lnTo>
                <a:lnTo>
                  <a:pt x="708221" y="240560"/>
                </a:lnTo>
                <a:lnTo>
                  <a:pt x="721369" y="235609"/>
                </a:lnTo>
                <a:lnTo>
                  <a:pt x="735145" y="232040"/>
                </a:lnTo>
                <a:lnTo>
                  <a:pt x="749468" y="229936"/>
                </a:lnTo>
                <a:lnTo>
                  <a:pt x="762000" y="229362"/>
                </a:lnTo>
                <a:lnTo>
                  <a:pt x="776722" y="230156"/>
                </a:lnTo>
                <a:lnTo>
                  <a:pt x="790968" y="232486"/>
                </a:lnTo>
                <a:lnTo>
                  <a:pt x="804655" y="236269"/>
                </a:lnTo>
                <a:lnTo>
                  <a:pt x="817701" y="241421"/>
                </a:lnTo>
                <a:lnTo>
                  <a:pt x="830023" y="247861"/>
                </a:lnTo>
                <a:lnTo>
                  <a:pt x="841540" y="255507"/>
                </a:lnTo>
                <a:lnTo>
                  <a:pt x="852168" y="264276"/>
                </a:lnTo>
                <a:lnTo>
                  <a:pt x="861826" y="274085"/>
                </a:lnTo>
                <a:lnTo>
                  <a:pt x="870430" y="284853"/>
                </a:lnTo>
                <a:lnTo>
                  <a:pt x="877900" y="296496"/>
                </a:lnTo>
                <a:lnTo>
                  <a:pt x="884151" y="308933"/>
                </a:lnTo>
                <a:lnTo>
                  <a:pt x="889102" y="322081"/>
                </a:lnTo>
                <a:lnTo>
                  <a:pt x="892671" y="335857"/>
                </a:lnTo>
                <a:lnTo>
                  <a:pt x="894775" y="350180"/>
                </a:lnTo>
                <a:lnTo>
                  <a:pt x="895350" y="362712"/>
                </a:lnTo>
                <a:lnTo>
                  <a:pt x="894555" y="377434"/>
                </a:lnTo>
                <a:lnTo>
                  <a:pt x="892225" y="391680"/>
                </a:lnTo>
                <a:lnTo>
                  <a:pt x="888442" y="405367"/>
                </a:lnTo>
                <a:lnTo>
                  <a:pt x="883290" y="418413"/>
                </a:lnTo>
                <a:lnTo>
                  <a:pt x="876850" y="430735"/>
                </a:lnTo>
                <a:lnTo>
                  <a:pt x="869204" y="442252"/>
                </a:lnTo>
                <a:lnTo>
                  <a:pt x="860435" y="452880"/>
                </a:lnTo>
                <a:lnTo>
                  <a:pt x="850626" y="462538"/>
                </a:lnTo>
                <a:lnTo>
                  <a:pt x="839858" y="471142"/>
                </a:lnTo>
                <a:lnTo>
                  <a:pt x="828215" y="478612"/>
                </a:lnTo>
                <a:lnTo>
                  <a:pt x="815778" y="484863"/>
                </a:lnTo>
                <a:lnTo>
                  <a:pt x="802630" y="489814"/>
                </a:lnTo>
                <a:lnTo>
                  <a:pt x="788854" y="493383"/>
                </a:lnTo>
                <a:lnTo>
                  <a:pt x="774531" y="495487"/>
                </a:lnTo>
                <a:lnTo>
                  <a:pt x="762000" y="496062"/>
                </a:lnTo>
                <a:lnTo>
                  <a:pt x="747277" y="495267"/>
                </a:lnTo>
                <a:lnTo>
                  <a:pt x="733031" y="492937"/>
                </a:lnTo>
                <a:lnTo>
                  <a:pt x="719344" y="489154"/>
                </a:lnTo>
                <a:lnTo>
                  <a:pt x="706298" y="484002"/>
                </a:lnTo>
                <a:lnTo>
                  <a:pt x="693976" y="477562"/>
                </a:lnTo>
                <a:lnTo>
                  <a:pt x="682459" y="469916"/>
                </a:lnTo>
                <a:lnTo>
                  <a:pt x="671831" y="461147"/>
                </a:lnTo>
                <a:lnTo>
                  <a:pt x="662173" y="451338"/>
                </a:lnTo>
                <a:lnTo>
                  <a:pt x="653569" y="440570"/>
                </a:lnTo>
                <a:lnTo>
                  <a:pt x="646099" y="428927"/>
                </a:lnTo>
                <a:lnTo>
                  <a:pt x="639848" y="416490"/>
                </a:lnTo>
                <a:lnTo>
                  <a:pt x="634897" y="403342"/>
                </a:lnTo>
                <a:lnTo>
                  <a:pt x="631328" y="389566"/>
                </a:lnTo>
                <a:lnTo>
                  <a:pt x="629224" y="375243"/>
                </a:lnTo>
                <a:lnTo>
                  <a:pt x="628650" y="362712"/>
                </a:lnTo>
                <a:lnTo>
                  <a:pt x="629444" y="347989"/>
                </a:lnTo>
                <a:lnTo>
                  <a:pt x="631774" y="333743"/>
                </a:lnTo>
                <a:lnTo>
                  <a:pt x="635557" y="320056"/>
                </a:lnTo>
                <a:lnTo>
                  <a:pt x="640709" y="307010"/>
                </a:lnTo>
                <a:lnTo>
                  <a:pt x="647149" y="294688"/>
                </a:lnTo>
                <a:lnTo>
                  <a:pt x="654795" y="283171"/>
                </a:lnTo>
                <a:lnTo>
                  <a:pt x="663564" y="272543"/>
                </a:lnTo>
                <a:lnTo>
                  <a:pt x="673373" y="262885"/>
                </a:lnTo>
                <a:lnTo>
                  <a:pt x="684141" y="254281"/>
                </a:lnTo>
                <a:lnTo>
                  <a:pt x="677986" y="248053"/>
                </a:lnTo>
                <a:lnTo>
                  <a:pt x="678180" y="248412"/>
                </a:lnTo>
                <a:lnTo>
                  <a:pt x="667954" y="256489"/>
                </a:lnTo>
                <a:lnTo>
                  <a:pt x="658506" y="265371"/>
                </a:lnTo>
                <a:lnTo>
                  <a:pt x="649899" y="275019"/>
                </a:lnTo>
                <a:lnTo>
                  <a:pt x="642201" y="285392"/>
                </a:lnTo>
                <a:lnTo>
                  <a:pt x="635476" y="296453"/>
                </a:lnTo>
                <a:lnTo>
                  <a:pt x="629791" y="308160"/>
                </a:lnTo>
                <a:lnTo>
                  <a:pt x="625211" y="320474"/>
                </a:lnTo>
                <a:lnTo>
                  <a:pt x="621801" y="333357"/>
                </a:lnTo>
                <a:lnTo>
                  <a:pt x="619629" y="346769"/>
                </a:lnTo>
                <a:lnTo>
                  <a:pt x="618758" y="360671"/>
                </a:lnTo>
                <a:lnTo>
                  <a:pt x="618744" y="362712"/>
                </a:lnTo>
                <a:lnTo>
                  <a:pt x="619484" y="377340"/>
                </a:lnTo>
                <a:lnTo>
                  <a:pt x="621653" y="391493"/>
                </a:lnTo>
                <a:lnTo>
                  <a:pt x="625174" y="405107"/>
                </a:lnTo>
                <a:lnTo>
                  <a:pt x="629970" y="418120"/>
                </a:lnTo>
                <a:lnTo>
                  <a:pt x="635965" y="430472"/>
                </a:lnTo>
                <a:lnTo>
                  <a:pt x="643081" y="442100"/>
                </a:lnTo>
                <a:lnTo>
                  <a:pt x="651241" y="452943"/>
                </a:lnTo>
                <a:lnTo>
                  <a:pt x="660369" y="462938"/>
                </a:lnTo>
                <a:lnTo>
                  <a:pt x="670388" y="472024"/>
                </a:lnTo>
                <a:lnTo>
                  <a:pt x="681221" y="480139"/>
                </a:lnTo>
                <a:lnTo>
                  <a:pt x="692790" y="487221"/>
                </a:lnTo>
                <a:lnTo>
                  <a:pt x="705019" y="493208"/>
                </a:lnTo>
                <a:lnTo>
                  <a:pt x="717832" y="498039"/>
                </a:lnTo>
                <a:lnTo>
                  <a:pt x="731150" y="501651"/>
                </a:lnTo>
                <a:lnTo>
                  <a:pt x="737616" y="502920"/>
                </a:lnTo>
                <a:lnTo>
                  <a:pt x="733707" y="538374"/>
                </a:lnTo>
                <a:lnTo>
                  <a:pt x="730308" y="569210"/>
                </a:lnTo>
                <a:lnTo>
                  <a:pt x="727382" y="595751"/>
                </a:lnTo>
                <a:lnTo>
                  <a:pt x="724894" y="618319"/>
                </a:lnTo>
                <a:lnTo>
                  <a:pt x="722809" y="637235"/>
                </a:lnTo>
                <a:lnTo>
                  <a:pt x="721091" y="652823"/>
                </a:lnTo>
                <a:lnTo>
                  <a:pt x="719704" y="665403"/>
                </a:lnTo>
                <a:lnTo>
                  <a:pt x="718613" y="675299"/>
                </a:lnTo>
                <a:lnTo>
                  <a:pt x="717783" y="682833"/>
                </a:lnTo>
                <a:lnTo>
                  <a:pt x="717177" y="688326"/>
                </a:lnTo>
                <a:lnTo>
                  <a:pt x="716761" y="692101"/>
                </a:lnTo>
                <a:lnTo>
                  <a:pt x="716355" y="695786"/>
                </a:lnTo>
                <a:lnTo>
                  <a:pt x="711708" y="696468"/>
                </a:lnTo>
                <a:lnTo>
                  <a:pt x="709422" y="696468"/>
                </a:lnTo>
                <a:lnTo>
                  <a:pt x="695047" y="697138"/>
                </a:lnTo>
                <a:lnTo>
                  <a:pt x="681021" y="699112"/>
                </a:lnTo>
                <a:lnTo>
                  <a:pt x="667403" y="702333"/>
                </a:lnTo>
                <a:lnTo>
                  <a:pt x="654252" y="706746"/>
                </a:lnTo>
                <a:lnTo>
                  <a:pt x="641628" y="712293"/>
                </a:lnTo>
                <a:lnTo>
                  <a:pt x="684478" y="707844"/>
                </a:lnTo>
                <a:close/>
              </a:path>
              <a:path w="904493" h="1277874">
                <a:moveTo>
                  <a:pt x="695784" y="246811"/>
                </a:moveTo>
                <a:lnTo>
                  <a:pt x="708221" y="240560"/>
                </a:lnTo>
                <a:lnTo>
                  <a:pt x="674947" y="242413"/>
                </a:lnTo>
                <a:lnTo>
                  <a:pt x="676543" y="245375"/>
                </a:lnTo>
                <a:lnTo>
                  <a:pt x="677986" y="248053"/>
                </a:lnTo>
                <a:lnTo>
                  <a:pt x="684141" y="254281"/>
                </a:lnTo>
                <a:lnTo>
                  <a:pt x="695784" y="246811"/>
                </a:lnTo>
                <a:close/>
              </a:path>
              <a:path w="904493" h="1277874">
                <a:moveTo>
                  <a:pt x="165053" y="899302"/>
                </a:moveTo>
                <a:lnTo>
                  <a:pt x="179901" y="897489"/>
                </a:lnTo>
                <a:lnTo>
                  <a:pt x="195072" y="896874"/>
                </a:lnTo>
                <a:lnTo>
                  <a:pt x="133526" y="897020"/>
                </a:lnTo>
                <a:lnTo>
                  <a:pt x="119264" y="902458"/>
                </a:lnTo>
                <a:lnTo>
                  <a:pt x="165053" y="899302"/>
                </a:lnTo>
                <a:close/>
              </a:path>
              <a:path w="904493" h="1277874">
                <a:moveTo>
                  <a:pt x="211031" y="1277225"/>
                </a:moveTo>
                <a:lnTo>
                  <a:pt x="226642" y="1275312"/>
                </a:lnTo>
                <a:lnTo>
                  <a:pt x="241854" y="1272187"/>
                </a:lnTo>
                <a:lnTo>
                  <a:pt x="256617" y="1267900"/>
                </a:lnTo>
                <a:lnTo>
                  <a:pt x="270879" y="1262503"/>
                </a:lnTo>
                <a:lnTo>
                  <a:pt x="284589" y="1256044"/>
                </a:lnTo>
                <a:lnTo>
                  <a:pt x="297697" y="1248577"/>
                </a:lnTo>
                <a:lnTo>
                  <a:pt x="310152" y="1240151"/>
                </a:lnTo>
                <a:lnTo>
                  <a:pt x="321902" y="1230818"/>
                </a:lnTo>
                <a:lnTo>
                  <a:pt x="332898" y="1220628"/>
                </a:lnTo>
                <a:lnTo>
                  <a:pt x="343088" y="1209632"/>
                </a:lnTo>
                <a:lnTo>
                  <a:pt x="352421" y="1197882"/>
                </a:lnTo>
                <a:lnTo>
                  <a:pt x="360847" y="1185427"/>
                </a:lnTo>
                <a:lnTo>
                  <a:pt x="368314" y="1172319"/>
                </a:lnTo>
                <a:lnTo>
                  <a:pt x="374773" y="1158609"/>
                </a:lnTo>
                <a:lnTo>
                  <a:pt x="380170" y="1144347"/>
                </a:lnTo>
                <a:lnTo>
                  <a:pt x="384457" y="1129584"/>
                </a:lnTo>
                <a:lnTo>
                  <a:pt x="387582" y="1114372"/>
                </a:lnTo>
                <a:lnTo>
                  <a:pt x="389495" y="1098761"/>
                </a:lnTo>
                <a:lnTo>
                  <a:pt x="390144" y="1082802"/>
                </a:lnTo>
                <a:lnTo>
                  <a:pt x="389649" y="1069299"/>
                </a:lnTo>
                <a:lnTo>
                  <a:pt x="388230" y="1056203"/>
                </a:lnTo>
                <a:lnTo>
                  <a:pt x="385985" y="1043580"/>
                </a:lnTo>
                <a:lnTo>
                  <a:pt x="383014" y="1031496"/>
                </a:lnTo>
                <a:lnTo>
                  <a:pt x="379416" y="1020015"/>
                </a:lnTo>
                <a:lnTo>
                  <a:pt x="378714" y="1018032"/>
                </a:lnTo>
                <a:lnTo>
                  <a:pt x="412471" y="1005920"/>
                </a:lnTo>
                <a:lnTo>
                  <a:pt x="442191" y="995257"/>
                </a:lnTo>
                <a:lnTo>
                  <a:pt x="468131" y="985951"/>
                </a:lnTo>
                <a:lnTo>
                  <a:pt x="490547" y="977908"/>
                </a:lnTo>
                <a:lnTo>
                  <a:pt x="509698" y="971037"/>
                </a:lnTo>
                <a:lnTo>
                  <a:pt x="525840" y="965246"/>
                </a:lnTo>
                <a:lnTo>
                  <a:pt x="539230" y="960442"/>
                </a:lnTo>
                <a:lnTo>
                  <a:pt x="550125" y="956533"/>
                </a:lnTo>
                <a:lnTo>
                  <a:pt x="558783" y="953426"/>
                </a:lnTo>
                <a:lnTo>
                  <a:pt x="565461" y="951030"/>
                </a:lnTo>
                <a:lnTo>
                  <a:pt x="570416" y="949253"/>
                </a:lnTo>
                <a:lnTo>
                  <a:pt x="573905" y="948001"/>
                </a:lnTo>
                <a:lnTo>
                  <a:pt x="577513" y="946707"/>
                </a:lnTo>
                <a:lnTo>
                  <a:pt x="576072" y="944118"/>
                </a:lnTo>
                <a:lnTo>
                  <a:pt x="583509" y="955138"/>
                </a:lnTo>
                <a:lnTo>
                  <a:pt x="591794" y="965482"/>
                </a:lnTo>
                <a:lnTo>
                  <a:pt x="600866" y="975097"/>
                </a:lnTo>
                <a:lnTo>
                  <a:pt x="610666" y="983931"/>
                </a:lnTo>
                <a:lnTo>
                  <a:pt x="621136" y="991934"/>
                </a:lnTo>
                <a:lnTo>
                  <a:pt x="632214" y="999053"/>
                </a:lnTo>
                <a:lnTo>
                  <a:pt x="643842" y="1005236"/>
                </a:lnTo>
                <a:lnTo>
                  <a:pt x="655961" y="1010432"/>
                </a:lnTo>
                <a:lnTo>
                  <a:pt x="668511" y="1014590"/>
                </a:lnTo>
                <a:lnTo>
                  <a:pt x="681432" y="1017657"/>
                </a:lnTo>
                <a:lnTo>
                  <a:pt x="694665" y="1019581"/>
                </a:lnTo>
                <a:lnTo>
                  <a:pt x="708151" y="1020312"/>
                </a:lnTo>
                <a:lnTo>
                  <a:pt x="709422" y="1020318"/>
                </a:lnTo>
                <a:lnTo>
                  <a:pt x="724175" y="1019623"/>
                </a:lnTo>
                <a:lnTo>
                  <a:pt x="738498" y="1017584"/>
                </a:lnTo>
                <a:lnTo>
                  <a:pt x="752339" y="1014265"/>
                </a:lnTo>
                <a:lnTo>
                  <a:pt x="765644" y="1009729"/>
                </a:lnTo>
                <a:lnTo>
                  <a:pt x="778361" y="1004043"/>
                </a:lnTo>
                <a:lnTo>
                  <a:pt x="790439" y="997271"/>
                </a:lnTo>
                <a:lnTo>
                  <a:pt x="801824" y="989478"/>
                </a:lnTo>
                <a:lnTo>
                  <a:pt x="812463" y="980728"/>
                </a:lnTo>
                <a:lnTo>
                  <a:pt x="822306" y="971086"/>
                </a:lnTo>
                <a:lnTo>
                  <a:pt x="831298" y="960616"/>
                </a:lnTo>
                <a:lnTo>
                  <a:pt x="839388" y="949385"/>
                </a:lnTo>
                <a:lnTo>
                  <a:pt x="846524" y="937455"/>
                </a:lnTo>
                <a:lnTo>
                  <a:pt x="852652" y="924893"/>
                </a:lnTo>
                <a:lnTo>
                  <a:pt x="857720" y="911762"/>
                </a:lnTo>
                <a:lnTo>
                  <a:pt x="861676" y="898128"/>
                </a:lnTo>
                <a:lnTo>
                  <a:pt x="864468" y="884055"/>
                </a:lnTo>
                <a:lnTo>
                  <a:pt x="866043" y="869609"/>
                </a:lnTo>
                <a:lnTo>
                  <a:pt x="866394" y="858774"/>
                </a:lnTo>
                <a:lnTo>
                  <a:pt x="865760" y="844300"/>
                </a:lnTo>
                <a:lnTo>
                  <a:pt x="863897" y="830118"/>
                </a:lnTo>
                <a:lnTo>
                  <a:pt x="860863" y="816295"/>
                </a:lnTo>
                <a:lnTo>
                  <a:pt x="856713" y="802900"/>
                </a:lnTo>
                <a:lnTo>
                  <a:pt x="851506" y="789999"/>
                </a:lnTo>
                <a:lnTo>
                  <a:pt x="845298" y="777662"/>
                </a:lnTo>
                <a:lnTo>
                  <a:pt x="838147" y="765955"/>
                </a:lnTo>
                <a:lnTo>
                  <a:pt x="830110" y="754947"/>
                </a:lnTo>
                <a:lnTo>
                  <a:pt x="821243" y="744706"/>
                </a:lnTo>
                <a:lnTo>
                  <a:pt x="811605" y="735298"/>
                </a:lnTo>
                <a:lnTo>
                  <a:pt x="801251" y="726793"/>
                </a:lnTo>
                <a:lnTo>
                  <a:pt x="790240" y="719258"/>
                </a:lnTo>
                <a:lnTo>
                  <a:pt x="778628" y="712760"/>
                </a:lnTo>
                <a:lnTo>
                  <a:pt x="766473" y="707369"/>
                </a:lnTo>
                <a:lnTo>
                  <a:pt x="753831" y="703151"/>
                </a:lnTo>
                <a:lnTo>
                  <a:pt x="709422" y="705612"/>
                </a:lnTo>
                <a:lnTo>
                  <a:pt x="723721" y="706340"/>
                </a:lnTo>
                <a:lnTo>
                  <a:pt x="737659" y="708480"/>
                </a:lnTo>
                <a:lnTo>
                  <a:pt x="751169" y="711961"/>
                </a:lnTo>
                <a:lnTo>
                  <a:pt x="764181" y="716714"/>
                </a:lnTo>
                <a:lnTo>
                  <a:pt x="776629" y="722667"/>
                </a:lnTo>
                <a:lnTo>
                  <a:pt x="788444" y="729752"/>
                </a:lnTo>
                <a:lnTo>
                  <a:pt x="799559" y="737899"/>
                </a:lnTo>
                <a:lnTo>
                  <a:pt x="809904" y="747037"/>
                </a:lnTo>
                <a:lnTo>
                  <a:pt x="819413" y="757097"/>
                </a:lnTo>
                <a:lnTo>
                  <a:pt x="828018" y="768008"/>
                </a:lnTo>
                <a:lnTo>
                  <a:pt x="835649" y="779702"/>
                </a:lnTo>
                <a:lnTo>
                  <a:pt x="842240" y="792107"/>
                </a:lnTo>
                <a:lnTo>
                  <a:pt x="847723" y="805155"/>
                </a:lnTo>
                <a:lnTo>
                  <a:pt x="852029" y="818774"/>
                </a:lnTo>
                <a:lnTo>
                  <a:pt x="855091" y="832896"/>
                </a:lnTo>
                <a:lnTo>
                  <a:pt x="856840" y="847450"/>
                </a:lnTo>
                <a:lnTo>
                  <a:pt x="857250" y="858774"/>
                </a:lnTo>
                <a:lnTo>
                  <a:pt x="856541" y="873519"/>
                </a:lnTo>
                <a:lnTo>
                  <a:pt x="854462" y="887899"/>
                </a:lnTo>
                <a:lnTo>
                  <a:pt x="851080" y="901841"/>
                </a:lnTo>
                <a:lnTo>
                  <a:pt x="846464" y="915274"/>
                </a:lnTo>
                <a:lnTo>
                  <a:pt x="840682" y="928128"/>
                </a:lnTo>
                <a:lnTo>
                  <a:pt x="833804" y="940329"/>
                </a:lnTo>
                <a:lnTo>
                  <a:pt x="825896" y="951808"/>
                </a:lnTo>
                <a:lnTo>
                  <a:pt x="817029" y="962492"/>
                </a:lnTo>
                <a:lnTo>
                  <a:pt x="807270" y="972311"/>
                </a:lnTo>
                <a:lnTo>
                  <a:pt x="796688" y="981192"/>
                </a:lnTo>
                <a:lnTo>
                  <a:pt x="785352" y="989064"/>
                </a:lnTo>
                <a:lnTo>
                  <a:pt x="773329" y="995856"/>
                </a:lnTo>
                <a:lnTo>
                  <a:pt x="760689" y="1001497"/>
                </a:lnTo>
                <a:lnTo>
                  <a:pt x="747500" y="1005914"/>
                </a:lnTo>
                <a:lnTo>
                  <a:pt x="733830" y="1009037"/>
                </a:lnTo>
                <a:lnTo>
                  <a:pt x="719748" y="1010794"/>
                </a:lnTo>
                <a:lnTo>
                  <a:pt x="709422" y="1011174"/>
                </a:lnTo>
                <a:lnTo>
                  <a:pt x="695086" y="1010441"/>
                </a:lnTo>
                <a:lnTo>
                  <a:pt x="681113" y="1008292"/>
                </a:lnTo>
                <a:lnTo>
                  <a:pt x="667572" y="1004796"/>
                </a:lnTo>
                <a:lnTo>
                  <a:pt x="654530" y="1000027"/>
                </a:lnTo>
                <a:lnTo>
                  <a:pt x="642057" y="994054"/>
                </a:lnTo>
                <a:lnTo>
                  <a:pt x="630221" y="986950"/>
                </a:lnTo>
                <a:lnTo>
                  <a:pt x="619091" y="978786"/>
                </a:lnTo>
                <a:lnTo>
                  <a:pt x="608734" y="969633"/>
                </a:lnTo>
                <a:lnTo>
                  <a:pt x="599220" y="959563"/>
                </a:lnTo>
                <a:lnTo>
                  <a:pt x="590616" y="948648"/>
                </a:lnTo>
                <a:lnTo>
                  <a:pt x="582992" y="936958"/>
                </a:lnTo>
                <a:lnTo>
                  <a:pt x="576416" y="924565"/>
                </a:lnTo>
                <a:lnTo>
                  <a:pt x="570956" y="911541"/>
                </a:lnTo>
                <a:lnTo>
                  <a:pt x="566681" y="897957"/>
                </a:lnTo>
                <a:lnTo>
                  <a:pt x="563660" y="883884"/>
                </a:lnTo>
                <a:lnTo>
                  <a:pt x="561960" y="869394"/>
                </a:lnTo>
                <a:lnTo>
                  <a:pt x="561594" y="858774"/>
                </a:lnTo>
                <a:lnTo>
                  <a:pt x="562298" y="843937"/>
                </a:lnTo>
                <a:lnTo>
                  <a:pt x="564367" y="829480"/>
                </a:lnTo>
                <a:lnTo>
                  <a:pt x="567732" y="815472"/>
                </a:lnTo>
                <a:lnTo>
                  <a:pt x="572326" y="801982"/>
                </a:lnTo>
                <a:lnTo>
                  <a:pt x="578079" y="789082"/>
                </a:lnTo>
                <a:lnTo>
                  <a:pt x="584925" y="776840"/>
                </a:lnTo>
                <a:lnTo>
                  <a:pt x="592795" y="765327"/>
                </a:lnTo>
                <a:lnTo>
                  <a:pt x="601622" y="754613"/>
                </a:lnTo>
                <a:lnTo>
                  <a:pt x="611337" y="744767"/>
                </a:lnTo>
                <a:lnTo>
                  <a:pt x="621873" y="735859"/>
                </a:lnTo>
                <a:lnTo>
                  <a:pt x="633161" y="727960"/>
                </a:lnTo>
                <a:lnTo>
                  <a:pt x="645133" y="721139"/>
                </a:lnTo>
                <a:lnTo>
                  <a:pt x="657722" y="715466"/>
                </a:lnTo>
                <a:lnTo>
                  <a:pt x="670860" y="711011"/>
                </a:lnTo>
                <a:lnTo>
                  <a:pt x="684478" y="707844"/>
                </a:lnTo>
                <a:lnTo>
                  <a:pt x="641628" y="712293"/>
                </a:lnTo>
                <a:lnTo>
                  <a:pt x="629591" y="718920"/>
                </a:lnTo>
                <a:lnTo>
                  <a:pt x="618199" y="726569"/>
                </a:lnTo>
                <a:lnTo>
                  <a:pt x="607512" y="735185"/>
                </a:lnTo>
                <a:lnTo>
                  <a:pt x="597589" y="744711"/>
                </a:lnTo>
                <a:lnTo>
                  <a:pt x="588491" y="755092"/>
                </a:lnTo>
                <a:lnTo>
                  <a:pt x="580275" y="766271"/>
                </a:lnTo>
                <a:lnTo>
                  <a:pt x="573002" y="778192"/>
                </a:lnTo>
                <a:lnTo>
                  <a:pt x="566731" y="790800"/>
                </a:lnTo>
                <a:lnTo>
                  <a:pt x="561521" y="804037"/>
                </a:lnTo>
                <a:lnTo>
                  <a:pt x="557432" y="817848"/>
                </a:lnTo>
                <a:lnTo>
                  <a:pt x="554523" y="832176"/>
                </a:lnTo>
                <a:lnTo>
                  <a:pt x="552853" y="846966"/>
                </a:lnTo>
                <a:lnTo>
                  <a:pt x="552450" y="858774"/>
                </a:lnTo>
                <a:lnTo>
                  <a:pt x="552992" y="871705"/>
                </a:lnTo>
                <a:lnTo>
                  <a:pt x="554544" y="884522"/>
                </a:lnTo>
                <a:lnTo>
                  <a:pt x="556991" y="897113"/>
                </a:lnTo>
                <a:lnTo>
                  <a:pt x="560221" y="909363"/>
                </a:lnTo>
                <a:lnTo>
                  <a:pt x="563880" y="920496"/>
                </a:lnTo>
                <a:lnTo>
                  <a:pt x="530256" y="932842"/>
                </a:lnTo>
                <a:lnTo>
                  <a:pt x="500736" y="943681"/>
                </a:lnTo>
                <a:lnTo>
                  <a:pt x="475054" y="953111"/>
                </a:lnTo>
                <a:lnTo>
                  <a:pt x="452941" y="961231"/>
                </a:lnTo>
                <a:lnTo>
                  <a:pt x="434132" y="968137"/>
                </a:lnTo>
                <a:lnTo>
                  <a:pt x="418358" y="973929"/>
                </a:lnTo>
                <a:lnTo>
                  <a:pt x="405353" y="978704"/>
                </a:lnTo>
                <a:lnTo>
                  <a:pt x="394849" y="982561"/>
                </a:lnTo>
                <a:lnTo>
                  <a:pt x="386580" y="985598"/>
                </a:lnTo>
                <a:lnTo>
                  <a:pt x="380277" y="987912"/>
                </a:lnTo>
                <a:lnTo>
                  <a:pt x="375675" y="989602"/>
                </a:lnTo>
                <a:lnTo>
                  <a:pt x="372505" y="990766"/>
                </a:lnTo>
                <a:lnTo>
                  <a:pt x="369395" y="991908"/>
                </a:lnTo>
                <a:lnTo>
                  <a:pt x="368808" y="992124"/>
                </a:lnTo>
                <a:lnTo>
                  <a:pt x="362164" y="980765"/>
                </a:lnTo>
                <a:lnTo>
                  <a:pt x="354833" y="969872"/>
                </a:lnTo>
                <a:lnTo>
                  <a:pt x="346839" y="959482"/>
                </a:lnTo>
                <a:lnTo>
                  <a:pt x="338211" y="949632"/>
                </a:lnTo>
                <a:lnTo>
                  <a:pt x="328976" y="940358"/>
                </a:lnTo>
                <a:lnTo>
                  <a:pt x="319159" y="931698"/>
                </a:lnTo>
                <a:lnTo>
                  <a:pt x="308788" y="923689"/>
                </a:lnTo>
                <a:lnTo>
                  <a:pt x="297889" y="916367"/>
                </a:lnTo>
                <a:lnTo>
                  <a:pt x="286490" y="909770"/>
                </a:lnTo>
                <a:lnTo>
                  <a:pt x="274618" y="903933"/>
                </a:lnTo>
                <a:lnTo>
                  <a:pt x="262298" y="898895"/>
                </a:lnTo>
                <a:lnTo>
                  <a:pt x="249559" y="894692"/>
                </a:lnTo>
                <a:lnTo>
                  <a:pt x="236426" y="891361"/>
                </a:lnTo>
                <a:lnTo>
                  <a:pt x="222927" y="888938"/>
                </a:lnTo>
                <a:lnTo>
                  <a:pt x="209089" y="887462"/>
                </a:lnTo>
                <a:lnTo>
                  <a:pt x="195072" y="886968"/>
                </a:lnTo>
                <a:lnTo>
                  <a:pt x="179112" y="887622"/>
                </a:lnTo>
                <a:lnTo>
                  <a:pt x="163501" y="889550"/>
                </a:lnTo>
                <a:lnTo>
                  <a:pt x="148289" y="892700"/>
                </a:lnTo>
                <a:lnTo>
                  <a:pt x="133526" y="897020"/>
                </a:lnTo>
                <a:lnTo>
                  <a:pt x="195072" y="896874"/>
                </a:lnTo>
                <a:lnTo>
                  <a:pt x="210242" y="897489"/>
                </a:lnTo>
                <a:lnTo>
                  <a:pt x="225090" y="899302"/>
                </a:lnTo>
                <a:lnTo>
                  <a:pt x="239564" y="902266"/>
                </a:lnTo>
                <a:lnTo>
                  <a:pt x="253617" y="906334"/>
                </a:lnTo>
                <a:lnTo>
                  <a:pt x="267200" y="911459"/>
                </a:lnTo>
                <a:lnTo>
                  <a:pt x="280262" y="917592"/>
                </a:lnTo>
                <a:lnTo>
                  <a:pt x="292754" y="924686"/>
                </a:lnTo>
                <a:lnTo>
                  <a:pt x="304629" y="932694"/>
                </a:lnTo>
                <a:lnTo>
                  <a:pt x="315836" y="941568"/>
                </a:lnTo>
                <a:lnTo>
                  <a:pt x="326326" y="951261"/>
                </a:lnTo>
                <a:lnTo>
                  <a:pt x="336050" y="961726"/>
                </a:lnTo>
                <a:lnTo>
                  <a:pt x="344960" y="972915"/>
                </a:lnTo>
                <a:lnTo>
                  <a:pt x="353005" y="984781"/>
                </a:lnTo>
                <a:lnTo>
                  <a:pt x="360137" y="997275"/>
                </a:lnTo>
                <a:lnTo>
                  <a:pt x="366307" y="1010352"/>
                </a:lnTo>
                <a:lnTo>
                  <a:pt x="371465" y="1023963"/>
                </a:lnTo>
                <a:lnTo>
                  <a:pt x="375563" y="1038061"/>
                </a:lnTo>
                <a:lnTo>
                  <a:pt x="378550" y="1052598"/>
                </a:lnTo>
                <a:lnTo>
                  <a:pt x="380379" y="1067527"/>
                </a:lnTo>
                <a:lnTo>
                  <a:pt x="381000" y="1082802"/>
                </a:lnTo>
                <a:lnTo>
                  <a:pt x="380379" y="1097972"/>
                </a:lnTo>
                <a:lnTo>
                  <a:pt x="378550" y="1112820"/>
                </a:lnTo>
                <a:lnTo>
                  <a:pt x="375563" y="1127294"/>
                </a:lnTo>
                <a:lnTo>
                  <a:pt x="371465" y="1141347"/>
                </a:lnTo>
                <a:lnTo>
                  <a:pt x="366307" y="1154930"/>
                </a:lnTo>
                <a:lnTo>
                  <a:pt x="360137" y="1167992"/>
                </a:lnTo>
                <a:lnTo>
                  <a:pt x="353005" y="1180484"/>
                </a:lnTo>
                <a:lnTo>
                  <a:pt x="344960" y="1192359"/>
                </a:lnTo>
                <a:lnTo>
                  <a:pt x="336050" y="1203566"/>
                </a:lnTo>
                <a:lnTo>
                  <a:pt x="326326" y="1214056"/>
                </a:lnTo>
                <a:lnTo>
                  <a:pt x="315836" y="1223780"/>
                </a:lnTo>
                <a:lnTo>
                  <a:pt x="304629" y="1232690"/>
                </a:lnTo>
                <a:lnTo>
                  <a:pt x="292754" y="1240735"/>
                </a:lnTo>
                <a:lnTo>
                  <a:pt x="280262" y="1247867"/>
                </a:lnTo>
                <a:lnTo>
                  <a:pt x="267200" y="1254037"/>
                </a:lnTo>
                <a:lnTo>
                  <a:pt x="253617" y="1259195"/>
                </a:lnTo>
                <a:lnTo>
                  <a:pt x="239564" y="1263293"/>
                </a:lnTo>
                <a:lnTo>
                  <a:pt x="225090" y="1266280"/>
                </a:lnTo>
                <a:lnTo>
                  <a:pt x="210242" y="1268109"/>
                </a:lnTo>
                <a:lnTo>
                  <a:pt x="195072" y="1268730"/>
                </a:lnTo>
                <a:lnTo>
                  <a:pt x="179901" y="1268109"/>
                </a:lnTo>
                <a:lnTo>
                  <a:pt x="165053" y="1266280"/>
                </a:lnTo>
                <a:lnTo>
                  <a:pt x="150579" y="1263293"/>
                </a:lnTo>
                <a:lnTo>
                  <a:pt x="136526" y="1259195"/>
                </a:lnTo>
                <a:lnTo>
                  <a:pt x="122943" y="1254037"/>
                </a:lnTo>
                <a:lnTo>
                  <a:pt x="109881" y="1247867"/>
                </a:lnTo>
                <a:lnTo>
                  <a:pt x="97389" y="1240735"/>
                </a:lnTo>
                <a:lnTo>
                  <a:pt x="85514" y="1232690"/>
                </a:lnTo>
                <a:lnTo>
                  <a:pt x="74307" y="1223780"/>
                </a:lnTo>
                <a:lnTo>
                  <a:pt x="63817" y="1214056"/>
                </a:lnTo>
                <a:lnTo>
                  <a:pt x="54093" y="1203566"/>
                </a:lnTo>
                <a:lnTo>
                  <a:pt x="45183" y="1192359"/>
                </a:lnTo>
                <a:lnTo>
                  <a:pt x="37138" y="1180484"/>
                </a:lnTo>
                <a:lnTo>
                  <a:pt x="30006" y="1167992"/>
                </a:lnTo>
                <a:lnTo>
                  <a:pt x="23836" y="1154930"/>
                </a:lnTo>
                <a:lnTo>
                  <a:pt x="18678" y="1141347"/>
                </a:lnTo>
                <a:lnTo>
                  <a:pt x="14580" y="1127294"/>
                </a:lnTo>
                <a:lnTo>
                  <a:pt x="11593" y="1112820"/>
                </a:lnTo>
                <a:lnTo>
                  <a:pt x="9764" y="1097972"/>
                </a:lnTo>
                <a:lnTo>
                  <a:pt x="9144" y="1082802"/>
                </a:lnTo>
                <a:lnTo>
                  <a:pt x="9764" y="1067527"/>
                </a:lnTo>
                <a:lnTo>
                  <a:pt x="11593" y="1052598"/>
                </a:lnTo>
                <a:lnTo>
                  <a:pt x="14580" y="1038061"/>
                </a:lnTo>
                <a:lnTo>
                  <a:pt x="18678" y="1023963"/>
                </a:lnTo>
                <a:lnTo>
                  <a:pt x="23836" y="1010352"/>
                </a:lnTo>
                <a:lnTo>
                  <a:pt x="30006" y="997275"/>
                </a:lnTo>
                <a:lnTo>
                  <a:pt x="37138" y="984781"/>
                </a:lnTo>
                <a:lnTo>
                  <a:pt x="45183" y="972915"/>
                </a:lnTo>
                <a:lnTo>
                  <a:pt x="54093" y="961726"/>
                </a:lnTo>
                <a:lnTo>
                  <a:pt x="63817" y="951261"/>
                </a:lnTo>
                <a:lnTo>
                  <a:pt x="74307" y="941568"/>
                </a:lnTo>
                <a:lnTo>
                  <a:pt x="85514" y="932694"/>
                </a:lnTo>
                <a:lnTo>
                  <a:pt x="97389" y="924686"/>
                </a:lnTo>
                <a:lnTo>
                  <a:pt x="109881" y="917592"/>
                </a:lnTo>
                <a:lnTo>
                  <a:pt x="122943" y="911459"/>
                </a:lnTo>
                <a:lnTo>
                  <a:pt x="136526" y="906334"/>
                </a:lnTo>
                <a:lnTo>
                  <a:pt x="150579" y="902266"/>
                </a:lnTo>
                <a:lnTo>
                  <a:pt x="165053" y="899302"/>
                </a:lnTo>
                <a:lnTo>
                  <a:pt x="119264" y="902458"/>
                </a:lnTo>
                <a:lnTo>
                  <a:pt x="105554" y="908961"/>
                </a:lnTo>
                <a:lnTo>
                  <a:pt x="92446" y="916479"/>
                </a:lnTo>
                <a:lnTo>
                  <a:pt x="79991" y="924958"/>
                </a:lnTo>
                <a:lnTo>
                  <a:pt x="68241" y="934347"/>
                </a:lnTo>
                <a:lnTo>
                  <a:pt x="57245" y="944594"/>
                </a:lnTo>
                <a:lnTo>
                  <a:pt x="47055" y="955646"/>
                </a:lnTo>
                <a:lnTo>
                  <a:pt x="37722" y="967453"/>
                </a:lnTo>
                <a:lnTo>
                  <a:pt x="29296" y="979961"/>
                </a:lnTo>
                <a:lnTo>
                  <a:pt x="21829" y="993119"/>
                </a:lnTo>
                <a:lnTo>
                  <a:pt x="15370" y="1006875"/>
                </a:lnTo>
                <a:lnTo>
                  <a:pt x="9973" y="1021177"/>
                </a:lnTo>
                <a:lnTo>
                  <a:pt x="5686" y="1035973"/>
                </a:lnTo>
                <a:lnTo>
                  <a:pt x="2561" y="1051210"/>
                </a:lnTo>
                <a:lnTo>
                  <a:pt x="648" y="1066837"/>
                </a:lnTo>
                <a:lnTo>
                  <a:pt x="0" y="1082802"/>
                </a:lnTo>
                <a:lnTo>
                  <a:pt x="648" y="1098761"/>
                </a:lnTo>
                <a:lnTo>
                  <a:pt x="2561" y="1114372"/>
                </a:lnTo>
                <a:lnTo>
                  <a:pt x="5686" y="1129584"/>
                </a:lnTo>
                <a:lnTo>
                  <a:pt x="9973" y="1144347"/>
                </a:lnTo>
                <a:lnTo>
                  <a:pt x="15370" y="1158609"/>
                </a:lnTo>
                <a:lnTo>
                  <a:pt x="21829" y="1172319"/>
                </a:lnTo>
                <a:lnTo>
                  <a:pt x="29296" y="1185427"/>
                </a:lnTo>
                <a:lnTo>
                  <a:pt x="37722" y="1197882"/>
                </a:lnTo>
                <a:lnTo>
                  <a:pt x="47055" y="1209632"/>
                </a:lnTo>
                <a:lnTo>
                  <a:pt x="57245" y="1220628"/>
                </a:lnTo>
                <a:lnTo>
                  <a:pt x="68241" y="1230818"/>
                </a:lnTo>
                <a:lnTo>
                  <a:pt x="79991" y="1240151"/>
                </a:lnTo>
                <a:lnTo>
                  <a:pt x="92446" y="1248577"/>
                </a:lnTo>
                <a:lnTo>
                  <a:pt x="105554" y="1256044"/>
                </a:lnTo>
                <a:lnTo>
                  <a:pt x="119264" y="1262503"/>
                </a:lnTo>
                <a:lnTo>
                  <a:pt x="133526" y="1267900"/>
                </a:lnTo>
                <a:lnTo>
                  <a:pt x="148289" y="1272187"/>
                </a:lnTo>
                <a:lnTo>
                  <a:pt x="163501" y="1275312"/>
                </a:lnTo>
                <a:lnTo>
                  <a:pt x="179112" y="1277225"/>
                </a:lnTo>
                <a:lnTo>
                  <a:pt x="195072" y="1277874"/>
                </a:lnTo>
                <a:lnTo>
                  <a:pt x="211031" y="1277225"/>
                </a:lnTo>
                <a:close/>
              </a:path>
            </a:pathLst>
          </a:custGeom>
          <a:solidFill>
            <a:srgbClr val="C5A5C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870458" y="4123880"/>
            <a:ext cx="2016047" cy="3812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dirty="0" smtClean="0" sz="2800" spc="0" b="1">
                <a:latin typeface="Arial"/>
                <a:cs typeface="Arial"/>
              </a:rPr>
              <a:t>Conclusion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29776" y="6927350"/>
            <a:ext cx="186172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7200" y="457200"/>
            <a:ext cx="9144000" cy="26007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961644" y="3063239"/>
            <a:ext cx="7723632" cy="5547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960120" y="3060953"/>
            <a:ext cx="7712202" cy="529590"/>
          </a:xfrm>
          <a:custGeom>
            <a:avLst/>
            <a:gdLst/>
            <a:ahLst/>
            <a:cxnLst/>
            <a:rect l="l" t="t" r="r" b="b"/>
            <a:pathLst>
              <a:path w="7712202" h="529590">
                <a:moveTo>
                  <a:pt x="12191" y="0"/>
                </a:moveTo>
                <a:lnTo>
                  <a:pt x="5333" y="0"/>
                </a:lnTo>
                <a:lnTo>
                  <a:pt x="0" y="6096"/>
                </a:lnTo>
                <a:lnTo>
                  <a:pt x="0" y="517398"/>
                </a:lnTo>
                <a:lnTo>
                  <a:pt x="12192" y="25908"/>
                </a:lnTo>
                <a:lnTo>
                  <a:pt x="7687056" y="25908"/>
                </a:lnTo>
                <a:lnTo>
                  <a:pt x="7687056" y="517398"/>
                </a:lnTo>
                <a:lnTo>
                  <a:pt x="0" y="524256"/>
                </a:lnTo>
                <a:lnTo>
                  <a:pt x="5334" y="529590"/>
                </a:lnTo>
                <a:lnTo>
                  <a:pt x="7706868" y="529590"/>
                </a:lnTo>
                <a:lnTo>
                  <a:pt x="7712202" y="524256"/>
                </a:lnTo>
                <a:lnTo>
                  <a:pt x="7712202" y="517398"/>
                </a:lnTo>
                <a:lnTo>
                  <a:pt x="7700009" y="504444"/>
                </a:lnTo>
                <a:lnTo>
                  <a:pt x="7700009" y="25908"/>
                </a:lnTo>
                <a:lnTo>
                  <a:pt x="7687056" y="12954"/>
                </a:lnTo>
                <a:lnTo>
                  <a:pt x="25146" y="12954"/>
                </a:lnTo>
                <a:lnTo>
                  <a:pt x="7712202" y="12954"/>
                </a:lnTo>
                <a:lnTo>
                  <a:pt x="7712202" y="6096"/>
                </a:lnTo>
                <a:lnTo>
                  <a:pt x="7706868" y="0"/>
                </a:lnTo>
                <a:lnTo>
                  <a:pt x="12191" y="0"/>
                </a:lnTo>
                <a:close/>
              </a:path>
              <a:path w="7712202" h="529590">
                <a:moveTo>
                  <a:pt x="25146" y="517398"/>
                </a:moveTo>
                <a:lnTo>
                  <a:pt x="12192" y="504444"/>
                </a:lnTo>
                <a:lnTo>
                  <a:pt x="0" y="517398"/>
                </a:lnTo>
                <a:lnTo>
                  <a:pt x="0" y="524256"/>
                </a:lnTo>
                <a:lnTo>
                  <a:pt x="7687056" y="517398"/>
                </a:lnTo>
                <a:lnTo>
                  <a:pt x="25146" y="517398"/>
                </a:lnTo>
                <a:close/>
              </a:path>
              <a:path w="7712202" h="529590">
                <a:moveTo>
                  <a:pt x="7687056" y="517398"/>
                </a:moveTo>
                <a:lnTo>
                  <a:pt x="7687056" y="504444"/>
                </a:lnTo>
                <a:lnTo>
                  <a:pt x="25146" y="504443"/>
                </a:lnTo>
                <a:lnTo>
                  <a:pt x="25145" y="25907"/>
                </a:lnTo>
                <a:lnTo>
                  <a:pt x="12192" y="25908"/>
                </a:lnTo>
                <a:lnTo>
                  <a:pt x="0" y="517398"/>
                </a:lnTo>
                <a:lnTo>
                  <a:pt x="12192" y="504444"/>
                </a:lnTo>
                <a:lnTo>
                  <a:pt x="25146" y="517398"/>
                </a:lnTo>
                <a:lnTo>
                  <a:pt x="7687056" y="517398"/>
                </a:lnTo>
                <a:close/>
              </a:path>
              <a:path w="7712202" h="529590">
                <a:moveTo>
                  <a:pt x="25146" y="12954"/>
                </a:moveTo>
                <a:lnTo>
                  <a:pt x="7687056" y="12954"/>
                </a:lnTo>
                <a:lnTo>
                  <a:pt x="7700009" y="25908"/>
                </a:lnTo>
                <a:lnTo>
                  <a:pt x="7700009" y="504444"/>
                </a:lnTo>
                <a:lnTo>
                  <a:pt x="7712202" y="517398"/>
                </a:lnTo>
                <a:lnTo>
                  <a:pt x="7712202" y="12954"/>
                </a:lnTo>
                <a:lnTo>
                  <a:pt x="25146" y="12954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1357122" y="2779014"/>
            <a:ext cx="5381244" cy="589788"/>
          </a:xfrm>
          <a:custGeom>
            <a:avLst/>
            <a:gdLst/>
            <a:ahLst/>
            <a:cxnLst/>
            <a:rect l="l" t="t" r="r" b="b"/>
            <a:pathLst>
              <a:path w="5381244" h="589788">
                <a:moveTo>
                  <a:pt x="0" y="98298"/>
                </a:moveTo>
                <a:lnTo>
                  <a:pt x="0" y="491490"/>
                </a:lnTo>
                <a:lnTo>
                  <a:pt x="8935" y="532680"/>
                </a:lnTo>
                <a:lnTo>
                  <a:pt x="33627" y="565650"/>
                </a:lnTo>
                <a:lnTo>
                  <a:pt x="69843" y="585633"/>
                </a:lnTo>
                <a:lnTo>
                  <a:pt x="98298" y="589788"/>
                </a:lnTo>
                <a:lnTo>
                  <a:pt x="5282184" y="589787"/>
                </a:lnTo>
                <a:lnTo>
                  <a:pt x="5323906" y="580793"/>
                </a:lnTo>
                <a:lnTo>
                  <a:pt x="5356951" y="556268"/>
                </a:lnTo>
                <a:lnTo>
                  <a:pt x="5377053" y="520118"/>
                </a:lnTo>
                <a:lnTo>
                  <a:pt x="5381244" y="491489"/>
                </a:lnTo>
                <a:lnTo>
                  <a:pt x="5381244" y="98297"/>
                </a:lnTo>
                <a:lnTo>
                  <a:pt x="5372111" y="57043"/>
                </a:lnTo>
                <a:lnTo>
                  <a:pt x="5347291" y="24221"/>
                </a:lnTo>
                <a:lnTo>
                  <a:pt x="5310878" y="4185"/>
                </a:lnTo>
                <a:lnTo>
                  <a:pt x="5282184" y="0"/>
                </a:lnTo>
                <a:lnTo>
                  <a:pt x="98297" y="0"/>
                </a:lnTo>
                <a:lnTo>
                  <a:pt x="57436" y="8935"/>
                </a:lnTo>
                <a:lnTo>
                  <a:pt x="24396" y="33627"/>
                </a:lnTo>
                <a:lnTo>
                  <a:pt x="4217" y="69843"/>
                </a:lnTo>
                <a:lnTo>
                  <a:pt x="0" y="98298"/>
                </a:lnTo>
                <a:close/>
              </a:path>
            </a:pathLst>
          </a:custGeom>
          <a:solidFill>
            <a:srgbClr val="83BD0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1344168" y="2766059"/>
            <a:ext cx="5406390" cy="615696"/>
          </a:xfrm>
          <a:custGeom>
            <a:avLst/>
            <a:gdLst/>
            <a:ahLst/>
            <a:cxnLst/>
            <a:rect l="l" t="t" r="r" b="b"/>
            <a:pathLst>
              <a:path w="5406389" h="615696">
                <a:moveTo>
                  <a:pt x="105109" y="212"/>
                </a:moveTo>
                <a:lnTo>
                  <a:pt x="91307" y="1901"/>
                </a:lnTo>
                <a:lnTo>
                  <a:pt x="78087" y="5163"/>
                </a:lnTo>
                <a:lnTo>
                  <a:pt x="65545" y="9921"/>
                </a:lnTo>
                <a:lnTo>
                  <a:pt x="53772" y="16094"/>
                </a:lnTo>
                <a:lnTo>
                  <a:pt x="42864" y="23606"/>
                </a:lnTo>
                <a:lnTo>
                  <a:pt x="32914" y="32377"/>
                </a:lnTo>
                <a:lnTo>
                  <a:pt x="75775" y="33286"/>
                </a:lnTo>
                <a:lnTo>
                  <a:pt x="87352" y="28498"/>
                </a:lnTo>
                <a:lnTo>
                  <a:pt x="98143" y="26270"/>
                </a:lnTo>
                <a:lnTo>
                  <a:pt x="112014" y="25146"/>
                </a:lnTo>
                <a:lnTo>
                  <a:pt x="5295138" y="25146"/>
                </a:lnTo>
                <a:lnTo>
                  <a:pt x="5305044" y="25908"/>
                </a:lnTo>
                <a:lnTo>
                  <a:pt x="5349286" y="44533"/>
                </a:lnTo>
                <a:lnTo>
                  <a:pt x="5373906" y="76616"/>
                </a:lnTo>
                <a:lnTo>
                  <a:pt x="5381244" y="112014"/>
                </a:lnTo>
                <a:lnTo>
                  <a:pt x="5381244" y="504444"/>
                </a:lnTo>
                <a:lnTo>
                  <a:pt x="5370231" y="547104"/>
                </a:lnTo>
                <a:lnTo>
                  <a:pt x="5341641" y="576807"/>
                </a:lnTo>
                <a:lnTo>
                  <a:pt x="5303520" y="589788"/>
                </a:lnTo>
                <a:lnTo>
                  <a:pt x="5295138" y="590550"/>
                </a:lnTo>
                <a:lnTo>
                  <a:pt x="110345" y="590544"/>
                </a:lnTo>
                <a:lnTo>
                  <a:pt x="71107" y="580429"/>
                </a:lnTo>
                <a:lnTo>
                  <a:pt x="41265" y="554031"/>
                </a:lnTo>
                <a:lnTo>
                  <a:pt x="25908" y="512826"/>
                </a:lnTo>
                <a:lnTo>
                  <a:pt x="25146" y="111252"/>
                </a:lnTo>
                <a:lnTo>
                  <a:pt x="25908" y="102108"/>
                </a:lnTo>
                <a:lnTo>
                  <a:pt x="40025" y="63229"/>
                </a:lnTo>
                <a:lnTo>
                  <a:pt x="9751" y="65462"/>
                </a:lnTo>
                <a:lnTo>
                  <a:pt x="4571" y="78486"/>
                </a:lnTo>
                <a:lnTo>
                  <a:pt x="2285" y="89154"/>
                </a:lnTo>
                <a:lnTo>
                  <a:pt x="761" y="100584"/>
                </a:lnTo>
                <a:lnTo>
                  <a:pt x="0" y="111252"/>
                </a:lnTo>
                <a:lnTo>
                  <a:pt x="0" y="505206"/>
                </a:lnTo>
                <a:lnTo>
                  <a:pt x="762" y="516636"/>
                </a:lnTo>
                <a:lnTo>
                  <a:pt x="2286" y="528066"/>
                </a:lnTo>
                <a:lnTo>
                  <a:pt x="5334" y="538734"/>
                </a:lnTo>
                <a:lnTo>
                  <a:pt x="9144" y="548640"/>
                </a:lnTo>
                <a:lnTo>
                  <a:pt x="9673" y="550056"/>
                </a:lnTo>
                <a:lnTo>
                  <a:pt x="32283" y="583154"/>
                </a:lnTo>
                <a:lnTo>
                  <a:pt x="74134" y="609562"/>
                </a:lnTo>
                <a:lnTo>
                  <a:pt x="111252" y="615696"/>
                </a:lnTo>
                <a:lnTo>
                  <a:pt x="5295900" y="615696"/>
                </a:lnTo>
                <a:lnTo>
                  <a:pt x="5337009" y="607737"/>
                </a:lnTo>
                <a:lnTo>
                  <a:pt x="5370885" y="586196"/>
                </a:lnTo>
                <a:lnTo>
                  <a:pt x="5394693" y="554402"/>
                </a:lnTo>
                <a:lnTo>
                  <a:pt x="5406390" y="515112"/>
                </a:lnTo>
                <a:lnTo>
                  <a:pt x="5406390" y="110490"/>
                </a:lnTo>
                <a:lnTo>
                  <a:pt x="5398786" y="70482"/>
                </a:lnTo>
                <a:lnTo>
                  <a:pt x="5377187" y="36092"/>
                </a:lnTo>
                <a:lnTo>
                  <a:pt x="5344959" y="11555"/>
                </a:lnTo>
                <a:lnTo>
                  <a:pt x="5305806" y="762"/>
                </a:lnTo>
                <a:lnTo>
                  <a:pt x="5295138" y="0"/>
                </a:lnTo>
                <a:lnTo>
                  <a:pt x="110489" y="0"/>
                </a:lnTo>
                <a:lnTo>
                  <a:pt x="105109" y="21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1353919" y="2798437"/>
            <a:ext cx="66023" cy="33084"/>
          </a:xfrm>
          <a:custGeom>
            <a:avLst/>
            <a:gdLst/>
            <a:ahLst/>
            <a:cxnLst/>
            <a:rect l="l" t="t" r="r" b="b"/>
            <a:pathLst>
              <a:path w="66023" h="33084">
                <a:moveTo>
                  <a:pt x="54256" y="7246"/>
                </a:moveTo>
                <a:lnTo>
                  <a:pt x="61114" y="3436"/>
                </a:lnTo>
                <a:lnTo>
                  <a:pt x="66023" y="909"/>
                </a:lnTo>
                <a:lnTo>
                  <a:pt x="23163" y="0"/>
                </a:lnTo>
                <a:lnTo>
                  <a:pt x="14265" y="9951"/>
                </a:lnTo>
                <a:lnTo>
                  <a:pt x="6512" y="21006"/>
                </a:lnTo>
                <a:lnTo>
                  <a:pt x="0" y="33084"/>
                </a:lnTo>
                <a:lnTo>
                  <a:pt x="30273" y="30852"/>
                </a:lnTo>
                <a:lnTo>
                  <a:pt x="38474" y="21011"/>
                </a:lnTo>
                <a:lnTo>
                  <a:pt x="47398" y="11818"/>
                </a:lnTo>
                <a:lnTo>
                  <a:pt x="54256" y="7246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961644" y="3970781"/>
            <a:ext cx="7723632" cy="5547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960120" y="3968495"/>
            <a:ext cx="7712202" cy="529590"/>
          </a:xfrm>
          <a:custGeom>
            <a:avLst/>
            <a:gdLst/>
            <a:ahLst/>
            <a:cxnLst/>
            <a:rect l="l" t="t" r="r" b="b"/>
            <a:pathLst>
              <a:path w="7712202" h="529590">
                <a:moveTo>
                  <a:pt x="12191" y="0"/>
                </a:moveTo>
                <a:lnTo>
                  <a:pt x="5333" y="0"/>
                </a:lnTo>
                <a:lnTo>
                  <a:pt x="0" y="5334"/>
                </a:lnTo>
                <a:lnTo>
                  <a:pt x="0" y="516636"/>
                </a:lnTo>
                <a:lnTo>
                  <a:pt x="12192" y="25146"/>
                </a:lnTo>
                <a:lnTo>
                  <a:pt x="7687056" y="25145"/>
                </a:lnTo>
                <a:lnTo>
                  <a:pt x="7687056" y="516636"/>
                </a:lnTo>
                <a:lnTo>
                  <a:pt x="0" y="523494"/>
                </a:lnTo>
                <a:lnTo>
                  <a:pt x="5334" y="529590"/>
                </a:lnTo>
                <a:lnTo>
                  <a:pt x="7706868" y="529590"/>
                </a:lnTo>
                <a:lnTo>
                  <a:pt x="7712202" y="523494"/>
                </a:lnTo>
                <a:lnTo>
                  <a:pt x="7712202" y="516636"/>
                </a:lnTo>
                <a:lnTo>
                  <a:pt x="7700009" y="503682"/>
                </a:lnTo>
                <a:lnTo>
                  <a:pt x="7700009" y="25146"/>
                </a:lnTo>
                <a:lnTo>
                  <a:pt x="7687056" y="12954"/>
                </a:lnTo>
                <a:lnTo>
                  <a:pt x="25146" y="12954"/>
                </a:lnTo>
                <a:lnTo>
                  <a:pt x="7712202" y="12954"/>
                </a:lnTo>
                <a:lnTo>
                  <a:pt x="7712202" y="5334"/>
                </a:lnTo>
                <a:lnTo>
                  <a:pt x="7706868" y="0"/>
                </a:lnTo>
                <a:lnTo>
                  <a:pt x="12191" y="0"/>
                </a:lnTo>
                <a:close/>
              </a:path>
              <a:path w="7712202" h="529590">
                <a:moveTo>
                  <a:pt x="25146" y="516636"/>
                </a:moveTo>
                <a:lnTo>
                  <a:pt x="12192" y="503682"/>
                </a:lnTo>
                <a:lnTo>
                  <a:pt x="0" y="516636"/>
                </a:lnTo>
                <a:lnTo>
                  <a:pt x="0" y="523494"/>
                </a:lnTo>
                <a:lnTo>
                  <a:pt x="7687056" y="516636"/>
                </a:lnTo>
                <a:lnTo>
                  <a:pt x="25146" y="516636"/>
                </a:lnTo>
                <a:close/>
              </a:path>
              <a:path w="7712202" h="529590">
                <a:moveTo>
                  <a:pt x="7687056" y="516636"/>
                </a:moveTo>
                <a:lnTo>
                  <a:pt x="7687056" y="503682"/>
                </a:lnTo>
                <a:lnTo>
                  <a:pt x="25146" y="503681"/>
                </a:lnTo>
                <a:lnTo>
                  <a:pt x="25146" y="25145"/>
                </a:lnTo>
                <a:lnTo>
                  <a:pt x="12192" y="25146"/>
                </a:lnTo>
                <a:lnTo>
                  <a:pt x="0" y="516636"/>
                </a:lnTo>
                <a:lnTo>
                  <a:pt x="12192" y="503682"/>
                </a:lnTo>
                <a:lnTo>
                  <a:pt x="25146" y="516636"/>
                </a:lnTo>
                <a:lnTo>
                  <a:pt x="7687056" y="516636"/>
                </a:lnTo>
                <a:close/>
              </a:path>
              <a:path w="7712202" h="529590">
                <a:moveTo>
                  <a:pt x="25146" y="12954"/>
                </a:moveTo>
                <a:lnTo>
                  <a:pt x="7687056" y="12954"/>
                </a:lnTo>
                <a:lnTo>
                  <a:pt x="7700009" y="25146"/>
                </a:lnTo>
                <a:lnTo>
                  <a:pt x="7700009" y="503682"/>
                </a:lnTo>
                <a:lnTo>
                  <a:pt x="7712202" y="516636"/>
                </a:lnTo>
                <a:lnTo>
                  <a:pt x="7712202" y="12954"/>
                </a:lnTo>
                <a:lnTo>
                  <a:pt x="25146" y="12954"/>
                </a:lnTo>
                <a:close/>
              </a:path>
            </a:pathLst>
          </a:custGeom>
          <a:solidFill>
            <a:srgbClr val="0CA35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1357122" y="3685793"/>
            <a:ext cx="5381244" cy="590550"/>
          </a:xfrm>
          <a:custGeom>
            <a:avLst/>
            <a:gdLst/>
            <a:ahLst/>
            <a:cxnLst/>
            <a:rect l="l" t="t" r="r" b="b"/>
            <a:pathLst>
              <a:path w="5381244" h="590550">
                <a:moveTo>
                  <a:pt x="0" y="98298"/>
                </a:moveTo>
                <a:lnTo>
                  <a:pt x="0" y="492252"/>
                </a:lnTo>
                <a:lnTo>
                  <a:pt x="8935" y="533113"/>
                </a:lnTo>
                <a:lnTo>
                  <a:pt x="33627" y="566153"/>
                </a:lnTo>
                <a:lnTo>
                  <a:pt x="69843" y="586332"/>
                </a:lnTo>
                <a:lnTo>
                  <a:pt x="98298" y="590550"/>
                </a:lnTo>
                <a:lnTo>
                  <a:pt x="5282184" y="590549"/>
                </a:lnTo>
                <a:lnTo>
                  <a:pt x="5323906" y="581432"/>
                </a:lnTo>
                <a:lnTo>
                  <a:pt x="5356951" y="556721"/>
                </a:lnTo>
                <a:lnTo>
                  <a:pt x="5377053" y="520601"/>
                </a:lnTo>
                <a:lnTo>
                  <a:pt x="5381244" y="492251"/>
                </a:lnTo>
                <a:lnTo>
                  <a:pt x="5381244" y="98297"/>
                </a:lnTo>
                <a:lnTo>
                  <a:pt x="5372111" y="57043"/>
                </a:lnTo>
                <a:lnTo>
                  <a:pt x="5347291" y="24221"/>
                </a:lnTo>
                <a:lnTo>
                  <a:pt x="5310878" y="4185"/>
                </a:lnTo>
                <a:lnTo>
                  <a:pt x="5282184" y="0"/>
                </a:lnTo>
                <a:lnTo>
                  <a:pt x="98297" y="0"/>
                </a:lnTo>
                <a:lnTo>
                  <a:pt x="57436" y="8935"/>
                </a:lnTo>
                <a:lnTo>
                  <a:pt x="24396" y="33627"/>
                </a:lnTo>
                <a:lnTo>
                  <a:pt x="4217" y="69843"/>
                </a:lnTo>
                <a:lnTo>
                  <a:pt x="0" y="98298"/>
                </a:lnTo>
                <a:close/>
              </a:path>
            </a:pathLst>
          </a:custGeom>
          <a:solidFill>
            <a:srgbClr val="0CA357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1344168" y="3673601"/>
            <a:ext cx="5406390" cy="615696"/>
          </a:xfrm>
          <a:custGeom>
            <a:avLst/>
            <a:gdLst/>
            <a:ahLst/>
            <a:cxnLst/>
            <a:rect l="l" t="t" r="r" b="b"/>
            <a:pathLst>
              <a:path w="5406389" h="615696">
                <a:moveTo>
                  <a:pt x="40386" y="62484"/>
                </a:moveTo>
                <a:lnTo>
                  <a:pt x="45719" y="55626"/>
                </a:lnTo>
                <a:lnTo>
                  <a:pt x="51053" y="49530"/>
                </a:lnTo>
                <a:lnTo>
                  <a:pt x="15698" y="53928"/>
                </a:lnTo>
                <a:lnTo>
                  <a:pt x="761" y="99822"/>
                </a:lnTo>
                <a:lnTo>
                  <a:pt x="0" y="110490"/>
                </a:lnTo>
                <a:lnTo>
                  <a:pt x="0" y="505206"/>
                </a:lnTo>
                <a:lnTo>
                  <a:pt x="9144" y="547878"/>
                </a:lnTo>
                <a:lnTo>
                  <a:pt x="32766" y="583692"/>
                </a:lnTo>
                <a:lnTo>
                  <a:pt x="73208" y="608873"/>
                </a:lnTo>
                <a:lnTo>
                  <a:pt x="111252" y="615696"/>
                </a:lnTo>
                <a:lnTo>
                  <a:pt x="5295900" y="615696"/>
                </a:lnTo>
                <a:lnTo>
                  <a:pt x="5337093" y="607477"/>
                </a:lnTo>
                <a:lnTo>
                  <a:pt x="5370842" y="586041"/>
                </a:lnTo>
                <a:lnTo>
                  <a:pt x="5394471" y="554607"/>
                </a:lnTo>
                <a:lnTo>
                  <a:pt x="5406390" y="515112"/>
                </a:lnTo>
                <a:lnTo>
                  <a:pt x="5406390" y="110490"/>
                </a:lnTo>
                <a:lnTo>
                  <a:pt x="5398277" y="69150"/>
                </a:lnTo>
                <a:lnTo>
                  <a:pt x="5376904" y="35202"/>
                </a:lnTo>
                <a:lnTo>
                  <a:pt x="5345396" y="11600"/>
                </a:lnTo>
                <a:lnTo>
                  <a:pt x="5305806" y="0"/>
                </a:lnTo>
                <a:lnTo>
                  <a:pt x="103797" y="65"/>
                </a:lnTo>
                <a:lnTo>
                  <a:pt x="64987" y="9717"/>
                </a:lnTo>
                <a:lnTo>
                  <a:pt x="32281" y="32789"/>
                </a:lnTo>
                <a:lnTo>
                  <a:pt x="78486" y="31242"/>
                </a:lnTo>
                <a:lnTo>
                  <a:pt x="86106" y="28956"/>
                </a:lnTo>
                <a:lnTo>
                  <a:pt x="94488" y="26670"/>
                </a:lnTo>
                <a:lnTo>
                  <a:pt x="102870" y="25146"/>
                </a:lnTo>
                <a:lnTo>
                  <a:pt x="5295138" y="25146"/>
                </a:lnTo>
                <a:lnTo>
                  <a:pt x="5305044" y="25908"/>
                </a:lnTo>
                <a:lnTo>
                  <a:pt x="5349621" y="44445"/>
                </a:lnTo>
                <a:lnTo>
                  <a:pt x="5374066" y="76556"/>
                </a:lnTo>
                <a:lnTo>
                  <a:pt x="5381244" y="111252"/>
                </a:lnTo>
                <a:lnTo>
                  <a:pt x="5381244" y="504444"/>
                </a:lnTo>
                <a:lnTo>
                  <a:pt x="5369717" y="547211"/>
                </a:lnTo>
                <a:lnTo>
                  <a:pt x="5341697" y="576445"/>
                </a:lnTo>
                <a:lnTo>
                  <a:pt x="5303520" y="589788"/>
                </a:lnTo>
                <a:lnTo>
                  <a:pt x="109324" y="589825"/>
                </a:lnTo>
                <a:lnTo>
                  <a:pt x="95948" y="588704"/>
                </a:lnTo>
                <a:lnTo>
                  <a:pt x="59665" y="572589"/>
                </a:lnTo>
                <a:lnTo>
                  <a:pt x="34041" y="541982"/>
                </a:lnTo>
                <a:lnTo>
                  <a:pt x="25146" y="503682"/>
                </a:lnTo>
                <a:lnTo>
                  <a:pt x="25146" y="110490"/>
                </a:lnTo>
                <a:lnTo>
                  <a:pt x="25908" y="101346"/>
                </a:lnTo>
                <a:lnTo>
                  <a:pt x="27432" y="92964"/>
                </a:lnTo>
                <a:lnTo>
                  <a:pt x="29718" y="84582"/>
                </a:lnTo>
                <a:lnTo>
                  <a:pt x="35814" y="69342"/>
                </a:lnTo>
                <a:lnTo>
                  <a:pt x="40386" y="62484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1359866" y="3704843"/>
            <a:ext cx="62787" cy="22686"/>
          </a:xfrm>
          <a:custGeom>
            <a:avLst/>
            <a:gdLst/>
            <a:ahLst/>
            <a:cxnLst/>
            <a:rect l="l" t="t" r="r" b="b"/>
            <a:pathLst>
              <a:path w="62787" h="22686">
                <a:moveTo>
                  <a:pt x="62787" y="0"/>
                </a:moveTo>
                <a:lnTo>
                  <a:pt x="16583" y="1547"/>
                </a:lnTo>
                <a:lnTo>
                  <a:pt x="7678" y="11625"/>
                </a:lnTo>
                <a:lnTo>
                  <a:pt x="0" y="22686"/>
                </a:lnTo>
                <a:lnTo>
                  <a:pt x="35355" y="18288"/>
                </a:lnTo>
                <a:lnTo>
                  <a:pt x="41451" y="12954"/>
                </a:lnTo>
                <a:lnTo>
                  <a:pt x="55167" y="3810"/>
                </a:lnTo>
                <a:lnTo>
                  <a:pt x="62787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961644" y="4877561"/>
            <a:ext cx="7723632" cy="554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960120" y="4876037"/>
            <a:ext cx="7712202" cy="528828"/>
          </a:xfrm>
          <a:custGeom>
            <a:avLst/>
            <a:gdLst/>
            <a:ahLst/>
            <a:cxnLst/>
            <a:rect l="l" t="t" r="r" b="b"/>
            <a:pathLst>
              <a:path w="7712202" h="528828">
                <a:moveTo>
                  <a:pt x="12191" y="0"/>
                </a:moveTo>
                <a:lnTo>
                  <a:pt x="5333" y="0"/>
                </a:lnTo>
                <a:lnTo>
                  <a:pt x="0" y="5334"/>
                </a:lnTo>
                <a:lnTo>
                  <a:pt x="0" y="516636"/>
                </a:lnTo>
                <a:lnTo>
                  <a:pt x="12192" y="25146"/>
                </a:lnTo>
                <a:lnTo>
                  <a:pt x="7687056" y="25146"/>
                </a:lnTo>
                <a:lnTo>
                  <a:pt x="7687056" y="516636"/>
                </a:lnTo>
                <a:lnTo>
                  <a:pt x="0" y="523494"/>
                </a:lnTo>
                <a:lnTo>
                  <a:pt x="5334" y="528828"/>
                </a:lnTo>
                <a:lnTo>
                  <a:pt x="7706868" y="528828"/>
                </a:lnTo>
                <a:lnTo>
                  <a:pt x="7712202" y="523494"/>
                </a:lnTo>
                <a:lnTo>
                  <a:pt x="7712202" y="516636"/>
                </a:lnTo>
                <a:lnTo>
                  <a:pt x="7700009" y="503682"/>
                </a:lnTo>
                <a:lnTo>
                  <a:pt x="7700009" y="25145"/>
                </a:lnTo>
                <a:lnTo>
                  <a:pt x="7687056" y="12191"/>
                </a:lnTo>
                <a:lnTo>
                  <a:pt x="25146" y="12192"/>
                </a:lnTo>
                <a:lnTo>
                  <a:pt x="7712202" y="12191"/>
                </a:lnTo>
                <a:lnTo>
                  <a:pt x="7712202" y="5333"/>
                </a:lnTo>
                <a:lnTo>
                  <a:pt x="7706868" y="0"/>
                </a:lnTo>
                <a:lnTo>
                  <a:pt x="12191" y="0"/>
                </a:lnTo>
                <a:close/>
              </a:path>
              <a:path w="7712202" h="528828">
                <a:moveTo>
                  <a:pt x="25146" y="516636"/>
                </a:moveTo>
                <a:lnTo>
                  <a:pt x="12192" y="503682"/>
                </a:lnTo>
                <a:lnTo>
                  <a:pt x="0" y="516636"/>
                </a:lnTo>
                <a:lnTo>
                  <a:pt x="0" y="523494"/>
                </a:lnTo>
                <a:lnTo>
                  <a:pt x="7687056" y="516636"/>
                </a:lnTo>
                <a:lnTo>
                  <a:pt x="25146" y="516636"/>
                </a:lnTo>
                <a:close/>
              </a:path>
              <a:path w="7712202" h="528828">
                <a:moveTo>
                  <a:pt x="7687056" y="516636"/>
                </a:moveTo>
                <a:lnTo>
                  <a:pt x="7687056" y="503682"/>
                </a:lnTo>
                <a:lnTo>
                  <a:pt x="25146" y="503681"/>
                </a:lnTo>
                <a:lnTo>
                  <a:pt x="25145" y="25145"/>
                </a:lnTo>
                <a:lnTo>
                  <a:pt x="12192" y="25146"/>
                </a:lnTo>
                <a:lnTo>
                  <a:pt x="0" y="516636"/>
                </a:lnTo>
                <a:lnTo>
                  <a:pt x="12192" y="503682"/>
                </a:lnTo>
                <a:lnTo>
                  <a:pt x="25146" y="516636"/>
                </a:lnTo>
                <a:lnTo>
                  <a:pt x="7687056" y="516636"/>
                </a:lnTo>
                <a:close/>
              </a:path>
              <a:path w="7712202" h="528828">
                <a:moveTo>
                  <a:pt x="25146" y="12192"/>
                </a:moveTo>
                <a:lnTo>
                  <a:pt x="7687056" y="12191"/>
                </a:lnTo>
                <a:lnTo>
                  <a:pt x="7700009" y="25145"/>
                </a:lnTo>
                <a:lnTo>
                  <a:pt x="7700009" y="503682"/>
                </a:lnTo>
                <a:lnTo>
                  <a:pt x="7712202" y="516636"/>
                </a:lnTo>
                <a:lnTo>
                  <a:pt x="7712202" y="12191"/>
                </a:lnTo>
                <a:lnTo>
                  <a:pt x="25146" y="12192"/>
                </a:lnTo>
                <a:close/>
              </a:path>
            </a:pathLst>
          </a:custGeom>
          <a:solidFill>
            <a:srgbClr val="163B8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1357122" y="4593335"/>
            <a:ext cx="5381244" cy="590550"/>
          </a:xfrm>
          <a:custGeom>
            <a:avLst/>
            <a:gdLst/>
            <a:ahLst/>
            <a:cxnLst/>
            <a:rect l="l" t="t" r="r" b="b"/>
            <a:pathLst>
              <a:path w="5381244" h="590550">
                <a:moveTo>
                  <a:pt x="0" y="98298"/>
                </a:moveTo>
                <a:lnTo>
                  <a:pt x="0" y="491490"/>
                </a:lnTo>
                <a:lnTo>
                  <a:pt x="9117" y="533212"/>
                </a:lnTo>
                <a:lnTo>
                  <a:pt x="33828" y="566257"/>
                </a:lnTo>
                <a:lnTo>
                  <a:pt x="69948" y="586359"/>
                </a:lnTo>
                <a:lnTo>
                  <a:pt x="98298" y="590550"/>
                </a:lnTo>
                <a:lnTo>
                  <a:pt x="5282644" y="590548"/>
                </a:lnTo>
                <a:lnTo>
                  <a:pt x="5324296" y="581235"/>
                </a:lnTo>
                <a:lnTo>
                  <a:pt x="5357125" y="556397"/>
                </a:lnTo>
                <a:lnTo>
                  <a:pt x="5377085" y="520080"/>
                </a:lnTo>
                <a:lnTo>
                  <a:pt x="5381244" y="491490"/>
                </a:lnTo>
                <a:lnTo>
                  <a:pt x="5381244" y="98298"/>
                </a:lnTo>
                <a:lnTo>
                  <a:pt x="5372111" y="57043"/>
                </a:lnTo>
                <a:lnTo>
                  <a:pt x="5347291" y="24221"/>
                </a:lnTo>
                <a:lnTo>
                  <a:pt x="5310878" y="4185"/>
                </a:lnTo>
                <a:lnTo>
                  <a:pt x="5282184" y="0"/>
                </a:lnTo>
                <a:lnTo>
                  <a:pt x="98297" y="0"/>
                </a:lnTo>
                <a:lnTo>
                  <a:pt x="57436" y="8935"/>
                </a:lnTo>
                <a:lnTo>
                  <a:pt x="24396" y="33627"/>
                </a:lnTo>
                <a:lnTo>
                  <a:pt x="4217" y="69843"/>
                </a:lnTo>
                <a:lnTo>
                  <a:pt x="0" y="98298"/>
                </a:lnTo>
                <a:close/>
              </a:path>
            </a:pathLst>
          </a:custGeom>
          <a:solidFill>
            <a:srgbClr val="163B8C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1344168" y="4580382"/>
            <a:ext cx="5406390" cy="615696"/>
          </a:xfrm>
          <a:custGeom>
            <a:avLst/>
            <a:gdLst/>
            <a:ahLst/>
            <a:cxnLst/>
            <a:rect l="l" t="t" r="r" b="b"/>
            <a:pathLst>
              <a:path w="5406389" h="615696">
                <a:moveTo>
                  <a:pt x="105109" y="212"/>
                </a:moveTo>
                <a:lnTo>
                  <a:pt x="91307" y="1901"/>
                </a:lnTo>
                <a:lnTo>
                  <a:pt x="78087" y="5163"/>
                </a:lnTo>
                <a:lnTo>
                  <a:pt x="65545" y="9921"/>
                </a:lnTo>
                <a:lnTo>
                  <a:pt x="53772" y="16094"/>
                </a:lnTo>
                <a:lnTo>
                  <a:pt x="42864" y="23606"/>
                </a:lnTo>
                <a:lnTo>
                  <a:pt x="32914" y="32377"/>
                </a:lnTo>
                <a:lnTo>
                  <a:pt x="86784" y="28974"/>
                </a:lnTo>
                <a:lnTo>
                  <a:pt x="99077" y="26490"/>
                </a:lnTo>
                <a:lnTo>
                  <a:pt x="112014" y="25146"/>
                </a:lnTo>
                <a:lnTo>
                  <a:pt x="5295138" y="25146"/>
                </a:lnTo>
                <a:lnTo>
                  <a:pt x="5338105" y="36800"/>
                </a:lnTo>
                <a:lnTo>
                  <a:pt x="5367427" y="64695"/>
                </a:lnTo>
                <a:lnTo>
                  <a:pt x="5380482" y="102870"/>
                </a:lnTo>
                <a:lnTo>
                  <a:pt x="5381244" y="112014"/>
                </a:lnTo>
                <a:lnTo>
                  <a:pt x="5381244" y="504444"/>
                </a:lnTo>
                <a:lnTo>
                  <a:pt x="5370063" y="547456"/>
                </a:lnTo>
                <a:lnTo>
                  <a:pt x="5341803" y="576824"/>
                </a:lnTo>
                <a:lnTo>
                  <a:pt x="5303520" y="589788"/>
                </a:lnTo>
                <a:lnTo>
                  <a:pt x="109255" y="590569"/>
                </a:lnTo>
                <a:lnTo>
                  <a:pt x="95781" y="589322"/>
                </a:lnTo>
                <a:lnTo>
                  <a:pt x="59477" y="572901"/>
                </a:lnTo>
                <a:lnTo>
                  <a:pt x="34005" y="542056"/>
                </a:lnTo>
                <a:lnTo>
                  <a:pt x="25146" y="504444"/>
                </a:lnTo>
                <a:lnTo>
                  <a:pt x="25146" y="111252"/>
                </a:lnTo>
                <a:lnTo>
                  <a:pt x="25908" y="102108"/>
                </a:lnTo>
                <a:lnTo>
                  <a:pt x="27432" y="92964"/>
                </a:lnTo>
                <a:lnTo>
                  <a:pt x="29718" y="85344"/>
                </a:lnTo>
                <a:lnTo>
                  <a:pt x="32766" y="76962"/>
                </a:lnTo>
                <a:lnTo>
                  <a:pt x="33448" y="75073"/>
                </a:lnTo>
                <a:lnTo>
                  <a:pt x="39556" y="63921"/>
                </a:lnTo>
                <a:lnTo>
                  <a:pt x="47996" y="53579"/>
                </a:lnTo>
                <a:lnTo>
                  <a:pt x="57150" y="44958"/>
                </a:lnTo>
                <a:lnTo>
                  <a:pt x="64008" y="39624"/>
                </a:lnTo>
                <a:lnTo>
                  <a:pt x="24016" y="42329"/>
                </a:lnTo>
                <a:lnTo>
                  <a:pt x="9751" y="65462"/>
                </a:lnTo>
                <a:lnTo>
                  <a:pt x="2285" y="89154"/>
                </a:lnTo>
                <a:lnTo>
                  <a:pt x="0" y="111252"/>
                </a:lnTo>
                <a:lnTo>
                  <a:pt x="0" y="505206"/>
                </a:lnTo>
                <a:lnTo>
                  <a:pt x="762" y="516636"/>
                </a:lnTo>
                <a:lnTo>
                  <a:pt x="2286" y="528066"/>
                </a:lnTo>
                <a:lnTo>
                  <a:pt x="5334" y="538734"/>
                </a:lnTo>
                <a:lnTo>
                  <a:pt x="9144" y="548640"/>
                </a:lnTo>
                <a:lnTo>
                  <a:pt x="9673" y="550056"/>
                </a:lnTo>
                <a:lnTo>
                  <a:pt x="32283" y="583154"/>
                </a:lnTo>
                <a:lnTo>
                  <a:pt x="73176" y="609115"/>
                </a:lnTo>
                <a:lnTo>
                  <a:pt x="111252" y="615696"/>
                </a:lnTo>
                <a:lnTo>
                  <a:pt x="5295900" y="615696"/>
                </a:lnTo>
                <a:lnTo>
                  <a:pt x="5336570" y="608006"/>
                </a:lnTo>
                <a:lnTo>
                  <a:pt x="5370504" y="586798"/>
                </a:lnTo>
                <a:lnTo>
                  <a:pt x="5394289" y="555233"/>
                </a:lnTo>
                <a:lnTo>
                  <a:pt x="5406390" y="515874"/>
                </a:lnTo>
                <a:lnTo>
                  <a:pt x="5406390" y="110490"/>
                </a:lnTo>
                <a:lnTo>
                  <a:pt x="5398683" y="70535"/>
                </a:lnTo>
                <a:lnTo>
                  <a:pt x="5377074" y="36142"/>
                </a:lnTo>
                <a:lnTo>
                  <a:pt x="5344954" y="11544"/>
                </a:lnTo>
                <a:lnTo>
                  <a:pt x="5305806" y="762"/>
                </a:lnTo>
                <a:lnTo>
                  <a:pt x="5295138" y="0"/>
                </a:lnTo>
                <a:lnTo>
                  <a:pt x="110489" y="0"/>
                </a:lnTo>
                <a:lnTo>
                  <a:pt x="105109" y="212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1368184" y="4609356"/>
            <a:ext cx="62767" cy="13354"/>
          </a:xfrm>
          <a:custGeom>
            <a:avLst/>
            <a:gdLst/>
            <a:ahLst/>
            <a:cxnLst/>
            <a:rect l="l" t="t" r="r" b="b"/>
            <a:pathLst>
              <a:path w="62767" h="13354">
                <a:moveTo>
                  <a:pt x="62767" y="0"/>
                </a:moveTo>
                <a:lnTo>
                  <a:pt x="8898" y="3402"/>
                </a:lnTo>
                <a:lnTo>
                  <a:pt x="0" y="13354"/>
                </a:lnTo>
                <a:lnTo>
                  <a:pt x="39991" y="10649"/>
                </a:lnTo>
                <a:lnTo>
                  <a:pt x="46849" y="6839"/>
                </a:lnTo>
                <a:lnTo>
                  <a:pt x="50905" y="4582"/>
                </a:lnTo>
                <a:lnTo>
                  <a:pt x="62767" y="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961644" y="5785104"/>
            <a:ext cx="7723632" cy="5547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960120" y="5782818"/>
            <a:ext cx="7712202" cy="529590"/>
          </a:xfrm>
          <a:custGeom>
            <a:avLst/>
            <a:gdLst/>
            <a:ahLst/>
            <a:cxnLst/>
            <a:rect l="l" t="t" r="r" b="b"/>
            <a:pathLst>
              <a:path w="7712202" h="529590">
                <a:moveTo>
                  <a:pt x="12191" y="0"/>
                </a:moveTo>
                <a:lnTo>
                  <a:pt x="5333" y="0"/>
                </a:lnTo>
                <a:lnTo>
                  <a:pt x="0" y="6096"/>
                </a:lnTo>
                <a:lnTo>
                  <a:pt x="0" y="516636"/>
                </a:lnTo>
                <a:lnTo>
                  <a:pt x="12192" y="25146"/>
                </a:lnTo>
                <a:lnTo>
                  <a:pt x="7687056" y="25145"/>
                </a:lnTo>
                <a:lnTo>
                  <a:pt x="7687056" y="516636"/>
                </a:lnTo>
                <a:lnTo>
                  <a:pt x="0" y="523494"/>
                </a:lnTo>
                <a:lnTo>
                  <a:pt x="5334" y="529590"/>
                </a:lnTo>
                <a:lnTo>
                  <a:pt x="7706868" y="529590"/>
                </a:lnTo>
                <a:lnTo>
                  <a:pt x="7712202" y="523494"/>
                </a:lnTo>
                <a:lnTo>
                  <a:pt x="7712202" y="516636"/>
                </a:lnTo>
                <a:lnTo>
                  <a:pt x="7700009" y="504444"/>
                </a:lnTo>
                <a:lnTo>
                  <a:pt x="7700009" y="25146"/>
                </a:lnTo>
                <a:lnTo>
                  <a:pt x="7687056" y="12954"/>
                </a:lnTo>
                <a:lnTo>
                  <a:pt x="25146" y="12954"/>
                </a:lnTo>
                <a:lnTo>
                  <a:pt x="7712202" y="12954"/>
                </a:lnTo>
                <a:lnTo>
                  <a:pt x="7712202" y="6096"/>
                </a:lnTo>
                <a:lnTo>
                  <a:pt x="7706868" y="0"/>
                </a:lnTo>
                <a:lnTo>
                  <a:pt x="12191" y="0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960120" y="6287262"/>
            <a:ext cx="7687056" cy="19050"/>
          </a:xfrm>
          <a:custGeom>
            <a:avLst/>
            <a:gdLst/>
            <a:ahLst/>
            <a:cxnLst/>
            <a:rect l="l" t="t" r="r" b="b"/>
            <a:pathLst>
              <a:path w="7687056" h="19050">
                <a:moveTo>
                  <a:pt x="25146" y="12192"/>
                </a:moveTo>
                <a:lnTo>
                  <a:pt x="12192" y="0"/>
                </a:lnTo>
                <a:lnTo>
                  <a:pt x="0" y="12192"/>
                </a:lnTo>
                <a:lnTo>
                  <a:pt x="0" y="19050"/>
                </a:lnTo>
                <a:lnTo>
                  <a:pt x="7687056" y="12191"/>
                </a:lnTo>
                <a:lnTo>
                  <a:pt x="25146" y="12192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960120" y="5807963"/>
            <a:ext cx="7687056" cy="491490"/>
          </a:xfrm>
          <a:custGeom>
            <a:avLst/>
            <a:gdLst/>
            <a:ahLst/>
            <a:cxnLst/>
            <a:rect l="l" t="t" r="r" b="b"/>
            <a:pathLst>
              <a:path w="7687056" h="491490">
                <a:moveTo>
                  <a:pt x="7687056" y="491490"/>
                </a:moveTo>
                <a:lnTo>
                  <a:pt x="7687056" y="479298"/>
                </a:lnTo>
                <a:lnTo>
                  <a:pt x="25146" y="479297"/>
                </a:lnTo>
                <a:lnTo>
                  <a:pt x="25146" y="0"/>
                </a:lnTo>
                <a:lnTo>
                  <a:pt x="12192" y="0"/>
                </a:lnTo>
                <a:lnTo>
                  <a:pt x="0" y="491490"/>
                </a:lnTo>
                <a:lnTo>
                  <a:pt x="12192" y="479298"/>
                </a:lnTo>
                <a:lnTo>
                  <a:pt x="25146" y="491490"/>
                </a:lnTo>
                <a:lnTo>
                  <a:pt x="7687056" y="491490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985266" y="5795772"/>
            <a:ext cx="7687056" cy="503681"/>
          </a:xfrm>
          <a:custGeom>
            <a:avLst/>
            <a:gdLst/>
            <a:ahLst/>
            <a:cxnLst/>
            <a:rect l="l" t="t" r="r" b="b"/>
            <a:pathLst>
              <a:path w="7687056" h="503681">
                <a:moveTo>
                  <a:pt x="0" y="0"/>
                </a:moveTo>
                <a:lnTo>
                  <a:pt x="7661909" y="0"/>
                </a:lnTo>
                <a:lnTo>
                  <a:pt x="7674863" y="12191"/>
                </a:lnTo>
                <a:lnTo>
                  <a:pt x="7674863" y="491489"/>
                </a:lnTo>
                <a:lnTo>
                  <a:pt x="7687056" y="503681"/>
                </a:lnTo>
                <a:lnTo>
                  <a:pt x="7687056" y="0"/>
                </a:lnTo>
                <a:lnTo>
                  <a:pt x="0" y="0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1357122" y="5500115"/>
            <a:ext cx="5381244" cy="590550"/>
          </a:xfrm>
          <a:custGeom>
            <a:avLst/>
            <a:gdLst/>
            <a:ahLst/>
            <a:cxnLst/>
            <a:rect l="l" t="t" r="r" b="b"/>
            <a:pathLst>
              <a:path w="5381244" h="590550">
                <a:moveTo>
                  <a:pt x="0" y="98298"/>
                </a:moveTo>
                <a:lnTo>
                  <a:pt x="0" y="492252"/>
                </a:lnTo>
                <a:lnTo>
                  <a:pt x="8935" y="533113"/>
                </a:lnTo>
                <a:lnTo>
                  <a:pt x="33627" y="566153"/>
                </a:lnTo>
                <a:lnTo>
                  <a:pt x="69843" y="586332"/>
                </a:lnTo>
                <a:lnTo>
                  <a:pt x="98298" y="590550"/>
                </a:lnTo>
                <a:lnTo>
                  <a:pt x="5282184" y="590550"/>
                </a:lnTo>
                <a:lnTo>
                  <a:pt x="5323906" y="581432"/>
                </a:lnTo>
                <a:lnTo>
                  <a:pt x="5356951" y="556721"/>
                </a:lnTo>
                <a:lnTo>
                  <a:pt x="5377053" y="520601"/>
                </a:lnTo>
                <a:lnTo>
                  <a:pt x="5381244" y="492252"/>
                </a:lnTo>
                <a:lnTo>
                  <a:pt x="5381244" y="98298"/>
                </a:lnTo>
                <a:lnTo>
                  <a:pt x="5372111" y="57043"/>
                </a:lnTo>
                <a:lnTo>
                  <a:pt x="5347291" y="24221"/>
                </a:lnTo>
                <a:lnTo>
                  <a:pt x="5310878" y="4185"/>
                </a:lnTo>
                <a:lnTo>
                  <a:pt x="5282184" y="0"/>
                </a:lnTo>
                <a:lnTo>
                  <a:pt x="98297" y="0"/>
                </a:lnTo>
                <a:lnTo>
                  <a:pt x="57436" y="8935"/>
                </a:lnTo>
                <a:lnTo>
                  <a:pt x="24396" y="33627"/>
                </a:lnTo>
                <a:lnTo>
                  <a:pt x="4217" y="69843"/>
                </a:lnTo>
                <a:lnTo>
                  <a:pt x="0" y="98298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1344168" y="5522976"/>
            <a:ext cx="70866" cy="53313"/>
          </a:xfrm>
          <a:custGeom>
            <a:avLst/>
            <a:gdLst/>
            <a:ahLst/>
            <a:cxnLst/>
            <a:rect l="l" t="t" r="r" b="b"/>
            <a:pathLst>
              <a:path w="70865" h="53313">
                <a:moveTo>
                  <a:pt x="57150" y="9143"/>
                </a:moveTo>
                <a:lnTo>
                  <a:pt x="70866" y="0"/>
                </a:lnTo>
                <a:lnTo>
                  <a:pt x="23934" y="7201"/>
                </a:lnTo>
                <a:lnTo>
                  <a:pt x="16183" y="18261"/>
                </a:lnTo>
                <a:lnTo>
                  <a:pt x="51053" y="14477"/>
                </a:lnTo>
                <a:lnTo>
                  <a:pt x="57150" y="9143"/>
                </a:lnTo>
                <a:close/>
              </a:path>
              <a:path w="70865" h="53313">
                <a:moveTo>
                  <a:pt x="58674" y="567690"/>
                </a:moveTo>
                <a:lnTo>
                  <a:pt x="98893" y="579713"/>
                </a:lnTo>
                <a:lnTo>
                  <a:pt x="111252" y="580644"/>
                </a:lnTo>
                <a:lnTo>
                  <a:pt x="5295900" y="580643"/>
                </a:lnTo>
                <a:lnTo>
                  <a:pt x="5337063" y="572493"/>
                </a:lnTo>
                <a:lnTo>
                  <a:pt x="5370906" y="551024"/>
                </a:lnTo>
                <a:lnTo>
                  <a:pt x="5394631" y="519491"/>
                </a:lnTo>
                <a:lnTo>
                  <a:pt x="5406390" y="480059"/>
                </a:lnTo>
                <a:lnTo>
                  <a:pt x="5406390" y="75437"/>
                </a:lnTo>
                <a:lnTo>
                  <a:pt x="5398277" y="34098"/>
                </a:lnTo>
                <a:lnTo>
                  <a:pt x="5376904" y="150"/>
                </a:lnTo>
                <a:lnTo>
                  <a:pt x="5345396" y="-23451"/>
                </a:lnTo>
                <a:lnTo>
                  <a:pt x="5305806" y="-35052"/>
                </a:lnTo>
                <a:lnTo>
                  <a:pt x="110489" y="-35052"/>
                </a:lnTo>
                <a:lnTo>
                  <a:pt x="65564" y="-25140"/>
                </a:lnTo>
                <a:lnTo>
                  <a:pt x="32849" y="-2742"/>
                </a:lnTo>
                <a:lnTo>
                  <a:pt x="23934" y="7201"/>
                </a:lnTo>
                <a:lnTo>
                  <a:pt x="70866" y="0"/>
                </a:lnTo>
                <a:lnTo>
                  <a:pt x="76032" y="-2148"/>
                </a:lnTo>
                <a:lnTo>
                  <a:pt x="87534" y="-6539"/>
                </a:lnTo>
                <a:lnTo>
                  <a:pt x="97564" y="-8734"/>
                </a:lnTo>
                <a:lnTo>
                  <a:pt x="112014" y="-9906"/>
                </a:lnTo>
                <a:lnTo>
                  <a:pt x="5295138" y="-9906"/>
                </a:lnTo>
                <a:lnTo>
                  <a:pt x="5305044" y="-9144"/>
                </a:lnTo>
                <a:lnTo>
                  <a:pt x="5349551" y="9443"/>
                </a:lnTo>
                <a:lnTo>
                  <a:pt x="5373974" y="41563"/>
                </a:lnTo>
                <a:lnTo>
                  <a:pt x="5381244" y="76199"/>
                </a:lnTo>
                <a:lnTo>
                  <a:pt x="5381244" y="469391"/>
                </a:lnTo>
                <a:lnTo>
                  <a:pt x="5369782" y="512343"/>
                </a:lnTo>
                <a:lnTo>
                  <a:pt x="5341656" y="541425"/>
                </a:lnTo>
                <a:lnTo>
                  <a:pt x="5303520" y="554735"/>
                </a:lnTo>
                <a:lnTo>
                  <a:pt x="5295138" y="555497"/>
                </a:lnTo>
                <a:lnTo>
                  <a:pt x="111252" y="554736"/>
                </a:lnTo>
                <a:lnTo>
                  <a:pt x="109310" y="554773"/>
                </a:lnTo>
                <a:lnTo>
                  <a:pt x="82877" y="550305"/>
                </a:lnTo>
                <a:lnTo>
                  <a:pt x="59621" y="537658"/>
                </a:lnTo>
                <a:lnTo>
                  <a:pt x="41121" y="518509"/>
                </a:lnTo>
                <a:lnTo>
                  <a:pt x="28956" y="494538"/>
                </a:lnTo>
                <a:lnTo>
                  <a:pt x="25146" y="468630"/>
                </a:lnTo>
                <a:lnTo>
                  <a:pt x="25146" y="76200"/>
                </a:lnTo>
                <a:lnTo>
                  <a:pt x="25908" y="66294"/>
                </a:lnTo>
                <a:lnTo>
                  <a:pt x="35814" y="34290"/>
                </a:lnTo>
                <a:lnTo>
                  <a:pt x="51053" y="14477"/>
                </a:lnTo>
                <a:lnTo>
                  <a:pt x="16183" y="18261"/>
                </a:lnTo>
                <a:lnTo>
                  <a:pt x="4571" y="43434"/>
                </a:lnTo>
                <a:lnTo>
                  <a:pt x="761" y="64769"/>
                </a:lnTo>
                <a:lnTo>
                  <a:pt x="0" y="76200"/>
                </a:lnTo>
                <a:lnTo>
                  <a:pt x="0" y="470153"/>
                </a:lnTo>
                <a:lnTo>
                  <a:pt x="2286" y="492252"/>
                </a:lnTo>
                <a:lnTo>
                  <a:pt x="9144" y="513588"/>
                </a:lnTo>
                <a:lnTo>
                  <a:pt x="19812" y="531876"/>
                </a:lnTo>
                <a:lnTo>
                  <a:pt x="32766" y="548640"/>
                </a:lnTo>
                <a:lnTo>
                  <a:pt x="49530" y="561594"/>
                </a:lnTo>
                <a:lnTo>
                  <a:pt x="58674" y="567690"/>
                </a:lnTo>
                <a:close/>
              </a:path>
            </a:pathLst>
          </a:custGeom>
          <a:solidFill>
            <a:srgbClr val="FEFFFE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919988" y="877982"/>
            <a:ext cx="172862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dirty="0" smtClean="0" sz="2400" spc="0" b="1">
                <a:solidFill>
                  <a:srgbClr val="1A1A1A"/>
                </a:solidFill>
                <a:latin typeface="Arial"/>
                <a:cs typeface="Arial"/>
              </a:rPr>
              <a:t>Conclusion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19988" y="1729160"/>
            <a:ext cx="7275608" cy="8026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6730">
              <a:lnSpc>
                <a:spcPts val="1939"/>
              </a:lnSpc>
              <a:spcBef>
                <a:spcPts val="97"/>
              </a:spcBef>
            </a:pPr>
            <a:r>
              <a:rPr dirty="0" smtClean="0" sz="1800" spc="0">
                <a:latin typeface="Arial"/>
                <a:cs typeface="Arial"/>
              </a:rPr>
              <a:t>While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challenging</a:t>
            </a:r>
            <a:r>
              <a:rPr dirty="0" smtClean="0" sz="1800" spc="-19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due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to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time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constraints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of</a:t>
            </a:r>
            <a:r>
              <a:rPr dirty="0" smtClean="0" sz="1800" spc="4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data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collection</a:t>
            </a:r>
            <a:r>
              <a:rPr dirty="0" smtClean="0" sz="1800" spc="-4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within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the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41"/>
              </a:lnSpc>
            </a:pPr>
            <a:r>
              <a:rPr dirty="0" smtClean="0" sz="1800" spc="0">
                <a:latin typeface="Arial"/>
                <a:cs typeface="Arial"/>
              </a:rPr>
              <a:t>vaccination</a:t>
            </a:r>
            <a:r>
              <a:rPr dirty="0" smtClean="0" sz="1800" spc="-9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campaign</a:t>
            </a:r>
            <a:r>
              <a:rPr dirty="0" smtClean="0" sz="1800" spc="-9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season,</a:t>
            </a:r>
            <a:r>
              <a:rPr dirty="0" smtClean="0" sz="1800" spc="-9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execution</a:t>
            </a:r>
            <a:r>
              <a:rPr dirty="0" smtClean="0" sz="1800" spc="-9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of</a:t>
            </a:r>
            <a:r>
              <a:rPr dirty="0" smtClean="0" sz="1800" spc="-4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successful</a:t>
            </a:r>
            <a:r>
              <a:rPr dirty="0" smtClean="0" sz="1800" spc="-9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enhanced</a:t>
            </a:r>
            <a:r>
              <a:rPr dirty="0" smtClean="0" sz="1800" spc="-9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safety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surveillance</a:t>
            </a:r>
            <a:r>
              <a:rPr dirty="0" smtClean="0" sz="1800" spc="-14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consistent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with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EMA</a:t>
            </a:r>
            <a:r>
              <a:rPr dirty="0" smtClean="0" sz="1800" spc="-104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guidance</a:t>
            </a:r>
            <a:r>
              <a:rPr dirty="0" smtClean="0" sz="1800" spc="-14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is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possible</a:t>
            </a:r>
            <a:r>
              <a:rPr dirty="0" smtClean="0" sz="1800" spc="0">
                <a:latin typeface="Arial"/>
                <a:cs typeface="Arial"/>
              </a:rPr>
              <a:t> </a:t>
            </a:r>
            <a:r>
              <a:rPr dirty="0" smtClean="0" sz="1800" spc="0">
                <a:latin typeface="Arial"/>
                <a:cs typeface="Arial"/>
              </a:rPr>
              <a:t>with: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576070" y="5654419"/>
            <a:ext cx="1557690" cy="2791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dirty="0" smtClean="0" sz="2000" spc="0">
                <a:solidFill>
                  <a:srgbClr val="FFFFFF"/>
                </a:solidFill>
                <a:latin typeface="Arial"/>
                <a:cs typeface="Arial"/>
              </a:rPr>
              <a:t>Collaboration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129776" y="6927350"/>
            <a:ext cx="186172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42"/>
          <p:cNvSpPr/>
          <p:nvPr/>
        </p:nvSpPr>
        <p:spPr>
          <a:xfrm>
            <a:off x="457200" y="6765798"/>
            <a:ext cx="1926336" cy="54940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6" name="object 6"/>
          <p:cNvSpPr/>
          <p:nvPr/>
        </p:nvSpPr>
        <p:spPr>
          <a:xfrm>
            <a:off x="457200" y="4454651"/>
            <a:ext cx="9144000" cy="1575054"/>
          </a:xfrm>
          <a:custGeom>
            <a:avLst/>
            <a:gdLst/>
            <a:ahLst/>
            <a:cxnLst/>
            <a:rect l="l" t="t" r="r" b="b"/>
            <a:pathLst>
              <a:path w="9144000" h="1575054">
                <a:moveTo>
                  <a:pt x="9144000" y="1575053"/>
                </a:moveTo>
                <a:lnTo>
                  <a:pt x="9144000" y="0"/>
                </a:lnTo>
                <a:lnTo>
                  <a:pt x="0" y="0"/>
                </a:lnTo>
                <a:lnTo>
                  <a:pt x="0" y="908458"/>
                </a:lnTo>
                <a:lnTo>
                  <a:pt x="0" y="1575054"/>
                </a:lnTo>
                <a:lnTo>
                  <a:pt x="9144000" y="1575053"/>
                </a:lnTo>
                <a:close/>
              </a:path>
            </a:pathLst>
          </a:custGeom>
          <a:solidFill>
            <a:srgbClr val="6C2076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7" name="object 7"/>
          <p:cNvSpPr/>
          <p:nvPr/>
        </p:nvSpPr>
        <p:spPr>
          <a:xfrm>
            <a:off x="6562344" y="5055107"/>
            <a:ext cx="391312" cy="3848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8" name="object 8"/>
          <p:cNvSpPr/>
          <p:nvPr/>
        </p:nvSpPr>
        <p:spPr>
          <a:xfrm>
            <a:off x="7248144" y="5198363"/>
            <a:ext cx="343661" cy="3398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9" name="object 9"/>
          <p:cNvSpPr/>
          <p:nvPr/>
        </p:nvSpPr>
        <p:spPr>
          <a:xfrm>
            <a:off x="7736585" y="4917185"/>
            <a:ext cx="225717" cy="2316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0" name="object 10"/>
          <p:cNvSpPr/>
          <p:nvPr/>
        </p:nvSpPr>
        <p:spPr>
          <a:xfrm>
            <a:off x="8281416" y="4949189"/>
            <a:ext cx="335915" cy="329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1" name="object 11"/>
          <p:cNvSpPr/>
          <p:nvPr/>
        </p:nvSpPr>
        <p:spPr>
          <a:xfrm>
            <a:off x="8817102" y="4621530"/>
            <a:ext cx="230911" cy="2194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2" name="object 12"/>
          <p:cNvSpPr/>
          <p:nvPr/>
        </p:nvSpPr>
        <p:spPr>
          <a:xfrm>
            <a:off x="7995666" y="5221985"/>
            <a:ext cx="205828" cy="19888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3" name="object 13"/>
          <p:cNvSpPr/>
          <p:nvPr/>
        </p:nvSpPr>
        <p:spPr>
          <a:xfrm>
            <a:off x="7863078" y="5588507"/>
            <a:ext cx="197357" cy="19431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4" name="object 14"/>
          <p:cNvSpPr/>
          <p:nvPr/>
        </p:nvSpPr>
        <p:spPr>
          <a:xfrm>
            <a:off x="8231885" y="5502401"/>
            <a:ext cx="152400" cy="1493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5" name="object 15"/>
          <p:cNvSpPr/>
          <p:nvPr/>
        </p:nvSpPr>
        <p:spPr>
          <a:xfrm>
            <a:off x="7543038" y="5750051"/>
            <a:ext cx="176783" cy="17068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6" name="object 16"/>
          <p:cNvSpPr/>
          <p:nvPr/>
        </p:nvSpPr>
        <p:spPr>
          <a:xfrm>
            <a:off x="7238238" y="5654802"/>
            <a:ext cx="146303" cy="14020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7" name="object 17"/>
          <p:cNvSpPr/>
          <p:nvPr/>
        </p:nvSpPr>
        <p:spPr>
          <a:xfrm>
            <a:off x="8283702" y="4507230"/>
            <a:ext cx="182879" cy="18135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8" name="object 18"/>
          <p:cNvSpPr/>
          <p:nvPr/>
        </p:nvSpPr>
        <p:spPr>
          <a:xfrm>
            <a:off x="8607552" y="4545329"/>
            <a:ext cx="121920" cy="132587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19" name="object 19"/>
          <p:cNvSpPr/>
          <p:nvPr/>
        </p:nvSpPr>
        <p:spPr>
          <a:xfrm>
            <a:off x="8348472" y="4747259"/>
            <a:ext cx="85344" cy="8305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0" name="object 20"/>
          <p:cNvSpPr/>
          <p:nvPr/>
        </p:nvSpPr>
        <p:spPr>
          <a:xfrm>
            <a:off x="8577834" y="5400293"/>
            <a:ext cx="397827" cy="39395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1" name="object 21"/>
          <p:cNvSpPr/>
          <p:nvPr/>
        </p:nvSpPr>
        <p:spPr>
          <a:xfrm>
            <a:off x="9097518" y="5273039"/>
            <a:ext cx="323583" cy="33223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2" name="object 22"/>
          <p:cNvSpPr/>
          <p:nvPr/>
        </p:nvSpPr>
        <p:spPr>
          <a:xfrm>
            <a:off x="9380982" y="4996433"/>
            <a:ext cx="158496" cy="15468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3" name="object 23"/>
          <p:cNvSpPr/>
          <p:nvPr/>
        </p:nvSpPr>
        <p:spPr>
          <a:xfrm>
            <a:off x="7172706" y="4555235"/>
            <a:ext cx="221068" cy="21564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4" name="object 24"/>
          <p:cNvSpPr/>
          <p:nvPr/>
        </p:nvSpPr>
        <p:spPr>
          <a:xfrm>
            <a:off x="6416040" y="4563617"/>
            <a:ext cx="219519" cy="21945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5" name="object 25"/>
          <p:cNvSpPr/>
          <p:nvPr/>
        </p:nvSpPr>
        <p:spPr>
          <a:xfrm>
            <a:off x="6797040" y="4535423"/>
            <a:ext cx="146303" cy="151637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6" name="object 26"/>
          <p:cNvSpPr/>
          <p:nvPr/>
        </p:nvSpPr>
        <p:spPr>
          <a:xfrm>
            <a:off x="7363968" y="4926330"/>
            <a:ext cx="152400" cy="14249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7" name="object 27"/>
          <p:cNvSpPr/>
          <p:nvPr/>
        </p:nvSpPr>
        <p:spPr>
          <a:xfrm>
            <a:off x="6187440" y="5429249"/>
            <a:ext cx="313715" cy="30556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8" name="object 28"/>
          <p:cNvSpPr/>
          <p:nvPr/>
        </p:nvSpPr>
        <p:spPr>
          <a:xfrm>
            <a:off x="5666994" y="5442204"/>
            <a:ext cx="222084" cy="23241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29" name="object 29"/>
          <p:cNvSpPr/>
          <p:nvPr/>
        </p:nvSpPr>
        <p:spPr>
          <a:xfrm>
            <a:off x="7642098" y="5998463"/>
            <a:ext cx="121920" cy="3048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0" name="object 30"/>
          <p:cNvSpPr/>
          <p:nvPr/>
        </p:nvSpPr>
        <p:spPr>
          <a:xfrm>
            <a:off x="8090916" y="4455414"/>
            <a:ext cx="164592" cy="4952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1" name="object 31"/>
          <p:cNvSpPr/>
          <p:nvPr/>
        </p:nvSpPr>
        <p:spPr>
          <a:xfrm>
            <a:off x="7724394" y="4455413"/>
            <a:ext cx="298602" cy="279653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2" name="object 32"/>
          <p:cNvSpPr/>
          <p:nvPr/>
        </p:nvSpPr>
        <p:spPr>
          <a:xfrm>
            <a:off x="8330946" y="5910071"/>
            <a:ext cx="306324" cy="11582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3" name="object 33"/>
          <p:cNvSpPr/>
          <p:nvPr/>
        </p:nvSpPr>
        <p:spPr>
          <a:xfrm>
            <a:off x="6953250" y="4455413"/>
            <a:ext cx="115824" cy="2057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4" name="object 34"/>
          <p:cNvSpPr/>
          <p:nvPr/>
        </p:nvSpPr>
        <p:spPr>
          <a:xfrm>
            <a:off x="6195822" y="5913120"/>
            <a:ext cx="146303" cy="1158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5" name="object 35"/>
          <p:cNvSpPr/>
          <p:nvPr/>
        </p:nvSpPr>
        <p:spPr>
          <a:xfrm>
            <a:off x="6418326" y="4546814"/>
            <a:ext cx="643128" cy="231679"/>
          </a:xfrm>
          <a:custGeom>
            <a:avLst/>
            <a:gdLst/>
            <a:ahLst/>
            <a:cxnLst/>
            <a:rect l="l" t="t" r="r" b="b"/>
            <a:pathLst>
              <a:path w="643127" h="231679">
                <a:moveTo>
                  <a:pt x="9905" y="126531"/>
                </a:moveTo>
                <a:lnTo>
                  <a:pt x="10972" y="111479"/>
                </a:lnTo>
                <a:lnTo>
                  <a:pt x="14068" y="97253"/>
                </a:lnTo>
                <a:lnTo>
                  <a:pt x="19041" y="83977"/>
                </a:lnTo>
                <a:lnTo>
                  <a:pt x="25737" y="71773"/>
                </a:lnTo>
                <a:lnTo>
                  <a:pt x="34005" y="60765"/>
                </a:lnTo>
                <a:lnTo>
                  <a:pt x="43690" y="51075"/>
                </a:lnTo>
                <a:lnTo>
                  <a:pt x="54639" y="42828"/>
                </a:lnTo>
                <a:lnTo>
                  <a:pt x="66699" y="36146"/>
                </a:lnTo>
                <a:lnTo>
                  <a:pt x="79718" y="31152"/>
                </a:lnTo>
                <a:lnTo>
                  <a:pt x="44176" y="38569"/>
                </a:lnTo>
                <a:lnTo>
                  <a:pt x="33657" y="47470"/>
                </a:lnTo>
                <a:lnTo>
                  <a:pt x="24317" y="57623"/>
                </a:lnTo>
                <a:lnTo>
                  <a:pt x="16292" y="68915"/>
                </a:lnTo>
                <a:lnTo>
                  <a:pt x="9717" y="81235"/>
                </a:lnTo>
                <a:lnTo>
                  <a:pt x="4728" y="94469"/>
                </a:lnTo>
                <a:lnTo>
                  <a:pt x="1460" y="108505"/>
                </a:lnTo>
                <a:lnTo>
                  <a:pt x="48" y="123229"/>
                </a:lnTo>
                <a:lnTo>
                  <a:pt x="0" y="126531"/>
                </a:lnTo>
                <a:lnTo>
                  <a:pt x="981" y="141040"/>
                </a:lnTo>
                <a:lnTo>
                  <a:pt x="9933" y="128891"/>
                </a:lnTo>
                <a:lnTo>
                  <a:pt x="9905" y="126531"/>
                </a:lnTo>
                <a:close/>
              </a:path>
              <a:path w="643127" h="231679">
                <a:moveTo>
                  <a:pt x="95341" y="17749"/>
                </a:moveTo>
                <a:lnTo>
                  <a:pt x="81457" y="20511"/>
                </a:lnTo>
                <a:lnTo>
                  <a:pt x="68211" y="24977"/>
                </a:lnTo>
                <a:lnTo>
                  <a:pt x="55739" y="31034"/>
                </a:lnTo>
                <a:lnTo>
                  <a:pt x="44176" y="38569"/>
                </a:lnTo>
                <a:lnTo>
                  <a:pt x="79718" y="31152"/>
                </a:lnTo>
                <a:lnTo>
                  <a:pt x="93542" y="27970"/>
                </a:lnTo>
                <a:lnTo>
                  <a:pt x="108017" y="26723"/>
                </a:lnTo>
                <a:lnTo>
                  <a:pt x="124269" y="27725"/>
                </a:lnTo>
                <a:lnTo>
                  <a:pt x="138176" y="30689"/>
                </a:lnTo>
                <a:lnTo>
                  <a:pt x="151295" y="35479"/>
                </a:lnTo>
                <a:lnTo>
                  <a:pt x="163474" y="41972"/>
                </a:lnTo>
                <a:lnTo>
                  <a:pt x="174560" y="50045"/>
                </a:lnTo>
                <a:lnTo>
                  <a:pt x="184399" y="59574"/>
                </a:lnTo>
                <a:lnTo>
                  <a:pt x="192838" y="70435"/>
                </a:lnTo>
                <a:lnTo>
                  <a:pt x="199725" y="82507"/>
                </a:lnTo>
                <a:lnTo>
                  <a:pt x="204905" y="95666"/>
                </a:lnTo>
                <a:lnTo>
                  <a:pt x="208226" y="109788"/>
                </a:lnTo>
                <a:lnTo>
                  <a:pt x="209535" y="124751"/>
                </a:lnTo>
                <a:lnTo>
                  <a:pt x="209549" y="126531"/>
                </a:lnTo>
                <a:lnTo>
                  <a:pt x="208491" y="141205"/>
                </a:lnTo>
                <a:lnTo>
                  <a:pt x="205418" y="155217"/>
                </a:lnTo>
                <a:lnTo>
                  <a:pt x="200481" y="168418"/>
                </a:lnTo>
                <a:lnTo>
                  <a:pt x="193832" y="180661"/>
                </a:lnTo>
                <a:lnTo>
                  <a:pt x="185621" y="191798"/>
                </a:lnTo>
                <a:lnTo>
                  <a:pt x="176001" y="201680"/>
                </a:lnTo>
                <a:lnTo>
                  <a:pt x="165123" y="210159"/>
                </a:lnTo>
                <a:lnTo>
                  <a:pt x="153138" y="217088"/>
                </a:lnTo>
                <a:lnTo>
                  <a:pt x="140197" y="222317"/>
                </a:lnTo>
                <a:lnTo>
                  <a:pt x="126453" y="225700"/>
                </a:lnTo>
                <a:lnTo>
                  <a:pt x="112055" y="227088"/>
                </a:lnTo>
                <a:lnTo>
                  <a:pt x="109727" y="227115"/>
                </a:lnTo>
                <a:lnTo>
                  <a:pt x="95241" y="226056"/>
                </a:lnTo>
                <a:lnTo>
                  <a:pt x="81383" y="222979"/>
                </a:lnTo>
                <a:lnTo>
                  <a:pt x="68305" y="218032"/>
                </a:lnTo>
                <a:lnTo>
                  <a:pt x="56158" y="211362"/>
                </a:lnTo>
                <a:lnTo>
                  <a:pt x="45095" y="203118"/>
                </a:lnTo>
                <a:lnTo>
                  <a:pt x="35266" y="193449"/>
                </a:lnTo>
                <a:lnTo>
                  <a:pt x="26822" y="182501"/>
                </a:lnTo>
                <a:lnTo>
                  <a:pt x="19916" y="170423"/>
                </a:lnTo>
                <a:lnTo>
                  <a:pt x="14698" y="157363"/>
                </a:lnTo>
                <a:lnTo>
                  <a:pt x="11319" y="143470"/>
                </a:lnTo>
                <a:lnTo>
                  <a:pt x="9933" y="128891"/>
                </a:lnTo>
                <a:lnTo>
                  <a:pt x="981" y="141040"/>
                </a:lnTo>
                <a:lnTo>
                  <a:pt x="3835" y="155023"/>
                </a:lnTo>
                <a:lnTo>
                  <a:pt x="8429" y="168347"/>
                </a:lnTo>
                <a:lnTo>
                  <a:pt x="14628" y="180881"/>
                </a:lnTo>
                <a:lnTo>
                  <a:pt x="22298" y="192495"/>
                </a:lnTo>
                <a:lnTo>
                  <a:pt x="31306" y="203055"/>
                </a:lnTo>
                <a:lnTo>
                  <a:pt x="41518" y="212432"/>
                </a:lnTo>
                <a:lnTo>
                  <a:pt x="52799" y="220493"/>
                </a:lnTo>
                <a:lnTo>
                  <a:pt x="65016" y="227107"/>
                </a:lnTo>
                <a:lnTo>
                  <a:pt x="78034" y="232143"/>
                </a:lnTo>
                <a:lnTo>
                  <a:pt x="91720" y="235468"/>
                </a:lnTo>
                <a:lnTo>
                  <a:pt x="105940" y="236953"/>
                </a:lnTo>
                <a:lnTo>
                  <a:pt x="109727" y="237021"/>
                </a:lnTo>
                <a:lnTo>
                  <a:pt x="124537" y="236039"/>
                </a:lnTo>
                <a:lnTo>
                  <a:pt x="138687" y="233182"/>
                </a:lnTo>
                <a:lnTo>
                  <a:pt x="152067" y="228580"/>
                </a:lnTo>
                <a:lnTo>
                  <a:pt x="164564" y="222366"/>
                </a:lnTo>
                <a:lnTo>
                  <a:pt x="176068" y="214670"/>
                </a:lnTo>
                <a:lnTo>
                  <a:pt x="186466" y="205625"/>
                </a:lnTo>
                <a:lnTo>
                  <a:pt x="195647" y="195361"/>
                </a:lnTo>
                <a:lnTo>
                  <a:pt x="203500" y="184010"/>
                </a:lnTo>
                <a:lnTo>
                  <a:pt x="209912" y="171704"/>
                </a:lnTo>
                <a:lnTo>
                  <a:pt x="214772" y="158573"/>
                </a:lnTo>
                <a:lnTo>
                  <a:pt x="217969" y="144750"/>
                </a:lnTo>
                <a:lnTo>
                  <a:pt x="219390" y="130366"/>
                </a:lnTo>
                <a:lnTo>
                  <a:pt x="219455" y="119673"/>
                </a:lnTo>
                <a:lnTo>
                  <a:pt x="254453" y="114786"/>
                </a:lnTo>
                <a:lnTo>
                  <a:pt x="284257" y="110624"/>
                </a:lnTo>
                <a:lnTo>
                  <a:pt x="309284" y="107129"/>
                </a:lnTo>
                <a:lnTo>
                  <a:pt x="329951" y="104244"/>
                </a:lnTo>
                <a:lnTo>
                  <a:pt x="346676" y="101908"/>
                </a:lnTo>
                <a:lnTo>
                  <a:pt x="359875" y="100065"/>
                </a:lnTo>
                <a:lnTo>
                  <a:pt x="369967" y="98656"/>
                </a:lnTo>
                <a:lnTo>
                  <a:pt x="377368" y="97622"/>
                </a:lnTo>
                <a:lnTo>
                  <a:pt x="382495" y="96906"/>
                </a:lnTo>
                <a:lnTo>
                  <a:pt x="385766" y="96450"/>
                </a:lnTo>
                <a:lnTo>
                  <a:pt x="388408" y="96081"/>
                </a:lnTo>
                <a:lnTo>
                  <a:pt x="388619" y="96051"/>
                </a:lnTo>
                <a:lnTo>
                  <a:pt x="395172" y="108076"/>
                </a:lnTo>
                <a:lnTo>
                  <a:pt x="403539" y="118703"/>
                </a:lnTo>
                <a:lnTo>
                  <a:pt x="413486" y="127619"/>
                </a:lnTo>
                <a:lnTo>
                  <a:pt x="424776" y="134512"/>
                </a:lnTo>
                <a:lnTo>
                  <a:pt x="437177" y="139067"/>
                </a:lnTo>
                <a:lnTo>
                  <a:pt x="450452" y="140971"/>
                </a:lnTo>
                <a:lnTo>
                  <a:pt x="452627" y="141009"/>
                </a:lnTo>
                <a:lnTo>
                  <a:pt x="466897" y="139481"/>
                </a:lnTo>
                <a:lnTo>
                  <a:pt x="480119" y="135119"/>
                </a:lnTo>
                <a:lnTo>
                  <a:pt x="492058" y="128260"/>
                </a:lnTo>
                <a:lnTo>
                  <a:pt x="502475" y="119238"/>
                </a:lnTo>
                <a:lnTo>
                  <a:pt x="511133" y="108391"/>
                </a:lnTo>
                <a:lnTo>
                  <a:pt x="517795" y="96054"/>
                </a:lnTo>
                <a:lnTo>
                  <a:pt x="522223" y="82561"/>
                </a:lnTo>
                <a:lnTo>
                  <a:pt x="524180" y="68250"/>
                </a:lnTo>
                <a:lnTo>
                  <a:pt x="524255" y="64809"/>
                </a:lnTo>
                <a:lnTo>
                  <a:pt x="523158" y="50360"/>
                </a:lnTo>
                <a:lnTo>
                  <a:pt x="519956" y="37126"/>
                </a:lnTo>
                <a:lnTo>
                  <a:pt x="514779" y="25147"/>
                </a:lnTo>
                <a:lnTo>
                  <a:pt x="507762" y="14458"/>
                </a:lnTo>
                <a:lnTo>
                  <a:pt x="499036" y="5099"/>
                </a:lnTo>
                <a:lnTo>
                  <a:pt x="488733" y="-2892"/>
                </a:lnTo>
                <a:lnTo>
                  <a:pt x="486155" y="-4532"/>
                </a:lnTo>
                <a:lnTo>
                  <a:pt x="502600" y="-33443"/>
                </a:lnTo>
                <a:lnTo>
                  <a:pt x="514703" y="-54720"/>
                </a:lnTo>
                <a:lnTo>
                  <a:pt x="523130" y="-69535"/>
                </a:lnTo>
                <a:lnTo>
                  <a:pt x="528545" y="-79056"/>
                </a:lnTo>
                <a:lnTo>
                  <a:pt x="531616" y="-84455"/>
                </a:lnTo>
                <a:lnTo>
                  <a:pt x="533399" y="-87590"/>
                </a:lnTo>
                <a:lnTo>
                  <a:pt x="544848" y="-80437"/>
                </a:lnTo>
                <a:lnTo>
                  <a:pt x="556456" y="-74730"/>
                </a:lnTo>
                <a:lnTo>
                  <a:pt x="568386" y="-70739"/>
                </a:lnTo>
                <a:lnTo>
                  <a:pt x="580798" y="-68729"/>
                </a:lnTo>
                <a:lnTo>
                  <a:pt x="585977" y="-68540"/>
                </a:lnTo>
                <a:lnTo>
                  <a:pt x="598950" y="-69515"/>
                </a:lnTo>
                <a:lnTo>
                  <a:pt x="611333" y="-72414"/>
                </a:lnTo>
                <a:lnTo>
                  <a:pt x="623126" y="-77195"/>
                </a:lnTo>
                <a:lnTo>
                  <a:pt x="634331" y="-83819"/>
                </a:lnTo>
                <a:lnTo>
                  <a:pt x="643127" y="-90638"/>
                </a:lnTo>
                <a:lnTo>
                  <a:pt x="626363" y="-90638"/>
                </a:lnTo>
                <a:lnTo>
                  <a:pt x="615295" y="-84626"/>
                </a:lnTo>
                <a:lnTo>
                  <a:pt x="603068" y="-80522"/>
                </a:lnTo>
                <a:lnTo>
                  <a:pt x="590182" y="-78573"/>
                </a:lnTo>
                <a:lnTo>
                  <a:pt x="585977" y="-78446"/>
                </a:lnTo>
                <a:lnTo>
                  <a:pt x="573130" y="-79647"/>
                </a:lnTo>
                <a:lnTo>
                  <a:pt x="560821" y="-83086"/>
                </a:lnTo>
                <a:lnTo>
                  <a:pt x="549176" y="-88511"/>
                </a:lnTo>
                <a:lnTo>
                  <a:pt x="545591" y="-90638"/>
                </a:lnTo>
                <a:lnTo>
                  <a:pt x="524255" y="-90638"/>
                </a:lnTo>
                <a:lnTo>
                  <a:pt x="508330" y="-61442"/>
                </a:lnTo>
                <a:lnTo>
                  <a:pt x="496613" y="-39960"/>
                </a:lnTo>
                <a:lnTo>
                  <a:pt x="488458" y="-25010"/>
                </a:lnTo>
                <a:lnTo>
                  <a:pt x="483220" y="-15407"/>
                </a:lnTo>
                <a:lnTo>
                  <a:pt x="480253" y="-9967"/>
                </a:lnTo>
                <a:lnTo>
                  <a:pt x="478535" y="-6818"/>
                </a:lnTo>
                <a:lnTo>
                  <a:pt x="466291" y="-10757"/>
                </a:lnTo>
                <a:lnTo>
                  <a:pt x="453643" y="-11390"/>
                </a:lnTo>
                <a:lnTo>
                  <a:pt x="452627" y="-11390"/>
                </a:lnTo>
                <a:lnTo>
                  <a:pt x="439001" y="-9950"/>
                </a:lnTo>
                <a:lnTo>
                  <a:pt x="426091" y="-5806"/>
                </a:lnTo>
                <a:lnTo>
                  <a:pt x="414207" y="780"/>
                </a:lnTo>
                <a:lnTo>
                  <a:pt x="436672" y="0"/>
                </a:lnTo>
                <a:lnTo>
                  <a:pt x="450168" y="-2194"/>
                </a:lnTo>
                <a:lnTo>
                  <a:pt x="452627" y="-2246"/>
                </a:lnTo>
                <a:lnTo>
                  <a:pt x="466979" y="-613"/>
                </a:lnTo>
                <a:lnTo>
                  <a:pt x="479917" y="4071"/>
                </a:lnTo>
                <a:lnTo>
                  <a:pt x="491181" y="11487"/>
                </a:lnTo>
                <a:lnTo>
                  <a:pt x="500511" y="21311"/>
                </a:lnTo>
                <a:lnTo>
                  <a:pt x="507648" y="33222"/>
                </a:lnTo>
                <a:lnTo>
                  <a:pt x="512332" y="46899"/>
                </a:lnTo>
                <a:lnTo>
                  <a:pt x="514303" y="62019"/>
                </a:lnTo>
                <a:lnTo>
                  <a:pt x="514349" y="64809"/>
                </a:lnTo>
                <a:lnTo>
                  <a:pt x="512884" y="79443"/>
                </a:lnTo>
                <a:lnTo>
                  <a:pt x="508659" y="93110"/>
                </a:lnTo>
                <a:lnTo>
                  <a:pt x="501935" y="105379"/>
                </a:lnTo>
                <a:lnTo>
                  <a:pt x="492973" y="115817"/>
                </a:lnTo>
                <a:lnTo>
                  <a:pt x="482030" y="123990"/>
                </a:lnTo>
                <a:lnTo>
                  <a:pt x="469369" y="129465"/>
                </a:lnTo>
                <a:lnTo>
                  <a:pt x="455248" y="131809"/>
                </a:lnTo>
                <a:lnTo>
                  <a:pt x="452627" y="131865"/>
                </a:lnTo>
                <a:lnTo>
                  <a:pt x="438984" y="130117"/>
                </a:lnTo>
                <a:lnTo>
                  <a:pt x="426333" y="125162"/>
                </a:lnTo>
                <a:lnTo>
                  <a:pt x="415045" y="117434"/>
                </a:lnTo>
                <a:lnTo>
                  <a:pt x="405493" y="107364"/>
                </a:lnTo>
                <a:lnTo>
                  <a:pt x="398046" y="95386"/>
                </a:lnTo>
                <a:lnTo>
                  <a:pt x="393077" y="81933"/>
                </a:lnTo>
                <a:lnTo>
                  <a:pt x="390956" y="67439"/>
                </a:lnTo>
                <a:lnTo>
                  <a:pt x="390905" y="64809"/>
                </a:lnTo>
                <a:lnTo>
                  <a:pt x="381081" y="61184"/>
                </a:lnTo>
                <a:lnTo>
                  <a:pt x="380999" y="71667"/>
                </a:lnTo>
                <a:lnTo>
                  <a:pt x="383285" y="79287"/>
                </a:lnTo>
                <a:lnTo>
                  <a:pt x="386333" y="86145"/>
                </a:lnTo>
                <a:lnTo>
                  <a:pt x="351402" y="91249"/>
                </a:lnTo>
                <a:lnTo>
                  <a:pt x="321720" y="95586"/>
                </a:lnTo>
                <a:lnTo>
                  <a:pt x="296861" y="99219"/>
                </a:lnTo>
                <a:lnTo>
                  <a:pt x="276397" y="102209"/>
                </a:lnTo>
                <a:lnTo>
                  <a:pt x="259901" y="104619"/>
                </a:lnTo>
                <a:lnTo>
                  <a:pt x="246945" y="106512"/>
                </a:lnTo>
                <a:lnTo>
                  <a:pt x="237101" y="107951"/>
                </a:lnTo>
                <a:lnTo>
                  <a:pt x="229942" y="108997"/>
                </a:lnTo>
                <a:lnTo>
                  <a:pt x="225041" y="109713"/>
                </a:lnTo>
                <a:lnTo>
                  <a:pt x="221969" y="110162"/>
                </a:lnTo>
                <a:lnTo>
                  <a:pt x="219455" y="110529"/>
                </a:lnTo>
                <a:lnTo>
                  <a:pt x="216545" y="96933"/>
                </a:lnTo>
                <a:lnTo>
                  <a:pt x="211924" y="83990"/>
                </a:lnTo>
                <a:lnTo>
                  <a:pt x="205723" y="71821"/>
                </a:lnTo>
                <a:lnTo>
                  <a:pt x="198074" y="60548"/>
                </a:lnTo>
                <a:lnTo>
                  <a:pt x="189106" y="50293"/>
                </a:lnTo>
                <a:lnTo>
                  <a:pt x="178952" y="41176"/>
                </a:lnTo>
                <a:lnTo>
                  <a:pt x="167742" y="33319"/>
                </a:lnTo>
                <a:lnTo>
                  <a:pt x="155607" y="26845"/>
                </a:lnTo>
                <a:lnTo>
                  <a:pt x="142677" y="21874"/>
                </a:lnTo>
                <a:lnTo>
                  <a:pt x="129084" y="18528"/>
                </a:lnTo>
                <a:lnTo>
                  <a:pt x="114959" y="16928"/>
                </a:lnTo>
                <a:lnTo>
                  <a:pt x="109727" y="16803"/>
                </a:lnTo>
                <a:lnTo>
                  <a:pt x="95341" y="17749"/>
                </a:lnTo>
                <a:close/>
              </a:path>
              <a:path w="643127" h="231679">
                <a:moveTo>
                  <a:pt x="436672" y="0"/>
                </a:moveTo>
                <a:lnTo>
                  <a:pt x="414207" y="780"/>
                </a:lnTo>
                <a:lnTo>
                  <a:pt x="403661" y="9548"/>
                </a:lnTo>
                <a:lnTo>
                  <a:pt x="394765" y="20234"/>
                </a:lnTo>
                <a:lnTo>
                  <a:pt x="387828" y="32577"/>
                </a:lnTo>
                <a:lnTo>
                  <a:pt x="383163" y="46314"/>
                </a:lnTo>
                <a:lnTo>
                  <a:pt x="381081" y="61184"/>
                </a:lnTo>
                <a:lnTo>
                  <a:pt x="390905" y="64809"/>
                </a:lnTo>
                <a:lnTo>
                  <a:pt x="392486" y="49468"/>
                </a:lnTo>
                <a:lnTo>
                  <a:pt x="396980" y="35513"/>
                </a:lnTo>
                <a:lnTo>
                  <a:pt x="404017" y="23268"/>
                </a:lnTo>
                <a:lnTo>
                  <a:pt x="413226" y="13052"/>
                </a:lnTo>
                <a:lnTo>
                  <a:pt x="424234" y="5189"/>
                </a:lnTo>
                <a:lnTo>
                  <a:pt x="436672" y="0"/>
                </a:lnTo>
                <a:close/>
              </a:path>
            </a:pathLst>
          </a:custGeom>
          <a:solidFill>
            <a:srgbClr val="C5A5C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6" name="object 36"/>
          <p:cNvSpPr/>
          <p:nvPr/>
        </p:nvSpPr>
        <p:spPr>
          <a:xfrm>
            <a:off x="7090409" y="4569629"/>
            <a:ext cx="316534" cy="537212"/>
          </a:xfrm>
          <a:custGeom>
            <a:avLst/>
            <a:gdLst/>
            <a:ahLst/>
            <a:cxnLst/>
            <a:rect l="l" t="t" r="r" b="b"/>
            <a:pathLst>
              <a:path w="316534" h="537212">
                <a:moveTo>
                  <a:pt x="247247" y="0"/>
                </a:moveTo>
                <a:lnTo>
                  <a:pt x="233054" y="2759"/>
                </a:lnTo>
                <a:lnTo>
                  <a:pt x="245258" y="9251"/>
                </a:lnTo>
                <a:lnTo>
                  <a:pt x="256266" y="17324"/>
                </a:lnTo>
                <a:lnTo>
                  <a:pt x="277692" y="27177"/>
                </a:lnTo>
                <a:lnTo>
                  <a:pt x="268772" y="16831"/>
                </a:lnTo>
                <a:lnTo>
                  <a:pt x="258587" y="7735"/>
                </a:lnTo>
                <a:lnTo>
                  <a:pt x="247247" y="0"/>
                </a:lnTo>
                <a:close/>
              </a:path>
              <a:path w="316534" h="537212">
                <a:moveTo>
                  <a:pt x="271289" y="423758"/>
                </a:moveTo>
                <a:lnTo>
                  <a:pt x="282144" y="410966"/>
                </a:lnTo>
                <a:lnTo>
                  <a:pt x="287046" y="397985"/>
                </a:lnTo>
                <a:lnTo>
                  <a:pt x="294695" y="386617"/>
                </a:lnTo>
                <a:lnTo>
                  <a:pt x="304666" y="377141"/>
                </a:lnTo>
                <a:lnTo>
                  <a:pt x="316534" y="369838"/>
                </a:lnTo>
                <a:lnTo>
                  <a:pt x="302771" y="367392"/>
                </a:lnTo>
                <a:lnTo>
                  <a:pt x="292716" y="375951"/>
                </a:lnTo>
                <a:lnTo>
                  <a:pt x="284159" y="386028"/>
                </a:lnTo>
                <a:lnTo>
                  <a:pt x="277481" y="397462"/>
                </a:lnTo>
                <a:lnTo>
                  <a:pt x="273064" y="410092"/>
                </a:lnTo>
                <a:lnTo>
                  <a:pt x="271289" y="423758"/>
                </a:lnTo>
                <a:close/>
              </a:path>
              <a:path w="316534" h="537212">
                <a:moveTo>
                  <a:pt x="192922" y="194367"/>
                </a:moveTo>
                <a:lnTo>
                  <a:pt x="176049" y="193327"/>
                </a:lnTo>
                <a:lnTo>
                  <a:pt x="162192" y="190229"/>
                </a:lnTo>
                <a:lnTo>
                  <a:pt x="149085" y="185257"/>
                </a:lnTo>
                <a:lnTo>
                  <a:pt x="136884" y="178567"/>
                </a:lnTo>
                <a:lnTo>
                  <a:pt x="125745" y="170315"/>
                </a:lnTo>
                <a:lnTo>
                  <a:pt x="115824" y="160657"/>
                </a:lnTo>
                <a:lnTo>
                  <a:pt x="107278" y="149750"/>
                </a:lnTo>
                <a:lnTo>
                  <a:pt x="100262" y="137749"/>
                </a:lnTo>
                <a:lnTo>
                  <a:pt x="94933" y="124811"/>
                </a:lnTo>
                <a:lnTo>
                  <a:pt x="91446" y="111092"/>
                </a:lnTo>
                <a:lnTo>
                  <a:pt x="89959" y="96749"/>
                </a:lnTo>
                <a:lnTo>
                  <a:pt x="89916" y="93810"/>
                </a:lnTo>
                <a:lnTo>
                  <a:pt x="90991" y="78814"/>
                </a:lnTo>
                <a:lnTo>
                  <a:pt x="94111" y="64637"/>
                </a:lnTo>
                <a:lnTo>
                  <a:pt x="99119" y="51402"/>
                </a:lnTo>
                <a:lnTo>
                  <a:pt x="105857" y="39229"/>
                </a:lnTo>
                <a:lnTo>
                  <a:pt x="114165" y="28241"/>
                </a:lnTo>
                <a:lnTo>
                  <a:pt x="123888" y="18560"/>
                </a:lnTo>
                <a:lnTo>
                  <a:pt x="134865" y="10307"/>
                </a:lnTo>
                <a:lnTo>
                  <a:pt x="146940" y="3604"/>
                </a:lnTo>
                <a:lnTo>
                  <a:pt x="159955" y="-1426"/>
                </a:lnTo>
                <a:lnTo>
                  <a:pt x="173751" y="-4663"/>
                </a:lnTo>
                <a:lnTo>
                  <a:pt x="188171" y="-5985"/>
                </a:lnTo>
                <a:lnTo>
                  <a:pt x="190500" y="-6011"/>
                </a:lnTo>
                <a:lnTo>
                  <a:pt x="205552" y="-4995"/>
                </a:lnTo>
                <a:lnTo>
                  <a:pt x="219777" y="-2031"/>
                </a:lnTo>
                <a:lnTo>
                  <a:pt x="233054" y="2759"/>
                </a:lnTo>
                <a:lnTo>
                  <a:pt x="247247" y="0"/>
                </a:lnTo>
                <a:lnTo>
                  <a:pt x="234862" y="-6265"/>
                </a:lnTo>
                <a:lnTo>
                  <a:pt x="221542" y="-10949"/>
                </a:lnTo>
                <a:lnTo>
                  <a:pt x="207398" y="-13944"/>
                </a:lnTo>
                <a:lnTo>
                  <a:pt x="192538" y="-15138"/>
                </a:lnTo>
                <a:lnTo>
                  <a:pt x="190500" y="-15155"/>
                </a:lnTo>
                <a:lnTo>
                  <a:pt x="177256" y="-14551"/>
                </a:lnTo>
                <a:lnTo>
                  <a:pt x="164179" y="-12659"/>
                </a:lnTo>
                <a:lnTo>
                  <a:pt x="151630" y="-9358"/>
                </a:lnTo>
                <a:lnTo>
                  <a:pt x="139971" y="-4527"/>
                </a:lnTo>
                <a:lnTo>
                  <a:pt x="131064" y="846"/>
                </a:lnTo>
                <a:lnTo>
                  <a:pt x="116878" y="-13185"/>
                </a:lnTo>
                <a:lnTo>
                  <a:pt x="103748" y="-26214"/>
                </a:lnTo>
                <a:lnTo>
                  <a:pt x="91624" y="-38277"/>
                </a:lnTo>
                <a:lnTo>
                  <a:pt x="80462" y="-49417"/>
                </a:lnTo>
                <a:lnTo>
                  <a:pt x="70214" y="-59672"/>
                </a:lnTo>
                <a:lnTo>
                  <a:pt x="60833" y="-69082"/>
                </a:lnTo>
                <a:lnTo>
                  <a:pt x="52275" y="-77687"/>
                </a:lnTo>
                <a:lnTo>
                  <a:pt x="44490" y="-85528"/>
                </a:lnTo>
                <a:lnTo>
                  <a:pt x="37434" y="-92643"/>
                </a:lnTo>
                <a:lnTo>
                  <a:pt x="31060" y="-99074"/>
                </a:lnTo>
                <a:lnTo>
                  <a:pt x="25321" y="-104859"/>
                </a:lnTo>
                <a:lnTo>
                  <a:pt x="20170" y="-110040"/>
                </a:lnTo>
                <a:lnTo>
                  <a:pt x="16764" y="-113453"/>
                </a:lnTo>
                <a:lnTo>
                  <a:pt x="0" y="-113453"/>
                </a:lnTo>
                <a:lnTo>
                  <a:pt x="25171" y="-88592"/>
                </a:lnTo>
                <a:lnTo>
                  <a:pt x="46665" y="-67363"/>
                </a:lnTo>
                <a:lnTo>
                  <a:pt x="64771" y="-49481"/>
                </a:lnTo>
                <a:lnTo>
                  <a:pt x="79781" y="-34657"/>
                </a:lnTo>
                <a:lnTo>
                  <a:pt x="91984" y="-22604"/>
                </a:lnTo>
                <a:lnTo>
                  <a:pt x="101670" y="-13037"/>
                </a:lnTo>
                <a:lnTo>
                  <a:pt x="109132" y="-5668"/>
                </a:lnTo>
                <a:lnTo>
                  <a:pt x="114658" y="-210"/>
                </a:lnTo>
                <a:lnTo>
                  <a:pt x="118539" y="3623"/>
                </a:lnTo>
                <a:lnTo>
                  <a:pt x="122531" y="7565"/>
                </a:lnTo>
                <a:lnTo>
                  <a:pt x="123444" y="8466"/>
                </a:lnTo>
                <a:lnTo>
                  <a:pt x="113602" y="16666"/>
                </a:lnTo>
                <a:lnTo>
                  <a:pt x="104841" y="25994"/>
                </a:lnTo>
                <a:lnTo>
                  <a:pt x="97267" y="36365"/>
                </a:lnTo>
                <a:lnTo>
                  <a:pt x="90989" y="47692"/>
                </a:lnTo>
                <a:lnTo>
                  <a:pt x="86114" y="59889"/>
                </a:lnTo>
                <a:lnTo>
                  <a:pt x="82749" y="72870"/>
                </a:lnTo>
                <a:lnTo>
                  <a:pt x="81004" y="86548"/>
                </a:lnTo>
                <a:lnTo>
                  <a:pt x="80772" y="93810"/>
                </a:lnTo>
                <a:lnTo>
                  <a:pt x="81760" y="108197"/>
                </a:lnTo>
                <a:lnTo>
                  <a:pt x="84633" y="122081"/>
                </a:lnTo>
                <a:lnTo>
                  <a:pt x="89258" y="135326"/>
                </a:lnTo>
                <a:lnTo>
                  <a:pt x="95497" y="147798"/>
                </a:lnTo>
                <a:lnTo>
                  <a:pt x="103216" y="159362"/>
                </a:lnTo>
                <a:lnTo>
                  <a:pt x="112280" y="169881"/>
                </a:lnTo>
                <a:lnTo>
                  <a:pt x="122552" y="179221"/>
                </a:lnTo>
                <a:lnTo>
                  <a:pt x="133899" y="187246"/>
                </a:lnTo>
                <a:lnTo>
                  <a:pt x="146184" y="193820"/>
                </a:lnTo>
                <a:lnTo>
                  <a:pt x="159272" y="198809"/>
                </a:lnTo>
                <a:lnTo>
                  <a:pt x="173027" y="202078"/>
                </a:lnTo>
                <a:lnTo>
                  <a:pt x="187316" y="203490"/>
                </a:lnTo>
                <a:lnTo>
                  <a:pt x="190500" y="203538"/>
                </a:lnTo>
                <a:lnTo>
                  <a:pt x="203801" y="202584"/>
                </a:lnTo>
                <a:lnTo>
                  <a:pt x="216187" y="200110"/>
                </a:lnTo>
                <a:lnTo>
                  <a:pt x="228141" y="196697"/>
                </a:lnTo>
                <a:lnTo>
                  <a:pt x="235458" y="194394"/>
                </a:lnTo>
                <a:lnTo>
                  <a:pt x="250634" y="226516"/>
                </a:lnTo>
                <a:lnTo>
                  <a:pt x="263717" y="254205"/>
                </a:lnTo>
                <a:lnTo>
                  <a:pt x="274860" y="277790"/>
                </a:lnTo>
                <a:lnTo>
                  <a:pt x="284220" y="297599"/>
                </a:lnTo>
                <a:lnTo>
                  <a:pt x="291951" y="313964"/>
                </a:lnTo>
                <a:lnTo>
                  <a:pt x="298210" y="327211"/>
                </a:lnTo>
                <a:lnTo>
                  <a:pt x="303153" y="337672"/>
                </a:lnTo>
                <a:lnTo>
                  <a:pt x="306934" y="345674"/>
                </a:lnTo>
                <a:lnTo>
                  <a:pt x="309709" y="351547"/>
                </a:lnTo>
                <a:lnTo>
                  <a:pt x="311634" y="355621"/>
                </a:lnTo>
                <a:lnTo>
                  <a:pt x="312864" y="358225"/>
                </a:lnTo>
                <a:lnTo>
                  <a:pt x="313944" y="360510"/>
                </a:lnTo>
                <a:lnTo>
                  <a:pt x="302771" y="367392"/>
                </a:lnTo>
                <a:lnTo>
                  <a:pt x="316534" y="369838"/>
                </a:lnTo>
                <a:lnTo>
                  <a:pt x="329872" y="364987"/>
                </a:lnTo>
                <a:lnTo>
                  <a:pt x="344254" y="362868"/>
                </a:lnTo>
                <a:lnTo>
                  <a:pt x="347472" y="362796"/>
                </a:lnTo>
                <a:lnTo>
                  <a:pt x="362779" y="364304"/>
                </a:lnTo>
                <a:lnTo>
                  <a:pt x="376634" y="368636"/>
                </a:lnTo>
                <a:lnTo>
                  <a:pt x="388739" y="375509"/>
                </a:lnTo>
                <a:lnTo>
                  <a:pt x="398797" y="384637"/>
                </a:lnTo>
                <a:lnTo>
                  <a:pt x="406511" y="395735"/>
                </a:lnTo>
                <a:lnTo>
                  <a:pt x="411583" y="408518"/>
                </a:lnTo>
                <a:lnTo>
                  <a:pt x="413716" y="422702"/>
                </a:lnTo>
                <a:lnTo>
                  <a:pt x="413766" y="425280"/>
                </a:lnTo>
                <a:lnTo>
                  <a:pt x="412153" y="438768"/>
                </a:lnTo>
                <a:lnTo>
                  <a:pt x="407518" y="451392"/>
                </a:lnTo>
                <a:lnTo>
                  <a:pt x="400162" y="462733"/>
                </a:lnTo>
                <a:lnTo>
                  <a:pt x="390387" y="472378"/>
                </a:lnTo>
                <a:lnTo>
                  <a:pt x="378497" y="479910"/>
                </a:lnTo>
                <a:lnTo>
                  <a:pt x="364794" y="484914"/>
                </a:lnTo>
                <a:lnTo>
                  <a:pt x="349579" y="486972"/>
                </a:lnTo>
                <a:lnTo>
                  <a:pt x="347472" y="487002"/>
                </a:lnTo>
                <a:lnTo>
                  <a:pt x="332838" y="485383"/>
                </a:lnTo>
                <a:lnTo>
                  <a:pt x="319170" y="480799"/>
                </a:lnTo>
                <a:lnTo>
                  <a:pt x="306901" y="473658"/>
                </a:lnTo>
                <a:lnTo>
                  <a:pt x="296464" y="464368"/>
                </a:lnTo>
                <a:lnTo>
                  <a:pt x="288291" y="453337"/>
                </a:lnTo>
                <a:lnTo>
                  <a:pt x="282816" y="440974"/>
                </a:lnTo>
                <a:lnTo>
                  <a:pt x="280472" y="427687"/>
                </a:lnTo>
                <a:lnTo>
                  <a:pt x="280416" y="425280"/>
                </a:lnTo>
                <a:lnTo>
                  <a:pt x="282144" y="410966"/>
                </a:lnTo>
                <a:lnTo>
                  <a:pt x="271289" y="423758"/>
                </a:lnTo>
                <a:lnTo>
                  <a:pt x="272815" y="438942"/>
                </a:lnTo>
                <a:lnTo>
                  <a:pt x="277219" y="451827"/>
                </a:lnTo>
                <a:lnTo>
                  <a:pt x="284141" y="463638"/>
                </a:lnTo>
                <a:lnTo>
                  <a:pt x="293242" y="474074"/>
                </a:lnTo>
                <a:lnTo>
                  <a:pt x="304181" y="482837"/>
                </a:lnTo>
                <a:lnTo>
                  <a:pt x="316617" y="489627"/>
                </a:lnTo>
                <a:lnTo>
                  <a:pt x="330209" y="494145"/>
                </a:lnTo>
                <a:lnTo>
                  <a:pt x="344616" y="496092"/>
                </a:lnTo>
                <a:lnTo>
                  <a:pt x="347472" y="496146"/>
                </a:lnTo>
                <a:lnTo>
                  <a:pt x="362642" y="494732"/>
                </a:lnTo>
                <a:lnTo>
                  <a:pt x="376730" y="490688"/>
                </a:lnTo>
                <a:lnTo>
                  <a:pt x="389469" y="484315"/>
                </a:lnTo>
                <a:lnTo>
                  <a:pt x="400592" y="475911"/>
                </a:lnTo>
                <a:lnTo>
                  <a:pt x="409834" y="465776"/>
                </a:lnTo>
                <a:lnTo>
                  <a:pt x="416930" y="454208"/>
                </a:lnTo>
                <a:lnTo>
                  <a:pt x="421612" y="441507"/>
                </a:lnTo>
                <a:lnTo>
                  <a:pt x="423616" y="427973"/>
                </a:lnTo>
                <a:lnTo>
                  <a:pt x="423672" y="425280"/>
                </a:lnTo>
                <a:lnTo>
                  <a:pt x="422232" y="411011"/>
                </a:lnTo>
                <a:lnTo>
                  <a:pt x="418088" y="397789"/>
                </a:lnTo>
                <a:lnTo>
                  <a:pt x="411501" y="385850"/>
                </a:lnTo>
                <a:lnTo>
                  <a:pt x="402733" y="375433"/>
                </a:lnTo>
                <a:lnTo>
                  <a:pt x="392047" y="366775"/>
                </a:lnTo>
                <a:lnTo>
                  <a:pt x="379704" y="360113"/>
                </a:lnTo>
                <a:lnTo>
                  <a:pt x="365967" y="355685"/>
                </a:lnTo>
                <a:lnTo>
                  <a:pt x="351097" y="353728"/>
                </a:lnTo>
                <a:lnTo>
                  <a:pt x="330708" y="353652"/>
                </a:lnTo>
                <a:lnTo>
                  <a:pt x="323850" y="355938"/>
                </a:lnTo>
                <a:lnTo>
                  <a:pt x="308725" y="323781"/>
                </a:lnTo>
                <a:lnTo>
                  <a:pt x="295681" y="296045"/>
                </a:lnTo>
                <a:lnTo>
                  <a:pt x="284562" y="272404"/>
                </a:lnTo>
                <a:lnTo>
                  <a:pt x="275215" y="252531"/>
                </a:lnTo>
                <a:lnTo>
                  <a:pt x="267486" y="236098"/>
                </a:lnTo>
                <a:lnTo>
                  <a:pt x="261222" y="222778"/>
                </a:lnTo>
                <a:lnTo>
                  <a:pt x="256268" y="212246"/>
                </a:lnTo>
                <a:lnTo>
                  <a:pt x="252471" y="204172"/>
                </a:lnTo>
                <a:lnTo>
                  <a:pt x="249677" y="198231"/>
                </a:lnTo>
                <a:lnTo>
                  <a:pt x="247732" y="194096"/>
                </a:lnTo>
                <a:lnTo>
                  <a:pt x="246482" y="191439"/>
                </a:lnTo>
                <a:lnTo>
                  <a:pt x="245364" y="189060"/>
                </a:lnTo>
                <a:lnTo>
                  <a:pt x="256283" y="181777"/>
                </a:lnTo>
                <a:lnTo>
                  <a:pt x="266189" y="173257"/>
                </a:lnTo>
                <a:lnTo>
                  <a:pt x="274988" y="163612"/>
                </a:lnTo>
                <a:lnTo>
                  <a:pt x="282586" y="152957"/>
                </a:lnTo>
                <a:lnTo>
                  <a:pt x="288893" y="141406"/>
                </a:lnTo>
                <a:lnTo>
                  <a:pt x="293815" y="129074"/>
                </a:lnTo>
                <a:lnTo>
                  <a:pt x="297259" y="116073"/>
                </a:lnTo>
                <a:lnTo>
                  <a:pt x="299133" y="102518"/>
                </a:lnTo>
                <a:lnTo>
                  <a:pt x="299466" y="93810"/>
                </a:lnTo>
                <a:lnTo>
                  <a:pt x="298521" y="78863"/>
                </a:lnTo>
                <a:lnTo>
                  <a:pt x="295762" y="64617"/>
                </a:lnTo>
                <a:lnTo>
                  <a:pt x="291297" y="51180"/>
                </a:lnTo>
                <a:lnTo>
                  <a:pt x="285237" y="38663"/>
                </a:lnTo>
                <a:lnTo>
                  <a:pt x="277692" y="27177"/>
                </a:lnTo>
                <a:lnTo>
                  <a:pt x="256266" y="17324"/>
                </a:lnTo>
                <a:lnTo>
                  <a:pt x="265955" y="26853"/>
                </a:lnTo>
                <a:lnTo>
                  <a:pt x="274202" y="37715"/>
                </a:lnTo>
                <a:lnTo>
                  <a:pt x="280885" y="49786"/>
                </a:lnTo>
                <a:lnTo>
                  <a:pt x="285878" y="62945"/>
                </a:lnTo>
                <a:lnTo>
                  <a:pt x="289060" y="77067"/>
                </a:lnTo>
                <a:lnTo>
                  <a:pt x="290308" y="92030"/>
                </a:lnTo>
                <a:lnTo>
                  <a:pt x="290322" y="93810"/>
                </a:lnTo>
                <a:lnTo>
                  <a:pt x="289314" y="108314"/>
                </a:lnTo>
                <a:lnTo>
                  <a:pt x="286371" y="122220"/>
                </a:lnTo>
                <a:lnTo>
                  <a:pt x="281616" y="135369"/>
                </a:lnTo>
                <a:lnTo>
                  <a:pt x="275169" y="147603"/>
                </a:lnTo>
                <a:lnTo>
                  <a:pt x="267153" y="158765"/>
                </a:lnTo>
                <a:lnTo>
                  <a:pt x="257690" y="168696"/>
                </a:lnTo>
                <a:lnTo>
                  <a:pt x="246901" y="177239"/>
                </a:lnTo>
                <a:lnTo>
                  <a:pt x="234908" y="184235"/>
                </a:lnTo>
                <a:lnTo>
                  <a:pt x="221832" y="189527"/>
                </a:lnTo>
                <a:lnTo>
                  <a:pt x="207797" y="192957"/>
                </a:lnTo>
                <a:lnTo>
                  <a:pt x="192922" y="194367"/>
                </a:lnTo>
                <a:close/>
              </a:path>
            </a:pathLst>
          </a:custGeom>
          <a:solidFill>
            <a:srgbClr val="C5A5C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7" name="object 37"/>
          <p:cNvSpPr/>
          <p:nvPr/>
        </p:nvSpPr>
        <p:spPr>
          <a:xfrm>
            <a:off x="8331708" y="4989576"/>
            <a:ext cx="1271778" cy="1040130"/>
          </a:xfrm>
          <a:custGeom>
            <a:avLst/>
            <a:gdLst/>
            <a:ahLst/>
            <a:cxnLst/>
            <a:rect l="l" t="t" r="r" b="b"/>
            <a:pathLst>
              <a:path w="1271777" h="1040129">
                <a:moveTo>
                  <a:pt x="1269492" y="503209"/>
                </a:moveTo>
                <a:lnTo>
                  <a:pt x="1236926" y="496481"/>
                </a:lnTo>
                <a:lnTo>
                  <a:pt x="1206767" y="490250"/>
                </a:lnTo>
                <a:lnTo>
                  <a:pt x="1180963" y="484918"/>
                </a:lnTo>
                <a:lnTo>
                  <a:pt x="1159174" y="480416"/>
                </a:lnTo>
                <a:lnTo>
                  <a:pt x="1141059" y="476674"/>
                </a:lnTo>
                <a:lnTo>
                  <a:pt x="1126281" y="473620"/>
                </a:lnTo>
                <a:lnTo>
                  <a:pt x="1114499" y="471186"/>
                </a:lnTo>
                <a:lnTo>
                  <a:pt x="1105373" y="469300"/>
                </a:lnTo>
                <a:lnTo>
                  <a:pt x="1098565" y="467894"/>
                </a:lnTo>
                <a:lnTo>
                  <a:pt x="1093735" y="466896"/>
                </a:lnTo>
                <a:lnTo>
                  <a:pt x="1090544" y="466237"/>
                </a:lnTo>
                <a:lnTo>
                  <a:pt x="1087718" y="465653"/>
                </a:lnTo>
                <a:lnTo>
                  <a:pt x="1087374" y="465581"/>
                </a:lnTo>
                <a:lnTo>
                  <a:pt x="1087374" y="460247"/>
                </a:lnTo>
                <a:lnTo>
                  <a:pt x="1090422" y="453389"/>
                </a:lnTo>
                <a:lnTo>
                  <a:pt x="1090422" y="448817"/>
                </a:lnTo>
                <a:lnTo>
                  <a:pt x="1089878" y="434595"/>
                </a:lnTo>
                <a:lnTo>
                  <a:pt x="1088272" y="420692"/>
                </a:lnTo>
                <a:lnTo>
                  <a:pt x="1085643" y="407161"/>
                </a:lnTo>
                <a:lnTo>
                  <a:pt x="1082031" y="394052"/>
                </a:lnTo>
                <a:lnTo>
                  <a:pt x="1077475" y="381418"/>
                </a:lnTo>
                <a:lnTo>
                  <a:pt x="1072013" y="369310"/>
                </a:lnTo>
                <a:lnTo>
                  <a:pt x="1065684" y="357778"/>
                </a:lnTo>
                <a:lnTo>
                  <a:pt x="1058529" y="346876"/>
                </a:lnTo>
                <a:lnTo>
                  <a:pt x="1050585" y="336653"/>
                </a:lnTo>
                <a:lnTo>
                  <a:pt x="1041892" y="327162"/>
                </a:lnTo>
                <a:lnTo>
                  <a:pt x="1032489" y="318454"/>
                </a:lnTo>
                <a:lnTo>
                  <a:pt x="1022416" y="310580"/>
                </a:lnTo>
                <a:lnTo>
                  <a:pt x="1011711" y="303592"/>
                </a:lnTo>
                <a:lnTo>
                  <a:pt x="1011174" y="303275"/>
                </a:lnTo>
                <a:lnTo>
                  <a:pt x="1029153" y="272885"/>
                </a:lnTo>
                <a:lnTo>
                  <a:pt x="1044437" y="247051"/>
                </a:lnTo>
                <a:lnTo>
                  <a:pt x="1057245" y="225402"/>
                </a:lnTo>
                <a:lnTo>
                  <a:pt x="1067796" y="207568"/>
                </a:lnTo>
                <a:lnTo>
                  <a:pt x="1076308" y="193180"/>
                </a:lnTo>
                <a:lnTo>
                  <a:pt x="1083001" y="181868"/>
                </a:lnTo>
                <a:lnTo>
                  <a:pt x="1088092" y="173262"/>
                </a:lnTo>
                <a:lnTo>
                  <a:pt x="1091802" y="166992"/>
                </a:lnTo>
                <a:lnTo>
                  <a:pt x="1094348" y="162688"/>
                </a:lnTo>
                <a:lnTo>
                  <a:pt x="1095950" y="159980"/>
                </a:lnTo>
                <a:lnTo>
                  <a:pt x="1097280" y="157733"/>
                </a:lnTo>
                <a:lnTo>
                  <a:pt x="1101114" y="149209"/>
                </a:lnTo>
                <a:lnTo>
                  <a:pt x="1089434" y="141976"/>
                </a:lnTo>
                <a:lnTo>
                  <a:pt x="1079446" y="132504"/>
                </a:lnTo>
                <a:lnTo>
                  <a:pt x="1071409" y="121167"/>
                </a:lnTo>
                <a:lnTo>
                  <a:pt x="1065579" y="108345"/>
                </a:lnTo>
                <a:lnTo>
                  <a:pt x="1062216" y="94412"/>
                </a:lnTo>
                <a:lnTo>
                  <a:pt x="1061466" y="83819"/>
                </a:lnTo>
                <a:lnTo>
                  <a:pt x="1062831" y="68125"/>
                </a:lnTo>
                <a:lnTo>
                  <a:pt x="1066766" y="53786"/>
                </a:lnTo>
                <a:lnTo>
                  <a:pt x="1073024" y="41047"/>
                </a:lnTo>
                <a:lnTo>
                  <a:pt x="1081360" y="30154"/>
                </a:lnTo>
                <a:lnTo>
                  <a:pt x="1091531" y="21351"/>
                </a:lnTo>
                <a:lnTo>
                  <a:pt x="1103290" y="14884"/>
                </a:lnTo>
                <a:lnTo>
                  <a:pt x="1116392" y="10997"/>
                </a:lnTo>
                <a:lnTo>
                  <a:pt x="1128522" y="9905"/>
                </a:lnTo>
                <a:lnTo>
                  <a:pt x="1089157" y="11255"/>
                </a:lnTo>
                <a:lnTo>
                  <a:pt x="1078517" y="19476"/>
                </a:lnTo>
                <a:lnTo>
                  <a:pt x="1069428" y="29600"/>
                </a:lnTo>
                <a:lnTo>
                  <a:pt x="1062078" y="41426"/>
                </a:lnTo>
                <a:lnTo>
                  <a:pt x="1056654" y="54754"/>
                </a:lnTo>
                <a:lnTo>
                  <a:pt x="1053342" y="69386"/>
                </a:lnTo>
                <a:lnTo>
                  <a:pt x="1052322" y="83819"/>
                </a:lnTo>
                <a:lnTo>
                  <a:pt x="1053416" y="97542"/>
                </a:lnTo>
                <a:lnTo>
                  <a:pt x="1056552" y="110429"/>
                </a:lnTo>
                <a:lnTo>
                  <a:pt x="1061511" y="122397"/>
                </a:lnTo>
                <a:lnTo>
                  <a:pt x="1068075" y="133366"/>
                </a:lnTo>
                <a:lnTo>
                  <a:pt x="1076024" y="143252"/>
                </a:lnTo>
                <a:lnTo>
                  <a:pt x="1080516" y="147827"/>
                </a:lnTo>
                <a:lnTo>
                  <a:pt x="1062536" y="178218"/>
                </a:lnTo>
                <a:lnTo>
                  <a:pt x="1047252" y="204052"/>
                </a:lnTo>
                <a:lnTo>
                  <a:pt x="1034444" y="225701"/>
                </a:lnTo>
                <a:lnTo>
                  <a:pt x="1023893" y="243535"/>
                </a:lnTo>
                <a:lnTo>
                  <a:pt x="1015381" y="257923"/>
                </a:lnTo>
                <a:lnTo>
                  <a:pt x="1008688" y="269235"/>
                </a:lnTo>
                <a:lnTo>
                  <a:pt x="1003597" y="277841"/>
                </a:lnTo>
                <a:lnTo>
                  <a:pt x="999887" y="284111"/>
                </a:lnTo>
                <a:lnTo>
                  <a:pt x="997341" y="288415"/>
                </a:lnTo>
                <a:lnTo>
                  <a:pt x="995739" y="291123"/>
                </a:lnTo>
                <a:lnTo>
                  <a:pt x="994410" y="293369"/>
                </a:lnTo>
                <a:lnTo>
                  <a:pt x="982387" y="288706"/>
                </a:lnTo>
                <a:lnTo>
                  <a:pt x="970273" y="285008"/>
                </a:lnTo>
                <a:lnTo>
                  <a:pt x="957979" y="282275"/>
                </a:lnTo>
                <a:lnTo>
                  <a:pt x="945413" y="280508"/>
                </a:lnTo>
                <a:lnTo>
                  <a:pt x="932484" y="279706"/>
                </a:lnTo>
                <a:lnTo>
                  <a:pt x="928116" y="279653"/>
                </a:lnTo>
                <a:lnTo>
                  <a:pt x="913632" y="280287"/>
                </a:lnTo>
                <a:lnTo>
                  <a:pt x="899494" y="282156"/>
                </a:lnTo>
                <a:lnTo>
                  <a:pt x="885753" y="285210"/>
                </a:lnTo>
                <a:lnTo>
                  <a:pt x="928116" y="288797"/>
                </a:lnTo>
                <a:lnTo>
                  <a:pt x="942289" y="289475"/>
                </a:lnTo>
                <a:lnTo>
                  <a:pt x="956128" y="291473"/>
                </a:lnTo>
                <a:lnTo>
                  <a:pt x="969568" y="294735"/>
                </a:lnTo>
                <a:lnTo>
                  <a:pt x="982547" y="299208"/>
                </a:lnTo>
                <a:lnTo>
                  <a:pt x="995000" y="304836"/>
                </a:lnTo>
                <a:lnTo>
                  <a:pt x="1006864" y="311565"/>
                </a:lnTo>
                <a:lnTo>
                  <a:pt x="1018077" y="319340"/>
                </a:lnTo>
                <a:lnTo>
                  <a:pt x="1028574" y="328106"/>
                </a:lnTo>
                <a:lnTo>
                  <a:pt x="1038292" y="337809"/>
                </a:lnTo>
                <a:lnTo>
                  <a:pt x="1047169" y="348395"/>
                </a:lnTo>
                <a:lnTo>
                  <a:pt x="1055140" y="359807"/>
                </a:lnTo>
                <a:lnTo>
                  <a:pt x="1062142" y="371993"/>
                </a:lnTo>
                <a:lnTo>
                  <a:pt x="1068113" y="384897"/>
                </a:lnTo>
                <a:lnTo>
                  <a:pt x="1072988" y="398464"/>
                </a:lnTo>
                <a:lnTo>
                  <a:pt x="1076704" y="412639"/>
                </a:lnTo>
                <a:lnTo>
                  <a:pt x="1079198" y="427369"/>
                </a:lnTo>
                <a:lnTo>
                  <a:pt x="1080406" y="442598"/>
                </a:lnTo>
                <a:lnTo>
                  <a:pt x="1080516" y="448817"/>
                </a:lnTo>
                <a:lnTo>
                  <a:pt x="1079825" y="463530"/>
                </a:lnTo>
                <a:lnTo>
                  <a:pt x="1077799" y="477897"/>
                </a:lnTo>
                <a:lnTo>
                  <a:pt x="1074501" y="491851"/>
                </a:lnTo>
                <a:lnTo>
                  <a:pt x="1084763" y="486033"/>
                </a:lnTo>
                <a:lnTo>
                  <a:pt x="1111012" y="490016"/>
                </a:lnTo>
                <a:lnTo>
                  <a:pt x="1134457" y="494934"/>
                </a:lnTo>
                <a:lnTo>
                  <a:pt x="1155550" y="499405"/>
                </a:lnTo>
                <a:lnTo>
                  <a:pt x="1174419" y="503447"/>
                </a:lnTo>
                <a:lnTo>
                  <a:pt x="1191190" y="507079"/>
                </a:lnTo>
                <a:lnTo>
                  <a:pt x="1205993" y="510320"/>
                </a:lnTo>
                <a:lnTo>
                  <a:pt x="1218955" y="513189"/>
                </a:lnTo>
                <a:lnTo>
                  <a:pt x="1230203" y="515705"/>
                </a:lnTo>
                <a:lnTo>
                  <a:pt x="1239865" y="517886"/>
                </a:lnTo>
                <a:lnTo>
                  <a:pt x="1248068" y="519751"/>
                </a:lnTo>
                <a:lnTo>
                  <a:pt x="1254941" y="521319"/>
                </a:lnTo>
                <a:lnTo>
                  <a:pt x="1260611" y="522609"/>
                </a:lnTo>
                <a:lnTo>
                  <a:pt x="1265206" y="523640"/>
                </a:lnTo>
                <a:lnTo>
                  <a:pt x="1268853" y="524430"/>
                </a:lnTo>
                <a:lnTo>
                  <a:pt x="1269492" y="524559"/>
                </a:lnTo>
                <a:lnTo>
                  <a:pt x="1269492" y="503209"/>
                </a:lnTo>
                <a:close/>
              </a:path>
              <a:path w="1271777" h="1040129">
                <a:moveTo>
                  <a:pt x="298851" y="1027797"/>
                </a:moveTo>
                <a:lnTo>
                  <a:pt x="294229" y="1015741"/>
                </a:lnTo>
                <a:lnTo>
                  <a:pt x="288668" y="1004053"/>
                </a:lnTo>
                <a:lnTo>
                  <a:pt x="282191" y="992826"/>
                </a:lnTo>
                <a:lnTo>
                  <a:pt x="274819" y="982151"/>
                </a:lnTo>
                <a:lnTo>
                  <a:pt x="266573" y="972122"/>
                </a:lnTo>
                <a:lnTo>
                  <a:pt x="257473" y="962830"/>
                </a:lnTo>
                <a:lnTo>
                  <a:pt x="247542" y="954368"/>
                </a:lnTo>
                <a:lnTo>
                  <a:pt x="240792" y="949451"/>
                </a:lnTo>
                <a:lnTo>
                  <a:pt x="258444" y="918422"/>
                </a:lnTo>
                <a:lnTo>
                  <a:pt x="273827" y="891382"/>
                </a:lnTo>
                <a:lnTo>
                  <a:pt x="287096" y="868057"/>
                </a:lnTo>
                <a:lnTo>
                  <a:pt x="298408" y="848173"/>
                </a:lnTo>
                <a:lnTo>
                  <a:pt x="307919" y="831455"/>
                </a:lnTo>
                <a:lnTo>
                  <a:pt x="315784" y="817628"/>
                </a:lnTo>
                <a:lnTo>
                  <a:pt x="322161" y="806419"/>
                </a:lnTo>
                <a:lnTo>
                  <a:pt x="327205" y="797552"/>
                </a:lnTo>
                <a:lnTo>
                  <a:pt x="331073" y="790753"/>
                </a:lnTo>
                <a:lnTo>
                  <a:pt x="333921" y="785747"/>
                </a:lnTo>
                <a:lnTo>
                  <a:pt x="335905" y="782260"/>
                </a:lnTo>
                <a:lnTo>
                  <a:pt x="337905" y="778744"/>
                </a:lnTo>
                <a:lnTo>
                  <a:pt x="338328" y="778001"/>
                </a:lnTo>
                <a:lnTo>
                  <a:pt x="340891" y="770471"/>
                </a:lnTo>
                <a:lnTo>
                  <a:pt x="329025" y="762152"/>
                </a:lnTo>
                <a:lnTo>
                  <a:pt x="317836" y="752930"/>
                </a:lnTo>
                <a:lnTo>
                  <a:pt x="307371" y="742854"/>
                </a:lnTo>
                <a:lnTo>
                  <a:pt x="297678" y="731972"/>
                </a:lnTo>
                <a:lnTo>
                  <a:pt x="288804" y="720333"/>
                </a:lnTo>
                <a:lnTo>
                  <a:pt x="280796" y="707986"/>
                </a:lnTo>
                <a:lnTo>
                  <a:pt x="273702" y="694978"/>
                </a:lnTo>
                <a:lnTo>
                  <a:pt x="267569" y="681358"/>
                </a:lnTo>
                <a:lnTo>
                  <a:pt x="262444" y="667176"/>
                </a:lnTo>
                <a:lnTo>
                  <a:pt x="258376" y="652480"/>
                </a:lnTo>
                <a:lnTo>
                  <a:pt x="255412" y="637317"/>
                </a:lnTo>
                <a:lnTo>
                  <a:pt x="253599" y="621738"/>
                </a:lnTo>
                <a:lnTo>
                  <a:pt x="252984" y="605789"/>
                </a:lnTo>
                <a:lnTo>
                  <a:pt x="253599" y="589967"/>
                </a:lnTo>
                <a:lnTo>
                  <a:pt x="255412" y="574532"/>
                </a:lnTo>
                <a:lnTo>
                  <a:pt x="258376" y="559532"/>
                </a:lnTo>
                <a:lnTo>
                  <a:pt x="262444" y="545012"/>
                </a:lnTo>
                <a:lnTo>
                  <a:pt x="267569" y="531018"/>
                </a:lnTo>
                <a:lnTo>
                  <a:pt x="273702" y="517596"/>
                </a:lnTo>
                <a:lnTo>
                  <a:pt x="280796" y="504790"/>
                </a:lnTo>
                <a:lnTo>
                  <a:pt x="288804" y="492648"/>
                </a:lnTo>
                <a:lnTo>
                  <a:pt x="297678" y="481214"/>
                </a:lnTo>
                <a:lnTo>
                  <a:pt x="307371" y="470534"/>
                </a:lnTo>
                <a:lnTo>
                  <a:pt x="317836" y="460655"/>
                </a:lnTo>
                <a:lnTo>
                  <a:pt x="329025" y="451622"/>
                </a:lnTo>
                <a:lnTo>
                  <a:pt x="340891" y="443480"/>
                </a:lnTo>
                <a:lnTo>
                  <a:pt x="353385" y="436275"/>
                </a:lnTo>
                <a:lnTo>
                  <a:pt x="366462" y="430053"/>
                </a:lnTo>
                <a:lnTo>
                  <a:pt x="380073" y="424860"/>
                </a:lnTo>
                <a:lnTo>
                  <a:pt x="394171" y="420742"/>
                </a:lnTo>
                <a:lnTo>
                  <a:pt x="408708" y="417743"/>
                </a:lnTo>
                <a:lnTo>
                  <a:pt x="423637" y="415911"/>
                </a:lnTo>
                <a:lnTo>
                  <a:pt x="438912" y="415289"/>
                </a:lnTo>
                <a:lnTo>
                  <a:pt x="454838" y="415911"/>
                </a:lnTo>
                <a:lnTo>
                  <a:pt x="470354" y="417743"/>
                </a:lnTo>
                <a:lnTo>
                  <a:pt x="485416" y="420742"/>
                </a:lnTo>
                <a:lnTo>
                  <a:pt x="513846" y="419311"/>
                </a:lnTo>
                <a:lnTo>
                  <a:pt x="501067" y="414774"/>
                </a:lnTo>
                <a:lnTo>
                  <a:pt x="487830" y="411093"/>
                </a:lnTo>
                <a:lnTo>
                  <a:pt x="474163" y="408298"/>
                </a:lnTo>
                <a:lnTo>
                  <a:pt x="460090" y="406419"/>
                </a:lnTo>
                <a:lnTo>
                  <a:pt x="445635" y="405486"/>
                </a:lnTo>
                <a:lnTo>
                  <a:pt x="438912" y="405383"/>
                </a:lnTo>
                <a:lnTo>
                  <a:pt x="422947" y="406038"/>
                </a:lnTo>
                <a:lnTo>
                  <a:pt x="407320" y="407970"/>
                </a:lnTo>
                <a:lnTo>
                  <a:pt x="392083" y="411131"/>
                </a:lnTo>
                <a:lnTo>
                  <a:pt x="377287" y="415472"/>
                </a:lnTo>
                <a:lnTo>
                  <a:pt x="362985" y="420945"/>
                </a:lnTo>
                <a:lnTo>
                  <a:pt x="349229" y="427501"/>
                </a:lnTo>
                <a:lnTo>
                  <a:pt x="336071" y="435091"/>
                </a:lnTo>
                <a:lnTo>
                  <a:pt x="323563" y="443666"/>
                </a:lnTo>
                <a:lnTo>
                  <a:pt x="311756" y="453179"/>
                </a:lnTo>
                <a:lnTo>
                  <a:pt x="300704" y="463581"/>
                </a:lnTo>
                <a:lnTo>
                  <a:pt x="290457" y="474823"/>
                </a:lnTo>
                <a:lnTo>
                  <a:pt x="281068" y="486857"/>
                </a:lnTo>
                <a:lnTo>
                  <a:pt x="272589" y="499633"/>
                </a:lnTo>
                <a:lnTo>
                  <a:pt x="265071" y="513104"/>
                </a:lnTo>
                <a:lnTo>
                  <a:pt x="258568" y="527220"/>
                </a:lnTo>
                <a:lnTo>
                  <a:pt x="253130" y="541934"/>
                </a:lnTo>
                <a:lnTo>
                  <a:pt x="248810" y="557196"/>
                </a:lnTo>
                <a:lnTo>
                  <a:pt x="245660" y="572959"/>
                </a:lnTo>
                <a:lnTo>
                  <a:pt x="243732" y="589173"/>
                </a:lnTo>
                <a:lnTo>
                  <a:pt x="243078" y="605789"/>
                </a:lnTo>
                <a:lnTo>
                  <a:pt x="243537" y="619392"/>
                </a:lnTo>
                <a:lnTo>
                  <a:pt x="244895" y="632803"/>
                </a:lnTo>
                <a:lnTo>
                  <a:pt x="247120" y="645987"/>
                </a:lnTo>
                <a:lnTo>
                  <a:pt x="250178" y="658912"/>
                </a:lnTo>
                <a:lnTo>
                  <a:pt x="254039" y="671544"/>
                </a:lnTo>
                <a:lnTo>
                  <a:pt x="258670" y="683850"/>
                </a:lnTo>
                <a:lnTo>
                  <a:pt x="264040" y="695795"/>
                </a:lnTo>
                <a:lnTo>
                  <a:pt x="270116" y="707346"/>
                </a:lnTo>
                <a:lnTo>
                  <a:pt x="276866" y="718470"/>
                </a:lnTo>
                <a:lnTo>
                  <a:pt x="284260" y="729134"/>
                </a:lnTo>
                <a:lnTo>
                  <a:pt x="292263" y="739303"/>
                </a:lnTo>
                <a:lnTo>
                  <a:pt x="300845" y="748943"/>
                </a:lnTo>
                <a:lnTo>
                  <a:pt x="309974" y="758023"/>
                </a:lnTo>
                <a:lnTo>
                  <a:pt x="319618" y="766507"/>
                </a:lnTo>
                <a:lnTo>
                  <a:pt x="321564" y="768095"/>
                </a:lnTo>
                <a:lnTo>
                  <a:pt x="303966" y="799166"/>
                </a:lnTo>
                <a:lnTo>
                  <a:pt x="288624" y="826254"/>
                </a:lnTo>
                <a:lnTo>
                  <a:pt x="275382" y="849634"/>
                </a:lnTo>
                <a:lnTo>
                  <a:pt x="264086" y="869578"/>
                </a:lnTo>
                <a:lnTo>
                  <a:pt x="254582" y="886360"/>
                </a:lnTo>
                <a:lnTo>
                  <a:pt x="246714" y="900252"/>
                </a:lnTo>
                <a:lnTo>
                  <a:pt x="240327" y="911528"/>
                </a:lnTo>
                <a:lnTo>
                  <a:pt x="235269" y="920460"/>
                </a:lnTo>
                <a:lnTo>
                  <a:pt x="231382" y="927321"/>
                </a:lnTo>
                <a:lnTo>
                  <a:pt x="228514" y="932385"/>
                </a:lnTo>
                <a:lnTo>
                  <a:pt x="226510" y="935925"/>
                </a:lnTo>
                <a:lnTo>
                  <a:pt x="224472" y="939523"/>
                </a:lnTo>
                <a:lnTo>
                  <a:pt x="224028" y="940307"/>
                </a:lnTo>
                <a:lnTo>
                  <a:pt x="212881" y="934806"/>
                </a:lnTo>
                <a:lnTo>
                  <a:pt x="201009" y="930502"/>
                </a:lnTo>
                <a:lnTo>
                  <a:pt x="188582" y="927310"/>
                </a:lnTo>
                <a:lnTo>
                  <a:pt x="175772" y="925144"/>
                </a:lnTo>
                <a:lnTo>
                  <a:pt x="162752" y="923917"/>
                </a:lnTo>
                <a:lnTo>
                  <a:pt x="150114" y="923543"/>
                </a:lnTo>
                <a:lnTo>
                  <a:pt x="136326" y="924197"/>
                </a:lnTo>
                <a:lnTo>
                  <a:pt x="122806" y="926121"/>
                </a:lnTo>
                <a:lnTo>
                  <a:pt x="109615" y="929256"/>
                </a:lnTo>
                <a:lnTo>
                  <a:pt x="96817" y="933547"/>
                </a:lnTo>
                <a:lnTo>
                  <a:pt x="84473" y="938935"/>
                </a:lnTo>
                <a:lnTo>
                  <a:pt x="72648" y="945363"/>
                </a:lnTo>
                <a:lnTo>
                  <a:pt x="61402" y="952775"/>
                </a:lnTo>
                <a:lnTo>
                  <a:pt x="50801" y="961112"/>
                </a:lnTo>
                <a:lnTo>
                  <a:pt x="40905" y="970318"/>
                </a:lnTo>
                <a:lnTo>
                  <a:pt x="31778" y="980336"/>
                </a:lnTo>
                <a:lnTo>
                  <a:pt x="23483" y="991107"/>
                </a:lnTo>
                <a:lnTo>
                  <a:pt x="16081" y="1002575"/>
                </a:lnTo>
                <a:lnTo>
                  <a:pt x="9637" y="1014682"/>
                </a:lnTo>
                <a:lnTo>
                  <a:pt x="4213" y="1027371"/>
                </a:lnTo>
                <a:lnTo>
                  <a:pt x="0" y="1040129"/>
                </a:lnTo>
                <a:lnTo>
                  <a:pt x="9143" y="1040129"/>
                </a:lnTo>
                <a:lnTo>
                  <a:pt x="13825" y="1027119"/>
                </a:lnTo>
                <a:lnTo>
                  <a:pt x="19631" y="1014668"/>
                </a:lnTo>
                <a:lnTo>
                  <a:pt x="26490" y="1002840"/>
                </a:lnTo>
                <a:lnTo>
                  <a:pt x="34328" y="991703"/>
                </a:lnTo>
                <a:lnTo>
                  <a:pt x="43075" y="981320"/>
                </a:lnTo>
                <a:lnTo>
                  <a:pt x="52657" y="971759"/>
                </a:lnTo>
                <a:lnTo>
                  <a:pt x="63002" y="963084"/>
                </a:lnTo>
                <a:lnTo>
                  <a:pt x="74038" y="955361"/>
                </a:lnTo>
                <a:lnTo>
                  <a:pt x="85693" y="948655"/>
                </a:lnTo>
                <a:lnTo>
                  <a:pt x="97894" y="943033"/>
                </a:lnTo>
                <a:lnTo>
                  <a:pt x="110569" y="938560"/>
                </a:lnTo>
                <a:lnTo>
                  <a:pt x="123645" y="935301"/>
                </a:lnTo>
                <a:lnTo>
                  <a:pt x="137051" y="933322"/>
                </a:lnTo>
                <a:lnTo>
                  <a:pt x="150114" y="932687"/>
                </a:lnTo>
                <a:lnTo>
                  <a:pt x="164641" y="933367"/>
                </a:lnTo>
                <a:lnTo>
                  <a:pt x="178686" y="935362"/>
                </a:lnTo>
                <a:lnTo>
                  <a:pt x="192203" y="938610"/>
                </a:lnTo>
                <a:lnTo>
                  <a:pt x="205145" y="943047"/>
                </a:lnTo>
                <a:lnTo>
                  <a:pt x="217468" y="948610"/>
                </a:lnTo>
                <a:lnTo>
                  <a:pt x="229126" y="955234"/>
                </a:lnTo>
                <a:lnTo>
                  <a:pt x="240073" y="962857"/>
                </a:lnTo>
                <a:lnTo>
                  <a:pt x="250263" y="971414"/>
                </a:lnTo>
                <a:lnTo>
                  <a:pt x="259651" y="980841"/>
                </a:lnTo>
                <a:lnTo>
                  <a:pt x="268191" y="991077"/>
                </a:lnTo>
                <a:lnTo>
                  <a:pt x="275838" y="1002056"/>
                </a:lnTo>
                <a:lnTo>
                  <a:pt x="282545" y="1013715"/>
                </a:lnTo>
                <a:lnTo>
                  <a:pt x="288267" y="1025990"/>
                </a:lnTo>
                <a:lnTo>
                  <a:pt x="292959" y="1038819"/>
                </a:lnTo>
                <a:lnTo>
                  <a:pt x="293370" y="1040129"/>
                </a:lnTo>
                <a:lnTo>
                  <a:pt x="302514" y="1040129"/>
                </a:lnTo>
                <a:lnTo>
                  <a:pt x="298851" y="1027797"/>
                </a:lnTo>
                <a:close/>
              </a:path>
              <a:path w="1271777" h="1040129">
                <a:moveTo>
                  <a:pt x="1142654" y="163186"/>
                </a:moveTo>
                <a:lnTo>
                  <a:pt x="1156014" y="159162"/>
                </a:lnTo>
                <a:lnTo>
                  <a:pt x="1168353" y="152809"/>
                </a:lnTo>
                <a:lnTo>
                  <a:pt x="1179421" y="144414"/>
                </a:lnTo>
                <a:lnTo>
                  <a:pt x="1188969" y="134265"/>
                </a:lnTo>
                <a:lnTo>
                  <a:pt x="1196749" y="122653"/>
                </a:lnTo>
                <a:lnTo>
                  <a:pt x="1202511" y="109864"/>
                </a:lnTo>
                <a:lnTo>
                  <a:pt x="1206005" y="96187"/>
                </a:lnTo>
                <a:lnTo>
                  <a:pt x="1207008" y="83819"/>
                </a:lnTo>
                <a:lnTo>
                  <a:pt x="1205732" y="68371"/>
                </a:lnTo>
                <a:lnTo>
                  <a:pt x="1202064" y="54008"/>
                </a:lnTo>
                <a:lnTo>
                  <a:pt x="1196237" y="40924"/>
                </a:lnTo>
                <a:lnTo>
                  <a:pt x="1188487" y="29310"/>
                </a:lnTo>
                <a:lnTo>
                  <a:pt x="1179048" y="19358"/>
                </a:lnTo>
                <a:lnTo>
                  <a:pt x="1168156" y="11259"/>
                </a:lnTo>
                <a:lnTo>
                  <a:pt x="1156046" y="5206"/>
                </a:lnTo>
                <a:lnTo>
                  <a:pt x="1142953" y="1390"/>
                </a:lnTo>
                <a:lnTo>
                  <a:pt x="1129112" y="2"/>
                </a:lnTo>
                <a:lnTo>
                  <a:pt x="1128522" y="0"/>
                </a:lnTo>
                <a:lnTo>
                  <a:pt x="1114346" y="1317"/>
                </a:lnTo>
                <a:lnTo>
                  <a:pt x="1101163" y="5135"/>
                </a:lnTo>
                <a:lnTo>
                  <a:pt x="1089157" y="11255"/>
                </a:lnTo>
                <a:lnTo>
                  <a:pt x="1128522" y="9905"/>
                </a:lnTo>
                <a:lnTo>
                  <a:pt x="1142510" y="11353"/>
                </a:lnTo>
                <a:lnTo>
                  <a:pt x="1155499" y="15537"/>
                </a:lnTo>
                <a:lnTo>
                  <a:pt x="1167214" y="22219"/>
                </a:lnTo>
                <a:lnTo>
                  <a:pt x="1177382" y="31163"/>
                </a:lnTo>
                <a:lnTo>
                  <a:pt x="1185728" y="42131"/>
                </a:lnTo>
                <a:lnTo>
                  <a:pt x="1191979" y="54884"/>
                </a:lnTo>
                <a:lnTo>
                  <a:pt x="1195859" y="69187"/>
                </a:lnTo>
                <a:lnTo>
                  <a:pt x="1197102" y="83819"/>
                </a:lnTo>
                <a:lnTo>
                  <a:pt x="1195650" y="98172"/>
                </a:lnTo>
                <a:lnTo>
                  <a:pt x="1191487" y="111710"/>
                </a:lnTo>
                <a:lnTo>
                  <a:pt x="1184900" y="124067"/>
                </a:lnTo>
                <a:lnTo>
                  <a:pt x="1176178" y="134880"/>
                </a:lnTo>
                <a:lnTo>
                  <a:pt x="1165610" y="143784"/>
                </a:lnTo>
                <a:lnTo>
                  <a:pt x="1153482" y="150413"/>
                </a:lnTo>
                <a:lnTo>
                  <a:pt x="1140083" y="154402"/>
                </a:lnTo>
                <a:lnTo>
                  <a:pt x="1128522" y="155447"/>
                </a:lnTo>
                <a:lnTo>
                  <a:pt x="1114229" y="153825"/>
                </a:lnTo>
                <a:lnTo>
                  <a:pt x="1101114" y="149209"/>
                </a:lnTo>
                <a:lnTo>
                  <a:pt x="1097280" y="157733"/>
                </a:lnTo>
                <a:lnTo>
                  <a:pt x="1108957" y="162098"/>
                </a:lnTo>
                <a:lnTo>
                  <a:pt x="1121345" y="164301"/>
                </a:lnTo>
                <a:lnTo>
                  <a:pt x="1128522" y="164591"/>
                </a:lnTo>
                <a:lnTo>
                  <a:pt x="1142654" y="163186"/>
                </a:lnTo>
                <a:close/>
              </a:path>
              <a:path w="1271777" h="1040129">
                <a:moveTo>
                  <a:pt x="455528" y="807810"/>
                </a:moveTo>
                <a:lnTo>
                  <a:pt x="471742" y="805831"/>
                </a:lnTo>
                <a:lnTo>
                  <a:pt x="487505" y="802595"/>
                </a:lnTo>
                <a:lnTo>
                  <a:pt x="502767" y="798155"/>
                </a:lnTo>
                <a:lnTo>
                  <a:pt x="517481" y="792563"/>
                </a:lnTo>
                <a:lnTo>
                  <a:pt x="531597" y="785871"/>
                </a:lnTo>
                <a:lnTo>
                  <a:pt x="545068" y="778130"/>
                </a:lnTo>
                <a:lnTo>
                  <a:pt x="557844" y="769394"/>
                </a:lnTo>
                <a:lnTo>
                  <a:pt x="569878" y="759713"/>
                </a:lnTo>
                <a:lnTo>
                  <a:pt x="581120" y="749141"/>
                </a:lnTo>
                <a:lnTo>
                  <a:pt x="591522" y="737728"/>
                </a:lnTo>
                <a:lnTo>
                  <a:pt x="601035" y="725527"/>
                </a:lnTo>
                <a:lnTo>
                  <a:pt x="609610" y="712590"/>
                </a:lnTo>
                <a:lnTo>
                  <a:pt x="617200" y="698969"/>
                </a:lnTo>
                <a:lnTo>
                  <a:pt x="623756" y="684716"/>
                </a:lnTo>
                <a:lnTo>
                  <a:pt x="629229" y="669883"/>
                </a:lnTo>
                <a:lnTo>
                  <a:pt x="633570" y="654522"/>
                </a:lnTo>
                <a:lnTo>
                  <a:pt x="636731" y="638684"/>
                </a:lnTo>
                <a:lnTo>
                  <a:pt x="638663" y="622423"/>
                </a:lnTo>
                <a:lnTo>
                  <a:pt x="639318" y="605789"/>
                </a:lnTo>
                <a:lnTo>
                  <a:pt x="638744" y="592582"/>
                </a:lnTo>
                <a:lnTo>
                  <a:pt x="637166" y="579855"/>
                </a:lnTo>
                <a:lnTo>
                  <a:pt x="634797" y="567481"/>
                </a:lnTo>
                <a:lnTo>
                  <a:pt x="631852" y="555331"/>
                </a:lnTo>
                <a:lnTo>
                  <a:pt x="629412" y="546353"/>
                </a:lnTo>
                <a:lnTo>
                  <a:pt x="662539" y="535251"/>
                </a:lnTo>
                <a:lnTo>
                  <a:pt x="690022" y="526041"/>
                </a:lnTo>
                <a:lnTo>
                  <a:pt x="712387" y="518545"/>
                </a:lnTo>
                <a:lnTo>
                  <a:pt x="730162" y="512588"/>
                </a:lnTo>
                <a:lnTo>
                  <a:pt x="743875" y="507993"/>
                </a:lnTo>
                <a:lnTo>
                  <a:pt x="754051" y="504582"/>
                </a:lnTo>
                <a:lnTo>
                  <a:pt x="761220" y="502180"/>
                </a:lnTo>
                <a:lnTo>
                  <a:pt x="765906" y="500609"/>
                </a:lnTo>
                <a:lnTo>
                  <a:pt x="768639" y="499693"/>
                </a:lnTo>
                <a:lnTo>
                  <a:pt x="770382" y="499109"/>
                </a:lnTo>
                <a:lnTo>
                  <a:pt x="774647" y="511776"/>
                </a:lnTo>
                <a:lnTo>
                  <a:pt x="780003" y="523985"/>
                </a:lnTo>
                <a:lnTo>
                  <a:pt x="786390" y="535679"/>
                </a:lnTo>
                <a:lnTo>
                  <a:pt x="793748" y="546803"/>
                </a:lnTo>
                <a:lnTo>
                  <a:pt x="802018" y="557301"/>
                </a:lnTo>
                <a:lnTo>
                  <a:pt x="811140" y="567118"/>
                </a:lnTo>
                <a:lnTo>
                  <a:pt x="821055" y="576196"/>
                </a:lnTo>
                <a:lnTo>
                  <a:pt x="831703" y="584482"/>
                </a:lnTo>
                <a:lnTo>
                  <a:pt x="843024" y="591918"/>
                </a:lnTo>
                <a:lnTo>
                  <a:pt x="854959" y="598449"/>
                </a:lnTo>
                <a:lnTo>
                  <a:pt x="867449" y="604019"/>
                </a:lnTo>
                <a:lnTo>
                  <a:pt x="880433" y="608572"/>
                </a:lnTo>
                <a:lnTo>
                  <a:pt x="893853" y="612052"/>
                </a:lnTo>
                <a:lnTo>
                  <a:pt x="907648" y="614404"/>
                </a:lnTo>
                <a:lnTo>
                  <a:pt x="921759" y="615571"/>
                </a:lnTo>
                <a:lnTo>
                  <a:pt x="928116" y="615695"/>
                </a:lnTo>
                <a:lnTo>
                  <a:pt x="942163" y="615044"/>
                </a:lnTo>
                <a:lnTo>
                  <a:pt x="955878" y="613128"/>
                </a:lnTo>
                <a:lnTo>
                  <a:pt x="969210" y="610005"/>
                </a:lnTo>
                <a:lnTo>
                  <a:pt x="982109" y="605734"/>
                </a:lnTo>
                <a:lnTo>
                  <a:pt x="994524" y="600373"/>
                </a:lnTo>
                <a:lnTo>
                  <a:pt x="1006406" y="593979"/>
                </a:lnTo>
                <a:lnTo>
                  <a:pt x="1017703" y="586611"/>
                </a:lnTo>
                <a:lnTo>
                  <a:pt x="1028365" y="578327"/>
                </a:lnTo>
                <a:lnTo>
                  <a:pt x="1038341" y="569184"/>
                </a:lnTo>
                <a:lnTo>
                  <a:pt x="1047583" y="559242"/>
                </a:lnTo>
                <a:lnTo>
                  <a:pt x="1056038" y="548557"/>
                </a:lnTo>
                <a:lnTo>
                  <a:pt x="1063657" y="537188"/>
                </a:lnTo>
                <a:lnTo>
                  <a:pt x="1070390" y="525193"/>
                </a:lnTo>
                <a:lnTo>
                  <a:pt x="1076185" y="512631"/>
                </a:lnTo>
                <a:lnTo>
                  <a:pt x="1080993" y="499558"/>
                </a:lnTo>
                <a:lnTo>
                  <a:pt x="1084763" y="486033"/>
                </a:lnTo>
                <a:lnTo>
                  <a:pt x="1074501" y="491851"/>
                </a:lnTo>
                <a:lnTo>
                  <a:pt x="1069996" y="505323"/>
                </a:lnTo>
                <a:lnTo>
                  <a:pt x="1064351" y="518246"/>
                </a:lnTo>
                <a:lnTo>
                  <a:pt x="1057631" y="530553"/>
                </a:lnTo>
                <a:lnTo>
                  <a:pt x="1049900" y="542174"/>
                </a:lnTo>
                <a:lnTo>
                  <a:pt x="1041224" y="553042"/>
                </a:lnTo>
                <a:lnTo>
                  <a:pt x="1031669" y="563089"/>
                </a:lnTo>
                <a:lnTo>
                  <a:pt x="1021299" y="572247"/>
                </a:lnTo>
                <a:lnTo>
                  <a:pt x="1010180" y="580448"/>
                </a:lnTo>
                <a:lnTo>
                  <a:pt x="998378" y="587624"/>
                </a:lnTo>
                <a:lnTo>
                  <a:pt x="985956" y="593708"/>
                </a:lnTo>
                <a:lnTo>
                  <a:pt x="972982" y="598630"/>
                </a:lnTo>
                <a:lnTo>
                  <a:pt x="959519" y="602324"/>
                </a:lnTo>
                <a:lnTo>
                  <a:pt x="945634" y="604720"/>
                </a:lnTo>
                <a:lnTo>
                  <a:pt x="931392" y="605752"/>
                </a:lnTo>
                <a:lnTo>
                  <a:pt x="928116" y="605789"/>
                </a:lnTo>
                <a:lnTo>
                  <a:pt x="913442" y="605090"/>
                </a:lnTo>
                <a:lnTo>
                  <a:pt x="899160" y="603037"/>
                </a:lnTo>
                <a:lnTo>
                  <a:pt x="885331" y="599695"/>
                </a:lnTo>
                <a:lnTo>
                  <a:pt x="872014" y="595131"/>
                </a:lnTo>
                <a:lnTo>
                  <a:pt x="859269" y="589411"/>
                </a:lnTo>
                <a:lnTo>
                  <a:pt x="847156" y="582600"/>
                </a:lnTo>
                <a:lnTo>
                  <a:pt x="835735" y="574766"/>
                </a:lnTo>
                <a:lnTo>
                  <a:pt x="825066" y="565973"/>
                </a:lnTo>
                <a:lnTo>
                  <a:pt x="815209" y="556288"/>
                </a:lnTo>
                <a:lnTo>
                  <a:pt x="806224" y="545776"/>
                </a:lnTo>
                <a:lnTo>
                  <a:pt x="798171" y="534505"/>
                </a:lnTo>
                <a:lnTo>
                  <a:pt x="791109" y="522539"/>
                </a:lnTo>
                <a:lnTo>
                  <a:pt x="785099" y="509946"/>
                </a:lnTo>
                <a:lnTo>
                  <a:pt x="780201" y="496790"/>
                </a:lnTo>
                <a:lnTo>
                  <a:pt x="776474" y="483138"/>
                </a:lnTo>
                <a:lnTo>
                  <a:pt x="773978" y="469056"/>
                </a:lnTo>
                <a:lnTo>
                  <a:pt x="772774" y="454610"/>
                </a:lnTo>
                <a:lnTo>
                  <a:pt x="772668" y="448817"/>
                </a:lnTo>
                <a:lnTo>
                  <a:pt x="773332" y="433548"/>
                </a:lnTo>
                <a:lnTo>
                  <a:pt x="775286" y="418746"/>
                </a:lnTo>
                <a:lnTo>
                  <a:pt x="778473" y="404465"/>
                </a:lnTo>
                <a:lnTo>
                  <a:pt x="782833" y="390759"/>
                </a:lnTo>
                <a:lnTo>
                  <a:pt x="788309" y="377680"/>
                </a:lnTo>
                <a:lnTo>
                  <a:pt x="794842" y="365282"/>
                </a:lnTo>
                <a:lnTo>
                  <a:pt x="802374" y="353617"/>
                </a:lnTo>
                <a:lnTo>
                  <a:pt x="810847" y="342739"/>
                </a:lnTo>
                <a:lnTo>
                  <a:pt x="820202" y="332701"/>
                </a:lnTo>
                <a:lnTo>
                  <a:pt x="830382" y="323556"/>
                </a:lnTo>
                <a:lnTo>
                  <a:pt x="841329" y="315357"/>
                </a:lnTo>
                <a:lnTo>
                  <a:pt x="852983" y="308158"/>
                </a:lnTo>
                <a:lnTo>
                  <a:pt x="865288" y="302011"/>
                </a:lnTo>
                <a:lnTo>
                  <a:pt x="878184" y="296970"/>
                </a:lnTo>
                <a:lnTo>
                  <a:pt x="891614" y="293088"/>
                </a:lnTo>
                <a:lnTo>
                  <a:pt x="905519" y="290418"/>
                </a:lnTo>
                <a:lnTo>
                  <a:pt x="919841" y="289012"/>
                </a:lnTo>
                <a:lnTo>
                  <a:pt x="928116" y="288797"/>
                </a:lnTo>
                <a:lnTo>
                  <a:pt x="885753" y="285210"/>
                </a:lnTo>
                <a:lnTo>
                  <a:pt x="872464" y="289402"/>
                </a:lnTo>
                <a:lnTo>
                  <a:pt x="859680" y="294680"/>
                </a:lnTo>
                <a:lnTo>
                  <a:pt x="847455" y="300997"/>
                </a:lnTo>
                <a:lnTo>
                  <a:pt x="835841" y="308303"/>
                </a:lnTo>
                <a:lnTo>
                  <a:pt x="824892" y="316549"/>
                </a:lnTo>
                <a:lnTo>
                  <a:pt x="814662" y="325685"/>
                </a:lnTo>
                <a:lnTo>
                  <a:pt x="805203" y="335664"/>
                </a:lnTo>
                <a:lnTo>
                  <a:pt x="796571" y="346435"/>
                </a:lnTo>
                <a:lnTo>
                  <a:pt x="788817" y="357949"/>
                </a:lnTo>
                <a:lnTo>
                  <a:pt x="781995" y="370158"/>
                </a:lnTo>
                <a:lnTo>
                  <a:pt x="776159" y="383012"/>
                </a:lnTo>
                <a:lnTo>
                  <a:pt x="771363" y="396462"/>
                </a:lnTo>
                <a:lnTo>
                  <a:pt x="767658" y="410458"/>
                </a:lnTo>
                <a:lnTo>
                  <a:pt x="765100" y="424952"/>
                </a:lnTo>
                <a:lnTo>
                  <a:pt x="763741" y="439895"/>
                </a:lnTo>
                <a:lnTo>
                  <a:pt x="763524" y="448817"/>
                </a:lnTo>
                <a:lnTo>
                  <a:pt x="763687" y="460665"/>
                </a:lnTo>
                <a:lnTo>
                  <a:pt x="764835" y="473629"/>
                </a:lnTo>
                <a:lnTo>
                  <a:pt x="765810" y="479297"/>
                </a:lnTo>
                <a:lnTo>
                  <a:pt x="732784" y="490892"/>
                </a:lnTo>
                <a:lnTo>
                  <a:pt x="705269" y="500551"/>
                </a:lnTo>
                <a:lnTo>
                  <a:pt x="682762" y="508452"/>
                </a:lnTo>
                <a:lnTo>
                  <a:pt x="664760" y="514772"/>
                </a:lnTo>
                <a:lnTo>
                  <a:pt x="650760" y="519687"/>
                </a:lnTo>
                <a:lnTo>
                  <a:pt x="640259" y="523374"/>
                </a:lnTo>
                <a:lnTo>
                  <a:pt x="632753" y="526009"/>
                </a:lnTo>
                <a:lnTo>
                  <a:pt x="627740" y="527769"/>
                </a:lnTo>
                <a:lnTo>
                  <a:pt x="624717" y="528830"/>
                </a:lnTo>
                <a:lnTo>
                  <a:pt x="622554" y="529589"/>
                </a:lnTo>
                <a:lnTo>
                  <a:pt x="617191" y="517125"/>
                </a:lnTo>
                <a:lnTo>
                  <a:pt x="611074" y="505155"/>
                </a:lnTo>
                <a:lnTo>
                  <a:pt x="604226" y="493711"/>
                </a:lnTo>
                <a:lnTo>
                  <a:pt x="596673" y="482822"/>
                </a:lnTo>
                <a:lnTo>
                  <a:pt x="588440" y="472518"/>
                </a:lnTo>
                <a:lnTo>
                  <a:pt x="579551" y="462830"/>
                </a:lnTo>
                <a:lnTo>
                  <a:pt x="570031" y="453788"/>
                </a:lnTo>
                <a:lnTo>
                  <a:pt x="559906" y="445421"/>
                </a:lnTo>
                <a:lnTo>
                  <a:pt x="549200" y="437760"/>
                </a:lnTo>
                <a:lnTo>
                  <a:pt x="537938" y="430834"/>
                </a:lnTo>
                <a:lnTo>
                  <a:pt x="526145" y="424675"/>
                </a:lnTo>
                <a:lnTo>
                  <a:pt x="513846" y="419311"/>
                </a:lnTo>
                <a:lnTo>
                  <a:pt x="485416" y="420742"/>
                </a:lnTo>
                <a:lnTo>
                  <a:pt x="499981" y="424860"/>
                </a:lnTo>
                <a:lnTo>
                  <a:pt x="514004" y="430053"/>
                </a:lnTo>
                <a:lnTo>
                  <a:pt x="527441" y="436275"/>
                </a:lnTo>
                <a:lnTo>
                  <a:pt x="540249" y="443480"/>
                </a:lnTo>
                <a:lnTo>
                  <a:pt x="552382" y="451622"/>
                </a:lnTo>
                <a:lnTo>
                  <a:pt x="563798" y="460655"/>
                </a:lnTo>
                <a:lnTo>
                  <a:pt x="574452" y="470534"/>
                </a:lnTo>
                <a:lnTo>
                  <a:pt x="584300" y="481214"/>
                </a:lnTo>
                <a:lnTo>
                  <a:pt x="593299" y="492648"/>
                </a:lnTo>
                <a:lnTo>
                  <a:pt x="601403" y="504790"/>
                </a:lnTo>
                <a:lnTo>
                  <a:pt x="608570" y="517596"/>
                </a:lnTo>
                <a:lnTo>
                  <a:pt x="614755" y="531018"/>
                </a:lnTo>
                <a:lnTo>
                  <a:pt x="619914" y="545012"/>
                </a:lnTo>
                <a:lnTo>
                  <a:pt x="624003" y="559532"/>
                </a:lnTo>
                <a:lnTo>
                  <a:pt x="626978" y="574532"/>
                </a:lnTo>
                <a:lnTo>
                  <a:pt x="628796" y="589967"/>
                </a:lnTo>
                <a:lnTo>
                  <a:pt x="629412" y="605789"/>
                </a:lnTo>
                <a:lnTo>
                  <a:pt x="628796" y="621738"/>
                </a:lnTo>
                <a:lnTo>
                  <a:pt x="626978" y="637317"/>
                </a:lnTo>
                <a:lnTo>
                  <a:pt x="624003" y="652480"/>
                </a:lnTo>
                <a:lnTo>
                  <a:pt x="619914" y="667176"/>
                </a:lnTo>
                <a:lnTo>
                  <a:pt x="614755" y="681358"/>
                </a:lnTo>
                <a:lnTo>
                  <a:pt x="608570" y="694978"/>
                </a:lnTo>
                <a:lnTo>
                  <a:pt x="601403" y="707986"/>
                </a:lnTo>
                <a:lnTo>
                  <a:pt x="593299" y="720333"/>
                </a:lnTo>
                <a:lnTo>
                  <a:pt x="584300" y="731972"/>
                </a:lnTo>
                <a:lnTo>
                  <a:pt x="574452" y="742854"/>
                </a:lnTo>
                <a:lnTo>
                  <a:pt x="563798" y="752930"/>
                </a:lnTo>
                <a:lnTo>
                  <a:pt x="552382" y="762152"/>
                </a:lnTo>
                <a:lnTo>
                  <a:pt x="540249" y="770471"/>
                </a:lnTo>
                <a:lnTo>
                  <a:pt x="527441" y="777838"/>
                </a:lnTo>
                <a:lnTo>
                  <a:pt x="514004" y="784205"/>
                </a:lnTo>
                <a:lnTo>
                  <a:pt x="499981" y="789523"/>
                </a:lnTo>
                <a:lnTo>
                  <a:pt x="485416" y="793744"/>
                </a:lnTo>
                <a:lnTo>
                  <a:pt x="470354" y="796819"/>
                </a:lnTo>
                <a:lnTo>
                  <a:pt x="454838" y="798700"/>
                </a:lnTo>
                <a:lnTo>
                  <a:pt x="438912" y="799337"/>
                </a:lnTo>
                <a:lnTo>
                  <a:pt x="423637" y="798700"/>
                </a:lnTo>
                <a:lnTo>
                  <a:pt x="408708" y="796819"/>
                </a:lnTo>
                <a:lnTo>
                  <a:pt x="394171" y="793744"/>
                </a:lnTo>
                <a:lnTo>
                  <a:pt x="380073" y="789523"/>
                </a:lnTo>
                <a:lnTo>
                  <a:pt x="366462" y="784205"/>
                </a:lnTo>
                <a:lnTo>
                  <a:pt x="353385" y="777838"/>
                </a:lnTo>
                <a:lnTo>
                  <a:pt x="340891" y="770471"/>
                </a:lnTo>
                <a:lnTo>
                  <a:pt x="338328" y="778001"/>
                </a:lnTo>
                <a:lnTo>
                  <a:pt x="349113" y="784567"/>
                </a:lnTo>
                <a:lnTo>
                  <a:pt x="360426" y="790424"/>
                </a:lnTo>
                <a:lnTo>
                  <a:pt x="372195" y="795533"/>
                </a:lnTo>
                <a:lnTo>
                  <a:pt x="384347" y="799854"/>
                </a:lnTo>
                <a:lnTo>
                  <a:pt x="396809" y="803345"/>
                </a:lnTo>
                <a:lnTo>
                  <a:pt x="409510" y="805968"/>
                </a:lnTo>
                <a:lnTo>
                  <a:pt x="422375" y="807681"/>
                </a:lnTo>
                <a:lnTo>
                  <a:pt x="435333" y="808444"/>
                </a:lnTo>
                <a:lnTo>
                  <a:pt x="438912" y="808481"/>
                </a:lnTo>
                <a:lnTo>
                  <a:pt x="455528" y="807810"/>
                </a:lnTo>
                <a:close/>
              </a:path>
            </a:pathLst>
          </a:custGeom>
          <a:solidFill>
            <a:srgbClr val="C5A5C8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8" name="object 38"/>
          <p:cNvSpPr/>
          <p:nvPr/>
        </p:nvSpPr>
        <p:spPr>
          <a:xfrm>
            <a:off x="8079486" y="4456175"/>
            <a:ext cx="589518" cy="371856"/>
          </a:xfrm>
          <a:custGeom>
            <a:avLst/>
            <a:gdLst/>
            <a:ahLst/>
            <a:cxnLst/>
            <a:rect l="l" t="t" r="r" b="b"/>
            <a:pathLst>
              <a:path w="589518" h="371856">
                <a:moveTo>
                  <a:pt x="531113" y="145541"/>
                </a:moveTo>
                <a:lnTo>
                  <a:pt x="540569" y="139755"/>
                </a:lnTo>
                <a:lnTo>
                  <a:pt x="545736" y="126041"/>
                </a:lnTo>
                <a:lnTo>
                  <a:pt x="553725" y="114672"/>
                </a:lnTo>
                <a:lnTo>
                  <a:pt x="564024" y="106015"/>
                </a:lnTo>
                <a:lnTo>
                  <a:pt x="576125" y="100438"/>
                </a:lnTo>
                <a:lnTo>
                  <a:pt x="589518" y="98308"/>
                </a:lnTo>
                <a:lnTo>
                  <a:pt x="552768" y="102169"/>
                </a:lnTo>
                <a:lnTo>
                  <a:pt x="543363" y="112083"/>
                </a:lnTo>
                <a:lnTo>
                  <a:pt x="536306" y="124156"/>
                </a:lnTo>
                <a:lnTo>
                  <a:pt x="532046" y="138089"/>
                </a:lnTo>
                <a:lnTo>
                  <a:pt x="531113" y="145541"/>
                </a:lnTo>
                <a:close/>
              </a:path>
              <a:path w="589518" h="371856">
                <a:moveTo>
                  <a:pt x="307386" y="61452"/>
                </a:moveTo>
                <a:lnTo>
                  <a:pt x="321227" y="65084"/>
                </a:lnTo>
                <a:lnTo>
                  <a:pt x="333918" y="70894"/>
                </a:lnTo>
                <a:lnTo>
                  <a:pt x="345249" y="78685"/>
                </a:lnTo>
                <a:lnTo>
                  <a:pt x="355011" y="88258"/>
                </a:lnTo>
                <a:lnTo>
                  <a:pt x="362991" y="99416"/>
                </a:lnTo>
                <a:lnTo>
                  <a:pt x="368980" y="111959"/>
                </a:lnTo>
                <a:lnTo>
                  <a:pt x="372766" y="125690"/>
                </a:lnTo>
                <a:lnTo>
                  <a:pt x="374140" y="140410"/>
                </a:lnTo>
                <a:lnTo>
                  <a:pt x="374141" y="140969"/>
                </a:lnTo>
                <a:lnTo>
                  <a:pt x="372861" y="154922"/>
                </a:lnTo>
                <a:lnTo>
                  <a:pt x="369160" y="168266"/>
                </a:lnTo>
                <a:lnTo>
                  <a:pt x="363249" y="180729"/>
                </a:lnTo>
                <a:lnTo>
                  <a:pt x="355338" y="192038"/>
                </a:lnTo>
                <a:lnTo>
                  <a:pt x="345639" y="201921"/>
                </a:lnTo>
                <a:lnTo>
                  <a:pt x="334362" y="210106"/>
                </a:lnTo>
                <a:lnTo>
                  <a:pt x="321717" y="216318"/>
                </a:lnTo>
                <a:lnTo>
                  <a:pt x="307915" y="220287"/>
                </a:lnTo>
                <a:lnTo>
                  <a:pt x="293167" y="221740"/>
                </a:lnTo>
                <a:lnTo>
                  <a:pt x="292607" y="221741"/>
                </a:lnTo>
                <a:lnTo>
                  <a:pt x="278111" y="220412"/>
                </a:lnTo>
                <a:lnTo>
                  <a:pt x="264356" y="216601"/>
                </a:lnTo>
                <a:lnTo>
                  <a:pt x="251590" y="210573"/>
                </a:lnTo>
                <a:lnTo>
                  <a:pt x="240058" y="202593"/>
                </a:lnTo>
                <a:lnTo>
                  <a:pt x="230009" y="192926"/>
                </a:lnTo>
                <a:lnTo>
                  <a:pt x="221688" y="181837"/>
                </a:lnTo>
                <a:lnTo>
                  <a:pt x="215344" y="169590"/>
                </a:lnTo>
                <a:lnTo>
                  <a:pt x="211222" y="156452"/>
                </a:lnTo>
                <a:lnTo>
                  <a:pt x="209570" y="142687"/>
                </a:lnTo>
                <a:lnTo>
                  <a:pt x="209549" y="140969"/>
                </a:lnTo>
                <a:lnTo>
                  <a:pt x="200833" y="154823"/>
                </a:lnTo>
                <a:lnTo>
                  <a:pt x="204284" y="168072"/>
                </a:lnTo>
                <a:lnTo>
                  <a:pt x="209814" y="180519"/>
                </a:lnTo>
                <a:lnTo>
                  <a:pt x="217245" y="191966"/>
                </a:lnTo>
                <a:lnTo>
                  <a:pt x="226398" y="202217"/>
                </a:lnTo>
                <a:lnTo>
                  <a:pt x="237092" y="211072"/>
                </a:lnTo>
                <a:lnTo>
                  <a:pt x="249148" y="218336"/>
                </a:lnTo>
                <a:lnTo>
                  <a:pt x="262386" y="223809"/>
                </a:lnTo>
                <a:lnTo>
                  <a:pt x="276627" y="227295"/>
                </a:lnTo>
                <a:lnTo>
                  <a:pt x="291690" y="228595"/>
                </a:lnTo>
                <a:lnTo>
                  <a:pt x="297941" y="228599"/>
                </a:lnTo>
                <a:lnTo>
                  <a:pt x="302513" y="226313"/>
                </a:lnTo>
                <a:lnTo>
                  <a:pt x="307085" y="226313"/>
                </a:lnTo>
                <a:lnTo>
                  <a:pt x="307085" y="285749"/>
                </a:lnTo>
                <a:lnTo>
                  <a:pt x="293808" y="289589"/>
                </a:lnTo>
                <a:lnTo>
                  <a:pt x="282633" y="296892"/>
                </a:lnTo>
                <a:lnTo>
                  <a:pt x="274337" y="307368"/>
                </a:lnTo>
                <a:lnTo>
                  <a:pt x="269697" y="320725"/>
                </a:lnTo>
                <a:lnTo>
                  <a:pt x="282234" y="314905"/>
                </a:lnTo>
                <a:lnTo>
                  <a:pt x="290868" y="303821"/>
                </a:lnTo>
                <a:lnTo>
                  <a:pt x="302702" y="297114"/>
                </a:lnTo>
                <a:lnTo>
                  <a:pt x="311657" y="295655"/>
                </a:lnTo>
                <a:lnTo>
                  <a:pt x="346407" y="302272"/>
                </a:lnTo>
                <a:lnTo>
                  <a:pt x="336718" y="293190"/>
                </a:lnTo>
                <a:lnTo>
                  <a:pt x="324499" y="287412"/>
                </a:lnTo>
                <a:lnTo>
                  <a:pt x="316991" y="285749"/>
                </a:lnTo>
                <a:lnTo>
                  <a:pt x="316991" y="226313"/>
                </a:lnTo>
                <a:lnTo>
                  <a:pt x="330037" y="222423"/>
                </a:lnTo>
                <a:lnTo>
                  <a:pt x="341984" y="216540"/>
                </a:lnTo>
                <a:lnTo>
                  <a:pt x="352688" y="208846"/>
                </a:lnTo>
                <a:lnTo>
                  <a:pt x="362006" y="199519"/>
                </a:lnTo>
                <a:lnTo>
                  <a:pt x="369795" y="188739"/>
                </a:lnTo>
                <a:lnTo>
                  <a:pt x="375910" y="176687"/>
                </a:lnTo>
                <a:lnTo>
                  <a:pt x="380208" y="163540"/>
                </a:lnTo>
                <a:lnTo>
                  <a:pt x="380999" y="160019"/>
                </a:lnTo>
                <a:lnTo>
                  <a:pt x="415952" y="158955"/>
                </a:lnTo>
                <a:lnTo>
                  <a:pt x="445009" y="158070"/>
                </a:lnTo>
                <a:lnTo>
                  <a:pt x="468714" y="157348"/>
                </a:lnTo>
                <a:lnTo>
                  <a:pt x="487613" y="156772"/>
                </a:lnTo>
                <a:lnTo>
                  <a:pt x="502249" y="156327"/>
                </a:lnTo>
                <a:lnTo>
                  <a:pt x="513168" y="155994"/>
                </a:lnTo>
                <a:lnTo>
                  <a:pt x="520914" y="155758"/>
                </a:lnTo>
                <a:lnTo>
                  <a:pt x="526032" y="155602"/>
                </a:lnTo>
                <a:lnTo>
                  <a:pt x="531113" y="155447"/>
                </a:lnTo>
                <a:lnTo>
                  <a:pt x="532682" y="170135"/>
                </a:lnTo>
                <a:lnTo>
                  <a:pt x="537147" y="183879"/>
                </a:lnTo>
                <a:lnTo>
                  <a:pt x="544152" y="196203"/>
                </a:lnTo>
                <a:lnTo>
                  <a:pt x="553338" y="206629"/>
                </a:lnTo>
                <a:lnTo>
                  <a:pt x="564346" y="214679"/>
                </a:lnTo>
                <a:lnTo>
                  <a:pt x="576819" y="219876"/>
                </a:lnTo>
                <a:lnTo>
                  <a:pt x="590399" y="221741"/>
                </a:lnTo>
                <a:lnTo>
                  <a:pt x="590549" y="221741"/>
                </a:lnTo>
                <a:lnTo>
                  <a:pt x="605762" y="220052"/>
                </a:lnTo>
                <a:lnTo>
                  <a:pt x="619315" y="215267"/>
                </a:lnTo>
                <a:lnTo>
                  <a:pt x="631009" y="207809"/>
                </a:lnTo>
                <a:lnTo>
                  <a:pt x="640643" y="198101"/>
                </a:lnTo>
                <a:lnTo>
                  <a:pt x="648018" y="186568"/>
                </a:lnTo>
                <a:lnTo>
                  <a:pt x="652934" y="173632"/>
                </a:lnTo>
                <a:lnTo>
                  <a:pt x="655191" y="159718"/>
                </a:lnTo>
                <a:lnTo>
                  <a:pt x="655319" y="155447"/>
                </a:lnTo>
                <a:lnTo>
                  <a:pt x="653910" y="140436"/>
                </a:lnTo>
                <a:lnTo>
                  <a:pt x="649812" y="126744"/>
                </a:lnTo>
                <a:lnTo>
                  <a:pt x="643223" y="114670"/>
                </a:lnTo>
                <a:lnTo>
                  <a:pt x="634338" y="104516"/>
                </a:lnTo>
                <a:lnTo>
                  <a:pt x="623355" y="96582"/>
                </a:lnTo>
                <a:lnTo>
                  <a:pt x="610469" y="91169"/>
                </a:lnTo>
                <a:lnTo>
                  <a:pt x="595878" y="88577"/>
                </a:lnTo>
                <a:lnTo>
                  <a:pt x="590549" y="88391"/>
                </a:lnTo>
                <a:lnTo>
                  <a:pt x="576812" y="90023"/>
                </a:lnTo>
                <a:lnTo>
                  <a:pt x="564068" y="94715"/>
                </a:lnTo>
                <a:lnTo>
                  <a:pt x="552768" y="102169"/>
                </a:lnTo>
                <a:lnTo>
                  <a:pt x="589518" y="98308"/>
                </a:lnTo>
                <a:lnTo>
                  <a:pt x="590549" y="98297"/>
                </a:lnTo>
                <a:lnTo>
                  <a:pt x="605696" y="100062"/>
                </a:lnTo>
                <a:lnTo>
                  <a:pt x="618737" y="105130"/>
                </a:lnTo>
                <a:lnTo>
                  <a:pt x="629446" y="113162"/>
                </a:lnTo>
                <a:lnTo>
                  <a:pt x="637597" y="123820"/>
                </a:lnTo>
                <a:lnTo>
                  <a:pt x="642964" y="136763"/>
                </a:lnTo>
                <a:lnTo>
                  <a:pt x="645321" y="151654"/>
                </a:lnTo>
                <a:lnTo>
                  <a:pt x="645413" y="155447"/>
                </a:lnTo>
                <a:lnTo>
                  <a:pt x="643806" y="169718"/>
                </a:lnTo>
                <a:lnTo>
                  <a:pt x="639135" y="182836"/>
                </a:lnTo>
                <a:lnTo>
                  <a:pt x="631626" y="194237"/>
                </a:lnTo>
                <a:lnTo>
                  <a:pt x="621506" y="203355"/>
                </a:lnTo>
                <a:lnTo>
                  <a:pt x="608999" y="209625"/>
                </a:lnTo>
                <a:lnTo>
                  <a:pt x="594333" y="212482"/>
                </a:lnTo>
                <a:lnTo>
                  <a:pt x="590549" y="212597"/>
                </a:lnTo>
                <a:lnTo>
                  <a:pt x="577082" y="210531"/>
                </a:lnTo>
                <a:lnTo>
                  <a:pt x="564867" y="204739"/>
                </a:lnTo>
                <a:lnTo>
                  <a:pt x="554416" y="195835"/>
                </a:lnTo>
                <a:lnTo>
                  <a:pt x="546239" y="184429"/>
                </a:lnTo>
                <a:lnTo>
                  <a:pt x="540845" y="171135"/>
                </a:lnTo>
                <a:lnTo>
                  <a:pt x="538744" y="156563"/>
                </a:lnTo>
                <a:lnTo>
                  <a:pt x="538733" y="155447"/>
                </a:lnTo>
                <a:lnTo>
                  <a:pt x="540569" y="139755"/>
                </a:lnTo>
                <a:lnTo>
                  <a:pt x="531113" y="145541"/>
                </a:lnTo>
                <a:lnTo>
                  <a:pt x="496208" y="146621"/>
                </a:lnTo>
                <a:lnTo>
                  <a:pt x="467281" y="147516"/>
                </a:lnTo>
                <a:lnTo>
                  <a:pt x="443772" y="148243"/>
                </a:lnTo>
                <a:lnTo>
                  <a:pt x="425117" y="148820"/>
                </a:lnTo>
                <a:lnTo>
                  <a:pt x="410756" y="149264"/>
                </a:lnTo>
                <a:lnTo>
                  <a:pt x="400128" y="149593"/>
                </a:lnTo>
                <a:lnTo>
                  <a:pt x="392670" y="149823"/>
                </a:lnTo>
                <a:lnTo>
                  <a:pt x="387820" y="149973"/>
                </a:lnTo>
                <a:lnTo>
                  <a:pt x="385019" y="150060"/>
                </a:lnTo>
                <a:lnTo>
                  <a:pt x="383285" y="147827"/>
                </a:lnTo>
                <a:lnTo>
                  <a:pt x="383285" y="140969"/>
                </a:lnTo>
                <a:lnTo>
                  <a:pt x="382127" y="126349"/>
                </a:lnTo>
                <a:lnTo>
                  <a:pt x="378769" y="112488"/>
                </a:lnTo>
                <a:lnTo>
                  <a:pt x="373390" y="99566"/>
                </a:lnTo>
                <a:lnTo>
                  <a:pt x="366167" y="87760"/>
                </a:lnTo>
                <a:lnTo>
                  <a:pt x="357279" y="77247"/>
                </a:lnTo>
                <a:lnTo>
                  <a:pt x="346902" y="68206"/>
                </a:lnTo>
                <a:lnTo>
                  <a:pt x="307386" y="61452"/>
                </a:lnTo>
                <a:close/>
              </a:path>
              <a:path w="589518" h="371856">
                <a:moveTo>
                  <a:pt x="294061" y="50303"/>
                </a:moveTo>
                <a:lnTo>
                  <a:pt x="279772" y="51130"/>
                </a:lnTo>
                <a:lnTo>
                  <a:pt x="267160" y="53670"/>
                </a:lnTo>
                <a:lnTo>
                  <a:pt x="254994" y="57948"/>
                </a:lnTo>
                <a:lnTo>
                  <a:pt x="243497" y="64002"/>
                </a:lnTo>
                <a:lnTo>
                  <a:pt x="233171" y="71627"/>
                </a:lnTo>
                <a:lnTo>
                  <a:pt x="209366" y="48643"/>
                </a:lnTo>
                <a:lnTo>
                  <a:pt x="192075" y="31948"/>
                </a:lnTo>
                <a:lnTo>
                  <a:pt x="180256" y="20536"/>
                </a:lnTo>
                <a:lnTo>
                  <a:pt x="172868" y="13403"/>
                </a:lnTo>
                <a:lnTo>
                  <a:pt x="168870" y="9543"/>
                </a:lnTo>
                <a:lnTo>
                  <a:pt x="166877" y="5333"/>
                </a:lnTo>
                <a:lnTo>
                  <a:pt x="169163" y="3047"/>
                </a:lnTo>
                <a:lnTo>
                  <a:pt x="169163" y="0"/>
                </a:lnTo>
                <a:lnTo>
                  <a:pt x="156971" y="0"/>
                </a:lnTo>
                <a:lnTo>
                  <a:pt x="148816" y="10435"/>
                </a:lnTo>
                <a:lnTo>
                  <a:pt x="139501" y="19655"/>
                </a:lnTo>
                <a:lnTo>
                  <a:pt x="129105" y="27473"/>
                </a:lnTo>
                <a:lnTo>
                  <a:pt x="117704" y="33704"/>
                </a:lnTo>
                <a:lnTo>
                  <a:pt x="105376" y="38162"/>
                </a:lnTo>
                <a:lnTo>
                  <a:pt x="92198" y="40661"/>
                </a:lnTo>
                <a:lnTo>
                  <a:pt x="83057" y="41147"/>
                </a:lnTo>
                <a:lnTo>
                  <a:pt x="70192" y="39992"/>
                </a:lnTo>
                <a:lnTo>
                  <a:pt x="57726" y="36658"/>
                </a:lnTo>
                <a:lnTo>
                  <a:pt x="45841" y="31346"/>
                </a:lnTo>
                <a:lnTo>
                  <a:pt x="34721" y="24254"/>
                </a:lnTo>
                <a:lnTo>
                  <a:pt x="24548" y="15583"/>
                </a:lnTo>
                <a:lnTo>
                  <a:pt x="15504" y="5531"/>
                </a:lnTo>
                <a:lnTo>
                  <a:pt x="11429" y="0"/>
                </a:lnTo>
                <a:lnTo>
                  <a:pt x="0" y="0"/>
                </a:lnTo>
                <a:lnTo>
                  <a:pt x="7037" y="11617"/>
                </a:lnTo>
                <a:lnTo>
                  <a:pt x="15495" y="21892"/>
                </a:lnTo>
                <a:lnTo>
                  <a:pt x="25231" y="30731"/>
                </a:lnTo>
                <a:lnTo>
                  <a:pt x="36102" y="38042"/>
                </a:lnTo>
                <a:lnTo>
                  <a:pt x="47965" y="43733"/>
                </a:lnTo>
                <a:lnTo>
                  <a:pt x="60675" y="47713"/>
                </a:lnTo>
                <a:lnTo>
                  <a:pt x="74091" y="49888"/>
                </a:lnTo>
                <a:lnTo>
                  <a:pt x="83057" y="50291"/>
                </a:lnTo>
                <a:lnTo>
                  <a:pt x="97704" y="49329"/>
                </a:lnTo>
                <a:lnTo>
                  <a:pt x="111279" y="46548"/>
                </a:lnTo>
                <a:lnTo>
                  <a:pt x="123751" y="42104"/>
                </a:lnTo>
                <a:lnTo>
                  <a:pt x="135088" y="36154"/>
                </a:lnTo>
                <a:lnTo>
                  <a:pt x="145260" y="28855"/>
                </a:lnTo>
                <a:lnTo>
                  <a:pt x="154235" y="20365"/>
                </a:lnTo>
                <a:lnTo>
                  <a:pt x="159257" y="14477"/>
                </a:lnTo>
                <a:lnTo>
                  <a:pt x="183565" y="36852"/>
                </a:lnTo>
                <a:lnTo>
                  <a:pt x="201149" y="53037"/>
                </a:lnTo>
                <a:lnTo>
                  <a:pt x="213098" y="64035"/>
                </a:lnTo>
                <a:lnTo>
                  <a:pt x="220499" y="70848"/>
                </a:lnTo>
                <a:lnTo>
                  <a:pt x="224443" y="74478"/>
                </a:lnTo>
                <a:lnTo>
                  <a:pt x="226313" y="76199"/>
                </a:lnTo>
                <a:lnTo>
                  <a:pt x="217890" y="85773"/>
                </a:lnTo>
                <a:lnTo>
                  <a:pt x="210927" y="96276"/>
                </a:lnTo>
                <a:lnTo>
                  <a:pt x="205536" y="107735"/>
                </a:lnTo>
                <a:lnTo>
                  <a:pt x="201824" y="120178"/>
                </a:lnTo>
                <a:lnTo>
                  <a:pt x="199901" y="133631"/>
                </a:lnTo>
                <a:lnTo>
                  <a:pt x="199643" y="140969"/>
                </a:lnTo>
                <a:lnTo>
                  <a:pt x="200833" y="154823"/>
                </a:lnTo>
                <a:lnTo>
                  <a:pt x="209549" y="140969"/>
                </a:lnTo>
                <a:lnTo>
                  <a:pt x="210882" y="126351"/>
                </a:lnTo>
                <a:lnTo>
                  <a:pt x="214714" y="112694"/>
                </a:lnTo>
                <a:lnTo>
                  <a:pt x="220799" y="100192"/>
                </a:lnTo>
                <a:lnTo>
                  <a:pt x="228891" y="89037"/>
                </a:lnTo>
                <a:lnTo>
                  <a:pt x="238742" y="79422"/>
                </a:lnTo>
                <a:lnTo>
                  <a:pt x="250105" y="71540"/>
                </a:lnTo>
                <a:lnTo>
                  <a:pt x="262733" y="65583"/>
                </a:lnTo>
                <a:lnTo>
                  <a:pt x="276381" y="61744"/>
                </a:lnTo>
                <a:lnTo>
                  <a:pt x="290799" y="60216"/>
                </a:lnTo>
                <a:lnTo>
                  <a:pt x="292607" y="60197"/>
                </a:lnTo>
                <a:lnTo>
                  <a:pt x="307386" y="61452"/>
                </a:lnTo>
                <a:lnTo>
                  <a:pt x="346902" y="68206"/>
                </a:lnTo>
                <a:lnTo>
                  <a:pt x="335214" y="60813"/>
                </a:lnTo>
                <a:lnTo>
                  <a:pt x="322392" y="55246"/>
                </a:lnTo>
                <a:lnTo>
                  <a:pt x="308616" y="51684"/>
                </a:lnTo>
                <a:lnTo>
                  <a:pt x="294061" y="50303"/>
                </a:lnTo>
                <a:close/>
              </a:path>
              <a:path w="589518" h="371856">
                <a:moveTo>
                  <a:pt x="355091" y="329183"/>
                </a:moveTo>
                <a:lnTo>
                  <a:pt x="352791" y="314367"/>
                </a:lnTo>
                <a:lnTo>
                  <a:pt x="346407" y="302272"/>
                </a:lnTo>
                <a:lnTo>
                  <a:pt x="311657" y="295655"/>
                </a:lnTo>
                <a:lnTo>
                  <a:pt x="325790" y="298581"/>
                </a:lnTo>
                <a:lnTo>
                  <a:pt x="336813" y="306597"/>
                </a:lnTo>
                <a:lnTo>
                  <a:pt x="343584" y="318560"/>
                </a:lnTo>
                <a:lnTo>
                  <a:pt x="345185" y="329183"/>
                </a:lnTo>
                <a:lnTo>
                  <a:pt x="342195" y="342337"/>
                </a:lnTo>
                <a:lnTo>
                  <a:pt x="334011" y="353337"/>
                </a:lnTo>
                <a:lnTo>
                  <a:pt x="321815" y="360366"/>
                </a:lnTo>
                <a:lnTo>
                  <a:pt x="311657" y="361949"/>
                </a:lnTo>
                <a:lnTo>
                  <a:pt x="298689" y="358657"/>
                </a:lnTo>
                <a:lnTo>
                  <a:pt x="287543" y="350035"/>
                </a:lnTo>
                <a:lnTo>
                  <a:pt x="280383" y="337967"/>
                </a:lnTo>
                <a:lnTo>
                  <a:pt x="278891" y="329183"/>
                </a:lnTo>
                <a:lnTo>
                  <a:pt x="282234" y="314905"/>
                </a:lnTo>
                <a:lnTo>
                  <a:pt x="269697" y="320725"/>
                </a:lnTo>
                <a:lnTo>
                  <a:pt x="268985" y="329183"/>
                </a:lnTo>
                <a:lnTo>
                  <a:pt x="271621" y="342455"/>
                </a:lnTo>
                <a:lnTo>
                  <a:pt x="278734" y="354533"/>
                </a:lnTo>
                <a:lnTo>
                  <a:pt x="289130" y="364225"/>
                </a:lnTo>
                <a:lnTo>
                  <a:pt x="301616" y="370338"/>
                </a:lnTo>
                <a:lnTo>
                  <a:pt x="311657" y="371855"/>
                </a:lnTo>
                <a:lnTo>
                  <a:pt x="326095" y="369264"/>
                </a:lnTo>
                <a:lnTo>
                  <a:pt x="338393" y="362266"/>
                </a:lnTo>
                <a:lnTo>
                  <a:pt x="347805" y="352021"/>
                </a:lnTo>
                <a:lnTo>
                  <a:pt x="353585" y="339692"/>
                </a:lnTo>
                <a:lnTo>
                  <a:pt x="355091" y="329183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39" name="object 39"/>
          <p:cNvSpPr/>
          <p:nvPr/>
        </p:nvSpPr>
        <p:spPr>
          <a:xfrm>
            <a:off x="7237476" y="5219699"/>
            <a:ext cx="1144524" cy="810006"/>
          </a:xfrm>
          <a:custGeom>
            <a:avLst/>
            <a:gdLst/>
            <a:ahLst/>
            <a:cxnLst/>
            <a:rect l="l" t="t" r="r" b="b"/>
            <a:pathLst>
              <a:path w="1144524" h="810006">
                <a:moveTo>
                  <a:pt x="624839" y="493014"/>
                </a:moveTo>
                <a:lnTo>
                  <a:pt x="592884" y="508303"/>
                </a:lnTo>
                <a:lnTo>
                  <a:pt x="565517" y="521397"/>
                </a:lnTo>
                <a:lnTo>
                  <a:pt x="542384" y="532466"/>
                </a:lnTo>
                <a:lnTo>
                  <a:pt x="523128" y="541679"/>
                </a:lnTo>
                <a:lnTo>
                  <a:pt x="507394" y="549208"/>
                </a:lnTo>
                <a:lnTo>
                  <a:pt x="494826" y="555221"/>
                </a:lnTo>
                <a:lnTo>
                  <a:pt x="485069" y="559890"/>
                </a:lnTo>
                <a:lnTo>
                  <a:pt x="477766" y="563384"/>
                </a:lnTo>
                <a:lnTo>
                  <a:pt x="472562" y="565873"/>
                </a:lnTo>
                <a:lnTo>
                  <a:pt x="469102" y="567529"/>
                </a:lnTo>
                <a:lnTo>
                  <a:pt x="465989" y="569018"/>
                </a:lnTo>
                <a:lnTo>
                  <a:pt x="465581" y="569214"/>
                </a:lnTo>
                <a:lnTo>
                  <a:pt x="457229" y="559049"/>
                </a:lnTo>
                <a:lnTo>
                  <a:pt x="447621" y="550279"/>
                </a:lnTo>
                <a:lnTo>
                  <a:pt x="436887" y="543016"/>
                </a:lnTo>
                <a:lnTo>
                  <a:pt x="425157" y="537375"/>
                </a:lnTo>
                <a:lnTo>
                  <a:pt x="391667" y="541020"/>
                </a:lnTo>
                <a:lnTo>
                  <a:pt x="406333" y="542377"/>
                </a:lnTo>
                <a:lnTo>
                  <a:pt x="419998" y="546288"/>
                </a:lnTo>
                <a:lnTo>
                  <a:pt x="432421" y="552515"/>
                </a:lnTo>
                <a:lnTo>
                  <a:pt x="443364" y="560817"/>
                </a:lnTo>
                <a:lnTo>
                  <a:pt x="452588" y="570955"/>
                </a:lnTo>
                <a:lnTo>
                  <a:pt x="459851" y="582690"/>
                </a:lnTo>
                <a:lnTo>
                  <a:pt x="464916" y="595783"/>
                </a:lnTo>
                <a:lnTo>
                  <a:pt x="467543" y="609992"/>
                </a:lnTo>
                <a:lnTo>
                  <a:pt x="467867" y="617220"/>
                </a:lnTo>
                <a:lnTo>
                  <a:pt x="466510" y="631256"/>
                </a:lnTo>
                <a:lnTo>
                  <a:pt x="476115" y="629884"/>
                </a:lnTo>
                <a:lnTo>
                  <a:pt x="477011" y="617220"/>
                </a:lnTo>
                <a:lnTo>
                  <a:pt x="476273" y="603159"/>
                </a:lnTo>
                <a:lnTo>
                  <a:pt x="474059" y="590228"/>
                </a:lnTo>
                <a:lnTo>
                  <a:pt x="470369" y="579557"/>
                </a:lnTo>
                <a:lnTo>
                  <a:pt x="470153" y="579120"/>
                </a:lnTo>
                <a:lnTo>
                  <a:pt x="501994" y="563663"/>
                </a:lnTo>
                <a:lnTo>
                  <a:pt x="529209" y="550452"/>
                </a:lnTo>
                <a:lnTo>
                  <a:pt x="552161" y="539310"/>
                </a:lnTo>
                <a:lnTo>
                  <a:pt x="571212" y="530062"/>
                </a:lnTo>
                <a:lnTo>
                  <a:pt x="586727" y="522530"/>
                </a:lnTo>
                <a:lnTo>
                  <a:pt x="599069" y="516539"/>
                </a:lnTo>
                <a:lnTo>
                  <a:pt x="608600" y="511913"/>
                </a:lnTo>
                <a:lnTo>
                  <a:pt x="615683" y="508474"/>
                </a:lnTo>
                <a:lnTo>
                  <a:pt x="620683" y="506047"/>
                </a:lnTo>
                <a:lnTo>
                  <a:pt x="623961" y="504456"/>
                </a:lnTo>
                <a:lnTo>
                  <a:pt x="626807" y="503074"/>
                </a:lnTo>
                <a:lnTo>
                  <a:pt x="627125" y="502920"/>
                </a:lnTo>
                <a:lnTo>
                  <a:pt x="633406" y="515843"/>
                </a:lnTo>
                <a:lnTo>
                  <a:pt x="640982" y="527596"/>
                </a:lnTo>
                <a:lnTo>
                  <a:pt x="649732" y="538087"/>
                </a:lnTo>
                <a:lnTo>
                  <a:pt x="659538" y="547220"/>
                </a:lnTo>
                <a:lnTo>
                  <a:pt x="670280" y="554900"/>
                </a:lnTo>
                <a:lnTo>
                  <a:pt x="681838" y="561034"/>
                </a:lnTo>
                <a:lnTo>
                  <a:pt x="694094" y="565527"/>
                </a:lnTo>
                <a:lnTo>
                  <a:pt x="706926" y="568285"/>
                </a:lnTo>
                <a:lnTo>
                  <a:pt x="720089" y="569214"/>
                </a:lnTo>
                <a:lnTo>
                  <a:pt x="735106" y="568177"/>
                </a:lnTo>
                <a:lnTo>
                  <a:pt x="749290" y="565160"/>
                </a:lnTo>
                <a:lnTo>
                  <a:pt x="762526" y="560299"/>
                </a:lnTo>
                <a:lnTo>
                  <a:pt x="774702" y="553729"/>
                </a:lnTo>
                <a:lnTo>
                  <a:pt x="785701" y="545590"/>
                </a:lnTo>
                <a:lnTo>
                  <a:pt x="795411" y="536016"/>
                </a:lnTo>
                <a:lnTo>
                  <a:pt x="803715" y="525144"/>
                </a:lnTo>
                <a:lnTo>
                  <a:pt x="810499" y="513113"/>
                </a:lnTo>
                <a:lnTo>
                  <a:pt x="815650" y="500057"/>
                </a:lnTo>
                <a:lnTo>
                  <a:pt x="819053" y="486115"/>
                </a:lnTo>
                <a:lnTo>
                  <a:pt x="820592" y="471422"/>
                </a:lnTo>
                <a:lnTo>
                  <a:pt x="820673" y="467106"/>
                </a:lnTo>
                <a:lnTo>
                  <a:pt x="819686" y="452499"/>
                </a:lnTo>
                <a:lnTo>
                  <a:pt x="816813" y="438644"/>
                </a:lnTo>
                <a:lnTo>
                  <a:pt x="812187" y="425655"/>
                </a:lnTo>
                <a:lnTo>
                  <a:pt x="805940" y="413643"/>
                </a:lnTo>
                <a:lnTo>
                  <a:pt x="798207" y="402720"/>
                </a:lnTo>
                <a:lnTo>
                  <a:pt x="789118" y="393000"/>
                </a:lnTo>
                <a:lnTo>
                  <a:pt x="778809" y="384595"/>
                </a:lnTo>
                <a:lnTo>
                  <a:pt x="767410" y="377616"/>
                </a:lnTo>
                <a:lnTo>
                  <a:pt x="755055" y="372177"/>
                </a:lnTo>
                <a:lnTo>
                  <a:pt x="746759" y="369570"/>
                </a:lnTo>
                <a:lnTo>
                  <a:pt x="759808" y="336447"/>
                </a:lnTo>
                <a:lnTo>
                  <a:pt x="771107" y="307765"/>
                </a:lnTo>
                <a:lnTo>
                  <a:pt x="780783" y="283203"/>
                </a:lnTo>
                <a:lnTo>
                  <a:pt x="788961" y="262441"/>
                </a:lnTo>
                <a:lnTo>
                  <a:pt x="795769" y="245161"/>
                </a:lnTo>
                <a:lnTo>
                  <a:pt x="801330" y="231043"/>
                </a:lnTo>
                <a:lnTo>
                  <a:pt x="805772" y="219767"/>
                </a:lnTo>
                <a:lnTo>
                  <a:pt x="809221" y="211015"/>
                </a:lnTo>
                <a:lnTo>
                  <a:pt x="811801" y="204465"/>
                </a:lnTo>
                <a:lnTo>
                  <a:pt x="813639" y="199799"/>
                </a:lnTo>
                <a:lnTo>
                  <a:pt x="814860" y="196698"/>
                </a:lnTo>
                <a:lnTo>
                  <a:pt x="815958" y="193911"/>
                </a:lnTo>
                <a:lnTo>
                  <a:pt x="816101" y="193548"/>
                </a:lnTo>
                <a:lnTo>
                  <a:pt x="828251" y="197426"/>
                </a:lnTo>
                <a:lnTo>
                  <a:pt x="840675" y="200629"/>
                </a:lnTo>
                <a:lnTo>
                  <a:pt x="853261" y="202480"/>
                </a:lnTo>
                <a:lnTo>
                  <a:pt x="858773" y="202692"/>
                </a:lnTo>
                <a:lnTo>
                  <a:pt x="872111" y="201793"/>
                </a:lnTo>
                <a:lnTo>
                  <a:pt x="884824" y="199245"/>
                </a:lnTo>
                <a:lnTo>
                  <a:pt x="896914" y="195269"/>
                </a:lnTo>
                <a:lnTo>
                  <a:pt x="908380" y="190088"/>
                </a:lnTo>
                <a:lnTo>
                  <a:pt x="915923" y="185928"/>
                </a:lnTo>
                <a:lnTo>
                  <a:pt x="936936" y="214001"/>
                </a:lnTo>
                <a:lnTo>
                  <a:pt x="954516" y="237490"/>
                </a:lnTo>
                <a:lnTo>
                  <a:pt x="968971" y="256802"/>
                </a:lnTo>
                <a:lnTo>
                  <a:pt x="980606" y="272347"/>
                </a:lnTo>
                <a:lnTo>
                  <a:pt x="989727" y="284533"/>
                </a:lnTo>
                <a:lnTo>
                  <a:pt x="996640" y="293770"/>
                </a:lnTo>
                <a:lnTo>
                  <a:pt x="1001651" y="300465"/>
                </a:lnTo>
                <a:lnTo>
                  <a:pt x="1005066" y="305028"/>
                </a:lnTo>
                <a:lnTo>
                  <a:pt x="1007191" y="307867"/>
                </a:lnTo>
                <a:lnTo>
                  <a:pt x="1008887" y="310134"/>
                </a:lnTo>
                <a:lnTo>
                  <a:pt x="1002330" y="320767"/>
                </a:lnTo>
                <a:lnTo>
                  <a:pt x="996955" y="332065"/>
                </a:lnTo>
                <a:lnTo>
                  <a:pt x="993356" y="344400"/>
                </a:lnTo>
                <a:lnTo>
                  <a:pt x="992123" y="357378"/>
                </a:lnTo>
                <a:lnTo>
                  <a:pt x="993565" y="371414"/>
                </a:lnTo>
                <a:lnTo>
                  <a:pt x="997683" y="384764"/>
                </a:lnTo>
                <a:lnTo>
                  <a:pt x="1004173" y="397118"/>
                </a:lnTo>
                <a:lnTo>
                  <a:pt x="1012727" y="408171"/>
                </a:lnTo>
                <a:lnTo>
                  <a:pt x="1023038" y="417616"/>
                </a:lnTo>
                <a:lnTo>
                  <a:pt x="1034799" y="425145"/>
                </a:lnTo>
                <a:lnTo>
                  <a:pt x="1047704" y="430453"/>
                </a:lnTo>
                <a:lnTo>
                  <a:pt x="1061445" y="433232"/>
                </a:lnTo>
                <a:lnTo>
                  <a:pt x="1068323" y="433578"/>
                </a:lnTo>
                <a:lnTo>
                  <a:pt x="1083199" y="432136"/>
                </a:lnTo>
                <a:lnTo>
                  <a:pt x="1096969" y="428018"/>
                </a:lnTo>
                <a:lnTo>
                  <a:pt x="1109415" y="421528"/>
                </a:lnTo>
                <a:lnTo>
                  <a:pt x="1120322" y="412974"/>
                </a:lnTo>
                <a:lnTo>
                  <a:pt x="1129471" y="402663"/>
                </a:lnTo>
                <a:lnTo>
                  <a:pt x="1136646" y="390902"/>
                </a:lnTo>
                <a:lnTo>
                  <a:pt x="1141630" y="377997"/>
                </a:lnTo>
                <a:lnTo>
                  <a:pt x="1144206" y="364256"/>
                </a:lnTo>
                <a:lnTo>
                  <a:pt x="1144523" y="357378"/>
                </a:lnTo>
                <a:lnTo>
                  <a:pt x="1143194" y="342712"/>
                </a:lnTo>
                <a:lnTo>
                  <a:pt x="1139352" y="329047"/>
                </a:lnTo>
                <a:lnTo>
                  <a:pt x="1133213" y="316624"/>
                </a:lnTo>
                <a:lnTo>
                  <a:pt x="1124994" y="305681"/>
                </a:lnTo>
                <a:lnTo>
                  <a:pt x="1114914" y="296457"/>
                </a:lnTo>
                <a:lnTo>
                  <a:pt x="1103187" y="289194"/>
                </a:lnTo>
                <a:lnTo>
                  <a:pt x="1090033" y="284129"/>
                </a:lnTo>
                <a:lnTo>
                  <a:pt x="1075667" y="281502"/>
                </a:lnTo>
                <a:lnTo>
                  <a:pt x="1068323" y="281178"/>
                </a:lnTo>
                <a:lnTo>
                  <a:pt x="1055583" y="282306"/>
                </a:lnTo>
                <a:lnTo>
                  <a:pt x="1043151" y="285622"/>
                </a:lnTo>
                <a:lnTo>
                  <a:pt x="1031334" y="291023"/>
                </a:lnTo>
                <a:lnTo>
                  <a:pt x="1020439" y="298407"/>
                </a:lnTo>
                <a:lnTo>
                  <a:pt x="1036164" y="299277"/>
                </a:lnTo>
                <a:lnTo>
                  <a:pt x="1048933" y="293929"/>
                </a:lnTo>
                <a:lnTo>
                  <a:pt x="1062807" y="291308"/>
                </a:lnTo>
                <a:lnTo>
                  <a:pt x="1068323" y="291084"/>
                </a:lnTo>
                <a:lnTo>
                  <a:pt x="1083172" y="292573"/>
                </a:lnTo>
                <a:lnTo>
                  <a:pt x="1096735" y="296863"/>
                </a:lnTo>
                <a:lnTo>
                  <a:pt x="1108721" y="303686"/>
                </a:lnTo>
                <a:lnTo>
                  <a:pt x="1118842" y="312773"/>
                </a:lnTo>
                <a:lnTo>
                  <a:pt x="1126805" y="323856"/>
                </a:lnTo>
                <a:lnTo>
                  <a:pt x="1132321" y="336668"/>
                </a:lnTo>
                <a:lnTo>
                  <a:pt x="1135099" y="350939"/>
                </a:lnTo>
                <a:lnTo>
                  <a:pt x="1135379" y="357378"/>
                </a:lnTo>
                <a:lnTo>
                  <a:pt x="1133869" y="371456"/>
                </a:lnTo>
                <a:lnTo>
                  <a:pt x="1129528" y="384659"/>
                </a:lnTo>
                <a:lnTo>
                  <a:pt x="1122643" y="396600"/>
                </a:lnTo>
                <a:lnTo>
                  <a:pt x="1113497" y="406897"/>
                </a:lnTo>
                <a:lnTo>
                  <a:pt x="1102378" y="415164"/>
                </a:lnTo>
                <a:lnTo>
                  <a:pt x="1089571" y="421018"/>
                </a:lnTo>
                <a:lnTo>
                  <a:pt x="1075361" y="424073"/>
                </a:lnTo>
                <a:lnTo>
                  <a:pt x="1068323" y="424434"/>
                </a:lnTo>
                <a:lnTo>
                  <a:pt x="1054204" y="422798"/>
                </a:lnTo>
                <a:lnTo>
                  <a:pt x="1041034" y="418154"/>
                </a:lnTo>
                <a:lnTo>
                  <a:pt x="1029182" y="410891"/>
                </a:lnTo>
                <a:lnTo>
                  <a:pt x="1019017" y="401401"/>
                </a:lnTo>
                <a:lnTo>
                  <a:pt x="1010906" y="390074"/>
                </a:lnTo>
                <a:lnTo>
                  <a:pt x="1005219" y="377301"/>
                </a:lnTo>
                <a:lnTo>
                  <a:pt x="1002324" y="363474"/>
                </a:lnTo>
                <a:lnTo>
                  <a:pt x="1002029" y="357378"/>
                </a:lnTo>
                <a:lnTo>
                  <a:pt x="1003645" y="342485"/>
                </a:lnTo>
                <a:lnTo>
                  <a:pt x="1008241" y="328956"/>
                </a:lnTo>
                <a:lnTo>
                  <a:pt x="1015443" y="317063"/>
                </a:lnTo>
                <a:lnTo>
                  <a:pt x="1024876" y="307079"/>
                </a:lnTo>
                <a:lnTo>
                  <a:pt x="1015745" y="302514"/>
                </a:lnTo>
                <a:lnTo>
                  <a:pt x="994428" y="274730"/>
                </a:lnTo>
                <a:lnTo>
                  <a:pt x="976647" y="251557"/>
                </a:lnTo>
                <a:lnTo>
                  <a:pt x="962081" y="232574"/>
                </a:lnTo>
                <a:lnTo>
                  <a:pt x="950411" y="217365"/>
                </a:lnTo>
                <a:lnTo>
                  <a:pt x="941316" y="205511"/>
                </a:lnTo>
                <a:lnTo>
                  <a:pt x="934474" y="196594"/>
                </a:lnTo>
                <a:lnTo>
                  <a:pt x="929565" y="190196"/>
                </a:lnTo>
                <a:lnTo>
                  <a:pt x="926267" y="185898"/>
                </a:lnTo>
                <a:lnTo>
                  <a:pt x="924261" y="183284"/>
                </a:lnTo>
                <a:lnTo>
                  <a:pt x="922781" y="181356"/>
                </a:lnTo>
                <a:lnTo>
                  <a:pt x="933490" y="172580"/>
                </a:lnTo>
                <a:lnTo>
                  <a:pt x="942656" y="162731"/>
                </a:lnTo>
                <a:lnTo>
                  <a:pt x="950238" y="151958"/>
                </a:lnTo>
                <a:lnTo>
                  <a:pt x="956197" y="140408"/>
                </a:lnTo>
                <a:lnTo>
                  <a:pt x="960492" y="128229"/>
                </a:lnTo>
                <a:lnTo>
                  <a:pt x="963083" y="115570"/>
                </a:lnTo>
                <a:lnTo>
                  <a:pt x="963929" y="102870"/>
                </a:lnTo>
                <a:lnTo>
                  <a:pt x="962928" y="87851"/>
                </a:lnTo>
                <a:lnTo>
                  <a:pt x="960005" y="73654"/>
                </a:lnTo>
                <a:lnTo>
                  <a:pt x="955285" y="60385"/>
                </a:lnTo>
                <a:lnTo>
                  <a:pt x="948891" y="48149"/>
                </a:lnTo>
                <a:lnTo>
                  <a:pt x="940946" y="37052"/>
                </a:lnTo>
                <a:lnTo>
                  <a:pt x="931575" y="27200"/>
                </a:lnTo>
                <a:lnTo>
                  <a:pt x="920900" y="18700"/>
                </a:lnTo>
                <a:lnTo>
                  <a:pt x="909046" y="11656"/>
                </a:lnTo>
                <a:lnTo>
                  <a:pt x="896136" y="6175"/>
                </a:lnTo>
                <a:lnTo>
                  <a:pt x="882293" y="2363"/>
                </a:lnTo>
                <a:lnTo>
                  <a:pt x="867641" y="326"/>
                </a:lnTo>
                <a:lnTo>
                  <a:pt x="858773" y="0"/>
                </a:lnTo>
                <a:lnTo>
                  <a:pt x="844201" y="953"/>
                </a:lnTo>
                <a:lnTo>
                  <a:pt x="830188" y="3743"/>
                </a:lnTo>
                <a:lnTo>
                  <a:pt x="816884" y="8264"/>
                </a:lnTo>
                <a:lnTo>
                  <a:pt x="858773" y="9906"/>
                </a:lnTo>
                <a:lnTo>
                  <a:pt x="873525" y="10984"/>
                </a:lnTo>
                <a:lnTo>
                  <a:pt x="887565" y="14122"/>
                </a:lnTo>
                <a:lnTo>
                  <a:pt x="900722" y="19172"/>
                </a:lnTo>
                <a:lnTo>
                  <a:pt x="912826" y="25988"/>
                </a:lnTo>
                <a:lnTo>
                  <a:pt x="923705" y="34422"/>
                </a:lnTo>
                <a:lnTo>
                  <a:pt x="933189" y="44327"/>
                </a:lnTo>
                <a:lnTo>
                  <a:pt x="941107" y="55557"/>
                </a:lnTo>
                <a:lnTo>
                  <a:pt x="947289" y="67964"/>
                </a:lnTo>
                <a:lnTo>
                  <a:pt x="951562" y="81402"/>
                </a:lnTo>
                <a:lnTo>
                  <a:pt x="953758" y="95723"/>
                </a:lnTo>
                <a:lnTo>
                  <a:pt x="954023" y="102870"/>
                </a:lnTo>
                <a:lnTo>
                  <a:pt x="952859" y="116955"/>
                </a:lnTo>
                <a:lnTo>
                  <a:pt x="949484" y="130394"/>
                </a:lnTo>
                <a:lnTo>
                  <a:pt x="944076" y="143010"/>
                </a:lnTo>
                <a:lnTo>
                  <a:pt x="936810" y="154626"/>
                </a:lnTo>
                <a:lnTo>
                  <a:pt x="927866" y="165065"/>
                </a:lnTo>
                <a:lnTo>
                  <a:pt x="917419" y="174149"/>
                </a:lnTo>
                <a:lnTo>
                  <a:pt x="905646" y="181703"/>
                </a:lnTo>
                <a:lnTo>
                  <a:pt x="892726" y="187547"/>
                </a:lnTo>
                <a:lnTo>
                  <a:pt x="878834" y="191507"/>
                </a:lnTo>
                <a:lnTo>
                  <a:pt x="864147" y="193404"/>
                </a:lnTo>
                <a:lnTo>
                  <a:pt x="858773" y="193548"/>
                </a:lnTo>
                <a:lnTo>
                  <a:pt x="843848" y="192426"/>
                </a:lnTo>
                <a:lnTo>
                  <a:pt x="829653" y="189179"/>
                </a:lnTo>
                <a:lnTo>
                  <a:pt x="816367" y="183983"/>
                </a:lnTo>
                <a:lnTo>
                  <a:pt x="804167" y="177017"/>
                </a:lnTo>
                <a:lnTo>
                  <a:pt x="793229" y="168456"/>
                </a:lnTo>
                <a:lnTo>
                  <a:pt x="783730" y="158478"/>
                </a:lnTo>
                <a:lnTo>
                  <a:pt x="775848" y="147260"/>
                </a:lnTo>
                <a:lnTo>
                  <a:pt x="769760" y="134978"/>
                </a:lnTo>
                <a:lnTo>
                  <a:pt x="765643" y="121811"/>
                </a:lnTo>
                <a:lnTo>
                  <a:pt x="763673" y="107935"/>
                </a:lnTo>
                <a:lnTo>
                  <a:pt x="763523" y="102870"/>
                </a:lnTo>
                <a:lnTo>
                  <a:pt x="764661" y="88176"/>
                </a:lnTo>
                <a:lnTo>
                  <a:pt x="767958" y="74296"/>
                </a:lnTo>
                <a:lnTo>
                  <a:pt x="773245" y="61376"/>
                </a:lnTo>
                <a:lnTo>
                  <a:pt x="780351" y="49562"/>
                </a:lnTo>
                <a:lnTo>
                  <a:pt x="789104" y="39003"/>
                </a:lnTo>
                <a:lnTo>
                  <a:pt x="799335" y="29844"/>
                </a:lnTo>
                <a:lnTo>
                  <a:pt x="810872" y="22233"/>
                </a:lnTo>
                <a:lnTo>
                  <a:pt x="823545" y="16317"/>
                </a:lnTo>
                <a:lnTo>
                  <a:pt x="837182" y="12243"/>
                </a:lnTo>
                <a:lnTo>
                  <a:pt x="851613" y="10157"/>
                </a:lnTo>
                <a:lnTo>
                  <a:pt x="804438" y="14409"/>
                </a:lnTo>
                <a:lnTo>
                  <a:pt x="793002" y="22073"/>
                </a:lnTo>
                <a:lnTo>
                  <a:pt x="782725" y="31149"/>
                </a:lnTo>
                <a:lnTo>
                  <a:pt x="773757" y="41533"/>
                </a:lnTo>
                <a:lnTo>
                  <a:pt x="766248" y="53118"/>
                </a:lnTo>
                <a:lnTo>
                  <a:pt x="760349" y="65797"/>
                </a:lnTo>
                <a:lnTo>
                  <a:pt x="756209" y="79466"/>
                </a:lnTo>
                <a:lnTo>
                  <a:pt x="753978" y="94018"/>
                </a:lnTo>
                <a:lnTo>
                  <a:pt x="753617" y="102870"/>
                </a:lnTo>
                <a:lnTo>
                  <a:pt x="754602" y="116150"/>
                </a:lnTo>
                <a:lnTo>
                  <a:pt x="757486" y="128991"/>
                </a:lnTo>
                <a:lnTo>
                  <a:pt x="762160" y="141241"/>
                </a:lnTo>
                <a:lnTo>
                  <a:pt x="768517" y="152747"/>
                </a:lnTo>
                <a:lnTo>
                  <a:pt x="776449" y="163357"/>
                </a:lnTo>
                <a:lnTo>
                  <a:pt x="785849" y="172918"/>
                </a:lnTo>
                <a:lnTo>
                  <a:pt x="796610" y="181278"/>
                </a:lnTo>
                <a:lnTo>
                  <a:pt x="808481" y="188214"/>
                </a:lnTo>
                <a:lnTo>
                  <a:pt x="795613" y="221445"/>
                </a:lnTo>
                <a:lnTo>
                  <a:pt x="784444" y="250287"/>
                </a:lnTo>
                <a:lnTo>
                  <a:pt x="774855" y="275052"/>
                </a:lnTo>
                <a:lnTo>
                  <a:pt x="766724" y="296049"/>
                </a:lnTo>
                <a:lnTo>
                  <a:pt x="759931" y="313590"/>
                </a:lnTo>
                <a:lnTo>
                  <a:pt x="754357" y="327986"/>
                </a:lnTo>
                <a:lnTo>
                  <a:pt x="749880" y="339547"/>
                </a:lnTo>
                <a:lnTo>
                  <a:pt x="746381" y="348584"/>
                </a:lnTo>
                <a:lnTo>
                  <a:pt x="743738" y="355408"/>
                </a:lnTo>
                <a:lnTo>
                  <a:pt x="741832" y="360330"/>
                </a:lnTo>
                <a:lnTo>
                  <a:pt x="740543" y="363660"/>
                </a:lnTo>
                <a:lnTo>
                  <a:pt x="739331" y="366790"/>
                </a:lnTo>
                <a:lnTo>
                  <a:pt x="739139" y="367284"/>
                </a:lnTo>
                <a:lnTo>
                  <a:pt x="720089" y="367284"/>
                </a:lnTo>
                <a:lnTo>
                  <a:pt x="705548" y="368299"/>
                </a:lnTo>
                <a:lnTo>
                  <a:pt x="691641" y="371264"/>
                </a:lnTo>
                <a:lnTo>
                  <a:pt x="678522" y="376054"/>
                </a:lnTo>
                <a:lnTo>
                  <a:pt x="720089" y="376428"/>
                </a:lnTo>
                <a:lnTo>
                  <a:pt x="734710" y="377586"/>
                </a:lnTo>
                <a:lnTo>
                  <a:pt x="748571" y="380944"/>
                </a:lnTo>
                <a:lnTo>
                  <a:pt x="761493" y="386323"/>
                </a:lnTo>
                <a:lnTo>
                  <a:pt x="773299" y="393546"/>
                </a:lnTo>
                <a:lnTo>
                  <a:pt x="783812" y="402434"/>
                </a:lnTo>
                <a:lnTo>
                  <a:pt x="792853" y="412811"/>
                </a:lnTo>
                <a:lnTo>
                  <a:pt x="800246" y="424499"/>
                </a:lnTo>
                <a:lnTo>
                  <a:pt x="805813" y="437321"/>
                </a:lnTo>
                <a:lnTo>
                  <a:pt x="809375" y="451097"/>
                </a:lnTo>
                <a:lnTo>
                  <a:pt x="810756" y="465652"/>
                </a:lnTo>
                <a:lnTo>
                  <a:pt x="810767" y="467106"/>
                </a:lnTo>
                <a:lnTo>
                  <a:pt x="809637" y="482155"/>
                </a:lnTo>
                <a:lnTo>
                  <a:pt x="806361" y="496346"/>
                </a:lnTo>
                <a:lnTo>
                  <a:pt x="801109" y="509522"/>
                </a:lnTo>
                <a:lnTo>
                  <a:pt x="794052" y="521523"/>
                </a:lnTo>
                <a:lnTo>
                  <a:pt x="785363" y="532192"/>
                </a:lnTo>
                <a:lnTo>
                  <a:pt x="775211" y="541370"/>
                </a:lnTo>
                <a:lnTo>
                  <a:pt x="763768" y="548899"/>
                </a:lnTo>
                <a:lnTo>
                  <a:pt x="751205" y="554621"/>
                </a:lnTo>
                <a:lnTo>
                  <a:pt x="737693" y="558378"/>
                </a:lnTo>
                <a:lnTo>
                  <a:pt x="723403" y="560011"/>
                </a:lnTo>
                <a:lnTo>
                  <a:pt x="720089" y="560070"/>
                </a:lnTo>
                <a:lnTo>
                  <a:pt x="705793" y="558928"/>
                </a:lnTo>
                <a:lnTo>
                  <a:pt x="692202" y="555610"/>
                </a:lnTo>
                <a:lnTo>
                  <a:pt x="679496" y="550276"/>
                </a:lnTo>
                <a:lnTo>
                  <a:pt x="667851" y="543086"/>
                </a:lnTo>
                <a:lnTo>
                  <a:pt x="657445" y="534200"/>
                </a:lnTo>
                <a:lnTo>
                  <a:pt x="648456" y="523779"/>
                </a:lnTo>
                <a:lnTo>
                  <a:pt x="641061" y="511982"/>
                </a:lnTo>
                <a:lnTo>
                  <a:pt x="635437" y="498969"/>
                </a:lnTo>
                <a:lnTo>
                  <a:pt x="631761" y="484902"/>
                </a:lnTo>
                <a:lnTo>
                  <a:pt x="630213" y="469940"/>
                </a:lnTo>
                <a:lnTo>
                  <a:pt x="630173" y="467106"/>
                </a:lnTo>
                <a:lnTo>
                  <a:pt x="631341" y="452425"/>
                </a:lnTo>
                <a:lnTo>
                  <a:pt x="634721" y="438511"/>
                </a:lnTo>
                <a:lnTo>
                  <a:pt x="640129" y="425546"/>
                </a:lnTo>
                <a:lnTo>
                  <a:pt x="647380" y="413708"/>
                </a:lnTo>
                <a:lnTo>
                  <a:pt x="656290" y="403177"/>
                </a:lnTo>
                <a:lnTo>
                  <a:pt x="666675" y="394134"/>
                </a:lnTo>
                <a:lnTo>
                  <a:pt x="678351" y="386758"/>
                </a:lnTo>
                <a:lnTo>
                  <a:pt x="691132" y="381229"/>
                </a:lnTo>
                <a:lnTo>
                  <a:pt x="666343" y="382547"/>
                </a:lnTo>
                <a:lnTo>
                  <a:pt x="655257" y="390619"/>
                </a:lnTo>
                <a:lnTo>
                  <a:pt x="645418" y="400148"/>
                </a:lnTo>
                <a:lnTo>
                  <a:pt x="636979" y="411010"/>
                </a:lnTo>
                <a:lnTo>
                  <a:pt x="630092" y="423082"/>
                </a:lnTo>
                <a:lnTo>
                  <a:pt x="624912" y="436240"/>
                </a:lnTo>
                <a:lnTo>
                  <a:pt x="621591" y="450363"/>
                </a:lnTo>
                <a:lnTo>
                  <a:pt x="620282" y="465325"/>
                </a:lnTo>
                <a:lnTo>
                  <a:pt x="620267" y="467106"/>
                </a:lnTo>
                <a:lnTo>
                  <a:pt x="621608" y="480452"/>
                </a:lnTo>
                <a:lnTo>
                  <a:pt x="624603" y="492292"/>
                </a:lnTo>
                <a:lnTo>
                  <a:pt x="624839" y="493014"/>
                </a:lnTo>
                <a:close/>
              </a:path>
              <a:path w="1144524" h="810006">
                <a:moveTo>
                  <a:pt x="704835" y="377726"/>
                </a:moveTo>
                <a:lnTo>
                  <a:pt x="719275" y="376431"/>
                </a:lnTo>
                <a:lnTo>
                  <a:pt x="720089" y="376428"/>
                </a:lnTo>
                <a:lnTo>
                  <a:pt x="678522" y="376054"/>
                </a:lnTo>
                <a:lnTo>
                  <a:pt x="666343" y="382547"/>
                </a:lnTo>
                <a:lnTo>
                  <a:pt x="691132" y="381229"/>
                </a:lnTo>
                <a:lnTo>
                  <a:pt x="704835" y="377726"/>
                </a:lnTo>
                <a:close/>
              </a:path>
              <a:path w="1144524" h="810006">
                <a:moveTo>
                  <a:pt x="57634" y="445034"/>
                </a:moveTo>
                <a:lnTo>
                  <a:pt x="71627" y="443484"/>
                </a:lnTo>
                <a:lnTo>
                  <a:pt x="32665" y="445415"/>
                </a:lnTo>
                <a:lnTo>
                  <a:pt x="22037" y="454027"/>
                </a:lnTo>
                <a:lnTo>
                  <a:pt x="13131" y="464599"/>
                </a:lnTo>
                <a:lnTo>
                  <a:pt x="6275" y="476909"/>
                </a:lnTo>
                <a:lnTo>
                  <a:pt x="1794" y="490733"/>
                </a:lnTo>
                <a:lnTo>
                  <a:pt x="16" y="505847"/>
                </a:lnTo>
                <a:lnTo>
                  <a:pt x="0" y="507492"/>
                </a:lnTo>
                <a:lnTo>
                  <a:pt x="1523" y="521549"/>
                </a:lnTo>
                <a:lnTo>
                  <a:pt x="9905" y="507492"/>
                </a:lnTo>
                <a:lnTo>
                  <a:pt x="11564" y="491953"/>
                </a:lnTo>
                <a:lnTo>
                  <a:pt x="16274" y="478146"/>
                </a:lnTo>
                <a:lnTo>
                  <a:pt x="23636" y="466310"/>
                </a:lnTo>
                <a:lnTo>
                  <a:pt x="33250" y="456687"/>
                </a:lnTo>
                <a:lnTo>
                  <a:pt x="44715" y="449515"/>
                </a:lnTo>
                <a:lnTo>
                  <a:pt x="57634" y="445034"/>
                </a:lnTo>
                <a:close/>
              </a:path>
              <a:path w="1144524" h="810006">
                <a:moveTo>
                  <a:pt x="1036164" y="299277"/>
                </a:moveTo>
                <a:lnTo>
                  <a:pt x="1020439" y="298407"/>
                </a:lnTo>
                <a:lnTo>
                  <a:pt x="1015745" y="302514"/>
                </a:lnTo>
                <a:lnTo>
                  <a:pt x="1024876" y="307079"/>
                </a:lnTo>
                <a:lnTo>
                  <a:pt x="1036164" y="299277"/>
                </a:lnTo>
                <a:close/>
              </a:path>
              <a:path w="1144524" h="810006">
                <a:moveTo>
                  <a:pt x="851613" y="10157"/>
                </a:moveTo>
                <a:lnTo>
                  <a:pt x="858773" y="9906"/>
                </a:lnTo>
                <a:lnTo>
                  <a:pt x="816884" y="8264"/>
                </a:lnTo>
                <a:lnTo>
                  <a:pt x="804438" y="14409"/>
                </a:lnTo>
                <a:lnTo>
                  <a:pt x="851613" y="10157"/>
                </a:lnTo>
                <a:close/>
              </a:path>
              <a:path w="1144524" h="810006">
                <a:moveTo>
                  <a:pt x="448721" y="792238"/>
                </a:moveTo>
                <a:lnTo>
                  <a:pt x="462376" y="790956"/>
                </a:lnTo>
                <a:lnTo>
                  <a:pt x="462533" y="790956"/>
                </a:lnTo>
                <a:lnTo>
                  <a:pt x="476983" y="792282"/>
                </a:lnTo>
                <a:lnTo>
                  <a:pt x="489699" y="796161"/>
                </a:lnTo>
                <a:lnTo>
                  <a:pt x="500450" y="802436"/>
                </a:lnTo>
                <a:lnTo>
                  <a:pt x="508253" y="810006"/>
                </a:lnTo>
                <a:lnTo>
                  <a:pt x="520445" y="810006"/>
                </a:lnTo>
                <a:lnTo>
                  <a:pt x="512262" y="800726"/>
                </a:lnTo>
                <a:lnTo>
                  <a:pt x="502243" y="792847"/>
                </a:lnTo>
                <a:lnTo>
                  <a:pt x="490666" y="786714"/>
                </a:lnTo>
                <a:lnTo>
                  <a:pt x="477806" y="782671"/>
                </a:lnTo>
                <a:lnTo>
                  <a:pt x="463940" y="781063"/>
                </a:lnTo>
                <a:lnTo>
                  <a:pt x="448817" y="781050"/>
                </a:lnTo>
                <a:lnTo>
                  <a:pt x="443483" y="784098"/>
                </a:lnTo>
                <a:lnTo>
                  <a:pt x="433983" y="752524"/>
                </a:lnTo>
                <a:lnTo>
                  <a:pt x="427146" y="729800"/>
                </a:lnTo>
                <a:lnTo>
                  <a:pt x="422534" y="714471"/>
                </a:lnTo>
                <a:lnTo>
                  <a:pt x="419709" y="705082"/>
                </a:lnTo>
                <a:lnTo>
                  <a:pt x="418233" y="700175"/>
                </a:lnTo>
                <a:lnTo>
                  <a:pt x="417575" y="697992"/>
                </a:lnTo>
                <a:lnTo>
                  <a:pt x="430572" y="692501"/>
                </a:lnTo>
                <a:lnTo>
                  <a:pt x="442257" y="685381"/>
                </a:lnTo>
                <a:lnTo>
                  <a:pt x="452489" y="676761"/>
                </a:lnTo>
                <a:lnTo>
                  <a:pt x="461130" y="666772"/>
                </a:lnTo>
                <a:lnTo>
                  <a:pt x="468041" y="655542"/>
                </a:lnTo>
                <a:lnTo>
                  <a:pt x="473083" y="643203"/>
                </a:lnTo>
                <a:lnTo>
                  <a:pt x="476115" y="629884"/>
                </a:lnTo>
                <a:lnTo>
                  <a:pt x="466510" y="631256"/>
                </a:lnTo>
                <a:lnTo>
                  <a:pt x="462599" y="644606"/>
                </a:lnTo>
                <a:lnTo>
                  <a:pt x="456372" y="656960"/>
                </a:lnTo>
                <a:lnTo>
                  <a:pt x="448070" y="668013"/>
                </a:lnTo>
                <a:lnTo>
                  <a:pt x="437932" y="677458"/>
                </a:lnTo>
                <a:lnTo>
                  <a:pt x="426197" y="684987"/>
                </a:lnTo>
                <a:lnTo>
                  <a:pt x="413104" y="690295"/>
                </a:lnTo>
                <a:lnTo>
                  <a:pt x="398895" y="693074"/>
                </a:lnTo>
                <a:lnTo>
                  <a:pt x="391667" y="693420"/>
                </a:lnTo>
                <a:lnTo>
                  <a:pt x="377461" y="691992"/>
                </a:lnTo>
                <a:lnTo>
                  <a:pt x="363990" y="687913"/>
                </a:lnTo>
                <a:lnTo>
                  <a:pt x="351548" y="681483"/>
                </a:lnTo>
                <a:lnTo>
                  <a:pt x="340432" y="673005"/>
                </a:lnTo>
                <a:lnTo>
                  <a:pt x="330935" y="662781"/>
                </a:lnTo>
                <a:lnTo>
                  <a:pt x="323352" y="651114"/>
                </a:lnTo>
                <a:lnTo>
                  <a:pt x="317979" y="638306"/>
                </a:lnTo>
                <a:lnTo>
                  <a:pt x="315110" y="624658"/>
                </a:lnTo>
                <a:lnTo>
                  <a:pt x="314705" y="617220"/>
                </a:lnTo>
                <a:lnTo>
                  <a:pt x="316134" y="602624"/>
                </a:lnTo>
                <a:lnTo>
                  <a:pt x="320222" y="589020"/>
                </a:lnTo>
                <a:lnTo>
                  <a:pt x="326675" y="576641"/>
                </a:lnTo>
                <a:lnTo>
                  <a:pt x="335198" y="565725"/>
                </a:lnTo>
                <a:lnTo>
                  <a:pt x="345497" y="556507"/>
                </a:lnTo>
                <a:lnTo>
                  <a:pt x="357276" y="549222"/>
                </a:lnTo>
                <a:lnTo>
                  <a:pt x="370241" y="544108"/>
                </a:lnTo>
                <a:lnTo>
                  <a:pt x="384096" y="541399"/>
                </a:lnTo>
                <a:lnTo>
                  <a:pt x="391667" y="541020"/>
                </a:lnTo>
                <a:lnTo>
                  <a:pt x="425157" y="537375"/>
                </a:lnTo>
                <a:lnTo>
                  <a:pt x="412562" y="533470"/>
                </a:lnTo>
                <a:lnTo>
                  <a:pt x="399233" y="531414"/>
                </a:lnTo>
                <a:lnTo>
                  <a:pt x="391667" y="531114"/>
                </a:lnTo>
                <a:lnTo>
                  <a:pt x="377599" y="532228"/>
                </a:lnTo>
                <a:lnTo>
                  <a:pt x="364226" y="535461"/>
                </a:lnTo>
                <a:lnTo>
                  <a:pt x="351757" y="540651"/>
                </a:lnTo>
                <a:lnTo>
                  <a:pt x="340397" y="547634"/>
                </a:lnTo>
                <a:lnTo>
                  <a:pt x="330354" y="556247"/>
                </a:lnTo>
                <a:lnTo>
                  <a:pt x="321834" y="566326"/>
                </a:lnTo>
                <a:lnTo>
                  <a:pt x="315044" y="577707"/>
                </a:lnTo>
                <a:lnTo>
                  <a:pt x="312419" y="583692"/>
                </a:lnTo>
                <a:lnTo>
                  <a:pt x="279229" y="571133"/>
                </a:lnTo>
                <a:lnTo>
                  <a:pt x="250691" y="560335"/>
                </a:lnTo>
                <a:lnTo>
                  <a:pt x="226454" y="551164"/>
                </a:lnTo>
                <a:lnTo>
                  <a:pt x="206168" y="543488"/>
                </a:lnTo>
                <a:lnTo>
                  <a:pt x="189480" y="537174"/>
                </a:lnTo>
                <a:lnTo>
                  <a:pt x="176040" y="532088"/>
                </a:lnTo>
                <a:lnTo>
                  <a:pt x="165496" y="528099"/>
                </a:lnTo>
                <a:lnTo>
                  <a:pt x="157496" y="525072"/>
                </a:lnTo>
                <a:lnTo>
                  <a:pt x="151689" y="522875"/>
                </a:lnTo>
                <a:lnTo>
                  <a:pt x="147725" y="521375"/>
                </a:lnTo>
                <a:lnTo>
                  <a:pt x="143915" y="519933"/>
                </a:lnTo>
                <a:lnTo>
                  <a:pt x="143255" y="519684"/>
                </a:lnTo>
                <a:lnTo>
                  <a:pt x="143255" y="507492"/>
                </a:lnTo>
                <a:lnTo>
                  <a:pt x="141870" y="492255"/>
                </a:lnTo>
                <a:lnTo>
                  <a:pt x="137880" y="478286"/>
                </a:lnTo>
                <a:lnTo>
                  <a:pt x="131534" y="465808"/>
                </a:lnTo>
                <a:lnTo>
                  <a:pt x="123081" y="455043"/>
                </a:lnTo>
                <a:lnTo>
                  <a:pt x="112770" y="446216"/>
                </a:lnTo>
                <a:lnTo>
                  <a:pt x="100852" y="439550"/>
                </a:lnTo>
                <a:lnTo>
                  <a:pt x="87573" y="435268"/>
                </a:lnTo>
                <a:lnTo>
                  <a:pt x="73184" y="433593"/>
                </a:lnTo>
                <a:lnTo>
                  <a:pt x="71627" y="433578"/>
                </a:lnTo>
                <a:lnTo>
                  <a:pt x="57787" y="434967"/>
                </a:lnTo>
                <a:lnTo>
                  <a:pt x="44691" y="438988"/>
                </a:lnTo>
                <a:lnTo>
                  <a:pt x="32665" y="445415"/>
                </a:lnTo>
                <a:lnTo>
                  <a:pt x="71627" y="443484"/>
                </a:lnTo>
                <a:lnTo>
                  <a:pt x="86279" y="445011"/>
                </a:lnTo>
                <a:lnTo>
                  <a:pt x="99523" y="449437"/>
                </a:lnTo>
                <a:lnTo>
                  <a:pt x="111060" y="456524"/>
                </a:lnTo>
                <a:lnTo>
                  <a:pt x="120588" y="466039"/>
                </a:lnTo>
                <a:lnTo>
                  <a:pt x="127806" y="477746"/>
                </a:lnTo>
                <a:lnTo>
                  <a:pt x="132413" y="491408"/>
                </a:lnTo>
                <a:lnTo>
                  <a:pt x="134108" y="506790"/>
                </a:lnTo>
                <a:lnTo>
                  <a:pt x="134111" y="507492"/>
                </a:lnTo>
                <a:lnTo>
                  <a:pt x="132492" y="521632"/>
                </a:lnTo>
                <a:lnTo>
                  <a:pt x="127844" y="534689"/>
                </a:lnTo>
                <a:lnTo>
                  <a:pt x="120486" y="546247"/>
                </a:lnTo>
                <a:lnTo>
                  <a:pt x="110736" y="555892"/>
                </a:lnTo>
                <a:lnTo>
                  <a:pt x="98912" y="563209"/>
                </a:lnTo>
                <a:lnTo>
                  <a:pt x="85331" y="567784"/>
                </a:lnTo>
                <a:lnTo>
                  <a:pt x="71627" y="569214"/>
                </a:lnTo>
                <a:lnTo>
                  <a:pt x="57402" y="567493"/>
                </a:lnTo>
                <a:lnTo>
                  <a:pt x="44277" y="562615"/>
                </a:lnTo>
                <a:lnTo>
                  <a:pt x="32674" y="555000"/>
                </a:lnTo>
                <a:lnTo>
                  <a:pt x="23016" y="545072"/>
                </a:lnTo>
                <a:lnTo>
                  <a:pt x="15725" y="533252"/>
                </a:lnTo>
                <a:lnTo>
                  <a:pt x="11223" y="519963"/>
                </a:lnTo>
                <a:lnTo>
                  <a:pt x="9905" y="507492"/>
                </a:lnTo>
                <a:lnTo>
                  <a:pt x="1523" y="521549"/>
                </a:lnTo>
                <a:lnTo>
                  <a:pt x="5867" y="534833"/>
                </a:lnTo>
                <a:lnTo>
                  <a:pt x="12688" y="547001"/>
                </a:lnTo>
                <a:lnTo>
                  <a:pt x="21644" y="557711"/>
                </a:lnTo>
                <a:lnTo>
                  <a:pt x="32392" y="566620"/>
                </a:lnTo>
                <a:lnTo>
                  <a:pt x="44591" y="573386"/>
                </a:lnTo>
                <a:lnTo>
                  <a:pt x="57897" y="577666"/>
                </a:lnTo>
                <a:lnTo>
                  <a:pt x="71627" y="579120"/>
                </a:lnTo>
                <a:lnTo>
                  <a:pt x="86010" y="577757"/>
                </a:lnTo>
                <a:lnTo>
                  <a:pt x="99224" y="573849"/>
                </a:lnTo>
                <a:lnTo>
                  <a:pt x="111106" y="567664"/>
                </a:lnTo>
                <a:lnTo>
                  <a:pt x="121490" y="559469"/>
                </a:lnTo>
                <a:lnTo>
                  <a:pt x="130214" y="549533"/>
                </a:lnTo>
                <a:lnTo>
                  <a:pt x="137113" y="538123"/>
                </a:lnTo>
                <a:lnTo>
                  <a:pt x="140969" y="528828"/>
                </a:lnTo>
                <a:lnTo>
                  <a:pt x="174114" y="541518"/>
                </a:lnTo>
                <a:lnTo>
                  <a:pt x="202619" y="552432"/>
                </a:lnTo>
                <a:lnTo>
                  <a:pt x="226835" y="561704"/>
                </a:lnTo>
                <a:lnTo>
                  <a:pt x="247111" y="569467"/>
                </a:lnTo>
                <a:lnTo>
                  <a:pt x="263796" y="575856"/>
                </a:lnTo>
                <a:lnTo>
                  <a:pt x="277242" y="581004"/>
                </a:lnTo>
                <a:lnTo>
                  <a:pt x="287797" y="585045"/>
                </a:lnTo>
                <a:lnTo>
                  <a:pt x="295811" y="588114"/>
                </a:lnTo>
                <a:lnTo>
                  <a:pt x="301634" y="590343"/>
                </a:lnTo>
                <a:lnTo>
                  <a:pt x="305617" y="591868"/>
                </a:lnTo>
                <a:lnTo>
                  <a:pt x="309458" y="593339"/>
                </a:lnTo>
                <a:lnTo>
                  <a:pt x="310133" y="593598"/>
                </a:lnTo>
                <a:lnTo>
                  <a:pt x="307847" y="600456"/>
                </a:lnTo>
                <a:lnTo>
                  <a:pt x="305561" y="607314"/>
                </a:lnTo>
                <a:lnTo>
                  <a:pt x="305561" y="617220"/>
                </a:lnTo>
                <a:lnTo>
                  <a:pt x="306851" y="631732"/>
                </a:lnTo>
                <a:lnTo>
                  <a:pt x="310557" y="645444"/>
                </a:lnTo>
                <a:lnTo>
                  <a:pt x="316440" y="658153"/>
                </a:lnTo>
                <a:lnTo>
                  <a:pt x="324256" y="669662"/>
                </a:lnTo>
                <a:lnTo>
                  <a:pt x="333764" y="679769"/>
                </a:lnTo>
                <a:lnTo>
                  <a:pt x="344722" y="688276"/>
                </a:lnTo>
                <a:lnTo>
                  <a:pt x="356889" y="694982"/>
                </a:lnTo>
                <a:lnTo>
                  <a:pt x="370022" y="699688"/>
                </a:lnTo>
                <a:lnTo>
                  <a:pt x="383881" y="702195"/>
                </a:lnTo>
                <a:lnTo>
                  <a:pt x="391667" y="702564"/>
                </a:lnTo>
                <a:lnTo>
                  <a:pt x="398525" y="702564"/>
                </a:lnTo>
                <a:lnTo>
                  <a:pt x="403097" y="700278"/>
                </a:lnTo>
                <a:lnTo>
                  <a:pt x="407669" y="700278"/>
                </a:lnTo>
                <a:lnTo>
                  <a:pt x="417428" y="731785"/>
                </a:lnTo>
                <a:lnTo>
                  <a:pt x="424459" y="754482"/>
                </a:lnTo>
                <a:lnTo>
                  <a:pt x="429207" y="769814"/>
                </a:lnTo>
                <a:lnTo>
                  <a:pt x="432122" y="779225"/>
                </a:lnTo>
                <a:lnTo>
                  <a:pt x="433651" y="784160"/>
                </a:lnTo>
                <a:lnTo>
                  <a:pt x="434339" y="786384"/>
                </a:lnTo>
                <a:lnTo>
                  <a:pt x="422905" y="792480"/>
                </a:lnTo>
                <a:lnTo>
                  <a:pt x="413225" y="800847"/>
                </a:lnTo>
                <a:lnTo>
                  <a:pt x="405383" y="810006"/>
                </a:lnTo>
                <a:lnTo>
                  <a:pt x="415289" y="810006"/>
                </a:lnTo>
                <a:lnTo>
                  <a:pt x="425107" y="801905"/>
                </a:lnTo>
                <a:lnTo>
                  <a:pt x="436275" y="795935"/>
                </a:lnTo>
                <a:lnTo>
                  <a:pt x="448721" y="792238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0" name="object 40"/>
          <p:cNvSpPr/>
          <p:nvPr/>
        </p:nvSpPr>
        <p:spPr>
          <a:xfrm>
            <a:off x="5666232" y="4534204"/>
            <a:ext cx="3382517" cy="1170432"/>
          </a:xfrm>
          <a:custGeom>
            <a:avLst/>
            <a:gdLst/>
            <a:ahLst/>
            <a:cxnLst/>
            <a:rect l="l" t="t" r="r" b="b"/>
            <a:pathLst>
              <a:path w="3382517" h="1170432">
                <a:moveTo>
                  <a:pt x="653050" y="903385"/>
                </a:moveTo>
                <a:lnTo>
                  <a:pt x="667550" y="902053"/>
                </a:lnTo>
                <a:lnTo>
                  <a:pt x="674369" y="901903"/>
                </a:lnTo>
                <a:lnTo>
                  <a:pt x="727011" y="900779"/>
                </a:lnTo>
                <a:lnTo>
                  <a:pt x="714573" y="897266"/>
                </a:lnTo>
                <a:lnTo>
                  <a:pt x="701606" y="894754"/>
                </a:lnTo>
                <a:lnTo>
                  <a:pt x="688116" y="893250"/>
                </a:lnTo>
                <a:lnTo>
                  <a:pt x="674369" y="892759"/>
                </a:lnTo>
                <a:lnTo>
                  <a:pt x="659779" y="893420"/>
                </a:lnTo>
                <a:lnTo>
                  <a:pt x="645536" y="895367"/>
                </a:lnTo>
                <a:lnTo>
                  <a:pt x="631702" y="898545"/>
                </a:lnTo>
                <a:lnTo>
                  <a:pt x="618343" y="902900"/>
                </a:lnTo>
                <a:lnTo>
                  <a:pt x="605522" y="908378"/>
                </a:lnTo>
                <a:lnTo>
                  <a:pt x="593303" y="914925"/>
                </a:lnTo>
                <a:lnTo>
                  <a:pt x="581749" y="922485"/>
                </a:lnTo>
                <a:lnTo>
                  <a:pt x="570924" y="931004"/>
                </a:lnTo>
                <a:lnTo>
                  <a:pt x="560891" y="940429"/>
                </a:lnTo>
                <a:lnTo>
                  <a:pt x="551716" y="950704"/>
                </a:lnTo>
                <a:lnTo>
                  <a:pt x="543460" y="961776"/>
                </a:lnTo>
                <a:lnTo>
                  <a:pt x="536189" y="973590"/>
                </a:lnTo>
                <a:lnTo>
                  <a:pt x="529966" y="986091"/>
                </a:lnTo>
                <a:lnTo>
                  <a:pt x="524854" y="999225"/>
                </a:lnTo>
                <a:lnTo>
                  <a:pt x="520917" y="1012938"/>
                </a:lnTo>
                <a:lnTo>
                  <a:pt x="518220" y="1027175"/>
                </a:lnTo>
                <a:lnTo>
                  <a:pt x="516825" y="1041883"/>
                </a:lnTo>
                <a:lnTo>
                  <a:pt x="516635" y="1049731"/>
                </a:lnTo>
                <a:lnTo>
                  <a:pt x="516635" y="1056589"/>
                </a:lnTo>
                <a:lnTo>
                  <a:pt x="475554" y="1051481"/>
                </a:lnTo>
                <a:lnTo>
                  <a:pt x="438578" y="1046883"/>
                </a:lnTo>
                <a:lnTo>
                  <a:pt x="405490" y="1042769"/>
                </a:lnTo>
                <a:lnTo>
                  <a:pt x="376074" y="1039112"/>
                </a:lnTo>
                <a:lnTo>
                  <a:pt x="350115" y="1035884"/>
                </a:lnTo>
                <a:lnTo>
                  <a:pt x="327396" y="1033059"/>
                </a:lnTo>
                <a:lnTo>
                  <a:pt x="307701" y="1030610"/>
                </a:lnTo>
                <a:lnTo>
                  <a:pt x="290815" y="1028511"/>
                </a:lnTo>
                <a:lnTo>
                  <a:pt x="276521" y="1026733"/>
                </a:lnTo>
                <a:lnTo>
                  <a:pt x="264604" y="1025252"/>
                </a:lnTo>
                <a:lnTo>
                  <a:pt x="254847" y="1024038"/>
                </a:lnTo>
                <a:lnTo>
                  <a:pt x="247034" y="1023067"/>
                </a:lnTo>
                <a:lnTo>
                  <a:pt x="240949" y="1022310"/>
                </a:lnTo>
                <a:lnTo>
                  <a:pt x="236376" y="1021742"/>
                </a:lnTo>
                <a:lnTo>
                  <a:pt x="233100" y="1021335"/>
                </a:lnTo>
                <a:lnTo>
                  <a:pt x="229572" y="1020896"/>
                </a:lnTo>
                <a:lnTo>
                  <a:pt x="228599" y="1020775"/>
                </a:lnTo>
                <a:lnTo>
                  <a:pt x="227136" y="1006182"/>
                </a:lnTo>
                <a:lnTo>
                  <a:pt x="223923" y="992252"/>
                </a:lnTo>
                <a:lnTo>
                  <a:pt x="219075" y="979089"/>
                </a:lnTo>
                <a:lnTo>
                  <a:pt x="212708" y="966795"/>
                </a:lnTo>
                <a:lnTo>
                  <a:pt x="204934" y="955471"/>
                </a:lnTo>
                <a:lnTo>
                  <a:pt x="195867" y="945221"/>
                </a:lnTo>
                <a:lnTo>
                  <a:pt x="185623" y="936146"/>
                </a:lnTo>
                <a:lnTo>
                  <a:pt x="174315" y="928349"/>
                </a:lnTo>
                <a:lnTo>
                  <a:pt x="162057" y="921931"/>
                </a:lnTo>
                <a:lnTo>
                  <a:pt x="148963" y="916996"/>
                </a:lnTo>
                <a:lnTo>
                  <a:pt x="135148" y="913645"/>
                </a:lnTo>
                <a:lnTo>
                  <a:pt x="120726" y="911981"/>
                </a:lnTo>
                <a:lnTo>
                  <a:pt x="114299" y="911809"/>
                </a:lnTo>
                <a:lnTo>
                  <a:pt x="99942" y="912710"/>
                </a:lnTo>
                <a:lnTo>
                  <a:pt x="86049" y="915345"/>
                </a:lnTo>
                <a:lnTo>
                  <a:pt x="72748" y="919615"/>
                </a:lnTo>
                <a:lnTo>
                  <a:pt x="60165" y="925420"/>
                </a:lnTo>
                <a:lnTo>
                  <a:pt x="89972" y="923736"/>
                </a:lnTo>
                <a:lnTo>
                  <a:pt x="104018" y="921442"/>
                </a:lnTo>
                <a:lnTo>
                  <a:pt x="114299" y="920953"/>
                </a:lnTo>
                <a:lnTo>
                  <a:pt x="128717" y="921918"/>
                </a:lnTo>
                <a:lnTo>
                  <a:pt x="142589" y="924739"/>
                </a:lnTo>
                <a:lnTo>
                  <a:pt x="155771" y="929306"/>
                </a:lnTo>
                <a:lnTo>
                  <a:pt x="168116" y="935507"/>
                </a:lnTo>
                <a:lnTo>
                  <a:pt x="179481" y="943230"/>
                </a:lnTo>
                <a:lnTo>
                  <a:pt x="189719" y="952366"/>
                </a:lnTo>
                <a:lnTo>
                  <a:pt x="198686" y="962803"/>
                </a:lnTo>
                <a:lnTo>
                  <a:pt x="206237" y="974429"/>
                </a:lnTo>
                <a:lnTo>
                  <a:pt x="212225" y="987135"/>
                </a:lnTo>
                <a:lnTo>
                  <a:pt x="216506" y="1000808"/>
                </a:lnTo>
                <a:lnTo>
                  <a:pt x="218935" y="1015338"/>
                </a:lnTo>
                <a:lnTo>
                  <a:pt x="219455" y="1026109"/>
                </a:lnTo>
                <a:lnTo>
                  <a:pt x="218422" y="1040562"/>
                </a:lnTo>
                <a:lnTo>
                  <a:pt x="215419" y="1054437"/>
                </a:lnTo>
                <a:lnTo>
                  <a:pt x="210594" y="1067594"/>
                </a:lnTo>
                <a:lnTo>
                  <a:pt x="204094" y="1079891"/>
                </a:lnTo>
                <a:lnTo>
                  <a:pt x="196065" y="1091187"/>
                </a:lnTo>
                <a:lnTo>
                  <a:pt x="186654" y="1101341"/>
                </a:lnTo>
                <a:lnTo>
                  <a:pt x="176008" y="1110212"/>
                </a:lnTo>
                <a:lnTo>
                  <a:pt x="164273" y="1117659"/>
                </a:lnTo>
                <a:lnTo>
                  <a:pt x="151598" y="1123541"/>
                </a:lnTo>
                <a:lnTo>
                  <a:pt x="138127" y="1127717"/>
                </a:lnTo>
                <a:lnTo>
                  <a:pt x="124009" y="1130046"/>
                </a:lnTo>
                <a:lnTo>
                  <a:pt x="114299" y="1130503"/>
                </a:lnTo>
                <a:lnTo>
                  <a:pt x="99831" y="1129485"/>
                </a:lnTo>
                <a:lnTo>
                  <a:pt x="85912" y="1126526"/>
                </a:lnTo>
                <a:lnTo>
                  <a:pt x="72689" y="1121767"/>
                </a:lnTo>
                <a:lnTo>
                  <a:pt x="60310" y="1115349"/>
                </a:lnTo>
                <a:lnTo>
                  <a:pt x="48922" y="1107412"/>
                </a:lnTo>
                <a:lnTo>
                  <a:pt x="38670" y="1098099"/>
                </a:lnTo>
                <a:lnTo>
                  <a:pt x="29703" y="1087549"/>
                </a:lnTo>
                <a:lnTo>
                  <a:pt x="22166" y="1075904"/>
                </a:lnTo>
                <a:lnTo>
                  <a:pt x="16206" y="1063306"/>
                </a:lnTo>
                <a:lnTo>
                  <a:pt x="11971" y="1049894"/>
                </a:lnTo>
                <a:lnTo>
                  <a:pt x="9607" y="1035811"/>
                </a:lnTo>
                <a:lnTo>
                  <a:pt x="9143" y="1026109"/>
                </a:lnTo>
                <a:lnTo>
                  <a:pt x="10170" y="1011038"/>
                </a:lnTo>
                <a:lnTo>
                  <a:pt x="13151" y="996746"/>
                </a:lnTo>
                <a:lnTo>
                  <a:pt x="17943" y="983342"/>
                </a:lnTo>
                <a:lnTo>
                  <a:pt x="24400" y="970938"/>
                </a:lnTo>
                <a:lnTo>
                  <a:pt x="32376" y="959645"/>
                </a:lnTo>
                <a:lnTo>
                  <a:pt x="41727" y="949575"/>
                </a:lnTo>
                <a:lnTo>
                  <a:pt x="52308" y="940838"/>
                </a:lnTo>
                <a:lnTo>
                  <a:pt x="37657" y="941237"/>
                </a:lnTo>
                <a:lnTo>
                  <a:pt x="27986" y="951049"/>
                </a:lnTo>
                <a:lnTo>
                  <a:pt x="19538" y="961997"/>
                </a:lnTo>
                <a:lnTo>
                  <a:pt x="12440" y="973981"/>
                </a:lnTo>
                <a:lnTo>
                  <a:pt x="6817" y="986901"/>
                </a:lnTo>
                <a:lnTo>
                  <a:pt x="2798" y="1000658"/>
                </a:lnTo>
                <a:lnTo>
                  <a:pt x="507" y="1015152"/>
                </a:lnTo>
                <a:lnTo>
                  <a:pt x="0" y="1026109"/>
                </a:lnTo>
                <a:lnTo>
                  <a:pt x="952" y="1040467"/>
                </a:lnTo>
                <a:lnTo>
                  <a:pt x="3726" y="1054359"/>
                </a:lnTo>
                <a:lnTo>
                  <a:pt x="8194" y="1067660"/>
                </a:lnTo>
                <a:lnTo>
                  <a:pt x="14230" y="1080243"/>
                </a:lnTo>
                <a:lnTo>
                  <a:pt x="21708" y="1091983"/>
                </a:lnTo>
                <a:lnTo>
                  <a:pt x="30502" y="1102751"/>
                </a:lnTo>
                <a:lnTo>
                  <a:pt x="40484" y="1112422"/>
                </a:lnTo>
                <a:lnTo>
                  <a:pt x="51529" y="1120871"/>
                </a:lnTo>
                <a:lnTo>
                  <a:pt x="63510" y="1127969"/>
                </a:lnTo>
                <a:lnTo>
                  <a:pt x="76301" y="1133591"/>
                </a:lnTo>
                <a:lnTo>
                  <a:pt x="89776" y="1137610"/>
                </a:lnTo>
                <a:lnTo>
                  <a:pt x="103808" y="1139901"/>
                </a:lnTo>
                <a:lnTo>
                  <a:pt x="114299" y="1140409"/>
                </a:lnTo>
                <a:lnTo>
                  <a:pt x="128917" y="1139476"/>
                </a:lnTo>
                <a:lnTo>
                  <a:pt x="142953" y="1136761"/>
                </a:lnTo>
                <a:lnTo>
                  <a:pt x="156306" y="1132393"/>
                </a:lnTo>
                <a:lnTo>
                  <a:pt x="168871" y="1126498"/>
                </a:lnTo>
                <a:lnTo>
                  <a:pt x="180545" y="1119204"/>
                </a:lnTo>
                <a:lnTo>
                  <a:pt x="191224" y="1110639"/>
                </a:lnTo>
                <a:lnTo>
                  <a:pt x="200805" y="1100928"/>
                </a:lnTo>
                <a:lnTo>
                  <a:pt x="209185" y="1090201"/>
                </a:lnTo>
                <a:lnTo>
                  <a:pt x="216260" y="1078584"/>
                </a:lnTo>
                <a:lnTo>
                  <a:pt x="221926" y="1066205"/>
                </a:lnTo>
                <a:lnTo>
                  <a:pt x="226080" y="1053190"/>
                </a:lnTo>
                <a:lnTo>
                  <a:pt x="228599" y="1039825"/>
                </a:lnTo>
                <a:lnTo>
                  <a:pt x="270007" y="1044933"/>
                </a:lnTo>
                <a:lnTo>
                  <a:pt x="307277" y="1049531"/>
                </a:lnTo>
                <a:lnTo>
                  <a:pt x="340628" y="1053645"/>
                </a:lnTo>
                <a:lnTo>
                  <a:pt x="370277" y="1057302"/>
                </a:lnTo>
                <a:lnTo>
                  <a:pt x="396442" y="1060530"/>
                </a:lnTo>
                <a:lnTo>
                  <a:pt x="419341" y="1063355"/>
                </a:lnTo>
                <a:lnTo>
                  <a:pt x="439192" y="1065803"/>
                </a:lnTo>
                <a:lnTo>
                  <a:pt x="456212" y="1067903"/>
                </a:lnTo>
                <a:lnTo>
                  <a:pt x="470619" y="1069680"/>
                </a:lnTo>
                <a:lnTo>
                  <a:pt x="482631" y="1071162"/>
                </a:lnTo>
                <a:lnTo>
                  <a:pt x="528073" y="1070882"/>
                </a:lnTo>
                <a:lnTo>
                  <a:pt x="526697" y="1056490"/>
                </a:lnTo>
                <a:lnTo>
                  <a:pt x="526541" y="1049731"/>
                </a:lnTo>
                <a:lnTo>
                  <a:pt x="527264" y="1034684"/>
                </a:lnTo>
                <a:lnTo>
                  <a:pt x="529386" y="1020136"/>
                </a:lnTo>
                <a:lnTo>
                  <a:pt x="532838" y="1006145"/>
                </a:lnTo>
                <a:lnTo>
                  <a:pt x="537552" y="992772"/>
                </a:lnTo>
                <a:lnTo>
                  <a:pt x="543459" y="980074"/>
                </a:lnTo>
                <a:lnTo>
                  <a:pt x="550491" y="968113"/>
                </a:lnTo>
                <a:lnTo>
                  <a:pt x="558579" y="956947"/>
                </a:lnTo>
                <a:lnTo>
                  <a:pt x="567654" y="946636"/>
                </a:lnTo>
                <a:lnTo>
                  <a:pt x="577647" y="937239"/>
                </a:lnTo>
                <a:lnTo>
                  <a:pt x="588490" y="928816"/>
                </a:lnTo>
                <a:lnTo>
                  <a:pt x="600114" y="921426"/>
                </a:lnTo>
                <a:lnTo>
                  <a:pt x="612451" y="915128"/>
                </a:lnTo>
                <a:lnTo>
                  <a:pt x="625432" y="909983"/>
                </a:lnTo>
                <a:lnTo>
                  <a:pt x="638988" y="906049"/>
                </a:lnTo>
                <a:lnTo>
                  <a:pt x="653050" y="903385"/>
                </a:lnTo>
                <a:close/>
              </a:path>
              <a:path w="3382517" h="1170432">
                <a:moveTo>
                  <a:pt x="89972" y="923736"/>
                </a:moveTo>
                <a:lnTo>
                  <a:pt x="60165" y="925420"/>
                </a:lnTo>
                <a:lnTo>
                  <a:pt x="48426" y="932661"/>
                </a:lnTo>
                <a:lnTo>
                  <a:pt x="37657" y="941237"/>
                </a:lnTo>
                <a:lnTo>
                  <a:pt x="52308" y="940838"/>
                </a:lnTo>
                <a:lnTo>
                  <a:pt x="63972" y="933545"/>
                </a:lnTo>
                <a:lnTo>
                  <a:pt x="76575" y="927807"/>
                </a:lnTo>
                <a:lnTo>
                  <a:pt x="89972" y="923736"/>
                </a:lnTo>
                <a:close/>
              </a:path>
              <a:path w="3382517" h="1170432">
                <a:moveTo>
                  <a:pt x="1807871" y="669897"/>
                </a:moveTo>
                <a:lnTo>
                  <a:pt x="1751076" y="671017"/>
                </a:lnTo>
                <a:lnTo>
                  <a:pt x="1766231" y="671653"/>
                </a:lnTo>
                <a:lnTo>
                  <a:pt x="1820170" y="674376"/>
                </a:lnTo>
                <a:lnTo>
                  <a:pt x="1807871" y="669897"/>
                </a:lnTo>
                <a:close/>
              </a:path>
              <a:path w="3382517" h="1170432">
                <a:moveTo>
                  <a:pt x="2125894" y="73546"/>
                </a:moveTo>
                <a:lnTo>
                  <a:pt x="2135366" y="71281"/>
                </a:lnTo>
                <a:lnTo>
                  <a:pt x="2138285" y="56792"/>
                </a:lnTo>
                <a:lnTo>
                  <a:pt x="2142979" y="43203"/>
                </a:lnTo>
                <a:lnTo>
                  <a:pt x="2149306" y="30622"/>
                </a:lnTo>
                <a:lnTo>
                  <a:pt x="2157127" y="19156"/>
                </a:lnTo>
                <a:lnTo>
                  <a:pt x="2166300" y="8913"/>
                </a:lnTo>
                <a:lnTo>
                  <a:pt x="2176685" y="0"/>
                </a:lnTo>
                <a:lnTo>
                  <a:pt x="2153581" y="9173"/>
                </a:lnTo>
                <a:lnTo>
                  <a:pt x="2145178" y="20139"/>
                </a:lnTo>
                <a:lnTo>
                  <a:pt x="2138091" y="32156"/>
                </a:lnTo>
                <a:lnTo>
                  <a:pt x="2132437" y="45128"/>
                </a:lnTo>
                <a:lnTo>
                  <a:pt x="2128333" y="58956"/>
                </a:lnTo>
                <a:lnTo>
                  <a:pt x="2125894" y="73546"/>
                </a:lnTo>
                <a:close/>
              </a:path>
              <a:path w="3382517" h="1170432">
                <a:moveTo>
                  <a:pt x="2839643" y="420939"/>
                </a:moveTo>
                <a:lnTo>
                  <a:pt x="2827249" y="417041"/>
                </a:lnTo>
                <a:lnTo>
                  <a:pt x="2782823" y="420319"/>
                </a:lnTo>
                <a:lnTo>
                  <a:pt x="2797533" y="420999"/>
                </a:lnTo>
                <a:lnTo>
                  <a:pt x="2839643" y="420939"/>
                </a:lnTo>
                <a:close/>
              </a:path>
              <a:path w="3382517" h="1170432">
                <a:moveTo>
                  <a:pt x="3178565" y="124364"/>
                </a:moveTo>
                <a:lnTo>
                  <a:pt x="3204400" y="115007"/>
                </a:lnTo>
                <a:lnTo>
                  <a:pt x="3216611" y="108108"/>
                </a:lnTo>
                <a:lnTo>
                  <a:pt x="3229810" y="102711"/>
                </a:lnTo>
                <a:lnTo>
                  <a:pt x="3243846" y="98921"/>
                </a:lnTo>
                <a:lnTo>
                  <a:pt x="3258567" y="96847"/>
                </a:lnTo>
                <a:lnTo>
                  <a:pt x="3212039" y="99702"/>
                </a:lnTo>
                <a:lnTo>
                  <a:pt x="3199835" y="106679"/>
                </a:lnTo>
                <a:lnTo>
                  <a:pt x="3188633" y="114932"/>
                </a:lnTo>
                <a:lnTo>
                  <a:pt x="3178565" y="124364"/>
                </a:lnTo>
                <a:close/>
              </a:path>
              <a:path w="3382517" h="1170432">
                <a:moveTo>
                  <a:pt x="2077211" y="498805"/>
                </a:moveTo>
                <a:lnTo>
                  <a:pt x="2078223" y="483485"/>
                </a:lnTo>
                <a:lnTo>
                  <a:pt x="2081163" y="468991"/>
                </a:lnTo>
                <a:lnTo>
                  <a:pt x="2085889" y="455426"/>
                </a:lnTo>
                <a:lnTo>
                  <a:pt x="2092259" y="442893"/>
                </a:lnTo>
                <a:lnTo>
                  <a:pt x="2100132" y="431496"/>
                </a:lnTo>
                <a:lnTo>
                  <a:pt x="2109364" y="421337"/>
                </a:lnTo>
                <a:lnTo>
                  <a:pt x="2119814" y="412520"/>
                </a:lnTo>
                <a:lnTo>
                  <a:pt x="2096431" y="421415"/>
                </a:lnTo>
                <a:lnTo>
                  <a:pt x="2088028" y="432381"/>
                </a:lnTo>
                <a:lnTo>
                  <a:pt x="2080941" y="444398"/>
                </a:lnTo>
                <a:lnTo>
                  <a:pt x="2075287" y="457370"/>
                </a:lnTo>
                <a:lnTo>
                  <a:pt x="2071183" y="471198"/>
                </a:lnTo>
                <a:lnTo>
                  <a:pt x="2068744" y="485788"/>
                </a:lnTo>
                <a:lnTo>
                  <a:pt x="2068067" y="498805"/>
                </a:lnTo>
                <a:lnTo>
                  <a:pt x="2069034" y="511432"/>
                </a:lnTo>
                <a:lnTo>
                  <a:pt x="2077732" y="509087"/>
                </a:lnTo>
                <a:lnTo>
                  <a:pt x="2077211" y="498805"/>
                </a:lnTo>
                <a:close/>
              </a:path>
              <a:path w="3382517" h="1170432">
                <a:moveTo>
                  <a:pt x="1027773" y="537222"/>
                </a:moveTo>
                <a:lnTo>
                  <a:pt x="1041871" y="533154"/>
                </a:lnTo>
                <a:lnTo>
                  <a:pt x="1010685" y="533023"/>
                </a:lnTo>
                <a:lnTo>
                  <a:pt x="996929" y="539416"/>
                </a:lnTo>
                <a:lnTo>
                  <a:pt x="983771" y="546820"/>
                </a:lnTo>
                <a:lnTo>
                  <a:pt x="971263" y="555187"/>
                </a:lnTo>
                <a:lnTo>
                  <a:pt x="959456" y="564470"/>
                </a:lnTo>
                <a:lnTo>
                  <a:pt x="976725" y="563581"/>
                </a:lnTo>
                <a:lnTo>
                  <a:pt x="988591" y="555573"/>
                </a:lnTo>
                <a:lnTo>
                  <a:pt x="1001085" y="548479"/>
                </a:lnTo>
                <a:lnTo>
                  <a:pt x="1014162" y="542346"/>
                </a:lnTo>
                <a:lnTo>
                  <a:pt x="1027773" y="537222"/>
                </a:lnTo>
                <a:close/>
              </a:path>
              <a:path w="3382517" h="1170432">
                <a:moveTo>
                  <a:pt x="535685" y="1495501"/>
                </a:moveTo>
                <a:lnTo>
                  <a:pt x="547877" y="1495501"/>
                </a:lnTo>
                <a:lnTo>
                  <a:pt x="541929" y="1485012"/>
                </a:lnTo>
                <a:lnTo>
                  <a:pt x="537633" y="1472804"/>
                </a:lnTo>
                <a:lnTo>
                  <a:pt x="535721" y="1459462"/>
                </a:lnTo>
                <a:lnTo>
                  <a:pt x="535685" y="1457401"/>
                </a:lnTo>
                <a:lnTo>
                  <a:pt x="537302" y="1442633"/>
                </a:lnTo>
                <a:lnTo>
                  <a:pt x="541897" y="1429135"/>
                </a:lnTo>
                <a:lnTo>
                  <a:pt x="549085" y="1417192"/>
                </a:lnTo>
                <a:lnTo>
                  <a:pt x="558481" y="1407089"/>
                </a:lnTo>
                <a:lnTo>
                  <a:pt x="569703" y="1399113"/>
                </a:lnTo>
                <a:lnTo>
                  <a:pt x="582364" y="1393548"/>
                </a:lnTo>
                <a:lnTo>
                  <a:pt x="596081" y="1390680"/>
                </a:lnTo>
                <a:lnTo>
                  <a:pt x="602741" y="1390345"/>
                </a:lnTo>
                <a:lnTo>
                  <a:pt x="617552" y="1391872"/>
                </a:lnTo>
                <a:lnTo>
                  <a:pt x="631017" y="1396261"/>
                </a:lnTo>
                <a:lnTo>
                  <a:pt x="642867" y="1403220"/>
                </a:lnTo>
                <a:lnTo>
                  <a:pt x="652834" y="1412460"/>
                </a:lnTo>
                <a:lnTo>
                  <a:pt x="660652" y="1423689"/>
                </a:lnTo>
                <a:lnTo>
                  <a:pt x="666050" y="1436618"/>
                </a:lnTo>
                <a:lnTo>
                  <a:pt x="668762" y="1450956"/>
                </a:lnTo>
                <a:lnTo>
                  <a:pt x="669035" y="1457401"/>
                </a:lnTo>
                <a:lnTo>
                  <a:pt x="667712" y="1470936"/>
                </a:lnTo>
                <a:lnTo>
                  <a:pt x="664038" y="1483410"/>
                </a:lnTo>
                <a:lnTo>
                  <a:pt x="658461" y="1494227"/>
                </a:lnTo>
                <a:lnTo>
                  <a:pt x="657605" y="1495501"/>
                </a:lnTo>
                <a:lnTo>
                  <a:pt x="669035" y="1495501"/>
                </a:lnTo>
                <a:lnTo>
                  <a:pt x="673832" y="1484826"/>
                </a:lnTo>
                <a:lnTo>
                  <a:pt x="677385" y="1472387"/>
                </a:lnTo>
                <a:lnTo>
                  <a:pt x="678927" y="1458796"/>
                </a:lnTo>
                <a:lnTo>
                  <a:pt x="678941" y="1457401"/>
                </a:lnTo>
                <a:lnTo>
                  <a:pt x="677584" y="1442735"/>
                </a:lnTo>
                <a:lnTo>
                  <a:pt x="673673" y="1429071"/>
                </a:lnTo>
                <a:lnTo>
                  <a:pt x="667446" y="1416647"/>
                </a:lnTo>
                <a:lnTo>
                  <a:pt x="659144" y="1405704"/>
                </a:lnTo>
                <a:lnTo>
                  <a:pt x="649006" y="1396481"/>
                </a:lnTo>
                <a:lnTo>
                  <a:pt x="637271" y="1389217"/>
                </a:lnTo>
                <a:lnTo>
                  <a:pt x="624178" y="1384152"/>
                </a:lnTo>
                <a:lnTo>
                  <a:pt x="609969" y="1381525"/>
                </a:lnTo>
                <a:lnTo>
                  <a:pt x="602741" y="1381201"/>
                </a:lnTo>
                <a:lnTo>
                  <a:pt x="607276" y="1345945"/>
                </a:lnTo>
                <a:lnTo>
                  <a:pt x="611190" y="1315517"/>
                </a:lnTo>
                <a:lnTo>
                  <a:pt x="614529" y="1289563"/>
                </a:lnTo>
                <a:lnTo>
                  <a:pt x="617338" y="1267725"/>
                </a:lnTo>
                <a:lnTo>
                  <a:pt x="619663" y="1249649"/>
                </a:lnTo>
                <a:lnTo>
                  <a:pt x="621550" y="1234979"/>
                </a:lnTo>
                <a:lnTo>
                  <a:pt x="623045" y="1223360"/>
                </a:lnTo>
                <a:lnTo>
                  <a:pt x="624193" y="1214435"/>
                </a:lnTo>
                <a:lnTo>
                  <a:pt x="625040" y="1207850"/>
                </a:lnTo>
                <a:lnTo>
                  <a:pt x="625632" y="1203249"/>
                </a:lnTo>
                <a:lnTo>
                  <a:pt x="626014" y="1200276"/>
                </a:lnTo>
                <a:lnTo>
                  <a:pt x="626363" y="1197559"/>
                </a:lnTo>
                <a:lnTo>
                  <a:pt x="638074" y="1201043"/>
                </a:lnTo>
                <a:lnTo>
                  <a:pt x="650470" y="1204046"/>
                </a:lnTo>
                <a:lnTo>
                  <a:pt x="663311" y="1206086"/>
                </a:lnTo>
                <a:lnTo>
                  <a:pt x="674369" y="1206703"/>
                </a:lnTo>
                <a:lnTo>
                  <a:pt x="689220" y="1206018"/>
                </a:lnTo>
                <a:lnTo>
                  <a:pt x="703654" y="1204003"/>
                </a:lnTo>
                <a:lnTo>
                  <a:pt x="717615" y="1200722"/>
                </a:lnTo>
                <a:lnTo>
                  <a:pt x="731044" y="1196237"/>
                </a:lnTo>
                <a:lnTo>
                  <a:pt x="743884" y="1190610"/>
                </a:lnTo>
                <a:lnTo>
                  <a:pt x="756079" y="1183903"/>
                </a:lnTo>
                <a:lnTo>
                  <a:pt x="767570" y="1176181"/>
                </a:lnTo>
                <a:lnTo>
                  <a:pt x="778301" y="1167504"/>
                </a:lnTo>
                <a:lnTo>
                  <a:pt x="788214" y="1157935"/>
                </a:lnTo>
                <a:lnTo>
                  <a:pt x="797251" y="1147537"/>
                </a:lnTo>
                <a:lnTo>
                  <a:pt x="805356" y="1136373"/>
                </a:lnTo>
                <a:lnTo>
                  <a:pt x="812471" y="1124504"/>
                </a:lnTo>
                <a:lnTo>
                  <a:pt x="818538" y="1111993"/>
                </a:lnTo>
                <a:lnTo>
                  <a:pt x="823500" y="1098904"/>
                </a:lnTo>
                <a:lnTo>
                  <a:pt x="827301" y="1085297"/>
                </a:lnTo>
                <a:lnTo>
                  <a:pt x="829882" y="1071237"/>
                </a:lnTo>
                <a:lnTo>
                  <a:pt x="831186" y="1056784"/>
                </a:lnTo>
                <a:lnTo>
                  <a:pt x="831341" y="1049731"/>
                </a:lnTo>
                <a:lnTo>
                  <a:pt x="830763" y="1035881"/>
                </a:lnTo>
                <a:lnTo>
                  <a:pt x="829076" y="1022568"/>
                </a:lnTo>
                <a:lnTo>
                  <a:pt x="826354" y="1009772"/>
                </a:lnTo>
                <a:lnTo>
                  <a:pt x="822667" y="997469"/>
                </a:lnTo>
                <a:lnTo>
                  <a:pt x="818090" y="985639"/>
                </a:lnTo>
                <a:lnTo>
                  <a:pt x="812694" y="974260"/>
                </a:lnTo>
                <a:lnTo>
                  <a:pt x="806553" y="963309"/>
                </a:lnTo>
                <a:lnTo>
                  <a:pt x="799737" y="952766"/>
                </a:lnTo>
                <a:lnTo>
                  <a:pt x="795527" y="946861"/>
                </a:lnTo>
                <a:lnTo>
                  <a:pt x="823778" y="925482"/>
                </a:lnTo>
                <a:lnTo>
                  <a:pt x="847978" y="907169"/>
                </a:lnTo>
                <a:lnTo>
                  <a:pt x="868439" y="891684"/>
                </a:lnTo>
                <a:lnTo>
                  <a:pt x="885477" y="878791"/>
                </a:lnTo>
                <a:lnTo>
                  <a:pt x="899403" y="868252"/>
                </a:lnTo>
                <a:lnTo>
                  <a:pt x="910532" y="859830"/>
                </a:lnTo>
                <a:lnTo>
                  <a:pt x="919178" y="853288"/>
                </a:lnTo>
                <a:lnTo>
                  <a:pt x="925653" y="848387"/>
                </a:lnTo>
                <a:lnTo>
                  <a:pt x="930273" y="844892"/>
                </a:lnTo>
                <a:lnTo>
                  <a:pt x="933349" y="842564"/>
                </a:lnTo>
                <a:lnTo>
                  <a:pt x="936128" y="840461"/>
                </a:lnTo>
                <a:lnTo>
                  <a:pt x="936497" y="840181"/>
                </a:lnTo>
                <a:lnTo>
                  <a:pt x="944867" y="849709"/>
                </a:lnTo>
                <a:lnTo>
                  <a:pt x="953890" y="858716"/>
                </a:lnTo>
                <a:lnTo>
                  <a:pt x="963530" y="867163"/>
                </a:lnTo>
                <a:lnTo>
                  <a:pt x="973746" y="875007"/>
                </a:lnTo>
                <a:lnTo>
                  <a:pt x="984501" y="882209"/>
                </a:lnTo>
                <a:lnTo>
                  <a:pt x="995756" y="888727"/>
                </a:lnTo>
                <a:lnTo>
                  <a:pt x="1007471" y="894522"/>
                </a:lnTo>
                <a:lnTo>
                  <a:pt x="1019609" y="899552"/>
                </a:lnTo>
                <a:lnTo>
                  <a:pt x="1032130" y="903776"/>
                </a:lnTo>
                <a:lnTo>
                  <a:pt x="1044997" y="907154"/>
                </a:lnTo>
                <a:lnTo>
                  <a:pt x="1058170" y="909645"/>
                </a:lnTo>
                <a:lnTo>
                  <a:pt x="1071610" y="911209"/>
                </a:lnTo>
                <a:lnTo>
                  <a:pt x="1085280" y="911804"/>
                </a:lnTo>
                <a:lnTo>
                  <a:pt x="1086611" y="911809"/>
                </a:lnTo>
                <a:lnTo>
                  <a:pt x="1100613" y="911302"/>
                </a:lnTo>
                <a:lnTo>
                  <a:pt x="1114349" y="909805"/>
                </a:lnTo>
                <a:lnTo>
                  <a:pt x="1127786" y="907351"/>
                </a:lnTo>
                <a:lnTo>
                  <a:pt x="1140893" y="903975"/>
                </a:lnTo>
                <a:lnTo>
                  <a:pt x="1153637" y="899712"/>
                </a:lnTo>
                <a:lnTo>
                  <a:pt x="1165985" y="894596"/>
                </a:lnTo>
                <a:lnTo>
                  <a:pt x="1177904" y="888661"/>
                </a:lnTo>
                <a:lnTo>
                  <a:pt x="1189362" y="881942"/>
                </a:lnTo>
                <a:lnTo>
                  <a:pt x="1200326" y="874473"/>
                </a:lnTo>
                <a:lnTo>
                  <a:pt x="1210764" y="866288"/>
                </a:lnTo>
                <a:lnTo>
                  <a:pt x="1220644" y="857422"/>
                </a:lnTo>
                <a:lnTo>
                  <a:pt x="1229931" y="847910"/>
                </a:lnTo>
                <a:lnTo>
                  <a:pt x="1238595" y="837785"/>
                </a:lnTo>
                <a:lnTo>
                  <a:pt x="1246602" y="827083"/>
                </a:lnTo>
                <a:lnTo>
                  <a:pt x="1253920" y="815837"/>
                </a:lnTo>
                <a:lnTo>
                  <a:pt x="1260516" y="804082"/>
                </a:lnTo>
                <a:lnTo>
                  <a:pt x="1266358" y="791852"/>
                </a:lnTo>
                <a:lnTo>
                  <a:pt x="1267205" y="792175"/>
                </a:lnTo>
                <a:lnTo>
                  <a:pt x="1311764" y="797609"/>
                </a:lnTo>
                <a:lnTo>
                  <a:pt x="1351871" y="802500"/>
                </a:lnTo>
                <a:lnTo>
                  <a:pt x="1387761" y="806877"/>
                </a:lnTo>
                <a:lnTo>
                  <a:pt x="1419666" y="810768"/>
                </a:lnTo>
                <a:lnTo>
                  <a:pt x="1447823" y="814201"/>
                </a:lnTo>
                <a:lnTo>
                  <a:pt x="1472465" y="817207"/>
                </a:lnTo>
                <a:lnTo>
                  <a:pt x="1493827" y="819812"/>
                </a:lnTo>
                <a:lnTo>
                  <a:pt x="1512143" y="822045"/>
                </a:lnTo>
                <a:lnTo>
                  <a:pt x="1527647" y="823936"/>
                </a:lnTo>
                <a:lnTo>
                  <a:pt x="1540573" y="825512"/>
                </a:lnTo>
                <a:lnTo>
                  <a:pt x="1551156" y="826803"/>
                </a:lnTo>
                <a:lnTo>
                  <a:pt x="1559631" y="827837"/>
                </a:lnTo>
                <a:lnTo>
                  <a:pt x="1566230" y="828641"/>
                </a:lnTo>
                <a:lnTo>
                  <a:pt x="1571190" y="829246"/>
                </a:lnTo>
                <a:lnTo>
                  <a:pt x="1574744" y="829680"/>
                </a:lnTo>
                <a:lnTo>
                  <a:pt x="1578571" y="830146"/>
                </a:lnTo>
                <a:lnTo>
                  <a:pt x="1579625" y="832561"/>
                </a:lnTo>
                <a:lnTo>
                  <a:pt x="1580251" y="847257"/>
                </a:lnTo>
                <a:lnTo>
                  <a:pt x="1582092" y="861642"/>
                </a:lnTo>
                <a:lnTo>
                  <a:pt x="1585095" y="875661"/>
                </a:lnTo>
                <a:lnTo>
                  <a:pt x="1589206" y="889263"/>
                </a:lnTo>
                <a:lnTo>
                  <a:pt x="1594371" y="902393"/>
                </a:lnTo>
                <a:lnTo>
                  <a:pt x="1600536" y="915000"/>
                </a:lnTo>
                <a:lnTo>
                  <a:pt x="1607649" y="927028"/>
                </a:lnTo>
                <a:lnTo>
                  <a:pt x="1615654" y="938427"/>
                </a:lnTo>
                <a:lnTo>
                  <a:pt x="1624499" y="949142"/>
                </a:lnTo>
                <a:lnTo>
                  <a:pt x="1634129" y="959120"/>
                </a:lnTo>
                <a:lnTo>
                  <a:pt x="1644491" y="968308"/>
                </a:lnTo>
                <a:lnTo>
                  <a:pt x="1655531" y="976654"/>
                </a:lnTo>
                <a:lnTo>
                  <a:pt x="1667196" y="984104"/>
                </a:lnTo>
                <a:lnTo>
                  <a:pt x="1679431" y="990605"/>
                </a:lnTo>
                <a:lnTo>
                  <a:pt x="1692183" y="996103"/>
                </a:lnTo>
                <a:lnTo>
                  <a:pt x="1705398" y="1000547"/>
                </a:lnTo>
                <a:lnTo>
                  <a:pt x="1719023" y="1003882"/>
                </a:lnTo>
                <a:lnTo>
                  <a:pt x="1733003" y="1006056"/>
                </a:lnTo>
                <a:lnTo>
                  <a:pt x="1747285" y="1007015"/>
                </a:lnTo>
                <a:lnTo>
                  <a:pt x="1751076" y="1007059"/>
                </a:lnTo>
                <a:lnTo>
                  <a:pt x="1765989" y="1006435"/>
                </a:lnTo>
                <a:lnTo>
                  <a:pt x="1780517" y="1004599"/>
                </a:lnTo>
                <a:lnTo>
                  <a:pt x="1794614" y="1001601"/>
                </a:lnTo>
                <a:lnTo>
                  <a:pt x="1808236" y="997496"/>
                </a:lnTo>
                <a:lnTo>
                  <a:pt x="1821336" y="992333"/>
                </a:lnTo>
                <a:lnTo>
                  <a:pt x="1833869" y="986166"/>
                </a:lnTo>
                <a:lnTo>
                  <a:pt x="1845791" y="979047"/>
                </a:lnTo>
                <a:lnTo>
                  <a:pt x="1857057" y="971027"/>
                </a:lnTo>
                <a:lnTo>
                  <a:pt x="1867620" y="962159"/>
                </a:lnTo>
                <a:lnTo>
                  <a:pt x="1877437" y="952494"/>
                </a:lnTo>
                <a:lnTo>
                  <a:pt x="1886461" y="942086"/>
                </a:lnTo>
                <a:lnTo>
                  <a:pt x="1894649" y="930985"/>
                </a:lnTo>
                <a:lnTo>
                  <a:pt x="1901953" y="919244"/>
                </a:lnTo>
                <a:lnTo>
                  <a:pt x="1908330" y="906915"/>
                </a:lnTo>
                <a:lnTo>
                  <a:pt x="1913734" y="894050"/>
                </a:lnTo>
                <a:lnTo>
                  <a:pt x="1918121" y="880702"/>
                </a:lnTo>
                <a:lnTo>
                  <a:pt x="1921444" y="866921"/>
                </a:lnTo>
                <a:lnTo>
                  <a:pt x="1923659" y="852761"/>
                </a:lnTo>
                <a:lnTo>
                  <a:pt x="1924720" y="838273"/>
                </a:lnTo>
                <a:lnTo>
                  <a:pt x="1924811" y="832561"/>
                </a:lnTo>
                <a:lnTo>
                  <a:pt x="1924282" y="818886"/>
                </a:lnTo>
                <a:lnTo>
                  <a:pt x="1922731" y="805624"/>
                </a:lnTo>
                <a:lnTo>
                  <a:pt x="1920216" y="792783"/>
                </a:lnTo>
                <a:lnTo>
                  <a:pt x="1916795" y="780371"/>
                </a:lnTo>
                <a:lnTo>
                  <a:pt x="1912524" y="768396"/>
                </a:lnTo>
                <a:lnTo>
                  <a:pt x="1907462" y="756866"/>
                </a:lnTo>
                <a:lnTo>
                  <a:pt x="1901665" y="745790"/>
                </a:lnTo>
                <a:lnTo>
                  <a:pt x="1895190" y="735175"/>
                </a:lnTo>
                <a:lnTo>
                  <a:pt x="1893569" y="732739"/>
                </a:lnTo>
                <a:lnTo>
                  <a:pt x="1922152" y="709590"/>
                </a:lnTo>
                <a:lnTo>
                  <a:pt x="1947880" y="688754"/>
                </a:lnTo>
                <a:lnTo>
                  <a:pt x="1970901" y="670109"/>
                </a:lnTo>
                <a:lnTo>
                  <a:pt x="1991368" y="653534"/>
                </a:lnTo>
                <a:lnTo>
                  <a:pt x="2009429" y="638906"/>
                </a:lnTo>
                <a:lnTo>
                  <a:pt x="2025236" y="626104"/>
                </a:lnTo>
                <a:lnTo>
                  <a:pt x="2038939" y="615006"/>
                </a:lnTo>
                <a:lnTo>
                  <a:pt x="2050688" y="605491"/>
                </a:lnTo>
                <a:lnTo>
                  <a:pt x="2060633" y="597437"/>
                </a:lnTo>
                <a:lnTo>
                  <a:pt x="2068925" y="590721"/>
                </a:lnTo>
                <a:lnTo>
                  <a:pt x="2075714" y="585223"/>
                </a:lnTo>
                <a:lnTo>
                  <a:pt x="2081150" y="580820"/>
                </a:lnTo>
                <a:lnTo>
                  <a:pt x="2085383" y="577392"/>
                </a:lnTo>
                <a:lnTo>
                  <a:pt x="2088565" y="574815"/>
                </a:lnTo>
                <a:lnTo>
                  <a:pt x="2092372" y="571731"/>
                </a:lnTo>
                <a:lnTo>
                  <a:pt x="2093976" y="570433"/>
                </a:lnTo>
                <a:lnTo>
                  <a:pt x="2102712" y="580241"/>
                </a:lnTo>
                <a:lnTo>
                  <a:pt x="2112368" y="588973"/>
                </a:lnTo>
                <a:lnTo>
                  <a:pt x="2122876" y="596541"/>
                </a:lnTo>
                <a:lnTo>
                  <a:pt x="2134166" y="602855"/>
                </a:lnTo>
                <a:lnTo>
                  <a:pt x="2146169" y="607828"/>
                </a:lnTo>
                <a:lnTo>
                  <a:pt x="2158818" y="611371"/>
                </a:lnTo>
                <a:lnTo>
                  <a:pt x="2172044" y="613397"/>
                </a:lnTo>
                <a:lnTo>
                  <a:pt x="2182367" y="613867"/>
                </a:lnTo>
                <a:lnTo>
                  <a:pt x="2196604" y="613010"/>
                </a:lnTo>
                <a:lnTo>
                  <a:pt x="2210403" y="610506"/>
                </a:lnTo>
                <a:lnTo>
                  <a:pt x="2223650" y="606452"/>
                </a:lnTo>
                <a:lnTo>
                  <a:pt x="2236231" y="600945"/>
                </a:lnTo>
                <a:lnTo>
                  <a:pt x="2248033" y="594084"/>
                </a:lnTo>
                <a:lnTo>
                  <a:pt x="2258940" y="585967"/>
                </a:lnTo>
                <a:lnTo>
                  <a:pt x="2268839" y="576692"/>
                </a:lnTo>
                <a:lnTo>
                  <a:pt x="2277615" y="566355"/>
                </a:lnTo>
                <a:lnTo>
                  <a:pt x="2285155" y="555056"/>
                </a:lnTo>
                <a:lnTo>
                  <a:pt x="2291344" y="542892"/>
                </a:lnTo>
                <a:lnTo>
                  <a:pt x="2296068" y="529961"/>
                </a:lnTo>
                <a:lnTo>
                  <a:pt x="2298954" y="517855"/>
                </a:lnTo>
                <a:lnTo>
                  <a:pt x="2344164" y="525354"/>
                </a:lnTo>
                <a:lnTo>
                  <a:pt x="2384858" y="532104"/>
                </a:lnTo>
                <a:lnTo>
                  <a:pt x="2421273" y="538143"/>
                </a:lnTo>
                <a:lnTo>
                  <a:pt x="2453646" y="543513"/>
                </a:lnTo>
                <a:lnTo>
                  <a:pt x="2482215" y="548252"/>
                </a:lnTo>
                <a:lnTo>
                  <a:pt x="2507217" y="552399"/>
                </a:lnTo>
                <a:lnTo>
                  <a:pt x="2528892" y="555994"/>
                </a:lnTo>
                <a:lnTo>
                  <a:pt x="2547475" y="559076"/>
                </a:lnTo>
                <a:lnTo>
                  <a:pt x="2563206" y="561685"/>
                </a:lnTo>
                <a:lnTo>
                  <a:pt x="2576321" y="563861"/>
                </a:lnTo>
                <a:lnTo>
                  <a:pt x="2587060" y="565642"/>
                </a:lnTo>
                <a:lnTo>
                  <a:pt x="2595658" y="567068"/>
                </a:lnTo>
                <a:lnTo>
                  <a:pt x="2602354" y="568179"/>
                </a:lnTo>
                <a:lnTo>
                  <a:pt x="2607387" y="569013"/>
                </a:lnTo>
                <a:lnTo>
                  <a:pt x="2610993" y="569611"/>
                </a:lnTo>
                <a:lnTo>
                  <a:pt x="2614876" y="570255"/>
                </a:lnTo>
                <a:lnTo>
                  <a:pt x="2613660" y="575005"/>
                </a:lnTo>
                <a:lnTo>
                  <a:pt x="2613660" y="580339"/>
                </a:lnTo>
                <a:lnTo>
                  <a:pt x="2614303" y="594745"/>
                </a:lnTo>
                <a:lnTo>
                  <a:pt x="2616199" y="608846"/>
                </a:lnTo>
                <a:lnTo>
                  <a:pt x="2619291" y="622585"/>
                </a:lnTo>
                <a:lnTo>
                  <a:pt x="2623527" y="635907"/>
                </a:lnTo>
                <a:lnTo>
                  <a:pt x="2628850" y="648755"/>
                </a:lnTo>
                <a:lnTo>
                  <a:pt x="2635207" y="661072"/>
                </a:lnTo>
                <a:lnTo>
                  <a:pt x="2642544" y="672801"/>
                </a:lnTo>
                <a:lnTo>
                  <a:pt x="2650805" y="683887"/>
                </a:lnTo>
                <a:lnTo>
                  <a:pt x="2659937" y="694272"/>
                </a:lnTo>
                <a:lnTo>
                  <a:pt x="2669885" y="703900"/>
                </a:lnTo>
                <a:lnTo>
                  <a:pt x="2680594" y="712715"/>
                </a:lnTo>
                <a:lnTo>
                  <a:pt x="2692010" y="720660"/>
                </a:lnTo>
                <a:lnTo>
                  <a:pt x="2704079" y="727678"/>
                </a:lnTo>
                <a:lnTo>
                  <a:pt x="2716747" y="733713"/>
                </a:lnTo>
                <a:lnTo>
                  <a:pt x="2729958" y="738708"/>
                </a:lnTo>
                <a:lnTo>
                  <a:pt x="2743658" y="742607"/>
                </a:lnTo>
                <a:lnTo>
                  <a:pt x="2757793" y="745354"/>
                </a:lnTo>
                <a:lnTo>
                  <a:pt x="2772309" y="746891"/>
                </a:lnTo>
                <a:lnTo>
                  <a:pt x="2782823" y="747217"/>
                </a:lnTo>
                <a:lnTo>
                  <a:pt x="2797685" y="746562"/>
                </a:lnTo>
                <a:lnTo>
                  <a:pt x="2812150" y="744634"/>
                </a:lnTo>
                <a:lnTo>
                  <a:pt x="2826169" y="741493"/>
                </a:lnTo>
                <a:lnTo>
                  <a:pt x="2839691" y="737196"/>
                </a:lnTo>
                <a:lnTo>
                  <a:pt x="2852667" y="731802"/>
                </a:lnTo>
                <a:lnTo>
                  <a:pt x="2865045" y="725368"/>
                </a:lnTo>
                <a:lnTo>
                  <a:pt x="2876777" y="717952"/>
                </a:lnTo>
                <a:lnTo>
                  <a:pt x="2887812" y="709614"/>
                </a:lnTo>
                <a:lnTo>
                  <a:pt x="2898098" y="700410"/>
                </a:lnTo>
                <a:lnTo>
                  <a:pt x="2907587" y="690399"/>
                </a:lnTo>
                <a:lnTo>
                  <a:pt x="2916228" y="679639"/>
                </a:lnTo>
                <a:lnTo>
                  <a:pt x="2923971" y="668188"/>
                </a:lnTo>
                <a:lnTo>
                  <a:pt x="2930766" y="656105"/>
                </a:lnTo>
                <a:lnTo>
                  <a:pt x="2936562" y="643446"/>
                </a:lnTo>
                <a:lnTo>
                  <a:pt x="2941309" y="630272"/>
                </a:lnTo>
                <a:lnTo>
                  <a:pt x="2944957" y="616639"/>
                </a:lnTo>
                <a:lnTo>
                  <a:pt x="2947455" y="602605"/>
                </a:lnTo>
                <a:lnTo>
                  <a:pt x="2948754" y="588229"/>
                </a:lnTo>
                <a:lnTo>
                  <a:pt x="2948940" y="580339"/>
                </a:lnTo>
                <a:lnTo>
                  <a:pt x="2948467" y="566996"/>
                </a:lnTo>
                <a:lnTo>
                  <a:pt x="2947061" y="553887"/>
                </a:lnTo>
                <a:lnTo>
                  <a:pt x="2944736" y="541057"/>
                </a:lnTo>
                <a:lnTo>
                  <a:pt x="2941506" y="528551"/>
                </a:lnTo>
                <a:lnTo>
                  <a:pt x="2937387" y="516414"/>
                </a:lnTo>
                <a:lnTo>
                  <a:pt x="2932394" y="504690"/>
                </a:lnTo>
                <a:lnTo>
                  <a:pt x="2926540" y="493423"/>
                </a:lnTo>
                <a:lnTo>
                  <a:pt x="2919842" y="482659"/>
                </a:lnTo>
                <a:lnTo>
                  <a:pt x="2916173" y="477469"/>
                </a:lnTo>
                <a:lnTo>
                  <a:pt x="2953886" y="447582"/>
                </a:lnTo>
                <a:lnTo>
                  <a:pt x="2987830" y="420681"/>
                </a:lnTo>
                <a:lnTo>
                  <a:pt x="3018204" y="396609"/>
                </a:lnTo>
                <a:lnTo>
                  <a:pt x="3045208" y="375209"/>
                </a:lnTo>
                <a:lnTo>
                  <a:pt x="3069038" y="356323"/>
                </a:lnTo>
                <a:lnTo>
                  <a:pt x="3089893" y="339795"/>
                </a:lnTo>
                <a:lnTo>
                  <a:pt x="3107973" y="325467"/>
                </a:lnTo>
                <a:lnTo>
                  <a:pt x="3123474" y="313182"/>
                </a:lnTo>
                <a:lnTo>
                  <a:pt x="3136596" y="302783"/>
                </a:lnTo>
                <a:lnTo>
                  <a:pt x="3147536" y="294113"/>
                </a:lnTo>
                <a:lnTo>
                  <a:pt x="3156493" y="287014"/>
                </a:lnTo>
                <a:lnTo>
                  <a:pt x="3163665" y="281330"/>
                </a:lnTo>
                <a:lnTo>
                  <a:pt x="3169251" y="276903"/>
                </a:lnTo>
                <a:lnTo>
                  <a:pt x="3173448" y="273577"/>
                </a:lnTo>
                <a:lnTo>
                  <a:pt x="3176456" y="271193"/>
                </a:lnTo>
                <a:lnTo>
                  <a:pt x="3179695" y="268626"/>
                </a:lnTo>
                <a:lnTo>
                  <a:pt x="3180587" y="267919"/>
                </a:lnTo>
                <a:lnTo>
                  <a:pt x="3190256" y="276841"/>
                </a:lnTo>
                <a:lnTo>
                  <a:pt x="3200451" y="284718"/>
                </a:lnTo>
                <a:lnTo>
                  <a:pt x="3211217" y="291476"/>
                </a:lnTo>
                <a:lnTo>
                  <a:pt x="3222597" y="297039"/>
                </a:lnTo>
                <a:lnTo>
                  <a:pt x="3234633" y="301333"/>
                </a:lnTo>
                <a:lnTo>
                  <a:pt x="3247368" y="304281"/>
                </a:lnTo>
                <a:lnTo>
                  <a:pt x="3260845" y="305810"/>
                </a:lnTo>
                <a:lnTo>
                  <a:pt x="3268217" y="306019"/>
                </a:lnTo>
                <a:lnTo>
                  <a:pt x="3283016" y="305071"/>
                </a:lnTo>
                <a:lnTo>
                  <a:pt x="3297276" y="302311"/>
                </a:lnTo>
                <a:lnTo>
                  <a:pt x="3310870" y="297867"/>
                </a:lnTo>
                <a:lnTo>
                  <a:pt x="3323672" y="291866"/>
                </a:lnTo>
                <a:lnTo>
                  <a:pt x="3335554" y="284434"/>
                </a:lnTo>
                <a:lnTo>
                  <a:pt x="3346389" y="275700"/>
                </a:lnTo>
                <a:lnTo>
                  <a:pt x="3356050" y="265790"/>
                </a:lnTo>
                <a:lnTo>
                  <a:pt x="3364409" y="254831"/>
                </a:lnTo>
                <a:lnTo>
                  <a:pt x="3371341" y="242950"/>
                </a:lnTo>
                <a:lnTo>
                  <a:pt x="3376717" y="230276"/>
                </a:lnTo>
                <a:lnTo>
                  <a:pt x="3380410" y="216933"/>
                </a:lnTo>
                <a:lnTo>
                  <a:pt x="3382294" y="203051"/>
                </a:lnTo>
                <a:lnTo>
                  <a:pt x="3382517" y="196291"/>
                </a:lnTo>
                <a:lnTo>
                  <a:pt x="3381540" y="181731"/>
                </a:lnTo>
                <a:lnTo>
                  <a:pt x="3378692" y="167806"/>
                </a:lnTo>
                <a:lnTo>
                  <a:pt x="3374101" y="154621"/>
                </a:lnTo>
                <a:lnTo>
                  <a:pt x="3367894" y="142284"/>
                </a:lnTo>
                <a:lnTo>
                  <a:pt x="3360199" y="130898"/>
                </a:lnTo>
                <a:lnTo>
                  <a:pt x="3351141" y="120571"/>
                </a:lnTo>
                <a:lnTo>
                  <a:pt x="3340849" y="111409"/>
                </a:lnTo>
                <a:lnTo>
                  <a:pt x="3329450" y="103517"/>
                </a:lnTo>
                <a:lnTo>
                  <a:pt x="3317070" y="97001"/>
                </a:lnTo>
                <a:lnTo>
                  <a:pt x="3303837" y="91967"/>
                </a:lnTo>
                <a:lnTo>
                  <a:pt x="3289878" y="88522"/>
                </a:lnTo>
                <a:lnTo>
                  <a:pt x="3275320" y="86771"/>
                </a:lnTo>
                <a:lnTo>
                  <a:pt x="3268217" y="86563"/>
                </a:lnTo>
                <a:lnTo>
                  <a:pt x="3253334" y="87434"/>
                </a:lnTo>
                <a:lnTo>
                  <a:pt x="3238921" y="89981"/>
                </a:lnTo>
                <a:lnTo>
                  <a:pt x="3225112" y="94103"/>
                </a:lnTo>
                <a:lnTo>
                  <a:pt x="3212039" y="99702"/>
                </a:lnTo>
                <a:lnTo>
                  <a:pt x="3258567" y="96847"/>
                </a:lnTo>
                <a:lnTo>
                  <a:pt x="3268217" y="96469"/>
                </a:lnTo>
                <a:lnTo>
                  <a:pt x="3282999" y="97432"/>
                </a:lnTo>
                <a:lnTo>
                  <a:pt x="3297202" y="100246"/>
                </a:lnTo>
                <a:lnTo>
                  <a:pt x="3310671" y="104797"/>
                </a:lnTo>
                <a:lnTo>
                  <a:pt x="3323249" y="110971"/>
                </a:lnTo>
                <a:lnTo>
                  <a:pt x="3334779" y="118655"/>
                </a:lnTo>
                <a:lnTo>
                  <a:pt x="3345105" y="127735"/>
                </a:lnTo>
                <a:lnTo>
                  <a:pt x="3354070" y="138097"/>
                </a:lnTo>
                <a:lnTo>
                  <a:pt x="3361517" y="149628"/>
                </a:lnTo>
                <a:lnTo>
                  <a:pt x="3367289" y="162213"/>
                </a:lnTo>
                <a:lnTo>
                  <a:pt x="3371230" y="175740"/>
                </a:lnTo>
                <a:lnTo>
                  <a:pt x="3373184" y="190094"/>
                </a:lnTo>
                <a:lnTo>
                  <a:pt x="3373374" y="196291"/>
                </a:lnTo>
                <a:lnTo>
                  <a:pt x="3372295" y="210456"/>
                </a:lnTo>
                <a:lnTo>
                  <a:pt x="3369163" y="224024"/>
                </a:lnTo>
                <a:lnTo>
                  <a:pt x="3364134" y="236854"/>
                </a:lnTo>
                <a:lnTo>
                  <a:pt x="3357366" y="248803"/>
                </a:lnTo>
                <a:lnTo>
                  <a:pt x="3349014" y="259731"/>
                </a:lnTo>
                <a:lnTo>
                  <a:pt x="3339236" y="269496"/>
                </a:lnTo>
                <a:lnTo>
                  <a:pt x="3328189" y="277957"/>
                </a:lnTo>
                <a:lnTo>
                  <a:pt x="3316028" y="284973"/>
                </a:lnTo>
                <a:lnTo>
                  <a:pt x="3302911" y="290402"/>
                </a:lnTo>
                <a:lnTo>
                  <a:pt x="3288994" y="294103"/>
                </a:lnTo>
                <a:lnTo>
                  <a:pt x="3274435" y="295935"/>
                </a:lnTo>
                <a:lnTo>
                  <a:pt x="3268217" y="296113"/>
                </a:lnTo>
                <a:lnTo>
                  <a:pt x="3253138" y="295139"/>
                </a:lnTo>
                <a:lnTo>
                  <a:pt x="3238649" y="292306"/>
                </a:lnTo>
                <a:lnTo>
                  <a:pt x="3224900" y="287748"/>
                </a:lnTo>
                <a:lnTo>
                  <a:pt x="3212044" y="281599"/>
                </a:lnTo>
                <a:lnTo>
                  <a:pt x="3200229" y="273990"/>
                </a:lnTo>
                <a:lnTo>
                  <a:pt x="3189609" y="265057"/>
                </a:lnTo>
                <a:lnTo>
                  <a:pt x="3180332" y="254933"/>
                </a:lnTo>
                <a:lnTo>
                  <a:pt x="3172551" y="243751"/>
                </a:lnTo>
                <a:lnTo>
                  <a:pt x="3166416" y="231644"/>
                </a:lnTo>
                <a:lnTo>
                  <a:pt x="3162079" y="218747"/>
                </a:lnTo>
                <a:lnTo>
                  <a:pt x="3159689" y="205192"/>
                </a:lnTo>
                <a:lnTo>
                  <a:pt x="3159252" y="196291"/>
                </a:lnTo>
                <a:lnTo>
                  <a:pt x="3160324" y="181895"/>
                </a:lnTo>
                <a:lnTo>
                  <a:pt x="3163440" y="168248"/>
                </a:lnTo>
                <a:lnTo>
                  <a:pt x="3168449" y="155458"/>
                </a:lnTo>
                <a:lnTo>
                  <a:pt x="3175201" y="143631"/>
                </a:lnTo>
                <a:lnTo>
                  <a:pt x="3183544" y="132875"/>
                </a:lnTo>
                <a:lnTo>
                  <a:pt x="3193327" y="123298"/>
                </a:lnTo>
                <a:lnTo>
                  <a:pt x="3204400" y="115007"/>
                </a:lnTo>
                <a:lnTo>
                  <a:pt x="3178565" y="124364"/>
                </a:lnTo>
                <a:lnTo>
                  <a:pt x="3169765" y="134874"/>
                </a:lnTo>
                <a:lnTo>
                  <a:pt x="3162364" y="146363"/>
                </a:lnTo>
                <a:lnTo>
                  <a:pt x="3156496" y="158731"/>
                </a:lnTo>
                <a:lnTo>
                  <a:pt x="3152294" y="171878"/>
                </a:lnTo>
                <a:lnTo>
                  <a:pt x="3149889" y="185706"/>
                </a:lnTo>
                <a:lnTo>
                  <a:pt x="3149346" y="196291"/>
                </a:lnTo>
                <a:lnTo>
                  <a:pt x="3150246" y="209480"/>
                </a:lnTo>
                <a:lnTo>
                  <a:pt x="3152889" y="222060"/>
                </a:lnTo>
                <a:lnTo>
                  <a:pt x="3157190" y="234030"/>
                </a:lnTo>
                <a:lnTo>
                  <a:pt x="3163062" y="245390"/>
                </a:lnTo>
                <a:lnTo>
                  <a:pt x="3168396" y="253441"/>
                </a:lnTo>
                <a:lnTo>
                  <a:pt x="3130683" y="283328"/>
                </a:lnTo>
                <a:lnTo>
                  <a:pt x="3096739" y="310229"/>
                </a:lnTo>
                <a:lnTo>
                  <a:pt x="3066365" y="334301"/>
                </a:lnTo>
                <a:lnTo>
                  <a:pt x="3039361" y="355701"/>
                </a:lnTo>
                <a:lnTo>
                  <a:pt x="3015531" y="374587"/>
                </a:lnTo>
                <a:lnTo>
                  <a:pt x="2994676" y="391115"/>
                </a:lnTo>
                <a:lnTo>
                  <a:pt x="2976596" y="405443"/>
                </a:lnTo>
                <a:lnTo>
                  <a:pt x="2961095" y="417728"/>
                </a:lnTo>
                <a:lnTo>
                  <a:pt x="2947973" y="428127"/>
                </a:lnTo>
                <a:lnTo>
                  <a:pt x="2937033" y="436797"/>
                </a:lnTo>
                <a:lnTo>
                  <a:pt x="2928076" y="443896"/>
                </a:lnTo>
                <a:lnTo>
                  <a:pt x="2920904" y="449580"/>
                </a:lnTo>
                <a:lnTo>
                  <a:pt x="2915318" y="454006"/>
                </a:lnTo>
                <a:lnTo>
                  <a:pt x="2911121" y="457333"/>
                </a:lnTo>
                <a:lnTo>
                  <a:pt x="2908113" y="459717"/>
                </a:lnTo>
                <a:lnTo>
                  <a:pt x="2904874" y="462284"/>
                </a:lnTo>
                <a:lnTo>
                  <a:pt x="2903981" y="462991"/>
                </a:lnTo>
                <a:lnTo>
                  <a:pt x="2894636" y="453904"/>
                </a:lnTo>
                <a:lnTo>
                  <a:pt x="2884690" y="445610"/>
                </a:lnTo>
                <a:lnTo>
                  <a:pt x="2874181" y="438139"/>
                </a:lnTo>
                <a:lnTo>
                  <a:pt x="2863146" y="431517"/>
                </a:lnTo>
                <a:lnTo>
                  <a:pt x="2851621" y="425774"/>
                </a:lnTo>
                <a:lnTo>
                  <a:pt x="2839643" y="420939"/>
                </a:lnTo>
                <a:lnTo>
                  <a:pt x="2797533" y="420999"/>
                </a:lnTo>
                <a:lnTo>
                  <a:pt x="2811834" y="422998"/>
                </a:lnTo>
                <a:lnTo>
                  <a:pt x="2825671" y="426257"/>
                </a:lnTo>
                <a:lnTo>
                  <a:pt x="2838989" y="430717"/>
                </a:lnTo>
                <a:lnTo>
                  <a:pt x="2851732" y="436316"/>
                </a:lnTo>
                <a:lnTo>
                  <a:pt x="2863845" y="442995"/>
                </a:lnTo>
                <a:lnTo>
                  <a:pt x="2875270" y="450695"/>
                </a:lnTo>
                <a:lnTo>
                  <a:pt x="2885954" y="459356"/>
                </a:lnTo>
                <a:lnTo>
                  <a:pt x="2895840" y="468916"/>
                </a:lnTo>
                <a:lnTo>
                  <a:pt x="2904872" y="479318"/>
                </a:lnTo>
                <a:lnTo>
                  <a:pt x="2912995" y="490501"/>
                </a:lnTo>
                <a:lnTo>
                  <a:pt x="2920152" y="502404"/>
                </a:lnTo>
                <a:lnTo>
                  <a:pt x="2926289" y="514969"/>
                </a:lnTo>
                <a:lnTo>
                  <a:pt x="2931350" y="528135"/>
                </a:lnTo>
                <a:lnTo>
                  <a:pt x="2935278" y="541842"/>
                </a:lnTo>
                <a:lnTo>
                  <a:pt x="2938019" y="556031"/>
                </a:lnTo>
                <a:lnTo>
                  <a:pt x="2939516" y="570641"/>
                </a:lnTo>
                <a:lnTo>
                  <a:pt x="2939796" y="580339"/>
                </a:lnTo>
                <a:lnTo>
                  <a:pt x="2939124" y="594841"/>
                </a:lnTo>
                <a:lnTo>
                  <a:pt x="2937149" y="609008"/>
                </a:lnTo>
                <a:lnTo>
                  <a:pt x="2933926" y="622776"/>
                </a:lnTo>
                <a:lnTo>
                  <a:pt x="2929514" y="636080"/>
                </a:lnTo>
                <a:lnTo>
                  <a:pt x="2923969" y="648854"/>
                </a:lnTo>
                <a:lnTo>
                  <a:pt x="2917350" y="661033"/>
                </a:lnTo>
                <a:lnTo>
                  <a:pt x="2909713" y="672552"/>
                </a:lnTo>
                <a:lnTo>
                  <a:pt x="2901116" y="683347"/>
                </a:lnTo>
                <a:lnTo>
                  <a:pt x="2891616" y="693352"/>
                </a:lnTo>
                <a:lnTo>
                  <a:pt x="2881270" y="702502"/>
                </a:lnTo>
                <a:lnTo>
                  <a:pt x="2870136" y="710732"/>
                </a:lnTo>
                <a:lnTo>
                  <a:pt x="2858272" y="717977"/>
                </a:lnTo>
                <a:lnTo>
                  <a:pt x="2845734" y="724172"/>
                </a:lnTo>
                <a:lnTo>
                  <a:pt x="2832580" y="729252"/>
                </a:lnTo>
                <a:lnTo>
                  <a:pt x="2818867" y="733152"/>
                </a:lnTo>
                <a:lnTo>
                  <a:pt x="2804653" y="735806"/>
                </a:lnTo>
                <a:lnTo>
                  <a:pt x="2789995" y="737150"/>
                </a:lnTo>
                <a:lnTo>
                  <a:pt x="2782823" y="737311"/>
                </a:lnTo>
                <a:lnTo>
                  <a:pt x="2767971" y="736632"/>
                </a:lnTo>
                <a:lnTo>
                  <a:pt x="2753501" y="734636"/>
                </a:lnTo>
                <a:lnTo>
                  <a:pt x="2739474" y="731387"/>
                </a:lnTo>
                <a:lnTo>
                  <a:pt x="2725949" y="726949"/>
                </a:lnTo>
                <a:lnTo>
                  <a:pt x="2712987" y="721383"/>
                </a:lnTo>
                <a:lnTo>
                  <a:pt x="2700647" y="714754"/>
                </a:lnTo>
                <a:lnTo>
                  <a:pt x="2688989" y="707125"/>
                </a:lnTo>
                <a:lnTo>
                  <a:pt x="2678072" y="698558"/>
                </a:lnTo>
                <a:lnTo>
                  <a:pt x="2667958" y="689117"/>
                </a:lnTo>
                <a:lnTo>
                  <a:pt x="2658705" y="678866"/>
                </a:lnTo>
                <a:lnTo>
                  <a:pt x="2650374" y="667867"/>
                </a:lnTo>
                <a:lnTo>
                  <a:pt x="2643024" y="656184"/>
                </a:lnTo>
                <a:lnTo>
                  <a:pt x="2636716" y="643879"/>
                </a:lnTo>
                <a:lnTo>
                  <a:pt x="2631509" y="631016"/>
                </a:lnTo>
                <a:lnTo>
                  <a:pt x="2627462" y="617659"/>
                </a:lnTo>
                <a:lnTo>
                  <a:pt x="2624637" y="603870"/>
                </a:lnTo>
                <a:lnTo>
                  <a:pt x="2623092" y="589712"/>
                </a:lnTo>
                <a:lnTo>
                  <a:pt x="2622804" y="580339"/>
                </a:lnTo>
                <a:lnTo>
                  <a:pt x="2623471" y="565625"/>
                </a:lnTo>
                <a:lnTo>
                  <a:pt x="2625433" y="551287"/>
                </a:lnTo>
                <a:lnTo>
                  <a:pt x="2628633" y="537382"/>
                </a:lnTo>
                <a:lnTo>
                  <a:pt x="2633011" y="523967"/>
                </a:lnTo>
                <a:lnTo>
                  <a:pt x="2638510" y="511103"/>
                </a:lnTo>
                <a:lnTo>
                  <a:pt x="2645072" y="498846"/>
                </a:lnTo>
                <a:lnTo>
                  <a:pt x="2652639" y="487255"/>
                </a:lnTo>
                <a:lnTo>
                  <a:pt x="2661151" y="476388"/>
                </a:lnTo>
                <a:lnTo>
                  <a:pt x="2670552" y="466303"/>
                </a:lnTo>
                <a:lnTo>
                  <a:pt x="2680782" y="457059"/>
                </a:lnTo>
                <a:lnTo>
                  <a:pt x="2691785" y="448713"/>
                </a:lnTo>
                <a:lnTo>
                  <a:pt x="2703500" y="441324"/>
                </a:lnTo>
                <a:lnTo>
                  <a:pt x="2715872" y="434950"/>
                </a:lnTo>
                <a:lnTo>
                  <a:pt x="2728840" y="429650"/>
                </a:lnTo>
                <a:lnTo>
                  <a:pt x="2742347" y="425480"/>
                </a:lnTo>
                <a:lnTo>
                  <a:pt x="2756335" y="422500"/>
                </a:lnTo>
                <a:lnTo>
                  <a:pt x="2770746" y="420768"/>
                </a:lnTo>
                <a:lnTo>
                  <a:pt x="2782823" y="420319"/>
                </a:lnTo>
                <a:lnTo>
                  <a:pt x="2827249" y="417041"/>
                </a:lnTo>
                <a:lnTo>
                  <a:pt x="2814476" y="414107"/>
                </a:lnTo>
                <a:lnTo>
                  <a:pt x="2801360" y="412167"/>
                </a:lnTo>
                <a:lnTo>
                  <a:pt x="2787939" y="411250"/>
                </a:lnTo>
                <a:lnTo>
                  <a:pt x="2782823" y="411175"/>
                </a:lnTo>
                <a:lnTo>
                  <a:pt x="2768212" y="411805"/>
                </a:lnTo>
                <a:lnTo>
                  <a:pt x="2753953" y="413657"/>
                </a:lnTo>
                <a:lnTo>
                  <a:pt x="2740099" y="416679"/>
                </a:lnTo>
                <a:lnTo>
                  <a:pt x="2726704" y="420813"/>
                </a:lnTo>
                <a:lnTo>
                  <a:pt x="2713819" y="426007"/>
                </a:lnTo>
                <a:lnTo>
                  <a:pt x="2701498" y="432206"/>
                </a:lnTo>
                <a:lnTo>
                  <a:pt x="2689794" y="439353"/>
                </a:lnTo>
                <a:lnTo>
                  <a:pt x="2678759" y="447396"/>
                </a:lnTo>
                <a:lnTo>
                  <a:pt x="2668446" y="456280"/>
                </a:lnTo>
                <a:lnTo>
                  <a:pt x="2658909" y="465949"/>
                </a:lnTo>
                <a:lnTo>
                  <a:pt x="2650199" y="476349"/>
                </a:lnTo>
                <a:lnTo>
                  <a:pt x="2642370" y="487425"/>
                </a:lnTo>
                <a:lnTo>
                  <a:pt x="2635474" y="499124"/>
                </a:lnTo>
                <a:lnTo>
                  <a:pt x="2629564" y="511389"/>
                </a:lnTo>
                <a:lnTo>
                  <a:pt x="2624694" y="524167"/>
                </a:lnTo>
                <a:lnTo>
                  <a:pt x="2620916" y="537402"/>
                </a:lnTo>
                <a:lnTo>
                  <a:pt x="2618282" y="551040"/>
                </a:lnTo>
                <a:lnTo>
                  <a:pt x="2618231" y="551383"/>
                </a:lnTo>
                <a:lnTo>
                  <a:pt x="2572694" y="543884"/>
                </a:lnTo>
                <a:lnTo>
                  <a:pt x="2531707" y="537134"/>
                </a:lnTo>
                <a:lnTo>
                  <a:pt x="2495030" y="531094"/>
                </a:lnTo>
                <a:lnTo>
                  <a:pt x="2462424" y="525725"/>
                </a:lnTo>
                <a:lnTo>
                  <a:pt x="2433649" y="520986"/>
                </a:lnTo>
                <a:lnTo>
                  <a:pt x="2408466" y="516839"/>
                </a:lnTo>
                <a:lnTo>
                  <a:pt x="2386635" y="513244"/>
                </a:lnTo>
                <a:lnTo>
                  <a:pt x="2367918" y="510162"/>
                </a:lnTo>
                <a:lnTo>
                  <a:pt x="2352073" y="507553"/>
                </a:lnTo>
                <a:lnTo>
                  <a:pt x="2338863" y="505377"/>
                </a:lnTo>
                <a:lnTo>
                  <a:pt x="2328048" y="503596"/>
                </a:lnTo>
                <a:lnTo>
                  <a:pt x="2319387" y="502170"/>
                </a:lnTo>
                <a:lnTo>
                  <a:pt x="2312643" y="501059"/>
                </a:lnTo>
                <a:lnTo>
                  <a:pt x="2307574" y="500225"/>
                </a:lnTo>
                <a:lnTo>
                  <a:pt x="2303942" y="499626"/>
                </a:lnTo>
                <a:lnTo>
                  <a:pt x="2300031" y="498982"/>
                </a:lnTo>
                <a:lnTo>
                  <a:pt x="2298954" y="498805"/>
                </a:lnTo>
                <a:lnTo>
                  <a:pt x="2298056" y="484124"/>
                </a:lnTo>
                <a:lnTo>
                  <a:pt x="2295442" y="470002"/>
                </a:lnTo>
                <a:lnTo>
                  <a:pt x="2291234" y="456548"/>
                </a:lnTo>
                <a:lnTo>
                  <a:pt x="2285552" y="443870"/>
                </a:lnTo>
                <a:lnTo>
                  <a:pt x="2278516" y="432076"/>
                </a:lnTo>
                <a:lnTo>
                  <a:pt x="2270247" y="421275"/>
                </a:lnTo>
                <a:lnTo>
                  <a:pt x="2260866" y="411576"/>
                </a:lnTo>
                <a:lnTo>
                  <a:pt x="2250494" y="403088"/>
                </a:lnTo>
                <a:lnTo>
                  <a:pt x="2239250" y="395918"/>
                </a:lnTo>
                <a:lnTo>
                  <a:pt x="2227256" y="390175"/>
                </a:lnTo>
                <a:lnTo>
                  <a:pt x="2214632" y="385968"/>
                </a:lnTo>
                <a:lnTo>
                  <a:pt x="2208276" y="384505"/>
                </a:lnTo>
                <a:lnTo>
                  <a:pt x="2212759" y="349212"/>
                </a:lnTo>
                <a:lnTo>
                  <a:pt x="2216637" y="318694"/>
                </a:lnTo>
                <a:lnTo>
                  <a:pt x="2219951" y="292605"/>
                </a:lnTo>
                <a:lnTo>
                  <a:pt x="2222748" y="270596"/>
                </a:lnTo>
                <a:lnTo>
                  <a:pt x="2225069" y="252321"/>
                </a:lnTo>
                <a:lnTo>
                  <a:pt x="2226961" y="237433"/>
                </a:lnTo>
                <a:lnTo>
                  <a:pt x="2228466" y="225585"/>
                </a:lnTo>
                <a:lnTo>
                  <a:pt x="2229629" y="216429"/>
                </a:lnTo>
                <a:lnTo>
                  <a:pt x="2230495" y="209619"/>
                </a:lnTo>
                <a:lnTo>
                  <a:pt x="2231106" y="204807"/>
                </a:lnTo>
                <a:lnTo>
                  <a:pt x="2231508" y="201646"/>
                </a:lnTo>
                <a:lnTo>
                  <a:pt x="2231858" y="198891"/>
                </a:lnTo>
                <a:lnTo>
                  <a:pt x="2231897" y="198577"/>
                </a:lnTo>
                <a:lnTo>
                  <a:pt x="2234946" y="198577"/>
                </a:lnTo>
                <a:lnTo>
                  <a:pt x="2239517" y="200863"/>
                </a:lnTo>
                <a:lnTo>
                  <a:pt x="2254681" y="199942"/>
                </a:lnTo>
                <a:lnTo>
                  <a:pt x="2269167" y="197256"/>
                </a:lnTo>
                <a:lnTo>
                  <a:pt x="2282878" y="192921"/>
                </a:lnTo>
                <a:lnTo>
                  <a:pt x="2295718" y="187053"/>
                </a:lnTo>
                <a:lnTo>
                  <a:pt x="2307589" y="179770"/>
                </a:lnTo>
                <a:lnTo>
                  <a:pt x="2318396" y="171186"/>
                </a:lnTo>
                <a:lnTo>
                  <a:pt x="2328040" y="161418"/>
                </a:lnTo>
                <a:lnTo>
                  <a:pt x="2336426" y="150583"/>
                </a:lnTo>
                <a:lnTo>
                  <a:pt x="2343456" y="138796"/>
                </a:lnTo>
                <a:lnTo>
                  <a:pt x="2349034" y="126174"/>
                </a:lnTo>
                <a:lnTo>
                  <a:pt x="2353063" y="112832"/>
                </a:lnTo>
                <a:lnTo>
                  <a:pt x="2355445" y="98888"/>
                </a:lnTo>
                <a:lnTo>
                  <a:pt x="2356104" y="86563"/>
                </a:lnTo>
                <a:lnTo>
                  <a:pt x="2355224" y="71544"/>
                </a:lnTo>
                <a:lnTo>
                  <a:pt x="2352648" y="57189"/>
                </a:lnTo>
                <a:lnTo>
                  <a:pt x="2348470" y="43592"/>
                </a:lnTo>
                <a:lnTo>
                  <a:pt x="2342784" y="30846"/>
                </a:lnTo>
                <a:lnTo>
                  <a:pt x="2335683" y="19046"/>
                </a:lnTo>
                <a:lnTo>
                  <a:pt x="2327262" y="8286"/>
                </a:lnTo>
                <a:lnTo>
                  <a:pt x="2317615" y="-1339"/>
                </a:lnTo>
                <a:lnTo>
                  <a:pt x="2306836" y="-9738"/>
                </a:lnTo>
                <a:lnTo>
                  <a:pt x="2295019" y="-16814"/>
                </a:lnTo>
                <a:lnTo>
                  <a:pt x="2282258" y="-22475"/>
                </a:lnTo>
                <a:lnTo>
                  <a:pt x="2268646" y="-26626"/>
                </a:lnTo>
                <a:lnTo>
                  <a:pt x="2254279" y="-29173"/>
                </a:lnTo>
                <a:lnTo>
                  <a:pt x="2239517" y="-30022"/>
                </a:lnTo>
                <a:lnTo>
                  <a:pt x="2225149" y="-29125"/>
                </a:lnTo>
                <a:lnTo>
                  <a:pt x="2211285" y="-26500"/>
                </a:lnTo>
                <a:lnTo>
                  <a:pt x="2198040" y="-22242"/>
                </a:lnTo>
                <a:lnTo>
                  <a:pt x="2185531" y="-16449"/>
                </a:lnTo>
                <a:lnTo>
                  <a:pt x="2173874" y="-9217"/>
                </a:lnTo>
                <a:lnTo>
                  <a:pt x="2163185" y="-644"/>
                </a:lnTo>
                <a:lnTo>
                  <a:pt x="2153581" y="9173"/>
                </a:lnTo>
                <a:lnTo>
                  <a:pt x="2176685" y="0"/>
                </a:lnTo>
                <a:lnTo>
                  <a:pt x="2188142" y="-7475"/>
                </a:lnTo>
                <a:lnTo>
                  <a:pt x="2200530" y="-13406"/>
                </a:lnTo>
                <a:lnTo>
                  <a:pt x="2213708" y="-17684"/>
                </a:lnTo>
                <a:lnTo>
                  <a:pt x="2227537" y="-20202"/>
                </a:lnTo>
                <a:lnTo>
                  <a:pt x="2239517" y="-20878"/>
                </a:lnTo>
                <a:lnTo>
                  <a:pt x="2254679" y="-19931"/>
                </a:lnTo>
                <a:lnTo>
                  <a:pt x="2269032" y="-17158"/>
                </a:lnTo>
                <a:lnTo>
                  <a:pt x="2282478" y="-12666"/>
                </a:lnTo>
                <a:lnTo>
                  <a:pt x="2294918" y="-6560"/>
                </a:lnTo>
                <a:lnTo>
                  <a:pt x="2306250" y="1054"/>
                </a:lnTo>
                <a:lnTo>
                  <a:pt x="2316375" y="10073"/>
                </a:lnTo>
                <a:lnTo>
                  <a:pt x="2325193" y="20391"/>
                </a:lnTo>
                <a:lnTo>
                  <a:pt x="2332605" y="31903"/>
                </a:lnTo>
                <a:lnTo>
                  <a:pt x="2338511" y="44502"/>
                </a:lnTo>
                <a:lnTo>
                  <a:pt x="2342811" y="58085"/>
                </a:lnTo>
                <a:lnTo>
                  <a:pt x="2345404" y="72545"/>
                </a:lnTo>
                <a:lnTo>
                  <a:pt x="2346197" y="86563"/>
                </a:lnTo>
                <a:lnTo>
                  <a:pt x="2345245" y="100878"/>
                </a:lnTo>
                <a:lnTo>
                  <a:pt x="2342457" y="114657"/>
                </a:lnTo>
                <a:lnTo>
                  <a:pt x="2337936" y="127757"/>
                </a:lnTo>
                <a:lnTo>
                  <a:pt x="2331785" y="140036"/>
                </a:lnTo>
                <a:lnTo>
                  <a:pt x="2324108" y="151353"/>
                </a:lnTo>
                <a:lnTo>
                  <a:pt x="2315007" y="161565"/>
                </a:lnTo>
                <a:lnTo>
                  <a:pt x="2304586" y="170529"/>
                </a:lnTo>
                <a:lnTo>
                  <a:pt x="2292947" y="178105"/>
                </a:lnTo>
                <a:lnTo>
                  <a:pt x="2280195" y="184150"/>
                </a:lnTo>
                <a:lnTo>
                  <a:pt x="2266431" y="188521"/>
                </a:lnTo>
                <a:lnTo>
                  <a:pt x="2251759" y="191077"/>
                </a:lnTo>
                <a:lnTo>
                  <a:pt x="2239517" y="191719"/>
                </a:lnTo>
                <a:lnTo>
                  <a:pt x="2225100" y="190693"/>
                </a:lnTo>
                <a:lnTo>
                  <a:pt x="2211228" y="187711"/>
                </a:lnTo>
                <a:lnTo>
                  <a:pt x="2198046" y="182919"/>
                </a:lnTo>
                <a:lnTo>
                  <a:pt x="2185701" y="176463"/>
                </a:lnTo>
                <a:lnTo>
                  <a:pt x="2174336" y="168486"/>
                </a:lnTo>
                <a:lnTo>
                  <a:pt x="2164098" y="159135"/>
                </a:lnTo>
                <a:lnTo>
                  <a:pt x="2155131" y="148555"/>
                </a:lnTo>
                <a:lnTo>
                  <a:pt x="2147580" y="136890"/>
                </a:lnTo>
                <a:lnTo>
                  <a:pt x="2141592" y="124287"/>
                </a:lnTo>
                <a:lnTo>
                  <a:pt x="2137311" y="110890"/>
                </a:lnTo>
                <a:lnTo>
                  <a:pt x="2134882" y="96845"/>
                </a:lnTo>
                <a:lnTo>
                  <a:pt x="2134361" y="86563"/>
                </a:lnTo>
                <a:lnTo>
                  <a:pt x="2135366" y="71281"/>
                </a:lnTo>
                <a:lnTo>
                  <a:pt x="2125894" y="73546"/>
                </a:lnTo>
                <a:lnTo>
                  <a:pt x="2125217" y="86563"/>
                </a:lnTo>
                <a:lnTo>
                  <a:pt x="2126133" y="100623"/>
                </a:lnTo>
                <a:lnTo>
                  <a:pt x="2128799" y="114197"/>
                </a:lnTo>
                <a:lnTo>
                  <a:pt x="2133099" y="127174"/>
                </a:lnTo>
                <a:lnTo>
                  <a:pt x="2138913" y="139442"/>
                </a:lnTo>
                <a:lnTo>
                  <a:pt x="2146124" y="150890"/>
                </a:lnTo>
                <a:lnTo>
                  <a:pt x="2154612" y="161406"/>
                </a:lnTo>
                <a:lnTo>
                  <a:pt x="2164260" y="170878"/>
                </a:lnTo>
                <a:lnTo>
                  <a:pt x="2174950" y="179196"/>
                </a:lnTo>
                <a:lnTo>
                  <a:pt x="2186562" y="186246"/>
                </a:lnTo>
                <a:lnTo>
                  <a:pt x="2198978" y="191918"/>
                </a:lnTo>
                <a:lnTo>
                  <a:pt x="2212081" y="196099"/>
                </a:lnTo>
                <a:lnTo>
                  <a:pt x="2212847" y="196291"/>
                </a:lnTo>
                <a:lnTo>
                  <a:pt x="2208364" y="231584"/>
                </a:lnTo>
                <a:lnTo>
                  <a:pt x="2204486" y="262102"/>
                </a:lnTo>
                <a:lnTo>
                  <a:pt x="2201172" y="288191"/>
                </a:lnTo>
                <a:lnTo>
                  <a:pt x="2198375" y="310200"/>
                </a:lnTo>
                <a:lnTo>
                  <a:pt x="2196054" y="328475"/>
                </a:lnTo>
                <a:lnTo>
                  <a:pt x="2194162" y="343363"/>
                </a:lnTo>
                <a:lnTo>
                  <a:pt x="2192657" y="355211"/>
                </a:lnTo>
                <a:lnTo>
                  <a:pt x="2191494" y="364367"/>
                </a:lnTo>
                <a:lnTo>
                  <a:pt x="2190628" y="371177"/>
                </a:lnTo>
                <a:lnTo>
                  <a:pt x="2190017" y="375989"/>
                </a:lnTo>
                <a:lnTo>
                  <a:pt x="2189615" y="379150"/>
                </a:lnTo>
                <a:lnTo>
                  <a:pt x="2189265" y="381905"/>
                </a:lnTo>
                <a:lnTo>
                  <a:pt x="2184654" y="382219"/>
                </a:lnTo>
                <a:lnTo>
                  <a:pt x="2182367" y="382219"/>
                </a:lnTo>
                <a:lnTo>
                  <a:pt x="2167999" y="383116"/>
                </a:lnTo>
                <a:lnTo>
                  <a:pt x="2154135" y="385741"/>
                </a:lnTo>
                <a:lnTo>
                  <a:pt x="2140890" y="389999"/>
                </a:lnTo>
                <a:lnTo>
                  <a:pt x="2128381" y="395792"/>
                </a:lnTo>
                <a:lnTo>
                  <a:pt x="2116724" y="403024"/>
                </a:lnTo>
                <a:lnTo>
                  <a:pt x="2106035" y="411597"/>
                </a:lnTo>
                <a:lnTo>
                  <a:pt x="2096431" y="421415"/>
                </a:lnTo>
                <a:lnTo>
                  <a:pt x="2119814" y="412520"/>
                </a:lnTo>
                <a:lnTo>
                  <a:pt x="2131339" y="405147"/>
                </a:lnTo>
                <a:lnTo>
                  <a:pt x="2143799" y="399323"/>
                </a:lnTo>
                <a:lnTo>
                  <a:pt x="2157050" y="395149"/>
                </a:lnTo>
                <a:lnTo>
                  <a:pt x="2170950" y="392729"/>
                </a:lnTo>
                <a:lnTo>
                  <a:pt x="2182367" y="392125"/>
                </a:lnTo>
                <a:lnTo>
                  <a:pt x="2197097" y="393064"/>
                </a:lnTo>
                <a:lnTo>
                  <a:pt x="2211183" y="395813"/>
                </a:lnTo>
                <a:lnTo>
                  <a:pt x="2224500" y="400272"/>
                </a:lnTo>
                <a:lnTo>
                  <a:pt x="2236922" y="406340"/>
                </a:lnTo>
                <a:lnTo>
                  <a:pt x="2248324" y="413916"/>
                </a:lnTo>
                <a:lnTo>
                  <a:pt x="2258580" y="422899"/>
                </a:lnTo>
                <a:lnTo>
                  <a:pt x="2267565" y="433188"/>
                </a:lnTo>
                <a:lnTo>
                  <a:pt x="2275153" y="444681"/>
                </a:lnTo>
                <a:lnTo>
                  <a:pt x="2281220" y="457280"/>
                </a:lnTo>
                <a:lnTo>
                  <a:pt x="2285639" y="470881"/>
                </a:lnTo>
                <a:lnTo>
                  <a:pt x="2288285" y="485385"/>
                </a:lnTo>
                <a:lnTo>
                  <a:pt x="2289047" y="498805"/>
                </a:lnTo>
                <a:lnTo>
                  <a:pt x="2288050" y="513120"/>
                </a:lnTo>
                <a:lnTo>
                  <a:pt x="2285143" y="526899"/>
                </a:lnTo>
                <a:lnTo>
                  <a:pt x="2280455" y="539999"/>
                </a:lnTo>
                <a:lnTo>
                  <a:pt x="2274114" y="552278"/>
                </a:lnTo>
                <a:lnTo>
                  <a:pt x="2266248" y="563595"/>
                </a:lnTo>
                <a:lnTo>
                  <a:pt x="2256985" y="573807"/>
                </a:lnTo>
                <a:lnTo>
                  <a:pt x="2246454" y="582771"/>
                </a:lnTo>
                <a:lnTo>
                  <a:pt x="2234782" y="590347"/>
                </a:lnTo>
                <a:lnTo>
                  <a:pt x="2222098" y="596392"/>
                </a:lnTo>
                <a:lnTo>
                  <a:pt x="2208531" y="600763"/>
                </a:lnTo>
                <a:lnTo>
                  <a:pt x="2194207" y="603319"/>
                </a:lnTo>
                <a:lnTo>
                  <a:pt x="2182367" y="603961"/>
                </a:lnTo>
                <a:lnTo>
                  <a:pt x="2167950" y="602935"/>
                </a:lnTo>
                <a:lnTo>
                  <a:pt x="2154078" y="599953"/>
                </a:lnTo>
                <a:lnTo>
                  <a:pt x="2140896" y="595161"/>
                </a:lnTo>
                <a:lnTo>
                  <a:pt x="2128551" y="588705"/>
                </a:lnTo>
                <a:lnTo>
                  <a:pt x="2117186" y="580728"/>
                </a:lnTo>
                <a:lnTo>
                  <a:pt x="2106948" y="571377"/>
                </a:lnTo>
                <a:lnTo>
                  <a:pt x="2097981" y="560797"/>
                </a:lnTo>
                <a:lnTo>
                  <a:pt x="2090430" y="549132"/>
                </a:lnTo>
                <a:lnTo>
                  <a:pt x="2084442" y="536529"/>
                </a:lnTo>
                <a:lnTo>
                  <a:pt x="2080161" y="523132"/>
                </a:lnTo>
                <a:lnTo>
                  <a:pt x="2077732" y="509087"/>
                </a:lnTo>
                <a:lnTo>
                  <a:pt x="2069034" y="511432"/>
                </a:lnTo>
                <a:lnTo>
                  <a:pt x="2071770" y="523910"/>
                </a:lnTo>
                <a:lnTo>
                  <a:pt x="2076026" y="536090"/>
                </a:lnTo>
                <a:lnTo>
                  <a:pt x="2081555" y="547825"/>
                </a:lnTo>
                <a:lnTo>
                  <a:pt x="2084831" y="553669"/>
                </a:lnTo>
                <a:lnTo>
                  <a:pt x="2055923" y="577144"/>
                </a:lnTo>
                <a:lnTo>
                  <a:pt x="2029902" y="598273"/>
                </a:lnTo>
                <a:lnTo>
                  <a:pt x="2006618" y="617181"/>
                </a:lnTo>
                <a:lnTo>
                  <a:pt x="1985918" y="633990"/>
                </a:lnTo>
                <a:lnTo>
                  <a:pt x="1967650" y="648824"/>
                </a:lnTo>
                <a:lnTo>
                  <a:pt x="1951663" y="661806"/>
                </a:lnTo>
                <a:lnTo>
                  <a:pt x="1937804" y="673060"/>
                </a:lnTo>
                <a:lnTo>
                  <a:pt x="1925921" y="682709"/>
                </a:lnTo>
                <a:lnTo>
                  <a:pt x="1915862" y="690877"/>
                </a:lnTo>
                <a:lnTo>
                  <a:pt x="1907476" y="697687"/>
                </a:lnTo>
                <a:lnTo>
                  <a:pt x="1900610" y="703262"/>
                </a:lnTo>
                <a:lnTo>
                  <a:pt x="1895112" y="707727"/>
                </a:lnTo>
                <a:lnTo>
                  <a:pt x="1890830" y="711204"/>
                </a:lnTo>
                <a:lnTo>
                  <a:pt x="1887612" y="713817"/>
                </a:lnTo>
                <a:lnTo>
                  <a:pt x="1883761" y="716944"/>
                </a:lnTo>
                <a:lnTo>
                  <a:pt x="1882139" y="718261"/>
                </a:lnTo>
                <a:lnTo>
                  <a:pt x="1873443" y="709065"/>
                </a:lnTo>
                <a:lnTo>
                  <a:pt x="1864034" y="700584"/>
                </a:lnTo>
                <a:lnTo>
                  <a:pt x="1853958" y="692845"/>
                </a:lnTo>
                <a:lnTo>
                  <a:pt x="1843258" y="685878"/>
                </a:lnTo>
                <a:lnTo>
                  <a:pt x="1831981" y="679712"/>
                </a:lnTo>
                <a:lnTo>
                  <a:pt x="1820170" y="674376"/>
                </a:lnTo>
                <a:lnTo>
                  <a:pt x="1766231" y="671653"/>
                </a:lnTo>
                <a:lnTo>
                  <a:pt x="1780948" y="673528"/>
                </a:lnTo>
                <a:lnTo>
                  <a:pt x="1795176" y="676589"/>
                </a:lnTo>
                <a:lnTo>
                  <a:pt x="1808865" y="680787"/>
                </a:lnTo>
                <a:lnTo>
                  <a:pt x="1821963" y="686069"/>
                </a:lnTo>
                <a:lnTo>
                  <a:pt x="1834422" y="692385"/>
                </a:lnTo>
                <a:lnTo>
                  <a:pt x="1846190" y="699683"/>
                </a:lnTo>
                <a:lnTo>
                  <a:pt x="1857217" y="707913"/>
                </a:lnTo>
                <a:lnTo>
                  <a:pt x="1867453" y="717023"/>
                </a:lnTo>
                <a:lnTo>
                  <a:pt x="1876847" y="726962"/>
                </a:lnTo>
                <a:lnTo>
                  <a:pt x="1885349" y="737678"/>
                </a:lnTo>
                <a:lnTo>
                  <a:pt x="1892909" y="749122"/>
                </a:lnTo>
                <a:lnTo>
                  <a:pt x="1899475" y="761241"/>
                </a:lnTo>
                <a:lnTo>
                  <a:pt x="1904999" y="773984"/>
                </a:lnTo>
                <a:lnTo>
                  <a:pt x="1909428" y="787301"/>
                </a:lnTo>
                <a:lnTo>
                  <a:pt x="1912714" y="801140"/>
                </a:lnTo>
                <a:lnTo>
                  <a:pt x="1914805" y="815450"/>
                </a:lnTo>
                <a:lnTo>
                  <a:pt x="1915651" y="830179"/>
                </a:lnTo>
                <a:lnTo>
                  <a:pt x="1915667" y="832561"/>
                </a:lnTo>
                <a:lnTo>
                  <a:pt x="1915036" y="847244"/>
                </a:lnTo>
                <a:lnTo>
                  <a:pt x="1913174" y="861573"/>
                </a:lnTo>
                <a:lnTo>
                  <a:pt x="1910131" y="875490"/>
                </a:lnTo>
                <a:lnTo>
                  <a:pt x="1905955" y="888941"/>
                </a:lnTo>
                <a:lnTo>
                  <a:pt x="1900697" y="901870"/>
                </a:lnTo>
                <a:lnTo>
                  <a:pt x="1894403" y="914220"/>
                </a:lnTo>
                <a:lnTo>
                  <a:pt x="1887125" y="925938"/>
                </a:lnTo>
                <a:lnTo>
                  <a:pt x="1878910" y="936966"/>
                </a:lnTo>
                <a:lnTo>
                  <a:pt x="1869808" y="947249"/>
                </a:lnTo>
                <a:lnTo>
                  <a:pt x="1859868" y="956731"/>
                </a:lnTo>
                <a:lnTo>
                  <a:pt x="1849138" y="965357"/>
                </a:lnTo>
                <a:lnTo>
                  <a:pt x="1837668" y="973071"/>
                </a:lnTo>
                <a:lnTo>
                  <a:pt x="1825507" y="979817"/>
                </a:lnTo>
                <a:lnTo>
                  <a:pt x="1812704" y="985540"/>
                </a:lnTo>
                <a:lnTo>
                  <a:pt x="1799308" y="990183"/>
                </a:lnTo>
                <a:lnTo>
                  <a:pt x="1785367" y="993692"/>
                </a:lnTo>
                <a:lnTo>
                  <a:pt x="1770931" y="996010"/>
                </a:lnTo>
                <a:lnTo>
                  <a:pt x="1756049" y="997082"/>
                </a:lnTo>
                <a:lnTo>
                  <a:pt x="1751076" y="997153"/>
                </a:lnTo>
                <a:lnTo>
                  <a:pt x="1736647" y="996493"/>
                </a:lnTo>
                <a:lnTo>
                  <a:pt x="1722541" y="994551"/>
                </a:lnTo>
                <a:lnTo>
                  <a:pt x="1708815" y="991385"/>
                </a:lnTo>
                <a:lnTo>
                  <a:pt x="1695528" y="987050"/>
                </a:lnTo>
                <a:lnTo>
                  <a:pt x="1682740" y="981604"/>
                </a:lnTo>
                <a:lnTo>
                  <a:pt x="1670510" y="975104"/>
                </a:lnTo>
                <a:lnTo>
                  <a:pt x="1658897" y="967607"/>
                </a:lnTo>
                <a:lnTo>
                  <a:pt x="1647961" y="959168"/>
                </a:lnTo>
                <a:lnTo>
                  <a:pt x="1637760" y="949847"/>
                </a:lnTo>
                <a:lnTo>
                  <a:pt x="1628353" y="939698"/>
                </a:lnTo>
                <a:lnTo>
                  <a:pt x="1619800" y="928779"/>
                </a:lnTo>
                <a:lnTo>
                  <a:pt x="1612159" y="917147"/>
                </a:lnTo>
                <a:lnTo>
                  <a:pt x="1605491" y="904859"/>
                </a:lnTo>
                <a:lnTo>
                  <a:pt x="1599853" y="891971"/>
                </a:lnTo>
                <a:lnTo>
                  <a:pt x="1595306" y="878541"/>
                </a:lnTo>
                <a:lnTo>
                  <a:pt x="1591908" y="864625"/>
                </a:lnTo>
                <a:lnTo>
                  <a:pt x="1589718" y="850281"/>
                </a:lnTo>
                <a:lnTo>
                  <a:pt x="1588797" y="835564"/>
                </a:lnTo>
                <a:lnTo>
                  <a:pt x="1588769" y="832561"/>
                </a:lnTo>
                <a:lnTo>
                  <a:pt x="1589441" y="817666"/>
                </a:lnTo>
                <a:lnTo>
                  <a:pt x="1591416" y="803188"/>
                </a:lnTo>
                <a:lnTo>
                  <a:pt x="1594634" y="789181"/>
                </a:lnTo>
                <a:lnTo>
                  <a:pt x="1599033" y="775696"/>
                </a:lnTo>
                <a:lnTo>
                  <a:pt x="1604553" y="762786"/>
                </a:lnTo>
                <a:lnTo>
                  <a:pt x="1611132" y="750502"/>
                </a:lnTo>
                <a:lnTo>
                  <a:pt x="1618711" y="738898"/>
                </a:lnTo>
                <a:lnTo>
                  <a:pt x="1627228" y="728025"/>
                </a:lnTo>
                <a:lnTo>
                  <a:pt x="1636622" y="717936"/>
                </a:lnTo>
                <a:lnTo>
                  <a:pt x="1646833" y="708683"/>
                </a:lnTo>
                <a:lnTo>
                  <a:pt x="1657799" y="700317"/>
                </a:lnTo>
                <a:lnTo>
                  <a:pt x="1669461" y="692892"/>
                </a:lnTo>
                <a:lnTo>
                  <a:pt x="1681756" y="686460"/>
                </a:lnTo>
                <a:lnTo>
                  <a:pt x="1694625" y="681073"/>
                </a:lnTo>
                <a:lnTo>
                  <a:pt x="1708006" y="676783"/>
                </a:lnTo>
                <a:lnTo>
                  <a:pt x="1721839" y="673642"/>
                </a:lnTo>
                <a:lnTo>
                  <a:pt x="1736062" y="671703"/>
                </a:lnTo>
                <a:lnTo>
                  <a:pt x="1750616" y="671018"/>
                </a:lnTo>
                <a:lnTo>
                  <a:pt x="1751076" y="671017"/>
                </a:lnTo>
                <a:lnTo>
                  <a:pt x="1807871" y="669897"/>
                </a:lnTo>
                <a:lnTo>
                  <a:pt x="1795128" y="666306"/>
                </a:lnTo>
                <a:lnTo>
                  <a:pt x="1781987" y="663631"/>
                </a:lnTo>
                <a:lnTo>
                  <a:pt x="1768492" y="661901"/>
                </a:lnTo>
                <a:lnTo>
                  <a:pt x="1754688" y="661145"/>
                </a:lnTo>
                <a:lnTo>
                  <a:pt x="1751076" y="661111"/>
                </a:lnTo>
                <a:lnTo>
                  <a:pt x="1736695" y="661716"/>
                </a:lnTo>
                <a:lnTo>
                  <a:pt x="1722600" y="663499"/>
                </a:lnTo>
                <a:lnTo>
                  <a:pt x="1708848" y="666414"/>
                </a:lnTo>
                <a:lnTo>
                  <a:pt x="1695495" y="670413"/>
                </a:lnTo>
                <a:lnTo>
                  <a:pt x="1682595" y="675450"/>
                </a:lnTo>
                <a:lnTo>
                  <a:pt x="1670205" y="681478"/>
                </a:lnTo>
                <a:lnTo>
                  <a:pt x="1658382" y="688449"/>
                </a:lnTo>
                <a:lnTo>
                  <a:pt x="1647179" y="696317"/>
                </a:lnTo>
                <a:lnTo>
                  <a:pt x="1636655" y="705035"/>
                </a:lnTo>
                <a:lnTo>
                  <a:pt x="1626864" y="714556"/>
                </a:lnTo>
                <a:lnTo>
                  <a:pt x="1617862" y="724832"/>
                </a:lnTo>
                <a:lnTo>
                  <a:pt x="1609705" y="735818"/>
                </a:lnTo>
                <a:lnTo>
                  <a:pt x="1602449" y="747465"/>
                </a:lnTo>
                <a:lnTo>
                  <a:pt x="1596150" y="759728"/>
                </a:lnTo>
                <a:lnTo>
                  <a:pt x="1590863" y="772558"/>
                </a:lnTo>
                <a:lnTo>
                  <a:pt x="1586645" y="785910"/>
                </a:lnTo>
                <a:lnTo>
                  <a:pt x="1583552" y="799735"/>
                </a:lnTo>
                <a:lnTo>
                  <a:pt x="1581911" y="811225"/>
                </a:lnTo>
                <a:lnTo>
                  <a:pt x="1537679" y="805791"/>
                </a:lnTo>
                <a:lnTo>
                  <a:pt x="1497865" y="800900"/>
                </a:lnTo>
                <a:lnTo>
                  <a:pt x="1462239" y="796523"/>
                </a:lnTo>
                <a:lnTo>
                  <a:pt x="1430566" y="792632"/>
                </a:lnTo>
                <a:lnTo>
                  <a:pt x="1402615" y="789198"/>
                </a:lnTo>
                <a:lnTo>
                  <a:pt x="1378153" y="786193"/>
                </a:lnTo>
                <a:lnTo>
                  <a:pt x="1356948" y="783588"/>
                </a:lnTo>
                <a:lnTo>
                  <a:pt x="1338766" y="781355"/>
                </a:lnTo>
                <a:lnTo>
                  <a:pt x="1323376" y="779464"/>
                </a:lnTo>
                <a:lnTo>
                  <a:pt x="1310544" y="777887"/>
                </a:lnTo>
                <a:lnTo>
                  <a:pt x="1300038" y="776597"/>
                </a:lnTo>
                <a:lnTo>
                  <a:pt x="1291626" y="775563"/>
                </a:lnTo>
                <a:lnTo>
                  <a:pt x="1285074" y="774758"/>
                </a:lnTo>
                <a:lnTo>
                  <a:pt x="1280151" y="774154"/>
                </a:lnTo>
                <a:lnTo>
                  <a:pt x="1276623" y="773720"/>
                </a:lnTo>
                <a:lnTo>
                  <a:pt x="1272824" y="773254"/>
                </a:lnTo>
                <a:lnTo>
                  <a:pt x="1271777" y="773125"/>
                </a:lnTo>
                <a:lnTo>
                  <a:pt x="1275913" y="760818"/>
                </a:lnTo>
                <a:lnTo>
                  <a:pt x="1278799" y="748158"/>
                </a:lnTo>
                <a:lnTo>
                  <a:pt x="1280605" y="735403"/>
                </a:lnTo>
                <a:lnTo>
                  <a:pt x="1281503" y="722809"/>
                </a:lnTo>
                <a:lnTo>
                  <a:pt x="1281683" y="713689"/>
                </a:lnTo>
                <a:lnTo>
                  <a:pt x="1281046" y="697415"/>
                </a:lnTo>
                <a:lnTo>
                  <a:pt x="1279164" y="681542"/>
                </a:lnTo>
                <a:lnTo>
                  <a:pt x="1276085" y="666117"/>
                </a:lnTo>
                <a:lnTo>
                  <a:pt x="1271857" y="651187"/>
                </a:lnTo>
                <a:lnTo>
                  <a:pt x="1266527" y="636798"/>
                </a:lnTo>
                <a:lnTo>
                  <a:pt x="1260143" y="622999"/>
                </a:lnTo>
                <a:lnTo>
                  <a:pt x="1252751" y="609835"/>
                </a:lnTo>
                <a:lnTo>
                  <a:pt x="1244400" y="597353"/>
                </a:lnTo>
                <a:lnTo>
                  <a:pt x="1235137" y="585600"/>
                </a:lnTo>
                <a:lnTo>
                  <a:pt x="1225010" y="574624"/>
                </a:lnTo>
                <a:lnTo>
                  <a:pt x="1214065" y="564470"/>
                </a:lnTo>
                <a:lnTo>
                  <a:pt x="1202350" y="555187"/>
                </a:lnTo>
                <a:lnTo>
                  <a:pt x="1189913" y="546820"/>
                </a:lnTo>
                <a:lnTo>
                  <a:pt x="1176801" y="539416"/>
                </a:lnTo>
                <a:lnTo>
                  <a:pt x="1163062" y="533023"/>
                </a:lnTo>
                <a:lnTo>
                  <a:pt x="1148742" y="527688"/>
                </a:lnTo>
                <a:lnTo>
                  <a:pt x="1133890" y="523456"/>
                </a:lnTo>
                <a:lnTo>
                  <a:pt x="1118552" y="520376"/>
                </a:lnTo>
                <a:lnTo>
                  <a:pt x="1102777" y="518493"/>
                </a:lnTo>
                <a:lnTo>
                  <a:pt x="1086611" y="517855"/>
                </a:lnTo>
                <a:lnTo>
                  <a:pt x="1070647" y="518493"/>
                </a:lnTo>
                <a:lnTo>
                  <a:pt x="1055020" y="520376"/>
                </a:lnTo>
                <a:lnTo>
                  <a:pt x="1039783" y="523456"/>
                </a:lnTo>
                <a:lnTo>
                  <a:pt x="1024987" y="527688"/>
                </a:lnTo>
                <a:lnTo>
                  <a:pt x="1010685" y="533023"/>
                </a:lnTo>
                <a:lnTo>
                  <a:pt x="1041871" y="533154"/>
                </a:lnTo>
                <a:lnTo>
                  <a:pt x="1056408" y="530189"/>
                </a:lnTo>
                <a:lnTo>
                  <a:pt x="1071337" y="528376"/>
                </a:lnTo>
                <a:lnTo>
                  <a:pt x="1086611" y="527761"/>
                </a:lnTo>
                <a:lnTo>
                  <a:pt x="1101777" y="528376"/>
                </a:lnTo>
                <a:lnTo>
                  <a:pt x="1116608" y="530189"/>
                </a:lnTo>
                <a:lnTo>
                  <a:pt x="1131058" y="533154"/>
                </a:lnTo>
                <a:lnTo>
                  <a:pt x="1145078" y="537222"/>
                </a:lnTo>
                <a:lnTo>
                  <a:pt x="1158620" y="542346"/>
                </a:lnTo>
                <a:lnTo>
                  <a:pt x="1171637" y="548479"/>
                </a:lnTo>
                <a:lnTo>
                  <a:pt x="1184080" y="555573"/>
                </a:lnTo>
                <a:lnTo>
                  <a:pt x="1195901" y="563581"/>
                </a:lnTo>
                <a:lnTo>
                  <a:pt x="1207052" y="572455"/>
                </a:lnTo>
                <a:lnTo>
                  <a:pt x="1217485" y="582149"/>
                </a:lnTo>
                <a:lnTo>
                  <a:pt x="1227152" y="592613"/>
                </a:lnTo>
                <a:lnTo>
                  <a:pt x="1236006" y="603802"/>
                </a:lnTo>
                <a:lnTo>
                  <a:pt x="1243998" y="615668"/>
                </a:lnTo>
                <a:lnTo>
                  <a:pt x="1251080" y="628163"/>
                </a:lnTo>
                <a:lnTo>
                  <a:pt x="1257204" y="641239"/>
                </a:lnTo>
                <a:lnTo>
                  <a:pt x="1262323" y="654850"/>
                </a:lnTo>
                <a:lnTo>
                  <a:pt x="1266387" y="668948"/>
                </a:lnTo>
                <a:lnTo>
                  <a:pt x="1269350" y="683486"/>
                </a:lnTo>
                <a:lnTo>
                  <a:pt x="1271163" y="698415"/>
                </a:lnTo>
                <a:lnTo>
                  <a:pt x="1271777" y="713689"/>
                </a:lnTo>
                <a:lnTo>
                  <a:pt x="1271163" y="728876"/>
                </a:lnTo>
                <a:lnTo>
                  <a:pt x="1269350" y="743771"/>
                </a:lnTo>
                <a:lnTo>
                  <a:pt x="1266387" y="758321"/>
                </a:lnTo>
                <a:lnTo>
                  <a:pt x="1262323" y="772473"/>
                </a:lnTo>
                <a:lnTo>
                  <a:pt x="1257204" y="786174"/>
                </a:lnTo>
                <a:lnTo>
                  <a:pt x="1251080" y="799373"/>
                </a:lnTo>
                <a:lnTo>
                  <a:pt x="1243998" y="812016"/>
                </a:lnTo>
                <a:lnTo>
                  <a:pt x="1236006" y="824051"/>
                </a:lnTo>
                <a:lnTo>
                  <a:pt x="1227152" y="835425"/>
                </a:lnTo>
                <a:lnTo>
                  <a:pt x="1217485" y="846086"/>
                </a:lnTo>
                <a:lnTo>
                  <a:pt x="1207052" y="855982"/>
                </a:lnTo>
                <a:lnTo>
                  <a:pt x="1195901" y="865059"/>
                </a:lnTo>
                <a:lnTo>
                  <a:pt x="1184080" y="873265"/>
                </a:lnTo>
                <a:lnTo>
                  <a:pt x="1171637" y="880547"/>
                </a:lnTo>
                <a:lnTo>
                  <a:pt x="1158620" y="886853"/>
                </a:lnTo>
                <a:lnTo>
                  <a:pt x="1145078" y="892131"/>
                </a:lnTo>
                <a:lnTo>
                  <a:pt x="1131058" y="896327"/>
                </a:lnTo>
                <a:lnTo>
                  <a:pt x="1116608" y="899390"/>
                </a:lnTo>
                <a:lnTo>
                  <a:pt x="1101777" y="901266"/>
                </a:lnTo>
                <a:lnTo>
                  <a:pt x="1086611" y="901903"/>
                </a:lnTo>
                <a:lnTo>
                  <a:pt x="1071337" y="901266"/>
                </a:lnTo>
                <a:lnTo>
                  <a:pt x="1056408" y="899390"/>
                </a:lnTo>
                <a:lnTo>
                  <a:pt x="1041871" y="896327"/>
                </a:lnTo>
                <a:lnTo>
                  <a:pt x="1027773" y="892131"/>
                </a:lnTo>
                <a:lnTo>
                  <a:pt x="1014162" y="886853"/>
                </a:lnTo>
                <a:lnTo>
                  <a:pt x="1001085" y="880547"/>
                </a:lnTo>
                <a:lnTo>
                  <a:pt x="988591" y="873265"/>
                </a:lnTo>
                <a:lnTo>
                  <a:pt x="976725" y="865059"/>
                </a:lnTo>
                <a:lnTo>
                  <a:pt x="965536" y="855982"/>
                </a:lnTo>
                <a:lnTo>
                  <a:pt x="955071" y="846086"/>
                </a:lnTo>
                <a:lnTo>
                  <a:pt x="945378" y="835425"/>
                </a:lnTo>
                <a:lnTo>
                  <a:pt x="936504" y="824051"/>
                </a:lnTo>
                <a:lnTo>
                  <a:pt x="928496" y="812016"/>
                </a:lnTo>
                <a:lnTo>
                  <a:pt x="921402" y="799373"/>
                </a:lnTo>
                <a:lnTo>
                  <a:pt x="915269" y="786174"/>
                </a:lnTo>
                <a:lnTo>
                  <a:pt x="910144" y="772473"/>
                </a:lnTo>
                <a:lnTo>
                  <a:pt x="906076" y="758321"/>
                </a:lnTo>
                <a:lnTo>
                  <a:pt x="903112" y="743771"/>
                </a:lnTo>
                <a:lnTo>
                  <a:pt x="901299" y="728876"/>
                </a:lnTo>
                <a:lnTo>
                  <a:pt x="900683" y="713689"/>
                </a:lnTo>
                <a:lnTo>
                  <a:pt x="901299" y="698415"/>
                </a:lnTo>
                <a:lnTo>
                  <a:pt x="903112" y="683486"/>
                </a:lnTo>
                <a:lnTo>
                  <a:pt x="906076" y="668948"/>
                </a:lnTo>
                <a:lnTo>
                  <a:pt x="910144" y="654850"/>
                </a:lnTo>
                <a:lnTo>
                  <a:pt x="915269" y="641239"/>
                </a:lnTo>
                <a:lnTo>
                  <a:pt x="921402" y="628163"/>
                </a:lnTo>
                <a:lnTo>
                  <a:pt x="928496" y="615668"/>
                </a:lnTo>
                <a:lnTo>
                  <a:pt x="936504" y="603802"/>
                </a:lnTo>
                <a:lnTo>
                  <a:pt x="945378" y="592613"/>
                </a:lnTo>
                <a:lnTo>
                  <a:pt x="955071" y="582149"/>
                </a:lnTo>
                <a:lnTo>
                  <a:pt x="965536" y="572455"/>
                </a:lnTo>
                <a:lnTo>
                  <a:pt x="976725" y="563581"/>
                </a:lnTo>
                <a:lnTo>
                  <a:pt x="959456" y="564470"/>
                </a:lnTo>
                <a:lnTo>
                  <a:pt x="948404" y="574624"/>
                </a:lnTo>
                <a:lnTo>
                  <a:pt x="938157" y="585600"/>
                </a:lnTo>
                <a:lnTo>
                  <a:pt x="928768" y="597353"/>
                </a:lnTo>
                <a:lnTo>
                  <a:pt x="920289" y="609835"/>
                </a:lnTo>
                <a:lnTo>
                  <a:pt x="912771" y="622999"/>
                </a:lnTo>
                <a:lnTo>
                  <a:pt x="906268" y="636798"/>
                </a:lnTo>
                <a:lnTo>
                  <a:pt x="900830" y="651187"/>
                </a:lnTo>
                <a:lnTo>
                  <a:pt x="896510" y="666117"/>
                </a:lnTo>
                <a:lnTo>
                  <a:pt x="893360" y="681542"/>
                </a:lnTo>
                <a:lnTo>
                  <a:pt x="891432" y="697415"/>
                </a:lnTo>
                <a:lnTo>
                  <a:pt x="890777" y="713689"/>
                </a:lnTo>
                <a:lnTo>
                  <a:pt x="891239" y="727185"/>
                </a:lnTo>
                <a:lnTo>
                  <a:pt x="892605" y="740333"/>
                </a:lnTo>
                <a:lnTo>
                  <a:pt x="894850" y="753130"/>
                </a:lnTo>
                <a:lnTo>
                  <a:pt x="897948" y="765579"/>
                </a:lnTo>
                <a:lnTo>
                  <a:pt x="901872" y="777679"/>
                </a:lnTo>
                <a:lnTo>
                  <a:pt x="906597" y="789429"/>
                </a:lnTo>
                <a:lnTo>
                  <a:pt x="912094" y="800829"/>
                </a:lnTo>
                <a:lnTo>
                  <a:pt x="918340" y="811881"/>
                </a:lnTo>
                <a:lnTo>
                  <a:pt x="924305" y="821131"/>
                </a:lnTo>
                <a:lnTo>
                  <a:pt x="896339" y="842999"/>
                </a:lnTo>
                <a:lnTo>
                  <a:pt x="872272" y="861817"/>
                </a:lnTo>
                <a:lnTo>
                  <a:pt x="851811" y="877816"/>
                </a:lnTo>
                <a:lnTo>
                  <a:pt x="834664" y="891223"/>
                </a:lnTo>
                <a:lnTo>
                  <a:pt x="820539" y="902268"/>
                </a:lnTo>
                <a:lnTo>
                  <a:pt x="809141" y="911179"/>
                </a:lnTo>
                <a:lnTo>
                  <a:pt x="800180" y="918187"/>
                </a:lnTo>
                <a:lnTo>
                  <a:pt x="793361" y="923518"/>
                </a:lnTo>
                <a:lnTo>
                  <a:pt x="788392" y="927404"/>
                </a:lnTo>
                <a:lnTo>
                  <a:pt x="784980" y="930071"/>
                </a:lnTo>
                <a:lnTo>
                  <a:pt x="781658" y="932669"/>
                </a:lnTo>
                <a:lnTo>
                  <a:pt x="781049" y="933145"/>
                </a:lnTo>
                <a:lnTo>
                  <a:pt x="771350" y="924720"/>
                </a:lnTo>
                <a:lnTo>
                  <a:pt x="761090" y="917264"/>
                </a:lnTo>
                <a:lnTo>
                  <a:pt x="750276" y="910785"/>
                </a:lnTo>
                <a:lnTo>
                  <a:pt x="738915" y="905288"/>
                </a:lnTo>
                <a:lnTo>
                  <a:pt x="727011" y="900779"/>
                </a:lnTo>
                <a:lnTo>
                  <a:pt x="674369" y="901903"/>
                </a:lnTo>
                <a:lnTo>
                  <a:pt x="688926" y="902602"/>
                </a:lnTo>
                <a:lnTo>
                  <a:pt x="703107" y="904658"/>
                </a:lnTo>
                <a:lnTo>
                  <a:pt x="716841" y="908013"/>
                </a:lnTo>
                <a:lnTo>
                  <a:pt x="730055" y="912607"/>
                </a:lnTo>
                <a:lnTo>
                  <a:pt x="742680" y="918380"/>
                </a:lnTo>
                <a:lnTo>
                  <a:pt x="754641" y="925274"/>
                </a:lnTo>
                <a:lnTo>
                  <a:pt x="765869" y="933227"/>
                </a:lnTo>
                <a:lnTo>
                  <a:pt x="776290" y="942182"/>
                </a:lnTo>
                <a:lnTo>
                  <a:pt x="785834" y="952079"/>
                </a:lnTo>
                <a:lnTo>
                  <a:pt x="794429" y="962858"/>
                </a:lnTo>
                <a:lnTo>
                  <a:pt x="802002" y="974460"/>
                </a:lnTo>
                <a:lnTo>
                  <a:pt x="808483" y="986825"/>
                </a:lnTo>
                <a:lnTo>
                  <a:pt x="813799" y="999894"/>
                </a:lnTo>
                <a:lnTo>
                  <a:pt x="817878" y="1013607"/>
                </a:lnTo>
                <a:lnTo>
                  <a:pt x="820649" y="1027906"/>
                </a:lnTo>
                <a:lnTo>
                  <a:pt x="822041" y="1042730"/>
                </a:lnTo>
                <a:lnTo>
                  <a:pt x="822197" y="1049731"/>
                </a:lnTo>
                <a:lnTo>
                  <a:pt x="821467" y="1064287"/>
                </a:lnTo>
                <a:lnTo>
                  <a:pt x="819324" y="1078468"/>
                </a:lnTo>
                <a:lnTo>
                  <a:pt x="815839" y="1092202"/>
                </a:lnTo>
                <a:lnTo>
                  <a:pt x="811085" y="1105417"/>
                </a:lnTo>
                <a:lnTo>
                  <a:pt x="805133" y="1118041"/>
                </a:lnTo>
                <a:lnTo>
                  <a:pt x="798055" y="1130003"/>
                </a:lnTo>
                <a:lnTo>
                  <a:pt x="789923" y="1141230"/>
                </a:lnTo>
                <a:lnTo>
                  <a:pt x="780808" y="1151652"/>
                </a:lnTo>
                <a:lnTo>
                  <a:pt x="770782" y="1161196"/>
                </a:lnTo>
                <a:lnTo>
                  <a:pt x="759918" y="1169790"/>
                </a:lnTo>
                <a:lnTo>
                  <a:pt x="748286" y="1177364"/>
                </a:lnTo>
                <a:lnTo>
                  <a:pt x="735959" y="1183844"/>
                </a:lnTo>
                <a:lnTo>
                  <a:pt x="723007" y="1189160"/>
                </a:lnTo>
                <a:lnTo>
                  <a:pt x="709504" y="1193239"/>
                </a:lnTo>
                <a:lnTo>
                  <a:pt x="695521" y="1196011"/>
                </a:lnTo>
                <a:lnTo>
                  <a:pt x="681129" y="1197402"/>
                </a:lnTo>
                <a:lnTo>
                  <a:pt x="674369" y="1197559"/>
                </a:lnTo>
                <a:lnTo>
                  <a:pt x="659691" y="1196828"/>
                </a:lnTo>
                <a:lnTo>
                  <a:pt x="645418" y="1194685"/>
                </a:lnTo>
                <a:lnTo>
                  <a:pt x="631620" y="1191200"/>
                </a:lnTo>
                <a:lnTo>
                  <a:pt x="618365" y="1186446"/>
                </a:lnTo>
                <a:lnTo>
                  <a:pt x="605723" y="1180494"/>
                </a:lnTo>
                <a:lnTo>
                  <a:pt x="593761" y="1173416"/>
                </a:lnTo>
                <a:lnTo>
                  <a:pt x="582549" y="1165284"/>
                </a:lnTo>
                <a:lnTo>
                  <a:pt x="572155" y="1156169"/>
                </a:lnTo>
                <a:lnTo>
                  <a:pt x="562648" y="1146144"/>
                </a:lnTo>
                <a:lnTo>
                  <a:pt x="554096" y="1135279"/>
                </a:lnTo>
                <a:lnTo>
                  <a:pt x="546569" y="1123647"/>
                </a:lnTo>
                <a:lnTo>
                  <a:pt x="540134" y="1111320"/>
                </a:lnTo>
                <a:lnTo>
                  <a:pt x="534861" y="1098369"/>
                </a:lnTo>
                <a:lnTo>
                  <a:pt x="530818" y="1084866"/>
                </a:lnTo>
                <a:lnTo>
                  <a:pt x="528073" y="1070882"/>
                </a:lnTo>
                <a:lnTo>
                  <a:pt x="482631" y="1071162"/>
                </a:lnTo>
                <a:lnTo>
                  <a:pt x="492466" y="1072375"/>
                </a:lnTo>
                <a:lnTo>
                  <a:pt x="500341" y="1073347"/>
                </a:lnTo>
                <a:lnTo>
                  <a:pt x="506474" y="1074103"/>
                </a:lnTo>
                <a:lnTo>
                  <a:pt x="511083" y="1074672"/>
                </a:lnTo>
                <a:lnTo>
                  <a:pt x="514385" y="1075079"/>
                </a:lnTo>
                <a:lnTo>
                  <a:pt x="517942" y="1075518"/>
                </a:lnTo>
                <a:lnTo>
                  <a:pt x="518921" y="1075639"/>
                </a:lnTo>
                <a:lnTo>
                  <a:pt x="522057" y="1088661"/>
                </a:lnTo>
                <a:lnTo>
                  <a:pt x="526230" y="1101281"/>
                </a:lnTo>
                <a:lnTo>
                  <a:pt x="531391" y="1113446"/>
                </a:lnTo>
                <a:lnTo>
                  <a:pt x="537490" y="1125105"/>
                </a:lnTo>
                <a:lnTo>
                  <a:pt x="544479" y="1136205"/>
                </a:lnTo>
                <a:lnTo>
                  <a:pt x="552308" y="1146694"/>
                </a:lnTo>
                <a:lnTo>
                  <a:pt x="560929" y="1156520"/>
                </a:lnTo>
                <a:lnTo>
                  <a:pt x="570292" y="1165631"/>
                </a:lnTo>
                <a:lnTo>
                  <a:pt x="580349" y="1173974"/>
                </a:lnTo>
                <a:lnTo>
                  <a:pt x="591051" y="1181499"/>
                </a:lnTo>
                <a:lnTo>
                  <a:pt x="602347" y="1188152"/>
                </a:lnTo>
                <a:lnTo>
                  <a:pt x="607313" y="1190701"/>
                </a:lnTo>
                <a:lnTo>
                  <a:pt x="602976" y="1226099"/>
                </a:lnTo>
                <a:lnTo>
                  <a:pt x="599205" y="1256875"/>
                </a:lnTo>
                <a:lnTo>
                  <a:pt x="595961" y="1283353"/>
                </a:lnTo>
                <a:lnTo>
                  <a:pt x="593204" y="1305855"/>
                </a:lnTo>
                <a:lnTo>
                  <a:pt x="590894" y="1324705"/>
                </a:lnTo>
                <a:lnTo>
                  <a:pt x="588992" y="1340226"/>
                </a:lnTo>
                <a:lnTo>
                  <a:pt x="587459" y="1352742"/>
                </a:lnTo>
                <a:lnTo>
                  <a:pt x="586254" y="1362576"/>
                </a:lnTo>
                <a:lnTo>
                  <a:pt x="585338" y="1370052"/>
                </a:lnTo>
                <a:lnTo>
                  <a:pt x="584671" y="1375492"/>
                </a:lnTo>
                <a:lnTo>
                  <a:pt x="584214" y="1379221"/>
                </a:lnTo>
                <a:lnTo>
                  <a:pt x="583771" y="1382837"/>
                </a:lnTo>
                <a:lnTo>
                  <a:pt x="583691" y="1383487"/>
                </a:lnTo>
                <a:lnTo>
                  <a:pt x="570603" y="1387585"/>
                </a:lnTo>
                <a:lnTo>
                  <a:pt x="558819" y="1394088"/>
                </a:lnTo>
                <a:lnTo>
                  <a:pt x="548547" y="1402698"/>
                </a:lnTo>
                <a:lnTo>
                  <a:pt x="539993" y="1413114"/>
                </a:lnTo>
                <a:lnTo>
                  <a:pt x="533363" y="1425040"/>
                </a:lnTo>
                <a:lnTo>
                  <a:pt x="528866" y="1438176"/>
                </a:lnTo>
                <a:lnTo>
                  <a:pt x="526707" y="1452225"/>
                </a:lnTo>
                <a:lnTo>
                  <a:pt x="526541" y="1457401"/>
                </a:lnTo>
                <a:lnTo>
                  <a:pt x="527827" y="1471135"/>
                </a:lnTo>
                <a:lnTo>
                  <a:pt x="531060" y="1483766"/>
                </a:lnTo>
                <a:lnTo>
                  <a:pt x="535307" y="1494672"/>
                </a:lnTo>
                <a:lnTo>
                  <a:pt x="535685" y="1495501"/>
                </a:lnTo>
                <a:close/>
              </a:path>
            </a:pathLst>
          </a:custGeom>
          <a:solidFill>
            <a:srgbClr val="F0E7F0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41" name="object 41"/>
          <p:cNvSpPr/>
          <p:nvPr/>
        </p:nvSpPr>
        <p:spPr>
          <a:xfrm>
            <a:off x="7722108" y="4456175"/>
            <a:ext cx="166878" cy="57150"/>
          </a:xfrm>
          <a:custGeom>
            <a:avLst/>
            <a:gdLst/>
            <a:ahLst/>
            <a:cxnLst/>
            <a:rect l="l" t="t" r="r" b="b"/>
            <a:pathLst>
              <a:path w="166877" h="57150">
                <a:moveTo>
                  <a:pt x="5336" y="12171"/>
                </a:moveTo>
                <a:lnTo>
                  <a:pt x="12566" y="23234"/>
                </a:lnTo>
                <a:lnTo>
                  <a:pt x="21479" y="33026"/>
                </a:lnTo>
                <a:lnTo>
                  <a:pt x="31866" y="41381"/>
                </a:lnTo>
                <a:lnTo>
                  <a:pt x="43516" y="48135"/>
                </a:lnTo>
                <a:lnTo>
                  <a:pt x="56219" y="53123"/>
                </a:lnTo>
                <a:lnTo>
                  <a:pt x="69764" y="56182"/>
                </a:lnTo>
                <a:lnTo>
                  <a:pt x="83057" y="57150"/>
                </a:lnTo>
                <a:lnTo>
                  <a:pt x="97024" y="56066"/>
                </a:lnTo>
                <a:lnTo>
                  <a:pt x="110230" y="52922"/>
                </a:lnTo>
                <a:lnTo>
                  <a:pt x="122557" y="47881"/>
                </a:lnTo>
                <a:lnTo>
                  <a:pt x="133890" y="41102"/>
                </a:lnTo>
                <a:lnTo>
                  <a:pt x="144111" y="32749"/>
                </a:lnTo>
                <a:lnTo>
                  <a:pt x="153105" y="22981"/>
                </a:lnTo>
                <a:lnTo>
                  <a:pt x="160754" y="11961"/>
                </a:lnTo>
                <a:lnTo>
                  <a:pt x="166877" y="0"/>
                </a:lnTo>
                <a:lnTo>
                  <a:pt x="156971" y="0"/>
                </a:lnTo>
                <a:lnTo>
                  <a:pt x="150012" y="11872"/>
                </a:lnTo>
                <a:lnTo>
                  <a:pt x="141697" y="22347"/>
                </a:lnTo>
                <a:lnTo>
                  <a:pt x="132095" y="31259"/>
                </a:lnTo>
                <a:lnTo>
                  <a:pt x="121274" y="38445"/>
                </a:lnTo>
                <a:lnTo>
                  <a:pt x="109303" y="43740"/>
                </a:lnTo>
                <a:lnTo>
                  <a:pt x="96250" y="46980"/>
                </a:lnTo>
                <a:lnTo>
                  <a:pt x="83057" y="48006"/>
                </a:lnTo>
                <a:lnTo>
                  <a:pt x="70015" y="46846"/>
                </a:lnTo>
                <a:lnTo>
                  <a:pt x="57395" y="43478"/>
                </a:lnTo>
                <a:lnTo>
                  <a:pt x="45430" y="38064"/>
                </a:lnTo>
                <a:lnTo>
                  <a:pt x="34352" y="30770"/>
                </a:lnTo>
                <a:lnTo>
                  <a:pt x="24395" y="21759"/>
                </a:lnTo>
                <a:lnTo>
                  <a:pt x="15790" y="11196"/>
                </a:lnTo>
                <a:lnTo>
                  <a:pt x="9143" y="0"/>
                </a:lnTo>
                <a:lnTo>
                  <a:pt x="0" y="0"/>
                </a:lnTo>
                <a:lnTo>
                  <a:pt x="5336" y="12171"/>
                </a:lnTo>
                <a:close/>
              </a:path>
            </a:pathLst>
          </a:custGeom>
          <a:solidFill>
            <a:srgbClr val="99629F"/>
          </a:solidFill>
        </p:spPr>
        <p:txBody>
          <a:bodyPr wrap="square" lIns="0" tIns="0" rIns="0" bIns="0" rtlCol="0">
            <a:no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79830" y="1670695"/>
            <a:ext cx="94665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5"/>
              </a:lnSpc>
              <a:spcBef>
                <a:spcPts val="128"/>
              </a:spcBef>
            </a:pPr>
            <a:r>
              <a:rPr dirty="0" smtClean="0" sz="2400" spc="0" i="1">
                <a:latin typeface="Georgia"/>
                <a:cs typeface="Georgia"/>
              </a:rPr>
              <a:t>Thank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28459" y="1670695"/>
            <a:ext cx="580654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65"/>
              </a:lnSpc>
              <a:spcBef>
                <a:spcPts val="128"/>
              </a:spcBef>
            </a:pPr>
            <a:r>
              <a:rPr dirty="0" smtClean="0" sz="2400" spc="0" i="1">
                <a:latin typeface="Georgia"/>
                <a:cs typeface="Georgia"/>
              </a:rPr>
              <a:t>you</a:t>
            </a:r>
            <a:endParaRPr sz="2400">
              <a:latin typeface="Georgia"/>
              <a:cs typeface="Georg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29776" y="6927350"/>
            <a:ext cx="186172" cy="1526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125"/>
              </a:lnSpc>
              <a:spcBef>
                <a:spcPts val="56"/>
              </a:spcBef>
            </a:pPr>
            <a:r>
              <a:rPr dirty="0" smtClean="0" sz="1000" spc="0" b="1">
                <a:solidFill>
                  <a:srgbClr val="525252"/>
                </a:solidFill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57200" y="4454651"/>
            <a:ext cx="9144000" cy="15750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C8A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xsi="http://www.w3.org/2001/XMLSchema-instance"/>
</file>