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00663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2857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800" y="152399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0"/>
                </a:moveTo>
                <a:lnTo>
                  <a:pt x="0" y="609600"/>
                </a:lnTo>
                <a:lnTo>
                  <a:pt x="8229604" y="60960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00663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rgbClr val="00663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800" y="152399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0"/>
                </a:moveTo>
                <a:lnTo>
                  <a:pt x="0" y="609600"/>
                </a:lnTo>
                <a:lnTo>
                  <a:pt x="8229604" y="60960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5776" y="88074"/>
            <a:ext cx="8152447" cy="663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rgbClr val="00663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9810" y="2467419"/>
            <a:ext cx="7104379" cy="148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2857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786276" y="6411052"/>
            <a:ext cx="248602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Garamond"/>
                <a:cs typeface="Garamond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19440" y="6230302"/>
            <a:ext cx="484504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70C0"/>
                </a:solidFill>
                <a:latin typeface="Calibri"/>
                <a:cs typeface="Calibri"/>
              </a:defRPr>
            </a:lvl1pPr>
          </a:lstStyle>
          <a:p>
            <a:pPr marL="25400">
              <a:lnSpc>
                <a:spcPts val="1275"/>
              </a:lnSpc>
            </a:pPr>
            <a:fld id="{81D60167-4931-47E6-BA6A-407CBD079E47}" type="slidenum">
              <a:rPr dirty="0"/>
              <a:t>#</a:t>
            </a:fld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jpg"/><Relationship Id="rId8" Type="http://schemas.openxmlformats.org/officeDocument/2006/relationships/image" Target="../media/image17.png"/><Relationship Id="rId9" Type="http://schemas.openxmlformats.org/officeDocument/2006/relationships/image" Target="../media/image18.jpg"/><Relationship Id="rId10" Type="http://schemas.openxmlformats.org/officeDocument/2006/relationships/image" Target="../media/image19.jpg"/><Relationship Id="rId11" Type="http://schemas.openxmlformats.org/officeDocument/2006/relationships/image" Target="../media/image20.png"/><Relationship Id="rId12" Type="http://schemas.openxmlformats.org/officeDocument/2006/relationships/image" Target="../media/image2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Relationship Id="rId4" Type="http://schemas.openxmlformats.org/officeDocument/2006/relationships/image" Target="../media/image53.png"/><Relationship Id="rId5" Type="http://schemas.openxmlformats.org/officeDocument/2006/relationships/image" Target="../media/image5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Relationship Id="rId3" Type="http://schemas.openxmlformats.org/officeDocument/2006/relationships/image" Target="../media/image72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74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image" Target="../media/image7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Relationship Id="rId3" Type="http://schemas.openxmlformats.org/officeDocument/2006/relationships/image" Target="../media/image78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Relationship Id="rId3" Type="http://schemas.openxmlformats.org/officeDocument/2006/relationships/image" Target="../media/image81.jpg"/><Relationship Id="rId4" Type="http://schemas.openxmlformats.org/officeDocument/2006/relationships/image" Target="../media/image8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Relationship Id="rId3" Type="http://schemas.openxmlformats.org/officeDocument/2006/relationships/image" Target="../media/image89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jpg"/><Relationship Id="rId3" Type="http://schemas.openxmlformats.org/officeDocument/2006/relationships/image" Target="../media/image93.jpg"/><Relationship Id="rId4" Type="http://schemas.openxmlformats.org/officeDocument/2006/relationships/image" Target="../media/image94.jpg"/><Relationship Id="rId5" Type="http://schemas.openxmlformats.org/officeDocument/2006/relationships/image" Target="../media/image95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7.jpg"/><Relationship Id="rId3" Type="http://schemas.openxmlformats.org/officeDocument/2006/relationships/image" Target="../media/image98.jpg"/><Relationship Id="rId4" Type="http://schemas.openxmlformats.org/officeDocument/2006/relationships/image" Target="../media/image99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Relationship Id="rId3" Type="http://schemas.openxmlformats.org/officeDocument/2006/relationships/image" Target="../media/image101.jpg"/><Relationship Id="rId4" Type="http://schemas.openxmlformats.org/officeDocument/2006/relationships/image" Target="../media/image102.jpg"/><Relationship Id="rId5" Type="http://schemas.openxmlformats.org/officeDocument/2006/relationships/image" Target="../media/image103.jpg"/><Relationship Id="rId6" Type="http://schemas.openxmlformats.org/officeDocument/2006/relationships/image" Target="../media/image104.jpg"/><Relationship Id="rId7" Type="http://schemas.openxmlformats.org/officeDocument/2006/relationships/image" Target="../media/image105.png"/><Relationship Id="rId8" Type="http://schemas.openxmlformats.org/officeDocument/2006/relationships/image" Target="../media/image106.jpg"/><Relationship Id="rId9" Type="http://schemas.openxmlformats.org/officeDocument/2006/relationships/image" Target="../media/image107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jpg"/><Relationship Id="rId3" Type="http://schemas.openxmlformats.org/officeDocument/2006/relationships/image" Target="../media/image109.jp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Relationship Id="rId3" Type="http://schemas.openxmlformats.org/officeDocument/2006/relationships/image" Target="../media/image115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jpg"/><Relationship Id="rId3" Type="http://schemas.openxmlformats.org/officeDocument/2006/relationships/image" Target="../media/image11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g"/><Relationship Id="rId3" Type="http://schemas.openxmlformats.org/officeDocument/2006/relationships/image" Target="../media/image119.png"/><Relationship Id="rId4" Type="http://schemas.openxmlformats.org/officeDocument/2006/relationships/image" Target="../media/image120.jpg"/><Relationship Id="rId5" Type="http://schemas.openxmlformats.org/officeDocument/2006/relationships/image" Target="../media/image121.jpg"/><Relationship Id="rId6" Type="http://schemas.openxmlformats.org/officeDocument/2006/relationships/image" Target="../media/image122.png"/><Relationship Id="rId7" Type="http://schemas.openxmlformats.org/officeDocument/2006/relationships/image" Target="../media/image123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g"/><Relationship Id="rId3" Type="http://schemas.openxmlformats.org/officeDocument/2006/relationships/image" Target="../media/image125.png"/><Relationship Id="rId4" Type="http://schemas.openxmlformats.org/officeDocument/2006/relationships/image" Target="../media/image126.jpg"/><Relationship Id="rId5" Type="http://schemas.openxmlformats.org/officeDocument/2006/relationships/image" Target="../media/image127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jpg"/><Relationship Id="rId3" Type="http://schemas.openxmlformats.org/officeDocument/2006/relationships/image" Target="../media/image12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jpg"/><Relationship Id="rId3" Type="http://schemas.openxmlformats.org/officeDocument/2006/relationships/image" Target="../media/image131.png"/><Relationship Id="rId4" Type="http://schemas.openxmlformats.org/officeDocument/2006/relationships/image" Target="../media/image132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jpg"/><Relationship Id="rId3" Type="http://schemas.openxmlformats.org/officeDocument/2006/relationships/image" Target="../media/image134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jpg"/><Relationship Id="rId3" Type="http://schemas.openxmlformats.org/officeDocument/2006/relationships/image" Target="../media/image137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jpg"/><Relationship Id="rId3" Type="http://schemas.openxmlformats.org/officeDocument/2006/relationships/image" Target="../media/image139.png"/><Relationship Id="rId4" Type="http://schemas.openxmlformats.org/officeDocument/2006/relationships/image" Target="../media/image140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jpg"/><Relationship Id="rId3" Type="http://schemas.openxmlformats.org/officeDocument/2006/relationships/image" Target="../media/image142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jpg"/><Relationship Id="rId3" Type="http://schemas.openxmlformats.org/officeDocument/2006/relationships/image" Target="../media/image147.png"/><Relationship Id="rId4" Type="http://schemas.openxmlformats.org/officeDocument/2006/relationships/image" Target="../media/image14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9.png"/><Relationship Id="rId3" Type="http://schemas.openxmlformats.org/officeDocument/2006/relationships/image" Target="../media/image150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jpg"/><Relationship Id="rId3" Type="http://schemas.openxmlformats.org/officeDocument/2006/relationships/image" Target="../media/image152.jpg"/><Relationship Id="rId4" Type="http://schemas.openxmlformats.org/officeDocument/2006/relationships/image" Target="../media/image153.jpg"/><Relationship Id="rId5" Type="http://schemas.openxmlformats.org/officeDocument/2006/relationships/image" Target="../media/image154.jpg"/><Relationship Id="rId6" Type="http://schemas.openxmlformats.org/officeDocument/2006/relationships/image" Target="../media/image155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6.jpg"/><Relationship Id="rId3" Type="http://schemas.openxmlformats.org/officeDocument/2006/relationships/image" Target="../media/image157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jpg"/><Relationship Id="rId3" Type="http://schemas.openxmlformats.org/officeDocument/2006/relationships/image" Target="../media/image159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0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1.jpg"/><Relationship Id="rId3" Type="http://schemas.openxmlformats.org/officeDocument/2006/relationships/image" Target="../media/image162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4.jpg"/><Relationship Id="rId3" Type="http://schemas.openxmlformats.org/officeDocument/2006/relationships/image" Target="../media/image165.jpg"/><Relationship Id="rId4" Type="http://schemas.openxmlformats.org/officeDocument/2006/relationships/image" Target="../media/image166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7.jpg"/><Relationship Id="rId3" Type="http://schemas.openxmlformats.org/officeDocument/2006/relationships/image" Target="../media/image168.jpg"/><Relationship Id="rId4" Type="http://schemas.openxmlformats.org/officeDocument/2006/relationships/image" Target="../media/image169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0.jpg"/><Relationship Id="rId3" Type="http://schemas.openxmlformats.org/officeDocument/2006/relationships/image" Target="../media/image171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2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3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4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jpg"/><Relationship Id="rId3" Type="http://schemas.openxmlformats.org/officeDocument/2006/relationships/image" Target="../media/image176.jpg"/><Relationship Id="rId4" Type="http://schemas.openxmlformats.org/officeDocument/2006/relationships/image" Target="../media/image177.jpg"/><Relationship Id="rId5" Type="http://schemas.openxmlformats.org/officeDocument/2006/relationships/image" Target="../media/image178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g"/><Relationship Id="rId3" Type="http://schemas.openxmlformats.org/officeDocument/2006/relationships/image" Target="../media/image180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1143000"/>
            <a:ext cx="7924800" cy="914400"/>
          </a:xfrm>
          <a:custGeom>
            <a:avLst/>
            <a:gdLst/>
            <a:ahLst/>
            <a:cxnLst/>
            <a:rect l="l" t="t" r="r" b="b"/>
            <a:pathLst>
              <a:path w="7924800" h="914400">
                <a:moveTo>
                  <a:pt x="0" y="914400"/>
                </a:moveTo>
                <a:lnTo>
                  <a:pt x="0" y="0"/>
                </a:lnTo>
                <a:lnTo>
                  <a:pt x="7924804" y="0"/>
                </a:lnTo>
              </a:path>
            </a:pathLst>
          </a:custGeom>
          <a:ln w="2540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45819" y="2862072"/>
            <a:ext cx="6511925" cy="0"/>
          </a:xfrm>
          <a:custGeom>
            <a:avLst/>
            <a:gdLst/>
            <a:ahLst/>
            <a:cxnLst/>
            <a:rect l="l" t="t" r="r" b="b"/>
            <a:pathLst>
              <a:path w="6511925" h="0">
                <a:moveTo>
                  <a:pt x="0" y="0"/>
                </a:moveTo>
                <a:lnTo>
                  <a:pt x="6511923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91856" y="0"/>
            <a:ext cx="1152144" cy="1152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6700" y="76200"/>
            <a:ext cx="3009900" cy="78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4862" y="1612074"/>
            <a:ext cx="7999095" cy="6635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Exact data mining from inexact</a:t>
            </a:r>
            <a:r>
              <a:rPr dirty="0" spc="-25"/>
              <a:t> </a:t>
            </a:r>
            <a:r>
              <a:rPr dirty="0" spc="-5"/>
              <a:t>data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13800" y="3257745"/>
            <a:ext cx="4240530" cy="1776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332230">
              <a:lnSpc>
                <a:spcPct val="119100"/>
              </a:lnSpc>
            </a:pPr>
            <a:r>
              <a:rPr dirty="0" sz="2800" b="1">
                <a:solidFill>
                  <a:srgbClr val="002060"/>
                </a:solidFill>
                <a:latin typeface="Calibri"/>
                <a:cs typeface="Calibri"/>
              </a:rPr>
              <a:t>Nick Freris  </a:t>
            </a:r>
            <a:r>
              <a:rPr dirty="0" sz="2400" spc="-5">
                <a:latin typeface="Calibri"/>
                <a:cs typeface="Calibri"/>
              </a:rPr>
              <a:t>Cyberphysical Systems Laboratory  </a:t>
            </a:r>
            <a:r>
              <a:rPr dirty="0" sz="2400" spc="-5" b="1">
                <a:latin typeface="Calibri"/>
                <a:cs typeface="Calibri"/>
              </a:rPr>
              <a:t>New York University Abu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Dhabi</a:t>
            </a:r>
            <a:endParaRPr sz="2400">
              <a:latin typeface="Calibri"/>
              <a:cs typeface="Calibri"/>
            </a:endParaRPr>
          </a:p>
          <a:p>
            <a:pPr marL="732790">
              <a:lnSpc>
                <a:spcPct val="100000"/>
              </a:lnSpc>
              <a:spcBef>
                <a:spcPts val="484"/>
              </a:spcBef>
            </a:pPr>
            <a:r>
              <a:rPr dirty="0" sz="2000" spc="-5">
                <a:solidFill>
                  <a:srgbClr val="0000FF"/>
                </a:solidFill>
                <a:latin typeface="Calibri"/>
                <a:cs typeface="Calibri"/>
              </a:rPr>
              <a:t>https://wp.nyu.edu/cpslab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500" y="5324690"/>
            <a:ext cx="8255000" cy="771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67945">
              <a:lnSpc>
                <a:spcPct val="100000"/>
              </a:lnSpc>
            </a:pPr>
            <a:r>
              <a:rPr dirty="0" sz="1600" spc="-5" b="1">
                <a:latin typeface="Calibri"/>
                <a:cs typeface="Calibri"/>
              </a:rPr>
              <a:t>Plenary</a:t>
            </a:r>
            <a:r>
              <a:rPr dirty="0" sz="1600" spc="-7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talk</a:t>
            </a:r>
            <a:endParaRPr sz="1600">
              <a:latin typeface="Calibri"/>
              <a:cs typeface="Calibri"/>
            </a:endParaRPr>
          </a:p>
          <a:p>
            <a:pPr algn="ctr" marR="68580">
              <a:lnSpc>
                <a:spcPct val="100000"/>
              </a:lnSpc>
              <a:spcBef>
                <a:spcPts val="345"/>
              </a:spcBef>
            </a:pPr>
            <a:r>
              <a:rPr dirty="0" sz="1400">
                <a:latin typeface="Calibri"/>
                <a:cs typeface="Calibri"/>
              </a:rPr>
              <a:t>4th </a:t>
            </a:r>
            <a:r>
              <a:rPr dirty="0" sz="1400" spc="-5">
                <a:latin typeface="Calibri"/>
                <a:cs typeface="Calibri"/>
              </a:rPr>
              <a:t>International Conference on </a:t>
            </a:r>
            <a:r>
              <a:rPr dirty="0" sz="1400">
                <a:latin typeface="Calibri"/>
                <a:cs typeface="Calibri"/>
              </a:rPr>
              <a:t>Big Data Analysis and Data Mining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  <a:tabLst>
                <a:tab pos="3388995" algn="l"/>
                <a:tab pos="8228965" algn="l"/>
              </a:tabLst>
            </a:pPr>
            <a:r>
              <a:rPr dirty="0" sz="1400" u="heavy">
                <a:latin typeface="Times New Roman"/>
                <a:cs typeface="Times New Roman"/>
              </a:rPr>
              <a:t> 	</a:t>
            </a:r>
            <a:r>
              <a:rPr dirty="0" sz="1400" spc="-5" u="heavy">
                <a:latin typeface="Calibri"/>
                <a:cs typeface="Calibri"/>
              </a:rPr>
              <a:t>September </a:t>
            </a:r>
            <a:r>
              <a:rPr dirty="0" sz="1400" u="heavy">
                <a:latin typeface="Calibri"/>
                <a:cs typeface="Calibri"/>
              </a:rPr>
              <a:t>7,</a:t>
            </a:r>
            <a:r>
              <a:rPr dirty="0" sz="1400" spc="-75" u="heavy">
                <a:latin typeface="Calibri"/>
                <a:cs typeface="Calibri"/>
              </a:rPr>
              <a:t> </a:t>
            </a:r>
            <a:r>
              <a:rPr dirty="0" sz="1400" u="heavy">
                <a:latin typeface="Calibri"/>
                <a:cs typeface="Calibri"/>
              </a:rPr>
              <a:t>2017	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14650">
              <a:lnSpc>
                <a:spcPct val="100000"/>
              </a:lnSpc>
            </a:pPr>
            <a:r>
              <a:rPr dirty="0" spc="-5"/>
              <a:t>Motivation</a:t>
            </a:r>
          </a:p>
        </p:txBody>
      </p:sp>
      <p:sp>
        <p:nvSpPr>
          <p:cNvPr id="5" name="object 5"/>
          <p:cNvSpPr/>
          <p:nvPr/>
        </p:nvSpPr>
        <p:spPr>
          <a:xfrm>
            <a:off x="346866" y="3131781"/>
            <a:ext cx="1551940" cy="760730"/>
          </a:xfrm>
          <a:custGeom>
            <a:avLst/>
            <a:gdLst/>
            <a:ahLst/>
            <a:cxnLst/>
            <a:rect l="l" t="t" r="r" b="b"/>
            <a:pathLst>
              <a:path w="1551939" h="760729">
                <a:moveTo>
                  <a:pt x="0" y="760286"/>
                </a:moveTo>
                <a:lnTo>
                  <a:pt x="30276" y="752572"/>
                </a:lnTo>
                <a:lnTo>
                  <a:pt x="63826" y="752572"/>
                </a:lnTo>
                <a:lnTo>
                  <a:pt x="94102" y="739715"/>
                </a:lnTo>
                <a:lnTo>
                  <a:pt x="124380" y="732000"/>
                </a:lnTo>
                <a:lnTo>
                  <a:pt x="157929" y="676286"/>
                </a:lnTo>
                <a:lnTo>
                  <a:pt x="188206" y="617143"/>
                </a:lnTo>
                <a:lnTo>
                  <a:pt x="221756" y="534000"/>
                </a:lnTo>
                <a:lnTo>
                  <a:pt x="252032" y="468857"/>
                </a:lnTo>
                <a:lnTo>
                  <a:pt x="283945" y="366857"/>
                </a:lnTo>
                <a:lnTo>
                  <a:pt x="315859" y="333429"/>
                </a:lnTo>
                <a:lnTo>
                  <a:pt x="347772" y="318857"/>
                </a:lnTo>
                <a:lnTo>
                  <a:pt x="378048" y="309429"/>
                </a:lnTo>
                <a:lnTo>
                  <a:pt x="411598" y="311143"/>
                </a:lnTo>
                <a:lnTo>
                  <a:pt x="441875" y="290571"/>
                </a:lnTo>
                <a:lnTo>
                  <a:pt x="475424" y="268286"/>
                </a:lnTo>
                <a:lnTo>
                  <a:pt x="505701" y="244286"/>
                </a:lnTo>
                <a:lnTo>
                  <a:pt x="535159" y="215143"/>
                </a:lnTo>
                <a:lnTo>
                  <a:pt x="569527" y="166286"/>
                </a:lnTo>
                <a:lnTo>
                  <a:pt x="598986" y="172286"/>
                </a:lnTo>
                <a:lnTo>
                  <a:pt x="630899" y="210857"/>
                </a:lnTo>
                <a:lnTo>
                  <a:pt x="662812" y="253714"/>
                </a:lnTo>
                <a:lnTo>
                  <a:pt x="694725" y="290571"/>
                </a:lnTo>
                <a:lnTo>
                  <a:pt x="726638" y="290571"/>
                </a:lnTo>
                <a:lnTo>
                  <a:pt x="758551" y="266571"/>
                </a:lnTo>
                <a:lnTo>
                  <a:pt x="788828" y="242571"/>
                </a:lnTo>
                <a:lnTo>
                  <a:pt x="822378" y="218571"/>
                </a:lnTo>
                <a:lnTo>
                  <a:pt x="852654" y="215143"/>
                </a:lnTo>
                <a:lnTo>
                  <a:pt x="886204" y="246000"/>
                </a:lnTo>
                <a:lnTo>
                  <a:pt x="916481" y="252000"/>
                </a:lnTo>
                <a:lnTo>
                  <a:pt x="948394" y="264857"/>
                </a:lnTo>
                <a:lnTo>
                  <a:pt x="980307" y="281143"/>
                </a:lnTo>
                <a:lnTo>
                  <a:pt x="1012220" y="292286"/>
                </a:lnTo>
                <a:lnTo>
                  <a:pt x="1042500" y="303429"/>
                </a:lnTo>
                <a:lnTo>
                  <a:pt x="1076050" y="314571"/>
                </a:lnTo>
                <a:lnTo>
                  <a:pt x="1106320" y="312857"/>
                </a:lnTo>
                <a:lnTo>
                  <a:pt x="1139870" y="311143"/>
                </a:lnTo>
                <a:lnTo>
                  <a:pt x="1170150" y="277714"/>
                </a:lnTo>
                <a:lnTo>
                  <a:pt x="1200430" y="263143"/>
                </a:lnTo>
                <a:lnTo>
                  <a:pt x="1233980" y="252000"/>
                </a:lnTo>
                <a:lnTo>
                  <a:pt x="1264250" y="229714"/>
                </a:lnTo>
                <a:lnTo>
                  <a:pt x="1296170" y="215143"/>
                </a:lnTo>
                <a:lnTo>
                  <a:pt x="1328080" y="177429"/>
                </a:lnTo>
                <a:lnTo>
                  <a:pt x="1359990" y="134572"/>
                </a:lnTo>
                <a:lnTo>
                  <a:pt x="1391900" y="24000"/>
                </a:lnTo>
                <a:lnTo>
                  <a:pt x="1423820" y="18000"/>
                </a:lnTo>
                <a:lnTo>
                  <a:pt x="1454090" y="14571"/>
                </a:lnTo>
                <a:lnTo>
                  <a:pt x="1487650" y="5142"/>
                </a:lnTo>
                <a:lnTo>
                  <a:pt x="1517920" y="0"/>
                </a:lnTo>
                <a:lnTo>
                  <a:pt x="1551470" y="180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6866" y="3023781"/>
            <a:ext cx="1551940" cy="961390"/>
          </a:xfrm>
          <a:custGeom>
            <a:avLst/>
            <a:gdLst/>
            <a:ahLst/>
            <a:cxnLst/>
            <a:rect l="l" t="t" r="r" b="b"/>
            <a:pathLst>
              <a:path w="1551939" h="961389">
                <a:moveTo>
                  <a:pt x="0" y="960857"/>
                </a:moveTo>
                <a:lnTo>
                  <a:pt x="30276" y="934286"/>
                </a:lnTo>
                <a:lnTo>
                  <a:pt x="63826" y="881143"/>
                </a:lnTo>
                <a:lnTo>
                  <a:pt x="94102" y="843428"/>
                </a:lnTo>
                <a:lnTo>
                  <a:pt x="124380" y="803143"/>
                </a:lnTo>
                <a:lnTo>
                  <a:pt x="157929" y="766286"/>
                </a:lnTo>
                <a:lnTo>
                  <a:pt x="188206" y="714000"/>
                </a:lnTo>
                <a:lnTo>
                  <a:pt x="221756" y="686571"/>
                </a:lnTo>
                <a:lnTo>
                  <a:pt x="252032" y="669428"/>
                </a:lnTo>
                <a:lnTo>
                  <a:pt x="283945" y="653143"/>
                </a:lnTo>
                <a:lnTo>
                  <a:pt x="315859" y="637714"/>
                </a:lnTo>
                <a:lnTo>
                  <a:pt x="347772" y="621429"/>
                </a:lnTo>
                <a:lnTo>
                  <a:pt x="378048" y="608571"/>
                </a:lnTo>
                <a:lnTo>
                  <a:pt x="411598" y="575143"/>
                </a:lnTo>
                <a:lnTo>
                  <a:pt x="441875" y="552857"/>
                </a:lnTo>
                <a:lnTo>
                  <a:pt x="475424" y="508286"/>
                </a:lnTo>
                <a:lnTo>
                  <a:pt x="505701" y="489428"/>
                </a:lnTo>
                <a:lnTo>
                  <a:pt x="535159" y="489428"/>
                </a:lnTo>
                <a:lnTo>
                  <a:pt x="569527" y="486000"/>
                </a:lnTo>
                <a:lnTo>
                  <a:pt x="598986" y="480000"/>
                </a:lnTo>
                <a:lnTo>
                  <a:pt x="630899" y="489428"/>
                </a:lnTo>
                <a:lnTo>
                  <a:pt x="662812" y="462000"/>
                </a:lnTo>
                <a:lnTo>
                  <a:pt x="694725" y="452571"/>
                </a:lnTo>
                <a:lnTo>
                  <a:pt x="726638" y="420857"/>
                </a:lnTo>
                <a:lnTo>
                  <a:pt x="758551" y="385714"/>
                </a:lnTo>
                <a:lnTo>
                  <a:pt x="788828" y="360000"/>
                </a:lnTo>
                <a:lnTo>
                  <a:pt x="822378" y="347143"/>
                </a:lnTo>
                <a:lnTo>
                  <a:pt x="852654" y="341143"/>
                </a:lnTo>
                <a:lnTo>
                  <a:pt x="886204" y="352286"/>
                </a:lnTo>
                <a:lnTo>
                  <a:pt x="916481" y="361714"/>
                </a:lnTo>
                <a:lnTo>
                  <a:pt x="948394" y="341143"/>
                </a:lnTo>
                <a:lnTo>
                  <a:pt x="980307" y="326571"/>
                </a:lnTo>
                <a:lnTo>
                  <a:pt x="1012220" y="317143"/>
                </a:lnTo>
                <a:lnTo>
                  <a:pt x="1042500" y="304286"/>
                </a:lnTo>
                <a:lnTo>
                  <a:pt x="1076050" y="294857"/>
                </a:lnTo>
                <a:lnTo>
                  <a:pt x="1106320" y="264857"/>
                </a:lnTo>
                <a:lnTo>
                  <a:pt x="1139870" y="232286"/>
                </a:lnTo>
                <a:lnTo>
                  <a:pt x="1170150" y="237428"/>
                </a:lnTo>
                <a:lnTo>
                  <a:pt x="1200430" y="216857"/>
                </a:lnTo>
                <a:lnTo>
                  <a:pt x="1233980" y="210000"/>
                </a:lnTo>
                <a:lnTo>
                  <a:pt x="1264250" y="183429"/>
                </a:lnTo>
                <a:lnTo>
                  <a:pt x="1296170" y="154286"/>
                </a:lnTo>
                <a:lnTo>
                  <a:pt x="1328080" y="79714"/>
                </a:lnTo>
                <a:lnTo>
                  <a:pt x="1359990" y="42857"/>
                </a:lnTo>
                <a:lnTo>
                  <a:pt x="1391900" y="39428"/>
                </a:lnTo>
                <a:lnTo>
                  <a:pt x="1423820" y="25714"/>
                </a:lnTo>
                <a:lnTo>
                  <a:pt x="1454090" y="12857"/>
                </a:lnTo>
                <a:lnTo>
                  <a:pt x="1487650" y="0"/>
                </a:lnTo>
                <a:lnTo>
                  <a:pt x="1517920" y="17142"/>
                </a:lnTo>
                <a:lnTo>
                  <a:pt x="1551470" y="1714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866" y="3016059"/>
            <a:ext cx="1551940" cy="978535"/>
          </a:xfrm>
          <a:custGeom>
            <a:avLst/>
            <a:gdLst/>
            <a:ahLst/>
            <a:cxnLst/>
            <a:rect l="l" t="t" r="r" b="b"/>
            <a:pathLst>
              <a:path w="1551939" h="978535">
                <a:moveTo>
                  <a:pt x="0" y="978000"/>
                </a:moveTo>
                <a:lnTo>
                  <a:pt x="30276" y="946286"/>
                </a:lnTo>
                <a:lnTo>
                  <a:pt x="63826" y="901714"/>
                </a:lnTo>
                <a:lnTo>
                  <a:pt x="94102" y="864857"/>
                </a:lnTo>
                <a:lnTo>
                  <a:pt x="124380" y="810857"/>
                </a:lnTo>
                <a:lnTo>
                  <a:pt x="157929" y="764571"/>
                </a:lnTo>
                <a:lnTo>
                  <a:pt x="188206" y="714000"/>
                </a:lnTo>
                <a:lnTo>
                  <a:pt x="221756" y="686571"/>
                </a:lnTo>
                <a:lnTo>
                  <a:pt x="252032" y="669429"/>
                </a:lnTo>
                <a:lnTo>
                  <a:pt x="283945" y="654857"/>
                </a:lnTo>
                <a:lnTo>
                  <a:pt x="315859" y="630857"/>
                </a:lnTo>
                <a:lnTo>
                  <a:pt x="347772" y="616286"/>
                </a:lnTo>
                <a:lnTo>
                  <a:pt x="378048" y="599143"/>
                </a:lnTo>
                <a:lnTo>
                  <a:pt x="411598" y="564000"/>
                </a:lnTo>
                <a:lnTo>
                  <a:pt x="441875" y="543429"/>
                </a:lnTo>
                <a:lnTo>
                  <a:pt x="475424" y="495429"/>
                </a:lnTo>
                <a:lnTo>
                  <a:pt x="505701" y="476571"/>
                </a:lnTo>
                <a:lnTo>
                  <a:pt x="535159" y="479143"/>
                </a:lnTo>
                <a:lnTo>
                  <a:pt x="569527" y="482571"/>
                </a:lnTo>
                <a:lnTo>
                  <a:pt x="598986" y="479143"/>
                </a:lnTo>
                <a:lnTo>
                  <a:pt x="630899" y="497143"/>
                </a:lnTo>
                <a:lnTo>
                  <a:pt x="662812" y="469714"/>
                </a:lnTo>
                <a:lnTo>
                  <a:pt x="694725" y="450857"/>
                </a:lnTo>
                <a:lnTo>
                  <a:pt x="726638" y="412286"/>
                </a:lnTo>
                <a:lnTo>
                  <a:pt x="758551" y="388286"/>
                </a:lnTo>
                <a:lnTo>
                  <a:pt x="788828" y="369429"/>
                </a:lnTo>
                <a:lnTo>
                  <a:pt x="822378" y="367714"/>
                </a:lnTo>
                <a:lnTo>
                  <a:pt x="852654" y="352286"/>
                </a:lnTo>
                <a:lnTo>
                  <a:pt x="886204" y="361714"/>
                </a:lnTo>
                <a:lnTo>
                  <a:pt x="916481" y="369429"/>
                </a:lnTo>
                <a:lnTo>
                  <a:pt x="948394" y="361714"/>
                </a:lnTo>
                <a:lnTo>
                  <a:pt x="980307" y="354857"/>
                </a:lnTo>
                <a:lnTo>
                  <a:pt x="1042500" y="334286"/>
                </a:lnTo>
                <a:lnTo>
                  <a:pt x="1106320" y="294857"/>
                </a:lnTo>
                <a:lnTo>
                  <a:pt x="1139870" y="264000"/>
                </a:lnTo>
                <a:lnTo>
                  <a:pt x="1170150" y="250286"/>
                </a:lnTo>
                <a:lnTo>
                  <a:pt x="1200430" y="230571"/>
                </a:lnTo>
                <a:lnTo>
                  <a:pt x="1233980" y="219429"/>
                </a:lnTo>
                <a:lnTo>
                  <a:pt x="1264250" y="197143"/>
                </a:lnTo>
                <a:lnTo>
                  <a:pt x="1296170" y="159429"/>
                </a:lnTo>
                <a:lnTo>
                  <a:pt x="1328080" y="93428"/>
                </a:lnTo>
                <a:lnTo>
                  <a:pt x="1359990" y="50571"/>
                </a:lnTo>
                <a:lnTo>
                  <a:pt x="1391900" y="55714"/>
                </a:lnTo>
                <a:lnTo>
                  <a:pt x="1423820" y="36000"/>
                </a:lnTo>
                <a:lnTo>
                  <a:pt x="1454090" y="20571"/>
                </a:lnTo>
                <a:lnTo>
                  <a:pt x="1487650" y="0"/>
                </a:lnTo>
                <a:lnTo>
                  <a:pt x="1517920" y="17142"/>
                </a:lnTo>
                <a:lnTo>
                  <a:pt x="1551470" y="7714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6866" y="3250057"/>
            <a:ext cx="1551940" cy="556895"/>
          </a:xfrm>
          <a:custGeom>
            <a:avLst/>
            <a:gdLst/>
            <a:ahLst/>
            <a:cxnLst/>
            <a:rect l="l" t="t" r="r" b="b"/>
            <a:pathLst>
              <a:path w="1551939" h="556895">
                <a:moveTo>
                  <a:pt x="0" y="556286"/>
                </a:moveTo>
                <a:lnTo>
                  <a:pt x="30276" y="519429"/>
                </a:lnTo>
                <a:lnTo>
                  <a:pt x="63826" y="478286"/>
                </a:lnTo>
                <a:lnTo>
                  <a:pt x="94102" y="435429"/>
                </a:lnTo>
                <a:lnTo>
                  <a:pt x="124380" y="366857"/>
                </a:lnTo>
                <a:lnTo>
                  <a:pt x="157929" y="317143"/>
                </a:lnTo>
                <a:lnTo>
                  <a:pt x="188206" y="276000"/>
                </a:lnTo>
                <a:lnTo>
                  <a:pt x="221756" y="231429"/>
                </a:lnTo>
                <a:lnTo>
                  <a:pt x="283945" y="215143"/>
                </a:lnTo>
                <a:lnTo>
                  <a:pt x="315859" y="213429"/>
                </a:lnTo>
                <a:lnTo>
                  <a:pt x="347772" y="187714"/>
                </a:lnTo>
                <a:lnTo>
                  <a:pt x="378048" y="154286"/>
                </a:lnTo>
                <a:lnTo>
                  <a:pt x="411598" y="137143"/>
                </a:lnTo>
                <a:lnTo>
                  <a:pt x="441875" y="114857"/>
                </a:lnTo>
                <a:lnTo>
                  <a:pt x="475424" y="83142"/>
                </a:lnTo>
                <a:lnTo>
                  <a:pt x="505701" y="83142"/>
                </a:lnTo>
                <a:lnTo>
                  <a:pt x="535159" y="108000"/>
                </a:lnTo>
                <a:lnTo>
                  <a:pt x="569527" y="143143"/>
                </a:lnTo>
                <a:lnTo>
                  <a:pt x="598986" y="156000"/>
                </a:lnTo>
                <a:lnTo>
                  <a:pt x="630899" y="176571"/>
                </a:lnTo>
                <a:lnTo>
                  <a:pt x="662812" y="154286"/>
                </a:lnTo>
                <a:lnTo>
                  <a:pt x="694725" y="135429"/>
                </a:lnTo>
                <a:lnTo>
                  <a:pt x="726638" y="135429"/>
                </a:lnTo>
                <a:lnTo>
                  <a:pt x="758551" y="127714"/>
                </a:lnTo>
                <a:lnTo>
                  <a:pt x="788828" y="124286"/>
                </a:lnTo>
                <a:lnTo>
                  <a:pt x="822378" y="129429"/>
                </a:lnTo>
                <a:lnTo>
                  <a:pt x="852654" y="157714"/>
                </a:lnTo>
                <a:lnTo>
                  <a:pt x="886204" y="181714"/>
                </a:lnTo>
                <a:lnTo>
                  <a:pt x="916481" y="183429"/>
                </a:lnTo>
                <a:lnTo>
                  <a:pt x="948394" y="202286"/>
                </a:lnTo>
                <a:lnTo>
                  <a:pt x="980307" y="215143"/>
                </a:lnTo>
                <a:lnTo>
                  <a:pt x="1012220" y="211714"/>
                </a:lnTo>
                <a:lnTo>
                  <a:pt x="1042500" y="213429"/>
                </a:lnTo>
                <a:lnTo>
                  <a:pt x="1076050" y="205714"/>
                </a:lnTo>
                <a:lnTo>
                  <a:pt x="1106320" y="185143"/>
                </a:lnTo>
                <a:lnTo>
                  <a:pt x="1139870" y="200571"/>
                </a:lnTo>
                <a:lnTo>
                  <a:pt x="1170150" y="194572"/>
                </a:lnTo>
                <a:lnTo>
                  <a:pt x="1200430" y="183429"/>
                </a:lnTo>
                <a:lnTo>
                  <a:pt x="1233980" y="185143"/>
                </a:lnTo>
                <a:lnTo>
                  <a:pt x="1264250" y="178286"/>
                </a:lnTo>
                <a:lnTo>
                  <a:pt x="1296170" y="102000"/>
                </a:lnTo>
                <a:lnTo>
                  <a:pt x="1328080" y="68571"/>
                </a:lnTo>
                <a:lnTo>
                  <a:pt x="1359990" y="76285"/>
                </a:lnTo>
                <a:lnTo>
                  <a:pt x="1391900" y="79714"/>
                </a:lnTo>
                <a:lnTo>
                  <a:pt x="1423820" y="89142"/>
                </a:lnTo>
                <a:lnTo>
                  <a:pt x="1454090" y="70285"/>
                </a:lnTo>
                <a:lnTo>
                  <a:pt x="1487650" y="100286"/>
                </a:lnTo>
                <a:lnTo>
                  <a:pt x="1517920" y="57428"/>
                </a:lnTo>
                <a:lnTo>
                  <a:pt x="155147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6866" y="3256064"/>
            <a:ext cx="1551940" cy="617220"/>
          </a:xfrm>
          <a:custGeom>
            <a:avLst/>
            <a:gdLst/>
            <a:ahLst/>
            <a:cxnLst/>
            <a:rect l="l" t="t" r="r" b="b"/>
            <a:pathLst>
              <a:path w="1551939" h="617220">
                <a:moveTo>
                  <a:pt x="0" y="617143"/>
                </a:moveTo>
                <a:lnTo>
                  <a:pt x="30276" y="569143"/>
                </a:lnTo>
                <a:lnTo>
                  <a:pt x="63826" y="524572"/>
                </a:lnTo>
                <a:lnTo>
                  <a:pt x="94102" y="457714"/>
                </a:lnTo>
                <a:lnTo>
                  <a:pt x="124380" y="378000"/>
                </a:lnTo>
                <a:lnTo>
                  <a:pt x="157929" y="338571"/>
                </a:lnTo>
                <a:lnTo>
                  <a:pt x="188206" y="292286"/>
                </a:lnTo>
                <a:lnTo>
                  <a:pt x="221756" y="246000"/>
                </a:lnTo>
                <a:lnTo>
                  <a:pt x="252032" y="233143"/>
                </a:lnTo>
                <a:lnTo>
                  <a:pt x="283945" y="233143"/>
                </a:lnTo>
                <a:lnTo>
                  <a:pt x="315859" y="225429"/>
                </a:lnTo>
                <a:lnTo>
                  <a:pt x="347772" y="216857"/>
                </a:lnTo>
                <a:lnTo>
                  <a:pt x="378048" y="196286"/>
                </a:lnTo>
                <a:lnTo>
                  <a:pt x="411598" y="156857"/>
                </a:lnTo>
                <a:lnTo>
                  <a:pt x="441875" y="140572"/>
                </a:lnTo>
                <a:lnTo>
                  <a:pt x="475424" y="102000"/>
                </a:lnTo>
                <a:lnTo>
                  <a:pt x="505701" y="108857"/>
                </a:lnTo>
                <a:lnTo>
                  <a:pt x="535159" y="129429"/>
                </a:lnTo>
                <a:lnTo>
                  <a:pt x="569527" y="142286"/>
                </a:lnTo>
                <a:lnTo>
                  <a:pt x="598986" y="179143"/>
                </a:lnTo>
                <a:lnTo>
                  <a:pt x="630899" y="210857"/>
                </a:lnTo>
                <a:lnTo>
                  <a:pt x="662812" y="205714"/>
                </a:lnTo>
                <a:lnTo>
                  <a:pt x="694725" y="150000"/>
                </a:lnTo>
                <a:lnTo>
                  <a:pt x="726638" y="148286"/>
                </a:lnTo>
                <a:lnTo>
                  <a:pt x="758551" y="127714"/>
                </a:lnTo>
                <a:lnTo>
                  <a:pt x="788828" y="127714"/>
                </a:lnTo>
                <a:lnTo>
                  <a:pt x="822378" y="123429"/>
                </a:lnTo>
                <a:lnTo>
                  <a:pt x="852654" y="156857"/>
                </a:lnTo>
                <a:lnTo>
                  <a:pt x="886204" y="186857"/>
                </a:lnTo>
                <a:lnTo>
                  <a:pt x="916481" y="179143"/>
                </a:lnTo>
                <a:lnTo>
                  <a:pt x="948394" y="190286"/>
                </a:lnTo>
                <a:lnTo>
                  <a:pt x="980307" y="185143"/>
                </a:lnTo>
                <a:lnTo>
                  <a:pt x="1012220" y="188572"/>
                </a:lnTo>
                <a:lnTo>
                  <a:pt x="1042500" y="185143"/>
                </a:lnTo>
                <a:lnTo>
                  <a:pt x="1076050" y="168000"/>
                </a:lnTo>
                <a:lnTo>
                  <a:pt x="1106320" y="156857"/>
                </a:lnTo>
                <a:lnTo>
                  <a:pt x="1139870" y="159429"/>
                </a:lnTo>
                <a:lnTo>
                  <a:pt x="1170150" y="153429"/>
                </a:lnTo>
                <a:lnTo>
                  <a:pt x="1200430" y="144000"/>
                </a:lnTo>
                <a:lnTo>
                  <a:pt x="1233980" y="137143"/>
                </a:lnTo>
                <a:lnTo>
                  <a:pt x="1264250" y="114857"/>
                </a:lnTo>
                <a:lnTo>
                  <a:pt x="1296170" y="42000"/>
                </a:lnTo>
                <a:lnTo>
                  <a:pt x="1328080" y="8571"/>
                </a:lnTo>
                <a:lnTo>
                  <a:pt x="1359990" y="8571"/>
                </a:lnTo>
                <a:lnTo>
                  <a:pt x="1391900" y="0"/>
                </a:lnTo>
                <a:lnTo>
                  <a:pt x="1423820" y="14571"/>
                </a:lnTo>
                <a:lnTo>
                  <a:pt x="1454090" y="5142"/>
                </a:lnTo>
                <a:lnTo>
                  <a:pt x="1487650" y="25714"/>
                </a:lnTo>
                <a:lnTo>
                  <a:pt x="1517920" y="14571"/>
                </a:lnTo>
                <a:lnTo>
                  <a:pt x="1551470" y="1800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6866" y="3125774"/>
            <a:ext cx="1551940" cy="760730"/>
          </a:xfrm>
          <a:custGeom>
            <a:avLst/>
            <a:gdLst/>
            <a:ahLst/>
            <a:cxnLst/>
            <a:rect l="l" t="t" r="r" b="b"/>
            <a:pathLst>
              <a:path w="1551939" h="760729">
                <a:moveTo>
                  <a:pt x="0" y="760286"/>
                </a:moveTo>
                <a:lnTo>
                  <a:pt x="30276" y="758572"/>
                </a:lnTo>
                <a:lnTo>
                  <a:pt x="63826" y="760286"/>
                </a:lnTo>
                <a:lnTo>
                  <a:pt x="94102" y="736286"/>
                </a:lnTo>
                <a:lnTo>
                  <a:pt x="124380" y="730286"/>
                </a:lnTo>
                <a:lnTo>
                  <a:pt x="157929" y="671143"/>
                </a:lnTo>
                <a:lnTo>
                  <a:pt x="188206" y="615429"/>
                </a:lnTo>
                <a:lnTo>
                  <a:pt x="221756" y="526286"/>
                </a:lnTo>
                <a:lnTo>
                  <a:pt x="252032" y="468857"/>
                </a:lnTo>
                <a:lnTo>
                  <a:pt x="283945" y="374572"/>
                </a:lnTo>
                <a:lnTo>
                  <a:pt x="315859" y="341143"/>
                </a:lnTo>
                <a:lnTo>
                  <a:pt x="347772" y="318857"/>
                </a:lnTo>
                <a:lnTo>
                  <a:pt x="378048" y="309429"/>
                </a:lnTo>
                <a:lnTo>
                  <a:pt x="411598" y="317143"/>
                </a:lnTo>
                <a:lnTo>
                  <a:pt x="441875" y="309429"/>
                </a:lnTo>
                <a:lnTo>
                  <a:pt x="475424" y="287143"/>
                </a:lnTo>
                <a:lnTo>
                  <a:pt x="505701" y="259714"/>
                </a:lnTo>
                <a:lnTo>
                  <a:pt x="535159" y="232286"/>
                </a:lnTo>
                <a:lnTo>
                  <a:pt x="569527" y="176571"/>
                </a:lnTo>
                <a:lnTo>
                  <a:pt x="598986" y="187714"/>
                </a:lnTo>
                <a:lnTo>
                  <a:pt x="630899" y="224571"/>
                </a:lnTo>
                <a:lnTo>
                  <a:pt x="662812" y="263143"/>
                </a:lnTo>
                <a:lnTo>
                  <a:pt x="694725" y="296571"/>
                </a:lnTo>
                <a:lnTo>
                  <a:pt x="726638" y="298286"/>
                </a:lnTo>
                <a:lnTo>
                  <a:pt x="758551" y="274286"/>
                </a:lnTo>
                <a:lnTo>
                  <a:pt x="788828" y="252000"/>
                </a:lnTo>
                <a:lnTo>
                  <a:pt x="822378" y="226286"/>
                </a:lnTo>
                <a:lnTo>
                  <a:pt x="852654" y="229714"/>
                </a:lnTo>
                <a:lnTo>
                  <a:pt x="886204" y="261429"/>
                </a:lnTo>
                <a:lnTo>
                  <a:pt x="916481" y="263143"/>
                </a:lnTo>
                <a:lnTo>
                  <a:pt x="948394" y="278571"/>
                </a:lnTo>
                <a:lnTo>
                  <a:pt x="980307" y="289714"/>
                </a:lnTo>
                <a:lnTo>
                  <a:pt x="1012220" y="302571"/>
                </a:lnTo>
                <a:lnTo>
                  <a:pt x="1042500" y="306000"/>
                </a:lnTo>
                <a:lnTo>
                  <a:pt x="1076050" y="317143"/>
                </a:lnTo>
                <a:lnTo>
                  <a:pt x="1106320" y="318857"/>
                </a:lnTo>
                <a:lnTo>
                  <a:pt x="1139870" y="315429"/>
                </a:lnTo>
                <a:lnTo>
                  <a:pt x="1170150" y="283714"/>
                </a:lnTo>
                <a:lnTo>
                  <a:pt x="1200430" y="267429"/>
                </a:lnTo>
                <a:lnTo>
                  <a:pt x="1233980" y="252000"/>
                </a:lnTo>
                <a:lnTo>
                  <a:pt x="1264250" y="235714"/>
                </a:lnTo>
                <a:lnTo>
                  <a:pt x="1296170" y="221143"/>
                </a:lnTo>
                <a:lnTo>
                  <a:pt x="1328080" y="185143"/>
                </a:lnTo>
                <a:lnTo>
                  <a:pt x="1359990" y="140572"/>
                </a:lnTo>
                <a:lnTo>
                  <a:pt x="1391900" y="30000"/>
                </a:lnTo>
                <a:lnTo>
                  <a:pt x="1423820" y="14571"/>
                </a:lnTo>
                <a:lnTo>
                  <a:pt x="1454090" y="12857"/>
                </a:lnTo>
                <a:lnTo>
                  <a:pt x="1487650" y="0"/>
                </a:lnTo>
                <a:lnTo>
                  <a:pt x="1517920" y="6000"/>
                </a:lnTo>
                <a:lnTo>
                  <a:pt x="1551470" y="257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1200" y="2595206"/>
            <a:ext cx="2160270" cy="1440180"/>
          </a:xfrm>
          <a:custGeom>
            <a:avLst/>
            <a:gdLst/>
            <a:ahLst/>
            <a:cxnLst/>
            <a:rect l="l" t="t" r="r" b="b"/>
            <a:pathLst>
              <a:path w="2160270" h="1440179">
                <a:moveTo>
                  <a:pt x="0" y="240000"/>
                </a:moveTo>
                <a:lnTo>
                  <a:pt x="4875" y="191631"/>
                </a:lnTo>
                <a:lnTo>
                  <a:pt x="18860" y="146581"/>
                </a:lnTo>
                <a:lnTo>
                  <a:pt x="40988" y="105813"/>
                </a:lnTo>
                <a:lnTo>
                  <a:pt x="70294" y="70294"/>
                </a:lnTo>
                <a:lnTo>
                  <a:pt x="105813" y="40988"/>
                </a:lnTo>
                <a:lnTo>
                  <a:pt x="146581" y="18860"/>
                </a:lnTo>
                <a:lnTo>
                  <a:pt x="191631" y="4875"/>
                </a:lnTo>
                <a:lnTo>
                  <a:pt x="240000" y="0"/>
                </a:lnTo>
                <a:lnTo>
                  <a:pt x="1920281" y="0"/>
                </a:lnTo>
                <a:lnTo>
                  <a:pt x="1968647" y="4875"/>
                </a:lnTo>
                <a:lnTo>
                  <a:pt x="2013696" y="18860"/>
                </a:lnTo>
                <a:lnTo>
                  <a:pt x="2054463" y="40988"/>
                </a:lnTo>
                <a:lnTo>
                  <a:pt x="2089983" y="70294"/>
                </a:lnTo>
                <a:lnTo>
                  <a:pt x="2119290" y="105813"/>
                </a:lnTo>
                <a:lnTo>
                  <a:pt x="2141419" y="146581"/>
                </a:lnTo>
                <a:lnTo>
                  <a:pt x="2155404" y="191631"/>
                </a:lnTo>
                <a:lnTo>
                  <a:pt x="2160281" y="240000"/>
                </a:lnTo>
                <a:lnTo>
                  <a:pt x="2160281" y="1200000"/>
                </a:lnTo>
                <a:lnTo>
                  <a:pt x="2155404" y="1248369"/>
                </a:lnTo>
                <a:lnTo>
                  <a:pt x="2141419" y="1293420"/>
                </a:lnTo>
                <a:lnTo>
                  <a:pt x="2119290" y="1334187"/>
                </a:lnTo>
                <a:lnTo>
                  <a:pt x="2089983" y="1369707"/>
                </a:lnTo>
                <a:lnTo>
                  <a:pt x="2054463" y="1399013"/>
                </a:lnTo>
                <a:lnTo>
                  <a:pt x="2013696" y="1421140"/>
                </a:lnTo>
                <a:lnTo>
                  <a:pt x="1968647" y="1435124"/>
                </a:lnTo>
                <a:lnTo>
                  <a:pt x="1920281" y="1440000"/>
                </a:lnTo>
                <a:lnTo>
                  <a:pt x="240000" y="1440000"/>
                </a:lnTo>
                <a:lnTo>
                  <a:pt x="191631" y="1435124"/>
                </a:lnTo>
                <a:lnTo>
                  <a:pt x="146581" y="1421140"/>
                </a:lnTo>
                <a:lnTo>
                  <a:pt x="105813" y="1399013"/>
                </a:lnTo>
                <a:lnTo>
                  <a:pt x="70294" y="1369707"/>
                </a:lnTo>
                <a:lnTo>
                  <a:pt x="40988" y="1334187"/>
                </a:lnTo>
                <a:lnTo>
                  <a:pt x="18860" y="1293420"/>
                </a:lnTo>
                <a:lnTo>
                  <a:pt x="4875" y="1248369"/>
                </a:lnTo>
                <a:lnTo>
                  <a:pt x="0" y="1200000"/>
                </a:lnTo>
                <a:lnTo>
                  <a:pt x="0" y="24000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28246" y="3695027"/>
            <a:ext cx="669290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Calibri"/>
                <a:cs typeface="Calibri"/>
              </a:rPr>
              <a:t>O</a:t>
            </a:r>
            <a:r>
              <a:rPr dirty="0" sz="1600" spc="5">
                <a:latin typeface="Calibri"/>
                <a:cs typeface="Calibri"/>
              </a:rPr>
              <a:t>r</a:t>
            </a:r>
            <a:r>
              <a:rPr dirty="0" sz="1600" spc="-10">
                <a:latin typeface="Calibri"/>
                <a:cs typeface="Calibri"/>
              </a:rPr>
              <a:t>i</a:t>
            </a:r>
            <a:r>
              <a:rPr dirty="0" sz="1600" spc="-5">
                <a:latin typeface="Calibri"/>
                <a:cs typeface="Calibri"/>
              </a:rPr>
              <a:t>g</a:t>
            </a:r>
            <a:r>
              <a:rPr dirty="0" sz="1600" spc="-10">
                <a:latin typeface="Calibri"/>
                <a:cs typeface="Calibri"/>
              </a:rPr>
              <a:t>i</a:t>
            </a:r>
            <a:r>
              <a:rPr dirty="0" sz="1600" spc="-5">
                <a:latin typeface="Calibri"/>
                <a:cs typeface="Calibri"/>
              </a:rPr>
              <a:t>na</a:t>
            </a:r>
            <a:r>
              <a:rPr dirty="0" sz="1600"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773832" y="3105200"/>
            <a:ext cx="1573530" cy="800100"/>
          </a:xfrm>
          <a:custGeom>
            <a:avLst/>
            <a:gdLst/>
            <a:ahLst/>
            <a:cxnLst/>
            <a:rect l="l" t="t" r="r" b="b"/>
            <a:pathLst>
              <a:path w="1573529" h="800100">
                <a:moveTo>
                  <a:pt x="0" y="799714"/>
                </a:moveTo>
                <a:lnTo>
                  <a:pt x="30942" y="799714"/>
                </a:lnTo>
                <a:lnTo>
                  <a:pt x="65142" y="799714"/>
                </a:lnTo>
                <a:lnTo>
                  <a:pt x="95270" y="799714"/>
                </a:lnTo>
                <a:lnTo>
                  <a:pt x="126213" y="799714"/>
                </a:lnTo>
                <a:lnTo>
                  <a:pt x="160413" y="563143"/>
                </a:lnTo>
                <a:lnTo>
                  <a:pt x="190541" y="563143"/>
                </a:lnTo>
                <a:lnTo>
                  <a:pt x="224740" y="563143"/>
                </a:lnTo>
                <a:lnTo>
                  <a:pt x="255683" y="563143"/>
                </a:lnTo>
                <a:lnTo>
                  <a:pt x="287440" y="563143"/>
                </a:lnTo>
                <a:lnTo>
                  <a:pt x="320011" y="334286"/>
                </a:lnTo>
                <a:lnTo>
                  <a:pt x="352582" y="334286"/>
                </a:lnTo>
                <a:lnTo>
                  <a:pt x="382710" y="334286"/>
                </a:lnTo>
                <a:lnTo>
                  <a:pt x="416910" y="334286"/>
                </a:lnTo>
                <a:lnTo>
                  <a:pt x="447852" y="334286"/>
                </a:lnTo>
                <a:lnTo>
                  <a:pt x="482052" y="234857"/>
                </a:lnTo>
                <a:lnTo>
                  <a:pt x="512180" y="234857"/>
                </a:lnTo>
                <a:lnTo>
                  <a:pt x="543123" y="234857"/>
                </a:lnTo>
                <a:lnTo>
                  <a:pt x="577322" y="234857"/>
                </a:lnTo>
                <a:lnTo>
                  <a:pt x="607451" y="234857"/>
                </a:lnTo>
                <a:lnTo>
                  <a:pt x="640022" y="282000"/>
                </a:lnTo>
                <a:lnTo>
                  <a:pt x="672593" y="282000"/>
                </a:lnTo>
                <a:lnTo>
                  <a:pt x="705164" y="282000"/>
                </a:lnTo>
                <a:lnTo>
                  <a:pt x="736921" y="282000"/>
                </a:lnTo>
                <a:lnTo>
                  <a:pt x="769492" y="282000"/>
                </a:lnTo>
                <a:lnTo>
                  <a:pt x="800434" y="254571"/>
                </a:lnTo>
                <a:lnTo>
                  <a:pt x="834634" y="254571"/>
                </a:lnTo>
                <a:lnTo>
                  <a:pt x="864762" y="254571"/>
                </a:lnTo>
                <a:lnTo>
                  <a:pt x="898962" y="254571"/>
                </a:lnTo>
                <a:lnTo>
                  <a:pt x="929904" y="254571"/>
                </a:lnTo>
                <a:lnTo>
                  <a:pt x="961661" y="309428"/>
                </a:lnTo>
                <a:lnTo>
                  <a:pt x="994232" y="309428"/>
                </a:lnTo>
                <a:lnTo>
                  <a:pt x="1026800" y="309428"/>
                </a:lnTo>
                <a:lnTo>
                  <a:pt x="1057750" y="309428"/>
                </a:lnTo>
                <a:lnTo>
                  <a:pt x="1091130" y="309428"/>
                </a:lnTo>
                <a:lnTo>
                  <a:pt x="1122070" y="298286"/>
                </a:lnTo>
                <a:lnTo>
                  <a:pt x="1156270" y="298286"/>
                </a:lnTo>
                <a:lnTo>
                  <a:pt x="1187220" y="298286"/>
                </a:lnTo>
                <a:lnTo>
                  <a:pt x="1217340" y="298286"/>
                </a:lnTo>
                <a:lnTo>
                  <a:pt x="1251540" y="298286"/>
                </a:lnTo>
                <a:lnTo>
                  <a:pt x="1282490" y="163714"/>
                </a:lnTo>
                <a:lnTo>
                  <a:pt x="1314240" y="163714"/>
                </a:lnTo>
                <a:lnTo>
                  <a:pt x="1346810" y="163714"/>
                </a:lnTo>
                <a:lnTo>
                  <a:pt x="1379390" y="163714"/>
                </a:lnTo>
                <a:lnTo>
                  <a:pt x="1411960" y="163714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73832" y="3112058"/>
            <a:ext cx="1573530" cy="799465"/>
          </a:xfrm>
          <a:custGeom>
            <a:avLst/>
            <a:gdLst/>
            <a:ahLst/>
            <a:cxnLst/>
            <a:rect l="l" t="t" r="r" b="b"/>
            <a:pathLst>
              <a:path w="1573529" h="799464">
                <a:moveTo>
                  <a:pt x="0" y="798857"/>
                </a:moveTo>
                <a:lnTo>
                  <a:pt x="30942" y="798857"/>
                </a:lnTo>
                <a:lnTo>
                  <a:pt x="65142" y="798857"/>
                </a:lnTo>
                <a:lnTo>
                  <a:pt x="95270" y="798857"/>
                </a:lnTo>
                <a:lnTo>
                  <a:pt x="126213" y="798857"/>
                </a:lnTo>
                <a:lnTo>
                  <a:pt x="160413" y="564000"/>
                </a:lnTo>
                <a:lnTo>
                  <a:pt x="190541" y="564000"/>
                </a:lnTo>
                <a:lnTo>
                  <a:pt x="224740" y="564000"/>
                </a:lnTo>
                <a:lnTo>
                  <a:pt x="255683" y="564000"/>
                </a:lnTo>
                <a:lnTo>
                  <a:pt x="287440" y="564000"/>
                </a:lnTo>
                <a:lnTo>
                  <a:pt x="320011" y="324857"/>
                </a:lnTo>
                <a:lnTo>
                  <a:pt x="352582" y="324857"/>
                </a:lnTo>
                <a:lnTo>
                  <a:pt x="382710" y="324857"/>
                </a:lnTo>
                <a:lnTo>
                  <a:pt x="416910" y="324857"/>
                </a:lnTo>
                <a:lnTo>
                  <a:pt x="447852" y="324857"/>
                </a:lnTo>
                <a:lnTo>
                  <a:pt x="482052" y="218571"/>
                </a:lnTo>
                <a:lnTo>
                  <a:pt x="512180" y="218571"/>
                </a:lnTo>
                <a:lnTo>
                  <a:pt x="543123" y="218571"/>
                </a:lnTo>
                <a:lnTo>
                  <a:pt x="577322" y="218571"/>
                </a:lnTo>
                <a:lnTo>
                  <a:pt x="607451" y="218571"/>
                </a:lnTo>
                <a:lnTo>
                  <a:pt x="640022" y="270857"/>
                </a:lnTo>
                <a:lnTo>
                  <a:pt x="672593" y="270857"/>
                </a:lnTo>
                <a:lnTo>
                  <a:pt x="705164" y="270857"/>
                </a:lnTo>
                <a:lnTo>
                  <a:pt x="736921" y="270857"/>
                </a:lnTo>
                <a:lnTo>
                  <a:pt x="769492" y="270857"/>
                </a:lnTo>
                <a:lnTo>
                  <a:pt x="800434" y="240857"/>
                </a:lnTo>
                <a:lnTo>
                  <a:pt x="834634" y="240857"/>
                </a:lnTo>
                <a:lnTo>
                  <a:pt x="864762" y="240857"/>
                </a:lnTo>
                <a:lnTo>
                  <a:pt x="898962" y="240857"/>
                </a:lnTo>
                <a:lnTo>
                  <a:pt x="929904" y="240857"/>
                </a:lnTo>
                <a:lnTo>
                  <a:pt x="961661" y="302571"/>
                </a:lnTo>
                <a:lnTo>
                  <a:pt x="994232" y="302571"/>
                </a:lnTo>
                <a:lnTo>
                  <a:pt x="1026800" y="302571"/>
                </a:lnTo>
                <a:lnTo>
                  <a:pt x="1057750" y="302571"/>
                </a:lnTo>
                <a:lnTo>
                  <a:pt x="1091130" y="302571"/>
                </a:lnTo>
                <a:lnTo>
                  <a:pt x="1122070" y="294000"/>
                </a:lnTo>
                <a:lnTo>
                  <a:pt x="1156270" y="294000"/>
                </a:lnTo>
                <a:lnTo>
                  <a:pt x="1187220" y="294000"/>
                </a:lnTo>
                <a:lnTo>
                  <a:pt x="1217340" y="294000"/>
                </a:lnTo>
                <a:lnTo>
                  <a:pt x="1251540" y="294000"/>
                </a:lnTo>
                <a:lnTo>
                  <a:pt x="1282490" y="156857"/>
                </a:lnTo>
                <a:lnTo>
                  <a:pt x="1314240" y="156857"/>
                </a:lnTo>
                <a:lnTo>
                  <a:pt x="1346810" y="156857"/>
                </a:lnTo>
                <a:lnTo>
                  <a:pt x="1379390" y="156857"/>
                </a:lnTo>
                <a:lnTo>
                  <a:pt x="1411960" y="156857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74645" y="3294634"/>
            <a:ext cx="1573530" cy="445134"/>
          </a:xfrm>
          <a:custGeom>
            <a:avLst/>
            <a:gdLst/>
            <a:ahLst/>
            <a:cxnLst/>
            <a:rect l="l" t="t" r="r" b="b"/>
            <a:pathLst>
              <a:path w="1573529" h="445135">
                <a:moveTo>
                  <a:pt x="0" y="444857"/>
                </a:moveTo>
                <a:lnTo>
                  <a:pt x="30942" y="444857"/>
                </a:lnTo>
                <a:lnTo>
                  <a:pt x="65142" y="444857"/>
                </a:lnTo>
                <a:lnTo>
                  <a:pt x="95270" y="444857"/>
                </a:lnTo>
                <a:lnTo>
                  <a:pt x="126213" y="444857"/>
                </a:lnTo>
                <a:lnTo>
                  <a:pt x="160413" y="205714"/>
                </a:lnTo>
                <a:lnTo>
                  <a:pt x="190541" y="205714"/>
                </a:lnTo>
                <a:lnTo>
                  <a:pt x="224740" y="205714"/>
                </a:lnTo>
                <a:lnTo>
                  <a:pt x="255683" y="205714"/>
                </a:lnTo>
                <a:lnTo>
                  <a:pt x="287440" y="205714"/>
                </a:lnTo>
                <a:lnTo>
                  <a:pt x="320011" y="107143"/>
                </a:lnTo>
                <a:lnTo>
                  <a:pt x="352582" y="107143"/>
                </a:lnTo>
                <a:lnTo>
                  <a:pt x="382710" y="107143"/>
                </a:lnTo>
                <a:lnTo>
                  <a:pt x="416910" y="107143"/>
                </a:lnTo>
                <a:lnTo>
                  <a:pt x="447852" y="107143"/>
                </a:lnTo>
                <a:lnTo>
                  <a:pt x="482052" y="56571"/>
                </a:lnTo>
                <a:lnTo>
                  <a:pt x="512180" y="56571"/>
                </a:lnTo>
                <a:lnTo>
                  <a:pt x="543123" y="56571"/>
                </a:lnTo>
                <a:lnTo>
                  <a:pt x="577322" y="56571"/>
                </a:lnTo>
                <a:lnTo>
                  <a:pt x="607451" y="56571"/>
                </a:lnTo>
                <a:lnTo>
                  <a:pt x="640022" y="90000"/>
                </a:lnTo>
                <a:lnTo>
                  <a:pt x="672593" y="90000"/>
                </a:lnTo>
                <a:lnTo>
                  <a:pt x="705164" y="90000"/>
                </a:lnTo>
                <a:lnTo>
                  <a:pt x="736921" y="90000"/>
                </a:lnTo>
                <a:lnTo>
                  <a:pt x="769492" y="90000"/>
                </a:lnTo>
                <a:lnTo>
                  <a:pt x="800434" y="101143"/>
                </a:lnTo>
                <a:lnTo>
                  <a:pt x="834634" y="101143"/>
                </a:lnTo>
                <a:lnTo>
                  <a:pt x="864762" y="101143"/>
                </a:lnTo>
                <a:lnTo>
                  <a:pt x="898962" y="101143"/>
                </a:lnTo>
                <a:lnTo>
                  <a:pt x="929904" y="101143"/>
                </a:lnTo>
                <a:lnTo>
                  <a:pt x="961661" y="161143"/>
                </a:lnTo>
                <a:lnTo>
                  <a:pt x="994232" y="161143"/>
                </a:lnTo>
                <a:lnTo>
                  <a:pt x="1026800" y="161143"/>
                </a:lnTo>
                <a:lnTo>
                  <a:pt x="1057750" y="161143"/>
                </a:lnTo>
                <a:lnTo>
                  <a:pt x="1091130" y="161143"/>
                </a:lnTo>
                <a:lnTo>
                  <a:pt x="1122070" y="138857"/>
                </a:lnTo>
                <a:lnTo>
                  <a:pt x="1156270" y="138857"/>
                </a:lnTo>
                <a:lnTo>
                  <a:pt x="1187220" y="138857"/>
                </a:lnTo>
                <a:lnTo>
                  <a:pt x="1217340" y="138857"/>
                </a:lnTo>
                <a:lnTo>
                  <a:pt x="1251540" y="138857"/>
                </a:lnTo>
                <a:lnTo>
                  <a:pt x="1282490" y="42000"/>
                </a:lnTo>
                <a:lnTo>
                  <a:pt x="1314240" y="42000"/>
                </a:lnTo>
                <a:lnTo>
                  <a:pt x="1346810" y="42000"/>
                </a:lnTo>
                <a:lnTo>
                  <a:pt x="1379390" y="42000"/>
                </a:lnTo>
                <a:lnTo>
                  <a:pt x="1411960" y="42000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73832" y="3250057"/>
            <a:ext cx="1573530" cy="535940"/>
          </a:xfrm>
          <a:custGeom>
            <a:avLst/>
            <a:gdLst/>
            <a:ahLst/>
            <a:cxnLst/>
            <a:rect l="l" t="t" r="r" b="b"/>
            <a:pathLst>
              <a:path w="1573529" h="535939">
                <a:moveTo>
                  <a:pt x="0" y="535714"/>
                </a:moveTo>
                <a:lnTo>
                  <a:pt x="30942" y="535714"/>
                </a:lnTo>
                <a:lnTo>
                  <a:pt x="65142" y="535714"/>
                </a:lnTo>
                <a:lnTo>
                  <a:pt x="95270" y="535714"/>
                </a:lnTo>
                <a:lnTo>
                  <a:pt x="126213" y="535714"/>
                </a:lnTo>
                <a:lnTo>
                  <a:pt x="160413" y="275143"/>
                </a:lnTo>
                <a:lnTo>
                  <a:pt x="190541" y="275143"/>
                </a:lnTo>
                <a:lnTo>
                  <a:pt x="224740" y="275143"/>
                </a:lnTo>
                <a:lnTo>
                  <a:pt x="255683" y="275143"/>
                </a:lnTo>
                <a:lnTo>
                  <a:pt x="287440" y="275143"/>
                </a:lnTo>
                <a:lnTo>
                  <a:pt x="320011" y="185143"/>
                </a:lnTo>
                <a:lnTo>
                  <a:pt x="352582" y="185143"/>
                </a:lnTo>
                <a:lnTo>
                  <a:pt x="382710" y="185143"/>
                </a:lnTo>
                <a:lnTo>
                  <a:pt x="416910" y="185143"/>
                </a:lnTo>
                <a:lnTo>
                  <a:pt x="447852" y="185143"/>
                </a:lnTo>
                <a:lnTo>
                  <a:pt x="482052" y="126000"/>
                </a:lnTo>
                <a:lnTo>
                  <a:pt x="512180" y="126000"/>
                </a:lnTo>
                <a:lnTo>
                  <a:pt x="543123" y="126000"/>
                </a:lnTo>
                <a:lnTo>
                  <a:pt x="577322" y="126000"/>
                </a:lnTo>
                <a:lnTo>
                  <a:pt x="607451" y="126000"/>
                </a:lnTo>
                <a:lnTo>
                  <a:pt x="640022" y="164571"/>
                </a:lnTo>
                <a:lnTo>
                  <a:pt x="672593" y="164571"/>
                </a:lnTo>
                <a:lnTo>
                  <a:pt x="705164" y="164571"/>
                </a:lnTo>
                <a:lnTo>
                  <a:pt x="736921" y="164571"/>
                </a:lnTo>
                <a:lnTo>
                  <a:pt x="769492" y="164571"/>
                </a:lnTo>
                <a:lnTo>
                  <a:pt x="800434" y="151714"/>
                </a:lnTo>
                <a:lnTo>
                  <a:pt x="834634" y="151714"/>
                </a:lnTo>
                <a:lnTo>
                  <a:pt x="864762" y="151714"/>
                </a:lnTo>
                <a:lnTo>
                  <a:pt x="898962" y="151714"/>
                </a:lnTo>
                <a:lnTo>
                  <a:pt x="929904" y="151714"/>
                </a:lnTo>
                <a:lnTo>
                  <a:pt x="961661" y="183429"/>
                </a:lnTo>
                <a:lnTo>
                  <a:pt x="994232" y="183429"/>
                </a:lnTo>
                <a:lnTo>
                  <a:pt x="1026800" y="183429"/>
                </a:lnTo>
                <a:lnTo>
                  <a:pt x="1057750" y="183429"/>
                </a:lnTo>
                <a:lnTo>
                  <a:pt x="1091130" y="183429"/>
                </a:lnTo>
                <a:lnTo>
                  <a:pt x="1122070" y="145714"/>
                </a:lnTo>
                <a:lnTo>
                  <a:pt x="1156270" y="145714"/>
                </a:lnTo>
                <a:lnTo>
                  <a:pt x="1187220" y="145714"/>
                </a:lnTo>
                <a:lnTo>
                  <a:pt x="1217340" y="145714"/>
                </a:lnTo>
                <a:lnTo>
                  <a:pt x="1251540" y="145714"/>
                </a:lnTo>
                <a:lnTo>
                  <a:pt x="1282490" y="21428"/>
                </a:lnTo>
                <a:lnTo>
                  <a:pt x="1314240" y="21428"/>
                </a:lnTo>
                <a:lnTo>
                  <a:pt x="1346810" y="21428"/>
                </a:lnTo>
                <a:lnTo>
                  <a:pt x="1379390" y="21428"/>
                </a:lnTo>
                <a:lnTo>
                  <a:pt x="1411960" y="21428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73832" y="2992920"/>
            <a:ext cx="1573530" cy="948055"/>
          </a:xfrm>
          <a:custGeom>
            <a:avLst/>
            <a:gdLst/>
            <a:ahLst/>
            <a:cxnLst/>
            <a:rect l="l" t="t" r="r" b="b"/>
            <a:pathLst>
              <a:path w="1573529" h="948054">
                <a:moveTo>
                  <a:pt x="0" y="948000"/>
                </a:moveTo>
                <a:lnTo>
                  <a:pt x="30942" y="948000"/>
                </a:lnTo>
                <a:lnTo>
                  <a:pt x="65142" y="948000"/>
                </a:lnTo>
                <a:lnTo>
                  <a:pt x="95270" y="948000"/>
                </a:lnTo>
                <a:lnTo>
                  <a:pt x="126213" y="948000"/>
                </a:lnTo>
                <a:lnTo>
                  <a:pt x="160413" y="744857"/>
                </a:lnTo>
                <a:lnTo>
                  <a:pt x="190541" y="744857"/>
                </a:lnTo>
                <a:lnTo>
                  <a:pt x="224740" y="744857"/>
                </a:lnTo>
                <a:lnTo>
                  <a:pt x="255683" y="744857"/>
                </a:lnTo>
                <a:lnTo>
                  <a:pt x="287440" y="744857"/>
                </a:lnTo>
                <a:lnTo>
                  <a:pt x="320011" y="637714"/>
                </a:lnTo>
                <a:lnTo>
                  <a:pt x="352582" y="637714"/>
                </a:lnTo>
                <a:lnTo>
                  <a:pt x="382710" y="637714"/>
                </a:lnTo>
                <a:lnTo>
                  <a:pt x="416910" y="637714"/>
                </a:lnTo>
                <a:lnTo>
                  <a:pt x="447852" y="637714"/>
                </a:lnTo>
                <a:lnTo>
                  <a:pt x="482052" y="522000"/>
                </a:lnTo>
                <a:lnTo>
                  <a:pt x="512180" y="522000"/>
                </a:lnTo>
                <a:lnTo>
                  <a:pt x="543123" y="522000"/>
                </a:lnTo>
                <a:lnTo>
                  <a:pt x="577322" y="522000"/>
                </a:lnTo>
                <a:lnTo>
                  <a:pt x="607451" y="522000"/>
                </a:lnTo>
                <a:lnTo>
                  <a:pt x="640022" y="467143"/>
                </a:lnTo>
                <a:lnTo>
                  <a:pt x="672593" y="467143"/>
                </a:lnTo>
                <a:lnTo>
                  <a:pt x="705164" y="467143"/>
                </a:lnTo>
                <a:lnTo>
                  <a:pt x="736921" y="467143"/>
                </a:lnTo>
                <a:lnTo>
                  <a:pt x="769492" y="467143"/>
                </a:lnTo>
                <a:lnTo>
                  <a:pt x="800434" y="370286"/>
                </a:lnTo>
                <a:lnTo>
                  <a:pt x="834634" y="370286"/>
                </a:lnTo>
                <a:lnTo>
                  <a:pt x="864762" y="370286"/>
                </a:lnTo>
                <a:lnTo>
                  <a:pt x="898962" y="370286"/>
                </a:lnTo>
                <a:lnTo>
                  <a:pt x="929904" y="370286"/>
                </a:lnTo>
                <a:lnTo>
                  <a:pt x="961661" y="330857"/>
                </a:lnTo>
                <a:lnTo>
                  <a:pt x="994232" y="330857"/>
                </a:lnTo>
                <a:lnTo>
                  <a:pt x="1026800" y="330857"/>
                </a:lnTo>
                <a:lnTo>
                  <a:pt x="1057750" y="330857"/>
                </a:lnTo>
                <a:lnTo>
                  <a:pt x="1091130" y="330857"/>
                </a:lnTo>
                <a:lnTo>
                  <a:pt x="1122070" y="239143"/>
                </a:lnTo>
                <a:lnTo>
                  <a:pt x="1156270" y="239143"/>
                </a:lnTo>
                <a:lnTo>
                  <a:pt x="1187220" y="239143"/>
                </a:lnTo>
                <a:lnTo>
                  <a:pt x="1217340" y="239143"/>
                </a:lnTo>
                <a:lnTo>
                  <a:pt x="1251540" y="239143"/>
                </a:lnTo>
                <a:lnTo>
                  <a:pt x="1282490" y="97714"/>
                </a:lnTo>
                <a:lnTo>
                  <a:pt x="1314240" y="97714"/>
                </a:lnTo>
                <a:lnTo>
                  <a:pt x="1346810" y="97714"/>
                </a:lnTo>
                <a:lnTo>
                  <a:pt x="1379390" y="97714"/>
                </a:lnTo>
                <a:lnTo>
                  <a:pt x="1411960" y="97714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773832" y="2990354"/>
            <a:ext cx="1573530" cy="959485"/>
          </a:xfrm>
          <a:custGeom>
            <a:avLst/>
            <a:gdLst/>
            <a:ahLst/>
            <a:cxnLst/>
            <a:rect l="l" t="t" r="r" b="b"/>
            <a:pathLst>
              <a:path w="1573529" h="959485">
                <a:moveTo>
                  <a:pt x="0" y="959143"/>
                </a:moveTo>
                <a:lnTo>
                  <a:pt x="30942" y="959143"/>
                </a:lnTo>
                <a:lnTo>
                  <a:pt x="65142" y="959143"/>
                </a:lnTo>
                <a:lnTo>
                  <a:pt x="95270" y="959143"/>
                </a:lnTo>
                <a:lnTo>
                  <a:pt x="126213" y="959143"/>
                </a:lnTo>
                <a:lnTo>
                  <a:pt x="160413" y="740572"/>
                </a:lnTo>
                <a:lnTo>
                  <a:pt x="190541" y="740572"/>
                </a:lnTo>
                <a:lnTo>
                  <a:pt x="224740" y="740572"/>
                </a:lnTo>
                <a:lnTo>
                  <a:pt x="255683" y="740572"/>
                </a:lnTo>
                <a:lnTo>
                  <a:pt x="287440" y="740572"/>
                </a:lnTo>
                <a:lnTo>
                  <a:pt x="320011" y="623143"/>
                </a:lnTo>
                <a:lnTo>
                  <a:pt x="352582" y="623143"/>
                </a:lnTo>
                <a:lnTo>
                  <a:pt x="382710" y="623143"/>
                </a:lnTo>
                <a:lnTo>
                  <a:pt x="416910" y="623143"/>
                </a:lnTo>
                <a:lnTo>
                  <a:pt x="447852" y="623143"/>
                </a:lnTo>
                <a:lnTo>
                  <a:pt x="482052" y="505714"/>
                </a:lnTo>
                <a:lnTo>
                  <a:pt x="512180" y="505714"/>
                </a:lnTo>
                <a:lnTo>
                  <a:pt x="543123" y="505714"/>
                </a:lnTo>
                <a:lnTo>
                  <a:pt x="577322" y="505714"/>
                </a:lnTo>
                <a:lnTo>
                  <a:pt x="607451" y="505714"/>
                </a:lnTo>
                <a:lnTo>
                  <a:pt x="640022" y="465429"/>
                </a:lnTo>
                <a:lnTo>
                  <a:pt x="672593" y="465429"/>
                </a:lnTo>
                <a:lnTo>
                  <a:pt x="705164" y="465429"/>
                </a:lnTo>
                <a:lnTo>
                  <a:pt x="736921" y="465429"/>
                </a:lnTo>
                <a:lnTo>
                  <a:pt x="769492" y="465429"/>
                </a:lnTo>
                <a:lnTo>
                  <a:pt x="800434" y="378000"/>
                </a:lnTo>
                <a:lnTo>
                  <a:pt x="834634" y="378000"/>
                </a:lnTo>
                <a:lnTo>
                  <a:pt x="864762" y="378000"/>
                </a:lnTo>
                <a:lnTo>
                  <a:pt x="898962" y="378000"/>
                </a:lnTo>
                <a:lnTo>
                  <a:pt x="929904" y="378000"/>
                </a:lnTo>
                <a:lnTo>
                  <a:pt x="961661" y="354857"/>
                </a:lnTo>
                <a:lnTo>
                  <a:pt x="994232" y="354857"/>
                </a:lnTo>
                <a:lnTo>
                  <a:pt x="1026800" y="354857"/>
                </a:lnTo>
                <a:lnTo>
                  <a:pt x="1057750" y="354857"/>
                </a:lnTo>
                <a:lnTo>
                  <a:pt x="1091130" y="354857"/>
                </a:lnTo>
                <a:lnTo>
                  <a:pt x="1122070" y="256286"/>
                </a:lnTo>
                <a:lnTo>
                  <a:pt x="1156270" y="256286"/>
                </a:lnTo>
                <a:lnTo>
                  <a:pt x="1187220" y="256286"/>
                </a:lnTo>
                <a:lnTo>
                  <a:pt x="1217340" y="256286"/>
                </a:lnTo>
                <a:lnTo>
                  <a:pt x="1251540" y="256286"/>
                </a:lnTo>
                <a:lnTo>
                  <a:pt x="1282490" y="102857"/>
                </a:lnTo>
                <a:lnTo>
                  <a:pt x="1314240" y="102857"/>
                </a:lnTo>
                <a:lnTo>
                  <a:pt x="1346810" y="102857"/>
                </a:lnTo>
                <a:lnTo>
                  <a:pt x="1379390" y="102857"/>
                </a:lnTo>
                <a:lnTo>
                  <a:pt x="1411960" y="102857"/>
                </a:lnTo>
                <a:lnTo>
                  <a:pt x="1443710" y="0"/>
                </a:lnTo>
                <a:lnTo>
                  <a:pt x="1474660" y="0"/>
                </a:lnTo>
                <a:lnTo>
                  <a:pt x="1508860" y="0"/>
                </a:lnTo>
                <a:lnTo>
                  <a:pt x="1538980" y="0"/>
                </a:lnTo>
                <a:lnTo>
                  <a:pt x="1573180" y="0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49905" y="2595206"/>
            <a:ext cx="2160270" cy="1440180"/>
          </a:xfrm>
          <a:custGeom>
            <a:avLst/>
            <a:gdLst/>
            <a:ahLst/>
            <a:cxnLst/>
            <a:rect l="l" t="t" r="r" b="b"/>
            <a:pathLst>
              <a:path w="2160270" h="1440179">
                <a:moveTo>
                  <a:pt x="0" y="240000"/>
                </a:moveTo>
                <a:lnTo>
                  <a:pt x="4875" y="191631"/>
                </a:lnTo>
                <a:lnTo>
                  <a:pt x="18860" y="146581"/>
                </a:lnTo>
                <a:lnTo>
                  <a:pt x="40988" y="105813"/>
                </a:lnTo>
                <a:lnTo>
                  <a:pt x="70294" y="70294"/>
                </a:lnTo>
                <a:lnTo>
                  <a:pt x="105813" y="40988"/>
                </a:lnTo>
                <a:lnTo>
                  <a:pt x="146581" y="18860"/>
                </a:lnTo>
                <a:lnTo>
                  <a:pt x="191631" y="4875"/>
                </a:lnTo>
                <a:lnTo>
                  <a:pt x="240000" y="0"/>
                </a:lnTo>
                <a:lnTo>
                  <a:pt x="1920281" y="0"/>
                </a:lnTo>
                <a:lnTo>
                  <a:pt x="1968647" y="4875"/>
                </a:lnTo>
                <a:lnTo>
                  <a:pt x="2013696" y="18860"/>
                </a:lnTo>
                <a:lnTo>
                  <a:pt x="2054463" y="40988"/>
                </a:lnTo>
                <a:lnTo>
                  <a:pt x="2089983" y="70294"/>
                </a:lnTo>
                <a:lnTo>
                  <a:pt x="2119290" y="105813"/>
                </a:lnTo>
                <a:lnTo>
                  <a:pt x="2141419" y="146581"/>
                </a:lnTo>
                <a:lnTo>
                  <a:pt x="2155404" y="191631"/>
                </a:lnTo>
                <a:lnTo>
                  <a:pt x="2160281" y="240000"/>
                </a:lnTo>
                <a:lnTo>
                  <a:pt x="2160281" y="1200000"/>
                </a:lnTo>
                <a:lnTo>
                  <a:pt x="2155404" y="1248369"/>
                </a:lnTo>
                <a:lnTo>
                  <a:pt x="2141419" y="1293420"/>
                </a:lnTo>
                <a:lnTo>
                  <a:pt x="2119290" y="1334187"/>
                </a:lnTo>
                <a:lnTo>
                  <a:pt x="2089983" y="1369707"/>
                </a:lnTo>
                <a:lnTo>
                  <a:pt x="2054463" y="1399013"/>
                </a:lnTo>
                <a:lnTo>
                  <a:pt x="2013696" y="1421140"/>
                </a:lnTo>
                <a:lnTo>
                  <a:pt x="1968647" y="1435124"/>
                </a:lnTo>
                <a:lnTo>
                  <a:pt x="1920281" y="1440000"/>
                </a:lnTo>
                <a:lnTo>
                  <a:pt x="240000" y="1440000"/>
                </a:lnTo>
                <a:lnTo>
                  <a:pt x="191631" y="1435124"/>
                </a:lnTo>
                <a:lnTo>
                  <a:pt x="146581" y="1421140"/>
                </a:lnTo>
                <a:lnTo>
                  <a:pt x="105813" y="1399013"/>
                </a:lnTo>
                <a:lnTo>
                  <a:pt x="70294" y="1369707"/>
                </a:lnTo>
                <a:lnTo>
                  <a:pt x="40988" y="1334187"/>
                </a:lnTo>
                <a:lnTo>
                  <a:pt x="18860" y="1293420"/>
                </a:lnTo>
                <a:lnTo>
                  <a:pt x="4875" y="1248369"/>
                </a:lnTo>
                <a:lnTo>
                  <a:pt x="0" y="1200000"/>
                </a:lnTo>
                <a:lnTo>
                  <a:pt x="0" y="24000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695585" y="3695027"/>
            <a:ext cx="869315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C00000"/>
                </a:solidFill>
                <a:latin typeface="Calibri"/>
                <a:cs typeface="Calibri"/>
              </a:rPr>
              <a:t>Qua</a:t>
            </a:r>
            <a:r>
              <a:rPr dirty="0" sz="1600" spc="-2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dirty="0" sz="160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dirty="0" sz="1600" spc="-5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1600" spc="-30">
                <a:solidFill>
                  <a:srgbClr val="C00000"/>
                </a:solidFill>
                <a:latin typeface="Calibri"/>
                <a:cs typeface="Calibri"/>
              </a:rPr>
              <a:t>z</a:t>
            </a:r>
            <a:r>
              <a:rPr dirty="0" sz="1600">
                <a:solidFill>
                  <a:srgbClr val="C00000"/>
                </a:solidFill>
                <a:latin typeface="Calibri"/>
                <a:cs typeface="Calibri"/>
              </a:rPr>
              <a:t>ed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557811" y="2626029"/>
            <a:ext cx="2833687" cy="144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64540" y="945299"/>
            <a:ext cx="7569200" cy="156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Information </a:t>
            </a:r>
            <a:r>
              <a:rPr dirty="0" sz="2200" b="1">
                <a:latin typeface="Calibri"/>
                <a:cs typeface="Calibri"/>
              </a:rPr>
              <a:t>retrieval </a:t>
            </a:r>
            <a:r>
              <a:rPr dirty="0" sz="2200" spc="-5" b="1">
                <a:latin typeface="Calibri"/>
                <a:cs typeface="Calibri"/>
              </a:rPr>
              <a:t>is </a:t>
            </a:r>
            <a:r>
              <a:rPr dirty="0" sz="2200" b="1">
                <a:latin typeface="Calibri"/>
                <a:cs typeface="Calibri"/>
              </a:rPr>
              <a:t>a </a:t>
            </a:r>
            <a:r>
              <a:rPr dirty="0" sz="2200" spc="-10" b="1">
                <a:latin typeface="Calibri"/>
                <a:cs typeface="Calibri"/>
              </a:rPr>
              <a:t>huge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industry..</a:t>
            </a:r>
            <a:endParaRPr sz="2200">
              <a:latin typeface="Calibri"/>
              <a:cs typeface="Calibri"/>
            </a:endParaRPr>
          </a:p>
          <a:p>
            <a:pPr algn="ctr" marL="344170">
              <a:lnSpc>
                <a:spcPct val="100000"/>
              </a:lnSpc>
              <a:spcBef>
                <a:spcPts val="459"/>
              </a:spcBef>
              <a:tabLst>
                <a:tab pos="575945" algn="l"/>
              </a:tabLst>
            </a:pPr>
            <a:r>
              <a:rPr dirty="0" sz="1800">
                <a:solidFill>
                  <a:srgbClr val="CC9900"/>
                </a:solidFill>
                <a:latin typeface="Malgun Gothic"/>
                <a:cs typeface="Malgun Gothic"/>
              </a:rPr>
              <a:t>§	</a:t>
            </a:r>
            <a:r>
              <a:rPr dirty="0" sz="1800" spc="-5">
                <a:latin typeface="Calibri"/>
                <a:cs typeface="Calibri"/>
              </a:rPr>
              <a:t>Biology, finance, engineering, marketing, vision/graphics, video, audio,</a:t>
            </a:r>
            <a:r>
              <a:rPr dirty="0" sz="1800" spc="1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spc="-10" b="1">
                <a:latin typeface="Calibri"/>
                <a:cs typeface="Calibri"/>
              </a:rPr>
              <a:t>..but </a:t>
            </a:r>
            <a:r>
              <a:rPr dirty="0" sz="2200" spc="-5" b="1">
                <a:latin typeface="Calibri"/>
                <a:cs typeface="Calibri"/>
              </a:rPr>
              <a:t>data </a:t>
            </a:r>
            <a:r>
              <a:rPr dirty="0" sz="2200" b="1">
                <a:latin typeface="Calibri"/>
                <a:cs typeface="Calibri"/>
              </a:rPr>
              <a:t>are </a:t>
            </a:r>
            <a:r>
              <a:rPr dirty="0" sz="2200" spc="-5" b="1">
                <a:latin typeface="Calibri"/>
                <a:cs typeface="Calibri"/>
              </a:rPr>
              <a:t>hardly </a:t>
            </a:r>
            <a:r>
              <a:rPr dirty="0" sz="2200" b="1">
                <a:latin typeface="Calibri"/>
                <a:cs typeface="Calibri"/>
              </a:rPr>
              <a:t>ever </a:t>
            </a:r>
            <a:r>
              <a:rPr dirty="0" sz="2200" spc="-5" b="1">
                <a:latin typeface="Calibri"/>
                <a:cs typeface="Calibri"/>
              </a:rPr>
              <a:t>maintained in original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form</a:t>
            </a:r>
            <a:endParaRPr sz="2200">
              <a:latin typeface="Calibri"/>
              <a:cs typeface="Calibri"/>
            </a:endParaRPr>
          </a:p>
          <a:p>
            <a:pPr algn="ctr" marL="426720">
              <a:lnSpc>
                <a:spcPct val="100000"/>
              </a:lnSpc>
              <a:spcBef>
                <a:spcPts val="1345"/>
              </a:spcBef>
              <a:tabLst>
                <a:tab pos="5096510" algn="l"/>
              </a:tabLst>
            </a:pPr>
            <a:r>
              <a:rPr dirty="0" sz="2000" spc="-5">
                <a:solidFill>
                  <a:srgbClr val="C00000"/>
                </a:solidFill>
                <a:latin typeface="Calibri"/>
                <a:cs typeface="Calibri"/>
              </a:rPr>
              <a:t>Compression	Security/Privacy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208312" y="4508121"/>
            <a:ext cx="2349500" cy="15192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566909" y="4140250"/>
            <a:ext cx="1503045" cy="322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75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dirty="0" sz="2000" spc="-15">
                <a:solidFill>
                  <a:srgbClr val="C00000"/>
                </a:solidFill>
                <a:latin typeface="Calibri"/>
                <a:cs typeface="Calibri"/>
              </a:rPr>
              <a:t>at</a:t>
            </a:r>
            <a:r>
              <a:rPr dirty="0" sz="2000">
                <a:solidFill>
                  <a:srgbClr val="C00000"/>
                </a:solidFill>
                <a:latin typeface="Calibri"/>
                <a:cs typeface="Calibri"/>
              </a:rPr>
              <a:t>ermarki</a:t>
            </a:r>
            <a:r>
              <a:rPr dirty="0" sz="2000" spc="-5">
                <a:solidFill>
                  <a:srgbClr val="C00000"/>
                </a:solidFill>
                <a:latin typeface="Calibri"/>
                <a:cs typeface="Calibri"/>
              </a:rPr>
              <a:t>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5100">
              <a:lnSpc>
                <a:spcPct val="100000"/>
              </a:lnSpc>
            </a:pPr>
            <a:r>
              <a:rPr dirty="0" spc="-5"/>
              <a:t>Exact data mining from inexact</a:t>
            </a:r>
            <a:r>
              <a:rPr dirty="0" spc="-20"/>
              <a:t> </a:t>
            </a:r>
            <a:r>
              <a:rPr dirty="0" spc="-5"/>
              <a:t>data</a:t>
            </a:r>
          </a:p>
        </p:txBody>
      </p:sp>
      <p:sp>
        <p:nvSpPr>
          <p:cNvPr id="5" name="object 5"/>
          <p:cNvSpPr/>
          <p:nvPr/>
        </p:nvSpPr>
        <p:spPr>
          <a:xfrm>
            <a:off x="176813" y="1219200"/>
            <a:ext cx="8509990" cy="365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136139" y="5206174"/>
            <a:ext cx="4382135" cy="477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5">
                <a:latin typeface="Calibri"/>
                <a:cs typeface="Calibri"/>
              </a:rPr>
              <a:t>…with </a:t>
            </a:r>
            <a:r>
              <a:rPr dirty="0" sz="3000" spc="-15" b="1">
                <a:solidFill>
                  <a:srgbClr val="006633"/>
                </a:solidFill>
                <a:latin typeface="Calibri"/>
                <a:cs typeface="Calibri"/>
              </a:rPr>
              <a:t>provable</a:t>
            </a:r>
            <a:r>
              <a:rPr dirty="0" sz="3000" spc="-50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guarantees!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366135">
              <a:lnSpc>
                <a:spcPct val="100000"/>
              </a:lnSpc>
            </a:pPr>
            <a:r>
              <a:rPr dirty="0" sz="4000" spc="-5"/>
              <a:t>O</a:t>
            </a:r>
            <a:r>
              <a:rPr dirty="0" sz="4000" spc="5"/>
              <a:t>u</a:t>
            </a:r>
            <a:r>
              <a:rPr dirty="0" sz="4000"/>
              <a:t>t</a:t>
            </a:r>
            <a:r>
              <a:rPr dirty="0" sz="4000" spc="5"/>
              <a:t>lin</a:t>
            </a:r>
            <a:r>
              <a:rPr dirty="0" sz="4000"/>
              <a:t>e</a:t>
            </a:r>
            <a:endParaRPr sz="4000"/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3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1379245"/>
            <a:ext cx="8123555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Optimal </a:t>
            </a:r>
            <a:r>
              <a:rPr dirty="0" sz="2400" spc="-5" b="1">
                <a:latin typeface="Calibri"/>
                <a:cs typeface="Calibri"/>
              </a:rPr>
              <a:t>distance </a:t>
            </a:r>
            <a:r>
              <a:rPr dirty="0" sz="2400" b="1">
                <a:latin typeface="Calibri"/>
                <a:cs typeface="Calibri"/>
              </a:rPr>
              <a:t>estimation between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compressed </a:t>
            </a:r>
            <a:r>
              <a:rPr dirty="0" sz="2400" b="1">
                <a:latin typeface="Calibri"/>
                <a:cs typeface="Calibri"/>
              </a:rPr>
              <a:t>data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series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136074"/>
            <a:ext cx="5201285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10" b="1">
                <a:solidFill>
                  <a:srgbClr val="006633"/>
                </a:solidFill>
                <a:latin typeface="Calibri"/>
                <a:cs typeface="Calibri"/>
              </a:rPr>
              <a:t>NN, </a:t>
            </a:r>
            <a:r>
              <a:rPr dirty="0" sz="2400" b="1">
                <a:solidFill>
                  <a:srgbClr val="006633"/>
                </a:solidFill>
                <a:latin typeface="Calibri"/>
                <a:cs typeface="Calibri"/>
              </a:rPr>
              <a:t>MST, </a:t>
            </a: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HC</a:t>
            </a:r>
            <a:r>
              <a:rPr dirty="0" sz="2400" spc="-5" b="1">
                <a:latin typeface="Calibri"/>
                <a:cs typeface="Calibri"/>
              </a:rPr>
              <a:t>-preserving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watermarking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892840"/>
            <a:ext cx="4491990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K-means </a:t>
            </a:r>
            <a:r>
              <a:rPr dirty="0" sz="2400" spc="-5" b="1">
                <a:latin typeface="Calibri"/>
                <a:cs typeface="Calibri"/>
              </a:rPr>
              <a:t>preserving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compression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67362" y="6096000"/>
            <a:ext cx="3219450" cy="0"/>
          </a:xfrm>
          <a:custGeom>
            <a:avLst/>
            <a:gdLst/>
            <a:ahLst/>
            <a:cxnLst/>
            <a:rect l="l" t="t" r="r" b="b"/>
            <a:pathLst>
              <a:path w="3219450" h="0">
                <a:moveTo>
                  <a:pt x="0" y="0"/>
                </a:moveTo>
                <a:lnTo>
                  <a:pt x="3219441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096000"/>
            <a:ext cx="2830195" cy="0"/>
          </a:xfrm>
          <a:custGeom>
            <a:avLst/>
            <a:gdLst/>
            <a:ahLst/>
            <a:cxnLst/>
            <a:rect l="l" t="t" r="r" b="b"/>
            <a:pathLst>
              <a:path w="2830195" h="0">
                <a:moveTo>
                  <a:pt x="0" y="0"/>
                </a:moveTo>
                <a:lnTo>
                  <a:pt x="2829610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94100" y="3121291"/>
            <a:ext cx="2179320" cy="1438275"/>
          </a:xfrm>
          <a:custGeom>
            <a:avLst/>
            <a:gdLst/>
            <a:ahLst/>
            <a:cxnLst/>
            <a:rect l="l" t="t" r="r" b="b"/>
            <a:pathLst>
              <a:path w="2179320" h="1438275">
                <a:moveTo>
                  <a:pt x="0" y="1437957"/>
                </a:moveTo>
                <a:lnTo>
                  <a:pt x="2178812" y="1437957"/>
                </a:lnTo>
                <a:lnTo>
                  <a:pt x="2178812" y="0"/>
                </a:lnTo>
                <a:lnTo>
                  <a:pt x="0" y="0"/>
                </a:lnTo>
                <a:lnTo>
                  <a:pt x="0" y="143795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86810" y="4556329"/>
            <a:ext cx="2186305" cy="392430"/>
          </a:xfrm>
          <a:custGeom>
            <a:avLst/>
            <a:gdLst/>
            <a:ahLst/>
            <a:cxnLst/>
            <a:rect l="l" t="t" r="r" b="b"/>
            <a:pathLst>
              <a:path w="2186304" h="392429">
                <a:moveTo>
                  <a:pt x="0" y="392301"/>
                </a:moveTo>
                <a:lnTo>
                  <a:pt x="2186101" y="392301"/>
                </a:lnTo>
                <a:lnTo>
                  <a:pt x="2186101" y="0"/>
                </a:lnTo>
                <a:lnTo>
                  <a:pt x="0" y="0"/>
                </a:lnTo>
                <a:lnTo>
                  <a:pt x="0" y="39230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86810" y="3121291"/>
            <a:ext cx="2186305" cy="1827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34315">
              <a:lnSpc>
                <a:spcPct val="100000"/>
              </a:lnSpc>
              <a:spcBef>
                <a:spcPts val="1405"/>
              </a:spcBef>
            </a:pPr>
            <a:r>
              <a:rPr dirty="0" sz="2200" spc="-5">
                <a:latin typeface="Calibri"/>
                <a:cs typeface="Calibri"/>
              </a:rPr>
              <a:t>Images/Shapes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90353" y="3185464"/>
            <a:ext cx="1979295" cy="1302385"/>
          </a:xfrm>
          <a:custGeom>
            <a:avLst/>
            <a:gdLst/>
            <a:ahLst/>
            <a:cxnLst/>
            <a:rect l="l" t="t" r="r" b="b"/>
            <a:pathLst>
              <a:path w="1979295" h="1302385">
                <a:moveTo>
                  <a:pt x="0" y="1302321"/>
                </a:moveTo>
                <a:lnTo>
                  <a:pt x="1979015" y="1302321"/>
                </a:lnTo>
                <a:lnTo>
                  <a:pt x="1979015" y="0"/>
                </a:lnTo>
                <a:lnTo>
                  <a:pt x="0" y="0"/>
                </a:lnTo>
                <a:lnTo>
                  <a:pt x="0" y="13023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21608" y="3119843"/>
            <a:ext cx="1808378" cy="1373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92664" y="3223806"/>
            <a:ext cx="1550866" cy="11716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50509" y="3121698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52147" y="4557833"/>
            <a:ext cx="2179320" cy="393065"/>
          </a:xfrm>
          <a:custGeom>
            <a:avLst/>
            <a:gdLst/>
            <a:ahLst/>
            <a:cxnLst/>
            <a:rect l="l" t="t" r="r" b="b"/>
            <a:pathLst>
              <a:path w="2179320" h="393064">
                <a:moveTo>
                  <a:pt x="0" y="392664"/>
                </a:moveTo>
                <a:lnTo>
                  <a:pt x="2178913" y="392664"/>
                </a:lnTo>
                <a:lnTo>
                  <a:pt x="2178913" y="0"/>
                </a:lnTo>
                <a:lnTo>
                  <a:pt x="0" y="0"/>
                </a:lnTo>
                <a:lnTo>
                  <a:pt x="0" y="39266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750509" y="3121698"/>
            <a:ext cx="2180590" cy="182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641350">
              <a:lnSpc>
                <a:spcPct val="100000"/>
              </a:lnSpc>
              <a:spcBef>
                <a:spcPts val="1415"/>
              </a:spcBef>
            </a:pPr>
            <a:r>
              <a:rPr dirty="0" sz="2200" spc="-10">
                <a:latin typeface="Calibri"/>
                <a:cs typeface="Calibri"/>
              </a:rPr>
              <a:t>Medical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838088" y="3182988"/>
            <a:ext cx="1989848" cy="13057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286810" y="948575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88449" y="2384710"/>
            <a:ext cx="2179320" cy="393065"/>
          </a:xfrm>
          <a:custGeom>
            <a:avLst/>
            <a:gdLst/>
            <a:ahLst/>
            <a:cxnLst/>
            <a:rect l="l" t="t" r="r" b="b"/>
            <a:pathLst>
              <a:path w="2179320" h="393064">
                <a:moveTo>
                  <a:pt x="0" y="392664"/>
                </a:moveTo>
                <a:lnTo>
                  <a:pt x="2178913" y="392664"/>
                </a:lnTo>
                <a:lnTo>
                  <a:pt x="2178913" y="0"/>
                </a:lnTo>
                <a:lnTo>
                  <a:pt x="0" y="0"/>
                </a:lnTo>
                <a:lnTo>
                  <a:pt x="0" y="39266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74390" y="990904"/>
            <a:ext cx="1995182" cy="13281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286810" y="948575"/>
            <a:ext cx="2180590" cy="182880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676275">
              <a:lnSpc>
                <a:spcPct val="100000"/>
              </a:lnSpc>
              <a:spcBef>
                <a:spcPts val="555"/>
              </a:spcBef>
            </a:pPr>
            <a:r>
              <a:rPr dirty="0" sz="2000" spc="-5">
                <a:solidFill>
                  <a:srgbClr val="0070C0"/>
                </a:solidFill>
                <a:latin typeface="Calibri"/>
                <a:cs typeface="Calibri"/>
              </a:rPr>
              <a:t>Microsoft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Times New Roman"/>
              <a:cs typeface="Times New Roman"/>
            </a:endParaRPr>
          </a:p>
          <a:p>
            <a:pPr marL="1376045">
              <a:lnSpc>
                <a:spcPct val="100000"/>
              </a:lnSpc>
              <a:spcBef>
                <a:spcPts val="5"/>
              </a:spcBef>
            </a:pPr>
            <a:r>
              <a:rPr dirty="0" sz="2000" spc="-30">
                <a:solidFill>
                  <a:srgbClr val="C00000"/>
                </a:solidFill>
                <a:latin typeface="Calibri"/>
                <a:cs typeface="Calibri"/>
              </a:rPr>
              <a:t>Yahoo</a:t>
            </a:r>
            <a:endParaRPr sz="2000">
              <a:latin typeface="Calibri"/>
              <a:cs typeface="Calibri"/>
            </a:endParaRPr>
          </a:p>
          <a:p>
            <a:pPr marL="593090">
              <a:lnSpc>
                <a:spcPct val="100000"/>
              </a:lnSpc>
              <a:spcBef>
                <a:spcPts val="1250"/>
              </a:spcBef>
            </a:pPr>
            <a:r>
              <a:rPr dirty="0" sz="2200" spc="-10">
                <a:latin typeface="Calibri"/>
                <a:cs typeface="Calibri"/>
              </a:rPr>
              <a:t>Financial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86810" y="5057724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88449" y="6493853"/>
            <a:ext cx="2179320" cy="364490"/>
          </a:xfrm>
          <a:custGeom>
            <a:avLst/>
            <a:gdLst/>
            <a:ahLst/>
            <a:cxnLst/>
            <a:rect l="l" t="t" r="r" b="b"/>
            <a:pathLst>
              <a:path w="2179320" h="364490">
                <a:moveTo>
                  <a:pt x="2178913" y="364146"/>
                </a:moveTo>
                <a:lnTo>
                  <a:pt x="2178913" y="0"/>
                </a:lnTo>
                <a:lnTo>
                  <a:pt x="0" y="0"/>
                </a:lnTo>
                <a:lnTo>
                  <a:pt x="0" y="364146"/>
                </a:lnTo>
                <a:lnTo>
                  <a:pt x="2178913" y="36414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617595" y="6522619"/>
            <a:ext cx="152209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>
                <a:latin typeface="Calibri"/>
                <a:cs typeface="Calibri"/>
              </a:rPr>
              <a:t>A</a:t>
            </a:r>
            <a:r>
              <a:rPr dirty="0" sz="2200" spc="-25">
                <a:latin typeface="Calibri"/>
                <a:cs typeface="Calibri"/>
              </a:rPr>
              <a:t>s</a:t>
            </a:r>
            <a:r>
              <a:rPr dirty="0" sz="2200">
                <a:latin typeface="Calibri"/>
                <a:cs typeface="Calibri"/>
              </a:rPr>
              <a:t>t</a:t>
            </a:r>
            <a:r>
              <a:rPr dirty="0" sz="2200" spc="-40">
                <a:latin typeface="Calibri"/>
                <a:cs typeface="Calibri"/>
              </a:rPr>
              <a:t>r</a:t>
            </a:r>
            <a:r>
              <a:rPr dirty="0" sz="2200">
                <a:latin typeface="Calibri"/>
                <a:cs typeface="Calibri"/>
              </a:rPr>
              <a:t>o</a:t>
            </a:r>
            <a:r>
              <a:rPr dirty="0" sz="2200" spc="-10">
                <a:latin typeface="Calibri"/>
                <a:cs typeface="Calibri"/>
              </a:rPr>
              <a:t>n</a:t>
            </a:r>
            <a:r>
              <a:rPr dirty="0" sz="2200">
                <a:latin typeface="Calibri"/>
                <a:cs typeface="Calibri"/>
              </a:rPr>
              <a:t>o</a:t>
            </a:r>
            <a:r>
              <a:rPr dirty="0" sz="2200" spc="5">
                <a:latin typeface="Calibri"/>
                <a:cs typeface="Calibri"/>
              </a:rPr>
              <a:t>m</a:t>
            </a:r>
            <a:r>
              <a:rPr dirty="0" sz="2200" spc="-5">
                <a:latin typeface="Calibri"/>
                <a:cs typeface="Calibri"/>
              </a:rPr>
              <a:t>i</a:t>
            </a:r>
            <a:r>
              <a:rPr dirty="0" sz="2200" spc="-25">
                <a:latin typeface="Calibri"/>
                <a:cs typeface="Calibri"/>
              </a:rPr>
              <a:t>c</a:t>
            </a:r>
            <a:r>
              <a:rPr dirty="0" sz="2200" spc="-5">
                <a:latin typeface="Calibri"/>
                <a:cs typeface="Calibri"/>
              </a:rPr>
              <a:t>a</a:t>
            </a:r>
            <a:r>
              <a:rPr dirty="0" sz="2200">
                <a:latin typeface="Calibri"/>
                <a:cs typeface="Calibri"/>
              </a:rPr>
              <a:t>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353519" y="5121944"/>
            <a:ext cx="10795" cy="1303020"/>
          </a:xfrm>
          <a:custGeom>
            <a:avLst/>
            <a:gdLst/>
            <a:ahLst/>
            <a:cxnLst/>
            <a:rect l="l" t="t" r="r" b="b"/>
            <a:pathLst>
              <a:path w="10795" h="1303020">
                <a:moveTo>
                  <a:pt x="0" y="1302829"/>
                </a:moveTo>
                <a:lnTo>
                  <a:pt x="10718" y="1302829"/>
                </a:lnTo>
                <a:lnTo>
                  <a:pt x="10718" y="0"/>
                </a:lnTo>
                <a:lnTo>
                  <a:pt x="0" y="0"/>
                </a:lnTo>
                <a:lnTo>
                  <a:pt x="0" y="1302829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74390" y="5119022"/>
            <a:ext cx="1979295" cy="1304925"/>
          </a:xfrm>
          <a:custGeom>
            <a:avLst/>
            <a:gdLst/>
            <a:ahLst/>
            <a:cxnLst/>
            <a:rect l="l" t="t" r="r" b="b"/>
            <a:pathLst>
              <a:path w="1979295" h="1304925">
                <a:moveTo>
                  <a:pt x="0" y="1304823"/>
                </a:moveTo>
                <a:lnTo>
                  <a:pt x="1979129" y="1304823"/>
                </a:lnTo>
                <a:lnTo>
                  <a:pt x="1979129" y="0"/>
                </a:lnTo>
                <a:lnTo>
                  <a:pt x="0" y="0"/>
                </a:lnTo>
                <a:lnTo>
                  <a:pt x="0" y="13048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374390" y="5119014"/>
            <a:ext cx="1979295" cy="1304925"/>
          </a:xfrm>
          <a:custGeom>
            <a:avLst/>
            <a:gdLst/>
            <a:ahLst/>
            <a:cxnLst/>
            <a:rect l="l" t="t" r="r" b="b"/>
            <a:pathLst>
              <a:path w="1979295" h="1304925">
                <a:moveTo>
                  <a:pt x="0" y="0"/>
                </a:moveTo>
                <a:lnTo>
                  <a:pt x="1979131" y="0"/>
                </a:lnTo>
                <a:lnTo>
                  <a:pt x="1979131" y="1304830"/>
                </a:lnTo>
                <a:lnTo>
                  <a:pt x="0" y="130483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67048" y="5119022"/>
            <a:ext cx="1611325" cy="13048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67798" y="5323357"/>
            <a:ext cx="1771014" cy="859790"/>
          </a:xfrm>
          <a:custGeom>
            <a:avLst/>
            <a:gdLst/>
            <a:ahLst/>
            <a:cxnLst/>
            <a:rect l="l" t="t" r="r" b="b"/>
            <a:pathLst>
              <a:path w="1771014" h="859789">
                <a:moveTo>
                  <a:pt x="0" y="584639"/>
                </a:moveTo>
                <a:lnTo>
                  <a:pt x="13922" y="501808"/>
                </a:lnTo>
                <a:lnTo>
                  <a:pt x="27844" y="484116"/>
                </a:lnTo>
                <a:lnTo>
                  <a:pt x="41766" y="462403"/>
                </a:lnTo>
                <a:lnTo>
                  <a:pt x="55688" y="594289"/>
                </a:lnTo>
                <a:lnTo>
                  <a:pt x="69610" y="710895"/>
                </a:lnTo>
                <a:lnTo>
                  <a:pt x="83532" y="821067"/>
                </a:lnTo>
                <a:lnTo>
                  <a:pt x="97454" y="791313"/>
                </a:lnTo>
                <a:lnTo>
                  <a:pt x="113697" y="542821"/>
                </a:lnTo>
                <a:lnTo>
                  <a:pt x="127619" y="172899"/>
                </a:lnTo>
                <a:lnTo>
                  <a:pt x="141541" y="75592"/>
                </a:lnTo>
                <a:lnTo>
                  <a:pt x="155463" y="277442"/>
                </a:lnTo>
                <a:lnTo>
                  <a:pt x="169385" y="377160"/>
                </a:lnTo>
                <a:lnTo>
                  <a:pt x="183307" y="499395"/>
                </a:lnTo>
                <a:lnTo>
                  <a:pt x="197229" y="657819"/>
                </a:lnTo>
                <a:lnTo>
                  <a:pt x="211151" y="730195"/>
                </a:lnTo>
                <a:lnTo>
                  <a:pt x="225073" y="805788"/>
                </a:lnTo>
                <a:lnTo>
                  <a:pt x="238995" y="781663"/>
                </a:lnTo>
                <a:lnTo>
                  <a:pt x="252917" y="637714"/>
                </a:lnTo>
                <a:lnTo>
                  <a:pt x="266839" y="516283"/>
                </a:lnTo>
                <a:lnTo>
                  <a:pt x="280761" y="303980"/>
                </a:lnTo>
                <a:lnTo>
                  <a:pt x="294683" y="152794"/>
                </a:lnTo>
                <a:lnTo>
                  <a:pt x="308605" y="316043"/>
                </a:lnTo>
                <a:lnTo>
                  <a:pt x="322527" y="487333"/>
                </a:lnTo>
                <a:lnTo>
                  <a:pt x="336449" y="499395"/>
                </a:lnTo>
                <a:lnTo>
                  <a:pt x="350371" y="557296"/>
                </a:lnTo>
                <a:lnTo>
                  <a:pt x="366614" y="644952"/>
                </a:lnTo>
                <a:lnTo>
                  <a:pt x="380536" y="750300"/>
                </a:lnTo>
                <a:lnTo>
                  <a:pt x="394458" y="830718"/>
                </a:lnTo>
                <a:lnTo>
                  <a:pt x="408380" y="842780"/>
                </a:lnTo>
                <a:lnTo>
                  <a:pt x="422302" y="738237"/>
                </a:lnTo>
                <a:lnTo>
                  <a:pt x="436224" y="554884"/>
                </a:lnTo>
                <a:lnTo>
                  <a:pt x="450146" y="331322"/>
                </a:lnTo>
                <a:lnTo>
                  <a:pt x="464068" y="318455"/>
                </a:lnTo>
                <a:lnTo>
                  <a:pt x="477990" y="426215"/>
                </a:lnTo>
                <a:lnTo>
                  <a:pt x="491912" y="530759"/>
                </a:lnTo>
                <a:lnTo>
                  <a:pt x="505834" y="616002"/>
                </a:lnTo>
                <a:lnTo>
                  <a:pt x="519756" y="599114"/>
                </a:lnTo>
                <a:lnTo>
                  <a:pt x="533678" y="694007"/>
                </a:lnTo>
                <a:lnTo>
                  <a:pt x="547600" y="774425"/>
                </a:lnTo>
                <a:lnTo>
                  <a:pt x="561522" y="825892"/>
                </a:lnTo>
                <a:lnTo>
                  <a:pt x="575444" y="652994"/>
                </a:lnTo>
                <a:lnTo>
                  <a:pt x="589366" y="445516"/>
                </a:lnTo>
                <a:lnTo>
                  <a:pt x="605609" y="72376"/>
                </a:lnTo>
                <a:lnTo>
                  <a:pt x="619531" y="230799"/>
                </a:lnTo>
                <a:lnTo>
                  <a:pt x="633453" y="287092"/>
                </a:lnTo>
                <a:lnTo>
                  <a:pt x="647375" y="489745"/>
                </a:lnTo>
                <a:lnTo>
                  <a:pt x="661297" y="611176"/>
                </a:lnTo>
                <a:lnTo>
                  <a:pt x="675219" y="772012"/>
                </a:lnTo>
                <a:lnTo>
                  <a:pt x="689141" y="803375"/>
                </a:lnTo>
                <a:lnTo>
                  <a:pt x="703063" y="796138"/>
                </a:lnTo>
                <a:lnTo>
                  <a:pt x="716985" y="850018"/>
                </a:lnTo>
                <a:lnTo>
                  <a:pt x="730907" y="833130"/>
                </a:lnTo>
                <a:lnTo>
                  <a:pt x="744829" y="684357"/>
                </a:lnTo>
                <a:lnTo>
                  <a:pt x="751790" y="557296"/>
                </a:lnTo>
                <a:lnTo>
                  <a:pt x="765712" y="525933"/>
                </a:lnTo>
                <a:lnTo>
                  <a:pt x="779634" y="504221"/>
                </a:lnTo>
                <a:lnTo>
                  <a:pt x="793556" y="504221"/>
                </a:lnTo>
                <a:lnTo>
                  <a:pt x="807478" y="570163"/>
                </a:lnTo>
                <a:lnTo>
                  <a:pt x="821400" y="722957"/>
                </a:lnTo>
                <a:lnTo>
                  <a:pt x="835322" y="793725"/>
                </a:lnTo>
                <a:lnTo>
                  <a:pt x="851565" y="830718"/>
                </a:lnTo>
                <a:lnTo>
                  <a:pt x="865487" y="833130"/>
                </a:lnTo>
                <a:lnTo>
                  <a:pt x="879409" y="828305"/>
                </a:lnTo>
                <a:lnTo>
                  <a:pt x="893331" y="665057"/>
                </a:lnTo>
                <a:lnTo>
                  <a:pt x="907253" y="450341"/>
                </a:lnTo>
                <a:lnTo>
                  <a:pt x="921175" y="381985"/>
                </a:lnTo>
                <a:lnTo>
                  <a:pt x="935097" y="421390"/>
                </a:lnTo>
                <a:lnTo>
                  <a:pt x="949019" y="501808"/>
                </a:lnTo>
                <a:lnTo>
                  <a:pt x="962941" y="628064"/>
                </a:lnTo>
                <a:lnTo>
                  <a:pt x="976863" y="718132"/>
                </a:lnTo>
                <a:lnTo>
                  <a:pt x="990785" y="715720"/>
                </a:lnTo>
                <a:lnTo>
                  <a:pt x="1004710" y="798550"/>
                </a:lnTo>
                <a:lnTo>
                  <a:pt x="1018630" y="813026"/>
                </a:lnTo>
                <a:lnTo>
                  <a:pt x="1032550" y="852430"/>
                </a:lnTo>
                <a:lnTo>
                  <a:pt x="1046470" y="840368"/>
                </a:lnTo>
                <a:lnTo>
                  <a:pt x="1060400" y="727783"/>
                </a:lnTo>
                <a:lnTo>
                  <a:pt x="1074320" y="628064"/>
                </a:lnTo>
                <a:lnTo>
                  <a:pt x="1088240" y="504221"/>
                </a:lnTo>
                <a:lnTo>
                  <a:pt x="1104480" y="559709"/>
                </a:lnTo>
                <a:lnTo>
                  <a:pt x="1118400" y="513871"/>
                </a:lnTo>
                <a:lnTo>
                  <a:pt x="1132330" y="591876"/>
                </a:lnTo>
                <a:lnTo>
                  <a:pt x="1146250" y="616002"/>
                </a:lnTo>
                <a:lnTo>
                  <a:pt x="1160170" y="762362"/>
                </a:lnTo>
                <a:lnTo>
                  <a:pt x="1174090" y="835543"/>
                </a:lnTo>
                <a:lnTo>
                  <a:pt x="1188010" y="847605"/>
                </a:lnTo>
                <a:lnTo>
                  <a:pt x="1201940" y="859668"/>
                </a:lnTo>
                <a:lnTo>
                  <a:pt x="1215860" y="813026"/>
                </a:lnTo>
                <a:lnTo>
                  <a:pt x="1229780" y="596701"/>
                </a:lnTo>
                <a:lnTo>
                  <a:pt x="1243700" y="540409"/>
                </a:lnTo>
                <a:lnTo>
                  <a:pt x="1257620" y="272617"/>
                </a:lnTo>
                <a:lnTo>
                  <a:pt x="1271550" y="406915"/>
                </a:lnTo>
                <a:lnTo>
                  <a:pt x="1285470" y="504221"/>
                </a:lnTo>
                <a:lnTo>
                  <a:pt x="1299390" y="652994"/>
                </a:lnTo>
                <a:lnTo>
                  <a:pt x="1313310" y="718132"/>
                </a:lnTo>
                <a:lnTo>
                  <a:pt x="1327230" y="786488"/>
                </a:lnTo>
                <a:lnTo>
                  <a:pt x="1343480" y="835543"/>
                </a:lnTo>
                <a:lnTo>
                  <a:pt x="1357400" y="772012"/>
                </a:lnTo>
                <a:lnTo>
                  <a:pt x="1371320" y="613589"/>
                </a:lnTo>
                <a:lnTo>
                  <a:pt x="1385240" y="501808"/>
                </a:lnTo>
                <a:lnTo>
                  <a:pt x="1399170" y="472053"/>
                </a:lnTo>
                <a:lnTo>
                  <a:pt x="1413090" y="423803"/>
                </a:lnTo>
                <a:lnTo>
                  <a:pt x="1427010" y="496983"/>
                </a:lnTo>
                <a:lnTo>
                  <a:pt x="1440930" y="665057"/>
                </a:lnTo>
                <a:lnTo>
                  <a:pt x="1454850" y="747887"/>
                </a:lnTo>
                <a:lnTo>
                  <a:pt x="1468770" y="803375"/>
                </a:lnTo>
                <a:lnTo>
                  <a:pt x="1482700" y="835543"/>
                </a:lnTo>
                <a:lnTo>
                  <a:pt x="1496620" y="818655"/>
                </a:lnTo>
                <a:lnTo>
                  <a:pt x="1510540" y="662644"/>
                </a:lnTo>
                <a:lnTo>
                  <a:pt x="1524460" y="411740"/>
                </a:lnTo>
                <a:lnTo>
                  <a:pt x="1538380" y="213912"/>
                </a:lnTo>
                <a:lnTo>
                  <a:pt x="1552310" y="241254"/>
                </a:lnTo>
                <a:lnTo>
                  <a:pt x="1566230" y="360272"/>
                </a:lnTo>
                <a:lnTo>
                  <a:pt x="1582470" y="479291"/>
                </a:lnTo>
                <a:lnTo>
                  <a:pt x="1589430" y="596701"/>
                </a:lnTo>
                <a:lnTo>
                  <a:pt x="1603350" y="694007"/>
                </a:lnTo>
                <a:lnTo>
                  <a:pt x="1617280" y="774425"/>
                </a:lnTo>
                <a:lnTo>
                  <a:pt x="1631200" y="813026"/>
                </a:lnTo>
                <a:lnTo>
                  <a:pt x="1645120" y="677119"/>
                </a:lnTo>
                <a:lnTo>
                  <a:pt x="1659040" y="338560"/>
                </a:lnTo>
                <a:lnTo>
                  <a:pt x="1672970" y="0"/>
                </a:lnTo>
                <a:lnTo>
                  <a:pt x="1686890" y="87655"/>
                </a:lnTo>
                <a:lnTo>
                  <a:pt x="1700810" y="97305"/>
                </a:lnTo>
                <a:lnTo>
                  <a:pt x="1714730" y="386810"/>
                </a:lnTo>
                <a:lnTo>
                  <a:pt x="1728650" y="469641"/>
                </a:lnTo>
                <a:lnTo>
                  <a:pt x="1742580" y="686769"/>
                </a:lnTo>
                <a:lnTo>
                  <a:pt x="1756500" y="788900"/>
                </a:lnTo>
                <a:lnTo>
                  <a:pt x="1770421" y="84278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581347" y="6160579"/>
            <a:ext cx="833119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9900"/>
                </a:solidFill>
                <a:latin typeface="Calibri"/>
                <a:cs typeface="Calibri"/>
              </a:rPr>
              <a:t>1986</a:t>
            </a:r>
            <a:r>
              <a:rPr dirty="0" sz="1500" spc="-180">
                <a:solidFill>
                  <a:srgbClr val="FF9900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9900"/>
                </a:solidFill>
                <a:latin typeface="Calibri"/>
                <a:cs typeface="Calibri"/>
              </a:rPr>
              <a:t>2006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76658" y="3120961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78295" y="4557096"/>
            <a:ext cx="2179320" cy="393065"/>
          </a:xfrm>
          <a:custGeom>
            <a:avLst/>
            <a:gdLst/>
            <a:ahLst/>
            <a:cxnLst/>
            <a:rect l="l" t="t" r="r" b="b"/>
            <a:pathLst>
              <a:path w="2179320" h="393064">
                <a:moveTo>
                  <a:pt x="0" y="392664"/>
                </a:moveTo>
                <a:lnTo>
                  <a:pt x="2178913" y="392664"/>
                </a:lnTo>
                <a:lnTo>
                  <a:pt x="2178913" y="0"/>
                </a:lnTo>
                <a:lnTo>
                  <a:pt x="0" y="0"/>
                </a:lnTo>
                <a:lnTo>
                  <a:pt x="0" y="39266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76658" y="3120961"/>
            <a:ext cx="2180590" cy="182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393065">
              <a:lnSpc>
                <a:spcPct val="100000"/>
              </a:lnSpc>
              <a:spcBef>
                <a:spcPts val="1415"/>
              </a:spcBef>
            </a:pPr>
            <a:r>
              <a:rPr dirty="0" sz="2200" spc="-10">
                <a:latin typeface="Calibri"/>
                <a:cs typeface="Calibri"/>
              </a:rPr>
              <a:t>Handwriting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852116" y="3185198"/>
            <a:ext cx="2540" cy="1303020"/>
          </a:xfrm>
          <a:custGeom>
            <a:avLst/>
            <a:gdLst/>
            <a:ahLst/>
            <a:cxnLst/>
            <a:rect l="l" t="t" r="r" b="b"/>
            <a:pathLst>
              <a:path w="2539" h="1303020">
                <a:moveTo>
                  <a:pt x="0" y="1302816"/>
                </a:moveTo>
                <a:lnTo>
                  <a:pt x="1959" y="1302816"/>
                </a:lnTo>
                <a:lnTo>
                  <a:pt x="1959" y="0"/>
                </a:lnTo>
                <a:lnTo>
                  <a:pt x="0" y="0"/>
                </a:lnTo>
                <a:lnTo>
                  <a:pt x="0" y="130281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55473" y="3173514"/>
            <a:ext cx="1996643" cy="13836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750509" y="953909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752147" y="2390044"/>
            <a:ext cx="2179320" cy="393065"/>
          </a:xfrm>
          <a:custGeom>
            <a:avLst/>
            <a:gdLst/>
            <a:ahLst/>
            <a:cxnLst/>
            <a:rect l="l" t="t" r="r" b="b"/>
            <a:pathLst>
              <a:path w="2179320" h="393064">
                <a:moveTo>
                  <a:pt x="0" y="392664"/>
                </a:moveTo>
                <a:lnTo>
                  <a:pt x="2178913" y="392664"/>
                </a:lnTo>
                <a:lnTo>
                  <a:pt x="2178913" y="0"/>
                </a:lnTo>
                <a:lnTo>
                  <a:pt x="0" y="0"/>
                </a:lnTo>
                <a:lnTo>
                  <a:pt x="0" y="39266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750509" y="953909"/>
            <a:ext cx="2180590" cy="182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290830">
              <a:lnSpc>
                <a:spcPct val="100000"/>
              </a:lnSpc>
              <a:spcBef>
                <a:spcPts val="1415"/>
              </a:spcBef>
            </a:pPr>
            <a:r>
              <a:rPr dirty="0" sz="2200" spc="-5">
                <a:latin typeface="Calibri"/>
                <a:cs typeface="Calibri"/>
              </a:rPr>
              <a:t>Motion/Video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847105" y="1018146"/>
            <a:ext cx="1981200" cy="1303020"/>
          </a:xfrm>
          <a:custGeom>
            <a:avLst/>
            <a:gdLst/>
            <a:ahLst/>
            <a:cxnLst/>
            <a:rect l="l" t="t" r="r" b="b"/>
            <a:pathLst>
              <a:path w="1981200" h="1303020">
                <a:moveTo>
                  <a:pt x="0" y="1302816"/>
                </a:moveTo>
                <a:lnTo>
                  <a:pt x="1980831" y="1302816"/>
                </a:lnTo>
                <a:lnTo>
                  <a:pt x="1980831" y="0"/>
                </a:lnTo>
                <a:lnTo>
                  <a:pt x="0" y="0"/>
                </a:lnTo>
                <a:lnTo>
                  <a:pt x="0" y="130281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843930" y="1015212"/>
            <a:ext cx="1101951" cy="13967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772185" y="1015212"/>
            <a:ext cx="1088814" cy="13924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189605">
              <a:lnSpc>
                <a:spcPct val="100000"/>
              </a:lnSpc>
            </a:pPr>
            <a:r>
              <a:rPr dirty="0"/>
              <a:t>Da</a:t>
            </a:r>
            <a:r>
              <a:rPr dirty="0" spc="-10"/>
              <a:t>t</a:t>
            </a:r>
            <a:r>
              <a:rPr dirty="0"/>
              <a:t>a</a:t>
            </a:r>
            <a:r>
              <a:rPr dirty="0" spc="-5"/>
              <a:t>se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  <p:sp>
        <p:nvSpPr>
          <p:cNvPr id="40" name="object 40"/>
          <p:cNvSpPr/>
          <p:nvPr/>
        </p:nvSpPr>
        <p:spPr>
          <a:xfrm>
            <a:off x="776658" y="953731"/>
            <a:ext cx="2180590" cy="1438910"/>
          </a:xfrm>
          <a:custGeom>
            <a:avLst/>
            <a:gdLst/>
            <a:ahLst/>
            <a:cxnLst/>
            <a:rect l="l" t="t" r="r" b="b"/>
            <a:pathLst>
              <a:path w="2180590" h="1438910">
                <a:moveTo>
                  <a:pt x="0" y="1438554"/>
                </a:moveTo>
                <a:lnTo>
                  <a:pt x="2180551" y="1438554"/>
                </a:lnTo>
                <a:lnTo>
                  <a:pt x="2180551" y="0"/>
                </a:lnTo>
                <a:lnTo>
                  <a:pt x="0" y="0"/>
                </a:lnTo>
                <a:lnTo>
                  <a:pt x="0" y="143855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78295" y="2389866"/>
            <a:ext cx="2179320" cy="393065"/>
          </a:xfrm>
          <a:custGeom>
            <a:avLst/>
            <a:gdLst/>
            <a:ahLst/>
            <a:cxnLst/>
            <a:rect l="l" t="t" r="r" b="b"/>
            <a:pathLst>
              <a:path w="2179320" h="393064">
                <a:moveTo>
                  <a:pt x="0" y="392664"/>
                </a:moveTo>
                <a:lnTo>
                  <a:pt x="2178913" y="392664"/>
                </a:lnTo>
                <a:lnTo>
                  <a:pt x="2178913" y="0"/>
                </a:lnTo>
                <a:lnTo>
                  <a:pt x="0" y="0"/>
                </a:lnTo>
                <a:lnTo>
                  <a:pt x="0" y="39266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1383563" y="2418626"/>
            <a:ext cx="96774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0">
                <a:latin typeface="Calibri"/>
                <a:cs typeface="Calibri"/>
              </a:rPr>
              <a:t>M</a:t>
            </a:r>
            <a:r>
              <a:rPr dirty="0" sz="2200">
                <a:latin typeface="Calibri"/>
                <a:cs typeface="Calibri"/>
              </a:rPr>
              <a:t>o</a:t>
            </a:r>
            <a:r>
              <a:rPr dirty="0" sz="2200" spc="-10">
                <a:latin typeface="Calibri"/>
                <a:cs typeface="Calibri"/>
              </a:rPr>
              <a:t>b</a:t>
            </a:r>
            <a:r>
              <a:rPr dirty="0" sz="2200" spc="-5">
                <a:latin typeface="Calibri"/>
                <a:cs typeface="Calibri"/>
              </a:rPr>
              <a:t>ili</a:t>
            </a:r>
            <a:r>
              <a:rPr dirty="0" sz="2200">
                <a:latin typeface="Calibri"/>
                <a:cs typeface="Calibri"/>
              </a:rPr>
              <a:t>ty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73244" y="1017968"/>
            <a:ext cx="1981790" cy="13106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321763" y="1066800"/>
            <a:ext cx="878636" cy="14011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8232140" y="6209474"/>
            <a:ext cx="394335" cy="198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4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3830" marR="5080" indent="474980">
              <a:lnSpc>
                <a:spcPct val="120100"/>
              </a:lnSpc>
            </a:pPr>
            <a:r>
              <a:rPr dirty="0"/>
              <a:t>Optimal distance estimation  </a:t>
            </a:r>
            <a:r>
              <a:rPr dirty="0" spc="-5"/>
              <a:t>between compressed </a:t>
            </a:r>
            <a:r>
              <a:rPr dirty="0"/>
              <a:t>data</a:t>
            </a:r>
            <a:r>
              <a:rPr dirty="0" spc="-25"/>
              <a:t> </a:t>
            </a:r>
            <a:r>
              <a:rPr dirty="0" spc="-5"/>
              <a:t>series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902460">
              <a:lnSpc>
                <a:spcPct val="100000"/>
              </a:lnSpc>
            </a:pPr>
            <a:r>
              <a:rPr dirty="0" spc="-5"/>
              <a:t>Compressive</a:t>
            </a:r>
            <a:r>
              <a:rPr dirty="0" spc="-80"/>
              <a:t> </a:t>
            </a:r>
            <a:r>
              <a:rPr dirty="0"/>
              <a:t>Mining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32140" y="6230302"/>
            <a:ext cx="3937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5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7340" y="861695"/>
            <a:ext cx="4797425" cy="1261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Compression is</a:t>
            </a:r>
            <a:r>
              <a:rPr dirty="0" sz="2200" spc="-6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ubiquitous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25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Save storage </a:t>
            </a:r>
            <a:r>
              <a:rPr dirty="0" sz="1800">
                <a:latin typeface="Calibri"/>
                <a:cs typeface="Calibri"/>
              </a:rPr>
              <a:t>space / </a:t>
            </a:r>
            <a:r>
              <a:rPr dirty="0" sz="1800" spc="-5">
                <a:latin typeface="Calibri"/>
                <a:cs typeface="Calibri"/>
              </a:rPr>
              <a:t>transmission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bandwidth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40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Faster processing </a:t>
            </a:r>
            <a:r>
              <a:rPr dirty="0" sz="1800">
                <a:latin typeface="Calibri"/>
                <a:cs typeface="Calibri"/>
              </a:rPr>
              <a:t>/ </a:t>
            </a:r>
            <a:r>
              <a:rPr dirty="0" sz="1800" spc="-5">
                <a:latin typeface="Calibri"/>
                <a:cs typeface="Calibri"/>
              </a:rPr>
              <a:t>data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analysis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04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Denoising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2872549"/>
            <a:ext cx="7470775" cy="2975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Most </a:t>
            </a:r>
            <a:r>
              <a:rPr dirty="0" sz="2200" spc="-10" b="1">
                <a:latin typeface="Calibri"/>
                <a:cs typeface="Calibri"/>
              </a:rPr>
              <a:t>mining </a:t>
            </a:r>
            <a:r>
              <a:rPr dirty="0" sz="2200" spc="-5" b="1">
                <a:latin typeface="Calibri"/>
                <a:cs typeface="Calibri"/>
              </a:rPr>
              <a:t>operations </a:t>
            </a:r>
            <a:r>
              <a:rPr dirty="0" sz="2200" b="1">
                <a:latin typeface="Calibri"/>
                <a:cs typeface="Calibri"/>
              </a:rPr>
              <a:t>are</a:t>
            </a:r>
            <a:r>
              <a:rPr dirty="0" sz="2200" spc="3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distance-based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60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Clustering  </a:t>
            </a:r>
            <a:r>
              <a:rPr dirty="0" sz="1800">
                <a:latin typeface="Calibri"/>
                <a:cs typeface="Calibri"/>
              </a:rPr>
              <a:t>/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Classification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04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Anomaly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detection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04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Similarity search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0090"/>
                </a:solidFill>
                <a:latin typeface="Calibri"/>
                <a:cs typeface="Calibri"/>
              </a:rPr>
              <a:t>(k-NN)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204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Visualization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708150" marR="5080" indent="-254000">
              <a:lnSpc>
                <a:spcPct val="110200"/>
              </a:lnSpc>
              <a:spcBef>
                <a:spcPts val="1100"/>
              </a:spcBef>
            </a:pPr>
            <a:r>
              <a:rPr dirty="0" sz="3000" spc="-5" b="1">
                <a:solidFill>
                  <a:srgbClr val="0070C0"/>
                </a:solidFill>
                <a:latin typeface="Calibri"/>
                <a:cs typeface="Calibri"/>
              </a:rPr>
              <a:t>Now </a:t>
            </a:r>
            <a:r>
              <a:rPr dirty="0" sz="3000" b="1">
                <a:solidFill>
                  <a:srgbClr val="0070C0"/>
                </a:solidFill>
                <a:latin typeface="Calibri"/>
                <a:cs typeface="Calibri"/>
              </a:rPr>
              <a:t>we </a:t>
            </a:r>
            <a:r>
              <a:rPr dirty="0" sz="3000" spc="-10" b="1">
                <a:solidFill>
                  <a:srgbClr val="0070C0"/>
                </a:solidFill>
                <a:latin typeface="Calibri"/>
                <a:cs typeface="Calibri"/>
              </a:rPr>
              <a:t>can </a:t>
            </a:r>
            <a:r>
              <a:rPr dirty="0" sz="3000" b="1">
                <a:solidFill>
                  <a:srgbClr val="0070C0"/>
                </a:solidFill>
                <a:latin typeface="Calibri"/>
                <a:cs typeface="Calibri"/>
              </a:rPr>
              <a:t>do </a:t>
            </a:r>
            <a:r>
              <a:rPr dirty="0" sz="3000" spc="-5" b="1">
                <a:solidFill>
                  <a:srgbClr val="0070C0"/>
                </a:solidFill>
                <a:latin typeface="Calibri"/>
                <a:cs typeface="Calibri"/>
              </a:rPr>
              <a:t>all this </a:t>
            </a:r>
            <a:r>
              <a:rPr dirty="0" sz="3000" b="1">
                <a:solidFill>
                  <a:srgbClr val="0070C0"/>
                </a:solidFill>
                <a:latin typeface="Calibri"/>
                <a:cs typeface="Calibri"/>
              </a:rPr>
              <a:t>very </a:t>
            </a:r>
            <a:r>
              <a:rPr dirty="0" sz="3000" spc="-5" b="1">
                <a:solidFill>
                  <a:srgbClr val="0070C0"/>
                </a:solidFill>
                <a:latin typeface="Calibri"/>
                <a:cs typeface="Calibri"/>
              </a:rPr>
              <a:t>efficiently  directly on the compressed</a:t>
            </a:r>
            <a:r>
              <a:rPr dirty="0" sz="3000" spc="-50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3000" spc="-5" b="1">
                <a:solidFill>
                  <a:srgbClr val="0070C0"/>
                </a:solidFill>
                <a:latin typeface="Calibri"/>
                <a:cs typeface="Calibri"/>
              </a:rPr>
              <a:t>data!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07987" y="1875243"/>
            <a:ext cx="2173287" cy="4220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7987" y="1630362"/>
            <a:ext cx="2173287" cy="489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7987" y="1630362"/>
            <a:ext cx="2173605" cy="490220"/>
          </a:xfrm>
          <a:custGeom>
            <a:avLst/>
            <a:gdLst/>
            <a:ahLst/>
            <a:cxnLst/>
            <a:rect l="l" t="t" r="r" b="b"/>
            <a:pathLst>
              <a:path w="2173605" h="490219">
                <a:moveTo>
                  <a:pt x="2173291" y="244887"/>
                </a:moveTo>
                <a:lnTo>
                  <a:pt x="2151214" y="294240"/>
                </a:lnTo>
                <a:lnTo>
                  <a:pt x="2113315" y="325322"/>
                </a:lnTo>
                <a:lnTo>
                  <a:pt x="2058381" y="354608"/>
                </a:lnTo>
                <a:lnTo>
                  <a:pt x="1987708" y="381806"/>
                </a:lnTo>
                <a:lnTo>
                  <a:pt x="1946873" y="394530"/>
                </a:lnTo>
                <a:lnTo>
                  <a:pt x="1902589" y="406623"/>
                </a:lnTo>
                <a:lnTo>
                  <a:pt x="1855018" y="418048"/>
                </a:lnTo>
                <a:lnTo>
                  <a:pt x="1804321" y="428769"/>
                </a:lnTo>
                <a:lnTo>
                  <a:pt x="1750660" y="438749"/>
                </a:lnTo>
                <a:lnTo>
                  <a:pt x="1694197" y="447951"/>
                </a:lnTo>
                <a:lnTo>
                  <a:pt x="1635093" y="456340"/>
                </a:lnTo>
                <a:lnTo>
                  <a:pt x="1573512" y="463878"/>
                </a:lnTo>
                <a:lnTo>
                  <a:pt x="1509613" y="470529"/>
                </a:lnTo>
                <a:lnTo>
                  <a:pt x="1443561" y="476258"/>
                </a:lnTo>
                <a:lnTo>
                  <a:pt x="1375515" y="481026"/>
                </a:lnTo>
                <a:lnTo>
                  <a:pt x="1305638" y="484799"/>
                </a:lnTo>
                <a:lnTo>
                  <a:pt x="1234092" y="487538"/>
                </a:lnTo>
                <a:lnTo>
                  <a:pt x="1161039" y="489209"/>
                </a:lnTo>
                <a:lnTo>
                  <a:pt x="1086640" y="489774"/>
                </a:lnTo>
                <a:lnTo>
                  <a:pt x="1012242" y="489209"/>
                </a:lnTo>
                <a:lnTo>
                  <a:pt x="939190" y="487538"/>
                </a:lnTo>
                <a:lnTo>
                  <a:pt x="867645" y="484799"/>
                </a:lnTo>
                <a:lnTo>
                  <a:pt x="797769" y="481026"/>
                </a:lnTo>
                <a:lnTo>
                  <a:pt x="729724" y="476258"/>
                </a:lnTo>
                <a:lnTo>
                  <a:pt x="663671" y="470529"/>
                </a:lnTo>
                <a:lnTo>
                  <a:pt x="599774" y="463878"/>
                </a:lnTo>
                <a:lnTo>
                  <a:pt x="538193" y="456340"/>
                </a:lnTo>
                <a:lnTo>
                  <a:pt x="479090" y="447951"/>
                </a:lnTo>
                <a:lnTo>
                  <a:pt x="422627" y="438749"/>
                </a:lnTo>
                <a:lnTo>
                  <a:pt x="368967" y="428769"/>
                </a:lnTo>
                <a:lnTo>
                  <a:pt x="318270" y="418048"/>
                </a:lnTo>
                <a:lnTo>
                  <a:pt x="270699" y="406623"/>
                </a:lnTo>
                <a:lnTo>
                  <a:pt x="226415" y="394530"/>
                </a:lnTo>
                <a:lnTo>
                  <a:pt x="185581" y="381806"/>
                </a:lnTo>
                <a:lnTo>
                  <a:pt x="148358" y="368486"/>
                </a:lnTo>
                <a:lnTo>
                  <a:pt x="85393" y="340208"/>
                </a:lnTo>
                <a:lnTo>
                  <a:pt x="38815" y="309988"/>
                </a:lnTo>
                <a:lnTo>
                  <a:pt x="9919" y="278117"/>
                </a:lnTo>
                <a:lnTo>
                  <a:pt x="0" y="244887"/>
                </a:lnTo>
                <a:lnTo>
                  <a:pt x="2506" y="228120"/>
                </a:lnTo>
                <a:lnTo>
                  <a:pt x="38815" y="179786"/>
                </a:lnTo>
                <a:lnTo>
                  <a:pt x="85393" y="149566"/>
                </a:lnTo>
                <a:lnTo>
                  <a:pt x="148358" y="121288"/>
                </a:lnTo>
                <a:lnTo>
                  <a:pt x="185581" y="107968"/>
                </a:lnTo>
                <a:lnTo>
                  <a:pt x="226415" y="95244"/>
                </a:lnTo>
                <a:lnTo>
                  <a:pt x="270699" y="83151"/>
                </a:lnTo>
                <a:lnTo>
                  <a:pt x="318270" y="71725"/>
                </a:lnTo>
                <a:lnTo>
                  <a:pt x="368967" y="61005"/>
                </a:lnTo>
                <a:lnTo>
                  <a:pt x="422627" y="51025"/>
                </a:lnTo>
                <a:lnTo>
                  <a:pt x="479090" y="41822"/>
                </a:lnTo>
                <a:lnTo>
                  <a:pt x="538193" y="33434"/>
                </a:lnTo>
                <a:lnTo>
                  <a:pt x="599774" y="25896"/>
                </a:lnTo>
                <a:lnTo>
                  <a:pt x="663671" y="19244"/>
                </a:lnTo>
                <a:lnTo>
                  <a:pt x="729724" y="13516"/>
                </a:lnTo>
                <a:lnTo>
                  <a:pt x="797769" y="8747"/>
                </a:lnTo>
                <a:lnTo>
                  <a:pt x="867645" y="4975"/>
                </a:lnTo>
                <a:lnTo>
                  <a:pt x="939190" y="2235"/>
                </a:lnTo>
                <a:lnTo>
                  <a:pt x="1012242" y="564"/>
                </a:lnTo>
                <a:lnTo>
                  <a:pt x="1086640" y="0"/>
                </a:lnTo>
                <a:lnTo>
                  <a:pt x="1161039" y="564"/>
                </a:lnTo>
                <a:lnTo>
                  <a:pt x="1234092" y="2235"/>
                </a:lnTo>
                <a:lnTo>
                  <a:pt x="1305638" y="4975"/>
                </a:lnTo>
                <a:lnTo>
                  <a:pt x="1375515" y="8747"/>
                </a:lnTo>
                <a:lnTo>
                  <a:pt x="1443561" y="13516"/>
                </a:lnTo>
                <a:lnTo>
                  <a:pt x="1509613" y="19244"/>
                </a:lnTo>
                <a:lnTo>
                  <a:pt x="1573512" y="25896"/>
                </a:lnTo>
                <a:lnTo>
                  <a:pt x="1635093" y="33434"/>
                </a:lnTo>
                <a:lnTo>
                  <a:pt x="1694197" y="41822"/>
                </a:lnTo>
                <a:lnTo>
                  <a:pt x="1750660" y="51025"/>
                </a:lnTo>
                <a:lnTo>
                  <a:pt x="1804321" y="61005"/>
                </a:lnTo>
                <a:lnTo>
                  <a:pt x="1855018" y="71725"/>
                </a:lnTo>
                <a:lnTo>
                  <a:pt x="1902589" y="83151"/>
                </a:lnTo>
                <a:lnTo>
                  <a:pt x="1946873" y="95244"/>
                </a:lnTo>
                <a:lnTo>
                  <a:pt x="1987708" y="107968"/>
                </a:lnTo>
                <a:lnTo>
                  <a:pt x="2024931" y="121288"/>
                </a:lnTo>
                <a:lnTo>
                  <a:pt x="2087896" y="149566"/>
                </a:lnTo>
                <a:lnTo>
                  <a:pt x="2134475" y="179786"/>
                </a:lnTo>
                <a:lnTo>
                  <a:pt x="2163371" y="211657"/>
                </a:lnTo>
                <a:lnTo>
                  <a:pt x="2173291" y="2448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7987" y="1875249"/>
            <a:ext cx="2173605" cy="4220845"/>
          </a:xfrm>
          <a:custGeom>
            <a:avLst/>
            <a:gdLst/>
            <a:ahLst/>
            <a:cxnLst/>
            <a:rect l="l" t="t" r="r" b="b"/>
            <a:pathLst>
              <a:path w="2173605" h="4220845">
                <a:moveTo>
                  <a:pt x="2173291" y="0"/>
                </a:moveTo>
                <a:lnTo>
                  <a:pt x="2173291" y="3975865"/>
                </a:lnTo>
                <a:lnTo>
                  <a:pt x="2170784" y="3992632"/>
                </a:lnTo>
                <a:lnTo>
                  <a:pt x="2134475" y="4040967"/>
                </a:lnTo>
                <a:lnTo>
                  <a:pt x="2087896" y="4071187"/>
                </a:lnTo>
                <a:lnTo>
                  <a:pt x="2024931" y="4099466"/>
                </a:lnTo>
                <a:lnTo>
                  <a:pt x="1987708" y="4112786"/>
                </a:lnTo>
                <a:lnTo>
                  <a:pt x="1946873" y="4125510"/>
                </a:lnTo>
                <a:lnTo>
                  <a:pt x="1902589" y="4137603"/>
                </a:lnTo>
                <a:lnTo>
                  <a:pt x="1855018" y="4149029"/>
                </a:lnTo>
                <a:lnTo>
                  <a:pt x="1804321" y="4159749"/>
                </a:lnTo>
                <a:lnTo>
                  <a:pt x="1750660" y="4169729"/>
                </a:lnTo>
                <a:lnTo>
                  <a:pt x="1694197" y="4178932"/>
                </a:lnTo>
                <a:lnTo>
                  <a:pt x="1635093" y="4187320"/>
                </a:lnTo>
                <a:lnTo>
                  <a:pt x="1573512" y="4194859"/>
                </a:lnTo>
                <a:lnTo>
                  <a:pt x="1509613" y="4201510"/>
                </a:lnTo>
                <a:lnTo>
                  <a:pt x="1443561" y="4207239"/>
                </a:lnTo>
                <a:lnTo>
                  <a:pt x="1375515" y="4212007"/>
                </a:lnTo>
                <a:lnTo>
                  <a:pt x="1305638" y="4215780"/>
                </a:lnTo>
                <a:lnTo>
                  <a:pt x="1234092" y="4218519"/>
                </a:lnTo>
                <a:lnTo>
                  <a:pt x="1161039" y="4220190"/>
                </a:lnTo>
                <a:lnTo>
                  <a:pt x="1086640" y="4220755"/>
                </a:lnTo>
                <a:lnTo>
                  <a:pt x="1012242" y="4220190"/>
                </a:lnTo>
                <a:lnTo>
                  <a:pt x="939190" y="4218519"/>
                </a:lnTo>
                <a:lnTo>
                  <a:pt x="867645" y="4215780"/>
                </a:lnTo>
                <a:lnTo>
                  <a:pt x="797769" y="4212007"/>
                </a:lnTo>
                <a:lnTo>
                  <a:pt x="729724" y="4207239"/>
                </a:lnTo>
                <a:lnTo>
                  <a:pt x="663671" y="4201510"/>
                </a:lnTo>
                <a:lnTo>
                  <a:pt x="599774" y="4194859"/>
                </a:lnTo>
                <a:lnTo>
                  <a:pt x="538193" y="4187320"/>
                </a:lnTo>
                <a:lnTo>
                  <a:pt x="479090" y="4178932"/>
                </a:lnTo>
                <a:lnTo>
                  <a:pt x="422627" y="4169729"/>
                </a:lnTo>
                <a:lnTo>
                  <a:pt x="368967" y="4159749"/>
                </a:lnTo>
                <a:lnTo>
                  <a:pt x="318270" y="4149029"/>
                </a:lnTo>
                <a:lnTo>
                  <a:pt x="270699" y="4137603"/>
                </a:lnTo>
                <a:lnTo>
                  <a:pt x="226415" y="4125510"/>
                </a:lnTo>
                <a:lnTo>
                  <a:pt x="185581" y="4112786"/>
                </a:lnTo>
                <a:lnTo>
                  <a:pt x="148358" y="4099466"/>
                </a:lnTo>
                <a:lnTo>
                  <a:pt x="85393" y="4071187"/>
                </a:lnTo>
                <a:lnTo>
                  <a:pt x="38815" y="4040967"/>
                </a:lnTo>
                <a:lnTo>
                  <a:pt x="9919" y="4009095"/>
                </a:lnTo>
                <a:lnTo>
                  <a:pt x="0" y="3975865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205990">
              <a:lnSpc>
                <a:spcPct val="100000"/>
              </a:lnSpc>
            </a:pPr>
            <a:r>
              <a:rPr dirty="0" spc="-5"/>
              <a:t>Similarity</a:t>
            </a:r>
            <a:r>
              <a:rPr dirty="0" spc="-50"/>
              <a:t> </a:t>
            </a:r>
            <a:r>
              <a:rPr dirty="0" spc="-5"/>
              <a:t>search</a:t>
            </a:r>
          </a:p>
        </p:txBody>
      </p:sp>
      <p:sp>
        <p:nvSpPr>
          <p:cNvPr id="9" name="object 9"/>
          <p:cNvSpPr/>
          <p:nvPr/>
        </p:nvSpPr>
        <p:spPr>
          <a:xfrm>
            <a:off x="861837" y="2227500"/>
            <a:ext cx="1546860" cy="457200"/>
          </a:xfrm>
          <a:custGeom>
            <a:avLst/>
            <a:gdLst/>
            <a:ahLst/>
            <a:cxnLst/>
            <a:rect l="l" t="t" r="r" b="b"/>
            <a:pathLst>
              <a:path w="1546860" h="457200">
                <a:moveTo>
                  <a:pt x="0" y="281126"/>
                </a:moveTo>
                <a:lnTo>
                  <a:pt x="16784" y="216693"/>
                </a:lnTo>
                <a:lnTo>
                  <a:pt x="34053" y="155401"/>
                </a:lnTo>
                <a:lnTo>
                  <a:pt x="52065" y="100219"/>
                </a:lnTo>
                <a:lnTo>
                  <a:pt x="71079" y="54118"/>
                </a:lnTo>
                <a:lnTo>
                  <a:pt x="91354" y="20068"/>
                </a:lnTo>
                <a:lnTo>
                  <a:pt x="136719" y="0"/>
                </a:lnTo>
                <a:lnTo>
                  <a:pt x="154137" y="16113"/>
                </a:lnTo>
                <a:lnTo>
                  <a:pt x="172088" y="49077"/>
                </a:lnTo>
                <a:lnTo>
                  <a:pt x="190660" y="94617"/>
                </a:lnTo>
                <a:lnTo>
                  <a:pt x="209941" y="148457"/>
                </a:lnTo>
                <a:lnTo>
                  <a:pt x="230020" y="206321"/>
                </a:lnTo>
                <a:lnTo>
                  <a:pt x="250986" y="263936"/>
                </a:lnTo>
                <a:lnTo>
                  <a:pt x="272927" y="317024"/>
                </a:lnTo>
                <a:lnTo>
                  <a:pt x="295933" y="361311"/>
                </a:lnTo>
                <a:lnTo>
                  <a:pt x="320092" y="392521"/>
                </a:lnTo>
                <a:lnTo>
                  <a:pt x="345492" y="406380"/>
                </a:lnTo>
                <a:lnTo>
                  <a:pt x="369717" y="401393"/>
                </a:lnTo>
                <a:lnTo>
                  <a:pt x="421298" y="350595"/>
                </a:lnTo>
                <a:lnTo>
                  <a:pt x="448572" y="311183"/>
                </a:lnTo>
                <a:lnTo>
                  <a:pt x="476778" y="266697"/>
                </a:lnTo>
                <a:lnTo>
                  <a:pt x="505875" y="220334"/>
                </a:lnTo>
                <a:lnTo>
                  <a:pt x="535822" y="175295"/>
                </a:lnTo>
                <a:lnTo>
                  <a:pt x="566576" y="134780"/>
                </a:lnTo>
                <a:lnTo>
                  <a:pt x="598097" y="101987"/>
                </a:lnTo>
                <a:lnTo>
                  <a:pt x="630343" y="80117"/>
                </a:lnTo>
                <a:lnTo>
                  <a:pt x="663271" y="72369"/>
                </a:lnTo>
                <a:lnTo>
                  <a:pt x="694207" y="78255"/>
                </a:lnTo>
                <a:lnTo>
                  <a:pt x="758593" y="118056"/>
                </a:lnTo>
                <a:lnTo>
                  <a:pt x="791916" y="148501"/>
                </a:lnTo>
                <a:lnTo>
                  <a:pt x="825905" y="183662"/>
                </a:lnTo>
                <a:lnTo>
                  <a:pt x="860497" y="221804"/>
                </a:lnTo>
                <a:lnTo>
                  <a:pt x="895628" y="261193"/>
                </a:lnTo>
                <a:lnTo>
                  <a:pt x="931234" y="300095"/>
                </a:lnTo>
                <a:lnTo>
                  <a:pt x="967250" y="336773"/>
                </a:lnTo>
                <a:lnTo>
                  <a:pt x="1003613" y="369493"/>
                </a:lnTo>
                <a:lnTo>
                  <a:pt x="1040257" y="396521"/>
                </a:lnTo>
                <a:lnTo>
                  <a:pt x="1077120" y="416122"/>
                </a:lnTo>
                <a:lnTo>
                  <a:pt x="1121838" y="432113"/>
                </a:lnTo>
                <a:lnTo>
                  <a:pt x="1167253" y="443678"/>
                </a:lnTo>
                <a:lnTo>
                  <a:pt x="1213289" y="451319"/>
                </a:lnTo>
                <a:lnTo>
                  <a:pt x="1259868" y="455536"/>
                </a:lnTo>
                <a:lnTo>
                  <a:pt x="1306911" y="456830"/>
                </a:lnTo>
                <a:lnTo>
                  <a:pt x="1354343" y="455703"/>
                </a:lnTo>
                <a:lnTo>
                  <a:pt x="1402086" y="452655"/>
                </a:lnTo>
                <a:lnTo>
                  <a:pt x="1450061" y="448187"/>
                </a:lnTo>
                <a:lnTo>
                  <a:pt x="1498192" y="442802"/>
                </a:lnTo>
                <a:lnTo>
                  <a:pt x="1546400" y="436998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2625" y="2631224"/>
            <a:ext cx="1602105" cy="491490"/>
          </a:xfrm>
          <a:custGeom>
            <a:avLst/>
            <a:gdLst/>
            <a:ahLst/>
            <a:cxnLst/>
            <a:rect l="l" t="t" r="r" b="b"/>
            <a:pathLst>
              <a:path w="1602105" h="491489">
                <a:moveTo>
                  <a:pt x="0" y="262903"/>
                </a:moveTo>
                <a:lnTo>
                  <a:pt x="46632" y="271765"/>
                </a:lnTo>
                <a:lnTo>
                  <a:pt x="92821" y="278022"/>
                </a:lnTo>
                <a:lnTo>
                  <a:pt x="137679" y="278735"/>
                </a:lnTo>
                <a:lnTo>
                  <a:pt x="180321" y="270963"/>
                </a:lnTo>
                <a:lnTo>
                  <a:pt x="219859" y="251769"/>
                </a:lnTo>
                <a:lnTo>
                  <a:pt x="264084" y="188968"/>
                </a:lnTo>
                <a:lnTo>
                  <a:pt x="284292" y="143346"/>
                </a:lnTo>
                <a:lnTo>
                  <a:pt x="303460" y="95897"/>
                </a:lnTo>
                <a:lnTo>
                  <a:pt x="321762" y="52363"/>
                </a:lnTo>
                <a:lnTo>
                  <a:pt x="339372" y="18483"/>
                </a:lnTo>
                <a:lnTo>
                  <a:pt x="356461" y="0"/>
                </a:lnTo>
                <a:lnTo>
                  <a:pt x="373205" y="2652"/>
                </a:lnTo>
                <a:lnTo>
                  <a:pt x="394099" y="58833"/>
                </a:lnTo>
                <a:lnTo>
                  <a:pt x="402701" y="107044"/>
                </a:lnTo>
                <a:lnTo>
                  <a:pt x="410628" y="163773"/>
                </a:lnTo>
                <a:lnTo>
                  <a:pt x="418297" y="225353"/>
                </a:lnTo>
                <a:lnTo>
                  <a:pt x="426125" y="288112"/>
                </a:lnTo>
                <a:lnTo>
                  <a:pt x="434527" y="348380"/>
                </a:lnTo>
                <a:lnTo>
                  <a:pt x="443920" y="402487"/>
                </a:lnTo>
                <a:lnTo>
                  <a:pt x="454721" y="446764"/>
                </a:lnTo>
                <a:lnTo>
                  <a:pt x="482211" y="491144"/>
                </a:lnTo>
                <a:lnTo>
                  <a:pt x="499597" y="484974"/>
                </a:lnTo>
                <a:lnTo>
                  <a:pt x="540740" y="424132"/>
                </a:lnTo>
                <a:lnTo>
                  <a:pt x="563697" y="376988"/>
                </a:lnTo>
                <a:lnTo>
                  <a:pt x="587713" y="323715"/>
                </a:lnTo>
                <a:lnTo>
                  <a:pt x="612386" y="268077"/>
                </a:lnTo>
                <a:lnTo>
                  <a:pt x="637318" y="213837"/>
                </a:lnTo>
                <a:lnTo>
                  <a:pt x="662107" y="164762"/>
                </a:lnTo>
                <a:lnTo>
                  <a:pt x="686356" y="124613"/>
                </a:lnTo>
                <a:lnTo>
                  <a:pt x="709663" y="97157"/>
                </a:lnTo>
                <a:lnTo>
                  <a:pt x="731630" y="86156"/>
                </a:lnTo>
                <a:lnTo>
                  <a:pt x="750994" y="92366"/>
                </a:lnTo>
                <a:lnTo>
                  <a:pt x="767443" y="112233"/>
                </a:lnTo>
                <a:lnTo>
                  <a:pt x="782001" y="143061"/>
                </a:lnTo>
                <a:lnTo>
                  <a:pt x="795694" y="182151"/>
                </a:lnTo>
                <a:lnTo>
                  <a:pt x="809544" y="226807"/>
                </a:lnTo>
                <a:lnTo>
                  <a:pt x="824577" y="274329"/>
                </a:lnTo>
                <a:lnTo>
                  <a:pt x="841817" y="322020"/>
                </a:lnTo>
                <a:lnTo>
                  <a:pt x="862289" y="367183"/>
                </a:lnTo>
                <a:lnTo>
                  <a:pt x="887016" y="407120"/>
                </a:lnTo>
                <a:lnTo>
                  <a:pt x="917024" y="439134"/>
                </a:lnTo>
                <a:lnTo>
                  <a:pt x="953336" y="460526"/>
                </a:lnTo>
                <a:lnTo>
                  <a:pt x="1027794" y="479188"/>
                </a:lnTo>
                <a:lnTo>
                  <a:pt x="1069913" y="483673"/>
                </a:lnTo>
                <a:lnTo>
                  <a:pt x="1114907" y="485307"/>
                </a:lnTo>
                <a:lnTo>
                  <a:pt x="1162490" y="484376"/>
                </a:lnTo>
                <a:lnTo>
                  <a:pt x="1212375" y="481165"/>
                </a:lnTo>
                <a:lnTo>
                  <a:pt x="1264272" y="475958"/>
                </a:lnTo>
                <a:lnTo>
                  <a:pt x="1317895" y="469040"/>
                </a:lnTo>
                <a:lnTo>
                  <a:pt x="1372957" y="460697"/>
                </a:lnTo>
                <a:lnTo>
                  <a:pt x="1429168" y="451215"/>
                </a:lnTo>
                <a:lnTo>
                  <a:pt x="1486243" y="440876"/>
                </a:lnTo>
                <a:lnTo>
                  <a:pt x="1543893" y="429968"/>
                </a:lnTo>
                <a:lnTo>
                  <a:pt x="1601830" y="418775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08491" y="3114029"/>
            <a:ext cx="1630045" cy="447040"/>
          </a:xfrm>
          <a:custGeom>
            <a:avLst/>
            <a:gdLst/>
            <a:ahLst/>
            <a:cxnLst/>
            <a:rect l="l" t="t" r="r" b="b"/>
            <a:pathLst>
              <a:path w="1630045" h="447039">
                <a:moveTo>
                  <a:pt x="0" y="353495"/>
                </a:moveTo>
                <a:lnTo>
                  <a:pt x="28301" y="295280"/>
                </a:lnTo>
                <a:lnTo>
                  <a:pt x="56435" y="238485"/>
                </a:lnTo>
                <a:lnTo>
                  <a:pt x="84234" y="184531"/>
                </a:lnTo>
                <a:lnTo>
                  <a:pt x="111532" y="134837"/>
                </a:lnTo>
                <a:lnTo>
                  <a:pt x="138161" y="90826"/>
                </a:lnTo>
                <a:lnTo>
                  <a:pt x="163953" y="53916"/>
                </a:lnTo>
                <a:lnTo>
                  <a:pt x="212359" y="7082"/>
                </a:lnTo>
                <a:lnTo>
                  <a:pt x="234639" y="0"/>
                </a:lnTo>
                <a:lnTo>
                  <a:pt x="254614" y="8978"/>
                </a:lnTo>
                <a:lnTo>
                  <a:pt x="271960" y="34920"/>
                </a:lnTo>
                <a:lnTo>
                  <a:pt x="287465" y="73554"/>
                </a:lnTo>
                <a:lnTo>
                  <a:pt x="301921" y="120607"/>
                </a:lnTo>
                <a:lnTo>
                  <a:pt x="316118" y="171807"/>
                </a:lnTo>
                <a:lnTo>
                  <a:pt x="330848" y="222880"/>
                </a:lnTo>
                <a:lnTo>
                  <a:pt x="346901" y="269555"/>
                </a:lnTo>
                <a:lnTo>
                  <a:pt x="365067" y="307559"/>
                </a:lnTo>
                <a:lnTo>
                  <a:pt x="423662" y="352722"/>
                </a:lnTo>
                <a:lnTo>
                  <a:pt x="466472" y="362155"/>
                </a:lnTo>
                <a:lnTo>
                  <a:pt x="512464" y="361846"/>
                </a:lnTo>
                <a:lnTo>
                  <a:pt x="559534" y="352722"/>
                </a:lnTo>
                <a:lnTo>
                  <a:pt x="605577" y="335712"/>
                </a:lnTo>
                <a:lnTo>
                  <a:pt x="648490" y="311744"/>
                </a:lnTo>
                <a:lnTo>
                  <a:pt x="700952" y="250619"/>
                </a:lnTo>
                <a:lnTo>
                  <a:pt x="726087" y="207159"/>
                </a:lnTo>
                <a:lnTo>
                  <a:pt x="750676" y="160263"/>
                </a:lnTo>
                <a:lnTo>
                  <a:pt x="774854" y="113802"/>
                </a:lnTo>
                <a:lnTo>
                  <a:pt x="798758" y="71647"/>
                </a:lnTo>
                <a:lnTo>
                  <a:pt x="822525" y="37671"/>
                </a:lnTo>
                <a:lnTo>
                  <a:pt x="846292" y="15746"/>
                </a:lnTo>
                <a:lnTo>
                  <a:pt x="870196" y="9741"/>
                </a:lnTo>
                <a:lnTo>
                  <a:pt x="890057" y="20364"/>
                </a:lnTo>
                <a:lnTo>
                  <a:pt x="907147" y="44456"/>
                </a:lnTo>
                <a:lnTo>
                  <a:pt x="922574" y="79120"/>
                </a:lnTo>
                <a:lnTo>
                  <a:pt x="937447" y="121457"/>
                </a:lnTo>
                <a:lnTo>
                  <a:pt x="952874" y="168571"/>
                </a:lnTo>
                <a:lnTo>
                  <a:pt x="969964" y="217564"/>
                </a:lnTo>
                <a:lnTo>
                  <a:pt x="989825" y="265538"/>
                </a:lnTo>
                <a:lnTo>
                  <a:pt x="1013565" y="309595"/>
                </a:lnTo>
                <a:lnTo>
                  <a:pt x="1042294" y="346839"/>
                </a:lnTo>
                <a:lnTo>
                  <a:pt x="1077120" y="374371"/>
                </a:lnTo>
                <a:lnTo>
                  <a:pt x="1113931" y="392368"/>
                </a:lnTo>
                <a:lnTo>
                  <a:pt x="1154573" y="407103"/>
                </a:lnTo>
                <a:lnTo>
                  <a:pt x="1198663" y="418902"/>
                </a:lnTo>
                <a:lnTo>
                  <a:pt x="1245818" y="428091"/>
                </a:lnTo>
                <a:lnTo>
                  <a:pt x="1295655" y="434996"/>
                </a:lnTo>
                <a:lnTo>
                  <a:pt x="1347790" y="439944"/>
                </a:lnTo>
                <a:lnTo>
                  <a:pt x="1401842" y="443261"/>
                </a:lnTo>
                <a:lnTo>
                  <a:pt x="1457425" y="445272"/>
                </a:lnTo>
                <a:lnTo>
                  <a:pt x="1514158" y="446305"/>
                </a:lnTo>
                <a:lnTo>
                  <a:pt x="1571658" y="446686"/>
                </a:lnTo>
                <a:lnTo>
                  <a:pt x="1629540" y="44674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7062" y="3563220"/>
            <a:ext cx="1574165" cy="433070"/>
          </a:xfrm>
          <a:custGeom>
            <a:avLst/>
            <a:gdLst/>
            <a:ahLst/>
            <a:cxnLst/>
            <a:rect l="l" t="t" r="r" b="b"/>
            <a:pathLst>
              <a:path w="1574164" h="433070">
                <a:moveTo>
                  <a:pt x="0" y="376218"/>
                </a:moveTo>
                <a:lnTo>
                  <a:pt x="36366" y="340171"/>
                </a:lnTo>
                <a:lnTo>
                  <a:pt x="72832" y="304419"/>
                </a:lnTo>
                <a:lnTo>
                  <a:pt x="109498" y="269256"/>
                </a:lnTo>
                <a:lnTo>
                  <a:pt x="146462" y="234979"/>
                </a:lnTo>
                <a:lnTo>
                  <a:pt x="183825" y="201881"/>
                </a:lnTo>
                <a:lnTo>
                  <a:pt x="221685" y="170257"/>
                </a:lnTo>
                <a:lnTo>
                  <a:pt x="260143" y="140403"/>
                </a:lnTo>
                <a:lnTo>
                  <a:pt x="299298" y="112613"/>
                </a:lnTo>
                <a:lnTo>
                  <a:pt x="339249" y="87183"/>
                </a:lnTo>
                <a:lnTo>
                  <a:pt x="380097" y="64406"/>
                </a:lnTo>
                <a:lnTo>
                  <a:pt x="421941" y="44579"/>
                </a:lnTo>
                <a:lnTo>
                  <a:pt x="464880" y="27996"/>
                </a:lnTo>
                <a:lnTo>
                  <a:pt x="509014" y="14951"/>
                </a:lnTo>
                <a:lnTo>
                  <a:pt x="554442" y="5740"/>
                </a:lnTo>
                <a:lnTo>
                  <a:pt x="601265" y="658"/>
                </a:lnTo>
                <a:lnTo>
                  <a:pt x="649581" y="0"/>
                </a:lnTo>
                <a:lnTo>
                  <a:pt x="687451" y="2614"/>
                </a:lnTo>
                <a:lnTo>
                  <a:pt x="726218" y="7854"/>
                </a:lnTo>
                <a:lnTo>
                  <a:pt x="765838" y="15590"/>
                </a:lnTo>
                <a:lnTo>
                  <a:pt x="806265" y="25691"/>
                </a:lnTo>
                <a:lnTo>
                  <a:pt x="847454" y="38026"/>
                </a:lnTo>
                <a:lnTo>
                  <a:pt x="889362" y="52465"/>
                </a:lnTo>
                <a:lnTo>
                  <a:pt x="931942" y="68878"/>
                </a:lnTo>
                <a:lnTo>
                  <a:pt x="975150" y="87133"/>
                </a:lnTo>
                <a:lnTo>
                  <a:pt x="1018942" y="107102"/>
                </a:lnTo>
                <a:lnTo>
                  <a:pt x="1063271" y="128653"/>
                </a:lnTo>
                <a:lnTo>
                  <a:pt x="1108095" y="151655"/>
                </a:lnTo>
                <a:lnTo>
                  <a:pt x="1153366" y="175980"/>
                </a:lnTo>
                <a:lnTo>
                  <a:pt x="1199042" y="201495"/>
                </a:lnTo>
                <a:lnTo>
                  <a:pt x="1245077" y="228070"/>
                </a:lnTo>
                <a:lnTo>
                  <a:pt x="1291425" y="255576"/>
                </a:lnTo>
                <a:lnTo>
                  <a:pt x="1338043" y="283882"/>
                </a:lnTo>
                <a:lnTo>
                  <a:pt x="1384885" y="312857"/>
                </a:lnTo>
                <a:lnTo>
                  <a:pt x="1431907" y="342370"/>
                </a:lnTo>
                <a:lnTo>
                  <a:pt x="1479063" y="372292"/>
                </a:lnTo>
                <a:lnTo>
                  <a:pt x="1526309" y="402492"/>
                </a:lnTo>
                <a:lnTo>
                  <a:pt x="1573600" y="43284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4828" y="3845064"/>
            <a:ext cx="1515745" cy="372745"/>
          </a:xfrm>
          <a:custGeom>
            <a:avLst/>
            <a:gdLst/>
            <a:ahLst/>
            <a:cxnLst/>
            <a:rect l="l" t="t" r="r" b="b"/>
            <a:pathLst>
              <a:path w="1515745" h="372745">
                <a:moveTo>
                  <a:pt x="0" y="320855"/>
                </a:moveTo>
                <a:lnTo>
                  <a:pt x="41795" y="286420"/>
                </a:lnTo>
                <a:lnTo>
                  <a:pt x="83618" y="252370"/>
                </a:lnTo>
                <a:lnTo>
                  <a:pt x="125457" y="219052"/>
                </a:lnTo>
                <a:lnTo>
                  <a:pt x="167302" y="186812"/>
                </a:lnTo>
                <a:lnTo>
                  <a:pt x="209142" y="155998"/>
                </a:lnTo>
                <a:lnTo>
                  <a:pt x="250965" y="126955"/>
                </a:lnTo>
                <a:lnTo>
                  <a:pt x="292760" y="100031"/>
                </a:lnTo>
                <a:lnTo>
                  <a:pt x="334517" y="75572"/>
                </a:lnTo>
                <a:lnTo>
                  <a:pt x="376225" y="53925"/>
                </a:lnTo>
                <a:lnTo>
                  <a:pt x="417871" y="35436"/>
                </a:lnTo>
                <a:lnTo>
                  <a:pt x="459447" y="20453"/>
                </a:lnTo>
                <a:lnTo>
                  <a:pt x="500940" y="9321"/>
                </a:lnTo>
                <a:lnTo>
                  <a:pt x="542339" y="2388"/>
                </a:lnTo>
                <a:lnTo>
                  <a:pt x="583634" y="0"/>
                </a:lnTo>
                <a:lnTo>
                  <a:pt x="625354" y="3800"/>
                </a:lnTo>
                <a:lnTo>
                  <a:pt x="667883" y="14537"/>
                </a:lnTo>
                <a:lnTo>
                  <a:pt x="710989" y="31212"/>
                </a:lnTo>
                <a:lnTo>
                  <a:pt x="754442" y="52824"/>
                </a:lnTo>
                <a:lnTo>
                  <a:pt x="798011" y="78377"/>
                </a:lnTo>
                <a:lnTo>
                  <a:pt x="841464" y="106871"/>
                </a:lnTo>
                <a:lnTo>
                  <a:pt x="884570" y="137307"/>
                </a:lnTo>
                <a:lnTo>
                  <a:pt x="927099" y="168687"/>
                </a:lnTo>
                <a:lnTo>
                  <a:pt x="968820" y="200011"/>
                </a:lnTo>
                <a:lnTo>
                  <a:pt x="1009501" y="230283"/>
                </a:lnTo>
                <a:lnTo>
                  <a:pt x="1048911" y="258501"/>
                </a:lnTo>
                <a:lnTo>
                  <a:pt x="1086821" y="283668"/>
                </a:lnTo>
                <a:lnTo>
                  <a:pt x="1122997" y="304786"/>
                </a:lnTo>
                <a:lnTo>
                  <a:pt x="1220434" y="343243"/>
                </a:lnTo>
                <a:lnTo>
                  <a:pt x="1278113" y="358368"/>
                </a:lnTo>
                <a:lnTo>
                  <a:pt x="1331172" y="367440"/>
                </a:lnTo>
                <a:lnTo>
                  <a:pt x="1380535" y="371669"/>
                </a:lnTo>
                <a:lnTo>
                  <a:pt x="1427126" y="372267"/>
                </a:lnTo>
                <a:lnTo>
                  <a:pt x="1471870" y="370444"/>
                </a:lnTo>
                <a:lnTo>
                  <a:pt x="1515690" y="367411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2666" y="4222550"/>
            <a:ext cx="1477645" cy="267335"/>
          </a:xfrm>
          <a:custGeom>
            <a:avLst/>
            <a:gdLst/>
            <a:ahLst/>
            <a:cxnLst/>
            <a:rect l="l" t="t" r="r" b="b"/>
            <a:pathLst>
              <a:path w="1477645" h="267335">
                <a:moveTo>
                  <a:pt x="0" y="216420"/>
                </a:moveTo>
                <a:lnTo>
                  <a:pt x="53464" y="198953"/>
                </a:lnTo>
                <a:lnTo>
                  <a:pt x="106855" y="181588"/>
                </a:lnTo>
                <a:lnTo>
                  <a:pt x="160080" y="164426"/>
                </a:lnTo>
                <a:lnTo>
                  <a:pt x="213045" y="147567"/>
                </a:lnTo>
                <a:lnTo>
                  <a:pt x="265657" y="131114"/>
                </a:lnTo>
                <a:lnTo>
                  <a:pt x="317822" y="115166"/>
                </a:lnTo>
                <a:lnTo>
                  <a:pt x="369445" y="99827"/>
                </a:lnTo>
                <a:lnTo>
                  <a:pt x="420435" y="85196"/>
                </a:lnTo>
                <a:lnTo>
                  <a:pt x="470697" y="71375"/>
                </a:lnTo>
                <a:lnTo>
                  <a:pt x="520137" y="58465"/>
                </a:lnTo>
                <a:lnTo>
                  <a:pt x="568662" y="46569"/>
                </a:lnTo>
                <a:lnTo>
                  <a:pt x="616178" y="35786"/>
                </a:lnTo>
                <a:lnTo>
                  <a:pt x="662592" y="26218"/>
                </a:lnTo>
                <a:lnTo>
                  <a:pt x="707811" y="17966"/>
                </a:lnTo>
                <a:lnTo>
                  <a:pt x="751739" y="11133"/>
                </a:lnTo>
                <a:lnTo>
                  <a:pt x="794285" y="5818"/>
                </a:lnTo>
                <a:lnTo>
                  <a:pt x="835353" y="2123"/>
                </a:lnTo>
                <a:lnTo>
                  <a:pt x="874852" y="150"/>
                </a:lnTo>
                <a:lnTo>
                  <a:pt x="912686" y="0"/>
                </a:lnTo>
                <a:lnTo>
                  <a:pt x="969731" y="5091"/>
                </a:lnTo>
                <a:lnTo>
                  <a:pt x="1023794" y="17033"/>
                </a:lnTo>
                <a:lnTo>
                  <a:pt x="1074885" y="34602"/>
                </a:lnTo>
                <a:lnTo>
                  <a:pt x="1123013" y="56575"/>
                </a:lnTo>
                <a:lnTo>
                  <a:pt x="1168185" y="81728"/>
                </a:lnTo>
                <a:lnTo>
                  <a:pt x="1210411" y="108839"/>
                </a:lnTo>
                <a:lnTo>
                  <a:pt x="1249700" y="136684"/>
                </a:lnTo>
                <a:lnTo>
                  <a:pt x="1286060" y="164039"/>
                </a:lnTo>
                <a:lnTo>
                  <a:pt x="1319500" y="189682"/>
                </a:lnTo>
                <a:lnTo>
                  <a:pt x="1350029" y="212389"/>
                </a:lnTo>
                <a:lnTo>
                  <a:pt x="1377657" y="230937"/>
                </a:lnTo>
                <a:lnTo>
                  <a:pt x="1402390" y="244102"/>
                </a:lnTo>
                <a:lnTo>
                  <a:pt x="1453888" y="263919"/>
                </a:lnTo>
                <a:lnTo>
                  <a:pt x="1475407" y="266750"/>
                </a:lnTo>
                <a:lnTo>
                  <a:pt x="1477097" y="258257"/>
                </a:lnTo>
                <a:lnTo>
                  <a:pt x="1469110" y="244102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66750" y="4383439"/>
            <a:ext cx="1524000" cy="715645"/>
          </a:xfrm>
          <a:custGeom>
            <a:avLst/>
            <a:gdLst/>
            <a:ahLst/>
            <a:cxnLst/>
            <a:rect l="l" t="t" r="r" b="b"/>
            <a:pathLst>
              <a:path w="1524000" h="715645">
                <a:moveTo>
                  <a:pt x="0" y="540182"/>
                </a:moveTo>
                <a:lnTo>
                  <a:pt x="43880" y="570039"/>
                </a:lnTo>
                <a:lnTo>
                  <a:pt x="87713" y="599051"/>
                </a:lnTo>
                <a:lnTo>
                  <a:pt x="131382" y="626304"/>
                </a:lnTo>
                <a:lnTo>
                  <a:pt x="174773" y="650886"/>
                </a:lnTo>
                <a:lnTo>
                  <a:pt x="217772" y="671886"/>
                </a:lnTo>
                <a:lnTo>
                  <a:pt x="260263" y="688389"/>
                </a:lnTo>
                <a:lnTo>
                  <a:pt x="302132" y="699485"/>
                </a:lnTo>
                <a:lnTo>
                  <a:pt x="343263" y="704261"/>
                </a:lnTo>
                <a:lnTo>
                  <a:pt x="383543" y="701803"/>
                </a:lnTo>
                <a:lnTo>
                  <a:pt x="422856" y="691201"/>
                </a:lnTo>
                <a:lnTo>
                  <a:pt x="461087" y="671541"/>
                </a:lnTo>
                <a:lnTo>
                  <a:pt x="509496" y="621412"/>
                </a:lnTo>
                <a:lnTo>
                  <a:pt x="533418" y="584453"/>
                </a:lnTo>
                <a:lnTo>
                  <a:pt x="557112" y="541281"/>
                </a:lnTo>
                <a:lnTo>
                  <a:pt x="580550" y="493181"/>
                </a:lnTo>
                <a:lnTo>
                  <a:pt x="603701" y="441441"/>
                </a:lnTo>
                <a:lnTo>
                  <a:pt x="626536" y="387346"/>
                </a:lnTo>
                <a:lnTo>
                  <a:pt x="649025" y="332185"/>
                </a:lnTo>
                <a:lnTo>
                  <a:pt x="671140" y="277242"/>
                </a:lnTo>
                <a:lnTo>
                  <a:pt x="692851" y="223806"/>
                </a:lnTo>
                <a:lnTo>
                  <a:pt x="714128" y="173163"/>
                </a:lnTo>
                <a:lnTo>
                  <a:pt x="734941" y="126598"/>
                </a:lnTo>
                <a:lnTo>
                  <a:pt x="755262" y="85400"/>
                </a:lnTo>
                <a:lnTo>
                  <a:pt x="775061" y="50854"/>
                </a:lnTo>
                <a:lnTo>
                  <a:pt x="812974" y="6867"/>
                </a:lnTo>
                <a:lnTo>
                  <a:pt x="831029" y="0"/>
                </a:lnTo>
                <a:lnTo>
                  <a:pt x="850046" y="5441"/>
                </a:lnTo>
                <a:lnTo>
                  <a:pt x="882542" y="52018"/>
                </a:lnTo>
                <a:lnTo>
                  <a:pt x="896684" y="89822"/>
                </a:lnTo>
                <a:lnTo>
                  <a:pt x="909863" y="135082"/>
                </a:lnTo>
                <a:lnTo>
                  <a:pt x="922410" y="186133"/>
                </a:lnTo>
                <a:lnTo>
                  <a:pt x="934657" y="241309"/>
                </a:lnTo>
                <a:lnTo>
                  <a:pt x="946935" y="298944"/>
                </a:lnTo>
                <a:lnTo>
                  <a:pt x="959575" y="357372"/>
                </a:lnTo>
                <a:lnTo>
                  <a:pt x="972909" y="414929"/>
                </a:lnTo>
                <a:lnTo>
                  <a:pt x="987267" y="469947"/>
                </a:lnTo>
                <a:lnTo>
                  <a:pt x="1002981" y="520762"/>
                </a:lnTo>
                <a:lnTo>
                  <a:pt x="1020382" y="565708"/>
                </a:lnTo>
                <a:lnTo>
                  <a:pt x="1039801" y="603119"/>
                </a:lnTo>
                <a:lnTo>
                  <a:pt x="1097824" y="661753"/>
                </a:lnTo>
                <a:lnTo>
                  <a:pt x="1137199" y="684441"/>
                </a:lnTo>
                <a:lnTo>
                  <a:pt x="1179356" y="700261"/>
                </a:lnTo>
                <a:lnTo>
                  <a:pt x="1223958" y="710080"/>
                </a:lnTo>
                <a:lnTo>
                  <a:pt x="1270668" y="714769"/>
                </a:lnTo>
                <a:lnTo>
                  <a:pt x="1319147" y="715195"/>
                </a:lnTo>
                <a:lnTo>
                  <a:pt x="1369057" y="712228"/>
                </a:lnTo>
                <a:lnTo>
                  <a:pt x="1420062" y="706734"/>
                </a:lnTo>
                <a:lnTo>
                  <a:pt x="1471822" y="699585"/>
                </a:lnTo>
                <a:lnTo>
                  <a:pt x="1524000" y="69164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76132" y="4914235"/>
            <a:ext cx="1443990" cy="561975"/>
          </a:xfrm>
          <a:custGeom>
            <a:avLst/>
            <a:gdLst/>
            <a:ahLst/>
            <a:cxnLst/>
            <a:rect l="l" t="t" r="r" b="b"/>
            <a:pathLst>
              <a:path w="1443989" h="561975">
                <a:moveTo>
                  <a:pt x="0" y="501310"/>
                </a:moveTo>
                <a:lnTo>
                  <a:pt x="54632" y="494051"/>
                </a:lnTo>
                <a:lnTo>
                  <a:pt x="108934" y="486502"/>
                </a:lnTo>
                <a:lnTo>
                  <a:pt x="162577" y="478293"/>
                </a:lnTo>
                <a:lnTo>
                  <a:pt x="215231" y="469055"/>
                </a:lnTo>
                <a:lnTo>
                  <a:pt x="266565" y="458418"/>
                </a:lnTo>
                <a:lnTo>
                  <a:pt x="316252" y="446011"/>
                </a:lnTo>
                <a:lnTo>
                  <a:pt x="363959" y="431465"/>
                </a:lnTo>
                <a:lnTo>
                  <a:pt x="409359" y="414409"/>
                </a:lnTo>
                <a:lnTo>
                  <a:pt x="452121" y="394475"/>
                </a:lnTo>
                <a:lnTo>
                  <a:pt x="491916" y="371291"/>
                </a:lnTo>
                <a:lnTo>
                  <a:pt x="525261" y="343429"/>
                </a:lnTo>
                <a:lnTo>
                  <a:pt x="556026" y="306847"/>
                </a:lnTo>
                <a:lnTo>
                  <a:pt x="584489" y="264060"/>
                </a:lnTo>
                <a:lnTo>
                  <a:pt x="610928" y="217581"/>
                </a:lnTo>
                <a:lnTo>
                  <a:pt x="635620" y="169924"/>
                </a:lnTo>
                <a:lnTo>
                  <a:pt x="658844" y="123602"/>
                </a:lnTo>
                <a:lnTo>
                  <a:pt x="680878" y="81129"/>
                </a:lnTo>
                <a:lnTo>
                  <a:pt x="702000" y="45018"/>
                </a:lnTo>
                <a:lnTo>
                  <a:pt x="722487" y="17784"/>
                </a:lnTo>
                <a:lnTo>
                  <a:pt x="742618" y="1940"/>
                </a:lnTo>
                <a:lnTo>
                  <a:pt x="762670" y="0"/>
                </a:lnTo>
                <a:lnTo>
                  <a:pt x="779330" y="12577"/>
                </a:lnTo>
                <a:lnTo>
                  <a:pt x="804347" y="74183"/>
                </a:lnTo>
                <a:lnTo>
                  <a:pt x="814250" y="118650"/>
                </a:lnTo>
                <a:lnTo>
                  <a:pt x="823445" y="169187"/>
                </a:lnTo>
                <a:lnTo>
                  <a:pt x="832705" y="223512"/>
                </a:lnTo>
                <a:lnTo>
                  <a:pt x="842802" y="279345"/>
                </a:lnTo>
                <a:lnTo>
                  <a:pt x="854511" y="334405"/>
                </a:lnTo>
                <a:lnTo>
                  <a:pt x="868601" y="386413"/>
                </a:lnTo>
                <a:lnTo>
                  <a:pt x="885848" y="433086"/>
                </a:lnTo>
                <a:lnTo>
                  <a:pt x="907022" y="472146"/>
                </a:lnTo>
                <a:lnTo>
                  <a:pt x="932897" y="501310"/>
                </a:lnTo>
                <a:lnTo>
                  <a:pt x="968598" y="523531"/>
                </a:lnTo>
                <a:lnTo>
                  <a:pt x="1012263" y="539631"/>
                </a:lnTo>
                <a:lnTo>
                  <a:pt x="1061952" y="550535"/>
                </a:lnTo>
                <a:lnTo>
                  <a:pt x="1115725" y="557166"/>
                </a:lnTo>
                <a:lnTo>
                  <a:pt x="1171644" y="560450"/>
                </a:lnTo>
                <a:lnTo>
                  <a:pt x="1227767" y="561311"/>
                </a:lnTo>
                <a:lnTo>
                  <a:pt x="1282157" y="560673"/>
                </a:lnTo>
                <a:lnTo>
                  <a:pt x="1332872" y="559462"/>
                </a:lnTo>
                <a:lnTo>
                  <a:pt x="1377975" y="558601"/>
                </a:lnTo>
                <a:lnTo>
                  <a:pt x="1415524" y="559015"/>
                </a:lnTo>
                <a:lnTo>
                  <a:pt x="1443580" y="561628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45831" y="5225212"/>
            <a:ext cx="1443990" cy="640715"/>
          </a:xfrm>
          <a:custGeom>
            <a:avLst/>
            <a:gdLst/>
            <a:ahLst/>
            <a:cxnLst/>
            <a:rect l="l" t="t" r="r" b="b"/>
            <a:pathLst>
              <a:path w="1443989" h="640714">
                <a:moveTo>
                  <a:pt x="0" y="461098"/>
                </a:moveTo>
                <a:lnTo>
                  <a:pt x="942" y="462690"/>
                </a:lnTo>
                <a:lnTo>
                  <a:pt x="7539" y="466795"/>
                </a:lnTo>
                <a:lnTo>
                  <a:pt x="25446" y="475424"/>
                </a:lnTo>
                <a:lnTo>
                  <a:pt x="60316" y="490587"/>
                </a:lnTo>
                <a:lnTo>
                  <a:pt x="86521" y="506436"/>
                </a:lnTo>
                <a:lnTo>
                  <a:pt x="118915" y="531679"/>
                </a:lnTo>
                <a:lnTo>
                  <a:pt x="156021" y="561508"/>
                </a:lnTo>
                <a:lnTo>
                  <a:pt x="196363" y="591117"/>
                </a:lnTo>
                <a:lnTo>
                  <a:pt x="238465" y="615700"/>
                </a:lnTo>
                <a:lnTo>
                  <a:pt x="280849" y="630450"/>
                </a:lnTo>
                <a:lnTo>
                  <a:pt x="322039" y="630560"/>
                </a:lnTo>
                <a:lnTo>
                  <a:pt x="360559" y="611223"/>
                </a:lnTo>
                <a:lnTo>
                  <a:pt x="404033" y="551761"/>
                </a:lnTo>
                <a:lnTo>
                  <a:pt x="426626" y="506893"/>
                </a:lnTo>
                <a:lnTo>
                  <a:pt x="449523" y="454760"/>
                </a:lnTo>
                <a:lnTo>
                  <a:pt x="472527" y="397479"/>
                </a:lnTo>
                <a:lnTo>
                  <a:pt x="495436" y="337172"/>
                </a:lnTo>
                <a:lnTo>
                  <a:pt x="518052" y="275955"/>
                </a:lnTo>
                <a:lnTo>
                  <a:pt x="540176" y="215949"/>
                </a:lnTo>
                <a:lnTo>
                  <a:pt x="561609" y="159273"/>
                </a:lnTo>
                <a:lnTo>
                  <a:pt x="582150" y="108045"/>
                </a:lnTo>
                <a:lnTo>
                  <a:pt x="601601" y="64384"/>
                </a:lnTo>
                <a:lnTo>
                  <a:pt x="619763" y="30411"/>
                </a:lnTo>
                <a:lnTo>
                  <a:pt x="651420" y="0"/>
                </a:lnTo>
                <a:lnTo>
                  <a:pt x="663858" y="6673"/>
                </a:lnTo>
                <a:lnTo>
                  <a:pt x="680505" y="57706"/>
                </a:lnTo>
                <a:lnTo>
                  <a:pt x="685769" y="98197"/>
                </a:lnTo>
                <a:lnTo>
                  <a:pt x="689697" y="146091"/>
                </a:lnTo>
                <a:lnTo>
                  <a:pt x="692815" y="199454"/>
                </a:lnTo>
                <a:lnTo>
                  <a:pt x="695652" y="256352"/>
                </a:lnTo>
                <a:lnTo>
                  <a:pt x="698735" y="314850"/>
                </a:lnTo>
                <a:lnTo>
                  <a:pt x="702592" y="373014"/>
                </a:lnTo>
                <a:lnTo>
                  <a:pt x="707750" y="428909"/>
                </a:lnTo>
                <a:lnTo>
                  <a:pt x="714737" y="480601"/>
                </a:lnTo>
                <a:lnTo>
                  <a:pt x="724081" y="526157"/>
                </a:lnTo>
                <a:lnTo>
                  <a:pt x="736308" y="563640"/>
                </a:lnTo>
                <a:lnTo>
                  <a:pt x="783108" y="618372"/>
                </a:lnTo>
                <a:lnTo>
                  <a:pt x="821032" y="633812"/>
                </a:lnTo>
                <a:lnTo>
                  <a:pt x="864141" y="639819"/>
                </a:lnTo>
                <a:lnTo>
                  <a:pt x="910857" y="638776"/>
                </a:lnTo>
                <a:lnTo>
                  <a:pt x="959603" y="633067"/>
                </a:lnTo>
                <a:lnTo>
                  <a:pt x="1008802" y="625074"/>
                </a:lnTo>
                <a:lnTo>
                  <a:pt x="1056876" y="617181"/>
                </a:lnTo>
                <a:lnTo>
                  <a:pt x="1102248" y="611769"/>
                </a:lnTo>
                <a:lnTo>
                  <a:pt x="1143340" y="611223"/>
                </a:lnTo>
                <a:lnTo>
                  <a:pt x="1199182" y="615455"/>
                </a:lnTo>
                <a:lnTo>
                  <a:pt x="1251858" y="620060"/>
                </a:lnTo>
                <a:lnTo>
                  <a:pt x="1302003" y="624963"/>
                </a:lnTo>
                <a:lnTo>
                  <a:pt x="1350249" y="630088"/>
                </a:lnTo>
                <a:lnTo>
                  <a:pt x="1397231" y="635363"/>
                </a:lnTo>
                <a:lnTo>
                  <a:pt x="1443580" y="64071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30437" y="838013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8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7" y="223344"/>
                </a:lnTo>
                <a:lnTo>
                  <a:pt x="575493" y="171273"/>
                </a:lnTo>
                <a:lnTo>
                  <a:pt x="595990" y="123181"/>
                </a:lnTo>
                <a:lnTo>
                  <a:pt x="615856" y="80714"/>
                </a:lnTo>
                <a:lnTo>
                  <a:pt x="635018" y="45516"/>
                </a:lnTo>
                <a:lnTo>
                  <a:pt x="670948" y="3514"/>
                </a:lnTo>
                <a:lnTo>
                  <a:pt x="687571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4" y="110790"/>
                </a:lnTo>
                <a:lnTo>
                  <a:pt x="756974" y="161659"/>
                </a:lnTo>
                <a:lnTo>
                  <a:pt x="768607" y="218185"/>
                </a:lnTo>
                <a:lnTo>
                  <a:pt x="779673" y="278559"/>
                </a:lnTo>
                <a:lnTo>
                  <a:pt x="790248" y="340975"/>
                </a:lnTo>
                <a:lnTo>
                  <a:pt x="800410" y="403627"/>
                </a:lnTo>
                <a:lnTo>
                  <a:pt x="810236" y="464707"/>
                </a:lnTo>
                <a:lnTo>
                  <a:pt x="819804" y="522410"/>
                </a:lnTo>
                <a:lnTo>
                  <a:pt x="829191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89" y="668145"/>
                </a:lnTo>
                <a:lnTo>
                  <a:pt x="934520" y="639884"/>
                </a:lnTo>
                <a:lnTo>
                  <a:pt x="951484" y="618361"/>
                </a:lnTo>
                <a:lnTo>
                  <a:pt x="971638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39025" y="1406338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9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8" y="223344"/>
                </a:lnTo>
                <a:lnTo>
                  <a:pt x="575494" y="171273"/>
                </a:lnTo>
                <a:lnTo>
                  <a:pt x="595991" y="123181"/>
                </a:lnTo>
                <a:lnTo>
                  <a:pt x="615857" y="80714"/>
                </a:lnTo>
                <a:lnTo>
                  <a:pt x="635019" y="45516"/>
                </a:lnTo>
                <a:lnTo>
                  <a:pt x="670949" y="3514"/>
                </a:lnTo>
                <a:lnTo>
                  <a:pt x="687572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5" y="110790"/>
                </a:lnTo>
                <a:lnTo>
                  <a:pt x="756974" y="161659"/>
                </a:lnTo>
                <a:lnTo>
                  <a:pt x="768608" y="218185"/>
                </a:lnTo>
                <a:lnTo>
                  <a:pt x="779674" y="278559"/>
                </a:lnTo>
                <a:lnTo>
                  <a:pt x="790249" y="340975"/>
                </a:lnTo>
                <a:lnTo>
                  <a:pt x="800411" y="403627"/>
                </a:lnTo>
                <a:lnTo>
                  <a:pt x="810237" y="464707"/>
                </a:lnTo>
                <a:lnTo>
                  <a:pt x="819805" y="522410"/>
                </a:lnTo>
                <a:lnTo>
                  <a:pt x="829192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90" y="668145"/>
                </a:lnTo>
                <a:lnTo>
                  <a:pt x="934521" y="639884"/>
                </a:lnTo>
                <a:lnTo>
                  <a:pt x="951485" y="618361"/>
                </a:lnTo>
                <a:lnTo>
                  <a:pt x="971639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450137" y="2260413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9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8" y="223344"/>
                </a:lnTo>
                <a:lnTo>
                  <a:pt x="575494" y="171273"/>
                </a:lnTo>
                <a:lnTo>
                  <a:pt x="595991" y="123181"/>
                </a:lnTo>
                <a:lnTo>
                  <a:pt x="615857" y="80714"/>
                </a:lnTo>
                <a:lnTo>
                  <a:pt x="635019" y="45516"/>
                </a:lnTo>
                <a:lnTo>
                  <a:pt x="670949" y="3514"/>
                </a:lnTo>
                <a:lnTo>
                  <a:pt x="687572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5" y="110790"/>
                </a:lnTo>
                <a:lnTo>
                  <a:pt x="756974" y="161659"/>
                </a:lnTo>
                <a:lnTo>
                  <a:pt x="768608" y="218185"/>
                </a:lnTo>
                <a:lnTo>
                  <a:pt x="779674" y="278559"/>
                </a:lnTo>
                <a:lnTo>
                  <a:pt x="790249" y="340975"/>
                </a:lnTo>
                <a:lnTo>
                  <a:pt x="800411" y="403627"/>
                </a:lnTo>
                <a:lnTo>
                  <a:pt x="810237" y="464707"/>
                </a:lnTo>
                <a:lnTo>
                  <a:pt x="819805" y="522410"/>
                </a:lnTo>
                <a:lnTo>
                  <a:pt x="829192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90" y="668145"/>
                </a:lnTo>
                <a:lnTo>
                  <a:pt x="934521" y="639884"/>
                </a:lnTo>
                <a:lnTo>
                  <a:pt x="951485" y="618361"/>
                </a:lnTo>
                <a:lnTo>
                  <a:pt x="971639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39025" y="3292288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9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8" y="223344"/>
                </a:lnTo>
                <a:lnTo>
                  <a:pt x="575494" y="171273"/>
                </a:lnTo>
                <a:lnTo>
                  <a:pt x="595991" y="123181"/>
                </a:lnTo>
                <a:lnTo>
                  <a:pt x="615857" y="80714"/>
                </a:lnTo>
                <a:lnTo>
                  <a:pt x="635019" y="45516"/>
                </a:lnTo>
                <a:lnTo>
                  <a:pt x="670949" y="3514"/>
                </a:lnTo>
                <a:lnTo>
                  <a:pt x="687572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5" y="110790"/>
                </a:lnTo>
                <a:lnTo>
                  <a:pt x="756974" y="161659"/>
                </a:lnTo>
                <a:lnTo>
                  <a:pt x="768608" y="218185"/>
                </a:lnTo>
                <a:lnTo>
                  <a:pt x="779674" y="278559"/>
                </a:lnTo>
                <a:lnTo>
                  <a:pt x="790249" y="340975"/>
                </a:lnTo>
                <a:lnTo>
                  <a:pt x="800411" y="403627"/>
                </a:lnTo>
                <a:lnTo>
                  <a:pt x="810237" y="464707"/>
                </a:lnTo>
                <a:lnTo>
                  <a:pt x="819805" y="522410"/>
                </a:lnTo>
                <a:lnTo>
                  <a:pt x="829192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90" y="668145"/>
                </a:lnTo>
                <a:lnTo>
                  <a:pt x="934521" y="639884"/>
                </a:lnTo>
                <a:lnTo>
                  <a:pt x="951485" y="618361"/>
                </a:lnTo>
                <a:lnTo>
                  <a:pt x="971639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439025" y="4111438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9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8" y="223344"/>
                </a:lnTo>
                <a:lnTo>
                  <a:pt x="575494" y="171273"/>
                </a:lnTo>
                <a:lnTo>
                  <a:pt x="595991" y="123181"/>
                </a:lnTo>
                <a:lnTo>
                  <a:pt x="615857" y="80714"/>
                </a:lnTo>
                <a:lnTo>
                  <a:pt x="635019" y="45516"/>
                </a:lnTo>
                <a:lnTo>
                  <a:pt x="670949" y="3514"/>
                </a:lnTo>
                <a:lnTo>
                  <a:pt x="687572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5" y="110790"/>
                </a:lnTo>
                <a:lnTo>
                  <a:pt x="756974" y="161659"/>
                </a:lnTo>
                <a:lnTo>
                  <a:pt x="768608" y="218185"/>
                </a:lnTo>
                <a:lnTo>
                  <a:pt x="779674" y="278559"/>
                </a:lnTo>
                <a:lnTo>
                  <a:pt x="790249" y="340975"/>
                </a:lnTo>
                <a:lnTo>
                  <a:pt x="800411" y="403627"/>
                </a:lnTo>
                <a:lnTo>
                  <a:pt x="810237" y="464707"/>
                </a:lnTo>
                <a:lnTo>
                  <a:pt x="819805" y="522410"/>
                </a:lnTo>
                <a:lnTo>
                  <a:pt x="829192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90" y="668145"/>
                </a:lnTo>
                <a:lnTo>
                  <a:pt x="934521" y="639884"/>
                </a:lnTo>
                <a:lnTo>
                  <a:pt x="951485" y="618361"/>
                </a:lnTo>
                <a:lnTo>
                  <a:pt x="971639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439025" y="5071875"/>
            <a:ext cx="1449705" cy="749300"/>
          </a:xfrm>
          <a:custGeom>
            <a:avLst/>
            <a:gdLst/>
            <a:ahLst/>
            <a:cxnLst/>
            <a:rect l="l" t="t" r="r" b="b"/>
            <a:pathLst>
              <a:path w="1449704" h="749300">
                <a:moveTo>
                  <a:pt x="0" y="585694"/>
                </a:moveTo>
                <a:lnTo>
                  <a:pt x="48461" y="603711"/>
                </a:lnTo>
                <a:lnTo>
                  <a:pt x="96866" y="620012"/>
                </a:lnTo>
                <a:lnTo>
                  <a:pt x="145006" y="632881"/>
                </a:lnTo>
                <a:lnTo>
                  <a:pt x="192673" y="640603"/>
                </a:lnTo>
                <a:lnTo>
                  <a:pt x="239659" y="641461"/>
                </a:lnTo>
                <a:lnTo>
                  <a:pt x="285756" y="633739"/>
                </a:lnTo>
                <a:lnTo>
                  <a:pt x="330757" y="615722"/>
                </a:lnTo>
                <a:lnTo>
                  <a:pt x="374452" y="585694"/>
                </a:lnTo>
                <a:lnTo>
                  <a:pt x="420366" y="527180"/>
                </a:lnTo>
                <a:lnTo>
                  <a:pt x="443273" y="485791"/>
                </a:lnTo>
                <a:lnTo>
                  <a:pt x="466051" y="438508"/>
                </a:lnTo>
                <a:lnTo>
                  <a:pt x="488629" y="386976"/>
                </a:lnTo>
                <a:lnTo>
                  <a:pt x="510933" y="332841"/>
                </a:lnTo>
                <a:lnTo>
                  <a:pt x="532893" y="277749"/>
                </a:lnTo>
                <a:lnTo>
                  <a:pt x="554438" y="223344"/>
                </a:lnTo>
                <a:lnTo>
                  <a:pt x="575494" y="171273"/>
                </a:lnTo>
                <a:lnTo>
                  <a:pt x="595991" y="123181"/>
                </a:lnTo>
                <a:lnTo>
                  <a:pt x="615857" y="80714"/>
                </a:lnTo>
                <a:lnTo>
                  <a:pt x="635019" y="45516"/>
                </a:lnTo>
                <a:lnTo>
                  <a:pt x="670949" y="3514"/>
                </a:lnTo>
                <a:lnTo>
                  <a:pt x="687572" y="0"/>
                </a:lnTo>
                <a:lnTo>
                  <a:pt x="703208" y="10180"/>
                </a:lnTo>
                <a:lnTo>
                  <a:pt x="731692" y="67382"/>
                </a:lnTo>
                <a:lnTo>
                  <a:pt x="744695" y="110790"/>
                </a:lnTo>
                <a:lnTo>
                  <a:pt x="756974" y="161659"/>
                </a:lnTo>
                <a:lnTo>
                  <a:pt x="768608" y="218185"/>
                </a:lnTo>
                <a:lnTo>
                  <a:pt x="779674" y="278559"/>
                </a:lnTo>
                <a:lnTo>
                  <a:pt x="790249" y="340975"/>
                </a:lnTo>
                <a:lnTo>
                  <a:pt x="800411" y="403627"/>
                </a:lnTo>
                <a:lnTo>
                  <a:pt x="810237" y="464707"/>
                </a:lnTo>
                <a:lnTo>
                  <a:pt x="819805" y="522410"/>
                </a:lnTo>
                <a:lnTo>
                  <a:pt x="829192" y="574928"/>
                </a:lnTo>
                <a:lnTo>
                  <a:pt x="838475" y="620455"/>
                </a:lnTo>
                <a:lnTo>
                  <a:pt x="857043" y="683310"/>
                </a:lnTo>
                <a:lnTo>
                  <a:pt x="891196" y="711830"/>
                </a:lnTo>
                <a:lnTo>
                  <a:pt x="905534" y="694882"/>
                </a:lnTo>
                <a:lnTo>
                  <a:pt x="919590" y="668145"/>
                </a:lnTo>
                <a:lnTo>
                  <a:pt x="934521" y="639884"/>
                </a:lnTo>
                <a:lnTo>
                  <a:pt x="951485" y="618361"/>
                </a:lnTo>
                <a:lnTo>
                  <a:pt x="971639" y="611841"/>
                </a:lnTo>
                <a:lnTo>
                  <a:pt x="1004695" y="626232"/>
                </a:lnTo>
                <a:lnTo>
                  <a:pt x="1041624" y="653760"/>
                </a:lnTo>
                <a:lnTo>
                  <a:pt x="1082039" y="686643"/>
                </a:lnTo>
                <a:lnTo>
                  <a:pt x="1125553" y="717099"/>
                </a:lnTo>
                <a:lnTo>
                  <a:pt x="1171780" y="737347"/>
                </a:lnTo>
                <a:lnTo>
                  <a:pt x="1212853" y="745336"/>
                </a:lnTo>
                <a:lnTo>
                  <a:pt x="1256662" y="748968"/>
                </a:lnTo>
                <a:lnTo>
                  <a:pt x="1302714" y="749113"/>
                </a:lnTo>
                <a:lnTo>
                  <a:pt x="1350515" y="746644"/>
                </a:lnTo>
                <a:lnTo>
                  <a:pt x="1399572" y="742431"/>
                </a:lnTo>
                <a:lnTo>
                  <a:pt x="1449390" y="737347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39012" y="1413229"/>
            <a:ext cx="1524000" cy="715645"/>
          </a:xfrm>
          <a:custGeom>
            <a:avLst/>
            <a:gdLst/>
            <a:ahLst/>
            <a:cxnLst/>
            <a:rect l="l" t="t" r="r" b="b"/>
            <a:pathLst>
              <a:path w="1524000" h="715644">
                <a:moveTo>
                  <a:pt x="0" y="540392"/>
                </a:moveTo>
                <a:lnTo>
                  <a:pt x="43880" y="570261"/>
                </a:lnTo>
                <a:lnTo>
                  <a:pt x="87713" y="599284"/>
                </a:lnTo>
                <a:lnTo>
                  <a:pt x="131382" y="626548"/>
                </a:lnTo>
                <a:lnTo>
                  <a:pt x="174773" y="651140"/>
                </a:lnTo>
                <a:lnTo>
                  <a:pt x="217772" y="672148"/>
                </a:lnTo>
                <a:lnTo>
                  <a:pt x="260263" y="688658"/>
                </a:lnTo>
                <a:lnTo>
                  <a:pt x="302132" y="699758"/>
                </a:lnTo>
                <a:lnTo>
                  <a:pt x="343263" y="704536"/>
                </a:lnTo>
                <a:lnTo>
                  <a:pt x="383543" y="702077"/>
                </a:lnTo>
                <a:lnTo>
                  <a:pt x="422856" y="691471"/>
                </a:lnTo>
                <a:lnTo>
                  <a:pt x="461087" y="671803"/>
                </a:lnTo>
                <a:lnTo>
                  <a:pt x="509496" y="621655"/>
                </a:lnTo>
                <a:lnTo>
                  <a:pt x="533418" y="584682"/>
                </a:lnTo>
                <a:lnTo>
                  <a:pt x="557112" y="541492"/>
                </a:lnTo>
                <a:lnTo>
                  <a:pt x="580550" y="493374"/>
                </a:lnTo>
                <a:lnTo>
                  <a:pt x="603701" y="441613"/>
                </a:lnTo>
                <a:lnTo>
                  <a:pt x="626536" y="387498"/>
                </a:lnTo>
                <a:lnTo>
                  <a:pt x="649025" y="332315"/>
                </a:lnTo>
                <a:lnTo>
                  <a:pt x="671140" y="277351"/>
                </a:lnTo>
                <a:lnTo>
                  <a:pt x="692851" y="223894"/>
                </a:lnTo>
                <a:lnTo>
                  <a:pt x="714128" y="173230"/>
                </a:lnTo>
                <a:lnTo>
                  <a:pt x="734941" y="126648"/>
                </a:lnTo>
                <a:lnTo>
                  <a:pt x="755262" y="85433"/>
                </a:lnTo>
                <a:lnTo>
                  <a:pt x="775061" y="50874"/>
                </a:lnTo>
                <a:lnTo>
                  <a:pt x="812974" y="6870"/>
                </a:lnTo>
                <a:lnTo>
                  <a:pt x="831029" y="0"/>
                </a:lnTo>
                <a:lnTo>
                  <a:pt x="850046" y="5443"/>
                </a:lnTo>
                <a:lnTo>
                  <a:pt x="882542" y="52038"/>
                </a:lnTo>
                <a:lnTo>
                  <a:pt x="896684" y="89857"/>
                </a:lnTo>
                <a:lnTo>
                  <a:pt x="909863" y="135135"/>
                </a:lnTo>
                <a:lnTo>
                  <a:pt x="922410" y="186206"/>
                </a:lnTo>
                <a:lnTo>
                  <a:pt x="934657" y="241403"/>
                </a:lnTo>
                <a:lnTo>
                  <a:pt x="946935" y="299061"/>
                </a:lnTo>
                <a:lnTo>
                  <a:pt x="959575" y="357512"/>
                </a:lnTo>
                <a:lnTo>
                  <a:pt x="972909" y="415091"/>
                </a:lnTo>
                <a:lnTo>
                  <a:pt x="987267" y="470130"/>
                </a:lnTo>
                <a:lnTo>
                  <a:pt x="1002981" y="520965"/>
                </a:lnTo>
                <a:lnTo>
                  <a:pt x="1020382" y="565928"/>
                </a:lnTo>
                <a:lnTo>
                  <a:pt x="1039801" y="603354"/>
                </a:lnTo>
                <a:lnTo>
                  <a:pt x="1097824" y="662012"/>
                </a:lnTo>
                <a:lnTo>
                  <a:pt x="1137199" y="684708"/>
                </a:lnTo>
                <a:lnTo>
                  <a:pt x="1179356" y="700534"/>
                </a:lnTo>
                <a:lnTo>
                  <a:pt x="1223958" y="710357"/>
                </a:lnTo>
                <a:lnTo>
                  <a:pt x="1270668" y="715048"/>
                </a:lnTo>
                <a:lnTo>
                  <a:pt x="1319147" y="715474"/>
                </a:lnTo>
                <a:lnTo>
                  <a:pt x="1369057" y="712506"/>
                </a:lnTo>
                <a:lnTo>
                  <a:pt x="1420062" y="707011"/>
                </a:lnTo>
                <a:lnTo>
                  <a:pt x="1471822" y="699858"/>
                </a:lnTo>
                <a:lnTo>
                  <a:pt x="1524000" y="69191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96162" y="3428199"/>
            <a:ext cx="1443355" cy="561340"/>
          </a:xfrm>
          <a:custGeom>
            <a:avLst/>
            <a:gdLst/>
            <a:ahLst/>
            <a:cxnLst/>
            <a:rect l="l" t="t" r="r" b="b"/>
            <a:pathLst>
              <a:path w="1443354" h="561339">
                <a:moveTo>
                  <a:pt x="0" y="500793"/>
                </a:moveTo>
                <a:lnTo>
                  <a:pt x="54611" y="493541"/>
                </a:lnTo>
                <a:lnTo>
                  <a:pt x="108893" y="486000"/>
                </a:lnTo>
                <a:lnTo>
                  <a:pt x="162516" y="477800"/>
                </a:lnTo>
                <a:lnTo>
                  <a:pt x="215150" y="468572"/>
                </a:lnTo>
                <a:lnTo>
                  <a:pt x="266466" y="457945"/>
                </a:lnTo>
                <a:lnTo>
                  <a:pt x="316134" y="445551"/>
                </a:lnTo>
                <a:lnTo>
                  <a:pt x="363824" y="431020"/>
                </a:lnTo>
                <a:lnTo>
                  <a:pt x="409206" y="413982"/>
                </a:lnTo>
                <a:lnTo>
                  <a:pt x="451952" y="394068"/>
                </a:lnTo>
                <a:lnTo>
                  <a:pt x="491732" y="370908"/>
                </a:lnTo>
                <a:lnTo>
                  <a:pt x="525064" y="343075"/>
                </a:lnTo>
                <a:lnTo>
                  <a:pt x="555818" y="306531"/>
                </a:lnTo>
                <a:lnTo>
                  <a:pt x="584270" y="263788"/>
                </a:lnTo>
                <a:lnTo>
                  <a:pt x="610699" y="217357"/>
                </a:lnTo>
                <a:lnTo>
                  <a:pt x="635382" y="169748"/>
                </a:lnTo>
                <a:lnTo>
                  <a:pt x="658598" y="123474"/>
                </a:lnTo>
                <a:lnTo>
                  <a:pt x="680624" y="81045"/>
                </a:lnTo>
                <a:lnTo>
                  <a:pt x="701737" y="44972"/>
                </a:lnTo>
                <a:lnTo>
                  <a:pt x="722217" y="17766"/>
                </a:lnTo>
                <a:lnTo>
                  <a:pt x="742340" y="1938"/>
                </a:lnTo>
                <a:lnTo>
                  <a:pt x="762385" y="0"/>
                </a:lnTo>
                <a:lnTo>
                  <a:pt x="779039" y="12564"/>
                </a:lnTo>
                <a:lnTo>
                  <a:pt x="804047" y="74106"/>
                </a:lnTo>
                <a:lnTo>
                  <a:pt x="813945" y="118528"/>
                </a:lnTo>
                <a:lnTo>
                  <a:pt x="823136" y="169012"/>
                </a:lnTo>
                <a:lnTo>
                  <a:pt x="832393" y="223282"/>
                </a:lnTo>
                <a:lnTo>
                  <a:pt x="842487" y="279057"/>
                </a:lnTo>
                <a:lnTo>
                  <a:pt x="854191" y="334061"/>
                </a:lnTo>
                <a:lnTo>
                  <a:pt x="868276" y="386014"/>
                </a:lnTo>
                <a:lnTo>
                  <a:pt x="885516" y="432640"/>
                </a:lnTo>
                <a:lnTo>
                  <a:pt x="906683" y="471659"/>
                </a:lnTo>
                <a:lnTo>
                  <a:pt x="932548" y="500793"/>
                </a:lnTo>
                <a:lnTo>
                  <a:pt x="968236" y="522992"/>
                </a:lnTo>
                <a:lnTo>
                  <a:pt x="1011885" y="539075"/>
                </a:lnTo>
                <a:lnTo>
                  <a:pt x="1061555" y="549967"/>
                </a:lnTo>
                <a:lnTo>
                  <a:pt x="1115308" y="556592"/>
                </a:lnTo>
                <a:lnTo>
                  <a:pt x="1171206" y="559873"/>
                </a:lnTo>
                <a:lnTo>
                  <a:pt x="1227308" y="560733"/>
                </a:lnTo>
                <a:lnTo>
                  <a:pt x="1281677" y="560096"/>
                </a:lnTo>
                <a:lnTo>
                  <a:pt x="1332374" y="558886"/>
                </a:lnTo>
                <a:lnTo>
                  <a:pt x="1377459" y="558026"/>
                </a:lnTo>
                <a:lnTo>
                  <a:pt x="1414994" y="558439"/>
                </a:lnTo>
                <a:lnTo>
                  <a:pt x="1443040" y="56105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489825" y="2290266"/>
            <a:ext cx="1443355" cy="640715"/>
          </a:xfrm>
          <a:custGeom>
            <a:avLst/>
            <a:gdLst/>
            <a:ahLst/>
            <a:cxnLst/>
            <a:rect l="l" t="t" r="r" b="b"/>
            <a:pathLst>
              <a:path w="1443354" h="640714">
                <a:moveTo>
                  <a:pt x="0" y="460870"/>
                </a:moveTo>
                <a:lnTo>
                  <a:pt x="942" y="462461"/>
                </a:lnTo>
                <a:lnTo>
                  <a:pt x="7536" y="466564"/>
                </a:lnTo>
                <a:lnTo>
                  <a:pt x="25436" y="475189"/>
                </a:lnTo>
                <a:lnTo>
                  <a:pt x="60294" y="490344"/>
                </a:lnTo>
                <a:lnTo>
                  <a:pt x="86489" y="506186"/>
                </a:lnTo>
                <a:lnTo>
                  <a:pt x="118871" y="531416"/>
                </a:lnTo>
                <a:lnTo>
                  <a:pt x="155963" y="561230"/>
                </a:lnTo>
                <a:lnTo>
                  <a:pt x="196290" y="590825"/>
                </a:lnTo>
                <a:lnTo>
                  <a:pt x="238376" y="615396"/>
                </a:lnTo>
                <a:lnTo>
                  <a:pt x="280744" y="630138"/>
                </a:lnTo>
                <a:lnTo>
                  <a:pt x="321918" y="630248"/>
                </a:lnTo>
                <a:lnTo>
                  <a:pt x="360424" y="610921"/>
                </a:lnTo>
                <a:lnTo>
                  <a:pt x="403882" y="551488"/>
                </a:lnTo>
                <a:lnTo>
                  <a:pt x="426466" y="506643"/>
                </a:lnTo>
                <a:lnTo>
                  <a:pt x="449355" y="454535"/>
                </a:lnTo>
                <a:lnTo>
                  <a:pt x="472350" y="397283"/>
                </a:lnTo>
                <a:lnTo>
                  <a:pt x="495251" y="337005"/>
                </a:lnTo>
                <a:lnTo>
                  <a:pt x="517859" y="275819"/>
                </a:lnTo>
                <a:lnTo>
                  <a:pt x="539974" y="215842"/>
                </a:lnTo>
                <a:lnTo>
                  <a:pt x="561399" y="159194"/>
                </a:lnTo>
                <a:lnTo>
                  <a:pt x="581932" y="107991"/>
                </a:lnTo>
                <a:lnTo>
                  <a:pt x="601376" y="64352"/>
                </a:lnTo>
                <a:lnTo>
                  <a:pt x="619531" y="30396"/>
                </a:lnTo>
                <a:lnTo>
                  <a:pt x="651176" y="0"/>
                </a:lnTo>
                <a:lnTo>
                  <a:pt x="663610" y="6670"/>
                </a:lnTo>
                <a:lnTo>
                  <a:pt x="680250" y="57678"/>
                </a:lnTo>
                <a:lnTo>
                  <a:pt x="685512" y="98148"/>
                </a:lnTo>
                <a:lnTo>
                  <a:pt x="689438" y="146019"/>
                </a:lnTo>
                <a:lnTo>
                  <a:pt x="692555" y="199355"/>
                </a:lnTo>
                <a:lnTo>
                  <a:pt x="695391" y="256225"/>
                </a:lnTo>
                <a:lnTo>
                  <a:pt x="698473" y="314694"/>
                </a:lnTo>
                <a:lnTo>
                  <a:pt x="702329" y="372829"/>
                </a:lnTo>
                <a:lnTo>
                  <a:pt x="707485" y="428697"/>
                </a:lnTo>
                <a:lnTo>
                  <a:pt x="714470" y="480364"/>
                </a:lnTo>
                <a:lnTo>
                  <a:pt x="723810" y="525897"/>
                </a:lnTo>
                <a:lnTo>
                  <a:pt x="736033" y="563362"/>
                </a:lnTo>
                <a:lnTo>
                  <a:pt x="782816" y="618067"/>
                </a:lnTo>
                <a:lnTo>
                  <a:pt x="820725" y="633498"/>
                </a:lnTo>
                <a:lnTo>
                  <a:pt x="863818" y="639502"/>
                </a:lnTo>
                <a:lnTo>
                  <a:pt x="910517" y="638460"/>
                </a:lnTo>
                <a:lnTo>
                  <a:pt x="959245" y="632754"/>
                </a:lnTo>
                <a:lnTo>
                  <a:pt x="1008426" y="624765"/>
                </a:lnTo>
                <a:lnTo>
                  <a:pt x="1056481" y="616876"/>
                </a:lnTo>
                <a:lnTo>
                  <a:pt x="1101835" y="611467"/>
                </a:lnTo>
                <a:lnTo>
                  <a:pt x="1142910" y="610921"/>
                </a:lnTo>
                <a:lnTo>
                  <a:pt x="1198732" y="615151"/>
                </a:lnTo>
                <a:lnTo>
                  <a:pt x="1251391" y="619753"/>
                </a:lnTo>
                <a:lnTo>
                  <a:pt x="1301518" y="624653"/>
                </a:lnTo>
                <a:lnTo>
                  <a:pt x="1349747" y="629777"/>
                </a:lnTo>
                <a:lnTo>
                  <a:pt x="1396710" y="635049"/>
                </a:lnTo>
                <a:lnTo>
                  <a:pt x="1443040" y="64039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467600" y="4484687"/>
            <a:ext cx="1516380" cy="372745"/>
          </a:xfrm>
          <a:custGeom>
            <a:avLst/>
            <a:gdLst/>
            <a:ahLst/>
            <a:cxnLst/>
            <a:rect l="l" t="t" r="r" b="b"/>
            <a:pathLst>
              <a:path w="1516379" h="372745">
                <a:moveTo>
                  <a:pt x="0" y="320921"/>
                </a:moveTo>
                <a:lnTo>
                  <a:pt x="41805" y="286478"/>
                </a:lnTo>
                <a:lnTo>
                  <a:pt x="83639" y="252421"/>
                </a:lnTo>
                <a:lnTo>
                  <a:pt x="125488" y="219096"/>
                </a:lnTo>
                <a:lnTo>
                  <a:pt x="167344" y="186850"/>
                </a:lnTo>
                <a:lnTo>
                  <a:pt x="209193" y="156029"/>
                </a:lnTo>
                <a:lnTo>
                  <a:pt x="251027" y="126981"/>
                </a:lnTo>
                <a:lnTo>
                  <a:pt x="292833" y="100051"/>
                </a:lnTo>
                <a:lnTo>
                  <a:pt x="334600" y="75587"/>
                </a:lnTo>
                <a:lnTo>
                  <a:pt x="376318" y="53936"/>
                </a:lnTo>
                <a:lnTo>
                  <a:pt x="417975" y="35443"/>
                </a:lnTo>
                <a:lnTo>
                  <a:pt x="459561" y="20457"/>
                </a:lnTo>
                <a:lnTo>
                  <a:pt x="501064" y="9323"/>
                </a:lnTo>
                <a:lnTo>
                  <a:pt x="542474" y="2388"/>
                </a:lnTo>
                <a:lnTo>
                  <a:pt x="583779" y="0"/>
                </a:lnTo>
                <a:lnTo>
                  <a:pt x="625509" y="3801"/>
                </a:lnTo>
                <a:lnTo>
                  <a:pt x="668049" y="14540"/>
                </a:lnTo>
                <a:lnTo>
                  <a:pt x="711166" y="31218"/>
                </a:lnTo>
                <a:lnTo>
                  <a:pt x="754630" y="52835"/>
                </a:lnTo>
                <a:lnTo>
                  <a:pt x="798209" y="78393"/>
                </a:lnTo>
                <a:lnTo>
                  <a:pt x="841672" y="106893"/>
                </a:lnTo>
                <a:lnTo>
                  <a:pt x="884789" y="137335"/>
                </a:lnTo>
                <a:lnTo>
                  <a:pt x="927328" y="168721"/>
                </a:lnTo>
                <a:lnTo>
                  <a:pt x="969059" y="200052"/>
                </a:lnTo>
                <a:lnTo>
                  <a:pt x="1009749" y="230330"/>
                </a:lnTo>
                <a:lnTo>
                  <a:pt x="1049169" y="258554"/>
                </a:lnTo>
                <a:lnTo>
                  <a:pt x="1087086" y="283727"/>
                </a:lnTo>
                <a:lnTo>
                  <a:pt x="1123270" y="304849"/>
                </a:lnTo>
                <a:lnTo>
                  <a:pt x="1220731" y="343313"/>
                </a:lnTo>
                <a:lnTo>
                  <a:pt x="1278425" y="358441"/>
                </a:lnTo>
                <a:lnTo>
                  <a:pt x="1331498" y="367515"/>
                </a:lnTo>
                <a:lnTo>
                  <a:pt x="1380874" y="371745"/>
                </a:lnTo>
                <a:lnTo>
                  <a:pt x="1427476" y="372344"/>
                </a:lnTo>
                <a:lnTo>
                  <a:pt x="1472231" y="370520"/>
                </a:lnTo>
                <a:lnTo>
                  <a:pt x="1516060" y="367486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53312" y="5423763"/>
            <a:ext cx="1573530" cy="433070"/>
          </a:xfrm>
          <a:custGeom>
            <a:avLst/>
            <a:gdLst/>
            <a:ahLst/>
            <a:cxnLst/>
            <a:rect l="l" t="t" r="r" b="b"/>
            <a:pathLst>
              <a:path w="1573529" h="433070">
                <a:moveTo>
                  <a:pt x="0" y="375943"/>
                </a:moveTo>
                <a:lnTo>
                  <a:pt x="36357" y="339923"/>
                </a:lnTo>
                <a:lnTo>
                  <a:pt x="72815" y="304196"/>
                </a:lnTo>
                <a:lnTo>
                  <a:pt x="109471" y="269060"/>
                </a:lnTo>
                <a:lnTo>
                  <a:pt x="146426" y="234807"/>
                </a:lnTo>
                <a:lnTo>
                  <a:pt x="183780" y="201733"/>
                </a:lnTo>
                <a:lnTo>
                  <a:pt x="221631" y="170133"/>
                </a:lnTo>
                <a:lnTo>
                  <a:pt x="260080" y="140300"/>
                </a:lnTo>
                <a:lnTo>
                  <a:pt x="299225" y="112531"/>
                </a:lnTo>
                <a:lnTo>
                  <a:pt x="339167" y="87119"/>
                </a:lnTo>
                <a:lnTo>
                  <a:pt x="380005" y="64359"/>
                </a:lnTo>
                <a:lnTo>
                  <a:pt x="421838" y="44546"/>
                </a:lnTo>
                <a:lnTo>
                  <a:pt x="464766" y="27975"/>
                </a:lnTo>
                <a:lnTo>
                  <a:pt x="508889" y="14940"/>
                </a:lnTo>
                <a:lnTo>
                  <a:pt x="554307" y="5736"/>
                </a:lnTo>
                <a:lnTo>
                  <a:pt x="601118" y="658"/>
                </a:lnTo>
                <a:lnTo>
                  <a:pt x="649422" y="0"/>
                </a:lnTo>
                <a:lnTo>
                  <a:pt x="687283" y="2612"/>
                </a:lnTo>
                <a:lnTo>
                  <a:pt x="726041" y="7849"/>
                </a:lnTo>
                <a:lnTo>
                  <a:pt x="765651" y="15579"/>
                </a:lnTo>
                <a:lnTo>
                  <a:pt x="806068" y="25672"/>
                </a:lnTo>
                <a:lnTo>
                  <a:pt x="847248" y="37998"/>
                </a:lnTo>
                <a:lnTo>
                  <a:pt x="889145" y="52426"/>
                </a:lnTo>
                <a:lnTo>
                  <a:pt x="931715" y="68827"/>
                </a:lnTo>
                <a:lnTo>
                  <a:pt x="974913" y="87069"/>
                </a:lnTo>
                <a:lnTo>
                  <a:pt x="1018694" y="107023"/>
                </a:lnTo>
                <a:lnTo>
                  <a:pt x="1063013" y="128558"/>
                </a:lnTo>
                <a:lnTo>
                  <a:pt x="1107825" y="151544"/>
                </a:lnTo>
                <a:lnTo>
                  <a:pt x="1153085" y="175851"/>
                </a:lnTo>
                <a:lnTo>
                  <a:pt x="1198750" y="201347"/>
                </a:lnTo>
                <a:lnTo>
                  <a:pt x="1244773" y="227903"/>
                </a:lnTo>
                <a:lnTo>
                  <a:pt x="1291109" y="255389"/>
                </a:lnTo>
                <a:lnTo>
                  <a:pt x="1337715" y="283674"/>
                </a:lnTo>
                <a:lnTo>
                  <a:pt x="1384545" y="312628"/>
                </a:lnTo>
                <a:lnTo>
                  <a:pt x="1431555" y="342120"/>
                </a:lnTo>
                <a:lnTo>
                  <a:pt x="1478699" y="372020"/>
                </a:lnTo>
                <a:lnTo>
                  <a:pt x="1525932" y="402198"/>
                </a:lnTo>
                <a:lnTo>
                  <a:pt x="1573210" y="432523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7009765" y="2406840"/>
            <a:ext cx="70104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D =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10.2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32140" y="6230302"/>
            <a:ext cx="3937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5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7009765" y="3356165"/>
            <a:ext cx="68770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D =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30">
                <a:latin typeface="Arial"/>
                <a:cs typeface="Arial"/>
              </a:rPr>
              <a:t>11.8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09765" y="4235640"/>
            <a:ext cx="5530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D =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17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09765" y="5113528"/>
            <a:ext cx="5530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D =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22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37864" y="793940"/>
            <a:ext cx="5340985" cy="818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1800" i="1">
                <a:solidFill>
                  <a:srgbClr val="CC9900"/>
                </a:solidFill>
                <a:latin typeface="Arial"/>
                <a:cs typeface="Arial"/>
              </a:rPr>
              <a:t>Dist</a:t>
            </a:r>
            <a:r>
              <a:rPr dirty="0" sz="1800" spc="-5" i="1">
                <a:solidFill>
                  <a:srgbClr val="CC9900"/>
                </a:solidFill>
                <a:latin typeface="Arial"/>
                <a:cs typeface="Arial"/>
              </a:rPr>
              <a:t>an</a:t>
            </a:r>
            <a:r>
              <a:rPr dirty="0" sz="1800" i="1">
                <a:solidFill>
                  <a:srgbClr val="CC9900"/>
                </a:solidFill>
                <a:latin typeface="Arial"/>
                <a:cs typeface="Arial"/>
              </a:rPr>
              <a:t>ce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400" spc="-5">
                <a:latin typeface="Arial"/>
                <a:cs typeface="Arial"/>
              </a:rPr>
              <a:t>query</a:t>
            </a:r>
            <a:endParaRPr sz="1400">
              <a:latin typeface="Arial"/>
              <a:cs typeface="Arial"/>
            </a:endParaRPr>
          </a:p>
          <a:p>
            <a:pPr algn="r" marR="970915">
              <a:lnSpc>
                <a:spcPct val="100000"/>
              </a:lnSpc>
              <a:spcBef>
                <a:spcPts val="745"/>
              </a:spcBef>
            </a:pPr>
            <a:r>
              <a:rPr dirty="0" sz="1400">
                <a:latin typeface="Arial"/>
                <a:cs typeface="Arial"/>
              </a:rPr>
              <a:t>D =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7.3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35250" y="2765425"/>
            <a:ext cx="4291330" cy="1196975"/>
          </a:xfrm>
          <a:prstGeom prst="rect">
            <a:avLst/>
          </a:prstGeom>
          <a:solidFill>
            <a:srgbClr val="996600"/>
          </a:solidFill>
          <a:ln w="9525">
            <a:solidFill>
              <a:srgbClr val="00000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467359" marR="257175" indent="-119380">
              <a:lnSpc>
                <a:spcPct val="99500"/>
              </a:lnSpc>
              <a:spcBef>
                <a:spcPts val="229"/>
              </a:spcBef>
            </a:pPr>
            <a:r>
              <a:rPr dirty="0" sz="1800" spc="-5" i="1">
                <a:solidFill>
                  <a:srgbClr val="CC9900"/>
                </a:solidFill>
                <a:latin typeface="Calibri"/>
                <a:cs typeface="Calibri"/>
              </a:rPr>
              <a:t>Objective: </a:t>
            </a:r>
            <a:r>
              <a:rPr dirty="0" sz="1800" spc="-5" i="1">
                <a:latin typeface="Calibri"/>
                <a:cs typeface="Calibri"/>
              </a:rPr>
              <a:t>Compare the query with all  </a:t>
            </a:r>
            <a:r>
              <a:rPr dirty="0" sz="1800" spc="-5" i="1">
                <a:latin typeface="Calibri"/>
                <a:cs typeface="Calibri"/>
              </a:rPr>
              <a:t>sequences in </a:t>
            </a:r>
            <a:r>
              <a:rPr dirty="0" sz="1800" i="1">
                <a:latin typeface="Calibri"/>
                <a:cs typeface="Calibri"/>
              </a:rPr>
              <a:t>DB </a:t>
            </a:r>
            <a:r>
              <a:rPr dirty="0" sz="1800" spc="-5" i="1">
                <a:latin typeface="Calibri"/>
                <a:cs typeface="Calibri"/>
              </a:rPr>
              <a:t>and </a:t>
            </a:r>
            <a:r>
              <a:rPr dirty="0" sz="1800" spc="-10" i="1">
                <a:latin typeface="Calibri"/>
                <a:cs typeface="Calibri"/>
              </a:rPr>
              <a:t>return </a:t>
            </a:r>
            <a:r>
              <a:rPr dirty="0" sz="1800" spc="-5" i="1">
                <a:latin typeface="Calibri"/>
                <a:cs typeface="Calibri"/>
              </a:rPr>
              <a:t>the </a:t>
            </a:r>
            <a:r>
              <a:rPr dirty="0" sz="1800" i="1">
                <a:latin typeface="Calibri"/>
                <a:cs typeface="Calibri"/>
              </a:rPr>
              <a:t>k </a:t>
            </a:r>
            <a:r>
              <a:rPr dirty="0" sz="1800" spc="-10" i="1">
                <a:latin typeface="Calibri"/>
                <a:cs typeface="Calibri"/>
              </a:rPr>
              <a:t>most  </a:t>
            </a:r>
            <a:r>
              <a:rPr dirty="0" sz="1800" spc="-5" i="1">
                <a:latin typeface="Calibri"/>
                <a:cs typeface="Calibri"/>
              </a:rPr>
              <a:t>similar sequences </a:t>
            </a:r>
            <a:r>
              <a:rPr dirty="0" sz="1800" spc="-15" i="1">
                <a:latin typeface="Calibri"/>
                <a:cs typeface="Calibri"/>
              </a:rPr>
              <a:t>to </a:t>
            </a:r>
            <a:r>
              <a:rPr dirty="0" sz="1800" spc="-5" i="1">
                <a:latin typeface="Calibri"/>
                <a:cs typeface="Calibri"/>
              </a:rPr>
              <a:t>the</a:t>
            </a:r>
            <a:r>
              <a:rPr dirty="0" sz="1800" spc="-20" i="1">
                <a:latin typeface="Calibri"/>
                <a:cs typeface="Calibri"/>
              </a:rPr>
              <a:t> query.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12402" y="2369820"/>
            <a:ext cx="56261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65" b="1" i="1" u="sng">
                <a:solidFill>
                  <a:srgbClr val="000090"/>
                </a:solidFill>
                <a:latin typeface="Calibri"/>
                <a:cs typeface="Calibri"/>
              </a:rPr>
              <a:t>k</a:t>
            </a:r>
            <a:r>
              <a:rPr dirty="0" sz="1800" spc="-5" b="1" i="1" u="sng">
                <a:solidFill>
                  <a:srgbClr val="000090"/>
                </a:solidFill>
                <a:latin typeface="Calibri"/>
                <a:cs typeface="Calibri"/>
              </a:rPr>
              <a:t>-</a:t>
            </a:r>
            <a:r>
              <a:rPr dirty="0" sz="1800" spc="5" b="1" i="1" u="sng">
                <a:solidFill>
                  <a:srgbClr val="000090"/>
                </a:solidFill>
                <a:latin typeface="Calibri"/>
                <a:cs typeface="Calibri"/>
              </a:rPr>
              <a:t>NN: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9625" y="46799"/>
            <a:ext cx="2120900" cy="6635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S</a:t>
            </a:r>
            <a:r>
              <a:rPr dirty="0" spc="-5"/>
              <a:t>peed</a:t>
            </a:r>
            <a:r>
              <a:rPr dirty="0"/>
              <a:t>-</a:t>
            </a:r>
            <a:r>
              <a:rPr dirty="0" spc="-5"/>
              <a:t>up</a:t>
            </a:r>
          </a:p>
        </p:txBody>
      </p:sp>
      <p:sp>
        <p:nvSpPr>
          <p:cNvPr id="3" name="object 3"/>
          <p:cNvSpPr/>
          <p:nvPr/>
        </p:nvSpPr>
        <p:spPr>
          <a:xfrm>
            <a:off x="204784" y="1814563"/>
            <a:ext cx="1449390" cy="2490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4787" y="1670050"/>
            <a:ext cx="1449387" cy="289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4784" y="1670050"/>
            <a:ext cx="1449705" cy="289560"/>
          </a:xfrm>
          <a:custGeom>
            <a:avLst/>
            <a:gdLst/>
            <a:ahLst/>
            <a:cxnLst/>
            <a:rect l="l" t="t" r="r" b="b"/>
            <a:pathLst>
              <a:path w="1449705" h="289560">
                <a:moveTo>
                  <a:pt x="1449393" y="144512"/>
                </a:moveTo>
                <a:lnTo>
                  <a:pt x="1416812" y="187485"/>
                </a:lnTo>
                <a:lnTo>
                  <a:pt x="1361926" y="213395"/>
                </a:lnTo>
                <a:lnTo>
                  <a:pt x="1325626" y="225310"/>
                </a:lnTo>
                <a:lnTo>
                  <a:pt x="1283907" y="236435"/>
                </a:lnTo>
                <a:lnTo>
                  <a:pt x="1237133" y="246697"/>
                </a:lnTo>
                <a:lnTo>
                  <a:pt x="1185670" y="256024"/>
                </a:lnTo>
                <a:lnTo>
                  <a:pt x="1129880" y="264343"/>
                </a:lnTo>
                <a:lnTo>
                  <a:pt x="1070128" y="271582"/>
                </a:lnTo>
                <a:lnTo>
                  <a:pt x="1006779" y="277667"/>
                </a:lnTo>
                <a:lnTo>
                  <a:pt x="940197" y="282527"/>
                </a:lnTo>
                <a:lnTo>
                  <a:pt x="870746" y="286088"/>
                </a:lnTo>
                <a:lnTo>
                  <a:pt x="798791" y="288278"/>
                </a:lnTo>
                <a:lnTo>
                  <a:pt x="724695" y="289024"/>
                </a:lnTo>
                <a:lnTo>
                  <a:pt x="650599" y="288278"/>
                </a:lnTo>
                <a:lnTo>
                  <a:pt x="578643" y="286088"/>
                </a:lnTo>
                <a:lnTo>
                  <a:pt x="509193" y="282527"/>
                </a:lnTo>
                <a:lnTo>
                  <a:pt x="442611" y="277667"/>
                </a:lnTo>
                <a:lnTo>
                  <a:pt x="379262" y="271582"/>
                </a:lnTo>
                <a:lnTo>
                  <a:pt x="319511" y="264343"/>
                </a:lnTo>
                <a:lnTo>
                  <a:pt x="263721" y="256024"/>
                </a:lnTo>
                <a:lnTo>
                  <a:pt x="212258" y="246697"/>
                </a:lnTo>
                <a:lnTo>
                  <a:pt x="165485" y="236435"/>
                </a:lnTo>
                <a:lnTo>
                  <a:pt x="123766" y="225310"/>
                </a:lnTo>
                <a:lnTo>
                  <a:pt x="87466" y="213395"/>
                </a:lnTo>
                <a:lnTo>
                  <a:pt x="32580" y="187485"/>
                </a:lnTo>
                <a:lnTo>
                  <a:pt x="3741" y="159287"/>
                </a:lnTo>
                <a:lnTo>
                  <a:pt x="0" y="144512"/>
                </a:lnTo>
                <a:lnTo>
                  <a:pt x="3741" y="129736"/>
                </a:lnTo>
                <a:lnTo>
                  <a:pt x="32580" y="101538"/>
                </a:lnTo>
                <a:lnTo>
                  <a:pt x="87466" y="75629"/>
                </a:lnTo>
                <a:lnTo>
                  <a:pt x="123766" y="63714"/>
                </a:lnTo>
                <a:lnTo>
                  <a:pt x="165485" y="52589"/>
                </a:lnTo>
                <a:lnTo>
                  <a:pt x="212258" y="42326"/>
                </a:lnTo>
                <a:lnTo>
                  <a:pt x="263721" y="32999"/>
                </a:lnTo>
                <a:lnTo>
                  <a:pt x="319511" y="24680"/>
                </a:lnTo>
                <a:lnTo>
                  <a:pt x="379262" y="17441"/>
                </a:lnTo>
                <a:lnTo>
                  <a:pt x="442611" y="11356"/>
                </a:lnTo>
                <a:lnTo>
                  <a:pt x="509193" y="6496"/>
                </a:lnTo>
                <a:lnTo>
                  <a:pt x="578643" y="2935"/>
                </a:lnTo>
                <a:lnTo>
                  <a:pt x="650599" y="746"/>
                </a:lnTo>
                <a:lnTo>
                  <a:pt x="724695" y="0"/>
                </a:lnTo>
                <a:lnTo>
                  <a:pt x="798791" y="746"/>
                </a:lnTo>
                <a:lnTo>
                  <a:pt x="870746" y="2935"/>
                </a:lnTo>
                <a:lnTo>
                  <a:pt x="940197" y="6496"/>
                </a:lnTo>
                <a:lnTo>
                  <a:pt x="1006779" y="11356"/>
                </a:lnTo>
                <a:lnTo>
                  <a:pt x="1070128" y="17441"/>
                </a:lnTo>
                <a:lnTo>
                  <a:pt x="1129880" y="24680"/>
                </a:lnTo>
                <a:lnTo>
                  <a:pt x="1185670" y="32999"/>
                </a:lnTo>
                <a:lnTo>
                  <a:pt x="1237133" y="42326"/>
                </a:lnTo>
                <a:lnTo>
                  <a:pt x="1283907" y="52589"/>
                </a:lnTo>
                <a:lnTo>
                  <a:pt x="1325626" y="63714"/>
                </a:lnTo>
                <a:lnTo>
                  <a:pt x="1361926" y="75629"/>
                </a:lnTo>
                <a:lnTo>
                  <a:pt x="1416812" y="101538"/>
                </a:lnTo>
                <a:lnTo>
                  <a:pt x="1445652" y="129736"/>
                </a:lnTo>
                <a:lnTo>
                  <a:pt x="1449393" y="1445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4784" y="1814562"/>
            <a:ext cx="1449705" cy="2491105"/>
          </a:xfrm>
          <a:custGeom>
            <a:avLst/>
            <a:gdLst/>
            <a:ahLst/>
            <a:cxnLst/>
            <a:rect l="l" t="t" r="r" b="b"/>
            <a:pathLst>
              <a:path w="1449705" h="2491104">
                <a:moveTo>
                  <a:pt x="1449393" y="0"/>
                </a:moveTo>
                <a:lnTo>
                  <a:pt x="1449393" y="2346229"/>
                </a:lnTo>
                <a:lnTo>
                  <a:pt x="1445652" y="2361004"/>
                </a:lnTo>
                <a:lnTo>
                  <a:pt x="1416812" y="2389201"/>
                </a:lnTo>
                <a:lnTo>
                  <a:pt x="1361926" y="2415111"/>
                </a:lnTo>
                <a:lnTo>
                  <a:pt x="1325626" y="2427026"/>
                </a:lnTo>
                <a:lnTo>
                  <a:pt x="1283907" y="2438150"/>
                </a:lnTo>
                <a:lnTo>
                  <a:pt x="1237133" y="2448413"/>
                </a:lnTo>
                <a:lnTo>
                  <a:pt x="1185670" y="2457740"/>
                </a:lnTo>
                <a:lnTo>
                  <a:pt x="1129880" y="2466059"/>
                </a:lnTo>
                <a:lnTo>
                  <a:pt x="1070128" y="2473297"/>
                </a:lnTo>
                <a:lnTo>
                  <a:pt x="1006779" y="2479383"/>
                </a:lnTo>
                <a:lnTo>
                  <a:pt x="940197" y="2484242"/>
                </a:lnTo>
                <a:lnTo>
                  <a:pt x="870746" y="2487803"/>
                </a:lnTo>
                <a:lnTo>
                  <a:pt x="798791" y="2489993"/>
                </a:lnTo>
                <a:lnTo>
                  <a:pt x="724695" y="2490739"/>
                </a:lnTo>
                <a:lnTo>
                  <a:pt x="650599" y="2489993"/>
                </a:lnTo>
                <a:lnTo>
                  <a:pt x="578643" y="2487803"/>
                </a:lnTo>
                <a:lnTo>
                  <a:pt x="509193" y="2484242"/>
                </a:lnTo>
                <a:lnTo>
                  <a:pt x="442611" y="2479383"/>
                </a:lnTo>
                <a:lnTo>
                  <a:pt x="379262" y="2473297"/>
                </a:lnTo>
                <a:lnTo>
                  <a:pt x="319511" y="2466059"/>
                </a:lnTo>
                <a:lnTo>
                  <a:pt x="263721" y="2457740"/>
                </a:lnTo>
                <a:lnTo>
                  <a:pt x="212258" y="2448413"/>
                </a:lnTo>
                <a:lnTo>
                  <a:pt x="165485" y="2438150"/>
                </a:lnTo>
                <a:lnTo>
                  <a:pt x="123766" y="2427026"/>
                </a:lnTo>
                <a:lnTo>
                  <a:pt x="87466" y="2415111"/>
                </a:lnTo>
                <a:lnTo>
                  <a:pt x="32580" y="2389201"/>
                </a:lnTo>
                <a:lnTo>
                  <a:pt x="3741" y="2361004"/>
                </a:lnTo>
                <a:lnTo>
                  <a:pt x="0" y="2346229"/>
                </a:lnTo>
                <a:lnTo>
                  <a:pt x="2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6875" y="3446462"/>
            <a:ext cx="1151255" cy="307975"/>
          </a:xfrm>
          <a:custGeom>
            <a:avLst/>
            <a:gdLst/>
            <a:ahLst/>
            <a:cxnLst/>
            <a:rect l="l" t="t" r="r" b="b"/>
            <a:pathLst>
              <a:path w="1151255" h="307975">
                <a:moveTo>
                  <a:pt x="0" y="212725"/>
                </a:moveTo>
                <a:lnTo>
                  <a:pt x="165100" y="0"/>
                </a:lnTo>
                <a:lnTo>
                  <a:pt x="319088" y="307975"/>
                </a:lnTo>
                <a:lnTo>
                  <a:pt x="615950" y="47625"/>
                </a:lnTo>
                <a:lnTo>
                  <a:pt x="819150" y="307975"/>
                </a:lnTo>
                <a:lnTo>
                  <a:pt x="1150940" y="307975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6550" y="3689350"/>
            <a:ext cx="1200150" cy="332105"/>
          </a:xfrm>
          <a:custGeom>
            <a:avLst/>
            <a:gdLst/>
            <a:ahLst/>
            <a:cxnLst/>
            <a:rect l="l" t="t" r="r" b="b"/>
            <a:pathLst>
              <a:path w="1200150" h="332104">
                <a:moveTo>
                  <a:pt x="0" y="177800"/>
                </a:moveTo>
                <a:lnTo>
                  <a:pt x="153988" y="177800"/>
                </a:lnTo>
                <a:lnTo>
                  <a:pt x="261937" y="0"/>
                </a:lnTo>
                <a:lnTo>
                  <a:pt x="379413" y="331788"/>
                </a:lnTo>
                <a:lnTo>
                  <a:pt x="606425" y="34925"/>
                </a:lnTo>
                <a:lnTo>
                  <a:pt x="747712" y="320675"/>
                </a:lnTo>
                <a:lnTo>
                  <a:pt x="1200150" y="225425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6875" y="3917950"/>
            <a:ext cx="1081405" cy="320675"/>
          </a:xfrm>
          <a:custGeom>
            <a:avLst/>
            <a:gdLst/>
            <a:ahLst/>
            <a:cxnLst/>
            <a:rect l="l" t="t" r="r" b="b"/>
            <a:pathLst>
              <a:path w="1081405" h="320675">
                <a:moveTo>
                  <a:pt x="0" y="284162"/>
                </a:moveTo>
                <a:lnTo>
                  <a:pt x="106363" y="0"/>
                </a:lnTo>
                <a:lnTo>
                  <a:pt x="238125" y="320675"/>
                </a:lnTo>
                <a:lnTo>
                  <a:pt x="415925" y="320675"/>
                </a:lnTo>
                <a:lnTo>
                  <a:pt x="546100" y="71437"/>
                </a:lnTo>
                <a:lnTo>
                  <a:pt x="652463" y="320675"/>
                </a:lnTo>
                <a:lnTo>
                  <a:pt x="1081090" y="296862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4650" y="2836862"/>
            <a:ext cx="1092200" cy="260350"/>
          </a:xfrm>
          <a:custGeom>
            <a:avLst/>
            <a:gdLst/>
            <a:ahLst/>
            <a:cxnLst/>
            <a:rect l="l" t="t" r="r" b="b"/>
            <a:pathLst>
              <a:path w="1092200" h="260350">
                <a:moveTo>
                  <a:pt x="0" y="225425"/>
                </a:moveTo>
                <a:lnTo>
                  <a:pt x="320675" y="0"/>
                </a:lnTo>
                <a:lnTo>
                  <a:pt x="628650" y="23812"/>
                </a:lnTo>
                <a:lnTo>
                  <a:pt x="1092200" y="260350"/>
                </a:lnTo>
              </a:path>
            </a:pathLst>
          </a:custGeom>
          <a:ln w="28575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98462" y="3003550"/>
            <a:ext cx="1057275" cy="249554"/>
          </a:xfrm>
          <a:custGeom>
            <a:avLst/>
            <a:gdLst/>
            <a:ahLst/>
            <a:cxnLst/>
            <a:rect l="l" t="t" r="r" b="b"/>
            <a:pathLst>
              <a:path w="1057275" h="249554">
                <a:moveTo>
                  <a:pt x="0" y="212725"/>
                </a:moveTo>
                <a:lnTo>
                  <a:pt x="392112" y="0"/>
                </a:lnTo>
                <a:lnTo>
                  <a:pt x="771525" y="236538"/>
                </a:lnTo>
                <a:lnTo>
                  <a:pt x="1057270" y="249238"/>
                </a:lnTo>
              </a:path>
            </a:pathLst>
          </a:custGeom>
          <a:ln w="28575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22275" y="3276600"/>
            <a:ext cx="1057275" cy="154305"/>
          </a:xfrm>
          <a:custGeom>
            <a:avLst/>
            <a:gdLst/>
            <a:ahLst/>
            <a:cxnLst/>
            <a:rect l="l" t="t" r="r" b="b"/>
            <a:pathLst>
              <a:path w="1057275" h="154304">
                <a:moveTo>
                  <a:pt x="0" y="153988"/>
                </a:moveTo>
                <a:lnTo>
                  <a:pt x="569913" y="0"/>
                </a:lnTo>
                <a:lnTo>
                  <a:pt x="901700" y="153988"/>
                </a:lnTo>
                <a:lnTo>
                  <a:pt x="1057270" y="141288"/>
                </a:lnTo>
              </a:path>
            </a:pathLst>
          </a:custGeom>
          <a:ln w="28575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6400" y="2006600"/>
            <a:ext cx="996950" cy="427355"/>
          </a:xfrm>
          <a:custGeom>
            <a:avLst/>
            <a:gdLst/>
            <a:ahLst/>
            <a:cxnLst/>
            <a:rect l="l" t="t" r="r" b="b"/>
            <a:pathLst>
              <a:path w="996950" h="427355">
                <a:moveTo>
                  <a:pt x="0" y="249238"/>
                </a:moveTo>
                <a:lnTo>
                  <a:pt x="249237" y="368300"/>
                </a:lnTo>
                <a:lnTo>
                  <a:pt x="485775" y="0"/>
                </a:lnTo>
                <a:lnTo>
                  <a:pt x="652463" y="427038"/>
                </a:lnTo>
                <a:lnTo>
                  <a:pt x="996950" y="39211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84475" y="1671637"/>
            <a:ext cx="1389380" cy="1362710"/>
          </a:xfrm>
          <a:custGeom>
            <a:avLst/>
            <a:gdLst/>
            <a:ahLst/>
            <a:cxnLst/>
            <a:rect l="l" t="t" r="r" b="b"/>
            <a:pathLst>
              <a:path w="1389379" h="1362710">
                <a:moveTo>
                  <a:pt x="1195819" y="232283"/>
                </a:moveTo>
                <a:lnTo>
                  <a:pt x="0" y="232283"/>
                </a:lnTo>
                <a:lnTo>
                  <a:pt x="0" y="1313548"/>
                </a:lnTo>
                <a:lnTo>
                  <a:pt x="56038" y="1328825"/>
                </a:lnTo>
                <a:lnTo>
                  <a:pt x="108585" y="1341011"/>
                </a:lnTo>
                <a:lnTo>
                  <a:pt x="157880" y="1350281"/>
                </a:lnTo>
                <a:lnTo>
                  <a:pt x="204164" y="1356810"/>
                </a:lnTo>
                <a:lnTo>
                  <a:pt x="247678" y="1360774"/>
                </a:lnTo>
                <a:lnTo>
                  <a:pt x="288663" y="1362349"/>
                </a:lnTo>
                <a:lnTo>
                  <a:pt x="327360" y="1361711"/>
                </a:lnTo>
                <a:lnTo>
                  <a:pt x="398853" y="1354497"/>
                </a:lnTo>
                <a:lnTo>
                  <a:pt x="464083" y="1340537"/>
                </a:lnTo>
                <a:lnTo>
                  <a:pt x="524977" y="1321236"/>
                </a:lnTo>
                <a:lnTo>
                  <a:pt x="583462" y="1298001"/>
                </a:lnTo>
                <a:lnTo>
                  <a:pt x="700912" y="1245346"/>
                </a:lnTo>
                <a:lnTo>
                  <a:pt x="731779" y="1231919"/>
                </a:lnTo>
                <a:lnTo>
                  <a:pt x="797005" y="1205979"/>
                </a:lnTo>
                <a:lnTo>
                  <a:pt x="868491" y="1182427"/>
                </a:lnTo>
                <a:lnTo>
                  <a:pt x="907185" y="1171986"/>
                </a:lnTo>
                <a:lnTo>
                  <a:pt x="948166" y="1162670"/>
                </a:lnTo>
                <a:lnTo>
                  <a:pt x="991676" y="1154653"/>
                </a:lnTo>
                <a:lnTo>
                  <a:pt x="1037955" y="1148113"/>
                </a:lnTo>
                <a:lnTo>
                  <a:pt x="1087245" y="1143223"/>
                </a:lnTo>
                <a:lnTo>
                  <a:pt x="1139786" y="1140160"/>
                </a:lnTo>
                <a:lnTo>
                  <a:pt x="1195819" y="1139101"/>
                </a:lnTo>
                <a:lnTo>
                  <a:pt x="1195819" y="232283"/>
                </a:lnTo>
                <a:close/>
              </a:path>
              <a:path w="1389379" h="1362710">
                <a:moveTo>
                  <a:pt x="1286167" y="114719"/>
                </a:moveTo>
                <a:lnTo>
                  <a:pt x="98526" y="114719"/>
                </a:lnTo>
                <a:lnTo>
                  <a:pt x="98526" y="232283"/>
                </a:lnTo>
                <a:lnTo>
                  <a:pt x="1195819" y="232283"/>
                </a:lnTo>
                <a:lnTo>
                  <a:pt x="1195819" y="1033551"/>
                </a:lnTo>
                <a:lnTo>
                  <a:pt x="1203588" y="1032563"/>
                </a:lnTo>
                <a:lnTo>
                  <a:pt x="1224067" y="1030389"/>
                </a:lnTo>
                <a:lnTo>
                  <a:pt x="1253008" y="1028215"/>
                </a:lnTo>
                <a:lnTo>
                  <a:pt x="1286167" y="1027226"/>
                </a:lnTo>
                <a:lnTo>
                  <a:pt x="1286167" y="114719"/>
                </a:lnTo>
                <a:close/>
              </a:path>
              <a:path w="1389379" h="1362710">
                <a:moveTo>
                  <a:pt x="1389062" y="0"/>
                </a:moveTo>
                <a:lnTo>
                  <a:pt x="191122" y="0"/>
                </a:lnTo>
                <a:lnTo>
                  <a:pt x="191122" y="114719"/>
                </a:lnTo>
                <a:lnTo>
                  <a:pt x="1286167" y="114719"/>
                </a:lnTo>
                <a:lnTo>
                  <a:pt x="1286167" y="914400"/>
                </a:lnTo>
                <a:lnTo>
                  <a:pt x="1295009" y="913659"/>
                </a:lnTo>
                <a:lnTo>
                  <a:pt x="1318321" y="912031"/>
                </a:lnTo>
                <a:lnTo>
                  <a:pt x="1351280" y="910403"/>
                </a:lnTo>
                <a:lnTo>
                  <a:pt x="1389062" y="909662"/>
                </a:lnTo>
                <a:lnTo>
                  <a:pt x="1389062" y="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84475" y="1903919"/>
            <a:ext cx="1196340" cy="1130300"/>
          </a:xfrm>
          <a:custGeom>
            <a:avLst/>
            <a:gdLst/>
            <a:ahLst/>
            <a:cxnLst/>
            <a:rect l="l" t="t" r="r" b="b"/>
            <a:pathLst>
              <a:path w="1196339" h="1130300">
                <a:moveTo>
                  <a:pt x="0" y="0"/>
                </a:moveTo>
                <a:lnTo>
                  <a:pt x="1195820" y="0"/>
                </a:lnTo>
                <a:lnTo>
                  <a:pt x="1195820" y="906818"/>
                </a:lnTo>
                <a:lnTo>
                  <a:pt x="1139787" y="907878"/>
                </a:lnTo>
                <a:lnTo>
                  <a:pt x="1087246" y="910940"/>
                </a:lnTo>
                <a:lnTo>
                  <a:pt x="1037956" y="915830"/>
                </a:lnTo>
                <a:lnTo>
                  <a:pt x="991677" y="922371"/>
                </a:lnTo>
                <a:lnTo>
                  <a:pt x="948166" y="930388"/>
                </a:lnTo>
                <a:lnTo>
                  <a:pt x="907185" y="939704"/>
                </a:lnTo>
                <a:lnTo>
                  <a:pt x="868491" y="950145"/>
                </a:lnTo>
                <a:lnTo>
                  <a:pt x="831845" y="961535"/>
                </a:lnTo>
                <a:lnTo>
                  <a:pt x="763729" y="986457"/>
                </a:lnTo>
                <a:lnTo>
                  <a:pt x="700911" y="1013066"/>
                </a:lnTo>
                <a:lnTo>
                  <a:pt x="641464" y="1039955"/>
                </a:lnTo>
                <a:lnTo>
                  <a:pt x="612403" y="1053067"/>
                </a:lnTo>
                <a:lnTo>
                  <a:pt x="554400" y="1077743"/>
                </a:lnTo>
                <a:lnTo>
                  <a:pt x="494951" y="1099187"/>
                </a:lnTo>
                <a:lnTo>
                  <a:pt x="432130" y="1115993"/>
                </a:lnTo>
                <a:lnTo>
                  <a:pt x="364009" y="1126756"/>
                </a:lnTo>
                <a:lnTo>
                  <a:pt x="288663" y="1130070"/>
                </a:lnTo>
                <a:lnTo>
                  <a:pt x="247678" y="1128495"/>
                </a:lnTo>
                <a:lnTo>
                  <a:pt x="204163" y="1124531"/>
                </a:lnTo>
                <a:lnTo>
                  <a:pt x="157879" y="1118002"/>
                </a:lnTo>
                <a:lnTo>
                  <a:pt x="108585" y="1108732"/>
                </a:lnTo>
                <a:lnTo>
                  <a:pt x="56038" y="1096546"/>
                </a:lnTo>
                <a:lnTo>
                  <a:pt x="0" y="1081268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82995" y="1786356"/>
            <a:ext cx="1188085" cy="918844"/>
          </a:xfrm>
          <a:custGeom>
            <a:avLst/>
            <a:gdLst/>
            <a:ahLst/>
            <a:cxnLst/>
            <a:rect l="l" t="t" r="r" b="b"/>
            <a:pathLst>
              <a:path w="1188085" h="918844">
                <a:moveTo>
                  <a:pt x="0" y="117563"/>
                </a:moveTo>
                <a:lnTo>
                  <a:pt x="0" y="0"/>
                </a:lnTo>
                <a:lnTo>
                  <a:pt x="1187650" y="0"/>
                </a:lnTo>
                <a:lnTo>
                  <a:pt x="1187650" y="912511"/>
                </a:lnTo>
                <a:lnTo>
                  <a:pt x="1154489" y="913499"/>
                </a:lnTo>
                <a:lnTo>
                  <a:pt x="1125547" y="915671"/>
                </a:lnTo>
                <a:lnTo>
                  <a:pt x="1105069" y="917844"/>
                </a:lnTo>
                <a:lnTo>
                  <a:pt x="1097300" y="9188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75600" y="1671637"/>
            <a:ext cx="1198245" cy="914400"/>
          </a:xfrm>
          <a:custGeom>
            <a:avLst/>
            <a:gdLst/>
            <a:ahLst/>
            <a:cxnLst/>
            <a:rect l="l" t="t" r="r" b="b"/>
            <a:pathLst>
              <a:path w="1198245" h="914400">
                <a:moveTo>
                  <a:pt x="0" y="114719"/>
                </a:moveTo>
                <a:lnTo>
                  <a:pt x="0" y="0"/>
                </a:lnTo>
                <a:lnTo>
                  <a:pt x="1197935" y="0"/>
                </a:lnTo>
                <a:lnTo>
                  <a:pt x="1197935" y="909662"/>
                </a:lnTo>
                <a:lnTo>
                  <a:pt x="1160157" y="910403"/>
                </a:lnTo>
                <a:lnTo>
                  <a:pt x="1127200" y="912032"/>
                </a:lnTo>
                <a:lnTo>
                  <a:pt x="1103888" y="913661"/>
                </a:lnTo>
                <a:lnTo>
                  <a:pt x="1095045" y="91440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889937" y="2081860"/>
            <a:ext cx="666115" cy="396875"/>
          </a:xfrm>
          <a:custGeom>
            <a:avLst/>
            <a:gdLst/>
            <a:ahLst/>
            <a:cxnLst/>
            <a:rect l="l" t="t" r="r" b="b"/>
            <a:pathLst>
              <a:path w="666114" h="396875">
                <a:moveTo>
                  <a:pt x="442607" y="0"/>
                </a:moveTo>
                <a:lnTo>
                  <a:pt x="442226" y="64757"/>
                </a:lnTo>
                <a:lnTo>
                  <a:pt x="1559" y="64757"/>
                </a:lnTo>
                <a:lnTo>
                  <a:pt x="0" y="329501"/>
                </a:lnTo>
                <a:lnTo>
                  <a:pt x="440651" y="332092"/>
                </a:lnTo>
                <a:lnTo>
                  <a:pt x="440270" y="396862"/>
                </a:lnTo>
                <a:lnTo>
                  <a:pt x="665937" y="199745"/>
                </a:lnTo>
                <a:lnTo>
                  <a:pt x="515010" y="64757"/>
                </a:lnTo>
                <a:lnTo>
                  <a:pt x="442226" y="64757"/>
                </a:lnTo>
                <a:lnTo>
                  <a:pt x="512114" y="62166"/>
                </a:lnTo>
                <a:lnTo>
                  <a:pt x="442607" y="0"/>
                </a:lnTo>
              </a:path>
            </a:pathLst>
          </a:custGeom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889937" y="2081860"/>
            <a:ext cx="665937" cy="3968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89937" y="2081860"/>
            <a:ext cx="665937" cy="3968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91891" y="2083180"/>
            <a:ext cx="665480" cy="396875"/>
          </a:xfrm>
          <a:custGeom>
            <a:avLst/>
            <a:gdLst/>
            <a:ahLst/>
            <a:cxnLst/>
            <a:rect l="l" t="t" r="r" b="b"/>
            <a:pathLst>
              <a:path w="665480" h="396875">
                <a:moveTo>
                  <a:pt x="665151" y="198433"/>
                </a:moveTo>
                <a:lnTo>
                  <a:pt x="440663" y="0"/>
                </a:lnTo>
                <a:lnTo>
                  <a:pt x="440663" y="64767"/>
                </a:lnTo>
                <a:lnTo>
                  <a:pt x="0" y="64767"/>
                </a:lnTo>
                <a:lnTo>
                  <a:pt x="0" y="332101"/>
                </a:lnTo>
                <a:lnTo>
                  <a:pt x="440663" y="332101"/>
                </a:lnTo>
                <a:lnTo>
                  <a:pt x="440663" y="396868"/>
                </a:lnTo>
                <a:lnTo>
                  <a:pt x="665151" y="198433"/>
                </a:lnTo>
                <a:close/>
              </a:path>
            </a:pathLst>
          </a:custGeom>
          <a:ln w="9524">
            <a:solidFill>
              <a:srgbClr val="9696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961639" y="1183068"/>
            <a:ext cx="833755" cy="42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i="1">
                <a:latin typeface="Arial"/>
                <a:cs typeface="Arial"/>
              </a:rPr>
              <a:t>C</a:t>
            </a:r>
            <a:r>
              <a:rPr dirty="0" sz="1400" spc="-5" i="1">
                <a:latin typeface="Arial"/>
                <a:cs typeface="Arial"/>
              </a:rPr>
              <a:t>and</a:t>
            </a:r>
            <a:r>
              <a:rPr dirty="0" sz="1400" i="1">
                <a:latin typeface="Arial"/>
                <a:cs typeface="Arial"/>
              </a:rPr>
              <a:t>i</a:t>
            </a:r>
            <a:r>
              <a:rPr dirty="0" sz="1400" spc="-5" i="1">
                <a:latin typeface="Arial"/>
                <a:cs typeface="Arial"/>
              </a:rPr>
              <a:t>dat</a:t>
            </a:r>
            <a:r>
              <a:rPr dirty="0" sz="1400" i="1">
                <a:latin typeface="Arial"/>
                <a:cs typeface="Arial"/>
              </a:rPr>
              <a:t>e 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Superset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63862" y="2147887"/>
            <a:ext cx="694055" cy="297180"/>
          </a:xfrm>
          <a:custGeom>
            <a:avLst/>
            <a:gdLst/>
            <a:ahLst/>
            <a:cxnLst/>
            <a:rect l="l" t="t" r="r" b="b"/>
            <a:pathLst>
              <a:path w="694054" h="297180">
                <a:moveTo>
                  <a:pt x="0" y="173262"/>
                </a:moveTo>
                <a:lnTo>
                  <a:pt x="173435" y="256030"/>
                </a:lnTo>
                <a:lnTo>
                  <a:pt x="338032" y="0"/>
                </a:lnTo>
                <a:lnTo>
                  <a:pt x="454023" y="296863"/>
                </a:lnTo>
                <a:lnTo>
                  <a:pt x="693738" y="27258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40050" y="2574925"/>
            <a:ext cx="760730" cy="231775"/>
          </a:xfrm>
          <a:custGeom>
            <a:avLst/>
            <a:gdLst/>
            <a:ahLst/>
            <a:cxnLst/>
            <a:rect l="l" t="t" r="r" b="b"/>
            <a:pathLst>
              <a:path w="760729" h="231775">
                <a:moveTo>
                  <a:pt x="0" y="166346"/>
                </a:moveTo>
                <a:lnTo>
                  <a:pt x="214419" y="207378"/>
                </a:lnTo>
                <a:lnTo>
                  <a:pt x="330470" y="0"/>
                </a:lnTo>
                <a:lnTo>
                  <a:pt x="429943" y="224012"/>
                </a:lnTo>
                <a:lnTo>
                  <a:pt x="760413" y="231775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951162" y="2432050"/>
            <a:ext cx="719455" cy="240029"/>
          </a:xfrm>
          <a:custGeom>
            <a:avLst/>
            <a:gdLst/>
            <a:ahLst/>
            <a:cxnLst/>
            <a:rect l="l" t="t" r="r" b="b"/>
            <a:pathLst>
              <a:path w="719454" h="240030">
                <a:moveTo>
                  <a:pt x="0" y="190003"/>
                </a:moveTo>
                <a:lnTo>
                  <a:pt x="206573" y="182270"/>
                </a:lnTo>
                <a:lnTo>
                  <a:pt x="339133" y="0"/>
                </a:lnTo>
                <a:lnTo>
                  <a:pt x="462855" y="231980"/>
                </a:lnTo>
                <a:lnTo>
                  <a:pt x="719138" y="239713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967037" y="2019300"/>
            <a:ext cx="676275" cy="161925"/>
          </a:xfrm>
          <a:custGeom>
            <a:avLst/>
            <a:gdLst/>
            <a:ahLst/>
            <a:cxnLst/>
            <a:rect l="l" t="t" r="r" b="b"/>
            <a:pathLst>
              <a:path w="676275" h="161925">
                <a:moveTo>
                  <a:pt x="0" y="140203"/>
                </a:moveTo>
                <a:lnTo>
                  <a:pt x="198558" y="0"/>
                </a:lnTo>
                <a:lnTo>
                  <a:pt x="389251" y="14810"/>
                </a:lnTo>
                <a:lnTo>
                  <a:pt x="676275" y="161925"/>
                </a:lnTo>
              </a:path>
            </a:pathLst>
          </a:custGeom>
          <a:ln w="28575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30812" y="1813344"/>
            <a:ext cx="2173287" cy="42207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230812" y="1813344"/>
            <a:ext cx="2173605" cy="4220845"/>
          </a:xfrm>
          <a:custGeom>
            <a:avLst/>
            <a:gdLst/>
            <a:ahLst/>
            <a:cxnLst/>
            <a:rect l="l" t="t" r="r" b="b"/>
            <a:pathLst>
              <a:path w="2173604" h="4220845">
                <a:moveTo>
                  <a:pt x="0" y="0"/>
                </a:moveTo>
                <a:lnTo>
                  <a:pt x="0" y="3975860"/>
                </a:lnTo>
                <a:lnTo>
                  <a:pt x="2506" y="3992627"/>
                </a:lnTo>
                <a:lnTo>
                  <a:pt x="38816" y="4040961"/>
                </a:lnTo>
                <a:lnTo>
                  <a:pt x="85394" y="4071181"/>
                </a:lnTo>
                <a:lnTo>
                  <a:pt x="148359" y="4099459"/>
                </a:lnTo>
                <a:lnTo>
                  <a:pt x="185583" y="4112779"/>
                </a:lnTo>
                <a:lnTo>
                  <a:pt x="226417" y="4125503"/>
                </a:lnTo>
                <a:lnTo>
                  <a:pt x="270701" y="4137596"/>
                </a:lnTo>
                <a:lnTo>
                  <a:pt x="318273" y="4149021"/>
                </a:lnTo>
                <a:lnTo>
                  <a:pt x="368970" y="4159742"/>
                </a:lnTo>
                <a:lnTo>
                  <a:pt x="422631" y="4169722"/>
                </a:lnTo>
                <a:lnTo>
                  <a:pt x="479094" y="4178924"/>
                </a:lnTo>
                <a:lnTo>
                  <a:pt x="538197" y="4187313"/>
                </a:lnTo>
                <a:lnTo>
                  <a:pt x="599779" y="4194851"/>
                </a:lnTo>
                <a:lnTo>
                  <a:pt x="663677" y="4201502"/>
                </a:lnTo>
                <a:lnTo>
                  <a:pt x="729730" y="4207231"/>
                </a:lnTo>
                <a:lnTo>
                  <a:pt x="797776" y="4211999"/>
                </a:lnTo>
                <a:lnTo>
                  <a:pt x="867652" y="4215771"/>
                </a:lnTo>
                <a:lnTo>
                  <a:pt x="939198" y="4218511"/>
                </a:lnTo>
                <a:lnTo>
                  <a:pt x="1012251" y="4220182"/>
                </a:lnTo>
                <a:lnTo>
                  <a:pt x="1086650" y="4220747"/>
                </a:lnTo>
              </a:path>
              <a:path w="2173604" h="4220845">
                <a:moveTo>
                  <a:pt x="1161048" y="4220182"/>
                </a:moveTo>
                <a:lnTo>
                  <a:pt x="1234101" y="4218511"/>
                </a:lnTo>
                <a:lnTo>
                  <a:pt x="1305646" y="4215771"/>
                </a:lnTo>
                <a:lnTo>
                  <a:pt x="1375523" y="4211999"/>
                </a:lnTo>
                <a:lnTo>
                  <a:pt x="1443568" y="4207231"/>
                </a:lnTo>
                <a:lnTo>
                  <a:pt x="1509620" y="4201502"/>
                </a:lnTo>
                <a:lnTo>
                  <a:pt x="1573518" y="4194851"/>
                </a:lnTo>
                <a:lnTo>
                  <a:pt x="1635099" y="4187313"/>
                </a:lnTo>
                <a:lnTo>
                  <a:pt x="1694201" y="4178924"/>
                </a:lnTo>
                <a:lnTo>
                  <a:pt x="1750664" y="4169722"/>
                </a:lnTo>
                <a:lnTo>
                  <a:pt x="1804324" y="4159742"/>
                </a:lnTo>
                <a:lnTo>
                  <a:pt x="1855020" y="4149021"/>
                </a:lnTo>
                <a:lnTo>
                  <a:pt x="1902591" y="4137596"/>
                </a:lnTo>
                <a:lnTo>
                  <a:pt x="1946874" y="4125503"/>
                </a:lnTo>
                <a:lnTo>
                  <a:pt x="1987708" y="4112779"/>
                </a:lnTo>
                <a:lnTo>
                  <a:pt x="2024930" y="4099459"/>
                </a:lnTo>
                <a:lnTo>
                  <a:pt x="2087894" y="4071181"/>
                </a:lnTo>
                <a:lnTo>
                  <a:pt x="2134472" y="4040961"/>
                </a:lnTo>
                <a:lnTo>
                  <a:pt x="2163367" y="4009090"/>
                </a:lnTo>
                <a:lnTo>
                  <a:pt x="2173287" y="3975860"/>
                </a:lnTo>
                <a:lnTo>
                  <a:pt x="2173287" y="244881"/>
                </a:lnTo>
                <a:lnTo>
                  <a:pt x="1086650" y="244881"/>
                </a:lnTo>
                <a:lnTo>
                  <a:pt x="1012251" y="244316"/>
                </a:lnTo>
                <a:lnTo>
                  <a:pt x="939198" y="242645"/>
                </a:lnTo>
                <a:lnTo>
                  <a:pt x="867652" y="239906"/>
                </a:lnTo>
                <a:lnTo>
                  <a:pt x="797776" y="236133"/>
                </a:lnTo>
                <a:lnTo>
                  <a:pt x="729730" y="231365"/>
                </a:lnTo>
                <a:lnTo>
                  <a:pt x="663677" y="225637"/>
                </a:lnTo>
                <a:lnTo>
                  <a:pt x="599779" y="218985"/>
                </a:lnTo>
                <a:lnTo>
                  <a:pt x="538197" y="211447"/>
                </a:lnTo>
                <a:lnTo>
                  <a:pt x="479094" y="203058"/>
                </a:lnTo>
                <a:lnTo>
                  <a:pt x="422631" y="193856"/>
                </a:lnTo>
                <a:lnTo>
                  <a:pt x="368970" y="183877"/>
                </a:lnTo>
                <a:lnTo>
                  <a:pt x="318273" y="173156"/>
                </a:lnTo>
                <a:lnTo>
                  <a:pt x="270701" y="161731"/>
                </a:lnTo>
                <a:lnTo>
                  <a:pt x="226417" y="149638"/>
                </a:lnTo>
                <a:lnTo>
                  <a:pt x="185583" y="136914"/>
                </a:lnTo>
                <a:lnTo>
                  <a:pt x="148359" y="123595"/>
                </a:lnTo>
                <a:lnTo>
                  <a:pt x="85394" y="95318"/>
                </a:lnTo>
                <a:lnTo>
                  <a:pt x="38816" y="65098"/>
                </a:lnTo>
                <a:lnTo>
                  <a:pt x="9919" y="33228"/>
                </a:lnTo>
                <a:lnTo>
                  <a:pt x="2506" y="16765"/>
                </a:lnTo>
                <a:lnTo>
                  <a:pt x="0" y="0"/>
                </a:lnTo>
              </a:path>
              <a:path w="2173604" h="4220845">
                <a:moveTo>
                  <a:pt x="1086650" y="244881"/>
                </a:moveTo>
                <a:lnTo>
                  <a:pt x="2173287" y="244881"/>
                </a:lnTo>
              </a:path>
              <a:path w="2173604" h="4220845">
                <a:moveTo>
                  <a:pt x="2173287" y="244881"/>
                </a:moveTo>
                <a:lnTo>
                  <a:pt x="1086650" y="244881"/>
                </a:lnTo>
              </a:path>
              <a:path w="2173604" h="4220845">
                <a:moveTo>
                  <a:pt x="2173287" y="0"/>
                </a:moveTo>
                <a:lnTo>
                  <a:pt x="2151211" y="49351"/>
                </a:lnTo>
                <a:lnTo>
                  <a:pt x="2113312" y="80432"/>
                </a:lnTo>
                <a:lnTo>
                  <a:pt x="2058380" y="109717"/>
                </a:lnTo>
                <a:lnTo>
                  <a:pt x="1987708" y="136914"/>
                </a:lnTo>
                <a:lnTo>
                  <a:pt x="1946874" y="149638"/>
                </a:lnTo>
                <a:lnTo>
                  <a:pt x="1902591" y="161731"/>
                </a:lnTo>
                <a:lnTo>
                  <a:pt x="1855020" y="173156"/>
                </a:lnTo>
                <a:lnTo>
                  <a:pt x="1804324" y="183877"/>
                </a:lnTo>
                <a:lnTo>
                  <a:pt x="1750664" y="193856"/>
                </a:lnTo>
                <a:lnTo>
                  <a:pt x="1694201" y="203058"/>
                </a:lnTo>
                <a:lnTo>
                  <a:pt x="1635099" y="211447"/>
                </a:lnTo>
                <a:lnTo>
                  <a:pt x="1573518" y="218985"/>
                </a:lnTo>
                <a:lnTo>
                  <a:pt x="1509620" y="225637"/>
                </a:lnTo>
                <a:lnTo>
                  <a:pt x="1443568" y="231365"/>
                </a:lnTo>
                <a:lnTo>
                  <a:pt x="1375523" y="236133"/>
                </a:lnTo>
                <a:lnTo>
                  <a:pt x="1305646" y="239906"/>
                </a:lnTo>
                <a:lnTo>
                  <a:pt x="1234101" y="242645"/>
                </a:lnTo>
                <a:lnTo>
                  <a:pt x="1161048" y="244316"/>
                </a:lnTo>
                <a:lnTo>
                  <a:pt x="1086650" y="244881"/>
                </a:lnTo>
                <a:lnTo>
                  <a:pt x="2173287" y="244881"/>
                </a:lnTo>
                <a:lnTo>
                  <a:pt x="2173287" y="0"/>
                </a:lnTo>
              </a:path>
            </a:pathLst>
          </a:custGeom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230812" y="1568450"/>
            <a:ext cx="2173287" cy="489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230812" y="1568450"/>
            <a:ext cx="2173605" cy="490220"/>
          </a:xfrm>
          <a:custGeom>
            <a:avLst/>
            <a:gdLst/>
            <a:ahLst/>
            <a:cxnLst/>
            <a:rect l="l" t="t" r="r" b="b"/>
            <a:pathLst>
              <a:path w="2173604" h="490219">
                <a:moveTo>
                  <a:pt x="2173291" y="244887"/>
                </a:moveTo>
                <a:lnTo>
                  <a:pt x="2151214" y="294240"/>
                </a:lnTo>
                <a:lnTo>
                  <a:pt x="2113315" y="325322"/>
                </a:lnTo>
                <a:lnTo>
                  <a:pt x="2058381" y="354608"/>
                </a:lnTo>
                <a:lnTo>
                  <a:pt x="1987708" y="381806"/>
                </a:lnTo>
                <a:lnTo>
                  <a:pt x="1946873" y="394531"/>
                </a:lnTo>
                <a:lnTo>
                  <a:pt x="1902589" y="406624"/>
                </a:lnTo>
                <a:lnTo>
                  <a:pt x="1855018" y="418049"/>
                </a:lnTo>
                <a:lnTo>
                  <a:pt x="1804321" y="428769"/>
                </a:lnTo>
                <a:lnTo>
                  <a:pt x="1750660" y="438749"/>
                </a:lnTo>
                <a:lnTo>
                  <a:pt x="1694197" y="447952"/>
                </a:lnTo>
                <a:lnTo>
                  <a:pt x="1635093" y="456340"/>
                </a:lnTo>
                <a:lnTo>
                  <a:pt x="1573512" y="463879"/>
                </a:lnTo>
                <a:lnTo>
                  <a:pt x="1509613" y="470530"/>
                </a:lnTo>
                <a:lnTo>
                  <a:pt x="1443561" y="476259"/>
                </a:lnTo>
                <a:lnTo>
                  <a:pt x="1375515" y="481027"/>
                </a:lnTo>
                <a:lnTo>
                  <a:pt x="1305638" y="484800"/>
                </a:lnTo>
                <a:lnTo>
                  <a:pt x="1234092" y="487539"/>
                </a:lnTo>
                <a:lnTo>
                  <a:pt x="1161039" y="489210"/>
                </a:lnTo>
                <a:lnTo>
                  <a:pt x="1086640" y="489775"/>
                </a:lnTo>
                <a:lnTo>
                  <a:pt x="1012242" y="489210"/>
                </a:lnTo>
                <a:lnTo>
                  <a:pt x="939190" y="487539"/>
                </a:lnTo>
                <a:lnTo>
                  <a:pt x="867645" y="484800"/>
                </a:lnTo>
                <a:lnTo>
                  <a:pt x="797769" y="481027"/>
                </a:lnTo>
                <a:lnTo>
                  <a:pt x="729724" y="476259"/>
                </a:lnTo>
                <a:lnTo>
                  <a:pt x="663671" y="470530"/>
                </a:lnTo>
                <a:lnTo>
                  <a:pt x="599774" y="463879"/>
                </a:lnTo>
                <a:lnTo>
                  <a:pt x="538193" y="456340"/>
                </a:lnTo>
                <a:lnTo>
                  <a:pt x="479090" y="447952"/>
                </a:lnTo>
                <a:lnTo>
                  <a:pt x="422627" y="438749"/>
                </a:lnTo>
                <a:lnTo>
                  <a:pt x="368967" y="428769"/>
                </a:lnTo>
                <a:lnTo>
                  <a:pt x="318270" y="418049"/>
                </a:lnTo>
                <a:lnTo>
                  <a:pt x="270699" y="406624"/>
                </a:lnTo>
                <a:lnTo>
                  <a:pt x="226415" y="394531"/>
                </a:lnTo>
                <a:lnTo>
                  <a:pt x="185581" y="381806"/>
                </a:lnTo>
                <a:lnTo>
                  <a:pt x="148358" y="368486"/>
                </a:lnTo>
                <a:lnTo>
                  <a:pt x="85393" y="340208"/>
                </a:lnTo>
                <a:lnTo>
                  <a:pt x="38815" y="309988"/>
                </a:lnTo>
                <a:lnTo>
                  <a:pt x="9919" y="278117"/>
                </a:lnTo>
                <a:lnTo>
                  <a:pt x="0" y="244887"/>
                </a:lnTo>
                <a:lnTo>
                  <a:pt x="2506" y="228120"/>
                </a:lnTo>
                <a:lnTo>
                  <a:pt x="38815" y="179786"/>
                </a:lnTo>
                <a:lnTo>
                  <a:pt x="85393" y="149566"/>
                </a:lnTo>
                <a:lnTo>
                  <a:pt x="148358" y="121288"/>
                </a:lnTo>
                <a:lnTo>
                  <a:pt x="185581" y="107968"/>
                </a:lnTo>
                <a:lnTo>
                  <a:pt x="226415" y="95244"/>
                </a:lnTo>
                <a:lnTo>
                  <a:pt x="270699" y="83151"/>
                </a:lnTo>
                <a:lnTo>
                  <a:pt x="318270" y="71725"/>
                </a:lnTo>
                <a:lnTo>
                  <a:pt x="368967" y="61005"/>
                </a:lnTo>
                <a:lnTo>
                  <a:pt x="422627" y="51025"/>
                </a:lnTo>
                <a:lnTo>
                  <a:pt x="479090" y="41822"/>
                </a:lnTo>
                <a:lnTo>
                  <a:pt x="538193" y="33434"/>
                </a:lnTo>
                <a:lnTo>
                  <a:pt x="599774" y="25896"/>
                </a:lnTo>
                <a:lnTo>
                  <a:pt x="663671" y="19244"/>
                </a:lnTo>
                <a:lnTo>
                  <a:pt x="729724" y="13516"/>
                </a:lnTo>
                <a:lnTo>
                  <a:pt x="797769" y="8747"/>
                </a:lnTo>
                <a:lnTo>
                  <a:pt x="867645" y="4975"/>
                </a:lnTo>
                <a:lnTo>
                  <a:pt x="939190" y="2235"/>
                </a:lnTo>
                <a:lnTo>
                  <a:pt x="1012242" y="564"/>
                </a:lnTo>
                <a:lnTo>
                  <a:pt x="1086640" y="0"/>
                </a:lnTo>
                <a:lnTo>
                  <a:pt x="1161039" y="564"/>
                </a:lnTo>
                <a:lnTo>
                  <a:pt x="1234092" y="2235"/>
                </a:lnTo>
                <a:lnTo>
                  <a:pt x="1305638" y="4975"/>
                </a:lnTo>
                <a:lnTo>
                  <a:pt x="1375515" y="8747"/>
                </a:lnTo>
                <a:lnTo>
                  <a:pt x="1443561" y="13516"/>
                </a:lnTo>
                <a:lnTo>
                  <a:pt x="1509613" y="19244"/>
                </a:lnTo>
                <a:lnTo>
                  <a:pt x="1573512" y="25896"/>
                </a:lnTo>
                <a:lnTo>
                  <a:pt x="1635093" y="33434"/>
                </a:lnTo>
                <a:lnTo>
                  <a:pt x="1694197" y="41822"/>
                </a:lnTo>
                <a:lnTo>
                  <a:pt x="1750660" y="51025"/>
                </a:lnTo>
                <a:lnTo>
                  <a:pt x="1804321" y="61005"/>
                </a:lnTo>
                <a:lnTo>
                  <a:pt x="1855018" y="71725"/>
                </a:lnTo>
                <a:lnTo>
                  <a:pt x="1902589" y="83151"/>
                </a:lnTo>
                <a:lnTo>
                  <a:pt x="1946873" y="95244"/>
                </a:lnTo>
                <a:lnTo>
                  <a:pt x="1987708" y="107968"/>
                </a:lnTo>
                <a:lnTo>
                  <a:pt x="2024931" y="121288"/>
                </a:lnTo>
                <a:lnTo>
                  <a:pt x="2087896" y="149566"/>
                </a:lnTo>
                <a:lnTo>
                  <a:pt x="2134475" y="179786"/>
                </a:lnTo>
                <a:lnTo>
                  <a:pt x="2163371" y="211657"/>
                </a:lnTo>
                <a:lnTo>
                  <a:pt x="2173291" y="2448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30812" y="1813337"/>
            <a:ext cx="2173605" cy="4220845"/>
          </a:xfrm>
          <a:custGeom>
            <a:avLst/>
            <a:gdLst/>
            <a:ahLst/>
            <a:cxnLst/>
            <a:rect l="l" t="t" r="r" b="b"/>
            <a:pathLst>
              <a:path w="2173604" h="4220845">
                <a:moveTo>
                  <a:pt x="2173291" y="0"/>
                </a:moveTo>
                <a:lnTo>
                  <a:pt x="2173291" y="3975865"/>
                </a:lnTo>
                <a:lnTo>
                  <a:pt x="2170784" y="3992632"/>
                </a:lnTo>
                <a:lnTo>
                  <a:pt x="2134475" y="4040967"/>
                </a:lnTo>
                <a:lnTo>
                  <a:pt x="2087896" y="4071187"/>
                </a:lnTo>
                <a:lnTo>
                  <a:pt x="2024931" y="4099466"/>
                </a:lnTo>
                <a:lnTo>
                  <a:pt x="1987708" y="4112786"/>
                </a:lnTo>
                <a:lnTo>
                  <a:pt x="1946873" y="4125510"/>
                </a:lnTo>
                <a:lnTo>
                  <a:pt x="1902589" y="4137603"/>
                </a:lnTo>
                <a:lnTo>
                  <a:pt x="1855018" y="4149029"/>
                </a:lnTo>
                <a:lnTo>
                  <a:pt x="1804321" y="4159749"/>
                </a:lnTo>
                <a:lnTo>
                  <a:pt x="1750660" y="4169729"/>
                </a:lnTo>
                <a:lnTo>
                  <a:pt x="1694197" y="4178932"/>
                </a:lnTo>
                <a:lnTo>
                  <a:pt x="1635093" y="4187320"/>
                </a:lnTo>
                <a:lnTo>
                  <a:pt x="1573512" y="4194859"/>
                </a:lnTo>
                <a:lnTo>
                  <a:pt x="1509613" y="4201510"/>
                </a:lnTo>
                <a:lnTo>
                  <a:pt x="1443561" y="4207239"/>
                </a:lnTo>
                <a:lnTo>
                  <a:pt x="1375515" y="4212007"/>
                </a:lnTo>
                <a:lnTo>
                  <a:pt x="1305638" y="4215780"/>
                </a:lnTo>
                <a:lnTo>
                  <a:pt x="1234092" y="4218519"/>
                </a:lnTo>
                <a:lnTo>
                  <a:pt x="1161039" y="4220190"/>
                </a:lnTo>
                <a:lnTo>
                  <a:pt x="1086640" y="4220755"/>
                </a:lnTo>
                <a:lnTo>
                  <a:pt x="1012242" y="4220190"/>
                </a:lnTo>
                <a:lnTo>
                  <a:pt x="939190" y="4218519"/>
                </a:lnTo>
                <a:lnTo>
                  <a:pt x="867645" y="4215780"/>
                </a:lnTo>
                <a:lnTo>
                  <a:pt x="797769" y="4212007"/>
                </a:lnTo>
                <a:lnTo>
                  <a:pt x="729724" y="4207239"/>
                </a:lnTo>
                <a:lnTo>
                  <a:pt x="663671" y="4201510"/>
                </a:lnTo>
                <a:lnTo>
                  <a:pt x="599774" y="4194859"/>
                </a:lnTo>
                <a:lnTo>
                  <a:pt x="538193" y="4187320"/>
                </a:lnTo>
                <a:lnTo>
                  <a:pt x="479090" y="4178932"/>
                </a:lnTo>
                <a:lnTo>
                  <a:pt x="422627" y="4169729"/>
                </a:lnTo>
                <a:lnTo>
                  <a:pt x="368967" y="4159749"/>
                </a:lnTo>
                <a:lnTo>
                  <a:pt x="318270" y="4149029"/>
                </a:lnTo>
                <a:lnTo>
                  <a:pt x="270699" y="4137603"/>
                </a:lnTo>
                <a:lnTo>
                  <a:pt x="226415" y="4125510"/>
                </a:lnTo>
                <a:lnTo>
                  <a:pt x="185581" y="4112786"/>
                </a:lnTo>
                <a:lnTo>
                  <a:pt x="148358" y="4099466"/>
                </a:lnTo>
                <a:lnTo>
                  <a:pt x="85393" y="4071187"/>
                </a:lnTo>
                <a:lnTo>
                  <a:pt x="38815" y="4040967"/>
                </a:lnTo>
                <a:lnTo>
                  <a:pt x="9919" y="4009095"/>
                </a:lnTo>
                <a:lnTo>
                  <a:pt x="0" y="3975865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895340" y="1149731"/>
            <a:ext cx="596900" cy="42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spc="-5" i="1">
                <a:latin typeface="Arial"/>
                <a:cs typeface="Arial"/>
              </a:rPr>
              <a:t>or</a:t>
            </a:r>
            <a:r>
              <a:rPr dirty="0" sz="1400" i="1">
                <a:latin typeface="Arial"/>
                <a:cs typeface="Arial"/>
              </a:rPr>
              <a:t>i</a:t>
            </a:r>
            <a:r>
              <a:rPr dirty="0" sz="1400" spc="-5" i="1">
                <a:latin typeface="Arial"/>
                <a:cs typeface="Arial"/>
              </a:rPr>
              <a:t>g</a:t>
            </a:r>
            <a:r>
              <a:rPr dirty="0" sz="1400" i="1">
                <a:latin typeface="Arial"/>
                <a:cs typeface="Arial"/>
              </a:rPr>
              <a:t>i</a:t>
            </a:r>
            <a:r>
              <a:rPr dirty="0" sz="1400" spc="-5" i="1">
                <a:latin typeface="Arial"/>
                <a:cs typeface="Arial"/>
              </a:rPr>
              <a:t>nal </a:t>
            </a:r>
            <a:r>
              <a:rPr dirty="0" sz="1400" spc="-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DB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404537" y="2045347"/>
            <a:ext cx="666115" cy="396875"/>
          </a:xfrm>
          <a:custGeom>
            <a:avLst/>
            <a:gdLst/>
            <a:ahLst/>
            <a:cxnLst/>
            <a:rect l="l" t="t" r="r" b="b"/>
            <a:pathLst>
              <a:path w="666114" h="396875">
                <a:moveTo>
                  <a:pt x="442620" y="0"/>
                </a:moveTo>
                <a:lnTo>
                  <a:pt x="442226" y="64757"/>
                </a:lnTo>
                <a:lnTo>
                  <a:pt x="1559" y="64757"/>
                </a:lnTo>
                <a:lnTo>
                  <a:pt x="0" y="329501"/>
                </a:lnTo>
                <a:lnTo>
                  <a:pt x="440651" y="332092"/>
                </a:lnTo>
                <a:lnTo>
                  <a:pt x="440270" y="396862"/>
                </a:lnTo>
                <a:lnTo>
                  <a:pt x="665937" y="199758"/>
                </a:lnTo>
                <a:lnTo>
                  <a:pt x="515014" y="64757"/>
                </a:lnTo>
                <a:lnTo>
                  <a:pt x="442226" y="64757"/>
                </a:lnTo>
                <a:lnTo>
                  <a:pt x="512118" y="62166"/>
                </a:lnTo>
                <a:lnTo>
                  <a:pt x="442620" y="0"/>
                </a:lnTo>
              </a:path>
            </a:pathLst>
          </a:custGeom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404537" y="2045347"/>
            <a:ext cx="665937" cy="3968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404537" y="2045347"/>
            <a:ext cx="665937" cy="3968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06491" y="2046668"/>
            <a:ext cx="665480" cy="396875"/>
          </a:xfrm>
          <a:custGeom>
            <a:avLst/>
            <a:gdLst/>
            <a:ahLst/>
            <a:cxnLst/>
            <a:rect l="l" t="t" r="r" b="b"/>
            <a:pathLst>
              <a:path w="665479" h="396875">
                <a:moveTo>
                  <a:pt x="665151" y="198433"/>
                </a:moveTo>
                <a:lnTo>
                  <a:pt x="440663" y="0"/>
                </a:lnTo>
                <a:lnTo>
                  <a:pt x="440663" y="64767"/>
                </a:lnTo>
                <a:lnTo>
                  <a:pt x="0" y="64767"/>
                </a:lnTo>
                <a:lnTo>
                  <a:pt x="0" y="332101"/>
                </a:lnTo>
                <a:lnTo>
                  <a:pt x="440663" y="332101"/>
                </a:lnTo>
                <a:lnTo>
                  <a:pt x="440663" y="396868"/>
                </a:lnTo>
                <a:lnTo>
                  <a:pt x="665151" y="198433"/>
                </a:lnTo>
                <a:close/>
              </a:path>
            </a:pathLst>
          </a:custGeom>
          <a:ln w="9524">
            <a:solidFill>
              <a:srgbClr val="9696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250690" y="2563576"/>
            <a:ext cx="894080" cy="652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</a:pPr>
            <a:r>
              <a:rPr dirty="0" sz="1400" spc="-15" i="1">
                <a:latin typeface="Arial"/>
                <a:cs typeface="Arial"/>
              </a:rPr>
              <a:t>Verify  </a:t>
            </a:r>
            <a:r>
              <a:rPr dirty="0" sz="1400" spc="-5" i="1">
                <a:latin typeface="Arial"/>
                <a:cs typeface="Arial"/>
              </a:rPr>
              <a:t>against  original</a:t>
            </a:r>
            <a:r>
              <a:rPr dirty="0" sz="1400" spc="-8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DB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48147" y="4599225"/>
            <a:ext cx="1546860" cy="457200"/>
          </a:xfrm>
          <a:custGeom>
            <a:avLst/>
            <a:gdLst/>
            <a:ahLst/>
            <a:cxnLst/>
            <a:rect l="l" t="t" r="r" b="b"/>
            <a:pathLst>
              <a:path w="1546859" h="457200">
                <a:moveTo>
                  <a:pt x="0" y="281126"/>
                </a:moveTo>
                <a:lnTo>
                  <a:pt x="16784" y="216693"/>
                </a:lnTo>
                <a:lnTo>
                  <a:pt x="34053" y="155401"/>
                </a:lnTo>
                <a:lnTo>
                  <a:pt x="52065" y="100219"/>
                </a:lnTo>
                <a:lnTo>
                  <a:pt x="71079" y="54118"/>
                </a:lnTo>
                <a:lnTo>
                  <a:pt x="91354" y="20068"/>
                </a:lnTo>
                <a:lnTo>
                  <a:pt x="136719" y="0"/>
                </a:lnTo>
                <a:lnTo>
                  <a:pt x="154137" y="16113"/>
                </a:lnTo>
                <a:lnTo>
                  <a:pt x="172088" y="49077"/>
                </a:lnTo>
                <a:lnTo>
                  <a:pt x="190660" y="94617"/>
                </a:lnTo>
                <a:lnTo>
                  <a:pt x="209941" y="148457"/>
                </a:lnTo>
                <a:lnTo>
                  <a:pt x="230020" y="206321"/>
                </a:lnTo>
                <a:lnTo>
                  <a:pt x="250986" y="263936"/>
                </a:lnTo>
                <a:lnTo>
                  <a:pt x="272927" y="317024"/>
                </a:lnTo>
                <a:lnTo>
                  <a:pt x="295933" y="361311"/>
                </a:lnTo>
                <a:lnTo>
                  <a:pt x="320092" y="392521"/>
                </a:lnTo>
                <a:lnTo>
                  <a:pt x="345492" y="406380"/>
                </a:lnTo>
                <a:lnTo>
                  <a:pt x="369717" y="401393"/>
                </a:lnTo>
                <a:lnTo>
                  <a:pt x="421298" y="350595"/>
                </a:lnTo>
                <a:lnTo>
                  <a:pt x="448572" y="311183"/>
                </a:lnTo>
                <a:lnTo>
                  <a:pt x="476778" y="266697"/>
                </a:lnTo>
                <a:lnTo>
                  <a:pt x="505875" y="220334"/>
                </a:lnTo>
                <a:lnTo>
                  <a:pt x="535822" y="175295"/>
                </a:lnTo>
                <a:lnTo>
                  <a:pt x="566576" y="134780"/>
                </a:lnTo>
                <a:lnTo>
                  <a:pt x="598097" y="101987"/>
                </a:lnTo>
                <a:lnTo>
                  <a:pt x="630343" y="80117"/>
                </a:lnTo>
                <a:lnTo>
                  <a:pt x="663271" y="72369"/>
                </a:lnTo>
                <a:lnTo>
                  <a:pt x="694207" y="78255"/>
                </a:lnTo>
                <a:lnTo>
                  <a:pt x="758593" y="118056"/>
                </a:lnTo>
                <a:lnTo>
                  <a:pt x="791916" y="148501"/>
                </a:lnTo>
                <a:lnTo>
                  <a:pt x="825905" y="183662"/>
                </a:lnTo>
                <a:lnTo>
                  <a:pt x="860497" y="221804"/>
                </a:lnTo>
                <a:lnTo>
                  <a:pt x="895628" y="261193"/>
                </a:lnTo>
                <a:lnTo>
                  <a:pt x="931234" y="300095"/>
                </a:lnTo>
                <a:lnTo>
                  <a:pt x="967250" y="336773"/>
                </a:lnTo>
                <a:lnTo>
                  <a:pt x="1003613" y="369493"/>
                </a:lnTo>
                <a:lnTo>
                  <a:pt x="1040257" y="396521"/>
                </a:lnTo>
                <a:lnTo>
                  <a:pt x="1077120" y="416122"/>
                </a:lnTo>
                <a:lnTo>
                  <a:pt x="1121838" y="432113"/>
                </a:lnTo>
                <a:lnTo>
                  <a:pt x="1167253" y="443678"/>
                </a:lnTo>
                <a:lnTo>
                  <a:pt x="1213289" y="451319"/>
                </a:lnTo>
                <a:lnTo>
                  <a:pt x="1259868" y="455536"/>
                </a:lnTo>
                <a:lnTo>
                  <a:pt x="1306911" y="456830"/>
                </a:lnTo>
                <a:lnTo>
                  <a:pt x="1354343" y="455703"/>
                </a:lnTo>
                <a:lnTo>
                  <a:pt x="1402086" y="452655"/>
                </a:lnTo>
                <a:lnTo>
                  <a:pt x="1450061" y="448187"/>
                </a:lnTo>
                <a:lnTo>
                  <a:pt x="1498192" y="442802"/>
                </a:lnTo>
                <a:lnTo>
                  <a:pt x="1546400" y="436998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468937" y="5002962"/>
            <a:ext cx="1602105" cy="491490"/>
          </a:xfrm>
          <a:custGeom>
            <a:avLst/>
            <a:gdLst/>
            <a:ahLst/>
            <a:cxnLst/>
            <a:rect l="l" t="t" r="r" b="b"/>
            <a:pathLst>
              <a:path w="1602104" h="491489">
                <a:moveTo>
                  <a:pt x="0" y="262903"/>
                </a:moveTo>
                <a:lnTo>
                  <a:pt x="46632" y="271765"/>
                </a:lnTo>
                <a:lnTo>
                  <a:pt x="92821" y="278022"/>
                </a:lnTo>
                <a:lnTo>
                  <a:pt x="137679" y="278735"/>
                </a:lnTo>
                <a:lnTo>
                  <a:pt x="180321" y="270963"/>
                </a:lnTo>
                <a:lnTo>
                  <a:pt x="219859" y="251769"/>
                </a:lnTo>
                <a:lnTo>
                  <a:pt x="264084" y="188968"/>
                </a:lnTo>
                <a:lnTo>
                  <a:pt x="284292" y="143346"/>
                </a:lnTo>
                <a:lnTo>
                  <a:pt x="303460" y="95897"/>
                </a:lnTo>
                <a:lnTo>
                  <a:pt x="321762" y="52363"/>
                </a:lnTo>
                <a:lnTo>
                  <a:pt x="339372" y="18483"/>
                </a:lnTo>
                <a:lnTo>
                  <a:pt x="356461" y="0"/>
                </a:lnTo>
                <a:lnTo>
                  <a:pt x="373205" y="2652"/>
                </a:lnTo>
                <a:lnTo>
                  <a:pt x="394099" y="58833"/>
                </a:lnTo>
                <a:lnTo>
                  <a:pt x="402701" y="107044"/>
                </a:lnTo>
                <a:lnTo>
                  <a:pt x="410628" y="163773"/>
                </a:lnTo>
                <a:lnTo>
                  <a:pt x="418297" y="225353"/>
                </a:lnTo>
                <a:lnTo>
                  <a:pt x="426125" y="288112"/>
                </a:lnTo>
                <a:lnTo>
                  <a:pt x="434527" y="348380"/>
                </a:lnTo>
                <a:lnTo>
                  <a:pt x="443920" y="402487"/>
                </a:lnTo>
                <a:lnTo>
                  <a:pt x="454721" y="446764"/>
                </a:lnTo>
                <a:lnTo>
                  <a:pt x="482211" y="491144"/>
                </a:lnTo>
                <a:lnTo>
                  <a:pt x="499597" y="484974"/>
                </a:lnTo>
                <a:lnTo>
                  <a:pt x="540740" y="424132"/>
                </a:lnTo>
                <a:lnTo>
                  <a:pt x="563697" y="376988"/>
                </a:lnTo>
                <a:lnTo>
                  <a:pt x="587713" y="323715"/>
                </a:lnTo>
                <a:lnTo>
                  <a:pt x="612386" y="268077"/>
                </a:lnTo>
                <a:lnTo>
                  <a:pt x="637318" y="213837"/>
                </a:lnTo>
                <a:lnTo>
                  <a:pt x="662107" y="164762"/>
                </a:lnTo>
                <a:lnTo>
                  <a:pt x="686356" y="124613"/>
                </a:lnTo>
                <a:lnTo>
                  <a:pt x="709663" y="97157"/>
                </a:lnTo>
                <a:lnTo>
                  <a:pt x="731630" y="86156"/>
                </a:lnTo>
                <a:lnTo>
                  <a:pt x="750994" y="92366"/>
                </a:lnTo>
                <a:lnTo>
                  <a:pt x="767443" y="112233"/>
                </a:lnTo>
                <a:lnTo>
                  <a:pt x="782001" y="143061"/>
                </a:lnTo>
                <a:lnTo>
                  <a:pt x="795694" y="182151"/>
                </a:lnTo>
                <a:lnTo>
                  <a:pt x="809544" y="226807"/>
                </a:lnTo>
                <a:lnTo>
                  <a:pt x="824577" y="274329"/>
                </a:lnTo>
                <a:lnTo>
                  <a:pt x="841817" y="322020"/>
                </a:lnTo>
                <a:lnTo>
                  <a:pt x="862289" y="367183"/>
                </a:lnTo>
                <a:lnTo>
                  <a:pt x="887016" y="407120"/>
                </a:lnTo>
                <a:lnTo>
                  <a:pt x="917024" y="439134"/>
                </a:lnTo>
                <a:lnTo>
                  <a:pt x="953336" y="460526"/>
                </a:lnTo>
                <a:lnTo>
                  <a:pt x="1027794" y="479188"/>
                </a:lnTo>
                <a:lnTo>
                  <a:pt x="1069913" y="483673"/>
                </a:lnTo>
                <a:lnTo>
                  <a:pt x="1114907" y="485307"/>
                </a:lnTo>
                <a:lnTo>
                  <a:pt x="1162490" y="484376"/>
                </a:lnTo>
                <a:lnTo>
                  <a:pt x="1212375" y="481165"/>
                </a:lnTo>
                <a:lnTo>
                  <a:pt x="1264272" y="475958"/>
                </a:lnTo>
                <a:lnTo>
                  <a:pt x="1317895" y="469040"/>
                </a:lnTo>
                <a:lnTo>
                  <a:pt x="1372957" y="460697"/>
                </a:lnTo>
                <a:lnTo>
                  <a:pt x="1429168" y="451215"/>
                </a:lnTo>
                <a:lnTo>
                  <a:pt x="1486243" y="440876"/>
                </a:lnTo>
                <a:lnTo>
                  <a:pt x="1543893" y="429968"/>
                </a:lnTo>
                <a:lnTo>
                  <a:pt x="1601830" y="418775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494807" y="5485754"/>
            <a:ext cx="1630045" cy="447040"/>
          </a:xfrm>
          <a:custGeom>
            <a:avLst/>
            <a:gdLst/>
            <a:ahLst/>
            <a:cxnLst/>
            <a:rect l="l" t="t" r="r" b="b"/>
            <a:pathLst>
              <a:path w="1630045" h="447039">
                <a:moveTo>
                  <a:pt x="0" y="353495"/>
                </a:moveTo>
                <a:lnTo>
                  <a:pt x="28301" y="295280"/>
                </a:lnTo>
                <a:lnTo>
                  <a:pt x="56435" y="238485"/>
                </a:lnTo>
                <a:lnTo>
                  <a:pt x="84234" y="184531"/>
                </a:lnTo>
                <a:lnTo>
                  <a:pt x="111532" y="134837"/>
                </a:lnTo>
                <a:lnTo>
                  <a:pt x="138161" y="90826"/>
                </a:lnTo>
                <a:lnTo>
                  <a:pt x="163953" y="53916"/>
                </a:lnTo>
                <a:lnTo>
                  <a:pt x="212359" y="7082"/>
                </a:lnTo>
                <a:lnTo>
                  <a:pt x="234639" y="0"/>
                </a:lnTo>
                <a:lnTo>
                  <a:pt x="254614" y="8978"/>
                </a:lnTo>
                <a:lnTo>
                  <a:pt x="271960" y="34920"/>
                </a:lnTo>
                <a:lnTo>
                  <a:pt x="287465" y="73554"/>
                </a:lnTo>
                <a:lnTo>
                  <a:pt x="301921" y="120607"/>
                </a:lnTo>
                <a:lnTo>
                  <a:pt x="316118" y="171807"/>
                </a:lnTo>
                <a:lnTo>
                  <a:pt x="330848" y="222880"/>
                </a:lnTo>
                <a:lnTo>
                  <a:pt x="346901" y="269555"/>
                </a:lnTo>
                <a:lnTo>
                  <a:pt x="365067" y="307559"/>
                </a:lnTo>
                <a:lnTo>
                  <a:pt x="423662" y="352722"/>
                </a:lnTo>
                <a:lnTo>
                  <a:pt x="466472" y="362155"/>
                </a:lnTo>
                <a:lnTo>
                  <a:pt x="512464" y="361846"/>
                </a:lnTo>
                <a:lnTo>
                  <a:pt x="559534" y="352722"/>
                </a:lnTo>
                <a:lnTo>
                  <a:pt x="605577" y="335712"/>
                </a:lnTo>
                <a:lnTo>
                  <a:pt x="648490" y="311744"/>
                </a:lnTo>
                <a:lnTo>
                  <a:pt x="700952" y="250619"/>
                </a:lnTo>
                <a:lnTo>
                  <a:pt x="726087" y="207159"/>
                </a:lnTo>
                <a:lnTo>
                  <a:pt x="750676" y="160263"/>
                </a:lnTo>
                <a:lnTo>
                  <a:pt x="774854" y="113802"/>
                </a:lnTo>
                <a:lnTo>
                  <a:pt x="798758" y="71647"/>
                </a:lnTo>
                <a:lnTo>
                  <a:pt x="822525" y="37671"/>
                </a:lnTo>
                <a:lnTo>
                  <a:pt x="846292" y="15746"/>
                </a:lnTo>
                <a:lnTo>
                  <a:pt x="870196" y="9741"/>
                </a:lnTo>
                <a:lnTo>
                  <a:pt x="890057" y="20364"/>
                </a:lnTo>
                <a:lnTo>
                  <a:pt x="907147" y="44456"/>
                </a:lnTo>
                <a:lnTo>
                  <a:pt x="922574" y="79120"/>
                </a:lnTo>
                <a:lnTo>
                  <a:pt x="937447" y="121457"/>
                </a:lnTo>
                <a:lnTo>
                  <a:pt x="952874" y="168571"/>
                </a:lnTo>
                <a:lnTo>
                  <a:pt x="969964" y="217564"/>
                </a:lnTo>
                <a:lnTo>
                  <a:pt x="989825" y="265538"/>
                </a:lnTo>
                <a:lnTo>
                  <a:pt x="1013565" y="309595"/>
                </a:lnTo>
                <a:lnTo>
                  <a:pt x="1042294" y="346839"/>
                </a:lnTo>
                <a:lnTo>
                  <a:pt x="1077120" y="374371"/>
                </a:lnTo>
                <a:lnTo>
                  <a:pt x="1113931" y="392368"/>
                </a:lnTo>
                <a:lnTo>
                  <a:pt x="1154573" y="407103"/>
                </a:lnTo>
                <a:lnTo>
                  <a:pt x="1198663" y="418902"/>
                </a:lnTo>
                <a:lnTo>
                  <a:pt x="1245818" y="428091"/>
                </a:lnTo>
                <a:lnTo>
                  <a:pt x="1295655" y="434996"/>
                </a:lnTo>
                <a:lnTo>
                  <a:pt x="1347790" y="439944"/>
                </a:lnTo>
                <a:lnTo>
                  <a:pt x="1401842" y="443261"/>
                </a:lnTo>
                <a:lnTo>
                  <a:pt x="1457425" y="445272"/>
                </a:lnTo>
                <a:lnTo>
                  <a:pt x="1514158" y="446305"/>
                </a:lnTo>
                <a:lnTo>
                  <a:pt x="1571658" y="446686"/>
                </a:lnTo>
                <a:lnTo>
                  <a:pt x="1629540" y="446740"/>
                </a:lnTo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473700" y="3679107"/>
            <a:ext cx="1574165" cy="433070"/>
          </a:xfrm>
          <a:custGeom>
            <a:avLst/>
            <a:gdLst/>
            <a:ahLst/>
            <a:cxnLst/>
            <a:rect l="l" t="t" r="r" b="b"/>
            <a:pathLst>
              <a:path w="1574165" h="433070">
                <a:moveTo>
                  <a:pt x="0" y="376218"/>
                </a:moveTo>
                <a:lnTo>
                  <a:pt x="36366" y="340171"/>
                </a:lnTo>
                <a:lnTo>
                  <a:pt x="72832" y="304419"/>
                </a:lnTo>
                <a:lnTo>
                  <a:pt x="109498" y="269256"/>
                </a:lnTo>
                <a:lnTo>
                  <a:pt x="146462" y="234979"/>
                </a:lnTo>
                <a:lnTo>
                  <a:pt x="183825" y="201881"/>
                </a:lnTo>
                <a:lnTo>
                  <a:pt x="221685" y="170257"/>
                </a:lnTo>
                <a:lnTo>
                  <a:pt x="260143" y="140403"/>
                </a:lnTo>
                <a:lnTo>
                  <a:pt x="299298" y="112613"/>
                </a:lnTo>
                <a:lnTo>
                  <a:pt x="339250" y="87183"/>
                </a:lnTo>
                <a:lnTo>
                  <a:pt x="380097" y="64406"/>
                </a:lnTo>
                <a:lnTo>
                  <a:pt x="421941" y="44579"/>
                </a:lnTo>
                <a:lnTo>
                  <a:pt x="464880" y="27996"/>
                </a:lnTo>
                <a:lnTo>
                  <a:pt x="509014" y="14951"/>
                </a:lnTo>
                <a:lnTo>
                  <a:pt x="554442" y="5740"/>
                </a:lnTo>
                <a:lnTo>
                  <a:pt x="601265" y="658"/>
                </a:lnTo>
                <a:lnTo>
                  <a:pt x="649581" y="0"/>
                </a:lnTo>
                <a:lnTo>
                  <a:pt x="687451" y="2614"/>
                </a:lnTo>
                <a:lnTo>
                  <a:pt x="726218" y="7854"/>
                </a:lnTo>
                <a:lnTo>
                  <a:pt x="765838" y="15590"/>
                </a:lnTo>
                <a:lnTo>
                  <a:pt x="806265" y="25691"/>
                </a:lnTo>
                <a:lnTo>
                  <a:pt x="847455" y="38026"/>
                </a:lnTo>
                <a:lnTo>
                  <a:pt x="889362" y="52465"/>
                </a:lnTo>
                <a:lnTo>
                  <a:pt x="931942" y="68878"/>
                </a:lnTo>
                <a:lnTo>
                  <a:pt x="975151" y="87133"/>
                </a:lnTo>
                <a:lnTo>
                  <a:pt x="1018942" y="107102"/>
                </a:lnTo>
                <a:lnTo>
                  <a:pt x="1063272" y="128653"/>
                </a:lnTo>
                <a:lnTo>
                  <a:pt x="1108095" y="151655"/>
                </a:lnTo>
                <a:lnTo>
                  <a:pt x="1153367" y="175980"/>
                </a:lnTo>
                <a:lnTo>
                  <a:pt x="1199042" y="201495"/>
                </a:lnTo>
                <a:lnTo>
                  <a:pt x="1245077" y="228070"/>
                </a:lnTo>
                <a:lnTo>
                  <a:pt x="1291425" y="255576"/>
                </a:lnTo>
                <a:lnTo>
                  <a:pt x="1338043" y="283882"/>
                </a:lnTo>
                <a:lnTo>
                  <a:pt x="1384885" y="312857"/>
                </a:lnTo>
                <a:lnTo>
                  <a:pt x="1431907" y="342370"/>
                </a:lnTo>
                <a:lnTo>
                  <a:pt x="1479063" y="372292"/>
                </a:lnTo>
                <a:lnTo>
                  <a:pt x="1526309" y="402492"/>
                </a:lnTo>
                <a:lnTo>
                  <a:pt x="1573600" y="432840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11469" y="3960964"/>
            <a:ext cx="1515745" cy="372745"/>
          </a:xfrm>
          <a:custGeom>
            <a:avLst/>
            <a:gdLst/>
            <a:ahLst/>
            <a:cxnLst/>
            <a:rect l="l" t="t" r="r" b="b"/>
            <a:pathLst>
              <a:path w="1515745" h="372745">
                <a:moveTo>
                  <a:pt x="0" y="320855"/>
                </a:moveTo>
                <a:lnTo>
                  <a:pt x="41795" y="286420"/>
                </a:lnTo>
                <a:lnTo>
                  <a:pt x="83618" y="252370"/>
                </a:lnTo>
                <a:lnTo>
                  <a:pt x="125457" y="219052"/>
                </a:lnTo>
                <a:lnTo>
                  <a:pt x="167302" y="186812"/>
                </a:lnTo>
                <a:lnTo>
                  <a:pt x="209142" y="155998"/>
                </a:lnTo>
                <a:lnTo>
                  <a:pt x="250965" y="126955"/>
                </a:lnTo>
                <a:lnTo>
                  <a:pt x="292760" y="100031"/>
                </a:lnTo>
                <a:lnTo>
                  <a:pt x="334517" y="75572"/>
                </a:lnTo>
                <a:lnTo>
                  <a:pt x="376225" y="53925"/>
                </a:lnTo>
                <a:lnTo>
                  <a:pt x="417872" y="35436"/>
                </a:lnTo>
                <a:lnTo>
                  <a:pt x="459447" y="20453"/>
                </a:lnTo>
                <a:lnTo>
                  <a:pt x="500940" y="9321"/>
                </a:lnTo>
                <a:lnTo>
                  <a:pt x="542340" y="2388"/>
                </a:lnTo>
                <a:lnTo>
                  <a:pt x="583635" y="0"/>
                </a:lnTo>
                <a:lnTo>
                  <a:pt x="625355" y="3800"/>
                </a:lnTo>
                <a:lnTo>
                  <a:pt x="667884" y="14537"/>
                </a:lnTo>
                <a:lnTo>
                  <a:pt x="710990" y="31212"/>
                </a:lnTo>
                <a:lnTo>
                  <a:pt x="754443" y="52824"/>
                </a:lnTo>
                <a:lnTo>
                  <a:pt x="798011" y="78377"/>
                </a:lnTo>
                <a:lnTo>
                  <a:pt x="841464" y="106871"/>
                </a:lnTo>
                <a:lnTo>
                  <a:pt x="884571" y="137307"/>
                </a:lnTo>
                <a:lnTo>
                  <a:pt x="927099" y="168687"/>
                </a:lnTo>
                <a:lnTo>
                  <a:pt x="968820" y="200011"/>
                </a:lnTo>
                <a:lnTo>
                  <a:pt x="1009501" y="230283"/>
                </a:lnTo>
                <a:lnTo>
                  <a:pt x="1048912" y="258501"/>
                </a:lnTo>
                <a:lnTo>
                  <a:pt x="1086821" y="283668"/>
                </a:lnTo>
                <a:lnTo>
                  <a:pt x="1122997" y="304786"/>
                </a:lnTo>
                <a:lnTo>
                  <a:pt x="1220434" y="343243"/>
                </a:lnTo>
                <a:lnTo>
                  <a:pt x="1278113" y="358368"/>
                </a:lnTo>
                <a:lnTo>
                  <a:pt x="1331172" y="367440"/>
                </a:lnTo>
                <a:lnTo>
                  <a:pt x="1380535" y="371669"/>
                </a:lnTo>
                <a:lnTo>
                  <a:pt x="1427126" y="372267"/>
                </a:lnTo>
                <a:lnTo>
                  <a:pt x="1471870" y="370444"/>
                </a:lnTo>
                <a:lnTo>
                  <a:pt x="1515690" y="367411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59310" y="4338438"/>
            <a:ext cx="1477645" cy="267335"/>
          </a:xfrm>
          <a:custGeom>
            <a:avLst/>
            <a:gdLst/>
            <a:ahLst/>
            <a:cxnLst/>
            <a:rect l="l" t="t" r="r" b="b"/>
            <a:pathLst>
              <a:path w="1477645" h="267335">
                <a:moveTo>
                  <a:pt x="0" y="216420"/>
                </a:moveTo>
                <a:lnTo>
                  <a:pt x="53464" y="198953"/>
                </a:lnTo>
                <a:lnTo>
                  <a:pt x="106855" y="181588"/>
                </a:lnTo>
                <a:lnTo>
                  <a:pt x="160080" y="164426"/>
                </a:lnTo>
                <a:lnTo>
                  <a:pt x="213045" y="147567"/>
                </a:lnTo>
                <a:lnTo>
                  <a:pt x="265657" y="131114"/>
                </a:lnTo>
                <a:lnTo>
                  <a:pt x="317822" y="115166"/>
                </a:lnTo>
                <a:lnTo>
                  <a:pt x="369446" y="99827"/>
                </a:lnTo>
                <a:lnTo>
                  <a:pt x="420435" y="85196"/>
                </a:lnTo>
                <a:lnTo>
                  <a:pt x="470697" y="71375"/>
                </a:lnTo>
                <a:lnTo>
                  <a:pt x="520137" y="58465"/>
                </a:lnTo>
                <a:lnTo>
                  <a:pt x="568662" y="46569"/>
                </a:lnTo>
                <a:lnTo>
                  <a:pt x="616179" y="35786"/>
                </a:lnTo>
                <a:lnTo>
                  <a:pt x="662593" y="26218"/>
                </a:lnTo>
                <a:lnTo>
                  <a:pt x="707811" y="17966"/>
                </a:lnTo>
                <a:lnTo>
                  <a:pt x="751740" y="11133"/>
                </a:lnTo>
                <a:lnTo>
                  <a:pt x="794285" y="5818"/>
                </a:lnTo>
                <a:lnTo>
                  <a:pt x="835354" y="2123"/>
                </a:lnTo>
                <a:lnTo>
                  <a:pt x="874852" y="150"/>
                </a:lnTo>
                <a:lnTo>
                  <a:pt x="912687" y="0"/>
                </a:lnTo>
                <a:lnTo>
                  <a:pt x="969732" y="5091"/>
                </a:lnTo>
                <a:lnTo>
                  <a:pt x="1023795" y="17033"/>
                </a:lnTo>
                <a:lnTo>
                  <a:pt x="1074886" y="34602"/>
                </a:lnTo>
                <a:lnTo>
                  <a:pt x="1123013" y="56575"/>
                </a:lnTo>
                <a:lnTo>
                  <a:pt x="1168185" y="81728"/>
                </a:lnTo>
                <a:lnTo>
                  <a:pt x="1210411" y="108839"/>
                </a:lnTo>
                <a:lnTo>
                  <a:pt x="1249700" y="136684"/>
                </a:lnTo>
                <a:lnTo>
                  <a:pt x="1286060" y="164039"/>
                </a:lnTo>
                <a:lnTo>
                  <a:pt x="1319500" y="189682"/>
                </a:lnTo>
                <a:lnTo>
                  <a:pt x="1350029" y="212389"/>
                </a:lnTo>
                <a:lnTo>
                  <a:pt x="1377657" y="230937"/>
                </a:lnTo>
                <a:lnTo>
                  <a:pt x="1402390" y="244102"/>
                </a:lnTo>
                <a:lnTo>
                  <a:pt x="1453888" y="263919"/>
                </a:lnTo>
                <a:lnTo>
                  <a:pt x="1475407" y="266750"/>
                </a:lnTo>
                <a:lnTo>
                  <a:pt x="1477097" y="258257"/>
                </a:lnTo>
                <a:lnTo>
                  <a:pt x="1469110" y="244102"/>
                </a:lnTo>
              </a:path>
            </a:pathLst>
          </a:custGeom>
          <a:ln w="381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489575" y="2135539"/>
            <a:ext cx="1524000" cy="715645"/>
          </a:xfrm>
          <a:custGeom>
            <a:avLst/>
            <a:gdLst/>
            <a:ahLst/>
            <a:cxnLst/>
            <a:rect l="l" t="t" r="r" b="b"/>
            <a:pathLst>
              <a:path w="1524000" h="715644">
                <a:moveTo>
                  <a:pt x="0" y="540182"/>
                </a:moveTo>
                <a:lnTo>
                  <a:pt x="43880" y="570039"/>
                </a:lnTo>
                <a:lnTo>
                  <a:pt x="87713" y="599051"/>
                </a:lnTo>
                <a:lnTo>
                  <a:pt x="131382" y="626304"/>
                </a:lnTo>
                <a:lnTo>
                  <a:pt x="174773" y="650887"/>
                </a:lnTo>
                <a:lnTo>
                  <a:pt x="217772" y="671886"/>
                </a:lnTo>
                <a:lnTo>
                  <a:pt x="260263" y="688390"/>
                </a:lnTo>
                <a:lnTo>
                  <a:pt x="302132" y="699486"/>
                </a:lnTo>
                <a:lnTo>
                  <a:pt x="343263" y="704261"/>
                </a:lnTo>
                <a:lnTo>
                  <a:pt x="383543" y="701804"/>
                </a:lnTo>
                <a:lnTo>
                  <a:pt x="422856" y="691202"/>
                </a:lnTo>
                <a:lnTo>
                  <a:pt x="461087" y="671542"/>
                </a:lnTo>
                <a:lnTo>
                  <a:pt x="509496" y="621413"/>
                </a:lnTo>
                <a:lnTo>
                  <a:pt x="533418" y="584454"/>
                </a:lnTo>
                <a:lnTo>
                  <a:pt x="557113" y="541282"/>
                </a:lnTo>
                <a:lnTo>
                  <a:pt x="580550" y="493182"/>
                </a:lnTo>
                <a:lnTo>
                  <a:pt x="603701" y="441441"/>
                </a:lnTo>
                <a:lnTo>
                  <a:pt x="626537" y="387347"/>
                </a:lnTo>
                <a:lnTo>
                  <a:pt x="649026" y="332185"/>
                </a:lnTo>
                <a:lnTo>
                  <a:pt x="671141" y="277243"/>
                </a:lnTo>
                <a:lnTo>
                  <a:pt x="692852" y="223807"/>
                </a:lnTo>
                <a:lnTo>
                  <a:pt x="714129" y="173163"/>
                </a:lnTo>
                <a:lnTo>
                  <a:pt x="734942" y="126598"/>
                </a:lnTo>
                <a:lnTo>
                  <a:pt x="755263" y="85400"/>
                </a:lnTo>
                <a:lnTo>
                  <a:pt x="775062" y="50854"/>
                </a:lnTo>
                <a:lnTo>
                  <a:pt x="812975" y="6867"/>
                </a:lnTo>
                <a:lnTo>
                  <a:pt x="831030" y="0"/>
                </a:lnTo>
                <a:lnTo>
                  <a:pt x="850047" y="5441"/>
                </a:lnTo>
                <a:lnTo>
                  <a:pt x="882543" y="52018"/>
                </a:lnTo>
                <a:lnTo>
                  <a:pt x="896684" y="89822"/>
                </a:lnTo>
                <a:lnTo>
                  <a:pt x="909863" y="135082"/>
                </a:lnTo>
                <a:lnTo>
                  <a:pt x="922410" y="186133"/>
                </a:lnTo>
                <a:lnTo>
                  <a:pt x="934657" y="241309"/>
                </a:lnTo>
                <a:lnTo>
                  <a:pt x="946935" y="298944"/>
                </a:lnTo>
                <a:lnTo>
                  <a:pt x="959576" y="357373"/>
                </a:lnTo>
                <a:lnTo>
                  <a:pt x="972909" y="414929"/>
                </a:lnTo>
                <a:lnTo>
                  <a:pt x="987267" y="469947"/>
                </a:lnTo>
                <a:lnTo>
                  <a:pt x="1002981" y="520762"/>
                </a:lnTo>
                <a:lnTo>
                  <a:pt x="1020382" y="565708"/>
                </a:lnTo>
                <a:lnTo>
                  <a:pt x="1039801" y="603119"/>
                </a:lnTo>
                <a:lnTo>
                  <a:pt x="1097824" y="661754"/>
                </a:lnTo>
                <a:lnTo>
                  <a:pt x="1137199" y="684442"/>
                </a:lnTo>
                <a:lnTo>
                  <a:pt x="1179356" y="700262"/>
                </a:lnTo>
                <a:lnTo>
                  <a:pt x="1223958" y="710081"/>
                </a:lnTo>
                <a:lnTo>
                  <a:pt x="1270668" y="714770"/>
                </a:lnTo>
                <a:lnTo>
                  <a:pt x="1319147" y="715196"/>
                </a:lnTo>
                <a:lnTo>
                  <a:pt x="1369057" y="712229"/>
                </a:lnTo>
                <a:lnTo>
                  <a:pt x="1420062" y="706735"/>
                </a:lnTo>
                <a:lnTo>
                  <a:pt x="1471822" y="699586"/>
                </a:lnTo>
                <a:lnTo>
                  <a:pt x="1524000" y="691648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498960" y="2666335"/>
            <a:ext cx="1443990" cy="561975"/>
          </a:xfrm>
          <a:custGeom>
            <a:avLst/>
            <a:gdLst/>
            <a:ahLst/>
            <a:cxnLst/>
            <a:rect l="l" t="t" r="r" b="b"/>
            <a:pathLst>
              <a:path w="1443990" h="561975">
                <a:moveTo>
                  <a:pt x="0" y="501310"/>
                </a:moveTo>
                <a:lnTo>
                  <a:pt x="54632" y="494051"/>
                </a:lnTo>
                <a:lnTo>
                  <a:pt x="108934" y="486502"/>
                </a:lnTo>
                <a:lnTo>
                  <a:pt x="162577" y="478293"/>
                </a:lnTo>
                <a:lnTo>
                  <a:pt x="215231" y="469055"/>
                </a:lnTo>
                <a:lnTo>
                  <a:pt x="266566" y="458418"/>
                </a:lnTo>
                <a:lnTo>
                  <a:pt x="316252" y="446011"/>
                </a:lnTo>
                <a:lnTo>
                  <a:pt x="363960" y="431465"/>
                </a:lnTo>
                <a:lnTo>
                  <a:pt x="409360" y="414409"/>
                </a:lnTo>
                <a:lnTo>
                  <a:pt x="452122" y="394475"/>
                </a:lnTo>
                <a:lnTo>
                  <a:pt x="491916" y="371291"/>
                </a:lnTo>
                <a:lnTo>
                  <a:pt x="525261" y="343429"/>
                </a:lnTo>
                <a:lnTo>
                  <a:pt x="556026" y="306847"/>
                </a:lnTo>
                <a:lnTo>
                  <a:pt x="584489" y="264060"/>
                </a:lnTo>
                <a:lnTo>
                  <a:pt x="610928" y="217581"/>
                </a:lnTo>
                <a:lnTo>
                  <a:pt x="635620" y="169924"/>
                </a:lnTo>
                <a:lnTo>
                  <a:pt x="658845" y="123602"/>
                </a:lnTo>
                <a:lnTo>
                  <a:pt x="680879" y="81129"/>
                </a:lnTo>
                <a:lnTo>
                  <a:pt x="702000" y="45018"/>
                </a:lnTo>
                <a:lnTo>
                  <a:pt x="722488" y="17784"/>
                </a:lnTo>
                <a:lnTo>
                  <a:pt x="742619" y="1940"/>
                </a:lnTo>
                <a:lnTo>
                  <a:pt x="762671" y="0"/>
                </a:lnTo>
                <a:lnTo>
                  <a:pt x="779331" y="12577"/>
                </a:lnTo>
                <a:lnTo>
                  <a:pt x="804348" y="74183"/>
                </a:lnTo>
                <a:lnTo>
                  <a:pt x="814250" y="118650"/>
                </a:lnTo>
                <a:lnTo>
                  <a:pt x="823445" y="169187"/>
                </a:lnTo>
                <a:lnTo>
                  <a:pt x="832705" y="223512"/>
                </a:lnTo>
                <a:lnTo>
                  <a:pt x="842803" y="279345"/>
                </a:lnTo>
                <a:lnTo>
                  <a:pt x="854511" y="334405"/>
                </a:lnTo>
                <a:lnTo>
                  <a:pt x="868602" y="386413"/>
                </a:lnTo>
                <a:lnTo>
                  <a:pt x="885848" y="433086"/>
                </a:lnTo>
                <a:lnTo>
                  <a:pt x="907023" y="472146"/>
                </a:lnTo>
                <a:lnTo>
                  <a:pt x="932898" y="501310"/>
                </a:lnTo>
                <a:lnTo>
                  <a:pt x="968599" y="523531"/>
                </a:lnTo>
                <a:lnTo>
                  <a:pt x="1012263" y="539631"/>
                </a:lnTo>
                <a:lnTo>
                  <a:pt x="1061952" y="550535"/>
                </a:lnTo>
                <a:lnTo>
                  <a:pt x="1115725" y="557166"/>
                </a:lnTo>
                <a:lnTo>
                  <a:pt x="1171644" y="560450"/>
                </a:lnTo>
                <a:lnTo>
                  <a:pt x="1227767" y="561311"/>
                </a:lnTo>
                <a:lnTo>
                  <a:pt x="1282157" y="560673"/>
                </a:lnTo>
                <a:lnTo>
                  <a:pt x="1332873" y="559462"/>
                </a:lnTo>
                <a:lnTo>
                  <a:pt x="1377975" y="558601"/>
                </a:lnTo>
                <a:lnTo>
                  <a:pt x="1415524" y="559015"/>
                </a:lnTo>
                <a:lnTo>
                  <a:pt x="1443580" y="561628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568657" y="2977312"/>
            <a:ext cx="1443990" cy="640715"/>
          </a:xfrm>
          <a:custGeom>
            <a:avLst/>
            <a:gdLst/>
            <a:ahLst/>
            <a:cxnLst/>
            <a:rect l="l" t="t" r="r" b="b"/>
            <a:pathLst>
              <a:path w="1443990" h="640714">
                <a:moveTo>
                  <a:pt x="0" y="461098"/>
                </a:moveTo>
                <a:lnTo>
                  <a:pt x="942" y="462690"/>
                </a:lnTo>
                <a:lnTo>
                  <a:pt x="7539" y="466795"/>
                </a:lnTo>
                <a:lnTo>
                  <a:pt x="25446" y="475424"/>
                </a:lnTo>
                <a:lnTo>
                  <a:pt x="60316" y="490587"/>
                </a:lnTo>
                <a:lnTo>
                  <a:pt x="86521" y="506436"/>
                </a:lnTo>
                <a:lnTo>
                  <a:pt x="118915" y="531679"/>
                </a:lnTo>
                <a:lnTo>
                  <a:pt x="156022" y="561508"/>
                </a:lnTo>
                <a:lnTo>
                  <a:pt x="196364" y="591117"/>
                </a:lnTo>
                <a:lnTo>
                  <a:pt x="238465" y="615700"/>
                </a:lnTo>
                <a:lnTo>
                  <a:pt x="280849" y="630450"/>
                </a:lnTo>
                <a:lnTo>
                  <a:pt x="322040" y="630560"/>
                </a:lnTo>
                <a:lnTo>
                  <a:pt x="360560" y="611223"/>
                </a:lnTo>
                <a:lnTo>
                  <a:pt x="404034" y="551761"/>
                </a:lnTo>
                <a:lnTo>
                  <a:pt x="426627" y="506893"/>
                </a:lnTo>
                <a:lnTo>
                  <a:pt x="449524" y="454760"/>
                </a:lnTo>
                <a:lnTo>
                  <a:pt x="472528" y="397479"/>
                </a:lnTo>
                <a:lnTo>
                  <a:pt x="495437" y="337172"/>
                </a:lnTo>
                <a:lnTo>
                  <a:pt x="518053" y="275955"/>
                </a:lnTo>
                <a:lnTo>
                  <a:pt x="540177" y="215949"/>
                </a:lnTo>
                <a:lnTo>
                  <a:pt x="561609" y="159273"/>
                </a:lnTo>
                <a:lnTo>
                  <a:pt x="582151" y="108045"/>
                </a:lnTo>
                <a:lnTo>
                  <a:pt x="601602" y="64384"/>
                </a:lnTo>
                <a:lnTo>
                  <a:pt x="619763" y="30411"/>
                </a:lnTo>
                <a:lnTo>
                  <a:pt x="651420" y="0"/>
                </a:lnTo>
                <a:lnTo>
                  <a:pt x="663858" y="6673"/>
                </a:lnTo>
                <a:lnTo>
                  <a:pt x="680505" y="57706"/>
                </a:lnTo>
                <a:lnTo>
                  <a:pt x="685769" y="98197"/>
                </a:lnTo>
                <a:lnTo>
                  <a:pt x="689697" y="146091"/>
                </a:lnTo>
                <a:lnTo>
                  <a:pt x="692815" y="199454"/>
                </a:lnTo>
                <a:lnTo>
                  <a:pt x="695652" y="256352"/>
                </a:lnTo>
                <a:lnTo>
                  <a:pt x="698735" y="314850"/>
                </a:lnTo>
                <a:lnTo>
                  <a:pt x="702592" y="373014"/>
                </a:lnTo>
                <a:lnTo>
                  <a:pt x="707751" y="428909"/>
                </a:lnTo>
                <a:lnTo>
                  <a:pt x="714738" y="480601"/>
                </a:lnTo>
                <a:lnTo>
                  <a:pt x="724081" y="526157"/>
                </a:lnTo>
                <a:lnTo>
                  <a:pt x="736309" y="563640"/>
                </a:lnTo>
                <a:lnTo>
                  <a:pt x="783109" y="618372"/>
                </a:lnTo>
                <a:lnTo>
                  <a:pt x="821032" y="633812"/>
                </a:lnTo>
                <a:lnTo>
                  <a:pt x="864141" y="639819"/>
                </a:lnTo>
                <a:lnTo>
                  <a:pt x="910857" y="638776"/>
                </a:lnTo>
                <a:lnTo>
                  <a:pt x="959603" y="633067"/>
                </a:lnTo>
                <a:lnTo>
                  <a:pt x="1008802" y="625074"/>
                </a:lnTo>
                <a:lnTo>
                  <a:pt x="1056876" y="617181"/>
                </a:lnTo>
                <a:lnTo>
                  <a:pt x="1102248" y="611769"/>
                </a:lnTo>
                <a:lnTo>
                  <a:pt x="1143340" y="611223"/>
                </a:lnTo>
                <a:lnTo>
                  <a:pt x="1199182" y="615455"/>
                </a:lnTo>
                <a:lnTo>
                  <a:pt x="1251858" y="620060"/>
                </a:lnTo>
                <a:lnTo>
                  <a:pt x="1302003" y="624963"/>
                </a:lnTo>
                <a:lnTo>
                  <a:pt x="1350249" y="630088"/>
                </a:lnTo>
                <a:lnTo>
                  <a:pt x="1397231" y="635363"/>
                </a:lnTo>
                <a:lnTo>
                  <a:pt x="1443580" y="64071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497840" y="1135443"/>
            <a:ext cx="765810" cy="42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i="1">
                <a:latin typeface="Arial"/>
                <a:cs typeface="Arial"/>
              </a:rPr>
              <a:t>si</a:t>
            </a:r>
            <a:r>
              <a:rPr dirty="0" sz="1400" spc="-5" i="1">
                <a:latin typeface="Arial"/>
                <a:cs typeface="Arial"/>
              </a:rPr>
              <a:t>mp</a:t>
            </a:r>
            <a:r>
              <a:rPr dirty="0" sz="1400" i="1">
                <a:latin typeface="Arial"/>
                <a:cs typeface="Arial"/>
              </a:rPr>
              <a:t>li</a:t>
            </a:r>
            <a:r>
              <a:rPr dirty="0" sz="1400" spc="-5" i="1">
                <a:latin typeface="Arial"/>
                <a:cs typeface="Arial"/>
              </a:rPr>
              <a:t>f</a:t>
            </a:r>
            <a:r>
              <a:rPr dirty="0" sz="1400" i="1">
                <a:latin typeface="Arial"/>
                <a:cs typeface="Arial"/>
              </a:rPr>
              <a:t>i</a:t>
            </a:r>
            <a:r>
              <a:rPr dirty="0" sz="1400" spc="-5" i="1">
                <a:latin typeface="Arial"/>
                <a:cs typeface="Arial"/>
              </a:rPr>
              <a:t>e</a:t>
            </a:r>
            <a:r>
              <a:rPr dirty="0" sz="1400" i="1">
                <a:latin typeface="Arial"/>
                <a:cs typeface="Arial"/>
              </a:rPr>
              <a:t>d </a:t>
            </a:r>
            <a:r>
              <a:rPr dirty="0" sz="1400" i="1">
                <a:latin typeface="Arial"/>
                <a:cs typeface="Arial"/>
              </a:rPr>
              <a:t> DB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82587" y="2433637"/>
            <a:ext cx="1092200" cy="332105"/>
          </a:xfrm>
          <a:custGeom>
            <a:avLst/>
            <a:gdLst/>
            <a:ahLst/>
            <a:cxnLst/>
            <a:rect l="l" t="t" r="r" b="b"/>
            <a:pathLst>
              <a:path w="1092200" h="332105">
                <a:moveTo>
                  <a:pt x="0" y="238125"/>
                </a:moveTo>
                <a:lnTo>
                  <a:pt x="307975" y="296862"/>
                </a:lnTo>
                <a:lnTo>
                  <a:pt x="474662" y="0"/>
                </a:lnTo>
                <a:lnTo>
                  <a:pt x="617537" y="320674"/>
                </a:lnTo>
                <a:lnTo>
                  <a:pt x="1092200" y="3317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93700" y="2290762"/>
            <a:ext cx="1033780" cy="344805"/>
          </a:xfrm>
          <a:custGeom>
            <a:avLst/>
            <a:gdLst/>
            <a:ahLst/>
            <a:cxnLst/>
            <a:rect l="l" t="t" r="r" b="b"/>
            <a:pathLst>
              <a:path w="1033780" h="344805">
                <a:moveTo>
                  <a:pt x="0" y="273050"/>
                </a:moveTo>
                <a:lnTo>
                  <a:pt x="296863" y="261937"/>
                </a:lnTo>
                <a:lnTo>
                  <a:pt x="487363" y="0"/>
                </a:lnTo>
                <a:lnTo>
                  <a:pt x="665163" y="333374"/>
                </a:lnTo>
                <a:lnTo>
                  <a:pt x="1033460" y="344487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11337" y="5382870"/>
            <a:ext cx="849630" cy="438784"/>
          </a:xfrm>
          <a:custGeom>
            <a:avLst/>
            <a:gdLst/>
            <a:ahLst/>
            <a:cxnLst/>
            <a:rect l="l" t="t" r="r" b="b"/>
            <a:pathLst>
              <a:path w="849630" h="438785">
                <a:moveTo>
                  <a:pt x="0" y="342817"/>
                </a:moveTo>
                <a:lnTo>
                  <a:pt x="45427" y="359272"/>
                </a:lnTo>
                <a:lnTo>
                  <a:pt x="90583" y="371614"/>
                </a:lnTo>
                <a:lnTo>
                  <a:pt x="134967" y="375727"/>
                </a:lnTo>
                <a:lnTo>
                  <a:pt x="178079" y="367500"/>
                </a:lnTo>
                <a:lnTo>
                  <a:pt x="219422" y="342817"/>
                </a:lnTo>
                <a:lnTo>
                  <a:pt x="264209" y="275453"/>
                </a:lnTo>
                <a:lnTo>
                  <a:pt x="286327" y="226504"/>
                </a:lnTo>
                <a:lnTo>
                  <a:pt x="308000" y="173323"/>
                </a:lnTo>
                <a:lnTo>
                  <a:pt x="329036" y="120369"/>
                </a:lnTo>
                <a:lnTo>
                  <a:pt x="349239" y="72100"/>
                </a:lnTo>
                <a:lnTo>
                  <a:pt x="368414" y="32976"/>
                </a:lnTo>
                <a:lnTo>
                  <a:pt x="386367" y="7456"/>
                </a:lnTo>
                <a:lnTo>
                  <a:pt x="402904" y="0"/>
                </a:lnTo>
                <a:lnTo>
                  <a:pt x="417861" y="14186"/>
                </a:lnTo>
                <a:lnTo>
                  <a:pt x="443572" y="94622"/>
                </a:lnTo>
                <a:lnTo>
                  <a:pt x="454746" y="151081"/>
                </a:lnTo>
                <a:lnTo>
                  <a:pt x="465080" y="211839"/>
                </a:lnTo>
                <a:lnTo>
                  <a:pt x="474783" y="272001"/>
                </a:lnTo>
                <a:lnTo>
                  <a:pt x="484066" y="326671"/>
                </a:lnTo>
                <a:lnTo>
                  <a:pt x="493138" y="370954"/>
                </a:lnTo>
                <a:lnTo>
                  <a:pt x="502211" y="399953"/>
                </a:lnTo>
                <a:lnTo>
                  <a:pt x="520018" y="417665"/>
                </a:lnTo>
                <a:lnTo>
                  <a:pt x="534722" y="399316"/>
                </a:lnTo>
                <a:lnTo>
                  <a:pt x="549958" y="370827"/>
                </a:lnTo>
                <a:lnTo>
                  <a:pt x="569361" y="358121"/>
                </a:lnTo>
                <a:lnTo>
                  <a:pt x="593936" y="370030"/>
                </a:lnTo>
                <a:lnTo>
                  <a:pt x="621970" y="392174"/>
                </a:lnTo>
                <a:lnTo>
                  <a:pt x="653018" y="415656"/>
                </a:lnTo>
                <a:lnTo>
                  <a:pt x="686638" y="431582"/>
                </a:lnTo>
                <a:lnTo>
                  <a:pt x="723361" y="437608"/>
                </a:lnTo>
                <a:lnTo>
                  <a:pt x="763365" y="438469"/>
                </a:lnTo>
                <a:lnTo>
                  <a:pt x="805674" y="435887"/>
                </a:lnTo>
                <a:lnTo>
                  <a:pt x="849313" y="431582"/>
                </a:lnTo>
              </a:path>
            </a:pathLst>
          </a:custGeom>
          <a:ln w="5715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774825" y="4452937"/>
            <a:ext cx="938530" cy="498475"/>
          </a:xfrm>
          <a:custGeom>
            <a:avLst/>
            <a:gdLst/>
            <a:ahLst/>
            <a:cxnLst/>
            <a:rect l="l" t="t" r="r" b="b"/>
            <a:pathLst>
              <a:path w="938530" h="498475">
                <a:moveTo>
                  <a:pt x="0" y="403225"/>
                </a:moveTo>
                <a:lnTo>
                  <a:pt x="201613" y="463550"/>
                </a:lnTo>
                <a:lnTo>
                  <a:pt x="439738" y="0"/>
                </a:lnTo>
                <a:lnTo>
                  <a:pt x="569913" y="439738"/>
                </a:lnTo>
                <a:lnTo>
                  <a:pt x="628650" y="368300"/>
                </a:lnTo>
                <a:lnTo>
                  <a:pt x="676275" y="463550"/>
                </a:lnTo>
                <a:lnTo>
                  <a:pt x="938213" y="498475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136775" y="4903787"/>
            <a:ext cx="85725" cy="443230"/>
          </a:xfrm>
          <a:custGeom>
            <a:avLst/>
            <a:gdLst/>
            <a:ahLst/>
            <a:cxnLst/>
            <a:rect l="l" t="t" r="r" b="b"/>
            <a:pathLst>
              <a:path w="85725" h="443229">
                <a:moveTo>
                  <a:pt x="57150" y="85725"/>
                </a:moveTo>
                <a:lnTo>
                  <a:pt x="28575" y="85725"/>
                </a:lnTo>
                <a:lnTo>
                  <a:pt x="28575" y="442912"/>
                </a:lnTo>
                <a:lnTo>
                  <a:pt x="57150" y="442912"/>
                </a:lnTo>
                <a:lnTo>
                  <a:pt x="57150" y="85725"/>
                </a:lnTo>
                <a:close/>
              </a:path>
              <a:path w="85725" h="443229">
                <a:moveTo>
                  <a:pt x="42862" y="0"/>
                </a:moveTo>
                <a:lnTo>
                  <a:pt x="0" y="85725"/>
                </a:lnTo>
                <a:lnTo>
                  <a:pt x="85725" y="85725"/>
                </a:lnTo>
                <a:lnTo>
                  <a:pt x="428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2483802" y="4521580"/>
            <a:ext cx="765810" cy="42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i="1">
                <a:latin typeface="Arial"/>
                <a:cs typeface="Arial"/>
              </a:rPr>
              <a:t>si</a:t>
            </a:r>
            <a:r>
              <a:rPr dirty="0" sz="1400" spc="-5" i="1">
                <a:latin typeface="Arial"/>
                <a:cs typeface="Arial"/>
              </a:rPr>
              <a:t>mp</a:t>
            </a:r>
            <a:r>
              <a:rPr dirty="0" sz="1400" i="1">
                <a:latin typeface="Arial"/>
                <a:cs typeface="Arial"/>
              </a:rPr>
              <a:t>li</a:t>
            </a:r>
            <a:r>
              <a:rPr dirty="0" sz="1400" spc="-5" i="1">
                <a:latin typeface="Arial"/>
                <a:cs typeface="Arial"/>
              </a:rPr>
              <a:t>f</a:t>
            </a:r>
            <a:r>
              <a:rPr dirty="0" sz="1400" i="1">
                <a:latin typeface="Arial"/>
                <a:cs typeface="Arial"/>
              </a:rPr>
              <a:t>i</a:t>
            </a:r>
            <a:r>
              <a:rPr dirty="0" sz="1400" spc="-5" i="1">
                <a:latin typeface="Arial"/>
                <a:cs typeface="Arial"/>
              </a:rPr>
              <a:t>e</a:t>
            </a:r>
            <a:r>
              <a:rPr dirty="0" sz="1400" i="1">
                <a:latin typeface="Arial"/>
                <a:cs typeface="Arial"/>
              </a:rPr>
              <a:t>d </a:t>
            </a:r>
            <a:r>
              <a:rPr dirty="0" sz="1400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query</a:t>
            </a:r>
            <a:endParaRPr sz="14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1654175" y="2967329"/>
            <a:ext cx="570230" cy="1466850"/>
          </a:xfrm>
          <a:custGeom>
            <a:avLst/>
            <a:gdLst/>
            <a:ahLst/>
            <a:cxnLst/>
            <a:rect l="l" t="t" r="r" b="b"/>
            <a:pathLst>
              <a:path w="570230" h="1466850">
                <a:moveTo>
                  <a:pt x="82727" y="0"/>
                </a:moveTo>
                <a:lnTo>
                  <a:pt x="0" y="20345"/>
                </a:lnTo>
                <a:lnTo>
                  <a:pt x="65912" y="74320"/>
                </a:lnTo>
                <a:lnTo>
                  <a:pt x="82727" y="0"/>
                </a:lnTo>
                <a:close/>
              </a:path>
              <a:path w="570230" h="1466850">
                <a:moveTo>
                  <a:pt x="95135" y="36931"/>
                </a:moveTo>
                <a:lnTo>
                  <a:pt x="86080" y="53695"/>
                </a:lnTo>
                <a:lnTo>
                  <a:pt x="99123" y="60680"/>
                </a:lnTo>
                <a:lnTo>
                  <a:pt x="101790" y="62509"/>
                </a:lnTo>
                <a:lnTo>
                  <a:pt x="112585" y="46812"/>
                </a:lnTo>
                <a:lnTo>
                  <a:pt x="109931" y="44983"/>
                </a:lnTo>
                <a:lnTo>
                  <a:pt x="95135" y="36931"/>
                </a:lnTo>
                <a:close/>
              </a:path>
              <a:path w="570230" h="1466850">
                <a:moveTo>
                  <a:pt x="128282" y="57619"/>
                </a:moveTo>
                <a:lnTo>
                  <a:pt x="117475" y="73304"/>
                </a:lnTo>
                <a:lnTo>
                  <a:pt x="124167" y="77863"/>
                </a:lnTo>
                <a:lnTo>
                  <a:pt x="131902" y="84315"/>
                </a:lnTo>
                <a:lnTo>
                  <a:pt x="144106" y="69697"/>
                </a:lnTo>
                <a:lnTo>
                  <a:pt x="136385" y="63245"/>
                </a:lnTo>
                <a:lnTo>
                  <a:pt x="128282" y="57619"/>
                </a:lnTo>
                <a:close/>
              </a:path>
              <a:path w="570230" h="1466850">
                <a:moveTo>
                  <a:pt x="158724" y="81914"/>
                </a:moveTo>
                <a:lnTo>
                  <a:pt x="146519" y="96532"/>
                </a:lnTo>
                <a:lnTo>
                  <a:pt x="149085" y="98640"/>
                </a:lnTo>
                <a:lnTo>
                  <a:pt x="159766" y="109131"/>
                </a:lnTo>
                <a:lnTo>
                  <a:pt x="173113" y="95529"/>
                </a:lnTo>
                <a:lnTo>
                  <a:pt x="162432" y="85051"/>
                </a:lnTo>
                <a:lnTo>
                  <a:pt x="158724" y="81914"/>
                </a:lnTo>
                <a:close/>
              </a:path>
              <a:path w="570230" h="1466850">
                <a:moveTo>
                  <a:pt x="186702" y="108889"/>
                </a:moveTo>
                <a:lnTo>
                  <a:pt x="173355" y="122478"/>
                </a:lnTo>
                <a:lnTo>
                  <a:pt x="173812" y="122897"/>
                </a:lnTo>
                <a:lnTo>
                  <a:pt x="185585" y="136194"/>
                </a:lnTo>
                <a:lnTo>
                  <a:pt x="199847" y="123570"/>
                </a:lnTo>
                <a:lnTo>
                  <a:pt x="188074" y="110274"/>
                </a:lnTo>
                <a:lnTo>
                  <a:pt x="186702" y="108889"/>
                </a:lnTo>
                <a:close/>
              </a:path>
              <a:path w="570230" h="1466850">
                <a:moveTo>
                  <a:pt x="212470" y="137833"/>
                </a:moveTo>
                <a:lnTo>
                  <a:pt x="198208" y="150456"/>
                </a:lnTo>
                <a:lnTo>
                  <a:pt x="209600" y="164998"/>
                </a:lnTo>
                <a:lnTo>
                  <a:pt x="224612" y="153263"/>
                </a:lnTo>
                <a:lnTo>
                  <a:pt x="213271" y="138760"/>
                </a:lnTo>
                <a:lnTo>
                  <a:pt x="212470" y="137833"/>
                </a:lnTo>
                <a:close/>
              </a:path>
              <a:path w="570230" h="1466850">
                <a:moveTo>
                  <a:pt x="236347" y="168275"/>
                </a:moveTo>
                <a:lnTo>
                  <a:pt x="221335" y="180009"/>
                </a:lnTo>
                <a:lnTo>
                  <a:pt x="222376" y="181317"/>
                </a:lnTo>
                <a:lnTo>
                  <a:pt x="232041" y="195135"/>
                </a:lnTo>
                <a:lnTo>
                  <a:pt x="247650" y="184226"/>
                </a:lnTo>
                <a:lnTo>
                  <a:pt x="237985" y="170395"/>
                </a:lnTo>
                <a:lnTo>
                  <a:pt x="236347" y="168275"/>
                </a:lnTo>
                <a:close/>
              </a:path>
              <a:path w="570230" h="1466850">
                <a:moveTo>
                  <a:pt x="258559" y="199847"/>
                </a:moveTo>
                <a:lnTo>
                  <a:pt x="242950" y="210756"/>
                </a:lnTo>
                <a:lnTo>
                  <a:pt x="246075" y="215201"/>
                </a:lnTo>
                <a:lnTo>
                  <a:pt x="253085" y="226339"/>
                </a:lnTo>
                <a:lnTo>
                  <a:pt x="269201" y="216179"/>
                </a:lnTo>
                <a:lnTo>
                  <a:pt x="262191" y="205041"/>
                </a:lnTo>
                <a:lnTo>
                  <a:pt x="258559" y="199847"/>
                </a:lnTo>
                <a:close/>
              </a:path>
              <a:path w="570230" h="1466850">
                <a:moveTo>
                  <a:pt x="279361" y="232295"/>
                </a:moveTo>
                <a:lnTo>
                  <a:pt x="263245" y="242455"/>
                </a:lnTo>
                <a:lnTo>
                  <a:pt x="269303" y="252044"/>
                </a:lnTo>
                <a:lnTo>
                  <a:pt x="272935" y="258381"/>
                </a:lnTo>
                <a:lnTo>
                  <a:pt x="289458" y="248919"/>
                </a:lnTo>
                <a:lnTo>
                  <a:pt x="285758" y="242455"/>
                </a:lnTo>
                <a:lnTo>
                  <a:pt x="279361" y="232295"/>
                </a:lnTo>
                <a:close/>
              </a:path>
              <a:path w="570230" h="1466850">
                <a:moveTo>
                  <a:pt x="298932" y="265455"/>
                </a:moveTo>
                <a:lnTo>
                  <a:pt x="282397" y="274916"/>
                </a:lnTo>
                <a:lnTo>
                  <a:pt x="291858" y="291452"/>
                </a:lnTo>
                <a:lnTo>
                  <a:pt x="308394" y="281990"/>
                </a:lnTo>
                <a:lnTo>
                  <a:pt x="298932" y="265455"/>
                </a:lnTo>
                <a:close/>
              </a:path>
              <a:path w="570230" h="1466850">
                <a:moveTo>
                  <a:pt x="317411" y="299186"/>
                </a:moveTo>
                <a:lnTo>
                  <a:pt x="300520" y="308000"/>
                </a:lnTo>
                <a:lnTo>
                  <a:pt x="309346" y="324891"/>
                </a:lnTo>
                <a:lnTo>
                  <a:pt x="326224" y="316064"/>
                </a:lnTo>
                <a:lnTo>
                  <a:pt x="317411" y="299186"/>
                </a:lnTo>
                <a:close/>
              </a:path>
              <a:path w="570230" h="1466850">
                <a:moveTo>
                  <a:pt x="334937" y="333387"/>
                </a:moveTo>
                <a:lnTo>
                  <a:pt x="317741" y="341604"/>
                </a:lnTo>
                <a:lnTo>
                  <a:pt x="325970" y="358787"/>
                </a:lnTo>
                <a:lnTo>
                  <a:pt x="343154" y="350570"/>
                </a:lnTo>
                <a:lnTo>
                  <a:pt x="334937" y="333387"/>
                </a:lnTo>
                <a:close/>
              </a:path>
              <a:path w="570230" h="1466850">
                <a:moveTo>
                  <a:pt x="351370" y="367753"/>
                </a:moveTo>
                <a:lnTo>
                  <a:pt x="334187" y="375970"/>
                </a:lnTo>
                <a:lnTo>
                  <a:pt x="335572" y="378840"/>
                </a:lnTo>
                <a:lnTo>
                  <a:pt x="341833" y="393090"/>
                </a:lnTo>
                <a:lnTo>
                  <a:pt x="359270" y="385432"/>
                </a:lnTo>
                <a:lnTo>
                  <a:pt x="353009" y="371182"/>
                </a:lnTo>
                <a:lnTo>
                  <a:pt x="351370" y="367753"/>
                </a:lnTo>
                <a:close/>
              </a:path>
              <a:path w="570230" h="1466850">
                <a:moveTo>
                  <a:pt x="366928" y="402869"/>
                </a:moveTo>
                <a:lnTo>
                  <a:pt x="349491" y="410527"/>
                </a:lnTo>
                <a:lnTo>
                  <a:pt x="356336" y="426097"/>
                </a:lnTo>
                <a:lnTo>
                  <a:pt x="356997" y="427723"/>
                </a:lnTo>
                <a:lnTo>
                  <a:pt x="374650" y="420598"/>
                </a:lnTo>
                <a:lnTo>
                  <a:pt x="373989" y="418960"/>
                </a:lnTo>
                <a:lnTo>
                  <a:pt x="366928" y="402869"/>
                </a:lnTo>
                <a:close/>
              </a:path>
              <a:path w="570230" h="1466850">
                <a:moveTo>
                  <a:pt x="381787" y="438251"/>
                </a:moveTo>
                <a:lnTo>
                  <a:pt x="364134" y="445388"/>
                </a:lnTo>
                <a:lnTo>
                  <a:pt x="371259" y="463054"/>
                </a:lnTo>
                <a:lnTo>
                  <a:pt x="388924" y="455917"/>
                </a:lnTo>
                <a:lnTo>
                  <a:pt x="381787" y="438251"/>
                </a:lnTo>
                <a:close/>
              </a:path>
              <a:path w="570230" h="1466850">
                <a:moveTo>
                  <a:pt x="396024" y="473887"/>
                </a:moveTo>
                <a:lnTo>
                  <a:pt x="378167" y="480517"/>
                </a:lnTo>
                <a:lnTo>
                  <a:pt x="384797" y="498373"/>
                </a:lnTo>
                <a:lnTo>
                  <a:pt x="402653" y="491743"/>
                </a:lnTo>
                <a:lnTo>
                  <a:pt x="396024" y="473887"/>
                </a:lnTo>
                <a:close/>
              </a:path>
              <a:path w="570230" h="1466850">
                <a:moveTo>
                  <a:pt x="409295" y="509600"/>
                </a:moveTo>
                <a:lnTo>
                  <a:pt x="391439" y="516229"/>
                </a:lnTo>
                <a:lnTo>
                  <a:pt x="395541" y="527253"/>
                </a:lnTo>
                <a:lnTo>
                  <a:pt x="397814" y="533920"/>
                </a:lnTo>
                <a:lnTo>
                  <a:pt x="415836" y="527761"/>
                </a:lnTo>
                <a:lnTo>
                  <a:pt x="413562" y="521093"/>
                </a:lnTo>
                <a:lnTo>
                  <a:pt x="409295" y="509600"/>
                </a:lnTo>
                <a:close/>
              </a:path>
              <a:path w="570230" h="1466850">
                <a:moveTo>
                  <a:pt x="421995" y="545782"/>
                </a:moveTo>
                <a:lnTo>
                  <a:pt x="403974" y="551941"/>
                </a:lnTo>
                <a:lnTo>
                  <a:pt x="410133" y="569963"/>
                </a:lnTo>
                <a:lnTo>
                  <a:pt x="428167" y="563803"/>
                </a:lnTo>
                <a:lnTo>
                  <a:pt x="421995" y="545782"/>
                </a:lnTo>
                <a:close/>
              </a:path>
              <a:path w="570230" h="1466850">
                <a:moveTo>
                  <a:pt x="434225" y="582117"/>
                </a:moveTo>
                <a:lnTo>
                  <a:pt x="416051" y="587819"/>
                </a:lnTo>
                <a:lnTo>
                  <a:pt x="421754" y="606005"/>
                </a:lnTo>
                <a:lnTo>
                  <a:pt x="439927" y="600290"/>
                </a:lnTo>
                <a:lnTo>
                  <a:pt x="434225" y="582117"/>
                </a:lnTo>
                <a:close/>
              </a:path>
              <a:path w="570230" h="1466850">
                <a:moveTo>
                  <a:pt x="445630" y="618464"/>
                </a:moveTo>
                <a:lnTo>
                  <a:pt x="427456" y="624179"/>
                </a:lnTo>
                <a:lnTo>
                  <a:pt x="431292" y="636384"/>
                </a:lnTo>
                <a:lnTo>
                  <a:pt x="432955" y="642175"/>
                </a:lnTo>
                <a:lnTo>
                  <a:pt x="451256" y="636904"/>
                </a:lnTo>
                <a:lnTo>
                  <a:pt x="449605" y="631126"/>
                </a:lnTo>
                <a:lnTo>
                  <a:pt x="445630" y="618464"/>
                </a:lnTo>
                <a:close/>
              </a:path>
              <a:path w="570230" h="1466850">
                <a:moveTo>
                  <a:pt x="456526" y="655218"/>
                </a:moveTo>
                <a:lnTo>
                  <a:pt x="438213" y="660476"/>
                </a:lnTo>
                <a:lnTo>
                  <a:pt x="443483" y="678789"/>
                </a:lnTo>
                <a:lnTo>
                  <a:pt x="461784" y="673531"/>
                </a:lnTo>
                <a:lnTo>
                  <a:pt x="456526" y="655218"/>
                </a:lnTo>
                <a:close/>
              </a:path>
              <a:path w="570230" h="1466850">
                <a:moveTo>
                  <a:pt x="467029" y="692073"/>
                </a:moveTo>
                <a:lnTo>
                  <a:pt x="448602" y="696899"/>
                </a:lnTo>
                <a:lnTo>
                  <a:pt x="453440" y="715327"/>
                </a:lnTo>
                <a:lnTo>
                  <a:pt x="471868" y="710501"/>
                </a:lnTo>
                <a:lnTo>
                  <a:pt x="467029" y="692073"/>
                </a:lnTo>
                <a:close/>
              </a:path>
              <a:path w="570230" h="1466850">
                <a:moveTo>
                  <a:pt x="476707" y="728929"/>
                </a:moveTo>
                <a:lnTo>
                  <a:pt x="458279" y="733755"/>
                </a:lnTo>
                <a:lnTo>
                  <a:pt x="463105" y="752182"/>
                </a:lnTo>
                <a:lnTo>
                  <a:pt x="481533" y="747356"/>
                </a:lnTo>
                <a:lnTo>
                  <a:pt x="476707" y="728929"/>
                </a:lnTo>
                <a:close/>
              </a:path>
              <a:path w="570230" h="1466850">
                <a:moveTo>
                  <a:pt x="486016" y="766089"/>
                </a:moveTo>
                <a:lnTo>
                  <a:pt x="467474" y="770496"/>
                </a:lnTo>
                <a:lnTo>
                  <a:pt x="471893" y="789038"/>
                </a:lnTo>
                <a:lnTo>
                  <a:pt x="490423" y="784618"/>
                </a:lnTo>
                <a:lnTo>
                  <a:pt x="486016" y="766089"/>
                </a:lnTo>
                <a:close/>
              </a:path>
              <a:path w="570230" h="1466850">
                <a:moveTo>
                  <a:pt x="494842" y="803147"/>
                </a:moveTo>
                <a:lnTo>
                  <a:pt x="476313" y="807567"/>
                </a:lnTo>
                <a:lnTo>
                  <a:pt x="477519" y="812609"/>
                </a:lnTo>
                <a:lnTo>
                  <a:pt x="480212" y="825880"/>
                </a:lnTo>
                <a:lnTo>
                  <a:pt x="498881" y="822096"/>
                </a:lnTo>
                <a:lnTo>
                  <a:pt x="496188" y="808812"/>
                </a:lnTo>
                <a:lnTo>
                  <a:pt x="494842" y="803147"/>
                </a:lnTo>
                <a:close/>
              </a:path>
              <a:path w="570230" h="1466850">
                <a:moveTo>
                  <a:pt x="502678" y="840752"/>
                </a:moveTo>
                <a:lnTo>
                  <a:pt x="484009" y="844549"/>
                </a:lnTo>
                <a:lnTo>
                  <a:pt x="487806" y="863218"/>
                </a:lnTo>
                <a:lnTo>
                  <a:pt x="506475" y="859421"/>
                </a:lnTo>
                <a:lnTo>
                  <a:pt x="502678" y="840752"/>
                </a:lnTo>
                <a:close/>
              </a:path>
              <a:path w="570230" h="1466850">
                <a:moveTo>
                  <a:pt x="510273" y="878090"/>
                </a:moveTo>
                <a:lnTo>
                  <a:pt x="491604" y="881887"/>
                </a:lnTo>
                <a:lnTo>
                  <a:pt x="495401" y="900556"/>
                </a:lnTo>
                <a:lnTo>
                  <a:pt x="514070" y="896759"/>
                </a:lnTo>
                <a:lnTo>
                  <a:pt x="510273" y="878090"/>
                </a:lnTo>
                <a:close/>
              </a:path>
              <a:path w="570230" h="1466850">
                <a:moveTo>
                  <a:pt x="517867" y="915428"/>
                </a:moveTo>
                <a:lnTo>
                  <a:pt x="499198" y="919225"/>
                </a:lnTo>
                <a:lnTo>
                  <a:pt x="502818" y="937018"/>
                </a:lnTo>
                <a:lnTo>
                  <a:pt x="502894" y="937488"/>
                </a:lnTo>
                <a:lnTo>
                  <a:pt x="521716" y="934504"/>
                </a:lnTo>
                <a:lnTo>
                  <a:pt x="521639" y="934034"/>
                </a:lnTo>
                <a:lnTo>
                  <a:pt x="517867" y="915428"/>
                </a:lnTo>
                <a:close/>
              </a:path>
              <a:path w="570230" h="1466850">
                <a:moveTo>
                  <a:pt x="524687" y="953325"/>
                </a:moveTo>
                <a:lnTo>
                  <a:pt x="505879" y="956309"/>
                </a:lnTo>
                <a:lnTo>
                  <a:pt x="508863" y="975118"/>
                </a:lnTo>
                <a:lnTo>
                  <a:pt x="527672" y="972134"/>
                </a:lnTo>
                <a:lnTo>
                  <a:pt x="524687" y="953325"/>
                </a:lnTo>
                <a:close/>
              </a:path>
              <a:path w="570230" h="1466850">
                <a:moveTo>
                  <a:pt x="530656" y="990955"/>
                </a:moveTo>
                <a:lnTo>
                  <a:pt x="511848" y="993940"/>
                </a:lnTo>
                <a:lnTo>
                  <a:pt x="514819" y="1012748"/>
                </a:lnTo>
                <a:lnTo>
                  <a:pt x="533641" y="1009764"/>
                </a:lnTo>
                <a:lnTo>
                  <a:pt x="530656" y="990955"/>
                </a:lnTo>
                <a:close/>
              </a:path>
              <a:path w="570230" h="1466850">
                <a:moveTo>
                  <a:pt x="536625" y="1028585"/>
                </a:moveTo>
                <a:lnTo>
                  <a:pt x="517804" y="1031570"/>
                </a:lnTo>
                <a:lnTo>
                  <a:pt x="520788" y="1050378"/>
                </a:lnTo>
                <a:lnTo>
                  <a:pt x="539610" y="1047394"/>
                </a:lnTo>
                <a:lnTo>
                  <a:pt x="536625" y="1028585"/>
                </a:lnTo>
                <a:close/>
              </a:path>
              <a:path w="570230" h="1466850">
                <a:moveTo>
                  <a:pt x="542505" y="1066647"/>
                </a:moveTo>
                <a:lnTo>
                  <a:pt x="523582" y="1068806"/>
                </a:lnTo>
                <a:lnTo>
                  <a:pt x="525741" y="1087729"/>
                </a:lnTo>
                <a:lnTo>
                  <a:pt x="544664" y="1085570"/>
                </a:lnTo>
                <a:lnTo>
                  <a:pt x="542505" y="1066647"/>
                </a:lnTo>
                <a:close/>
              </a:path>
              <a:path w="570230" h="1466850">
                <a:moveTo>
                  <a:pt x="546836" y="1104493"/>
                </a:moveTo>
                <a:lnTo>
                  <a:pt x="527913" y="1106665"/>
                </a:lnTo>
                <a:lnTo>
                  <a:pt x="530072" y="1125588"/>
                </a:lnTo>
                <a:lnTo>
                  <a:pt x="548995" y="1123416"/>
                </a:lnTo>
                <a:lnTo>
                  <a:pt x="546836" y="1104493"/>
                </a:lnTo>
                <a:close/>
              </a:path>
              <a:path w="570230" h="1466850">
                <a:moveTo>
                  <a:pt x="551167" y="1142352"/>
                </a:moveTo>
                <a:lnTo>
                  <a:pt x="532231" y="1144511"/>
                </a:lnTo>
                <a:lnTo>
                  <a:pt x="534403" y="1163434"/>
                </a:lnTo>
                <a:lnTo>
                  <a:pt x="553326" y="1161275"/>
                </a:lnTo>
                <a:lnTo>
                  <a:pt x="551167" y="1142352"/>
                </a:lnTo>
                <a:close/>
              </a:path>
              <a:path w="570230" h="1466850">
                <a:moveTo>
                  <a:pt x="555485" y="1180198"/>
                </a:moveTo>
                <a:lnTo>
                  <a:pt x="536562" y="1182369"/>
                </a:lnTo>
                <a:lnTo>
                  <a:pt x="538302" y="1197470"/>
                </a:lnTo>
                <a:lnTo>
                  <a:pt x="538543" y="1200886"/>
                </a:lnTo>
                <a:lnTo>
                  <a:pt x="557542" y="1199565"/>
                </a:lnTo>
                <a:lnTo>
                  <a:pt x="557301" y="1196149"/>
                </a:lnTo>
                <a:lnTo>
                  <a:pt x="555485" y="1180198"/>
                </a:lnTo>
                <a:close/>
              </a:path>
              <a:path w="570230" h="1466850">
                <a:moveTo>
                  <a:pt x="558863" y="1218564"/>
                </a:moveTo>
                <a:lnTo>
                  <a:pt x="539864" y="1219885"/>
                </a:lnTo>
                <a:lnTo>
                  <a:pt x="541185" y="1238897"/>
                </a:lnTo>
                <a:lnTo>
                  <a:pt x="560197" y="1237564"/>
                </a:lnTo>
                <a:lnTo>
                  <a:pt x="558863" y="1218564"/>
                </a:lnTo>
                <a:close/>
              </a:path>
              <a:path w="570230" h="1466850">
                <a:moveTo>
                  <a:pt x="561517" y="1256576"/>
                </a:moveTo>
                <a:lnTo>
                  <a:pt x="542518" y="1257896"/>
                </a:lnTo>
                <a:lnTo>
                  <a:pt x="543839" y="1276908"/>
                </a:lnTo>
                <a:lnTo>
                  <a:pt x="562838" y="1275575"/>
                </a:lnTo>
                <a:lnTo>
                  <a:pt x="561517" y="1256576"/>
                </a:lnTo>
                <a:close/>
              </a:path>
              <a:path w="570230" h="1466850">
                <a:moveTo>
                  <a:pt x="564172" y="1294587"/>
                </a:moveTo>
                <a:lnTo>
                  <a:pt x="545160" y="1295907"/>
                </a:lnTo>
                <a:lnTo>
                  <a:pt x="546493" y="1314907"/>
                </a:lnTo>
                <a:lnTo>
                  <a:pt x="565492" y="1313586"/>
                </a:lnTo>
                <a:lnTo>
                  <a:pt x="564172" y="1294587"/>
                </a:lnTo>
                <a:close/>
              </a:path>
              <a:path w="570230" h="1466850">
                <a:moveTo>
                  <a:pt x="566762" y="1332915"/>
                </a:moveTo>
                <a:lnTo>
                  <a:pt x="547725" y="1333588"/>
                </a:lnTo>
                <a:lnTo>
                  <a:pt x="548411" y="1352626"/>
                </a:lnTo>
                <a:lnTo>
                  <a:pt x="567448" y="1351953"/>
                </a:lnTo>
                <a:lnTo>
                  <a:pt x="566762" y="1332915"/>
                </a:lnTo>
                <a:close/>
              </a:path>
              <a:path w="570230" h="1466850">
                <a:moveTo>
                  <a:pt x="568121" y="1370990"/>
                </a:moveTo>
                <a:lnTo>
                  <a:pt x="549084" y="1371676"/>
                </a:lnTo>
                <a:lnTo>
                  <a:pt x="549757" y="1390713"/>
                </a:lnTo>
                <a:lnTo>
                  <a:pt x="568794" y="1390027"/>
                </a:lnTo>
                <a:lnTo>
                  <a:pt x="568121" y="1370990"/>
                </a:lnTo>
                <a:close/>
              </a:path>
              <a:path w="570230" h="1466850">
                <a:moveTo>
                  <a:pt x="569226" y="1409293"/>
                </a:moveTo>
                <a:lnTo>
                  <a:pt x="550176" y="1409522"/>
                </a:lnTo>
                <a:lnTo>
                  <a:pt x="550405" y="1428572"/>
                </a:lnTo>
                <a:lnTo>
                  <a:pt x="569455" y="1428343"/>
                </a:lnTo>
                <a:lnTo>
                  <a:pt x="569226" y="1409293"/>
                </a:lnTo>
                <a:close/>
              </a:path>
              <a:path w="570230" h="1466850">
                <a:moveTo>
                  <a:pt x="569683" y="1447393"/>
                </a:moveTo>
                <a:lnTo>
                  <a:pt x="550633" y="1447622"/>
                </a:lnTo>
                <a:lnTo>
                  <a:pt x="550862" y="1466672"/>
                </a:lnTo>
                <a:lnTo>
                  <a:pt x="569912" y="1466443"/>
                </a:lnTo>
                <a:lnTo>
                  <a:pt x="569683" y="1447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643062" y="2684754"/>
            <a:ext cx="570230" cy="1466850"/>
          </a:xfrm>
          <a:custGeom>
            <a:avLst/>
            <a:gdLst/>
            <a:ahLst/>
            <a:cxnLst/>
            <a:rect l="l" t="t" r="r" b="b"/>
            <a:pathLst>
              <a:path w="570230" h="1466850">
                <a:moveTo>
                  <a:pt x="82727" y="0"/>
                </a:moveTo>
                <a:lnTo>
                  <a:pt x="0" y="20345"/>
                </a:lnTo>
                <a:lnTo>
                  <a:pt x="65912" y="74320"/>
                </a:lnTo>
                <a:lnTo>
                  <a:pt x="82727" y="0"/>
                </a:lnTo>
                <a:close/>
              </a:path>
              <a:path w="570230" h="1466850">
                <a:moveTo>
                  <a:pt x="95135" y="36931"/>
                </a:moveTo>
                <a:lnTo>
                  <a:pt x="86080" y="53695"/>
                </a:lnTo>
                <a:lnTo>
                  <a:pt x="99123" y="60680"/>
                </a:lnTo>
                <a:lnTo>
                  <a:pt x="101790" y="62509"/>
                </a:lnTo>
                <a:lnTo>
                  <a:pt x="112585" y="46812"/>
                </a:lnTo>
                <a:lnTo>
                  <a:pt x="109931" y="44983"/>
                </a:lnTo>
                <a:lnTo>
                  <a:pt x="95135" y="36931"/>
                </a:lnTo>
                <a:close/>
              </a:path>
              <a:path w="570230" h="1466850">
                <a:moveTo>
                  <a:pt x="128282" y="57619"/>
                </a:moveTo>
                <a:lnTo>
                  <a:pt x="117475" y="73304"/>
                </a:lnTo>
                <a:lnTo>
                  <a:pt x="124167" y="77863"/>
                </a:lnTo>
                <a:lnTo>
                  <a:pt x="131902" y="84315"/>
                </a:lnTo>
                <a:lnTo>
                  <a:pt x="144106" y="69697"/>
                </a:lnTo>
                <a:lnTo>
                  <a:pt x="136372" y="63245"/>
                </a:lnTo>
                <a:lnTo>
                  <a:pt x="128282" y="57619"/>
                </a:lnTo>
                <a:close/>
              </a:path>
              <a:path w="570230" h="1466850">
                <a:moveTo>
                  <a:pt x="158724" y="81914"/>
                </a:moveTo>
                <a:lnTo>
                  <a:pt x="146519" y="96532"/>
                </a:lnTo>
                <a:lnTo>
                  <a:pt x="149085" y="98640"/>
                </a:lnTo>
                <a:lnTo>
                  <a:pt x="159766" y="109131"/>
                </a:lnTo>
                <a:lnTo>
                  <a:pt x="173113" y="95529"/>
                </a:lnTo>
                <a:lnTo>
                  <a:pt x="162432" y="85051"/>
                </a:lnTo>
                <a:lnTo>
                  <a:pt x="158724" y="81914"/>
                </a:lnTo>
                <a:close/>
              </a:path>
              <a:path w="570230" h="1466850">
                <a:moveTo>
                  <a:pt x="186702" y="108889"/>
                </a:moveTo>
                <a:lnTo>
                  <a:pt x="173355" y="122478"/>
                </a:lnTo>
                <a:lnTo>
                  <a:pt x="173812" y="122897"/>
                </a:lnTo>
                <a:lnTo>
                  <a:pt x="185585" y="136194"/>
                </a:lnTo>
                <a:lnTo>
                  <a:pt x="199847" y="123570"/>
                </a:lnTo>
                <a:lnTo>
                  <a:pt x="188074" y="110274"/>
                </a:lnTo>
                <a:lnTo>
                  <a:pt x="186702" y="108889"/>
                </a:lnTo>
                <a:close/>
              </a:path>
              <a:path w="570230" h="1466850">
                <a:moveTo>
                  <a:pt x="212470" y="137833"/>
                </a:moveTo>
                <a:lnTo>
                  <a:pt x="198208" y="150456"/>
                </a:lnTo>
                <a:lnTo>
                  <a:pt x="209600" y="164998"/>
                </a:lnTo>
                <a:lnTo>
                  <a:pt x="224612" y="153263"/>
                </a:lnTo>
                <a:lnTo>
                  <a:pt x="213271" y="138760"/>
                </a:lnTo>
                <a:lnTo>
                  <a:pt x="212470" y="137833"/>
                </a:lnTo>
                <a:close/>
              </a:path>
              <a:path w="570230" h="1466850">
                <a:moveTo>
                  <a:pt x="236347" y="168275"/>
                </a:moveTo>
                <a:lnTo>
                  <a:pt x="221335" y="180009"/>
                </a:lnTo>
                <a:lnTo>
                  <a:pt x="222376" y="181317"/>
                </a:lnTo>
                <a:lnTo>
                  <a:pt x="232041" y="195135"/>
                </a:lnTo>
                <a:lnTo>
                  <a:pt x="247650" y="184226"/>
                </a:lnTo>
                <a:lnTo>
                  <a:pt x="237985" y="170395"/>
                </a:lnTo>
                <a:lnTo>
                  <a:pt x="236347" y="168275"/>
                </a:lnTo>
                <a:close/>
              </a:path>
              <a:path w="570230" h="1466850">
                <a:moveTo>
                  <a:pt x="258559" y="199847"/>
                </a:moveTo>
                <a:lnTo>
                  <a:pt x="242950" y="210756"/>
                </a:lnTo>
                <a:lnTo>
                  <a:pt x="246075" y="215201"/>
                </a:lnTo>
                <a:lnTo>
                  <a:pt x="253085" y="226339"/>
                </a:lnTo>
                <a:lnTo>
                  <a:pt x="269201" y="216179"/>
                </a:lnTo>
                <a:lnTo>
                  <a:pt x="262191" y="205041"/>
                </a:lnTo>
                <a:lnTo>
                  <a:pt x="258559" y="199847"/>
                </a:lnTo>
                <a:close/>
              </a:path>
              <a:path w="570230" h="1466850">
                <a:moveTo>
                  <a:pt x="279361" y="232295"/>
                </a:moveTo>
                <a:lnTo>
                  <a:pt x="263245" y="242455"/>
                </a:lnTo>
                <a:lnTo>
                  <a:pt x="269303" y="252044"/>
                </a:lnTo>
                <a:lnTo>
                  <a:pt x="272935" y="258381"/>
                </a:lnTo>
                <a:lnTo>
                  <a:pt x="289458" y="248919"/>
                </a:lnTo>
                <a:lnTo>
                  <a:pt x="285758" y="242455"/>
                </a:lnTo>
                <a:lnTo>
                  <a:pt x="279361" y="232295"/>
                </a:lnTo>
                <a:close/>
              </a:path>
              <a:path w="570230" h="1466850">
                <a:moveTo>
                  <a:pt x="298932" y="265455"/>
                </a:moveTo>
                <a:lnTo>
                  <a:pt x="282397" y="274916"/>
                </a:lnTo>
                <a:lnTo>
                  <a:pt x="291858" y="291452"/>
                </a:lnTo>
                <a:lnTo>
                  <a:pt x="308394" y="281990"/>
                </a:lnTo>
                <a:lnTo>
                  <a:pt x="298932" y="265455"/>
                </a:lnTo>
                <a:close/>
              </a:path>
              <a:path w="570230" h="1466850">
                <a:moveTo>
                  <a:pt x="317411" y="299186"/>
                </a:moveTo>
                <a:lnTo>
                  <a:pt x="300520" y="308000"/>
                </a:lnTo>
                <a:lnTo>
                  <a:pt x="309346" y="324891"/>
                </a:lnTo>
                <a:lnTo>
                  <a:pt x="326224" y="316064"/>
                </a:lnTo>
                <a:lnTo>
                  <a:pt x="317411" y="299186"/>
                </a:lnTo>
                <a:close/>
              </a:path>
              <a:path w="570230" h="1466850">
                <a:moveTo>
                  <a:pt x="334937" y="333387"/>
                </a:moveTo>
                <a:lnTo>
                  <a:pt x="317741" y="341604"/>
                </a:lnTo>
                <a:lnTo>
                  <a:pt x="325970" y="358787"/>
                </a:lnTo>
                <a:lnTo>
                  <a:pt x="343154" y="350570"/>
                </a:lnTo>
                <a:lnTo>
                  <a:pt x="334937" y="333387"/>
                </a:lnTo>
                <a:close/>
              </a:path>
              <a:path w="570230" h="1466850">
                <a:moveTo>
                  <a:pt x="351370" y="367753"/>
                </a:moveTo>
                <a:lnTo>
                  <a:pt x="334187" y="375970"/>
                </a:lnTo>
                <a:lnTo>
                  <a:pt x="335572" y="378840"/>
                </a:lnTo>
                <a:lnTo>
                  <a:pt x="341820" y="393090"/>
                </a:lnTo>
                <a:lnTo>
                  <a:pt x="359270" y="385432"/>
                </a:lnTo>
                <a:lnTo>
                  <a:pt x="353009" y="371182"/>
                </a:lnTo>
                <a:lnTo>
                  <a:pt x="351370" y="367753"/>
                </a:lnTo>
                <a:close/>
              </a:path>
              <a:path w="570230" h="1466850">
                <a:moveTo>
                  <a:pt x="366928" y="402869"/>
                </a:moveTo>
                <a:lnTo>
                  <a:pt x="349491" y="410527"/>
                </a:lnTo>
                <a:lnTo>
                  <a:pt x="356336" y="426097"/>
                </a:lnTo>
                <a:lnTo>
                  <a:pt x="356997" y="427723"/>
                </a:lnTo>
                <a:lnTo>
                  <a:pt x="374650" y="420598"/>
                </a:lnTo>
                <a:lnTo>
                  <a:pt x="373989" y="418960"/>
                </a:lnTo>
                <a:lnTo>
                  <a:pt x="366928" y="402869"/>
                </a:lnTo>
                <a:close/>
              </a:path>
              <a:path w="570230" h="1466850">
                <a:moveTo>
                  <a:pt x="381787" y="438251"/>
                </a:moveTo>
                <a:lnTo>
                  <a:pt x="364121" y="445388"/>
                </a:lnTo>
                <a:lnTo>
                  <a:pt x="371259" y="463054"/>
                </a:lnTo>
                <a:lnTo>
                  <a:pt x="388924" y="455917"/>
                </a:lnTo>
                <a:lnTo>
                  <a:pt x="381787" y="438251"/>
                </a:lnTo>
                <a:close/>
              </a:path>
              <a:path w="570230" h="1466850">
                <a:moveTo>
                  <a:pt x="396024" y="473887"/>
                </a:moveTo>
                <a:lnTo>
                  <a:pt x="378167" y="480517"/>
                </a:lnTo>
                <a:lnTo>
                  <a:pt x="384797" y="498373"/>
                </a:lnTo>
                <a:lnTo>
                  <a:pt x="402653" y="491743"/>
                </a:lnTo>
                <a:lnTo>
                  <a:pt x="396024" y="473887"/>
                </a:lnTo>
                <a:close/>
              </a:path>
              <a:path w="570230" h="1466850">
                <a:moveTo>
                  <a:pt x="409295" y="509600"/>
                </a:moveTo>
                <a:lnTo>
                  <a:pt x="391439" y="516229"/>
                </a:lnTo>
                <a:lnTo>
                  <a:pt x="395528" y="527253"/>
                </a:lnTo>
                <a:lnTo>
                  <a:pt x="397814" y="533920"/>
                </a:lnTo>
                <a:lnTo>
                  <a:pt x="415836" y="527761"/>
                </a:lnTo>
                <a:lnTo>
                  <a:pt x="413562" y="521093"/>
                </a:lnTo>
                <a:lnTo>
                  <a:pt x="409295" y="509600"/>
                </a:lnTo>
                <a:close/>
              </a:path>
              <a:path w="570230" h="1466850">
                <a:moveTo>
                  <a:pt x="421995" y="545782"/>
                </a:moveTo>
                <a:lnTo>
                  <a:pt x="403974" y="551941"/>
                </a:lnTo>
                <a:lnTo>
                  <a:pt x="410133" y="569963"/>
                </a:lnTo>
                <a:lnTo>
                  <a:pt x="428167" y="563803"/>
                </a:lnTo>
                <a:lnTo>
                  <a:pt x="421995" y="545782"/>
                </a:lnTo>
                <a:close/>
              </a:path>
              <a:path w="570230" h="1466850">
                <a:moveTo>
                  <a:pt x="434225" y="582117"/>
                </a:moveTo>
                <a:lnTo>
                  <a:pt x="416051" y="587819"/>
                </a:lnTo>
                <a:lnTo>
                  <a:pt x="421754" y="606005"/>
                </a:lnTo>
                <a:lnTo>
                  <a:pt x="439927" y="600290"/>
                </a:lnTo>
                <a:lnTo>
                  <a:pt x="434225" y="582117"/>
                </a:lnTo>
                <a:close/>
              </a:path>
              <a:path w="570230" h="1466850">
                <a:moveTo>
                  <a:pt x="445630" y="618477"/>
                </a:moveTo>
                <a:lnTo>
                  <a:pt x="427456" y="624179"/>
                </a:lnTo>
                <a:lnTo>
                  <a:pt x="431292" y="636384"/>
                </a:lnTo>
                <a:lnTo>
                  <a:pt x="432955" y="642175"/>
                </a:lnTo>
                <a:lnTo>
                  <a:pt x="451269" y="636904"/>
                </a:lnTo>
                <a:lnTo>
                  <a:pt x="449592" y="631126"/>
                </a:lnTo>
                <a:lnTo>
                  <a:pt x="445630" y="618477"/>
                </a:lnTo>
                <a:close/>
              </a:path>
              <a:path w="570230" h="1466850">
                <a:moveTo>
                  <a:pt x="456526" y="655218"/>
                </a:moveTo>
                <a:lnTo>
                  <a:pt x="438213" y="660476"/>
                </a:lnTo>
                <a:lnTo>
                  <a:pt x="443483" y="678789"/>
                </a:lnTo>
                <a:lnTo>
                  <a:pt x="461784" y="673531"/>
                </a:lnTo>
                <a:lnTo>
                  <a:pt x="456526" y="655218"/>
                </a:lnTo>
                <a:close/>
              </a:path>
              <a:path w="570230" h="1466850">
                <a:moveTo>
                  <a:pt x="467029" y="692073"/>
                </a:moveTo>
                <a:lnTo>
                  <a:pt x="448602" y="696899"/>
                </a:lnTo>
                <a:lnTo>
                  <a:pt x="453440" y="715327"/>
                </a:lnTo>
                <a:lnTo>
                  <a:pt x="471868" y="710501"/>
                </a:lnTo>
                <a:lnTo>
                  <a:pt x="467029" y="692073"/>
                </a:lnTo>
                <a:close/>
              </a:path>
              <a:path w="570230" h="1466850">
                <a:moveTo>
                  <a:pt x="476694" y="728929"/>
                </a:moveTo>
                <a:lnTo>
                  <a:pt x="458279" y="733755"/>
                </a:lnTo>
                <a:lnTo>
                  <a:pt x="463105" y="752182"/>
                </a:lnTo>
                <a:lnTo>
                  <a:pt x="481533" y="747356"/>
                </a:lnTo>
                <a:lnTo>
                  <a:pt x="476694" y="728929"/>
                </a:lnTo>
                <a:close/>
              </a:path>
              <a:path w="570230" h="1466850">
                <a:moveTo>
                  <a:pt x="486016" y="766089"/>
                </a:moveTo>
                <a:lnTo>
                  <a:pt x="467474" y="770508"/>
                </a:lnTo>
                <a:lnTo>
                  <a:pt x="471893" y="789038"/>
                </a:lnTo>
                <a:lnTo>
                  <a:pt x="490423" y="784618"/>
                </a:lnTo>
                <a:lnTo>
                  <a:pt x="486016" y="766089"/>
                </a:lnTo>
                <a:close/>
              </a:path>
              <a:path w="570230" h="1466850">
                <a:moveTo>
                  <a:pt x="494842" y="803147"/>
                </a:moveTo>
                <a:lnTo>
                  <a:pt x="476313" y="807567"/>
                </a:lnTo>
                <a:lnTo>
                  <a:pt x="477519" y="812609"/>
                </a:lnTo>
                <a:lnTo>
                  <a:pt x="480212" y="825880"/>
                </a:lnTo>
                <a:lnTo>
                  <a:pt x="498881" y="822096"/>
                </a:lnTo>
                <a:lnTo>
                  <a:pt x="496188" y="808812"/>
                </a:lnTo>
                <a:lnTo>
                  <a:pt x="494842" y="803147"/>
                </a:lnTo>
                <a:close/>
              </a:path>
              <a:path w="570230" h="1466850">
                <a:moveTo>
                  <a:pt x="502678" y="840752"/>
                </a:moveTo>
                <a:lnTo>
                  <a:pt x="484009" y="844550"/>
                </a:lnTo>
                <a:lnTo>
                  <a:pt x="487806" y="863218"/>
                </a:lnTo>
                <a:lnTo>
                  <a:pt x="506475" y="859421"/>
                </a:lnTo>
                <a:lnTo>
                  <a:pt x="502678" y="840752"/>
                </a:lnTo>
                <a:close/>
              </a:path>
              <a:path w="570230" h="1466850">
                <a:moveTo>
                  <a:pt x="510273" y="878090"/>
                </a:moveTo>
                <a:lnTo>
                  <a:pt x="491604" y="881888"/>
                </a:lnTo>
                <a:lnTo>
                  <a:pt x="495401" y="900556"/>
                </a:lnTo>
                <a:lnTo>
                  <a:pt x="514070" y="896759"/>
                </a:lnTo>
                <a:lnTo>
                  <a:pt x="510273" y="878090"/>
                </a:lnTo>
                <a:close/>
              </a:path>
              <a:path w="570230" h="1466850">
                <a:moveTo>
                  <a:pt x="517867" y="915428"/>
                </a:moveTo>
                <a:lnTo>
                  <a:pt x="499198" y="919226"/>
                </a:lnTo>
                <a:lnTo>
                  <a:pt x="502818" y="937018"/>
                </a:lnTo>
                <a:lnTo>
                  <a:pt x="502894" y="937488"/>
                </a:lnTo>
                <a:lnTo>
                  <a:pt x="521716" y="934504"/>
                </a:lnTo>
                <a:lnTo>
                  <a:pt x="521639" y="934034"/>
                </a:lnTo>
                <a:lnTo>
                  <a:pt x="517867" y="915428"/>
                </a:lnTo>
                <a:close/>
              </a:path>
              <a:path w="570230" h="1466850">
                <a:moveTo>
                  <a:pt x="524687" y="953325"/>
                </a:moveTo>
                <a:lnTo>
                  <a:pt x="505879" y="956309"/>
                </a:lnTo>
                <a:lnTo>
                  <a:pt x="508863" y="975118"/>
                </a:lnTo>
                <a:lnTo>
                  <a:pt x="527672" y="972134"/>
                </a:lnTo>
                <a:lnTo>
                  <a:pt x="524687" y="953325"/>
                </a:lnTo>
                <a:close/>
              </a:path>
              <a:path w="570230" h="1466850">
                <a:moveTo>
                  <a:pt x="530656" y="990955"/>
                </a:moveTo>
                <a:lnTo>
                  <a:pt x="511848" y="993940"/>
                </a:lnTo>
                <a:lnTo>
                  <a:pt x="514819" y="1012748"/>
                </a:lnTo>
                <a:lnTo>
                  <a:pt x="533641" y="1009764"/>
                </a:lnTo>
                <a:lnTo>
                  <a:pt x="530656" y="990955"/>
                </a:lnTo>
                <a:close/>
              </a:path>
              <a:path w="570230" h="1466850">
                <a:moveTo>
                  <a:pt x="536625" y="1028585"/>
                </a:moveTo>
                <a:lnTo>
                  <a:pt x="517804" y="1031570"/>
                </a:lnTo>
                <a:lnTo>
                  <a:pt x="520788" y="1050378"/>
                </a:lnTo>
                <a:lnTo>
                  <a:pt x="539597" y="1047394"/>
                </a:lnTo>
                <a:lnTo>
                  <a:pt x="536625" y="1028585"/>
                </a:lnTo>
                <a:close/>
              </a:path>
              <a:path w="570230" h="1466850">
                <a:moveTo>
                  <a:pt x="542505" y="1066647"/>
                </a:moveTo>
                <a:lnTo>
                  <a:pt x="523582" y="1068806"/>
                </a:lnTo>
                <a:lnTo>
                  <a:pt x="525741" y="1087729"/>
                </a:lnTo>
                <a:lnTo>
                  <a:pt x="544664" y="1085570"/>
                </a:lnTo>
                <a:lnTo>
                  <a:pt x="542505" y="1066647"/>
                </a:lnTo>
                <a:close/>
              </a:path>
              <a:path w="570230" h="1466850">
                <a:moveTo>
                  <a:pt x="546836" y="1104493"/>
                </a:moveTo>
                <a:lnTo>
                  <a:pt x="527913" y="1106665"/>
                </a:lnTo>
                <a:lnTo>
                  <a:pt x="530072" y="1125588"/>
                </a:lnTo>
                <a:lnTo>
                  <a:pt x="548995" y="1123416"/>
                </a:lnTo>
                <a:lnTo>
                  <a:pt x="546836" y="1104493"/>
                </a:lnTo>
                <a:close/>
              </a:path>
              <a:path w="570230" h="1466850">
                <a:moveTo>
                  <a:pt x="551167" y="1142352"/>
                </a:moveTo>
                <a:lnTo>
                  <a:pt x="532231" y="1144511"/>
                </a:lnTo>
                <a:lnTo>
                  <a:pt x="534403" y="1163434"/>
                </a:lnTo>
                <a:lnTo>
                  <a:pt x="553326" y="1161275"/>
                </a:lnTo>
                <a:lnTo>
                  <a:pt x="551167" y="1142352"/>
                </a:lnTo>
                <a:close/>
              </a:path>
              <a:path w="570230" h="1466850">
                <a:moveTo>
                  <a:pt x="555485" y="1180198"/>
                </a:moveTo>
                <a:lnTo>
                  <a:pt x="536562" y="1182369"/>
                </a:lnTo>
                <a:lnTo>
                  <a:pt x="538302" y="1197470"/>
                </a:lnTo>
                <a:lnTo>
                  <a:pt x="538530" y="1200886"/>
                </a:lnTo>
                <a:lnTo>
                  <a:pt x="557542" y="1199565"/>
                </a:lnTo>
                <a:lnTo>
                  <a:pt x="557301" y="1196149"/>
                </a:lnTo>
                <a:lnTo>
                  <a:pt x="555485" y="1180198"/>
                </a:lnTo>
                <a:close/>
              </a:path>
              <a:path w="570230" h="1466850">
                <a:moveTo>
                  <a:pt x="558863" y="1218564"/>
                </a:moveTo>
                <a:lnTo>
                  <a:pt x="539864" y="1219885"/>
                </a:lnTo>
                <a:lnTo>
                  <a:pt x="541185" y="1238897"/>
                </a:lnTo>
                <a:lnTo>
                  <a:pt x="560197" y="1237564"/>
                </a:lnTo>
                <a:lnTo>
                  <a:pt x="558863" y="1218564"/>
                </a:lnTo>
                <a:close/>
              </a:path>
              <a:path w="570230" h="1466850">
                <a:moveTo>
                  <a:pt x="561517" y="1256576"/>
                </a:moveTo>
                <a:lnTo>
                  <a:pt x="542518" y="1257896"/>
                </a:lnTo>
                <a:lnTo>
                  <a:pt x="543839" y="1276896"/>
                </a:lnTo>
                <a:lnTo>
                  <a:pt x="562838" y="1275575"/>
                </a:lnTo>
                <a:lnTo>
                  <a:pt x="561517" y="1256576"/>
                </a:lnTo>
                <a:close/>
              </a:path>
              <a:path w="570230" h="1466850">
                <a:moveTo>
                  <a:pt x="564172" y="1294587"/>
                </a:moveTo>
                <a:lnTo>
                  <a:pt x="545160" y="1295907"/>
                </a:lnTo>
                <a:lnTo>
                  <a:pt x="546493" y="1314907"/>
                </a:lnTo>
                <a:lnTo>
                  <a:pt x="565492" y="1313586"/>
                </a:lnTo>
                <a:lnTo>
                  <a:pt x="564172" y="1294587"/>
                </a:lnTo>
                <a:close/>
              </a:path>
              <a:path w="570230" h="1466850">
                <a:moveTo>
                  <a:pt x="566762" y="1332915"/>
                </a:moveTo>
                <a:lnTo>
                  <a:pt x="547725" y="1333588"/>
                </a:lnTo>
                <a:lnTo>
                  <a:pt x="548411" y="1352626"/>
                </a:lnTo>
                <a:lnTo>
                  <a:pt x="567436" y="1351953"/>
                </a:lnTo>
                <a:lnTo>
                  <a:pt x="566762" y="1332915"/>
                </a:lnTo>
                <a:close/>
              </a:path>
              <a:path w="570230" h="1466850">
                <a:moveTo>
                  <a:pt x="568121" y="1370990"/>
                </a:moveTo>
                <a:lnTo>
                  <a:pt x="549084" y="1371676"/>
                </a:lnTo>
                <a:lnTo>
                  <a:pt x="549757" y="1390713"/>
                </a:lnTo>
                <a:lnTo>
                  <a:pt x="568794" y="1390027"/>
                </a:lnTo>
                <a:lnTo>
                  <a:pt x="568121" y="1370990"/>
                </a:lnTo>
                <a:close/>
              </a:path>
              <a:path w="570230" h="1466850">
                <a:moveTo>
                  <a:pt x="569226" y="1409293"/>
                </a:moveTo>
                <a:lnTo>
                  <a:pt x="550176" y="1409522"/>
                </a:lnTo>
                <a:lnTo>
                  <a:pt x="550405" y="1428572"/>
                </a:lnTo>
                <a:lnTo>
                  <a:pt x="569455" y="1428343"/>
                </a:lnTo>
                <a:lnTo>
                  <a:pt x="569226" y="1409293"/>
                </a:lnTo>
                <a:close/>
              </a:path>
              <a:path w="570230" h="1466850">
                <a:moveTo>
                  <a:pt x="569683" y="1447393"/>
                </a:moveTo>
                <a:lnTo>
                  <a:pt x="550633" y="1447622"/>
                </a:lnTo>
                <a:lnTo>
                  <a:pt x="550862" y="1466672"/>
                </a:lnTo>
                <a:lnTo>
                  <a:pt x="569912" y="1466443"/>
                </a:lnTo>
                <a:lnTo>
                  <a:pt x="569683" y="1447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628775" y="2448217"/>
            <a:ext cx="570230" cy="1466850"/>
          </a:xfrm>
          <a:custGeom>
            <a:avLst/>
            <a:gdLst/>
            <a:ahLst/>
            <a:cxnLst/>
            <a:rect l="l" t="t" r="r" b="b"/>
            <a:pathLst>
              <a:path w="570230" h="1466850">
                <a:moveTo>
                  <a:pt x="82727" y="0"/>
                </a:moveTo>
                <a:lnTo>
                  <a:pt x="0" y="20345"/>
                </a:lnTo>
                <a:lnTo>
                  <a:pt x="65912" y="74320"/>
                </a:lnTo>
                <a:lnTo>
                  <a:pt x="82727" y="0"/>
                </a:lnTo>
                <a:close/>
              </a:path>
              <a:path w="570230" h="1466850">
                <a:moveTo>
                  <a:pt x="95135" y="36931"/>
                </a:moveTo>
                <a:lnTo>
                  <a:pt x="86080" y="53695"/>
                </a:lnTo>
                <a:lnTo>
                  <a:pt x="99123" y="60680"/>
                </a:lnTo>
                <a:lnTo>
                  <a:pt x="101790" y="62509"/>
                </a:lnTo>
                <a:lnTo>
                  <a:pt x="112585" y="46812"/>
                </a:lnTo>
                <a:lnTo>
                  <a:pt x="109931" y="44983"/>
                </a:lnTo>
                <a:lnTo>
                  <a:pt x="95135" y="36931"/>
                </a:lnTo>
                <a:close/>
              </a:path>
              <a:path w="570230" h="1466850">
                <a:moveTo>
                  <a:pt x="128282" y="57619"/>
                </a:moveTo>
                <a:lnTo>
                  <a:pt x="117475" y="73304"/>
                </a:lnTo>
                <a:lnTo>
                  <a:pt x="124167" y="77863"/>
                </a:lnTo>
                <a:lnTo>
                  <a:pt x="131902" y="84315"/>
                </a:lnTo>
                <a:lnTo>
                  <a:pt x="144106" y="69697"/>
                </a:lnTo>
                <a:lnTo>
                  <a:pt x="136385" y="63245"/>
                </a:lnTo>
                <a:lnTo>
                  <a:pt x="128282" y="57619"/>
                </a:lnTo>
                <a:close/>
              </a:path>
              <a:path w="570230" h="1466850">
                <a:moveTo>
                  <a:pt x="158724" y="81914"/>
                </a:moveTo>
                <a:lnTo>
                  <a:pt x="146519" y="96532"/>
                </a:lnTo>
                <a:lnTo>
                  <a:pt x="149085" y="98640"/>
                </a:lnTo>
                <a:lnTo>
                  <a:pt x="159766" y="109131"/>
                </a:lnTo>
                <a:lnTo>
                  <a:pt x="173113" y="95529"/>
                </a:lnTo>
                <a:lnTo>
                  <a:pt x="162432" y="85051"/>
                </a:lnTo>
                <a:lnTo>
                  <a:pt x="158724" y="81914"/>
                </a:lnTo>
                <a:close/>
              </a:path>
              <a:path w="570230" h="1466850">
                <a:moveTo>
                  <a:pt x="186702" y="108889"/>
                </a:moveTo>
                <a:lnTo>
                  <a:pt x="173355" y="122478"/>
                </a:lnTo>
                <a:lnTo>
                  <a:pt x="173812" y="122897"/>
                </a:lnTo>
                <a:lnTo>
                  <a:pt x="185585" y="136194"/>
                </a:lnTo>
                <a:lnTo>
                  <a:pt x="199847" y="123570"/>
                </a:lnTo>
                <a:lnTo>
                  <a:pt x="188074" y="110274"/>
                </a:lnTo>
                <a:lnTo>
                  <a:pt x="186702" y="108889"/>
                </a:lnTo>
                <a:close/>
              </a:path>
              <a:path w="570230" h="1466850">
                <a:moveTo>
                  <a:pt x="212470" y="137833"/>
                </a:moveTo>
                <a:lnTo>
                  <a:pt x="198208" y="150456"/>
                </a:lnTo>
                <a:lnTo>
                  <a:pt x="209600" y="164998"/>
                </a:lnTo>
                <a:lnTo>
                  <a:pt x="224612" y="153263"/>
                </a:lnTo>
                <a:lnTo>
                  <a:pt x="213271" y="138760"/>
                </a:lnTo>
                <a:lnTo>
                  <a:pt x="212470" y="137833"/>
                </a:lnTo>
                <a:close/>
              </a:path>
              <a:path w="570230" h="1466850">
                <a:moveTo>
                  <a:pt x="236347" y="168275"/>
                </a:moveTo>
                <a:lnTo>
                  <a:pt x="221335" y="180009"/>
                </a:lnTo>
                <a:lnTo>
                  <a:pt x="222376" y="181317"/>
                </a:lnTo>
                <a:lnTo>
                  <a:pt x="232041" y="195135"/>
                </a:lnTo>
                <a:lnTo>
                  <a:pt x="247650" y="184226"/>
                </a:lnTo>
                <a:lnTo>
                  <a:pt x="237985" y="170395"/>
                </a:lnTo>
                <a:lnTo>
                  <a:pt x="236347" y="168275"/>
                </a:lnTo>
                <a:close/>
              </a:path>
              <a:path w="570230" h="1466850">
                <a:moveTo>
                  <a:pt x="258559" y="199847"/>
                </a:moveTo>
                <a:lnTo>
                  <a:pt x="242950" y="210756"/>
                </a:lnTo>
                <a:lnTo>
                  <a:pt x="246075" y="215201"/>
                </a:lnTo>
                <a:lnTo>
                  <a:pt x="253085" y="226339"/>
                </a:lnTo>
                <a:lnTo>
                  <a:pt x="269201" y="216179"/>
                </a:lnTo>
                <a:lnTo>
                  <a:pt x="262191" y="205054"/>
                </a:lnTo>
                <a:lnTo>
                  <a:pt x="258559" y="199847"/>
                </a:lnTo>
                <a:close/>
              </a:path>
              <a:path w="570230" h="1466850">
                <a:moveTo>
                  <a:pt x="279361" y="232295"/>
                </a:moveTo>
                <a:lnTo>
                  <a:pt x="263245" y="242455"/>
                </a:lnTo>
                <a:lnTo>
                  <a:pt x="269303" y="252044"/>
                </a:lnTo>
                <a:lnTo>
                  <a:pt x="272935" y="258381"/>
                </a:lnTo>
                <a:lnTo>
                  <a:pt x="289458" y="248919"/>
                </a:lnTo>
                <a:lnTo>
                  <a:pt x="285758" y="242455"/>
                </a:lnTo>
                <a:lnTo>
                  <a:pt x="279361" y="232295"/>
                </a:lnTo>
                <a:close/>
              </a:path>
              <a:path w="570230" h="1466850">
                <a:moveTo>
                  <a:pt x="298932" y="265455"/>
                </a:moveTo>
                <a:lnTo>
                  <a:pt x="282397" y="274916"/>
                </a:lnTo>
                <a:lnTo>
                  <a:pt x="291858" y="291452"/>
                </a:lnTo>
                <a:lnTo>
                  <a:pt x="308394" y="281990"/>
                </a:lnTo>
                <a:lnTo>
                  <a:pt x="298932" y="265455"/>
                </a:lnTo>
                <a:close/>
              </a:path>
              <a:path w="570230" h="1466850">
                <a:moveTo>
                  <a:pt x="317411" y="299186"/>
                </a:moveTo>
                <a:lnTo>
                  <a:pt x="300520" y="308000"/>
                </a:lnTo>
                <a:lnTo>
                  <a:pt x="309346" y="324891"/>
                </a:lnTo>
                <a:lnTo>
                  <a:pt x="326224" y="316064"/>
                </a:lnTo>
                <a:lnTo>
                  <a:pt x="317411" y="299186"/>
                </a:lnTo>
                <a:close/>
              </a:path>
              <a:path w="570230" h="1466850">
                <a:moveTo>
                  <a:pt x="334937" y="333387"/>
                </a:moveTo>
                <a:lnTo>
                  <a:pt x="317741" y="341604"/>
                </a:lnTo>
                <a:lnTo>
                  <a:pt x="325970" y="358787"/>
                </a:lnTo>
                <a:lnTo>
                  <a:pt x="343154" y="350570"/>
                </a:lnTo>
                <a:lnTo>
                  <a:pt x="334937" y="333387"/>
                </a:lnTo>
                <a:close/>
              </a:path>
              <a:path w="570230" h="1466850">
                <a:moveTo>
                  <a:pt x="351370" y="367753"/>
                </a:moveTo>
                <a:lnTo>
                  <a:pt x="334187" y="375970"/>
                </a:lnTo>
                <a:lnTo>
                  <a:pt x="335572" y="378840"/>
                </a:lnTo>
                <a:lnTo>
                  <a:pt x="341833" y="393090"/>
                </a:lnTo>
                <a:lnTo>
                  <a:pt x="359270" y="385432"/>
                </a:lnTo>
                <a:lnTo>
                  <a:pt x="353009" y="371182"/>
                </a:lnTo>
                <a:lnTo>
                  <a:pt x="351370" y="367753"/>
                </a:lnTo>
                <a:close/>
              </a:path>
              <a:path w="570230" h="1466850">
                <a:moveTo>
                  <a:pt x="366928" y="402869"/>
                </a:moveTo>
                <a:lnTo>
                  <a:pt x="349491" y="410527"/>
                </a:lnTo>
                <a:lnTo>
                  <a:pt x="356336" y="426097"/>
                </a:lnTo>
                <a:lnTo>
                  <a:pt x="356997" y="427723"/>
                </a:lnTo>
                <a:lnTo>
                  <a:pt x="374662" y="420585"/>
                </a:lnTo>
                <a:lnTo>
                  <a:pt x="373989" y="418960"/>
                </a:lnTo>
                <a:lnTo>
                  <a:pt x="366928" y="402869"/>
                </a:lnTo>
                <a:close/>
              </a:path>
              <a:path w="570230" h="1466850">
                <a:moveTo>
                  <a:pt x="381787" y="438251"/>
                </a:moveTo>
                <a:lnTo>
                  <a:pt x="364134" y="445388"/>
                </a:lnTo>
                <a:lnTo>
                  <a:pt x="371259" y="463054"/>
                </a:lnTo>
                <a:lnTo>
                  <a:pt x="388924" y="455917"/>
                </a:lnTo>
                <a:lnTo>
                  <a:pt x="381787" y="438251"/>
                </a:lnTo>
                <a:close/>
              </a:path>
              <a:path w="570230" h="1466850">
                <a:moveTo>
                  <a:pt x="396024" y="473887"/>
                </a:moveTo>
                <a:lnTo>
                  <a:pt x="378167" y="480517"/>
                </a:lnTo>
                <a:lnTo>
                  <a:pt x="384797" y="498373"/>
                </a:lnTo>
                <a:lnTo>
                  <a:pt x="402653" y="491743"/>
                </a:lnTo>
                <a:lnTo>
                  <a:pt x="396024" y="473887"/>
                </a:lnTo>
                <a:close/>
              </a:path>
              <a:path w="570230" h="1466850">
                <a:moveTo>
                  <a:pt x="409295" y="509600"/>
                </a:moveTo>
                <a:lnTo>
                  <a:pt x="391439" y="516229"/>
                </a:lnTo>
                <a:lnTo>
                  <a:pt x="395541" y="527253"/>
                </a:lnTo>
                <a:lnTo>
                  <a:pt x="397814" y="533920"/>
                </a:lnTo>
                <a:lnTo>
                  <a:pt x="415836" y="527761"/>
                </a:lnTo>
                <a:lnTo>
                  <a:pt x="413562" y="521093"/>
                </a:lnTo>
                <a:lnTo>
                  <a:pt x="409295" y="509600"/>
                </a:lnTo>
                <a:close/>
              </a:path>
              <a:path w="570230" h="1466850">
                <a:moveTo>
                  <a:pt x="421995" y="545782"/>
                </a:moveTo>
                <a:lnTo>
                  <a:pt x="403974" y="551941"/>
                </a:lnTo>
                <a:lnTo>
                  <a:pt x="410133" y="569963"/>
                </a:lnTo>
                <a:lnTo>
                  <a:pt x="428167" y="563803"/>
                </a:lnTo>
                <a:lnTo>
                  <a:pt x="421995" y="545782"/>
                </a:lnTo>
                <a:close/>
              </a:path>
              <a:path w="570230" h="1466850">
                <a:moveTo>
                  <a:pt x="434225" y="582117"/>
                </a:moveTo>
                <a:lnTo>
                  <a:pt x="416051" y="587819"/>
                </a:lnTo>
                <a:lnTo>
                  <a:pt x="421754" y="606005"/>
                </a:lnTo>
                <a:lnTo>
                  <a:pt x="439927" y="600290"/>
                </a:lnTo>
                <a:lnTo>
                  <a:pt x="434225" y="582117"/>
                </a:lnTo>
                <a:close/>
              </a:path>
              <a:path w="570230" h="1466850">
                <a:moveTo>
                  <a:pt x="445630" y="618477"/>
                </a:moveTo>
                <a:lnTo>
                  <a:pt x="427456" y="624179"/>
                </a:lnTo>
                <a:lnTo>
                  <a:pt x="431292" y="636384"/>
                </a:lnTo>
                <a:lnTo>
                  <a:pt x="432955" y="642175"/>
                </a:lnTo>
                <a:lnTo>
                  <a:pt x="451269" y="636904"/>
                </a:lnTo>
                <a:lnTo>
                  <a:pt x="449605" y="631126"/>
                </a:lnTo>
                <a:lnTo>
                  <a:pt x="445630" y="618477"/>
                </a:lnTo>
                <a:close/>
              </a:path>
              <a:path w="570230" h="1466850">
                <a:moveTo>
                  <a:pt x="456526" y="655218"/>
                </a:moveTo>
                <a:lnTo>
                  <a:pt x="438213" y="660476"/>
                </a:lnTo>
                <a:lnTo>
                  <a:pt x="443483" y="678789"/>
                </a:lnTo>
                <a:lnTo>
                  <a:pt x="461784" y="673531"/>
                </a:lnTo>
                <a:lnTo>
                  <a:pt x="456526" y="655218"/>
                </a:lnTo>
                <a:close/>
              </a:path>
              <a:path w="570230" h="1466850">
                <a:moveTo>
                  <a:pt x="467029" y="692073"/>
                </a:moveTo>
                <a:lnTo>
                  <a:pt x="448602" y="696899"/>
                </a:lnTo>
                <a:lnTo>
                  <a:pt x="453440" y="715327"/>
                </a:lnTo>
                <a:lnTo>
                  <a:pt x="471868" y="710501"/>
                </a:lnTo>
                <a:lnTo>
                  <a:pt x="467029" y="692073"/>
                </a:lnTo>
                <a:close/>
              </a:path>
              <a:path w="570230" h="1466850">
                <a:moveTo>
                  <a:pt x="476707" y="728929"/>
                </a:moveTo>
                <a:lnTo>
                  <a:pt x="458279" y="733755"/>
                </a:lnTo>
                <a:lnTo>
                  <a:pt x="463105" y="752182"/>
                </a:lnTo>
                <a:lnTo>
                  <a:pt x="481533" y="747356"/>
                </a:lnTo>
                <a:lnTo>
                  <a:pt x="476707" y="728929"/>
                </a:lnTo>
                <a:close/>
              </a:path>
              <a:path w="570230" h="1466850">
                <a:moveTo>
                  <a:pt x="486016" y="766089"/>
                </a:moveTo>
                <a:lnTo>
                  <a:pt x="467474" y="770508"/>
                </a:lnTo>
                <a:lnTo>
                  <a:pt x="471893" y="789038"/>
                </a:lnTo>
                <a:lnTo>
                  <a:pt x="490423" y="784618"/>
                </a:lnTo>
                <a:lnTo>
                  <a:pt x="486016" y="766089"/>
                </a:lnTo>
                <a:close/>
              </a:path>
              <a:path w="570230" h="1466850">
                <a:moveTo>
                  <a:pt x="494842" y="803147"/>
                </a:moveTo>
                <a:lnTo>
                  <a:pt x="476313" y="807567"/>
                </a:lnTo>
                <a:lnTo>
                  <a:pt x="477519" y="812609"/>
                </a:lnTo>
                <a:lnTo>
                  <a:pt x="480212" y="825880"/>
                </a:lnTo>
                <a:lnTo>
                  <a:pt x="498881" y="822096"/>
                </a:lnTo>
                <a:lnTo>
                  <a:pt x="496188" y="808812"/>
                </a:lnTo>
                <a:lnTo>
                  <a:pt x="494842" y="803147"/>
                </a:lnTo>
                <a:close/>
              </a:path>
              <a:path w="570230" h="1466850">
                <a:moveTo>
                  <a:pt x="502678" y="840752"/>
                </a:moveTo>
                <a:lnTo>
                  <a:pt x="484009" y="844550"/>
                </a:lnTo>
                <a:lnTo>
                  <a:pt x="487806" y="863218"/>
                </a:lnTo>
                <a:lnTo>
                  <a:pt x="506475" y="859421"/>
                </a:lnTo>
                <a:lnTo>
                  <a:pt x="502678" y="840752"/>
                </a:lnTo>
                <a:close/>
              </a:path>
              <a:path w="570230" h="1466850">
                <a:moveTo>
                  <a:pt x="510273" y="878090"/>
                </a:moveTo>
                <a:lnTo>
                  <a:pt x="491604" y="881888"/>
                </a:lnTo>
                <a:lnTo>
                  <a:pt x="495401" y="900556"/>
                </a:lnTo>
                <a:lnTo>
                  <a:pt x="514070" y="896759"/>
                </a:lnTo>
                <a:lnTo>
                  <a:pt x="510273" y="878090"/>
                </a:lnTo>
                <a:close/>
              </a:path>
              <a:path w="570230" h="1466850">
                <a:moveTo>
                  <a:pt x="517867" y="915428"/>
                </a:moveTo>
                <a:lnTo>
                  <a:pt x="499198" y="919226"/>
                </a:lnTo>
                <a:lnTo>
                  <a:pt x="502818" y="937018"/>
                </a:lnTo>
                <a:lnTo>
                  <a:pt x="502894" y="937488"/>
                </a:lnTo>
                <a:lnTo>
                  <a:pt x="521716" y="934504"/>
                </a:lnTo>
                <a:lnTo>
                  <a:pt x="521639" y="934034"/>
                </a:lnTo>
                <a:lnTo>
                  <a:pt x="517867" y="915428"/>
                </a:lnTo>
                <a:close/>
              </a:path>
              <a:path w="570230" h="1466850">
                <a:moveTo>
                  <a:pt x="524687" y="953325"/>
                </a:moveTo>
                <a:lnTo>
                  <a:pt x="505879" y="956309"/>
                </a:lnTo>
                <a:lnTo>
                  <a:pt x="508863" y="975118"/>
                </a:lnTo>
                <a:lnTo>
                  <a:pt x="527672" y="972134"/>
                </a:lnTo>
                <a:lnTo>
                  <a:pt x="524687" y="953325"/>
                </a:lnTo>
                <a:close/>
              </a:path>
              <a:path w="570230" h="1466850">
                <a:moveTo>
                  <a:pt x="530656" y="990955"/>
                </a:moveTo>
                <a:lnTo>
                  <a:pt x="511848" y="993940"/>
                </a:lnTo>
                <a:lnTo>
                  <a:pt x="514819" y="1012748"/>
                </a:lnTo>
                <a:lnTo>
                  <a:pt x="533641" y="1009764"/>
                </a:lnTo>
                <a:lnTo>
                  <a:pt x="530656" y="990955"/>
                </a:lnTo>
                <a:close/>
              </a:path>
              <a:path w="570230" h="1466850">
                <a:moveTo>
                  <a:pt x="536625" y="1028585"/>
                </a:moveTo>
                <a:lnTo>
                  <a:pt x="517804" y="1031570"/>
                </a:lnTo>
                <a:lnTo>
                  <a:pt x="520788" y="1050378"/>
                </a:lnTo>
                <a:lnTo>
                  <a:pt x="539610" y="1047394"/>
                </a:lnTo>
                <a:lnTo>
                  <a:pt x="536625" y="1028585"/>
                </a:lnTo>
                <a:close/>
              </a:path>
              <a:path w="570230" h="1466850">
                <a:moveTo>
                  <a:pt x="542505" y="1066647"/>
                </a:moveTo>
                <a:lnTo>
                  <a:pt x="523582" y="1068806"/>
                </a:lnTo>
                <a:lnTo>
                  <a:pt x="525741" y="1087729"/>
                </a:lnTo>
                <a:lnTo>
                  <a:pt x="544664" y="1085570"/>
                </a:lnTo>
                <a:lnTo>
                  <a:pt x="542505" y="1066647"/>
                </a:lnTo>
                <a:close/>
              </a:path>
              <a:path w="570230" h="1466850">
                <a:moveTo>
                  <a:pt x="546836" y="1104493"/>
                </a:moveTo>
                <a:lnTo>
                  <a:pt x="527913" y="1106665"/>
                </a:lnTo>
                <a:lnTo>
                  <a:pt x="530072" y="1125588"/>
                </a:lnTo>
                <a:lnTo>
                  <a:pt x="548995" y="1123429"/>
                </a:lnTo>
                <a:lnTo>
                  <a:pt x="546836" y="1104493"/>
                </a:lnTo>
                <a:close/>
              </a:path>
              <a:path w="570230" h="1466850">
                <a:moveTo>
                  <a:pt x="551167" y="1142352"/>
                </a:moveTo>
                <a:lnTo>
                  <a:pt x="532231" y="1144511"/>
                </a:lnTo>
                <a:lnTo>
                  <a:pt x="534403" y="1163434"/>
                </a:lnTo>
                <a:lnTo>
                  <a:pt x="553326" y="1161275"/>
                </a:lnTo>
                <a:lnTo>
                  <a:pt x="551167" y="1142352"/>
                </a:lnTo>
                <a:close/>
              </a:path>
              <a:path w="570230" h="1466850">
                <a:moveTo>
                  <a:pt x="555485" y="1180198"/>
                </a:moveTo>
                <a:lnTo>
                  <a:pt x="536562" y="1182369"/>
                </a:lnTo>
                <a:lnTo>
                  <a:pt x="538302" y="1197470"/>
                </a:lnTo>
                <a:lnTo>
                  <a:pt x="538543" y="1200886"/>
                </a:lnTo>
                <a:lnTo>
                  <a:pt x="557542" y="1199565"/>
                </a:lnTo>
                <a:lnTo>
                  <a:pt x="557301" y="1196149"/>
                </a:lnTo>
                <a:lnTo>
                  <a:pt x="555485" y="1180198"/>
                </a:lnTo>
                <a:close/>
              </a:path>
              <a:path w="570230" h="1466850">
                <a:moveTo>
                  <a:pt x="558863" y="1218564"/>
                </a:moveTo>
                <a:lnTo>
                  <a:pt x="539864" y="1219898"/>
                </a:lnTo>
                <a:lnTo>
                  <a:pt x="541185" y="1238897"/>
                </a:lnTo>
                <a:lnTo>
                  <a:pt x="560197" y="1237576"/>
                </a:lnTo>
                <a:lnTo>
                  <a:pt x="558863" y="1218564"/>
                </a:lnTo>
                <a:close/>
              </a:path>
              <a:path w="570230" h="1466850">
                <a:moveTo>
                  <a:pt x="561517" y="1256576"/>
                </a:moveTo>
                <a:lnTo>
                  <a:pt x="542518" y="1257896"/>
                </a:lnTo>
                <a:lnTo>
                  <a:pt x="543839" y="1276908"/>
                </a:lnTo>
                <a:lnTo>
                  <a:pt x="562838" y="1275575"/>
                </a:lnTo>
                <a:lnTo>
                  <a:pt x="561517" y="1256576"/>
                </a:lnTo>
                <a:close/>
              </a:path>
              <a:path w="570230" h="1466850">
                <a:moveTo>
                  <a:pt x="564172" y="1294587"/>
                </a:moveTo>
                <a:lnTo>
                  <a:pt x="545160" y="1295907"/>
                </a:lnTo>
                <a:lnTo>
                  <a:pt x="546493" y="1314907"/>
                </a:lnTo>
                <a:lnTo>
                  <a:pt x="565492" y="1313586"/>
                </a:lnTo>
                <a:lnTo>
                  <a:pt x="564172" y="1294587"/>
                </a:lnTo>
                <a:close/>
              </a:path>
              <a:path w="570230" h="1466850">
                <a:moveTo>
                  <a:pt x="566762" y="1332915"/>
                </a:moveTo>
                <a:lnTo>
                  <a:pt x="547725" y="1333588"/>
                </a:lnTo>
                <a:lnTo>
                  <a:pt x="548411" y="1352626"/>
                </a:lnTo>
                <a:lnTo>
                  <a:pt x="567448" y="1351953"/>
                </a:lnTo>
                <a:lnTo>
                  <a:pt x="566762" y="1332915"/>
                </a:lnTo>
                <a:close/>
              </a:path>
              <a:path w="570230" h="1466850">
                <a:moveTo>
                  <a:pt x="568121" y="1370990"/>
                </a:moveTo>
                <a:lnTo>
                  <a:pt x="549084" y="1371676"/>
                </a:lnTo>
                <a:lnTo>
                  <a:pt x="549757" y="1390713"/>
                </a:lnTo>
                <a:lnTo>
                  <a:pt x="568794" y="1390027"/>
                </a:lnTo>
                <a:lnTo>
                  <a:pt x="568121" y="1370990"/>
                </a:lnTo>
                <a:close/>
              </a:path>
              <a:path w="570230" h="1466850">
                <a:moveTo>
                  <a:pt x="569226" y="1409306"/>
                </a:moveTo>
                <a:lnTo>
                  <a:pt x="550176" y="1409522"/>
                </a:lnTo>
                <a:lnTo>
                  <a:pt x="550405" y="1428572"/>
                </a:lnTo>
                <a:lnTo>
                  <a:pt x="569455" y="1428343"/>
                </a:lnTo>
                <a:lnTo>
                  <a:pt x="569226" y="1409306"/>
                </a:lnTo>
                <a:close/>
              </a:path>
              <a:path w="570230" h="1466850">
                <a:moveTo>
                  <a:pt x="569683" y="1447393"/>
                </a:moveTo>
                <a:lnTo>
                  <a:pt x="550633" y="1447622"/>
                </a:lnTo>
                <a:lnTo>
                  <a:pt x="550862" y="1466672"/>
                </a:lnTo>
                <a:lnTo>
                  <a:pt x="569912" y="1466443"/>
                </a:lnTo>
                <a:lnTo>
                  <a:pt x="569683" y="1447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49475" y="5716587"/>
            <a:ext cx="85725" cy="443230"/>
          </a:xfrm>
          <a:custGeom>
            <a:avLst/>
            <a:gdLst/>
            <a:ahLst/>
            <a:cxnLst/>
            <a:rect l="l" t="t" r="r" b="b"/>
            <a:pathLst>
              <a:path w="85725" h="443229">
                <a:moveTo>
                  <a:pt x="57150" y="85725"/>
                </a:moveTo>
                <a:lnTo>
                  <a:pt x="28575" y="85725"/>
                </a:lnTo>
                <a:lnTo>
                  <a:pt x="28575" y="442913"/>
                </a:lnTo>
                <a:lnTo>
                  <a:pt x="57150" y="442913"/>
                </a:lnTo>
                <a:lnTo>
                  <a:pt x="57150" y="85725"/>
                </a:lnTo>
                <a:close/>
              </a:path>
              <a:path w="85725" h="443229">
                <a:moveTo>
                  <a:pt x="42862" y="0"/>
                </a:moveTo>
                <a:lnTo>
                  <a:pt x="0" y="85725"/>
                </a:lnTo>
                <a:lnTo>
                  <a:pt x="85725" y="85725"/>
                </a:lnTo>
                <a:lnTo>
                  <a:pt x="428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937500" y="2220833"/>
            <a:ext cx="1065530" cy="500380"/>
          </a:xfrm>
          <a:custGeom>
            <a:avLst/>
            <a:gdLst/>
            <a:ahLst/>
            <a:cxnLst/>
            <a:rect l="l" t="t" r="r" b="b"/>
            <a:pathLst>
              <a:path w="1065529" h="500380">
                <a:moveTo>
                  <a:pt x="0" y="377509"/>
                </a:moveTo>
                <a:lnTo>
                  <a:pt x="42156" y="406082"/>
                </a:lnTo>
                <a:lnTo>
                  <a:pt x="84192" y="433085"/>
                </a:lnTo>
                <a:lnTo>
                  <a:pt x="125899" y="456860"/>
                </a:lnTo>
                <a:lnTo>
                  <a:pt x="167067" y="475751"/>
                </a:lnTo>
                <a:lnTo>
                  <a:pt x="207490" y="488099"/>
                </a:lnTo>
                <a:lnTo>
                  <a:pt x="246957" y="492247"/>
                </a:lnTo>
                <a:lnTo>
                  <a:pt x="285262" y="486537"/>
                </a:lnTo>
                <a:lnTo>
                  <a:pt x="322194" y="469311"/>
                </a:lnTo>
                <a:lnTo>
                  <a:pt x="369961" y="413080"/>
                </a:lnTo>
                <a:lnTo>
                  <a:pt x="393405" y="370162"/>
                </a:lnTo>
                <a:lnTo>
                  <a:pt x="416479" y="320784"/>
                </a:lnTo>
                <a:lnTo>
                  <a:pt x="439124" y="267503"/>
                </a:lnTo>
                <a:lnTo>
                  <a:pt x="461281" y="212876"/>
                </a:lnTo>
                <a:lnTo>
                  <a:pt x="482891" y="159458"/>
                </a:lnTo>
                <a:lnTo>
                  <a:pt x="503897" y="109807"/>
                </a:lnTo>
                <a:lnTo>
                  <a:pt x="524239" y="66479"/>
                </a:lnTo>
                <a:lnTo>
                  <a:pt x="543859" y="32031"/>
                </a:lnTo>
                <a:lnTo>
                  <a:pt x="562698" y="9019"/>
                </a:lnTo>
                <a:lnTo>
                  <a:pt x="580699" y="0"/>
                </a:lnTo>
                <a:lnTo>
                  <a:pt x="598468" y="7404"/>
                </a:lnTo>
                <a:lnTo>
                  <a:pt x="627438" y="65450"/>
                </a:lnTo>
                <a:lnTo>
                  <a:pt x="639812" y="110188"/>
                </a:lnTo>
                <a:lnTo>
                  <a:pt x="651561" y="161467"/>
                </a:lnTo>
                <a:lnTo>
                  <a:pt x="663271" y="216336"/>
                </a:lnTo>
                <a:lnTo>
                  <a:pt x="675531" y="271842"/>
                </a:lnTo>
                <a:lnTo>
                  <a:pt x="688927" y="325034"/>
                </a:lnTo>
                <a:lnTo>
                  <a:pt x="704045" y="372960"/>
                </a:lnTo>
                <a:lnTo>
                  <a:pt x="721472" y="412669"/>
                </a:lnTo>
                <a:lnTo>
                  <a:pt x="778668" y="469892"/>
                </a:lnTo>
                <a:lnTo>
                  <a:pt x="819784" y="488073"/>
                </a:lnTo>
                <a:lnTo>
                  <a:pt x="864454" y="497520"/>
                </a:lnTo>
                <a:lnTo>
                  <a:pt x="911993" y="500002"/>
                </a:lnTo>
                <a:lnTo>
                  <a:pt x="961710" y="497290"/>
                </a:lnTo>
                <a:lnTo>
                  <a:pt x="1012919" y="491154"/>
                </a:lnTo>
                <a:lnTo>
                  <a:pt x="1064930" y="483362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944993" y="2589945"/>
            <a:ext cx="1011555" cy="393700"/>
          </a:xfrm>
          <a:custGeom>
            <a:avLst/>
            <a:gdLst/>
            <a:ahLst/>
            <a:cxnLst/>
            <a:rect l="l" t="t" r="r" b="b"/>
            <a:pathLst>
              <a:path w="1011554" h="393700">
                <a:moveTo>
                  <a:pt x="0" y="351105"/>
                </a:moveTo>
                <a:lnTo>
                  <a:pt x="54630" y="343795"/>
                </a:lnTo>
                <a:lnTo>
                  <a:pt x="108588" y="335844"/>
                </a:lnTo>
                <a:lnTo>
                  <a:pt x="161198" y="326497"/>
                </a:lnTo>
                <a:lnTo>
                  <a:pt x="211787" y="314999"/>
                </a:lnTo>
                <a:lnTo>
                  <a:pt x="259682" y="300594"/>
                </a:lnTo>
                <a:lnTo>
                  <a:pt x="304209" y="282527"/>
                </a:lnTo>
                <a:lnTo>
                  <a:pt x="344694" y="260043"/>
                </a:lnTo>
                <a:lnTo>
                  <a:pt x="376345" y="231542"/>
                </a:lnTo>
                <a:lnTo>
                  <a:pt x="404716" y="192744"/>
                </a:lnTo>
                <a:lnTo>
                  <a:pt x="430313" y="148225"/>
                </a:lnTo>
                <a:lnTo>
                  <a:pt x="453643" y="102562"/>
                </a:lnTo>
                <a:lnTo>
                  <a:pt x="475212" y="60331"/>
                </a:lnTo>
                <a:lnTo>
                  <a:pt x="495526" y="26109"/>
                </a:lnTo>
                <a:lnTo>
                  <a:pt x="515092" y="4473"/>
                </a:lnTo>
                <a:lnTo>
                  <a:pt x="534416" y="0"/>
                </a:lnTo>
                <a:lnTo>
                  <a:pt x="551098" y="16703"/>
                </a:lnTo>
                <a:lnTo>
                  <a:pt x="563620" y="51955"/>
                </a:lnTo>
                <a:lnTo>
                  <a:pt x="573808" y="100365"/>
                </a:lnTo>
                <a:lnTo>
                  <a:pt x="583490" y="156542"/>
                </a:lnTo>
                <a:lnTo>
                  <a:pt x="594493" y="215095"/>
                </a:lnTo>
                <a:lnTo>
                  <a:pt x="608643" y="270634"/>
                </a:lnTo>
                <a:lnTo>
                  <a:pt x="627769" y="317767"/>
                </a:lnTo>
                <a:lnTo>
                  <a:pt x="653697" y="351105"/>
                </a:lnTo>
                <a:lnTo>
                  <a:pt x="689606" y="371364"/>
                </a:lnTo>
                <a:lnTo>
                  <a:pt x="735101" y="383977"/>
                </a:lnTo>
                <a:lnTo>
                  <a:pt x="786650" y="390628"/>
                </a:lnTo>
                <a:lnTo>
                  <a:pt x="840719" y="392998"/>
                </a:lnTo>
                <a:lnTo>
                  <a:pt x="893776" y="392773"/>
                </a:lnTo>
                <a:lnTo>
                  <a:pt x="942287" y="391634"/>
                </a:lnTo>
                <a:lnTo>
                  <a:pt x="982719" y="391266"/>
                </a:lnTo>
                <a:lnTo>
                  <a:pt x="1011540" y="39335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996504" y="2808179"/>
            <a:ext cx="1008380" cy="448309"/>
          </a:xfrm>
          <a:custGeom>
            <a:avLst/>
            <a:gdLst/>
            <a:ahLst/>
            <a:cxnLst/>
            <a:rect l="l" t="t" r="r" b="b"/>
            <a:pathLst>
              <a:path w="1008379" h="448310">
                <a:moveTo>
                  <a:pt x="0" y="322241"/>
                </a:moveTo>
                <a:lnTo>
                  <a:pt x="657" y="323354"/>
                </a:lnTo>
                <a:lnTo>
                  <a:pt x="5263" y="326223"/>
                </a:lnTo>
                <a:lnTo>
                  <a:pt x="17764" y="332253"/>
                </a:lnTo>
                <a:lnTo>
                  <a:pt x="42108" y="342850"/>
                </a:lnTo>
                <a:lnTo>
                  <a:pt x="67512" y="359243"/>
                </a:lnTo>
                <a:lnTo>
                  <a:pt x="99985" y="385316"/>
                </a:lnTo>
                <a:lnTo>
                  <a:pt x="137086" y="413106"/>
                </a:lnTo>
                <a:lnTo>
                  <a:pt x="176370" y="434651"/>
                </a:lnTo>
                <a:lnTo>
                  <a:pt x="215394" y="441989"/>
                </a:lnTo>
                <a:lnTo>
                  <a:pt x="251715" y="427157"/>
                </a:lnTo>
                <a:lnTo>
                  <a:pt x="294661" y="360971"/>
                </a:lnTo>
                <a:lnTo>
                  <a:pt x="317033" y="310046"/>
                </a:lnTo>
                <a:lnTo>
                  <a:pt x="339495" y="252652"/>
                </a:lnTo>
                <a:lnTo>
                  <a:pt x="361664" y="192853"/>
                </a:lnTo>
                <a:lnTo>
                  <a:pt x="383160" y="134712"/>
                </a:lnTo>
                <a:lnTo>
                  <a:pt x="403600" y="82292"/>
                </a:lnTo>
                <a:lnTo>
                  <a:pt x="422603" y="39658"/>
                </a:lnTo>
                <a:lnTo>
                  <a:pt x="439787" y="10872"/>
                </a:lnTo>
                <a:lnTo>
                  <a:pt x="454771" y="0"/>
                </a:lnTo>
                <a:lnTo>
                  <a:pt x="467374" y="11329"/>
                </a:lnTo>
                <a:lnTo>
                  <a:pt x="475542" y="43175"/>
                </a:lnTo>
                <a:lnTo>
                  <a:pt x="480659" y="90448"/>
                </a:lnTo>
                <a:lnTo>
                  <a:pt x="484113" y="148060"/>
                </a:lnTo>
                <a:lnTo>
                  <a:pt x="487290" y="210922"/>
                </a:lnTo>
                <a:lnTo>
                  <a:pt x="491576" y="273947"/>
                </a:lnTo>
                <a:lnTo>
                  <a:pt x="498357" y="332045"/>
                </a:lnTo>
                <a:lnTo>
                  <a:pt x="509020" y="380127"/>
                </a:lnTo>
                <a:lnTo>
                  <a:pt x="559422" y="438477"/>
                </a:lnTo>
                <a:lnTo>
                  <a:pt x="603276" y="447142"/>
                </a:lnTo>
                <a:lnTo>
                  <a:pt x="652797" y="444722"/>
                </a:lnTo>
                <a:lnTo>
                  <a:pt x="704267" y="436837"/>
                </a:lnTo>
                <a:lnTo>
                  <a:pt x="753970" y="429109"/>
                </a:lnTo>
                <a:lnTo>
                  <a:pt x="798188" y="427157"/>
                </a:lnTo>
                <a:lnTo>
                  <a:pt x="855809" y="431695"/>
                </a:lnTo>
                <a:lnTo>
                  <a:pt x="908956" y="436759"/>
                </a:lnTo>
                <a:lnTo>
                  <a:pt x="959119" y="442175"/>
                </a:lnTo>
                <a:lnTo>
                  <a:pt x="1007790" y="44776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490624" y="2078685"/>
            <a:ext cx="666115" cy="396875"/>
          </a:xfrm>
          <a:custGeom>
            <a:avLst/>
            <a:gdLst/>
            <a:ahLst/>
            <a:cxnLst/>
            <a:rect l="l" t="t" r="r" b="b"/>
            <a:pathLst>
              <a:path w="666115" h="396875">
                <a:moveTo>
                  <a:pt x="442620" y="0"/>
                </a:moveTo>
                <a:lnTo>
                  <a:pt x="442239" y="64757"/>
                </a:lnTo>
                <a:lnTo>
                  <a:pt x="1559" y="64757"/>
                </a:lnTo>
                <a:lnTo>
                  <a:pt x="0" y="329501"/>
                </a:lnTo>
                <a:lnTo>
                  <a:pt x="440664" y="332092"/>
                </a:lnTo>
                <a:lnTo>
                  <a:pt x="440283" y="396862"/>
                </a:lnTo>
                <a:lnTo>
                  <a:pt x="665949" y="199745"/>
                </a:lnTo>
                <a:lnTo>
                  <a:pt x="515023" y="64757"/>
                </a:lnTo>
                <a:lnTo>
                  <a:pt x="442239" y="64757"/>
                </a:lnTo>
                <a:lnTo>
                  <a:pt x="512126" y="62166"/>
                </a:lnTo>
                <a:lnTo>
                  <a:pt x="442620" y="0"/>
                </a:lnTo>
              </a:path>
            </a:pathLst>
          </a:custGeom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490624" y="2078685"/>
            <a:ext cx="665949" cy="3968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490624" y="2078685"/>
            <a:ext cx="665949" cy="3968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492593" y="2080005"/>
            <a:ext cx="665480" cy="396875"/>
          </a:xfrm>
          <a:custGeom>
            <a:avLst/>
            <a:gdLst/>
            <a:ahLst/>
            <a:cxnLst/>
            <a:rect l="l" t="t" r="r" b="b"/>
            <a:pathLst>
              <a:path w="665479" h="396875">
                <a:moveTo>
                  <a:pt x="665150" y="198434"/>
                </a:moveTo>
                <a:lnTo>
                  <a:pt x="440662" y="0"/>
                </a:lnTo>
                <a:lnTo>
                  <a:pt x="440662" y="64767"/>
                </a:lnTo>
                <a:lnTo>
                  <a:pt x="0" y="64767"/>
                </a:lnTo>
                <a:lnTo>
                  <a:pt x="0" y="332101"/>
                </a:lnTo>
                <a:lnTo>
                  <a:pt x="440662" y="332101"/>
                </a:lnTo>
                <a:lnTo>
                  <a:pt x="440662" y="396868"/>
                </a:lnTo>
                <a:lnTo>
                  <a:pt x="665150" y="198434"/>
                </a:lnTo>
                <a:close/>
              </a:path>
            </a:pathLst>
          </a:custGeom>
          <a:ln w="9524">
            <a:solidFill>
              <a:srgbClr val="96969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8154352" y="1222756"/>
            <a:ext cx="903605" cy="427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spc="-5" i="1">
                <a:latin typeface="Arial"/>
                <a:cs typeface="Arial"/>
              </a:rPr>
              <a:t>Final  </a:t>
            </a:r>
            <a:r>
              <a:rPr dirty="0" sz="1400" spc="-5" i="1">
                <a:latin typeface="Arial"/>
                <a:cs typeface="Arial"/>
              </a:rPr>
              <a:t>Answer</a:t>
            </a:r>
            <a:r>
              <a:rPr dirty="0" sz="1400" spc="-75" i="1">
                <a:latin typeface="Arial"/>
                <a:cs typeface="Arial"/>
              </a:rPr>
              <a:t> </a:t>
            </a:r>
            <a:r>
              <a:rPr dirty="0" sz="1400" spc="-5" i="1">
                <a:latin typeface="Arial"/>
                <a:cs typeface="Arial"/>
              </a:rPr>
              <a:t>set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8388350" y="3365500"/>
            <a:ext cx="114300" cy="609600"/>
          </a:xfrm>
          <a:custGeom>
            <a:avLst/>
            <a:gdLst/>
            <a:ahLst/>
            <a:cxnLst/>
            <a:rect l="l" t="t" r="r" b="b"/>
            <a:pathLst>
              <a:path w="114300" h="609600">
                <a:moveTo>
                  <a:pt x="114300" y="495300"/>
                </a:moveTo>
                <a:lnTo>
                  <a:pt x="0" y="495300"/>
                </a:lnTo>
                <a:lnTo>
                  <a:pt x="57150" y="609600"/>
                </a:lnTo>
                <a:lnTo>
                  <a:pt x="114300" y="495300"/>
                </a:lnTo>
                <a:close/>
              </a:path>
              <a:path w="114300" h="609600">
                <a:moveTo>
                  <a:pt x="76200" y="0"/>
                </a:moveTo>
                <a:lnTo>
                  <a:pt x="38100" y="0"/>
                </a:lnTo>
                <a:lnTo>
                  <a:pt x="38100" y="495300"/>
                </a:lnTo>
                <a:lnTo>
                  <a:pt x="76200" y="4953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7979727" y="4084828"/>
            <a:ext cx="83439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i="1">
                <a:latin typeface="Arial"/>
                <a:cs typeface="Arial"/>
              </a:rPr>
              <a:t>keyword</a:t>
            </a:r>
            <a:r>
              <a:rPr dirty="0" sz="1400" spc="-8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782127" y="6188655"/>
            <a:ext cx="68643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15"/>
              </a:lnSpc>
            </a:pPr>
            <a:r>
              <a:rPr dirty="0" sz="1400" i="1">
                <a:latin typeface="Arial"/>
                <a:cs typeface="Arial"/>
              </a:rPr>
              <a:t>k</a:t>
            </a:r>
            <a:r>
              <a:rPr dirty="0" sz="1400" spc="-5" i="1">
                <a:latin typeface="Arial"/>
                <a:cs typeface="Arial"/>
              </a:rPr>
              <a:t>e</a:t>
            </a:r>
            <a:r>
              <a:rPr dirty="0" sz="1400" i="1">
                <a:latin typeface="Arial"/>
                <a:cs typeface="Arial"/>
              </a:rPr>
              <a:t>yw</a:t>
            </a:r>
            <a:r>
              <a:rPr dirty="0" sz="1400" spc="-5" i="1">
                <a:latin typeface="Arial"/>
                <a:cs typeface="Arial"/>
              </a:rPr>
              <a:t>or</a:t>
            </a:r>
            <a:r>
              <a:rPr dirty="0" sz="1400" i="1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232140" y="6230302"/>
            <a:ext cx="39370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5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7979727" y="4402353"/>
            <a:ext cx="834390" cy="8680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i="1">
                <a:latin typeface="Arial"/>
                <a:cs typeface="Arial"/>
              </a:rPr>
              <a:t>keyword</a:t>
            </a:r>
            <a:r>
              <a:rPr dirty="0" sz="1400" spc="-8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400" spc="-5" i="1">
                <a:latin typeface="Arial"/>
                <a:cs typeface="Arial"/>
              </a:rPr>
              <a:t>keyword</a:t>
            </a:r>
            <a:r>
              <a:rPr dirty="0" sz="1400" spc="-85" i="1">
                <a:latin typeface="Arial"/>
                <a:cs typeface="Arial"/>
              </a:rPr>
              <a:t> </a:t>
            </a:r>
            <a:r>
              <a:rPr dirty="0" sz="1400" i="1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dirty="0" sz="1400" i="1"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384300" y="3149600"/>
            <a:ext cx="2438400" cy="646430"/>
          </a:xfrm>
          <a:prstGeom prst="rect">
            <a:avLst/>
          </a:prstGeom>
          <a:solidFill>
            <a:srgbClr val="FF9900"/>
          </a:solidFill>
          <a:ln w="25400">
            <a:solidFill>
              <a:srgbClr val="5F5F5F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78105" marR="142240">
              <a:lnSpc>
                <a:spcPts val="2130"/>
              </a:lnSpc>
              <a:spcBef>
                <a:spcPts val="320"/>
              </a:spcBef>
            </a:pPr>
            <a:r>
              <a:rPr dirty="0" sz="1800" spc="-5" b="1" i="1">
                <a:latin typeface="Arial"/>
                <a:cs typeface="Arial"/>
              </a:rPr>
              <a:t>Upper </a:t>
            </a:r>
            <a:r>
              <a:rPr dirty="0" sz="1800" b="1" i="1">
                <a:latin typeface="Arial"/>
                <a:cs typeface="Arial"/>
              </a:rPr>
              <a:t>/ </a:t>
            </a:r>
            <a:r>
              <a:rPr dirty="0" sz="1800" spc="-5" b="1" i="1">
                <a:latin typeface="Arial"/>
                <a:cs typeface="Arial"/>
              </a:rPr>
              <a:t>lower  </a:t>
            </a:r>
            <a:r>
              <a:rPr dirty="0" sz="1800" b="1" i="1">
                <a:latin typeface="Arial"/>
                <a:cs typeface="Arial"/>
              </a:rPr>
              <a:t>bounds on</a:t>
            </a:r>
            <a:r>
              <a:rPr dirty="0" sz="1800" spc="120" b="1" i="1">
                <a:latin typeface="Arial"/>
                <a:cs typeface="Arial"/>
              </a:rPr>
              <a:t> </a:t>
            </a:r>
            <a:r>
              <a:rPr dirty="0" sz="1800" spc="-5" b="1" i="1">
                <a:latin typeface="Arial"/>
                <a:cs typeface="Arial"/>
              </a:rPr>
              <a:t>distance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36740" y="857440"/>
            <a:ext cx="400050" cy="5057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4326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0981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9728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6851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8316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6407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4515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4892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1619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5518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0365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1467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0103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1243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1910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2503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1547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3223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6167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2805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9949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6184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9266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7846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0386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4449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0039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5751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1752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66050" y="815975"/>
            <a:ext cx="1104900" cy="19050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72390">
              <a:lnSpc>
                <a:spcPct val="100000"/>
              </a:lnSpc>
              <a:spcBef>
                <a:spcPts val="16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65.0630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25740" y="997673"/>
            <a:ext cx="991235" cy="345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0.4721</a:t>
            </a:r>
            <a:r>
              <a:rPr dirty="0" sz="1050" spc="-8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+20.2755i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4.6455 -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0.7204i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59065" y="1323631"/>
            <a:ext cx="103187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-11.6083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5.8807i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25740" y="1488731"/>
            <a:ext cx="9245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92402" y="1649603"/>
            <a:ext cx="1000125" cy="3917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+</a:t>
            </a:r>
            <a:r>
              <a:rPr dirty="0" sz="1050" spc="-9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-2.7173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</a:t>
            </a:r>
            <a:r>
              <a:rPr dirty="0" sz="1050" spc="-10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59065" y="5552737"/>
            <a:ext cx="1062990" cy="340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-11.6083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5.8807i</a:t>
            </a:r>
            <a:endParaRPr sz="1050">
              <a:latin typeface="Times New Roman"/>
              <a:cs typeface="Times New Roman"/>
            </a:endParaRPr>
          </a:p>
          <a:p>
            <a:pPr algn="ctr" marL="26034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4.6455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0.7204i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1665" y="516191"/>
            <a:ext cx="271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x(n)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27352" y="514603"/>
            <a:ext cx="26416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X(f)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766050" y="827087"/>
            <a:ext cx="1116330" cy="844550"/>
          </a:xfrm>
          <a:custGeom>
            <a:avLst/>
            <a:gdLst/>
            <a:ahLst/>
            <a:cxnLst/>
            <a:rect l="l" t="t" r="r" b="b"/>
            <a:pathLst>
              <a:path w="1116329" h="844550">
                <a:moveTo>
                  <a:pt x="0" y="0"/>
                </a:moveTo>
                <a:lnTo>
                  <a:pt x="1116010" y="0"/>
                </a:lnTo>
                <a:lnTo>
                  <a:pt x="1116010" y="844550"/>
                </a:lnTo>
                <a:lnTo>
                  <a:pt x="0" y="844550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755172" y="2276919"/>
            <a:ext cx="742950" cy="338455"/>
          </a:xfrm>
          <a:prstGeom prst="rect">
            <a:avLst/>
          </a:prstGeom>
          <a:solidFill>
            <a:srgbClr val="CC9900"/>
          </a:solidFill>
        </p:spPr>
        <p:txBody>
          <a:bodyPr wrap="square" lIns="0" tIns="920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725"/>
              </a:spcBef>
            </a:pPr>
            <a:r>
              <a:rPr dirty="0" sz="1200" spc="-10">
                <a:latin typeface="Times New Roman"/>
                <a:cs typeface="Times New Roman"/>
              </a:rPr>
              <a:t>11.5517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55172" y="4735703"/>
            <a:ext cx="742950" cy="336550"/>
          </a:xfrm>
          <a:prstGeom prst="rect">
            <a:avLst/>
          </a:prstGeom>
          <a:solidFill>
            <a:srgbClr val="CC9900"/>
          </a:solidFill>
        </p:spPr>
        <p:txBody>
          <a:bodyPr wrap="square" lIns="0" tIns="920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725"/>
              </a:spcBef>
            </a:pPr>
            <a:r>
              <a:rPr dirty="0" sz="1200">
                <a:latin typeface="Times New Roman"/>
                <a:cs typeface="Times New Roman"/>
              </a:rPr>
              <a:t>7.9234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6663" y="2566069"/>
            <a:ext cx="3103702" cy="1042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15744" y="1635340"/>
            <a:ext cx="3037128" cy="1008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46179" y="1639100"/>
            <a:ext cx="3345179" cy="1983739"/>
          </a:xfrm>
          <a:custGeom>
            <a:avLst/>
            <a:gdLst/>
            <a:ahLst/>
            <a:cxnLst/>
            <a:rect l="l" t="t" r="r" b="b"/>
            <a:pathLst>
              <a:path w="3345179" h="1983739">
                <a:moveTo>
                  <a:pt x="0" y="0"/>
                </a:moveTo>
                <a:lnTo>
                  <a:pt x="3344861" y="0"/>
                </a:lnTo>
                <a:lnTo>
                  <a:pt x="3344861" y="1983301"/>
                </a:lnTo>
                <a:lnTo>
                  <a:pt x="0" y="19833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51762" y="5567807"/>
            <a:ext cx="1116330" cy="479425"/>
          </a:xfrm>
          <a:custGeom>
            <a:avLst/>
            <a:gdLst/>
            <a:ahLst/>
            <a:cxnLst/>
            <a:rect l="l" t="t" r="r" b="b"/>
            <a:pathLst>
              <a:path w="1116329" h="479425">
                <a:moveTo>
                  <a:pt x="0" y="0"/>
                </a:moveTo>
                <a:lnTo>
                  <a:pt x="1116010" y="0"/>
                </a:lnTo>
                <a:lnTo>
                  <a:pt x="1116010" y="479425"/>
                </a:lnTo>
                <a:lnTo>
                  <a:pt x="0" y="479425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766050" y="815975"/>
            <a:ext cx="1104900" cy="190500"/>
          </a:xfrm>
          <a:custGeom>
            <a:avLst/>
            <a:gdLst/>
            <a:ahLst/>
            <a:cxnLst/>
            <a:rect l="l" t="t" r="r" b="b"/>
            <a:pathLst>
              <a:path w="1104900" h="190500">
                <a:moveTo>
                  <a:pt x="0" y="190500"/>
                </a:moveTo>
                <a:lnTo>
                  <a:pt x="1104900" y="190500"/>
                </a:lnTo>
                <a:lnTo>
                  <a:pt x="1104900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99CC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51195" y="3964597"/>
            <a:ext cx="3340100" cy="2055495"/>
          </a:xfrm>
          <a:custGeom>
            <a:avLst/>
            <a:gdLst/>
            <a:ahLst/>
            <a:cxnLst/>
            <a:rect l="l" t="t" r="r" b="b"/>
            <a:pathLst>
              <a:path w="3340100" h="2055495">
                <a:moveTo>
                  <a:pt x="0" y="0"/>
                </a:moveTo>
                <a:lnTo>
                  <a:pt x="3339841" y="0"/>
                </a:lnTo>
                <a:lnTo>
                  <a:pt x="3339841" y="2055201"/>
                </a:lnTo>
                <a:lnTo>
                  <a:pt x="0" y="20552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98853" y="3982829"/>
            <a:ext cx="3219449" cy="10894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888820" y="5012375"/>
            <a:ext cx="3210661" cy="9384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924919" y="3784904"/>
            <a:ext cx="229044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First </a:t>
            </a:r>
            <a:r>
              <a:rPr dirty="0" sz="1200">
                <a:latin typeface="Times New Roman"/>
                <a:cs typeface="Times New Roman"/>
              </a:rPr>
              <a:t>5 </a:t>
            </a:r>
            <a:r>
              <a:rPr dirty="0" sz="1200" spc="-5">
                <a:latin typeface="Times New Roman"/>
                <a:cs typeface="Times New Roman"/>
              </a:rPr>
              <a:t>Coefficients +symmetric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25740" y="5893520"/>
            <a:ext cx="959485" cy="161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0.4721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-20.2755i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36740" y="5914157"/>
            <a:ext cx="400050" cy="161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8652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32140" y="6230302"/>
            <a:ext cx="3943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13990">
              <a:lnSpc>
                <a:spcPct val="100000"/>
              </a:lnSpc>
            </a:pPr>
            <a:r>
              <a:rPr dirty="0" spc="-5"/>
              <a:t>Compression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07340" y="861695"/>
            <a:ext cx="259207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Discard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frequencies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2144" y="1225765"/>
            <a:ext cx="429323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4475" indent="-231775">
              <a:lnSpc>
                <a:spcPct val="100000"/>
              </a:lnSpc>
              <a:buClr>
                <a:srgbClr val="CC9900"/>
              </a:buClr>
              <a:buFont typeface="Arial"/>
              <a:buChar char="•"/>
              <a:tabLst>
                <a:tab pos="243840" algn="l"/>
                <a:tab pos="244475" algn="l"/>
              </a:tabLst>
            </a:pPr>
            <a:r>
              <a:rPr dirty="0" sz="1800" spc="-5">
                <a:latin typeface="Calibri"/>
                <a:cs typeface="Calibri"/>
              </a:rPr>
              <a:t>approximate distance using kept DFT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coefs.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36740" y="857440"/>
            <a:ext cx="400050" cy="408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4326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0981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9728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6851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8316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6407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4515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4892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1619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5518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0365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1467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0103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1243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1910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2503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1547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3223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6167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2805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9949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6184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9266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1665" y="516191"/>
            <a:ext cx="271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x(n)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55172" y="2276919"/>
            <a:ext cx="742950" cy="338455"/>
          </a:xfrm>
          <a:prstGeom prst="rect">
            <a:avLst/>
          </a:prstGeom>
          <a:solidFill>
            <a:srgbClr val="CC9900"/>
          </a:solidFill>
        </p:spPr>
        <p:txBody>
          <a:bodyPr wrap="square" lIns="0" tIns="920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725"/>
              </a:spcBef>
            </a:pPr>
            <a:r>
              <a:rPr dirty="0" sz="1200" spc="-10">
                <a:latin typeface="Times New Roman"/>
                <a:cs typeface="Times New Roman"/>
              </a:rPr>
              <a:t>11.5517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55172" y="4735703"/>
            <a:ext cx="741045" cy="338455"/>
          </a:xfrm>
          <a:custGeom>
            <a:avLst/>
            <a:gdLst/>
            <a:ahLst/>
            <a:cxnLst/>
            <a:rect l="l" t="t" r="r" b="b"/>
            <a:pathLst>
              <a:path w="741045" h="338454">
                <a:moveTo>
                  <a:pt x="0" y="338328"/>
                </a:moveTo>
                <a:lnTo>
                  <a:pt x="740663" y="338328"/>
                </a:lnTo>
                <a:lnTo>
                  <a:pt x="740663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46663" y="2566069"/>
            <a:ext cx="3103702" cy="10425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5744" y="1635340"/>
            <a:ext cx="3037128" cy="1008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6179" y="1639100"/>
            <a:ext cx="3345179" cy="1983739"/>
          </a:xfrm>
          <a:custGeom>
            <a:avLst/>
            <a:gdLst/>
            <a:ahLst/>
            <a:cxnLst/>
            <a:rect l="l" t="t" r="r" b="b"/>
            <a:pathLst>
              <a:path w="3345179" h="1983739">
                <a:moveTo>
                  <a:pt x="0" y="0"/>
                </a:moveTo>
                <a:lnTo>
                  <a:pt x="3344861" y="0"/>
                </a:lnTo>
                <a:lnTo>
                  <a:pt x="3344861" y="1983301"/>
                </a:lnTo>
                <a:lnTo>
                  <a:pt x="0" y="19833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13990">
              <a:lnSpc>
                <a:spcPct val="100000"/>
              </a:lnSpc>
            </a:pPr>
            <a:r>
              <a:rPr dirty="0" spc="-5"/>
              <a:t>Compression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7340" y="861695"/>
            <a:ext cx="259207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Discard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frequencies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2144" y="1225765"/>
            <a:ext cx="429323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4475" indent="-231775">
              <a:lnSpc>
                <a:spcPct val="100000"/>
              </a:lnSpc>
              <a:buClr>
                <a:srgbClr val="CC9900"/>
              </a:buClr>
              <a:buFont typeface="Arial"/>
              <a:buChar char="•"/>
              <a:tabLst>
                <a:tab pos="243840" algn="l"/>
                <a:tab pos="244475" algn="l"/>
              </a:tabLst>
            </a:pPr>
            <a:r>
              <a:rPr dirty="0" sz="1800" spc="-5">
                <a:latin typeface="Calibri"/>
                <a:cs typeface="Calibri"/>
              </a:rPr>
              <a:t>approximate distance using kept DFT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coefs.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57497" y="3985506"/>
            <a:ext cx="3273298" cy="1090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86353" y="5024076"/>
            <a:ext cx="3211817" cy="9905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26199" y="3790937"/>
            <a:ext cx="232092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Best </a:t>
            </a:r>
            <a:r>
              <a:rPr dirty="0" sz="1200">
                <a:latin typeface="Times New Roman"/>
                <a:cs typeface="Times New Roman"/>
              </a:rPr>
              <a:t>5 </a:t>
            </a:r>
            <a:r>
              <a:rPr dirty="0" sz="1200" spc="-5">
                <a:latin typeface="Times New Roman"/>
                <a:cs typeface="Times New Roman"/>
              </a:rPr>
              <a:t>Coefficients </a:t>
            </a:r>
            <a:r>
              <a:rPr dirty="0" sz="1200">
                <a:latin typeface="Times New Roman"/>
                <a:cs typeface="Times New Roman"/>
              </a:rPr>
              <a:t>+ </a:t>
            </a:r>
            <a:r>
              <a:rPr dirty="0" sz="1200" spc="-5">
                <a:latin typeface="Times New Roman"/>
                <a:cs typeface="Times New Roman"/>
              </a:rPr>
              <a:t>symmetric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27352" y="514603"/>
            <a:ext cx="26416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X(f)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7000" y="4587875"/>
            <a:ext cx="1116330" cy="155575"/>
          </a:xfrm>
          <a:custGeom>
            <a:avLst/>
            <a:gdLst/>
            <a:ahLst/>
            <a:cxnLst/>
            <a:rect l="l" t="t" r="r" b="b"/>
            <a:pathLst>
              <a:path w="1116329" h="155575">
                <a:moveTo>
                  <a:pt x="0" y="0"/>
                </a:moveTo>
                <a:lnTo>
                  <a:pt x="1116010" y="0"/>
                </a:lnTo>
                <a:lnTo>
                  <a:pt x="1116010" y="155575"/>
                </a:lnTo>
                <a:lnTo>
                  <a:pt x="0" y="155575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783512" y="2492375"/>
            <a:ext cx="1116330" cy="155575"/>
          </a:xfrm>
          <a:custGeom>
            <a:avLst/>
            <a:gdLst/>
            <a:ahLst/>
            <a:cxnLst/>
            <a:rect l="l" t="t" r="r" b="b"/>
            <a:pathLst>
              <a:path w="1116329" h="155575">
                <a:moveTo>
                  <a:pt x="0" y="0"/>
                </a:moveTo>
                <a:lnTo>
                  <a:pt x="1116010" y="0"/>
                </a:lnTo>
                <a:lnTo>
                  <a:pt x="1116010" y="155575"/>
                </a:lnTo>
                <a:lnTo>
                  <a:pt x="0" y="155575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540625" y="1039812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548562" y="12144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548562" y="1370012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48562" y="25479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550150" y="8715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7754143" y="815975"/>
          <a:ext cx="1144905" cy="695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010"/>
              </a:tblGrid>
              <a:tr h="19050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65.0630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33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159544">
                <a:tc>
                  <a:txBody>
                    <a:bodyPr/>
                    <a:lstStyle/>
                    <a:p>
                      <a:pPr marL="64769">
                        <a:lnSpc>
                          <a:spcPts val="111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0.4721</a:t>
                      </a:r>
                      <a:r>
                        <a:rPr dirty="0" sz="1050" spc="-8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+20.2755i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marL="64769">
                        <a:lnSpc>
                          <a:spcPts val="1160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4.6455 -</a:t>
                      </a:r>
                      <a:r>
                        <a:rPr dirty="0" sz="1050" spc="-9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0.7204i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39687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4305"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</a:pPr>
                      <a:r>
                        <a:rPr dirty="0" sz="105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-11.6083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5.8807i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39687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7792402" y="1488731"/>
            <a:ext cx="1000125" cy="993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+</a:t>
            </a:r>
            <a:r>
              <a:rPr dirty="0" sz="1050" spc="-9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25740" y="2462403"/>
            <a:ext cx="91948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92402" y="2623273"/>
            <a:ext cx="10001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92402" y="2788373"/>
            <a:ext cx="1000125" cy="18059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-2.7173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792402" y="4574832"/>
            <a:ext cx="10001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92402" y="4739932"/>
            <a:ext cx="96393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</a:t>
            </a:r>
            <a:r>
              <a:rPr dirty="0" sz="1050" spc="-10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7739856" y="5551487"/>
          <a:ext cx="1144905" cy="511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010"/>
              </a:tblGrid>
              <a:tr h="160337">
                <a:tc>
                  <a:txBody>
                    <a:bodyPr/>
                    <a:lstStyle/>
                    <a:p>
                      <a:pPr algn="r" marR="38735">
                        <a:lnSpc>
                          <a:spcPts val="1120"/>
                        </a:lnSpc>
                      </a:pPr>
                      <a:r>
                        <a:rPr dirty="0" sz="105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-11.6083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5.8807i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algn="r" marR="79375">
                        <a:lnSpc>
                          <a:spcPts val="112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4.6455 +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0.7204i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3512">
                <a:tc>
                  <a:txBody>
                    <a:bodyPr/>
                    <a:lstStyle/>
                    <a:p>
                      <a:pPr algn="r" marR="76200">
                        <a:lnSpc>
                          <a:spcPts val="106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0.4721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-20.2755i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1" name="object 31"/>
          <p:cNvSpPr/>
          <p:nvPr/>
        </p:nvSpPr>
        <p:spPr>
          <a:xfrm>
            <a:off x="851195" y="3964597"/>
            <a:ext cx="3340100" cy="2055495"/>
          </a:xfrm>
          <a:custGeom>
            <a:avLst/>
            <a:gdLst/>
            <a:ahLst/>
            <a:cxnLst/>
            <a:rect l="l" t="t" r="r" b="b"/>
            <a:pathLst>
              <a:path w="3340100" h="2055495">
                <a:moveTo>
                  <a:pt x="0" y="0"/>
                </a:moveTo>
                <a:lnTo>
                  <a:pt x="3339841" y="0"/>
                </a:lnTo>
                <a:lnTo>
                  <a:pt x="3339841" y="2055201"/>
                </a:lnTo>
                <a:lnTo>
                  <a:pt x="0" y="20552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833911" y="4853419"/>
            <a:ext cx="51562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45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1.1624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92402" y="4919853"/>
            <a:ext cx="989330" cy="647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36740" y="4940490"/>
            <a:ext cx="400050" cy="1134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7846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0386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4449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0039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5751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1752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8652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232140" y="6230302"/>
            <a:ext cx="3943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936740" y="857440"/>
            <a:ext cx="400050" cy="831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4326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0981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9728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6851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8316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36740" y="1670240"/>
            <a:ext cx="400050" cy="147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6407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4515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4892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1619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0128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5518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0365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1467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6740" y="4108640"/>
            <a:ext cx="400050" cy="831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6167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2805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9949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6184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9266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71665" y="516191"/>
            <a:ext cx="271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x(n)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5172" y="2276919"/>
            <a:ext cx="742950" cy="338455"/>
          </a:xfrm>
          <a:prstGeom prst="rect">
            <a:avLst/>
          </a:prstGeom>
          <a:solidFill>
            <a:srgbClr val="CC9900"/>
          </a:solidFill>
        </p:spPr>
        <p:txBody>
          <a:bodyPr wrap="square" lIns="0" tIns="920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725"/>
              </a:spcBef>
            </a:pPr>
            <a:r>
              <a:rPr dirty="0" sz="1200" spc="-10">
                <a:latin typeface="Times New Roman"/>
                <a:cs typeface="Times New Roman"/>
              </a:rPr>
              <a:t>11.5517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55172" y="4735703"/>
            <a:ext cx="741045" cy="338455"/>
          </a:xfrm>
          <a:custGeom>
            <a:avLst/>
            <a:gdLst/>
            <a:ahLst/>
            <a:cxnLst/>
            <a:rect l="l" t="t" r="r" b="b"/>
            <a:pathLst>
              <a:path w="741045" h="338454">
                <a:moveTo>
                  <a:pt x="0" y="338328"/>
                </a:moveTo>
                <a:lnTo>
                  <a:pt x="740663" y="338328"/>
                </a:lnTo>
                <a:lnTo>
                  <a:pt x="740663" y="0"/>
                </a:lnTo>
                <a:lnTo>
                  <a:pt x="0" y="0"/>
                </a:lnTo>
                <a:lnTo>
                  <a:pt x="0" y="338328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46663" y="2566069"/>
            <a:ext cx="3103702" cy="1042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15744" y="1635340"/>
            <a:ext cx="3037128" cy="1008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6179" y="1639100"/>
            <a:ext cx="3345179" cy="1983739"/>
          </a:xfrm>
          <a:custGeom>
            <a:avLst/>
            <a:gdLst/>
            <a:ahLst/>
            <a:cxnLst/>
            <a:rect l="l" t="t" r="r" b="b"/>
            <a:pathLst>
              <a:path w="3345179" h="1983739">
                <a:moveTo>
                  <a:pt x="0" y="0"/>
                </a:moveTo>
                <a:lnTo>
                  <a:pt x="3344861" y="0"/>
                </a:lnTo>
                <a:lnTo>
                  <a:pt x="3344861" y="1983301"/>
                </a:lnTo>
                <a:lnTo>
                  <a:pt x="0" y="19833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13990">
              <a:lnSpc>
                <a:spcPct val="100000"/>
              </a:lnSpc>
            </a:pPr>
            <a:r>
              <a:rPr dirty="0" spc="-5"/>
              <a:t>Compression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7340" y="861695"/>
            <a:ext cx="259207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Discard</a:t>
            </a:r>
            <a:r>
              <a:rPr dirty="0" sz="2200" spc="-5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frequencies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2144" y="1225765"/>
            <a:ext cx="429323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4475" indent="-231775">
              <a:lnSpc>
                <a:spcPct val="100000"/>
              </a:lnSpc>
              <a:buClr>
                <a:srgbClr val="CC9900"/>
              </a:buClr>
              <a:buFont typeface="Arial"/>
              <a:buChar char="•"/>
              <a:tabLst>
                <a:tab pos="243840" algn="l"/>
                <a:tab pos="244475" algn="l"/>
              </a:tabLst>
            </a:pPr>
            <a:r>
              <a:rPr dirty="0" sz="1800" spc="-5">
                <a:latin typeface="Calibri"/>
                <a:cs typeface="Calibri"/>
              </a:rPr>
              <a:t>approximate distance using kept DFT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coefs.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7497" y="3985506"/>
            <a:ext cx="3273298" cy="1090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86353" y="5024076"/>
            <a:ext cx="3211817" cy="9905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26199" y="3790937"/>
            <a:ext cx="79438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Best </a:t>
            </a:r>
            <a:r>
              <a:rPr dirty="0" sz="1200">
                <a:latin typeface="Times New Roman"/>
                <a:cs typeface="Times New Roman"/>
              </a:rPr>
              <a:t>5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Coeff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07817" y="3166719"/>
            <a:ext cx="5816600" cy="948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192405">
              <a:lnSpc>
                <a:spcPts val="10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0103</a:t>
            </a:r>
            <a:endParaRPr sz="1050">
              <a:latin typeface="Times New Roman"/>
              <a:cs typeface="Times New Roman"/>
            </a:endParaRPr>
          </a:p>
          <a:p>
            <a:pPr algn="r" marR="192405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1243</a:t>
            </a:r>
            <a:endParaRPr sz="1050">
              <a:latin typeface="Times New Roman"/>
              <a:cs typeface="Times New Roman"/>
            </a:endParaRPr>
          </a:p>
          <a:p>
            <a:pPr algn="r" marR="192405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1910</a:t>
            </a:r>
            <a:endParaRPr sz="1050">
              <a:latin typeface="Times New Roman"/>
              <a:cs typeface="Times New Roman"/>
            </a:endParaRPr>
          </a:p>
          <a:p>
            <a:pPr algn="r" marR="192405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2503</a:t>
            </a:r>
            <a:endParaRPr sz="1050">
              <a:latin typeface="Times New Roman"/>
              <a:cs typeface="Times New Roman"/>
            </a:endParaRPr>
          </a:p>
          <a:p>
            <a:pPr algn="r" marR="192405">
              <a:lnSpc>
                <a:spcPts val="1335"/>
              </a:lnSpc>
              <a:spcBef>
                <a:spcPts val="70"/>
              </a:spcBef>
              <a:tabLst>
                <a:tab pos="5615940" algn="r"/>
              </a:tabLst>
            </a:pPr>
            <a:r>
              <a:rPr dirty="0" sz="1200">
                <a:latin typeface="Times New Roman"/>
                <a:cs typeface="Times New Roman"/>
              </a:rPr>
              <a:t>icients +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symmetric </a:t>
            </a:r>
            <a:r>
              <a:rPr dirty="0" sz="1200">
                <a:latin typeface="Times New Roman"/>
                <a:cs typeface="Times New Roman"/>
              </a:rPr>
              <a:t>ones</a:t>
            </a:r>
            <a:r>
              <a:rPr dirty="0" baseline="10582" sz="1575">
                <a:solidFill>
                  <a:srgbClr val="9999FF"/>
                </a:solidFill>
                <a:latin typeface="Times New Roman"/>
                <a:cs typeface="Times New Roman"/>
              </a:rPr>
              <a:t>	</a:t>
            </a:r>
            <a:r>
              <a:rPr dirty="0" baseline="10582" sz="1575" spc="7">
                <a:solidFill>
                  <a:srgbClr val="9999FF"/>
                </a:solidFill>
                <a:latin typeface="Times New Roman"/>
                <a:cs typeface="Times New Roman"/>
              </a:rPr>
              <a:t>3.1547</a:t>
            </a:r>
            <a:endParaRPr baseline="10582" sz="1575">
              <a:latin typeface="Times New Roman"/>
              <a:cs typeface="Times New Roman"/>
            </a:endParaRPr>
          </a:p>
          <a:p>
            <a:pPr algn="r" marR="192405">
              <a:lnSpc>
                <a:spcPts val="1155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3223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27352" y="514603"/>
            <a:ext cx="26416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i="1">
                <a:solidFill>
                  <a:srgbClr val="3333CC"/>
                </a:solidFill>
                <a:latin typeface="Times New Roman"/>
                <a:cs typeface="Times New Roman"/>
              </a:rPr>
              <a:t>X(f)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47000" y="4587875"/>
            <a:ext cx="1116330" cy="155575"/>
          </a:xfrm>
          <a:custGeom>
            <a:avLst/>
            <a:gdLst/>
            <a:ahLst/>
            <a:cxnLst/>
            <a:rect l="l" t="t" r="r" b="b"/>
            <a:pathLst>
              <a:path w="1116329" h="155575">
                <a:moveTo>
                  <a:pt x="0" y="0"/>
                </a:moveTo>
                <a:lnTo>
                  <a:pt x="1116010" y="0"/>
                </a:lnTo>
                <a:lnTo>
                  <a:pt x="1116010" y="155575"/>
                </a:lnTo>
                <a:lnTo>
                  <a:pt x="0" y="155575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783512" y="2492375"/>
            <a:ext cx="1116330" cy="155575"/>
          </a:xfrm>
          <a:custGeom>
            <a:avLst/>
            <a:gdLst/>
            <a:ahLst/>
            <a:cxnLst/>
            <a:rect l="l" t="t" r="r" b="b"/>
            <a:pathLst>
              <a:path w="1116329" h="155575">
                <a:moveTo>
                  <a:pt x="0" y="0"/>
                </a:moveTo>
                <a:lnTo>
                  <a:pt x="1116010" y="0"/>
                </a:lnTo>
                <a:lnTo>
                  <a:pt x="1116010" y="155575"/>
                </a:lnTo>
                <a:lnTo>
                  <a:pt x="0" y="155575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540625" y="1039812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548562" y="12144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548562" y="1370012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548562" y="25479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550150" y="871537"/>
            <a:ext cx="167005" cy="76200"/>
          </a:xfrm>
          <a:custGeom>
            <a:avLst/>
            <a:gdLst/>
            <a:ahLst/>
            <a:cxnLst/>
            <a:rect l="l" t="t" r="r" b="b"/>
            <a:pathLst>
              <a:path w="167004" h="76200">
                <a:moveTo>
                  <a:pt x="90487" y="0"/>
                </a:moveTo>
                <a:lnTo>
                  <a:pt x="90487" y="33337"/>
                </a:lnTo>
                <a:lnTo>
                  <a:pt x="0" y="33337"/>
                </a:lnTo>
                <a:lnTo>
                  <a:pt x="0" y="42862"/>
                </a:lnTo>
                <a:lnTo>
                  <a:pt x="90487" y="42862"/>
                </a:lnTo>
                <a:lnTo>
                  <a:pt x="90487" y="76200"/>
                </a:lnTo>
                <a:lnTo>
                  <a:pt x="166687" y="38100"/>
                </a:lnTo>
                <a:lnTo>
                  <a:pt x="904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7754143" y="815975"/>
          <a:ext cx="1144905" cy="695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010"/>
              </a:tblGrid>
              <a:tr h="190500"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65.0630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9050">
                      <a:solidFill>
                        <a:srgbClr val="FF33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159544">
                <a:tc>
                  <a:txBody>
                    <a:bodyPr/>
                    <a:lstStyle/>
                    <a:p>
                      <a:pPr marL="64769">
                        <a:lnSpc>
                          <a:spcPts val="111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0.4721</a:t>
                      </a:r>
                      <a:r>
                        <a:rPr dirty="0" sz="1050" spc="-8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+20.2755i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marL="64769">
                        <a:lnSpc>
                          <a:spcPts val="1160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4.6455 -</a:t>
                      </a:r>
                      <a:r>
                        <a:rPr dirty="0" sz="1050" spc="-9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0.7204i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39687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4305">
                <a:tc>
                  <a:txBody>
                    <a:bodyPr/>
                    <a:lstStyle/>
                    <a:p>
                      <a:pPr>
                        <a:lnSpc>
                          <a:spcPts val="994"/>
                        </a:lnSpc>
                      </a:pPr>
                      <a:r>
                        <a:rPr dirty="0" sz="105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-11.6083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5.8807i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39687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7792402" y="1488731"/>
            <a:ext cx="1000125" cy="993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+</a:t>
            </a:r>
            <a:r>
              <a:rPr dirty="0" sz="1050" spc="-9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25740" y="2462403"/>
            <a:ext cx="91948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792402" y="2623273"/>
            <a:ext cx="10001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792402" y="2788373"/>
            <a:ext cx="1000125" cy="18059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-2.7173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-2.2397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0.6038i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-1.2362 -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3.5155i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-3.9104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0.4136i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-2.6120 -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3.4182i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-1.9892 -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2.8143i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0.1078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6.0011i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792402" y="4574832"/>
            <a:ext cx="10001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-3.6572 +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1.4000i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92402" y="4739932"/>
            <a:ext cx="96393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9999FF"/>
                </a:solidFill>
                <a:latin typeface="Times New Roman"/>
                <a:cs typeface="Times New Roman"/>
              </a:rPr>
              <a:t>-2.7711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</a:t>
            </a:r>
            <a:r>
              <a:rPr dirty="0" sz="1050" spc="-100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0.3124i</a:t>
            </a:r>
            <a:endParaRPr sz="1050">
              <a:latin typeface="Times New Roman"/>
              <a:cs typeface="Times New Roman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7739856" y="5551487"/>
          <a:ext cx="1144905" cy="511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010"/>
              </a:tblGrid>
              <a:tr h="160337">
                <a:tc>
                  <a:txBody>
                    <a:bodyPr/>
                    <a:lstStyle/>
                    <a:p>
                      <a:pPr algn="r" marR="38735">
                        <a:lnSpc>
                          <a:spcPts val="1120"/>
                        </a:lnSpc>
                      </a:pPr>
                      <a:r>
                        <a:rPr dirty="0" sz="1050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-11.6083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5.8807i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 algn="r" marR="79375">
                        <a:lnSpc>
                          <a:spcPts val="112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4.6455 +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0.7204i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  <a:tr h="163512">
                <a:tc>
                  <a:txBody>
                    <a:bodyPr/>
                    <a:lstStyle/>
                    <a:p>
                      <a:pPr algn="r" marR="76200">
                        <a:lnSpc>
                          <a:spcPts val="1065"/>
                        </a:lnSpc>
                      </a:pP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0.4721</a:t>
                      </a:r>
                      <a:r>
                        <a:rPr dirty="0" sz="1050" spc="-8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50" spc="5">
                          <a:solidFill>
                            <a:srgbClr val="9999FF"/>
                          </a:solidFill>
                          <a:latin typeface="Times New Roman"/>
                          <a:cs typeface="Times New Roman"/>
                        </a:rPr>
                        <a:t>-20.2755i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9050">
                      <a:solidFill>
                        <a:srgbClr val="FF3300"/>
                      </a:solidFill>
                      <a:prstDash val="solid"/>
                    </a:lnL>
                    <a:lnR w="19050">
                      <a:solidFill>
                        <a:srgbClr val="FF3300"/>
                      </a:solidFill>
                      <a:prstDash val="solid"/>
                    </a:lnR>
                    <a:lnT w="19050">
                      <a:solidFill>
                        <a:srgbClr val="FF3300"/>
                      </a:solidFill>
                      <a:prstDash val="solid"/>
                    </a:lnT>
                    <a:lnB w="19050">
                      <a:solidFill>
                        <a:srgbClr val="FF33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6" name="object 36"/>
          <p:cNvSpPr/>
          <p:nvPr/>
        </p:nvSpPr>
        <p:spPr>
          <a:xfrm>
            <a:off x="1721434" y="3222914"/>
            <a:ext cx="5803265" cy="862330"/>
          </a:xfrm>
          <a:custGeom>
            <a:avLst/>
            <a:gdLst/>
            <a:ahLst/>
            <a:cxnLst/>
            <a:rect l="l" t="t" r="r" b="b"/>
            <a:pathLst>
              <a:path w="5803265" h="862329">
                <a:moveTo>
                  <a:pt x="0" y="861773"/>
                </a:moveTo>
                <a:lnTo>
                  <a:pt x="5802731" y="861773"/>
                </a:lnTo>
                <a:lnTo>
                  <a:pt x="5802731" y="0"/>
                </a:lnTo>
                <a:lnTo>
                  <a:pt x="0" y="0"/>
                </a:lnTo>
                <a:lnTo>
                  <a:pt x="0" y="861773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721434" y="3222917"/>
            <a:ext cx="5803265" cy="862330"/>
          </a:xfrm>
          <a:custGeom>
            <a:avLst/>
            <a:gdLst/>
            <a:ahLst/>
            <a:cxnLst/>
            <a:rect l="l" t="t" r="r" b="b"/>
            <a:pathLst>
              <a:path w="5803265" h="862329">
                <a:moveTo>
                  <a:pt x="0" y="0"/>
                </a:moveTo>
                <a:lnTo>
                  <a:pt x="5802743" y="0"/>
                </a:lnTo>
                <a:lnTo>
                  <a:pt x="5802743" y="861774"/>
                </a:lnTo>
                <a:lnTo>
                  <a:pt x="0" y="861774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0070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1833727" y="3247491"/>
            <a:ext cx="5577840" cy="400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30">
                <a:latin typeface="Calibri"/>
                <a:cs typeface="Calibri"/>
              </a:rPr>
              <a:t>Works </a:t>
            </a:r>
            <a:r>
              <a:rPr dirty="0" sz="2500" spc="-5">
                <a:latin typeface="Calibri"/>
                <a:cs typeface="Calibri"/>
              </a:rPr>
              <a:t>on </a:t>
            </a:r>
            <a:r>
              <a:rPr dirty="0" sz="2500" spc="-20">
                <a:latin typeface="Calibri"/>
                <a:cs typeface="Calibri"/>
              </a:rPr>
              <a:t>any </a:t>
            </a:r>
            <a:r>
              <a:rPr dirty="0" sz="2500" spc="-5">
                <a:latin typeface="Calibri"/>
                <a:cs typeface="Calibri"/>
              </a:rPr>
              <a:t>orthonormal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transformation: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03855" y="3628491"/>
            <a:ext cx="3839210" cy="400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70">
                <a:latin typeface="Calibri"/>
                <a:cs typeface="Calibri"/>
              </a:rPr>
              <a:t>DFT, </a:t>
            </a:r>
            <a:r>
              <a:rPr dirty="0" sz="2500" spc="-20">
                <a:latin typeface="Calibri"/>
                <a:cs typeface="Calibri"/>
              </a:rPr>
              <a:t>Wavelet, </a:t>
            </a:r>
            <a:r>
              <a:rPr dirty="0" sz="2500" spc="-25">
                <a:latin typeface="Calibri"/>
                <a:cs typeface="Calibri"/>
              </a:rPr>
              <a:t>Chebyshev,</a:t>
            </a:r>
            <a:r>
              <a:rPr dirty="0" sz="2500" spc="-10">
                <a:latin typeface="Calibri"/>
                <a:cs typeface="Calibri"/>
              </a:rPr>
              <a:t> etc.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51195" y="3964597"/>
            <a:ext cx="3340100" cy="2055495"/>
          </a:xfrm>
          <a:custGeom>
            <a:avLst/>
            <a:gdLst/>
            <a:ahLst/>
            <a:cxnLst/>
            <a:rect l="l" t="t" r="r" b="b"/>
            <a:pathLst>
              <a:path w="3340100" h="2055495">
                <a:moveTo>
                  <a:pt x="0" y="0"/>
                </a:moveTo>
                <a:lnTo>
                  <a:pt x="3339841" y="0"/>
                </a:lnTo>
                <a:lnTo>
                  <a:pt x="3339841" y="2055201"/>
                </a:lnTo>
                <a:lnTo>
                  <a:pt x="0" y="20552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833911" y="4853419"/>
            <a:ext cx="51562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45">
                <a:latin typeface="Times New Roman"/>
                <a:cs typeface="Times New Roman"/>
              </a:rPr>
              <a:t>1</a:t>
            </a:r>
            <a:r>
              <a:rPr dirty="0" sz="1200">
                <a:latin typeface="Times New Roman"/>
                <a:cs typeface="Times New Roman"/>
              </a:rPr>
              <a:t>1.1624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92402" y="4919853"/>
            <a:ext cx="989330" cy="647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572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0.5637 -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3.4632i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-1.3769 -</a:t>
            </a:r>
            <a:r>
              <a:rPr dirty="0" sz="1050" spc="-10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3.3947i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0.3014 -</a:t>
            </a:r>
            <a:r>
              <a:rPr dirty="0" sz="1050" spc="-9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3.4492i</a:t>
            </a:r>
            <a:endParaRPr sz="1050">
              <a:latin typeface="Times New Roman"/>
              <a:cs typeface="Times New Roman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1.0588 +</a:t>
            </a:r>
            <a:r>
              <a:rPr dirty="0" sz="1050" spc="-85">
                <a:solidFill>
                  <a:srgbClr val="9999FF"/>
                </a:solidFill>
                <a:latin typeface="Times New Roman"/>
                <a:cs typeface="Times New Roman"/>
              </a:rPr>
              <a:t> 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3.9980i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36740" y="4940490"/>
            <a:ext cx="400050" cy="1134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10"/>
              </a:lnSpc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7846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0386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3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4449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0039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5751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1752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2</a:t>
            </a:r>
            <a:r>
              <a:rPr dirty="0" sz="1050" spc="-5">
                <a:solidFill>
                  <a:srgbClr val="9999FF"/>
                </a:solidFill>
                <a:latin typeface="Times New Roman"/>
                <a:cs typeface="Times New Roman"/>
              </a:rPr>
              <a:t>.</a:t>
            </a:r>
            <a:r>
              <a:rPr dirty="0" sz="1050" spc="5">
                <a:solidFill>
                  <a:srgbClr val="9999FF"/>
                </a:solidFill>
                <a:latin typeface="Times New Roman"/>
                <a:cs typeface="Times New Roman"/>
              </a:rPr>
              <a:t>8652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32140" y="6230302"/>
            <a:ext cx="3943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08300">
              <a:lnSpc>
                <a:spcPct val="100000"/>
              </a:lnSpc>
            </a:pPr>
            <a:r>
              <a:rPr dirty="0" spc="-5"/>
              <a:t>Objective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7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8340" y="1400365"/>
            <a:ext cx="6308725" cy="1899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marR="55244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Calculate the </a:t>
            </a:r>
            <a:r>
              <a:rPr dirty="0" sz="2200" spc="-5" b="1" u="sng">
                <a:solidFill>
                  <a:srgbClr val="0000FF"/>
                </a:solidFill>
                <a:latin typeface="Calibri"/>
                <a:cs typeface="Calibri"/>
              </a:rPr>
              <a:t>tightest </a:t>
            </a:r>
            <a:r>
              <a:rPr dirty="0" sz="2200" spc="-5" b="1">
                <a:latin typeface="Calibri"/>
                <a:cs typeface="Calibri"/>
              </a:rPr>
              <a:t>possible upper/lower </a:t>
            </a:r>
            <a:r>
              <a:rPr dirty="0" sz="2200" spc="-10" b="1">
                <a:latin typeface="Calibri"/>
                <a:cs typeface="Calibri"/>
              </a:rPr>
              <a:t>bounds  using </a:t>
            </a:r>
            <a:r>
              <a:rPr dirty="0" sz="2200" spc="-5" b="1">
                <a:latin typeface="Calibri"/>
                <a:cs typeface="Calibri"/>
              </a:rPr>
              <a:t>the coefficients with the </a:t>
            </a:r>
            <a:r>
              <a:rPr dirty="0" sz="2200" spc="-5" b="1" u="sng">
                <a:latin typeface="Calibri"/>
                <a:cs typeface="Calibri"/>
              </a:rPr>
              <a:t>highest</a:t>
            </a:r>
            <a:r>
              <a:rPr dirty="0" sz="2200" spc="25" b="1" u="sng">
                <a:latin typeface="Calibri"/>
                <a:cs typeface="Calibri"/>
              </a:rPr>
              <a:t> </a:t>
            </a:r>
            <a:r>
              <a:rPr dirty="0" sz="2200" b="1" u="sng">
                <a:latin typeface="Calibri"/>
                <a:cs typeface="Calibri"/>
              </a:rPr>
              <a:t>energy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6633"/>
              </a:buClr>
              <a:buFont typeface="Arial"/>
              <a:buChar char="▪"/>
            </a:pPr>
            <a:endParaRPr sz="3200">
              <a:latin typeface="Times New Roman"/>
              <a:cs typeface="Times New Roman"/>
            </a:endParaRPr>
          </a:p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This will result in </a:t>
            </a:r>
            <a:r>
              <a:rPr dirty="0" sz="2200" b="1">
                <a:solidFill>
                  <a:srgbClr val="006633"/>
                </a:solidFill>
                <a:latin typeface="Calibri"/>
                <a:cs typeface="Calibri"/>
              </a:rPr>
              <a:t>better </a:t>
            </a:r>
            <a:r>
              <a:rPr dirty="0" sz="2200" spc="-10" b="1">
                <a:latin typeface="Calibri"/>
                <a:cs typeface="Calibri"/>
              </a:rPr>
              <a:t>pruning </a:t>
            </a:r>
            <a:r>
              <a:rPr dirty="0" sz="2200" b="1">
                <a:latin typeface="Calibri"/>
                <a:cs typeface="Calibri"/>
              </a:rPr>
              <a:t>of </a:t>
            </a:r>
            <a:r>
              <a:rPr dirty="0" sz="2200" spc="-5" b="1">
                <a:latin typeface="Calibri"/>
                <a:cs typeface="Calibri"/>
              </a:rPr>
              <a:t>the </a:t>
            </a:r>
            <a:r>
              <a:rPr dirty="0" sz="2200" b="1">
                <a:latin typeface="Calibri"/>
                <a:cs typeface="Calibri"/>
              </a:rPr>
              <a:t>search </a:t>
            </a:r>
            <a:r>
              <a:rPr dirty="0" sz="2200" spc="-5" b="1">
                <a:latin typeface="Calibri"/>
                <a:cs typeface="Calibri"/>
              </a:rPr>
              <a:t>space</a:t>
            </a:r>
            <a:endParaRPr sz="2200">
              <a:latin typeface="Calibri"/>
              <a:cs typeface="Calibri"/>
            </a:endParaRPr>
          </a:p>
          <a:p>
            <a:pPr marL="1968500">
              <a:lnSpc>
                <a:spcPct val="100000"/>
              </a:lnSpc>
              <a:spcBef>
                <a:spcPts val="560"/>
              </a:spcBef>
            </a:pPr>
            <a:r>
              <a:rPr dirty="0" baseline="1322" sz="3150" spc="60" b="1">
                <a:latin typeface="MS Gothic"/>
                <a:cs typeface="MS Gothic"/>
              </a:rPr>
              <a:t>➞</a:t>
            </a:r>
            <a:r>
              <a:rPr dirty="0" baseline="1322" sz="3150" spc="-922" b="1">
                <a:latin typeface="MS Gothic"/>
                <a:cs typeface="MS Gothic"/>
              </a:rPr>
              <a:t>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faster </a:t>
            </a:r>
            <a:r>
              <a:rPr dirty="0" sz="2200" b="1">
                <a:latin typeface="Calibri"/>
                <a:cs typeface="Calibri"/>
              </a:rPr>
              <a:t>search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280285">
              <a:lnSpc>
                <a:spcPct val="100000"/>
              </a:lnSpc>
            </a:pPr>
            <a:r>
              <a:rPr dirty="0" spc="-5"/>
              <a:t>Mathematically…</a:t>
            </a:r>
          </a:p>
        </p:txBody>
      </p:sp>
      <p:sp>
        <p:nvSpPr>
          <p:cNvPr id="5" name="object 5"/>
          <p:cNvSpPr/>
          <p:nvPr/>
        </p:nvSpPr>
        <p:spPr>
          <a:xfrm>
            <a:off x="174579" y="1284833"/>
            <a:ext cx="5830112" cy="2977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48400" y="3377374"/>
            <a:ext cx="4956810" cy="814069"/>
          </a:xfrm>
          <a:custGeom>
            <a:avLst/>
            <a:gdLst/>
            <a:ahLst/>
            <a:cxnLst/>
            <a:rect l="l" t="t" r="r" b="b"/>
            <a:pathLst>
              <a:path w="4956810" h="814070">
                <a:moveTo>
                  <a:pt x="4820688" y="0"/>
                </a:moveTo>
                <a:lnTo>
                  <a:pt x="135609" y="0"/>
                </a:lnTo>
                <a:lnTo>
                  <a:pt x="92746" y="6912"/>
                </a:lnTo>
                <a:lnTo>
                  <a:pt x="55520" y="26162"/>
                </a:lnTo>
                <a:lnTo>
                  <a:pt x="26164" y="55516"/>
                </a:lnTo>
                <a:lnTo>
                  <a:pt x="6913" y="92743"/>
                </a:lnTo>
                <a:lnTo>
                  <a:pt x="0" y="135610"/>
                </a:lnTo>
                <a:lnTo>
                  <a:pt x="0" y="678014"/>
                </a:lnTo>
                <a:lnTo>
                  <a:pt x="6913" y="720876"/>
                </a:lnTo>
                <a:lnTo>
                  <a:pt x="26164" y="758103"/>
                </a:lnTo>
                <a:lnTo>
                  <a:pt x="55520" y="787459"/>
                </a:lnTo>
                <a:lnTo>
                  <a:pt x="92746" y="806711"/>
                </a:lnTo>
                <a:lnTo>
                  <a:pt x="135609" y="813625"/>
                </a:lnTo>
                <a:lnTo>
                  <a:pt x="4820688" y="813625"/>
                </a:lnTo>
                <a:lnTo>
                  <a:pt x="4863550" y="806711"/>
                </a:lnTo>
                <a:lnTo>
                  <a:pt x="4900777" y="787459"/>
                </a:lnTo>
                <a:lnTo>
                  <a:pt x="4930133" y="758103"/>
                </a:lnTo>
                <a:lnTo>
                  <a:pt x="4949385" y="720876"/>
                </a:lnTo>
                <a:lnTo>
                  <a:pt x="4956299" y="678014"/>
                </a:lnTo>
                <a:lnTo>
                  <a:pt x="4956299" y="135610"/>
                </a:lnTo>
                <a:lnTo>
                  <a:pt x="4949385" y="92743"/>
                </a:lnTo>
                <a:lnTo>
                  <a:pt x="4930133" y="55516"/>
                </a:lnTo>
                <a:lnTo>
                  <a:pt x="4900777" y="26162"/>
                </a:lnTo>
                <a:lnTo>
                  <a:pt x="4863550" y="6912"/>
                </a:lnTo>
                <a:lnTo>
                  <a:pt x="4820688" y="0"/>
                </a:lnTo>
                <a:close/>
              </a:path>
            </a:pathLst>
          </a:custGeom>
          <a:solidFill>
            <a:srgbClr val="0000FF">
              <a:alpha val="348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48400" y="3377374"/>
            <a:ext cx="4956810" cy="814069"/>
          </a:xfrm>
          <a:custGeom>
            <a:avLst/>
            <a:gdLst/>
            <a:ahLst/>
            <a:cxnLst/>
            <a:rect l="l" t="t" r="r" b="b"/>
            <a:pathLst>
              <a:path w="4956810" h="814070">
                <a:moveTo>
                  <a:pt x="0" y="135610"/>
                </a:moveTo>
                <a:lnTo>
                  <a:pt x="6913" y="92746"/>
                </a:lnTo>
                <a:lnTo>
                  <a:pt x="26164" y="55520"/>
                </a:lnTo>
                <a:lnTo>
                  <a:pt x="55520" y="26164"/>
                </a:lnTo>
                <a:lnTo>
                  <a:pt x="92746" y="6913"/>
                </a:lnTo>
                <a:lnTo>
                  <a:pt x="135610" y="0"/>
                </a:lnTo>
                <a:lnTo>
                  <a:pt x="4820682" y="0"/>
                </a:lnTo>
                <a:lnTo>
                  <a:pt x="4863547" y="6913"/>
                </a:lnTo>
                <a:lnTo>
                  <a:pt x="4900774" y="26164"/>
                </a:lnTo>
                <a:lnTo>
                  <a:pt x="4930129" y="55520"/>
                </a:lnTo>
                <a:lnTo>
                  <a:pt x="4949379" y="92746"/>
                </a:lnTo>
                <a:lnTo>
                  <a:pt x="4956292" y="135610"/>
                </a:lnTo>
                <a:lnTo>
                  <a:pt x="4956292" y="678019"/>
                </a:lnTo>
                <a:lnTo>
                  <a:pt x="4949379" y="720882"/>
                </a:lnTo>
                <a:lnTo>
                  <a:pt x="4930129" y="758108"/>
                </a:lnTo>
                <a:lnTo>
                  <a:pt x="4900774" y="787464"/>
                </a:lnTo>
                <a:lnTo>
                  <a:pt x="4863547" y="806715"/>
                </a:lnTo>
                <a:lnTo>
                  <a:pt x="4820682" y="813629"/>
                </a:lnTo>
                <a:lnTo>
                  <a:pt x="135610" y="813629"/>
                </a:lnTo>
                <a:lnTo>
                  <a:pt x="92746" y="806715"/>
                </a:lnTo>
                <a:lnTo>
                  <a:pt x="55520" y="787464"/>
                </a:lnTo>
                <a:lnTo>
                  <a:pt x="26164" y="758108"/>
                </a:lnTo>
                <a:lnTo>
                  <a:pt x="6913" y="720882"/>
                </a:lnTo>
                <a:lnTo>
                  <a:pt x="0" y="678019"/>
                </a:lnTo>
                <a:lnTo>
                  <a:pt x="0" y="135610"/>
                </a:lnTo>
                <a:close/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197472" y="1416291"/>
            <a:ext cx="2294890" cy="1215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Upper-Lower</a:t>
            </a:r>
            <a:r>
              <a:rPr dirty="0" sz="1800" spc="-9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bound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10" b="1">
                <a:solidFill>
                  <a:srgbClr val="FFC000"/>
                </a:solidFill>
                <a:latin typeface="Calibri"/>
                <a:cs typeface="Calibri"/>
              </a:rPr>
              <a:t>Discared </a:t>
            </a:r>
            <a:r>
              <a:rPr dirty="0" sz="1800" b="1">
                <a:solidFill>
                  <a:srgbClr val="FFC000"/>
                </a:solidFill>
                <a:latin typeface="Calibri"/>
                <a:cs typeface="Calibri"/>
              </a:rPr>
              <a:t>&lt;=</a:t>
            </a:r>
            <a:r>
              <a:rPr dirty="0" sz="1800" spc="-45" b="1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C000"/>
                </a:solidFill>
                <a:latin typeface="Calibri"/>
                <a:cs typeface="Calibri"/>
              </a:rPr>
              <a:t>high-energy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9067" y="3632542"/>
            <a:ext cx="167132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0070C0"/>
                </a:solidFill>
                <a:latin typeface="Calibri"/>
                <a:cs typeface="Calibri"/>
              </a:rPr>
              <a:t>Distortion</a:t>
            </a:r>
            <a:r>
              <a:rPr dirty="0" sz="1800" spc="-70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70C0"/>
                </a:solidFill>
                <a:latin typeface="Calibri"/>
                <a:cs typeface="Calibri"/>
              </a:rPr>
              <a:t>energy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11998" y="1788833"/>
            <a:ext cx="3646170" cy="1411605"/>
          </a:xfrm>
          <a:custGeom>
            <a:avLst/>
            <a:gdLst/>
            <a:ahLst/>
            <a:cxnLst/>
            <a:rect l="l" t="t" r="r" b="b"/>
            <a:pathLst>
              <a:path w="3646170" h="1411605">
                <a:moveTo>
                  <a:pt x="3410534" y="0"/>
                </a:moveTo>
                <a:lnTo>
                  <a:pt x="235267" y="0"/>
                </a:lnTo>
                <a:lnTo>
                  <a:pt x="187853" y="4779"/>
                </a:lnTo>
                <a:lnTo>
                  <a:pt x="143691" y="18488"/>
                </a:lnTo>
                <a:lnTo>
                  <a:pt x="103727" y="40180"/>
                </a:lnTo>
                <a:lnTo>
                  <a:pt x="68908" y="68908"/>
                </a:lnTo>
                <a:lnTo>
                  <a:pt x="40180" y="103727"/>
                </a:lnTo>
                <a:lnTo>
                  <a:pt x="18488" y="143691"/>
                </a:lnTo>
                <a:lnTo>
                  <a:pt x="4779" y="187853"/>
                </a:lnTo>
                <a:lnTo>
                  <a:pt x="0" y="235267"/>
                </a:lnTo>
                <a:lnTo>
                  <a:pt x="0" y="1176299"/>
                </a:lnTo>
                <a:lnTo>
                  <a:pt x="4779" y="1223713"/>
                </a:lnTo>
                <a:lnTo>
                  <a:pt x="18488" y="1267875"/>
                </a:lnTo>
                <a:lnTo>
                  <a:pt x="40180" y="1307839"/>
                </a:lnTo>
                <a:lnTo>
                  <a:pt x="68908" y="1342658"/>
                </a:lnTo>
                <a:lnTo>
                  <a:pt x="103727" y="1371386"/>
                </a:lnTo>
                <a:lnTo>
                  <a:pt x="143691" y="1393078"/>
                </a:lnTo>
                <a:lnTo>
                  <a:pt x="187853" y="1406787"/>
                </a:lnTo>
                <a:lnTo>
                  <a:pt x="235267" y="1411566"/>
                </a:lnTo>
                <a:lnTo>
                  <a:pt x="3410534" y="1411566"/>
                </a:lnTo>
                <a:lnTo>
                  <a:pt x="3457948" y="1406787"/>
                </a:lnTo>
                <a:lnTo>
                  <a:pt x="3502110" y="1393078"/>
                </a:lnTo>
                <a:lnTo>
                  <a:pt x="3542074" y="1371386"/>
                </a:lnTo>
                <a:lnTo>
                  <a:pt x="3576893" y="1342658"/>
                </a:lnTo>
                <a:lnTo>
                  <a:pt x="3605621" y="1307839"/>
                </a:lnTo>
                <a:lnTo>
                  <a:pt x="3627313" y="1267875"/>
                </a:lnTo>
                <a:lnTo>
                  <a:pt x="3641021" y="1223713"/>
                </a:lnTo>
                <a:lnTo>
                  <a:pt x="3645801" y="1176299"/>
                </a:lnTo>
                <a:lnTo>
                  <a:pt x="3645801" y="235267"/>
                </a:lnTo>
                <a:lnTo>
                  <a:pt x="3641021" y="187853"/>
                </a:lnTo>
                <a:lnTo>
                  <a:pt x="3627313" y="143691"/>
                </a:lnTo>
                <a:lnTo>
                  <a:pt x="3605621" y="103727"/>
                </a:lnTo>
                <a:lnTo>
                  <a:pt x="3576893" y="68908"/>
                </a:lnTo>
                <a:lnTo>
                  <a:pt x="3542074" y="40180"/>
                </a:lnTo>
                <a:lnTo>
                  <a:pt x="3502110" y="18488"/>
                </a:lnTo>
                <a:lnTo>
                  <a:pt x="3457948" y="4779"/>
                </a:lnTo>
                <a:lnTo>
                  <a:pt x="3410534" y="0"/>
                </a:lnTo>
                <a:close/>
              </a:path>
            </a:pathLst>
          </a:custGeom>
          <a:solidFill>
            <a:srgbClr val="FFC000">
              <a:alpha val="348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11998" y="1788833"/>
            <a:ext cx="3646170" cy="1411605"/>
          </a:xfrm>
          <a:custGeom>
            <a:avLst/>
            <a:gdLst/>
            <a:ahLst/>
            <a:cxnLst/>
            <a:rect l="l" t="t" r="r" b="b"/>
            <a:pathLst>
              <a:path w="3646170" h="1411605">
                <a:moveTo>
                  <a:pt x="0" y="235267"/>
                </a:moveTo>
                <a:lnTo>
                  <a:pt x="4779" y="187852"/>
                </a:lnTo>
                <a:lnTo>
                  <a:pt x="18488" y="143690"/>
                </a:lnTo>
                <a:lnTo>
                  <a:pt x="40179" y="103727"/>
                </a:lnTo>
                <a:lnTo>
                  <a:pt x="68907" y="68908"/>
                </a:lnTo>
                <a:lnTo>
                  <a:pt x="103726" y="40180"/>
                </a:lnTo>
                <a:lnTo>
                  <a:pt x="143689" y="18488"/>
                </a:lnTo>
                <a:lnTo>
                  <a:pt x="187851" y="4779"/>
                </a:lnTo>
                <a:lnTo>
                  <a:pt x="235266" y="0"/>
                </a:lnTo>
                <a:lnTo>
                  <a:pt x="3410531" y="0"/>
                </a:lnTo>
                <a:lnTo>
                  <a:pt x="3457948" y="4779"/>
                </a:lnTo>
                <a:lnTo>
                  <a:pt x="3502111" y="18488"/>
                </a:lnTo>
                <a:lnTo>
                  <a:pt x="3542075" y="40180"/>
                </a:lnTo>
                <a:lnTo>
                  <a:pt x="3576894" y="68908"/>
                </a:lnTo>
                <a:lnTo>
                  <a:pt x="3605622" y="103727"/>
                </a:lnTo>
                <a:lnTo>
                  <a:pt x="3627313" y="143690"/>
                </a:lnTo>
                <a:lnTo>
                  <a:pt x="3641022" y="187852"/>
                </a:lnTo>
                <a:lnTo>
                  <a:pt x="3645802" y="235267"/>
                </a:lnTo>
                <a:lnTo>
                  <a:pt x="3645802" y="1176300"/>
                </a:lnTo>
                <a:lnTo>
                  <a:pt x="3641022" y="1223713"/>
                </a:lnTo>
                <a:lnTo>
                  <a:pt x="3627313" y="1267874"/>
                </a:lnTo>
                <a:lnTo>
                  <a:pt x="3605622" y="1307836"/>
                </a:lnTo>
                <a:lnTo>
                  <a:pt x="3576894" y="1342654"/>
                </a:lnTo>
                <a:lnTo>
                  <a:pt x="3542075" y="1371381"/>
                </a:lnTo>
                <a:lnTo>
                  <a:pt x="3502111" y="1393072"/>
                </a:lnTo>
                <a:lnTo>
                  <a:pt x="3457948" y="1406781"/>
                </a:lnTo>
                <a:lnTo>
                  <a:pt x="3410531" y="1411560"/>
                </a:lnTo>
                <a:lnTo>
                  <a:pt x="235266" y="1411560"/>
                </a:lnTo>
                <a:lnTo>
                  <a:pt x="187851" y="1406781"/>
                </a:lnTo>
                <a:lnTo>
                  <a:pt x="143689" y="1393072"/>
                </a:lnTo>
                <a:lnTo>
                  <a:pt x="103726" y="1371381"/>
                </a:lnTo>
                <a:lnTo>
                  <a:pt x="68907" y="1342654"/>
                </a:lnTo>
                <a:lnTo>
                  <a:pt x="40179" y="1307836"/>
                </a:lnTo>
                <a:lnTo>
                  <a:pt x="18488" y="1267874"/>
                </a:lnTo>
                <a:lnTo>
                  <a:pt x="4779" y="1223713"/>
                </a:lnTo>
                <a:lnTo>
                  <a:pt x="0" y="1176300"/>
                </a:lnTo>
                <a:lnTo>
                  <a:pt x="0" y="235267"/>
                </a:lnTo>
                <a:close/>
              </a:path>
            </a:pathLst>
          </a:custGeom>
          <a:ln w="12700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87700" y="5097195"/>
            <a:ext cx="1763831" cy="55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57400" y="5105400"/>
            <a:ext cx="1100380" cy="685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8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4425" y="5169090"/>
            <a:ext cx="1196340" cy="322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latin typeface="Calibri"/>
                <a:cs typeface="Calibri"/>
              </a:rPr>
              <a:t>waterfilling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1060640"/>
            <a:ext cx="652907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 u="sng">
                <a:latin typeface="Calibri"/>
                <a:cs typeface="Calibri"/>
              </a:rPr>
              <a:t>Exact </a:t>
            </a:r>
            <a:r>
              <a:rPr dirty="0" sz="2200" spc="-5" b="1" u="sng">
                <a:latin typeface="Calibri"/>
                <a:cs typeface="Calibri"/>
              </a:rPr>
              <a:t>solution </a:t>
            </a:r>
            <a:r>
              <a:rPr dirty="0" sz="2200" spc="-10" b="1">
                <a:latin typeface="Calibri"/>
                <a:cs typeface="Calibri"/>
              </a:rPr>
              <a:t>using </a:t>
            </a:r>
            <a:r>
              <a:rPr dirty="0" sz="2200" spc="-5" b="1">
                <a:latin typeface="Calibri"/>
                <a:cs typeface="Calibri"/>
              </a:rPr>
              <a:t>our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double waterfilling</a:t>
            </a:r>
            <a:r>
              <a:rPr dirty="0" sz="2200" spc="5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algorithm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24000" y="1957387"/>
            <a:ext cx="5607050" cy="315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803140" y="5177764"/>
            <a:ext cx="2018030" cy="322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006633"/>
                </a:solidFill>
                <a:latin typeface="Calibri"/>
                <a:cs typeface="Calibri"/>
              </a:rPr>
              <a:t>double</a:t>
            </a:r>
            <a:r>
              <a:rPr dirty="0" sz="2000" spc="-50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6633"/>
                </a:solidFill>
                <a:latin typeface="Calibri"/>
                <a:cs typeface="Calibri"/>
              </a:rPr>
              <a:t>waterfilling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9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228975">
              <a:lnSpc>
                <a:spcPct val="100000"/>
              </a:lnSpc>
            </a:pPr>
            <a:r>
              <a:rPr dirty="0" spc="-5"/>
              <a:t>Solution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8" name="object 8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9395" y="3546602"/>
            <a:ext cx="365760" cy="723900"/>
          </a:xfrm>
          <a:custGeom>
            <a:avLst/>
            <a:gdLst/>
            <a:ahLst/>
            <a:cxnLst/>
            <a:rect l="l" t="t" r="r" b="b"/>
            <a:pathLst>
              <a:path w="365759" h="723900">
                <a:moveTo>
                  <a:pt x="0" y="723900"/>
                </a:moveTo>
                <a:lnTo>
                  <a:pt x="365759" y="723900"/>
                </a:lnTo>
                <a:lnTo>
                  <a:pt x="365759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9395" y="3546602"/>
            <a:ext cx="365760" cy="723900"/>
          </a:xfrm>
          <a:custGeom>
            <a:avLst/>
            <a:gdLst/>
            <a:ahLst/>
            <a:cxnLst/>
            <a:rect l="l" t="t" r="r" b="b"/>
            <a:pathLst>
              <a:path w="365759" h="723900">
                <a:moveTo>
                  <a:pt x="0" y="0"/>
                </a:moveTo>
                <a:lnTo>
                  <a:pt x="365760" y="0"/>
                </a:lnTo>
                <a:lnTo>
                  <a:pt x="36576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052231" y="3050527"/>
            <a:ext cx="173355" cy="133350"/>
          </a:xfrm>
          <a:custGeom>
            <a:avLst/>
            <a:gdLst/>
            <a:ahLst/>
            <a:cxnLst/>
            <a:rect l="l" t="t" r="r" b="b"/>
            <a:pathLst>
              <a:path w="173355" h="133350">
                <a:moveTo>
                  <a:pt x="0" y="133350"/>
                </a:moveTo>
                <a:lnTo>
                  <a:pt x="173037" y="133350"/>
                </a:lnTo>
                <a:lnTo>
                  <a:pt x="173037" y="0"/>
                </a:lnTo>
                <a:lnTo>
                  <a:pt x="0" y="0"/>
                </a:lnTo>
                <a:lnTo>
                  <a:pt x="0" y="13335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052231" y="3050527"/>
            <a:ext cx="173355" cy="133350"/>
          </a:xfrm>
          <a:custGeom>
            <a:avLst/>
            <a:gdLst/>
            <a:ahLst/>
            <a:cxnLst/>
            <a:rect l="l" t="t" r="r" b="b"/>
            <a:pathLst>
              <a:path w="173355" h="133350">
                <a:moveTo>
                  <a:pt x="0" y="0"/>
                </a:moveTo>
                <a:lnTo>
                  <a:pt x="0" y="133350"/>
                </a:lnTo>
                <a:lnTo>
                  <a:pt x="173038" y="133350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82431" y="3115556"/>
            <a:ext cx="177800" cy="68580"/>
          </a:xfrm>
          <a:custGeom>
            <a:avLst/>
            <a:gdLst/>
            <a:ahLst/>
            <a:cxnLst/>
            <a:rect l="l" t="t" r="r" b="b"/>
            <a:pathLst>
              <a:path w="177800" h="68580">
                <a:moveTo>
                  <a:pt x="0" y="68321"/>
                </a:moveTo>
                <a:lnTo>
                  <a:pt x="177800" y="68321"/>
                </a:lnTo>
                <a:lnTo>
                  <a:pt x="177800" y="0"/>
                </a:lnTo>
                <a:lnTo>
                  <a:pt x="0" y="0"/>
                </a:lnTo>
                <a:lnTo>
                  <a:pt x="0" y="68321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382431" y="3115564"/>
            <a:ext cx="177800" cy="68580"/>
          </a:xfrm>
          <a:custGeom>
            <a:avLst/>
            <a:gdLst/>
            <a:ahLst/>
            <a:cxnLst/>
            <a:rect l="l" t="t" r="r" b="b"/>
            <a:pathLst>
              <a:path w="177800" h="68580">
                <a:moveTo>
                  <a:pt x="0" y="0"/>
                </a:moveTo>
                <a:lnTo>
                  <a:pt x="0" y="68321"/>
                </a:lnTo>
                <a:lnTo>
                  <a:pt x="177800" y="68321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725331" y="3072764"/>
            <a:ext cx="177800" cy="111125"/>
          </a:xfrm>
          <a:custGeom>
            <a:avLst/>
            <a:gdLst/>
            <a:ahLst/>
            <a:cxnLst/>
            <a:rect l="l" t="t" r="r" b="b"/>
            <a:pathLst>
              <a:path w="177800" h="111125">
                <a:moveTo>
                  <a:pt x="0" y="111125"/>
                </a:moveTo>
                <a:lnTo>
                  <a:pt x="177800" y="111125"/>
                </a:lnTo>
                <a:lnTo>
                  <a:pt x="177800" y="0"/>
                </a:lnTo>
                <a:lnTo>
                  <a:pt x="0" y="0"/>
                </a:lnTo>
                <a:lnTo>
                  <a:pt x="0" y="11112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25331" y="3072764"/>
            <a:ext cx="177800" cy="111125"/>
          </a:xfrm>
          <a:custGeom>
            <a:avLst/>
            <a:gdLst/>
            <a:ahLst/>
            <a:cxnLst/>
            <a:rect l="l" t="t" r="r" b="b"/>
            <a:pathLst>
              <a:path w="177800" h="111125">
                <a:moveTo>
                  <a:pt x="0" y="0"/>
                </a:moveTo>
                <a:lnTo>
                  <a:pt x="0" y="111125"/>
                </a:lnTo>
                <a:lnTo>
                  <a:pt x="177800" y="111125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68231" y="3093343"/>
            <a:ext cx="173355" cy="90805"/>
          </a:xfrm>
          <a:custGeom>
            <a:avLst/>
            <a:gdLst/>
            <a:ahLst/>
            <a:cxnLst/>
            <a:rect l="l" t="t" r="r" b="b"/>
            <a:pathLst>
              <a:path w="173355" h="90805">
                <a:moveTo>
                  <a:pt x="0" y="90546"/>
                </a:moveTo>
                <a:lnTo>
                  <a:pt x="173037" y="90546"/>
                </a:lnTo>
                <a:lnTo>
                  <a:pt x="173037" y="0"/>
                </a:lnTo>
                <a:lnTo>
                  <a:pt x="0" y="0"/>
                </a:lnTo>
                <a:lnTo>
                  <a:pt x="0" y="90546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068231" y="3093339"/>
            <a:ext cx="173355" cy="90805"/>
          </a:xfrm>
          <a:custGeom>
            <a:avLst/>
            <a:gdLst/>
            <a:ahLst/>
            <a:cxnLst/>
            <a:rect l="l" t="t" r="r" b="b"/>
            <a:pathLst>
              <a:path w="173355" h="90805">
                <a:moveTo>
                  <a:pt x="0" y="0"/>
                </a:moveTo>
                <a:lnTo>
                  <a:pt x="0" y="90546"/>
                </a:lnTo>
                <a:lnTo>
                  <a:pt x="173038" y="90546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23830" y="3072764"/>
            <a:ext cx="177800" cy="111125"/>
          </a:xfrm>
          <a:custGeom>
            <a:avLst/>
            <a:gdLst/>
            <a:ahLst/>
            <a:cxnLst/>
            <a:rect l="l" t="t" r="r" b="b"/>
            <a:pathLst>
              <a:path w="177800" h="111125">
                <a:moveTo>
                  <a:pt x="0" y="111125"/>
                </a:moveTo>
                <a:lnTo>
                  <a:pt x="177800" y="111125"/>
                </a:lnTo>
                <a:lnTo>
                  <a:pt x="177800" y="0"/>
                </a:lnTo>
                <a:lnTo>
                  <a:pt x="0" y="0"/>
                </a:lnTo>
                <a:lnTo>
                  <a:pt x="0" y="11112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423830" y="3072764"/>
            <a:ext cx="177800" cy="111125"/>
          </a:xfrm>
          <a:custGeom>
            <a:avLst/>
            <a:gdLst/>
            <a:ahLst/>
            <a:cxnLst/>
            <a:rect l="l" t="t" r="r" b="b"/>
            <a:pathLst>
              <a:path w="177800" h="111125">
                <a:moveTo>
                  <a:pt x="0" y="0"/>
                </a:moveTo>
                <a:lnTo>
                  <a:pt x="0" y="111125"/>
                </a:lnTo>
                <a:lnTo>
                  <a:pt x="177800" y="111125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766730" y="3082277"/>
            <a:ext cx="177800" cy="101600"/>
          </a:xfrm>
          <a:custGeom>
            <a:avLst/>
            <a:gdLst/>
            <a:ahLst/>
            <a:cxnLst/>
            <a:rect l="l" t="t" r="r" b="b"/>
            <a:pathLst>
              <a:path w="177800" h="101600">
                <a:moveTo>
                  <a:pt x="0" y="101600"/>
                </a:moveTo>
                <a:lnTo>
                  <a:pt x="177800" y="101600"/>
                </a:lnTo>
                <a:lnTo>
                  <a:pt x="177800" y="0"/>
                </a:lnTo>
                <a:lnTo>
                  <a:pt x="0" y="0"/>
                </a:lnTo>
                <a:lnTo>
                  <a:pt x="0" y="10160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766730" y="3082277"/>
            <a:ext cx="177800" cy="101600"/>
          </a:xfrm>
          <a:custGeom>
            <a:avLst/>
            <a:gdLst/>
            <a:ahLst/>
            <a:cxnLst/>
            <a:rect l="l" t="t" r="r" b="b"/>
            <a:pathLst>
              <a:path w="177800" h="101600">
                <a:moveTo>
                  <a:pt x="0" y="0"/>
                </a:moveTo>
                <a:lnTo>
                  <a:pt x="0" y="101600"/>
                </a:lnTo>
                <a:lnTo>
                  <a:pt x="177800" y="1016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71530" y="3031477"/>
            <a:ext cx="177800" cy="152400"/>
          </a:xfrm>
          <a:custGeom>
            <a:avLst/>
            <a:gdLst/>
            <a:ahLst/>
            <a:cxnLst/>
            <a:rect l="l" t="t" r="r" b="b"/>
            <a:pathLst>
              <a:path w="177800" h="152400">
                <a:moveTo>
                  <a:pt x="0" y="152400"/>
                </a:moveTo>
                <a:lnTo>
                  <a:pt x="177800" y="152400"/>
                </a:lnTo>
                <a:lnTo>
                  <a:pt x="177800" y="0"/>
                </a:ln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71530" y="3031477"/>
            <a:ext cx="177800" cy="152400"/>
          </a:xfrm>
          <a:custGeom>
            <a:avLst/>
            <a:gdLst/>
            <a:ahLst/>
            <a:cxnLst/>
            <a:rect l="l" t="t" r="r" b="b"/>
            <a:pathLst>
              <a:path w="177800" h="152400">
                <a:moveTo>
                  <a:pt x="0" y="0"/>
                </a:moveTo>
                <a:lnTo>
                  <a:pt x="0" y="152400"/>
                </a:lnTo>
                <a:lnTo>
                  <a:pt x="177800" y="1524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14430" y="3058414"/>
            <a:ext cx="177800" cy="125730"/>
          </a:xfrm>
          <a:custGeom>
            <a:avLst/>
            <a:gdLst/>
            <a:ahLst/>
            <a:cxnLst/>
            <a:rect l="l" t="t" r="r" b="b"/>
            <a:pathLst>
              <a:path w="177800" h="125730">
                <a:moveTo>
                  <a:pt x="0" y="0"/>
                </a:moveTo>
                <a:lnTo>
                  <a:pt x="0" y="125463"/>
                </a:lnTo>
                <a:lnTo>
                  <a:pt x="177800" y="125463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414430" y="3058414"/>
            <a:ext cx="177800" cy="125730"/>
          </a:xfrm>
          <a:custGeom>
            <a:avLst/>
            <a:gdLst/>
            <a:ahLst/>
            <a:cxnLst/>
            <a:rect l="l" t="t" r="r" b="b"/>
            <a:pathLst>
              <a:path w="177800" h="125730">
                <a:moveTo>
                  <a:pt x="0" y="0"/>
                </a:moveTo>
                <a:lnTo>
                  <a:pt x="0" y="125471"/>
                </a:lnTo>
                <a:lnTo>
                  <a:pt x="177800" y="125471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6640" y="2559050"/>
            <a:ext cx="365760" cy="1714500"/>
          </a:xfrm>
          <a:custGeom>
            <a:avLst/>
            <a:gdLst/>
            <a:ahLst/>
            <a:cxnLst/>
            <a:rect l="l" t="t" r="r" b="b"/>
            <a:pathLst>
              <a:path w="365759" h="1714500">
                <a:moveTo>
                  <a:pt x="0" y="1714500"/>
                </a:moveTo>
                <a:lnTo>
                  <a:pt x="365759" y="1714500"/>
                </a:lnTo>
                <a:lnTo>
                  <a:pt x="365759" y="0"/>
                </a:lnTo>
                <a:lnTo>
                  <a:pt x="0" y="0"/>
                </a:lnTo>
                <a:lnTo>
                  <a:pt x="0" y="171450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6640" y="2559050"/>
            <a:ext cx="365760" cy="1714500"/>
          </a:xfrm>
          <a:custGeom>
            <a:avLst/>
            <a:gdLst/>
            <a:ahLst/>
            <a:cxnLst/>
            <a:rect l="l" t="t" r="r" b="b"/>
            <a:pathLst>
              <a:path w="365759" h="1714500">
                <a:moveTo>
                  <a:pt x="0" y="0"/>
                </a:moveTo>
                <a:lnTo>
                  <a:pt x="365760" y="0"/>
                </a:lnTo>
                <a:lnTo>
                  <a:pt x="36576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1443" y="2541352"/>
            <a:ext cx="173355" cy="641350"/>
          </a:xfrm>
          <a:custGeom>
            <a:avLst/>
            <a:gdLst/>
            <a:ahLst/>
            <a:cxnLst/>
            <a:rect l="l" t="t" r="r" b="b"/>
            <a:pathLst>
              <a:path w="173355" h="641350">
                <a:moveTo>
                  <a:pt x="0" y="641115"/>
                </a:moveTo>
                <a:lnTo>
                  <a:pt x="173037" y="641115"/>
                </a:lnTo>
                <a:lnTo>
                  <a:pt x="173037" y="0"/>
                </a:lnTo>
                <a:lnTo>
                  <a:pt x="0" y="0"/>
                </a:lnTo>
                <a:lnTo>
                  <a:pt x="0" y="64111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1443" y="2541346"/>
            <a:ext cx="173355" cy="641350"/>
          </a:xfrm>
          <a:custGeom>
            <a:avLst/>
            <a:gdLst/>
            <a:ahLst/>
            <a:cxnLst/>
            <a:rect l="l" t="t" r="r" b="b"/>
            <a:pathLst>
              <a:path w="173355" h="641350">
                <a:moveTo>
                  <a:pt x="0" y="0"/>
                </a:moveTo>
                <a:lnTo>
                  <a:pt x="0" y="641115"/>
                </a:lnTo>
                <a:lnTo>
                  <a:pt x="173038" y="641115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1643" y="2855658"/>
            <a:ext cx="177800" cy="327025"/>
          </a:xfrm>
          <a:custGeom>
            <a:avLst/>
            <a:gdLst/>
            <a:ahLst/>
            <a:cxnLst/>
            <a:rect l="l" t="t" r="r" b="b"/>
            <a:pathLst>
              <a:path w="177800" h="327025">
                <a:moveTo>
                  <a:pt x="0" y="326809"/>
                </a:moveTo>
                <a:lnTo>
                  <a:pt x="177800" y="326809"/>
                </a:lnTo>
                <a:lnTo>
                  <a:pt x="177800" y="0"/>
                </a:lnTo>
                <a:lnTo>
                  <a:pt x="0" y="0"/>
                </a:lnTo>
                <a:lnTo>
                  <a:pt x="0" y="326809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1643" y="2855645"/>
            <a:ext cx="177800" cy="327025"/>
          </a:xfrm>
          <a:custGeom>
            <a:avLst/>
            <a:gdLst/>
            <a:ahLst/>
            <a:cxnLst/>
            <a:rect l="l" t="t" r="r" b="b"/>
            <a:pathLst>
              <a:path w="177800" h="327025">
                <a:moveTo>
                  <a:pt x="0" y="0"/>
                </a:moveTo>
                <a:lnTo>
                  <a:pt x="0" y="326809"/>
                </a:lnTo>
                <a:lnTo>
                  <a:pt x="177800" y="326809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4543" y="2645931"/>
            <a:ext cx="177800" cy="536575"/>
          </a:xfrm>
          <a:custGeom>
            <a:avLst/>
            <a:gdLst/>
            <a:ahLst/>
            <a:cxnLst/>
            <a:rect l="l" t="t" r="r" b="b"/>
            <a:pathLst>
              <a:path w="177800" h="536575">
                <a:moveTo>
                  <a:pt x="0" y="536535"/>
                </a:moveTo>
                <a:lnTo>
                  <a:pt x="177800" y="536535"/>
                </a:lnTo>
                <a:lnTo>
                  <a:pt x="177800" y="0"/>
                </a:lnTo>
                <a:lnTo>
                  <a:pt x="0" y="0"/>
                </a:lnTo>
                <a:lnTo>
                  <a:pt x="0" y="53653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4543" y="2645930"/>
            <a:ext cx="177800" cy="536575"/>
          </a:xfrm>
          <a:custGeom>
            <a:avLst/>
            <a:gdLst/>
            <a:ahLst/>
            <a:cxnLst/>
            <a:rect l="l" t="t" r="r" b="b"/>
            <a:pathLst>
              <a:path w="177800" h="536575">
                <a:moveTo>
                  <a:pt x="0" y="0"/>
                </a:moveTo>
                <a:lnTo>
                  <a:pt x="0" y="536536"/>
                </a:lnTo>
                <a:lnTo>
                  <a:pt x="177800" y="536536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7443" y="2741416"/>
            <a:ext cx="173355" cy="441325"/>
          </a:xfrm>
          <a:custGeom>
            <a:avLst/>
            <a:gdLst/>
            <a:ahLst/>
            <a:cxnLst/>
            <a:rect l="l" t="t" r="r" b="b"/>
            <a:pathLst>
              <a:path w="173355" h="441325">
                <a:moveTo>
                  <a:pt x="0" y="441050"/>
                </a:moveTo>
                <a:lnTo>
                  <a:pt x="173037" y="441050"/>
                </a:lnTo>
                <a:lnTo>
                  <a:pt x="173037" y="0"/>
                </a:lnTo>
                <a:lnTo>
                  <a:pt x="0" y="0"/>
                </a:lnTo>
                <a:lnTo>
                  <a:pt x="0" y="44105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7443" y="2741409"/>
            <a:ext cx="173355" cy="441325"/>
          </a:xfrm>
          <a:custGeom>
            <a:avLst/>
            <a:gdLst/>
            <a:ahLst/>
            <a:cxnLst/>
            <a:rect l="l" t="t" r="r" b="b"/>
            <a:pathLst>
              <a:path w="173355" h="441325">
                <a:moveTo>
                  <a:pt x="0" y="0"/>
                </a:moveTo>
                <a:lnTo>
                  <a:pt x="0" y="441051"/>
                </a:lnTo>
                <a:lnTo>
                  <a:pt x="173038" y="441051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3043" y="2645931"/>
            <a:ext cx="177800" cy="536575"/>
          </a:xfrm>
          <a:custGeom>
            <a:avLst/>
            <a:gdLst/>
            <a:ahLst/>
            <a:cxnLst/>
            <a:rect l="l" t="t" r="r" b="b"/>
            <a:pathLst>
              <a:path w="177800" h="536575">
                <a:moveTo>
                  <a:pt x="0" y="536535"/>
                </a:moveTo>
                <a:lnTo>
                  <a:pt x="177800" y="536535"/>
                </a:lnTo>
                <a:lnTo>
                  <a:pt x="177800" y="0"/>
                </a:lnTo>
                <a:lnTo>
                  <a:pt x="0" y="0"/>
                </a:lnTo>
                <a:lnTo>
                  <a:pt x="0" y="53653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3043" y="2645930"/>
            <a:ext cx="177800" cy="536575"/>
          </a:xfrm>
          <a:custGeom>
            <a:avLst/>
            <a:gdLst/>
            <a:ahLst/>
            <a:cxnLst/>
            <a:rect l="l" t="t" r="r" b="b"/>
            <a:pathLst>
              <a:path w="177800" h="536575">
                <a:moveTo>
                  <a:pt x="0" y="0"/>
                </a:moveTo>
                <a:lnTo>
                  <a:pt x="0" y="536536"/>
                </a:lnTo>
                <a:lnTo>
                  <a:pt x="177800" y="536536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5943" y="2691969"/>
            <a:ext cx="177800" cy="490855"/>
          </a:xfrm>
          <a:custGeom>
            <a:avLst/>
            <a:gdLst/>
            <a:ahLst/>
            <a:cxnLst/>
            <a:rect l="l" t="t" r="r" b="b"/>
            <a:pathLst>
              <a:path w="177800" h="490855">
                <a:moveTo>
                  <a:pt x="0" y="490498"/>
                </a:moveTo>
                <a:lnTo>
                  <a:pt x="177800" y="490498"/>
                </a:lnTo>
                <a:lnTo>
                  <a:pt x="177800" y="0"/>
                </a:lnTo>
                <a:lnTo>
                  <a:pt x="0" y="0"/>
                </a:lnTo>
                <a:lnTo>
                  <a:pt x="0" y="49049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5943" y="2691968"/>
            <a:ext cx="177800" cy="490855"/>
          </a:xfrm>
          <a:custGeom>
            <a:avLst/>
            <a:gdLst/>
            <a:ahLst/>
            <a:cxnLst/>
            <a:rect l="l" t="t" r="r" b="b"/>
            <a:pathLst>
              <a:path w="177800" h="490855">
                <a:moveTo>
                  <a:pt x="0" y="0"/>
                </a:moveTo>
                <a:lnTo>
                  <a:pt x="0" y="490498"/>
                </a:lnTo>
                <a:lnTo>
                  <a:pt x="177800" y="490498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0743" y="2445867"/>
            <a:ext cx="177800" cy="736600"/>
          </a:xfrm>
          <a:custGeom>
            <a:avLst/>
            <a:gdLst/>
            <a:ahLst/>
            <a:cxnLst/>
            <a:rect l="l" t="t" r="r" b="b"/>
            <a:pathLst>
              <a:path w="177800" h="736600">
                <a:moveTo>
                  <a:pt x="0" y="736600"/>
                </a:moveTo>
                <a:lnTo>
                  <a:pt x="177800" y="736600"/>
                </a:lnTo>
                <a:lnTo>
                  <a:pt x="177800" y="0"/>
                </a:lnTo>
                <a:lnTo>
                  <a:pt x="0" y="0"/>
                </a:lnTo>
                <a:lnTo>
                  <a:pt x="0" y="73660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0743" y="2445867"/>
            <a:ext cx="177800" cy="736600"/>
          </a:xfrm>
          <a:custGeom>
            <a:avLst/>
            <a:gdLst/>
            <a:ahLst/>
            <a:cxnLst/>
            <a:rect l="l" t="t" r="r" b="b"/>
            <a:pathLst>
              <a:path w="177800" h="736600">
                <a:moveTo>
                  <a:pt x="0" y="0"/>
                </a:moveTo>
                <a:lnTo>
                  <a:pt x="0" y="736600"/>
                </a:lnTo>
                <a:lnTo>
                  <a:pt x="177800" y="7366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3643" y="2577727"/>
            <a:ext cx="177800" cy="605155"/>
          </a:xfrm>
          <a:custGeom>
            <a:avLst/>
            <a:gdLst/>
            <a:ahLst/>
            <a:cxnLst/>
            <a:rect l="l" t="t" r="r" b="b"/>
            <a:pathLst>
              <a:path w="177800" h="605155">
                <a:moveTo>
                  <a:pt x="0" y="604739"/>
                </a:moveTo>
                <a:lnTo>
                  <a:pt x="177800" y="604739"/>
                </a:lnTo>
                <a:lnTo>
                  <a:pt x="177800" y="0"/>
                </a:lnTo>
                <a:lnTo>
                  <a:pt x="0" y="0"/>
                </a:lnTo>
                <a:lnTo>
                  <a:pt x="0" y="604739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3643" y="2577719"/>
            <a:ext cx="177800" cy="605155"/>
          </a:xfrm>
          <a:custGeom>
            <a:avLst/>
            <a:gdLst/>
            <a:ahLst/>
            <a:cxnLst/>
            <a:rect l="l" t="t" r="r" b="b"/>
            <a:pathLst>
              <a:path w="177800" h="605155">
                <a:moveTo>
                  <a:pt x="0" y="0"/>
                </a:moveTo>
                <a:lnTo>
                  <a:pt x="0" y="604740"/>
                </a:lnTo>
                <a:lnTo>
                  <a:pt x="177800" y="60474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18844" y="130810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2971800"/>
                </a:moveTo>
                <a:lnTo>
                  <a:pt x="365759" y="2971800"/>
                </a:lnTo>
                <a:lnTo>
                  <a:pt x="365759" y="0"/>
                </a:lnTo>
                <a:lnTo>
                  <a:pt x="0" y="0"/>
                </a:lnTo>
                <a:lnTo>
                  <a:pt x="0" y="297180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18844" y="130810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0"/>
                </a:moveTo>
                <a:lnTo>
                  <a:pt x="365760" y="0"/>
                </a:lnTo>
                <a:lnTo>
                  <a:pt x="365760" y="2971801"/>
                </a:lnTo>
                <a:lnTo>
                  <a:pt x="0" y="29718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3475" y="1933397"/>
            <a:ext cx="173355" cy="1249680"/>
          </a:xfrm>
          <a:custGeom>
            <a:avLst/>
            <a:gdLst/>
            <a:ahLst/>
            <a:cxnLst/>
            <a:rect l="l" t="t" r="r" b="b"/>
            <a:pathLst>
              <a:path w="173355" h="1249680">
                <a:moveTo>
                  <a:pt x="0" y="0"/>
                </a:moveTo>
                <a:lnTo>
                  <a:pt x="0" y="1249070"/>
                </a:lnTo>
                <a:lnTo>
                  <a:pt x="173037" y="1249070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3475" y="1933397"/>
            <a:ext cx="173355" cy="1249680"/>
          </a:xfrm>
          <a:custGeom>
            <a:avLst/>
            <a:gdLst/>
            <a:ahLst/>
            <a:cxnLst/>
            <a:rect l="l" t="t" r="r" b="b"/>
            <a:pathLst>
              <a:path w="173355" h="1249680">
                <a:moveTo>
                  <a:pt x="0" y="0"/>
                </a:moveTo>
                <a:lnTo>
                  <a:pt x="0" y="1249070"/>
                </a:lnTo>
                <a:lnTo>
                  <a:pt x="173038" y="1249070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3675" y="2544635"/>
            <a:ext cx="177800" cy="638175"/>
          </a:xfrm>
          <a:custGeom>
            <a:avLst/>
            <a:gdLst/>
            <a:ahLst/>
            <a:cxnLst/>
            <a:rect l="l" t="t" r="r" b="b"/>
            <a:pathLst>
              <a:path w="177800" h="638175">
                <a:moveTo>
                  <a:pt x="0" y="0"/>
                </a:moveTo>
                <a:lnTo>
                  <a:pt x="0" y="637832"/>
                </a:lnTo>
                <a:lnTo>
                  <a:pt x="177800" y="63783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3675" y="2544635"/>
            <a:ext cx="177800" cy="638175"/>
          </a:xfrm>
          <a:custGeom>
            <a:avLst/>
            <a:gdLst/>
            <a:ahLst/>
            <a:cxnLst/>
            <a:rect l="l" t="t" r="r" b="b"/>
            <a:pathLst>
              <a:path w="177800" h="638175">
                <a:moveTo>
                  <a:pt x="0" y="0"/>
                </a:moveTo>
                <a:lnTo>
                  <a:pt x="0" y="637822"/>
                </a:lnTo>
                <a:lnTo>
                  <a:pt x="177800" y="63782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65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9"/>
                </a:lnTo>
                <a:lnTo>
                  <a:pt x="177800" y="1044219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65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0"/>
                </a:lnTo>
                <a:lnTo>
                  <a:pt x="177800" y="104421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9475" y="2323172"/>
            <a:ext cx="173355" cy="859790"/>
          </a:xfrm>
          <a:custGeom>
            <a:avLst/>
            <a:gdLst/>
            <a:ahLst/>
            <a:cxnLst/>
            <a:rect l="l" t="t" r="r" b="b"/>
            <a:pathLst>
              <a:path w="173355" h="859789">
                <a:moveTo>
                  <a:pt x="0" y="0"/>
                </a:moveTo>
                <a:lnTo>
                  <a:pt x="0" y="859294"/>
                </a:lnTo>
                <a:lnTo>
                  <a:pt x="173037" y="859294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9475" y="2323172"/>
            <a:ext cx="173355" cy="859790"/>
          </a:xfrm>
          <a:custGeom>
            <a:avLst/>
            <a:gdLst/>
            <a:ahLst/>
            <a:cxnLst/>
            <a:rect l="l" t="t" r="r" b="b"/>
            <a:pathLst>
              <a:path w="173355" h="859789">
                <a:moveTo>
                  <a:pt x="0" y="0"/>
                </a:moveTo>
                <a:lnTo>
                  <a:pt x="0" y="859288"/>
                </a:lnTo>
                <a:lnTo>
                  <a:pt x="173038" y="859288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5075" y="2138255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1044211"/>
                </a:moveTo>
                <a:lnTo>
                  <a:pt x="177800" y="1044211"/>
                </a:lnTo>
                <a:lnTo>
                  <a:pt x="177800" y="0"/>
                </a:lnTo>
                <a:lnTo>
                  <a:pt x="0" y="0"/>
                </a:lnTo>
                <a:lnTo>
                  <a:pt x="0" y="1044211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50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0"/>
                </a:lnTo>
                <a:lnTo>
                  <a:pt x="177800" y="104421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7975" y="2225734"/>
            <a:ext cx="177800" cy="956944"/>
          </a:xfrm>
          <a:custGeom>
            <a:avLst/>
            <a:gdLst/>
            <a:ahLst/>
            <a:cxnLst/>
            <a:rect l="l" t="t" r="r" b="b"/>
            <a:pathLst>
              <a:path w="177800" h="956944">
                <a:moveTo>
                  <a:pt x="0" y="956732"/>
                </a:moveTo>
                <a:lnTo>
                  <a:pt x="177800" y="956732"/>
                </a:lnTo>
                <a:lnTo>
                  <a:pt x="177800" y="0"/>
                </a:lnTo>
                <a:lnTo>
                  <a:pt x="0" y="0"/>
                </a:lnTo>
                <a:lnTo>
                  <a:pt x="0" y="95673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7975" y="2225725"/>
            <a:ext cx="177800" cy="956944"/>
          </a:xfrm>
          <a:custGeom>
            <a:avLst/>
            <a:gdLst/>
            <a:ahLst/>
            <a:cxnLst/>
            <a:rect l="l" t="t" r="r" b="b"/>
            <a:pathLst>
              <a:path w="177800" h="956944">
                <a:moveTo>
                  <a:pt x="0" y="0"/>
                </a:moveTo>
                <a:lnTo>
                  <a:pt x="0" y="956733"/>
                </a:lnTo>
                <a:lnTo>
                  <a:pt x="177800" y="956733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2775" y="1747367"/>
            <a:ext cx="177800" cy="1435100"/>
          </a:xfrm>
          <a:custGeom>
            <a:avLst/>
            <a:gdLst/>
            <a:ahLst/>
            <a:cxnLst/>
            <a:rect l="l" t="t" r="r" b="b"/>
            <a:pathLst>
              <a:path w="177800" h="1435100">
                <a:moveTo>
                  <a:pt x="0" y="1435100"/>
                </a:moveTo>
                <a:lnTo>
                  <a:pt x="177800" y="1435100"/>
                </a:lnTo>
                <a:lnTo>
                  <a:pt x="1778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2775" y="1747367"/>
            <a:ext cx="177800" cy="1435100"/>
          </a:xfrm>
          <a:custGeom>
            <a:avLst/>
            <a:gdLst/>
            <a:ahLst/>
            <a:cxnLst/>
            <a:rect l="l" t="t" r="r" b="b"/>
            <a:pathLst>
              <a:path w="177800" h="1435100">
                <a:moveTo>
                  <a:pt x="0" y="0"/>
                </a:moveTo>
                <a:lnTo>
                  <a:pt x="0" y="1435100"/>
                </a:lnTo>
                <a:lnTo>
                  <a:pt x="177800" y="14351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5675" y="2004268"/>
            <a:ext cx="177800" cy="1178560"/>
          </a:xfrm>
          <a:custGeom>
            <a:avLst/>
            <a:gdLst/>
            <a:ahLst/>
            <a:cxnLst/>
            <a:rect l="l" t="t" r="r" b="b"/>
            <a:pathLst>
              <a:path w="177800" h="1178560">
                <a:moveTo>
                  <a:pt x="0" y="1178199"/>
                </a:moveTo>
                <a:lnTo>
                  <a:pt x="177800" y="1178199"/>
                </a:lnTo>
                <a:lnTo>
                  <a:pt x="177800" y="0"/>
                </a:lnTo>
                <a:lnTo>
                  <a:pt x="0" y="0"/>
                </a:lnTo>
                <a:lnTo>
                  <a:pt x="0" y="1178199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5675" y="2004263"/>
            <a:ext cx="177800" cy="1178560"/>
          </a:xfrm>
          <a:custGeom>
            <a:avLst/>
            <a:gdLst/>
            <a:ahLst/>
            <a:cxnLst/>
            <a:rect l="l" t="t" r="r" b="b"/>
            <a:pathLst>
              <a:path w="177800" h="1178560">
                <a:moveTo>
                  <a:pt x="0" y="0"/>
                </a:moveTo>
                <a:lnTo>
                  <a:pt x="0" y="1178200"/>
                </a:lnTo>
                <a:lnTo>
                  <a:pt x="177800" y="11782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18844" y="130810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2971800"/>
                </a:moveTo>
                <a:lnTo>
                  <a:pt x="365759" y="2971800"/>
                </a:lnTo>
                <a:lnTo>
                  <a:pt x="365759" y="0"/>
                </a:lnTo>
                <a:lnTo>
                  <a:pt x="0" y="0"/>
                </a:lnTo>
                <a:lnTo>
                  <a:pt x="0" y="297180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18844" y="130810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0"/>
                </a:moveTo>
                <a:lnTo>
                  <a:pt x="365760" y="0"/>
                </a:lnTo>
                <a:lnTo>
                  <a:pt x="365760" y="2971801"/>
                </a:lnTo>
                <a:lnTo>
                  <a:pt x="0" y="29718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3475" y="1933397"/>
            <a:ext cx="173355" cy="1249680"/>
          </a:xfrm>
          <a:custGeom>
            <a:avLst/>
            <a:gdLst/>
            <a:ahLst/>
            <a:cxnLst/>
            <a:rect l="l" t="t" r="r" b="b"/>
            <a:pathLst>
              <a:path w="173355" h="1249680">
                <a:moveTo>
                  <a:pt x="0" y="0"/>
                </a:moveTo>
                <a:lnTo>
                  <a:pt x="0" y="1249070"/>
                </a:lnTo>
                <a:lnTo>
                  <a:pt x="173037" y="1249070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3475" y="1933397"/>
            <a:ext cx="173355" cy="1249680"/>
          </a:xfrm>
          <a:custGeom>
            <a:avLst/>
            <a:gdLst/>
            <a:ahLst/>
            <a:cxnLst/>
            <a:rect l="l" t="t" r="r" b="b"/>
            <a:pathLst>
              <a:path w="173355" h="1249680">
                <a:moveTo>
                  <a:pt x="0" y="0"/>
                </a:moveTo>
                <a:lnTo>
                  <a:pt x="0" y="1249070"/>
                </a:lnTo>
                <a:lnTo>
                  <a:pt x="173038" y="1249070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3675" y="2544635"/>
            <a:ext cx="177800" cy="638175"/>
          </a:xfrm>
          <a:custGeom>
            <a:avLst/>
            <a:gdLst/>
            <a:ahLst/>
            <a:cxnLst/>
            <a:rect l="l" t="t" r="r" b="b"/>
            <a:pathLst>
              <a:path w="177800" h="638175">
                <a:moveTo>
                  <a:pt x="0" y="0"/>
                </a:moveTo>
                <a:lnTo>
                  <a:pt x="0" y="637832"/>
                </a:lnTo>
                <a:lnTo>
                  <a:pt x="177800" y="63783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3675" y="2544635"/>
            <a:ext cx="177800" cy="638175"/>
          </a:xfrm>
          <a:custGeom>
            <a:avLst/>
            <a:gdLst/>
            <a:ahLst/>
            <a:cxnLst/>
            <a:rect l="l" t="t" r="r" b="b"/>
            <a:pathLst>
              <a:path w="177800" h="638175">
                <a:moveTo>
                  <a:pt x="0" y="0"/>
                </a:moveTo>
                <a:lnTo>
                  <a:pt x="0" y="637822"/>
                </a:lnTo>
                <a:lnTo>
                  <a:pt x="177800" y="63782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65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9"/>
                </a:lnTo>
                <a:lnTo>
                  <a:pt x="177800" y="1044219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65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0"/>
                </a:lnTo>
                <a:lnTo>
                  <a:pt x="177800" y="104421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9475" y="2323172"/>
            <a:ext cx="173355" cy="859790"/>
          </a:xfrm>
          <a:custGeom>
            <a:avLst/>
            <a:gdLst/>
            <a:ahLst/>
            <a:cxnLst/>
            <a:rect l="l" t="t" r="r" b="b"/>
            <a:pathLst>
              <a:path w="173355" h="859789">
                <a:moveTo>
                  <a:pt x="0" y="0"/>
                </a:moveTo>
                <a:lnTo>
                  <a:pt x="0" y="859294"/>
                </a:lnTo>
                <a:lnTo>
                  <a:pt x="173037" y="859294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9475" y="2323172"/>
            <a:ext cx="173355" cy="859790"/>
          </a:xfrm>
          <a:custGeom>
            <a:avLst/>
            <a:gdLst/>
            <a:ahLst/>
            <a:cxnLst/>
            <a:rect l="l" t="t" r="r" b="b"/>
            <a:pathLst>
              <a:path w="173355" h="859789">
                <a:moveTo>
                  <a:pt x="0" y="0"/>
                </a:moveTo>
                <a:lnTo>
                  <a:pt x="0" y="859288"/>
                </a:lnTo>
                <a:lnTo>
                  <a:pt x="173038" y="859288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5075" y="2138255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1044211"/>
                </a:moveTo>
                <a:lnTo>
                  <a:pt x="177800" y="1044211"/>
                </a:lnTo>
                <a:lnTo>
                  <a:pt x="177800" y="0"/>
                </a:lnTo>
                <a:lnTo>
                  <a:pt x="0" y="0"/>
                </a:lnTo>
                <a:lnTo>
                  <a:pt x="0" y="1044211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5075" y="2138248"/>
            <a:ext cx="177800" cy="1044575"/>
          </a:xfrm>
          <a:custGeom>
            <a:avLst/>
            <a:gdLst/>
            <a:ahLst/>
            <a:cxnLst/>
            <a:rect l="l" t="t" r="r" b="b"/>
            <a:pathLst>
              <a:path w="177800" h="1044575">
                <a:moveTo>
                  <a:pt x="0" y="0"/>
                </a:moveTo>
                <a:lnTo>
                  <a:pt x="0" y="1044210"/>
                </a:lnTo>
                <a:lnTo>
                  <a:pt x="177800" y="104421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7975" y="2225734"/>
            <a:ext cx="177800" cy="956944"/>
          </a:xfrm>
          <a:custGeom>
            <a:avLst/>
            <a:gdLst/>
            <a:ahLst/>
            <a:cxnLst/>
            <a:rect l="l" t="t" r="r" b="b"/>
            <a:pathLst>
              <a:path w="177800" h="956944">
                <a:moveTo>
                  <a:pt x="0" y="956732"/>
                </a:moveTo>
                <a:lnTo>
                  <a:pt x="177800" y="956732"/>
                </a:lnTo>
                <a:lnTo>
                  <a:pt x="177800" y="0"/>
                </a:lnTo>
                <a:lnTo>
                  <a:pt x="0" y="0"/>
                </a:lnTo>
                <a:lnTo>
                  <a:pt x="0" y="956732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7975" y="2225725"/>
            <a:ext cx="177800" cy="956944"/>
          </a:xfrm>
          <a:custGeom>
            <a:avLst/>
            <a:gdLst/>
            <a:ahLst/>
            <a:cxnLst/>
            <a:rect l="l" t="t" r="r" b="b"/>
            <a:pathLst>
              <a:path w="177800" h="956944">
                <a:moveTo>
                  <a:pt x="0" y="0"/>
                </a:moveTo>
                <a:lnTo>
                  <a:pt x="0" y="956733"/>
                </a:lnTo>
                <a:lnTo>
                  <a:pt x="177800" y="956733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2775" y="1747367"/>
            <a:ext cx="177800" cy="1435100"/>
          </a:xfrm>
          <a:custGeom>
            <a:avLst/>
            <a:gdLst/>
            <a:ahLst/>
            <a:cxnLst/>
            <a:rect l="l" t="t" r="r" b="b"/>
            <a:pathLst>
              <a:path w="177800" h="1435100">
                <a:moveTo>
                  <a:pt x="0" y="1435100"/>
                </a:moveTo>
                <a:lnTo>
                  <a:pt x="177800" y="1435100"/>
                </a:lnTo>
                <a:lnTo>
                  <a:pt x="177800" y="0"/>
                </a:lnTo>
                <a:lnTo>
                  <a:pt x="0" y="0"/>
                </a:lnTo>
                <a:lnTo>
                  <a:pt x="0" y="143510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2775" y="1747367"/>
            <a:ext cx="177800" cy="1435100"/>
          </a:xfrm>
          <a:custGeom>
            <a:avLst/>
            <a:gdLst/>
            <a:ahLst/>
            <a:cxnLst/>
            <a:rect l="l" t="t" r="r" b="b"/>
            <a:pathLst>
              <a:path w="177800" h="1435100">
                <a:moveTo>
                  <a:pt x="0" y="0"/>
                </a:moveTo>
                <a:lnTo>
                  <a:pt x="0" y="1435100"/>
                </a:lnTo>
                <a:lnTo>
                  <a:pt x="177800" y="14351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5675" y="2004268"/>
            <a:ext cx="177800" cy="1178560"/>
          </a:xfrm>
          <a:custGeom>
            <a:avLst/>
            <a:gdLst/>
            <a:ahLst/>
            <a:cxnLst/>
            <a:rect l="l" t="t" r="r" b="b"/>
            <a:pathLst>
              <a:path w="177800" h="1178560">
                <a:moveTo>
                  <a:pt x="0" y="1178199"/>
                </a:moveTo>
                <a:lnTo>
                  <a:pt x="177800" y="1178199"/>
                </a:lnTo>
                <a:lnTo>
                  <a:pt x="177800" y="0"/>
                </a:lnTo>
                <a:lnTo>
                  <a:pt x="0" y="0"/>
                </a:lnTo>
                <a:lnTo>
                  <a:pt x="0" y="1178199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5675" y="2004263"/>
            <a:ext cx="177800" cy="1178560"/>
          </a:xfrm>
          <a:custGeom>
            <a:avLst/>
            <a:gdLst/>
            <a:ahLst/>
            <a:cxnLst/>
            <a:rect l="l" t="t" r="r" b="b"/>
            <a:pathLst>
              <a:path w="177800" h="1178560">
                <a:moveTo>
                  <a:pt x="0" y="0"/>
                </a:moveTo>
                <a:lnTo>
                  <a:pt x="0" y="1178200"/>
                </a:lnTo>
                <a:lnTo>
                  <a:pt x="177800" y="11782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13815" y="351155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762000"/>
                </a:moveTo>
                <a:lnTo>
                  <a:pt x="365759" y="762000"/>
                </a:lnTo>
                <a:lnTo>
                  <a:pt x="365759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13815" y="351155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0"/>
                </a:moveTo>
                <a:lnTo>
                  <a:pt x="365760" y="0"/>
                </a:lnTo>
                <a:lnTo>
                  <a:pt x="36576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043163" y="2113965"/>
            <a:ext cx="173990" cy="1060450"/>
          </a:xfrm>
          <a:custGeom>
            <a:avLst/>
            <a:gdLst/>
            <a:ahLst/>
            <a:cxnLst/>
            <a:rect l="l" t="t" r="r" b="b"/>
            <a:pathLst>
              <a:path w="173989" h="1060450">
                <a:moveTo>
                  <a:pt x="0" y="0"/>
                </a:moveTo>
                <a:lnTo>
                  <a:pt x="0" y="1060462"/>
                </a:lnTo>
                <a:lnTo>
                  <a:pt x="173736" y="1060462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043163" y="2113965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470"/>
                </a:lnTo>
                <a:lnTo>
                  <a:pt x="173736" y="106047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62450" y="2113955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472"/>
                </a:moveTo>
                <a:lnTo>
                  <a:pt x="177800" y="1060472"/>
                </a:lnTo>
                <a:lnTo>
                  <a:pt x="177800" y="0"/>
                </a:lnTo>
                <a:lnTo>
                  <a:pt x="0" y="0"/>
                </a:lnTo>
                <a:lnTo>
                  <a:pt x="0" y="1060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62450" y="2113965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470"/>
                </a:lnTo>
                <a:lnTo>
                  <a:pt x="177800" y="106047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405350" y="2117088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1057352"/>
                </a:moveTo>
                <a:lnTo>
                  <a:pt x="177800" y="1057352"/>
                </a:lnTo>
                <a:lnTo>
                  <a:pt x="177800" y="0"/>
                </a:lnTo>
                <a:lnTo>
                  <a:pt x="0" y="0"/>
                </a:lnTo>
                <a:lnTo>
                  <a:pt x="0" y="1057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05350" y="2117077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0"/>
                </a:moveTo>
                <a:lnTo>
                  <a:pt x="0" y="1057350"/>
                </a:lnTo>
                <a:lnTo>
                  <a:pt x="177800" y="105735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4100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762000"/>
                </a:moveTo>
                <a:lnTo>
                  <a:pt x="365759" y="762000"/>
                </a:lnTo>
                <a:lnTo>
                  <a:pt x="365759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4100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0"/>
                </a:moveTo>
                <a:lnTo>
                  <a:pt x="365760" y="0"/>
                </a:lnTo>
                <a:lnTo>
                  <a:pt x="36576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04100" y="2743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762000"/>
                </a:moveTo>
                <a:lnTo>
                  <a:pt x="365759" y="762000"/>
                </a:lnTo>
                <a:lnTo>
                  <a:pt x="365759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04100" y="2743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0"/>
                </a:moveTo>
                <a:lnTo>
                  <a:pt x="365760" y="0"/>
                </a:lnTo>
                <a:lnTo>
                  <a:pt x="36576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2" name="object 12"/>
          <p:cNvSpPr/>
          <p:nvPr/>
        </p:nvSpPr>
        <p:spPr>
          <a:xfrm>
            <a:off x="2043163" y="2113965"/>
            <a:ext cx="173990" cy="1060450"/>
          </a:xfrm>
          <a:custGeom>
            <a:avLst/>
            <a:gdLst/>
            <a:ahLst/>
            <a:cxnLst/>
            <a:rect l="l" t="t" r="r" b="b"/>
            <a:pathLst>
              <a:path w="173989" h="1060450">
                <a:moveTo>
                  <a:pt x="0" y="0"/>
                </a:moveTo>
                <a:lnTo>
                  <a:pt x="0" y="1060462"/>
                </a:lnTo>
                <a:lnTo>
                  <a:pt x="173736" y="1060462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43163" y="2113965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470"/>
                </a:lnTo>
                <a:lnTo>
                  <a:pt x="173736" y="106047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73350" y="2831948"/>
            <a:ext cx="177800" cy="342900"/>
          </a:xfrm>
          <a:custGeom>
            <a:avLst/>
            <a:gdLst/>
            <a:ahLst/>
            <a:cxnLst/>
            <a:rect l="l" t="t" r="r" b="b"/>
            <a:pathLst>
              <a:path w="177800" h="342900">
                <a:moveTo>
                  <a:pt x="0" y="342479"/>
                </a:moveTo>
                <a:lnTo>
                  <a:pt x="177800" y="342479"/>
                </a:lnTo>
                <a:lnTo>
                  <a:pt x="177800" y="0"/>
                </a:lnTo>
                <a:lnTo>
                  <a:pt x="0" y="0"/>
                </a:lnTo>
                <a:lnTo>
                  <a:pt x="0" y="342479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73350" y="2831960"/>
            <a:ext cx="177800" cy="342900"/>
          </a:xfrm>
          <a:custGeom>
            <a:avLst/>
            <a:gdLst/>
            <a:ahLst/>
            <a:cxnLst/>
            <a:rect l="l" t="t" r="r" b="b"/>
            <a:pathLst>
              <a:path w="177800" h="342900">
                <a:moveTo>
                  <a:pt x="0" y="0"/>
                </a:moveTo>
                <a:lnTo>
                  <a:pt x="0" y="342480"/>
                </a:lnTo>
                <a:lnTo>
                  <a:pt x="177800" y="34248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16250" y="2612466"/>
            <a:ext cx="177800" cy="561975"/>
          </a:xfrm>
          <a:custGeom>
            <a:avLst/>
            <a:gdLst/>
            <a:ahLst/>
            <a:cxnLst/>
            <a:rect l="l" t="t" r="r" b="b"/>
            <a:pathLst>
              <a:path w="177800" h="561975">
                <a:moveTo>
                  <a:pt x="0" y="0"/>
                </a:moveTo>
                <a:lnTo>
                  <a:pt x="0" y="561962"/>
                </a:lnTo>
                <a:lnTo>
                  <a:pt x="177800" y="56196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16250" y="2612466"/>
            <a:ext cx="177800" cy="561975"/>
          </a:xfrm>
          <a:custGeom>
            <a:avLst/>
            <a:gdLst/>
            <a:ahLst/>
            <a:cxnLst/>
            <a:rect l="l" t="t" r="r" b="b"/>
            <a:pathLst>
              <a:path w="177800" h="561975">
                <a:moveTo>
                  <a:pt x="0" y="0"/>
                </a:moveTo>
                <a:lnTo>
                  <a:pt x="0" y="561975"/>
                </a:lnTo>
                <a:lnTo>
                  <a:pt x="177800" y="561975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59150" y="2712379"/>
            <a:ext cx="173355" cy="462280"/>
          </a:xfrm>
          <a:custGeom>
            <a:avLst/>
            <a:gdLst/>
            <a:ahLst/>
            <a:cxnLst/>
            <a:rect l="l" t="t" r="r" b="b"/>
            <a:pathLst>
              <a:path w="173355" h="462280">
                <a:moveTo>
                  <a:pt x="0" y="462048"/>
                </a:moveTo>
                <a:lnTo>
                  <a:pt x="173037" y="462048"/>
                </a:lnTo>
                <a:lnTo>
                  <a:pt x="173037" y="0"/>
                </a:lnTo>
                <a:lnTo>
                  <a:pt x="0" y="0"/>
                </a:lnTo>
                <a:lnTo>
                  <a:pt x="0" y="462048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59150" y="2712389"/>
            <a:ext cx="173355" cy="462280"/>
          </a:xfrm>
          <a:custGeom>
            <a:avLst/>
            <a:gdLst/>
            <a:ahLst/>
            <a:cxnLst/>
            <a:rect l="l" t="t" r="r" b="b"/>
            <a:pathLst>
              <a:path w="173355" h="462280">
                <a:moveTo>
                  <a:pt x="0" y="0"/>
                </a:moveTo>
                <a:lnTo>
                  <a:pt x="0" y="462049"/>
                </a:lnTo>
                <a:lnTo>
                  <a:pt x="173038" y="462049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14750" y="2612453"/>
            <a:ext cx="177800" cy="561975"/>
          </a:xfrm>
          <a:custGeom>
            <a:avLst/>
            <a:gdLst/>
            <a:ahLst/>
            <a:cxnLst/>
            <a:rect l="l" t="t" r="r" b="b"/>
            <a:pathLst>
              <a:path w="177800" h="561975">
                <a:moveTo>
                  <a:pt x="0" y="561975"/>
                </a:moveTo>
                <a:lnTo>
                  <a:pt x="177800" y="561975"/>
                </a:lnTo>
                <a:lnTo>
                  <a:pt x="177800" y="0"/>
                </a:lnTo>
                <a:lnTo>
                  <a:pt x="0" y="0"/>
                </a:lnTo>
                <a:lnTo>
                  <a:pt x="0" y="56197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14750" y="2612466"/>
            <a:ext cx="177800" cy="561975"/>
          </a:xfrm>
          <a:custGeom>
            <a:avLst/>
            <a:gdLst/>
            <a:ahLst/>
            <a:cxnLst/>
            <a:rect l="l" t="t" r="r" b="b"/>
            <a:pathLst>
              <a:path w="177800" h="561975">
                <a:moveTo>
                  <a:pt x="0" y="0"/>
                </a:moveTo>
                <a:lnTo>
                  <a:pt x="0" y="561975"/>
                </a:lnTo>
                <a:lnTo>
                  <a:pt x="177800" y="561975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57650" y="2660281"/>
            <a:ext cx="177800" cy="514350"/>
          </a:xfrm>
          <a:custGeom>
            <a:avLst/>
            <a:gdLst/>
            <a:ahLst/>
            <a:cxnLst/>
            <a:rect l="l" t="t" r="r" b="b"/>
            <a:pathLst>
              <a:path w="177800" h="514350">
                <a:moveTo>
                  <a:pt x="0" y="514146"/>
                </a:moveTo>
                <a:lnTo>
                  <a:pt x="177800" y="514146"/>
                </a:lnTo>
                <a:lnTo>
                  <a:pt x="177800" y="0"/>
                </a:lnTo>
                <a:lnTo>
                  <a:pt x="0" y="0"/>
                </a:lnTo>
                <a:lnTo>
                  <a:pt x="0" y="514146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57650" y="2660294"/>
            <a:ext cx="177800" cy="514350"/>
          </a:xfrm>
          <a:custGeom>
            <a:avLst/>
            <a:gdLst/>
            <a:ahLst/>
            <a:cxnLst/>
            <a:rect l="l" t="t" r="r" b="b"/>
            <a:pathLst>
              <a:path w="177800" h="514350">
                <a:moveTo>
                  <a:pt x="0" y="0"/>
                </a:moveTo>
                <a:lnTo>
                  <a:pt x="0" y="514147"/>
                </a:lnTo>
                <a:lnTo>
                  <a:pt x="177800" y="514147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62450" y="2113955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472"/>
                </a:moveTo>
                <a:lnTo>
                  <a:pt x="177800" y="1060472"/>
                </a:lnTo>
                <a:lnTo>
                  <a:pt x="177800" y="0"/>
                </a:lnTo>
                <a:lnTo>
                  <a:pt x="0" y="0"/>
                </a:lnTo>
                <a:lnTo>
                  <a:pt x="0" y="1060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62450" y="2113965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470"/>
                </a:lnTo>
                <a:lnTo>
                  <a:pt x="177800" y="106047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405350" y="2117088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1057352"/>
                </a:moveTo>
                <a:lnTo>
                  <a:pt x="177800" y="1057352"/>
                </a:lnTo>
                <a:lnTo>
                  <a:pt x="177800" y="0"/>
                </a:lnTo>
                <a:lnTo>
                  <a:pt x="0" y="0"/>
                </a:lnTo>
                <a:lnTo>
                  <a:pt x="0" y="1057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05350" y="2117077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0"/>
                </a:moveTo>
                <a:lnTo>
                  <a:pt x="0" y="1057350"/>
                </a:lnTo>
                <a:lnTo>
                  <a:pt x="177800" y="105735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9446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762000"/>
                </a:moveTo>
                <a:lnTo>
                  <a:pt x="365759" y="762000"/>
                </a:lnTo>
                <a:lnTo>
                  <a:pt x="365759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9446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0"/>
                </a:moveTo>
                <a:lnTo>
                  <a:pt x="365760" y="0"/>
                </a:lnTo>
                <a:lnTo>
                  <a:pt x="36576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09446" y="1303185"/>
            <a:ext cx="365760" cy="2194560"/>
          </a:xfrm>
          <a:custGeom>
            <a:avLst/>
            <a:gdLst/>
            <a:ahLst/>
            <a:cxnLst/>
            <a:rect l="l" t="t" r="r" b="b"/>
            <a:pathLst>
              <a:path w="365759" h="2194560">
                <a:moveTo>
                  <a:pt x="0" y="2194560"/>
                </a:moveTo>
                <a:lnTo>
                  <a:pt x="365759" y="2194560"/>
                </a:lnTo>
                <a:lnTo>
                  <a:pt x="365759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09446" y="1303185"/>
            <a:ext cx="365760" cy="2194560"/>
          </a:xfrm>
          <a:custGeom>
            <a:avLst/>
            <a:gdLst/>
            <a:ahLst/>
            <a:cxnLst/>
            <a:rect l="l" t="t" r="r" b="b"/>
            <a:pathLst>
              <a:path w="365759" h="2194560">
                <a:moveTo>
                  <a:pt x="0" y="0"/>
                </a:moveTo>
                <a:lnTo>
                  <a:pt x="365760" y="0"/>
                </a:lnTo>
                <a:lnTo>
                  <a:pt x="365760" y="2194561"/>
                </a:lnTo>
                <a:lnTo>
                  <a:pt x="0" y="21945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2" name="object 12"/>
          <p:cNvSpPr/>
          <p:nvPr/>
        </p:nvSpPr>
        <p:spPr>
          <a:xfrm>
            <a:off x="2042363" y="2112416"/>
            <a:ext cx="173990" cy="1062355"/>
          </a:xfrm>
          <a:custGeom>
            <a:avLst/>
            <a:gdLst/>
            <a:ahLst/>
            <a:cxnLst/>
            <a:rect l="l" t="t" r="r" b="b"/>
            <a:pathLst>
              <a:path w="173989" h="1062355">
                <a:moveTo>
                  <a:pt x="0" y="0"/>
                </a:moveTo>
                <a:lnTo>
                  <a:pt x="0" y="1062012"/>
                </a:lnTo>
                <a:lnTo>
                  <a:pt x="173736" y="1062012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42363" y="2112416"/>
            <a:ext cx="173990" cy="1062355"/>
          </a:xfrm>
          <a:custGeom>
            <a:avLst/>
            <a:gdLst/>
            <a:ahLst/>
            <a:cxnLst/>
            <a:rect l="l" t="t" r="r" b="b"/>
            <a:pathLst>
              <a:path w="173989" h="1062355">
                <a:moveTo>
                  <a:pt x="0" y="0"/>
                </a:moveTo>
                <a:lnTo>
                  <a:pt x="0" y="1062020"/>
                </a:lnTo>
                <a:lnTo>
                  <a:pt x="173736" y="106202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72563" y="2404364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70064"/>
                </a:lnTo>
                <a:lnTo>
                  <a:pt x="177800" y="770064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72563" y="2404364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70077"/>
                </a:lnTo>
                <a:lnTo>
                  <a:pt x="177800" y="770077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154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62"/>
                </a:lnTo>
                <a:lnTo>
                  <a:pt x="177800" y="126046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7154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80"/>
                </a:lnTo>
                <a:lnTo>
                  <a:pt x="177800" y="126048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58363" y="2138083"/>
            <a:ext cx="173355" cy="1036955"/>
          </a:xfrm>
          <a:custGeom>
            <a:avLst/>
            <a:gdLst/>
            <a:ahLst/>
            <a:cxnLst/>
            <a:rect l="l" t="t" r="r" b="b"/>
            <a:pathLst>
              <a:path w="173355" h="1036955">
                <a:moveTo>
                  <a:pt x="0" y="0"/>
                </a:moveTo>
                <a:lnTo>
                  <a:pt x="0" y="1036345"/>
                </a:lnTo>
                <a:lnTo>
                  <a:pt x="173037" y="1036345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58363" y="2138083"/>
            <a:ext cx="173355" cy="1036955"/>
          </a:xfrm>
          <a:custGeom>
            <a:avLst/>
            <a:gdLst/>
            <a:ahLst/>
            <a:cxnLst/>
            <a:rect l="l" t="t" r="r" b="b"/>
            <a:pathLst>
              <a:path w="173355" h="1036955">
                <a:moveTo>
                  <a:pt x="0" y="0"/>
                </a:moveTo>
                <a:lnTo>
                  <a:pt x="0" y="1036350"/>
                </a:lnTo>
                <a:lnTo>
                  <a:pt x="173038" y="1036350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13963" y="1913953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1260475"/>
                </a:moveTo>
                <a:lnTo>
                  <a:pt x="177800" y="1260475"/>
                </a:lnTo>
                <a:lnTo>
                  <a:pt x="177800" y="0"/>
                </a:lnTo>
                <a:lnTo>
                  <a:pt x="0" y="0"/>
                </a:lnTo>
                <a:lnTo>
                  <a:pt x="0" y="126047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139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80"/>
                </a:lnTo>
                <a:lnTo>
                  <a:pt x="177800" y="126048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56863" y="2019312"/>
            <a:ext cx="177800" cy="1155700"/>
          </a:xfrm>
          <a:custGeom>
            <a:avLst/>
            <a:gdLst/>
            <a:ahLst/>
            <a:cxnLst/>
            <a:rect l="l" t="t" r="r" b="b"/>
            <a:pathLst>
              <a:path w="177800" h="1155700">
                <a:moveTo>
                  <a:pt x="0" y="1155115"/>
                </a:moveTo>
                <a:lnTo>
                  <a:pt x="177800" y="1155115"/>
                </a:lnTo>
                <a:lnTo>
                  <a:pt x="177800" y="0"/>
                </a:lnTo>
                <a:lnTo>
                  <a:pt x="0" y="0"/>
                </a:lnTo>
                <a:lnTo>
                  <a:pt x="0" y="1155115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56863" y="2019312"/>
            <a:ext cx="177800" cy="1155700"/>
          </a:xfrm>
          <a:custGeom>
            <a:avLst/>
            <a:gdLst/>
            <a:ahLst/>
            <a:cxnLst/>
            <a:rect l="l" t="t" r="r" b="b"/>
            <a:pathLst>
              <a:path w="177800" h="1155700">
                <a:moveTo>
                  <a:pt x="0" y="0"/>
                </a:moveTo>
                <a:lnTo>
                  <a:pt x="0" y="1155120"/>
                </a:lnTo>
                <a:lnTo>
                  <a:pt x="177800" y="115512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061663" y="2117073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1057355"/>
                </a:moveTo>
                <a:lnTo>
                  <a:pt x="177800" y="1057355"/>
                </a:lnTo>
                <a:lnTo>
                  <a:pt x="177800" y="0"/>
                </a:lnTo>
                <a:lnTo>
                  <a:pt x="0" y="0"/>
                </a:lnTo>
                <a:lnTo>
                  <a:pt x="0" y="1057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061663" y="2117077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0"/>
                </a:moveTo>
                <a:lnTo>
                  <a:pt x="0" y="1057360"/>
                </a:lnTo>
                <a:lnTo>
                  <a:pt x="177800" y="105736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404563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04563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9446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762000"/>
                </a:moveTo>
                <a:lnTo>
                  <a:pt x="365759" y="762000"/>
                </a:lnTo>
                <a:lnTo>
                  <a:pt x="365759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9446" y="3505200"/>
            <a:ext cx="365760" cy="762000"/>
          </a:xfrm>
          <a:custGeom>
            <a:avLst/>
            <a:gdLst/>
            <a:ahLst/>
            <a:cxnLst/>
            <a:rect l="l" t="t" r="r" b="b"/>
            <a:pathLst>
              <a:path w="365759" h="762000">
                <a:moveTo>
                  <a:pt x="0" y="0"/>
                </a:moveTo>
                <a:lnTo>
                  <a:pt x="365760" y="0"/>
                </a:lnTo>
                <a:lnTo>
                  <a:pt x="36576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42363" y="2112416"/>
            <a:ext cx="173990" cy="1062355"/>
          </a:xfrm>
          <a:custGeom>
            <a:avLst/>
            <a:gdLst/>
            <a:ahLst/>
            <a:cxnLst/>
            <a:rect l="l" t="t" r="r" b="b"/>
            <a:pathLst>
              <a:path w="173989" h="1062355">
                <a:moveTo>
                  <a:pt x="0" y="0"/>
                </a:moveTo>
                <a:lnTo>
                  <a:pt x="0" y="1062012"/>
                </a:lnTo>
                <a:lnTo>
                  <a:pt x="173736" y="1062012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2363" y="2112416"/>
            <a:ext cx="173990" cy="1062355"/>
          </a:xfrm>
          <a:custGeom>
            <a:avLst/>
            <a:gdLst/>
            <a:ahLst/>
            <a:cxnLst/>
            <a:rect l="l" t="t" r="r" b="b"/>
            <a:pathLst>
              <a:path w="173989" h="1062355">
                <a:moveTo>
                  <a:pt x="0" y="0"/>
                </a:moveTo>
                <a:lnTo>
                  <a:pt x="0" y="1062020"/>
                </a:lnTo>
                <a:lnTo>
                  <a:pt x="173736" y="106202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72563" y="2404364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70064"/>
                </a:lnTo>
                <a:lnTo>
                  <a:pt x="177800" y="770064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72563" y="2404364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70077"/>
                </a:lnTo>
                <a:lnTo>
                  <a:pt x="177800" y="770077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154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62"/>
                </a:lnTo>
                <a:lnTo>
                  <a:pt x="177800" y="1260462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154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80"/>
                </a:lnTo>
                <a:lnTo>
                  <a:pt x="177800" y="126048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58363" y="2138083"/>
            <a:ext cx="173355" cy="1036955"/>
          </a:xfrm>
          <a:custGeom>
            <a:avLst/>
            <a:gdLst/>
            <a:ahLst/>
            <a:cxnLst/>
            <a:rect l="l" t="t" r="r" b="b"/>
            <a:pathLst>
              <a:path w="173355" h="1036955">
                <a:moveTo>
                  <a:pt x="0" y="0"/>
                </a:moveTo>
                <a:lnTo>
                  <a:pt x="0" y="1036345"/>
                </a:lnTo>
                <a:lnTo>
                  <a:pt x="173037" y="1036345"/>
                </a:lnTo>
                <a:lnTo>
                  <a:pt x="17303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58363" y="2138083"/>
            <a:ext cx="173355" cy="1036955"/>
          </a:xfrm>
          <a:custGeom>
            <a:avLst/>
            <a:gdLst/>
            <a:ahLst/>
            <a:cxnLst/>
            <a:rect l="l" t="t" r="r" b="b"/>
            <a:pathLst>
              <a:path w="173355" h="1036955">
                <a:moveTo>
                  <a:pt x="0" y="0"/>
                </a:moveTo>
                <a:lnTo>
                  <a:pt x="0" y="1036350"/>
                </a:lnTo>
                <a:lnTo>
                  <a:pt x="173038" y="1036350"/>
                </a:lnTo>
                <a:lnTo>
                  <a:pt x="173038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13963" y="1913953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1260475"/>
                </a:moveTo>
                <a:lnTo>
                  <a:pt x="177800" y="1260475"/>
                </a:lnTo>
                <a:lnTo>
                  <a:pt x="177800" y="0"/>
                </a:lnTo>
                <a:lnTo>
                  <a:pt x="0" y="0"/>
                </a:lnTo>
                <a:lnTo>
                  <a:pt x="0" y="1260475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13963" y="1913966"/>
            <a:ext cx="177800" cy="1260475"/>
          </a:xfrm>
          <a:custGeom>
            <a:avLst/>
            <a:gdLst/>
            <a:ahLst/>
            <a:cxnLst/>
            <a:rect l="l" t="t" r="r" b="b"/>
            <a:pathLst>
              <a:path w="177800" h="1260475">
                <a:moveTo>
                  <a:pt x="0" y="0"/>
                </a:moveTo>
                <a:lnTo>
                  <a:pt x="0" y="1260480"/>
                </a:lnTo>
                <a:lnTo>
                  <a:pt x="177800" y="126048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56863" y="2019312"/>
            <a:ext cx="177800" cy="1155700"/>
          </a:xfrm>
          <a:custGeom>
            <a:avLst/>
            <a:gdLst/>
            <a:ahLst/>
            <a:cxnLst/>
            <a:rect l="l" t="t" r="r" b="b"/>
            <a:pathLst>
              <a:path w="177800" h="1155700">
                <a:moveTo>
                  <a:pt x="0" y="1155115"/>
                </a:moveTo>
                <a:lnTo>
                  <a:pt x="177800" y="1155115"/>
                </a:lnTo>
                <a:lnTo>
                  <a:pt x="177800" y="0"/>
                </a:lnTo>
                <a:lnTo>
                  <a:pt x="0" y="0"/>
                </a:lnTo>
                <a:lnTo>
                  <a:pt x="0" y="1155115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56863" y="2019312"/>
            <a:ext cx="177800" cy="1155700"/>
          </a:xfrm>
          <a:custGeom>
            <a:avLst/>
            <a:gdLst/>
            <a:ahLst/>
            <a:cxnLst/>
            <a:rect l="l" t="t" r="r" b="b"/>
            <a:pathLst>
              <a:path w="177800" h="1155700">
                <a:moveTo>
                  <a:pt x="0" y="0"/>
                </a:moveTo>
                <a:lnTo>
                  <a:pt x="0" y="1155120"/>
                </a:lnTo>
                <a:lnTo>
                  <a:pt x="177800" y="115512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61663" y="2117073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1057355"/>
                </a:moveTo>
                <a:lnTo>
                  <a:pt x="177800" y="1057355"/>
                </a:lnTo>
                <a:lnTo>
                  <a:pt x="177800" y="0"/>
                </a:lnTo>
                <a:lnTo>
                  <a:pt x="0" y="0"/>
                </a:lnTo>
                <a:lnTo>
                  <a:pt x="0" y="1057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61663" y="2117077"/>
            <a:ext cx="177800" cy="1057910"/>
          </a:xfrm>
          <a:custGeom>
            <a:avLst/>
            <a:gdLst/>
            <a:ahLst/>
            <a:cxnLst/>
            <a:rect l="l" t="t" r="r" b="b"/>
            <a:pathLst>
              <a:path w="177800" h="1057910">
                <a:moveTo>
                  <a:pt x="0" y="0"/>
                </a:moveTo>
                <a:lnTo>
                  <a:pt x="0" y="1057360"/>
                </a:lnTo>
                <a:lnTo>
                  <a:pt x="177800" y="105736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04563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04563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409446" y="1303185"/>
            <a:ext cx="365760" cy="2194560"/>
          </a:xfrm>
          <a:custGeom>
            <a:avLst/>
            <a:gdLst/>
            <a:ahLst/>
            <a:cxnLst/>
            <a:rect l="l" t="t" r="r" b="b"/>
            <a:pathLst>
              <a:path w="365759" h="2194560">
                <a:moveTo>
                  <a:pt x="0" y="2194560"/>
                </a:moveTo>
                <a:lnTo>
                  <a:pt x="365759" y="2194560"/>
                </a:lnTo>
                <a:lnTo>
                  <a:pt x="365759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solidFill>
            <a:srgbClr val="9973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409446" y="1303185"/>
            <a:ext cx="365760" cy="2194560"/>
          </a:xfrm>
          <a:custGeom>
            <a:avLst/>
            <a:gdLst/>
            <a:ahLst/>
            <a:cxnLst/>
            <a:rect l="l" t="t" r="r" b="b"/>
            <a:pathLst>
              <a:path w="365759" h="2194560">
                <a:moveTo>
                  <a:pt x="0" y="0"/>
                </a:moveTo>
                <a:lnTo>
                  <a:pt x="365760" y="0"/>
                </a:lnTo>
                <a:lnTo>
                  <a:pt x="365760" y="2194561"/>
                </a:lnTo>
                <a:lnTo>
                  <a:pt x="0" y="219456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13370" y="2466886"/>
            <a:ext cx="365760" cy="1803400"/>
          </a:xfrm>
          <a:custGeom>
            <a:avLst/>
            <a:gdLst/>
            <a:ahLst/>
            <a:cxnLst/>
            <a:rect l="l" t="t" r="r" b="b"/>
            <a:pathLst>
              <a:path w="365759" h="1803400">
                <a:moveTo>
                  <a:pt x="0" y="1803400"/>
                </a:moveTo>
                <a:lnTo>
                  <a:pt x="365759" y="1803400"/>
                </a:lnTo>
                <a:lnTo>
                  <a:pt x="365759" y="0"/>
                </a:lnTo>
                <a:lnTo>
                  <a:pt x="0" y="0"/>
                </a:lnTo>
                <a:lnTo>
                  <a:pt x="0" y="18034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13370" y="2466886"/>
            <a:ext cx="365760" cy="1803400"/>
          </a:xfrm>
          <a:custGeom>
            <a:avLst/>
            <a:gdLst/>
            <a:ahLst/>
            <a:cxnLst/>
            <a:rect l="l" t="t" r="r" b="b"/>
            <a:pathLst>
              <a:path w="365759" h="1803400">
                <a:moveTo>
                  <a:pt x="0" y="0"/>
                </a:moveTo>
                <a:lnTo>
                  <a:pt x="365760" y="0"/>
                </a:lnTo>
                <a:lnTo>
                  <a:pt x="365760" y="1803401"/>
                </a:lnTo>
                <a:lnTo>
                  <a:pt x="0" y="18034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47036" y="2113724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703"/>
                </a:lnTo>
                <a:lnTo>
                  <a:pt x="173736" y="1060703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47036" y="2113724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700"/>
                </a:lnTo>
                <a:lnTo>
                  <a:pt x="173736" y="106070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201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3"/>
                </a:ln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201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186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186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615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61536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0663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66336" y="2113737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092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09236" y="2113724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854788" y="2117077"/>
            <a:ext cx="2946400" cy="0"/>
          </a:xfrm>
          <a:custGeom>
            <a:avLst/>
            <a:gdLst/>
            <a:ahLst/>
            <a:cxnLst/>
            <a:rect l="l" t="t" r="r" b="b"/>
            <a:pathLst>
              <a:path w="2946400" h="0">
                <a:moveTo>
                  <a:pt x="2945811" y="0"/>
                </a:moveTo>
                <a:lnTo>
                  <a:pt x="0" y="1"/>
                </a:lnTo>
              </a:path>
            </a:pathLst>
          </a:custGeom>
          <a:ln w="28575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04100" y="1282700"/>
            <a:ext cx="368300" cy="2984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04100" y="1282700"/>
            <a:ext cx="368300" cy="2984500"/>
          </a:xfrm>
          <a:custGeom>
            <a:avLst/>
            <a:gdLst/>
            <a:ahLst/>
            <a:cxnLst/>
            <a:rect l="l" t="t" r="r" b="b"/>
            <a:pathLst>
              <a:path w="368300" h="2984500">
                <a:moveTo>
                  <a:pt x="0" y="0"/>
                </a:moveTo>
                <a:lnTo>
                  <a:pt x="368300" y="0"/>
                </a:lnTo>
                <a:lnTo>
                  <a:pt x="368300" y="2984501"/>
                </a:lnTo>
                <a:lnTo>
                  <a:pt x="0" y="29845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04100" y="1168400"/>
            <a:ext cx="381000" cy="3111500"/>
          </a:xfrm>
          <a:custGeom>
            <a:avLst/>
            <a:gdLst/>
            <a:ahLst/>
            <a:cxnLst/>
            <a:rect l="l" t="t" r="r" b="b"/>
            <a:pathLst>
              <a:path w="381000" h="3111500">
                <a:moveTo>
                  <a:pt x="0" y="0"/>
                </a:moveTo>
                <a:lnTo>
                  <a:pt x="0" y="3111501"/>
                </a:lnTo>
                <a:lnTo>
                  <a:pt x="381000" y="3111501"/>
                </a:lnTo>
                <a:lnTo>
                  <a:pt x="381000" y="381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408608" y="130147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2971800"/>
                </a:moveTo>
                <a:lnTo>
                  <a:pt x="365759" y="2971800"/>
                </a:lnTo>
                <a:lnTo>
                  <a:pt x="365759" y="0"/>
                </a:lnTo>
                <a:lnTo>
                  <a:pt x="0" y="0"/>
                </a:lnTo>
                <a:lnTo>
                  <a:pt x="0" y="2971800"/>
                </a:lnTo>
                <a:close/>
              </a:path>
            </a:pathLst>
          </a:custGeom>
          <a:solidFill>
            <a:srgbClr val="FF00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08608" y="1301470"/>
            <a:ext cx="365760" cy="2971800"/>
          </a:xfrm>
          <a:custGeom>
            <a:avLst/>
            <a:gdLst/>
            <a:ahLst/>
            <a:cxnLst/>
            <a:rect l="l" t="t" r="r" b="b"/>
            <a:pathLst>
              <a:path w="365759" h="2971800">
                <a:moveTo>
                  <a:pt x="0" y="0"/>
                </a:moveTo>
                <a:lnTo>
                  <a:pt x="365760" y="0"/>
                </a:lnTo>
                <a:lnTo>
                  <a:pt x="365760" y="2971801"/>
                </a:lnTo>
                <a:lnTo>
                  <a:pt x="0" y="29718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10" name="object 10"/>
          <p:cNvSpPr/>
          <p:nvPr/>
        </p:nvSpPr>
        <p:spPr>
          <a:xfrm>
            <a:off x="2052231" y="3641090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6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790687"/>
                </a:lnTo>
                <a:lnTo>
                  <a:pt x="0" y="17906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2231" y="3641076"/>
            <a:ext cx="173355" cy="1790700"/>
          </a:xfrm>
          <a:custGeom>
            <a:avLst/>
            <a:gdLst/>
            <a:ahLst/>
            <a:cxnLst/>
            <a:rect l="l" t="t" r="r" b="b"/>
            <a:pathLst>
              <a:path w="173355" h="1790700">
                <a:moveTo>
                  <a:pt x="0" y="1790701"/>
                </a:moveTo>
                <a:lnTo>
                  <a:pt x="0" y="0"/>
                </a:lnTo>
                <a:lnTo>
                  <a:pt x="173038" y="0"/>
                </a:lnTo>
                <a:lnTo>
                  <a:pt x="173038" y="1790701"/>
                </a:lnTo>
                <a:lnTo>
                  <a:pt x="0" y="17907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82431" y="3641077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177800" y="914400"/>
                </a:lnTo>
                <a:lnTo>
                  <a:pt x="1778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82431" y="3641076"/>
            <a:ext cx="177800" cy="914400"/>
          </a:xfrm>
          <a:custGeom>
            <a:avLst/>
            <a:gdLst/>
            <a:ahLst/>
            <a:cxnLst/>
            <a:rect l="l" t="t" r="r" b="b"/>
            <a:pathLst>
              <a:path w="177800" h="914400">
                <a:moveTo>
                  <a:pt x="0" y="9144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914400"/>
                </a:lnTo>
                <a:lnTo>
                  <a:pt x="0" y="9144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25331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25331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68231" y="3641090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887"/>
                </a:moveTo>
                <a:lnTo>
                  <a:pt x="0" y="0"/>
                </a:lnTo>
                <a:lnTo>
                  <a:pt x="173037" y="0"/>
                </a:lnTo>
                <a:lnTo>
                  <a:pt x="173037" y="1231887"/>
                </a:lnTo>
                <a:lnTo>
                  <a:pt x="0" y="12318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68231" y="3641076"/>
            <a:ext cx="173355" cy="1231900"/>
          </a:xfrm>
          <a:custGeom>
            <a:avLst/>
            <a:gdLst/>
            <a:ahLst/>
            <a:cxnLst/>
            <a:rect l="l" t="t" r="r" b="b"/>
            <a:pathLst>
              <a:path w="173355" h="1231900">
                <a:moveTo>
                  <a:pt x="0" y="1231900"/>
                </a:moveTo>
                <a:lnTo>
                  <a:pt x="0" y="0"/>
                </a:lnTo>
                <a:lnTo>
                  <a:pt x="173038" y="0"/>
                </a:lnTo>
                <a:lnTo>
                  <a:pt x="173038" y="1231900"/>
                </a:lnTo>
                <a:lnTo>
                  <a:pt x="0" y="12319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423830" y="3641090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587"/>
                </a:lnTo>
                <a:lnTo>
                  <a:pt x="0" y="1498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23830" y="3641076"/>
            <a:ext cx="177800" cy="1498600"/>
          </a:xfrm>
          <a:custGeom>
            <a:avLst/>
            <a:gdLst/>
            <a:ahLst/>
            <a:cxnLst/>
            <a:rect l="l" t="t" r="r" b="b"/>
            <a:pathLst>
              <a:path w="177800" h="1498600">
                <a:moveTo>
                  <a:pt x="0" y="1498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498600"/>
                </a:lnTo>
                <a:lnTo>
                  <a:pt x="0" y="1498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66730" y="3641090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5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587"/>
                </a:lnTo>
                <a:lnTo>
                  <a:pt x="0" y="13715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766730" y="3641076"/>
            <a:ext cx="177800" cy="1371600"/>
          </a:xfrm>
          <a:custGeom>
            <a:avLst/>
            <a:gdLst/>
            <a:ahLst/>
            <a:cxnLst/>
            <a:rect l="l" t="t" r="r" b="b"/>
            <a:pathLst>
              <a:path w="177800" h="1371600">
                <a:moveTo>
                  <a:pt x="0" y="13716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371600"/>
                </a:lnTo>
                <a:lnTo>
                  <a:pt x="0" y="1371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071530" y="3641090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393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393"/>
                </a:lnTo>
                <a:lnTo>
                  <a:pt x="0" y="205739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71530" y="3641082"/>
            <a:ext cx="177800" cy="2057400"/>
          </a:xfrm>
          <a:custGeom>
            <a:avLst/>
            <a:gdLst/>
            <a:ahLst/>
            <a:cxnLst/>
            <a:rect l="l" t="t" r="r" b="b"/>
            <a:pathLst>
              <a:path w="177800" h="2057400">
                <a:moveTo>
                  <a:pt x="0" y="2057401"/>
                </a:moveTo>
                <a:lnTo>
                  <a:pt x="0" y="0"/>
                </a:lnTo>
                <a:lnTo>
                  <a:pt x="177800" y="0"/>
                </a:lnTo>
                <a:lnTo>
                  <a:pt x="177800" y="2057401"/>
                </a:lnTo>
                <a:lnTo>
                  <a:pt x="0" y="20574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4430" y="3641090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087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087"/>
                </a:lnTo>
                <a:lnTo>
                  <a:pt x="0" y="168908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4430" y="3641076"/>
            <a:ext cx="177800" cy="1689100"/>
          </a:xfrm>
          <a:custGeom>
            <a:avLst/>
            <a:gdLst/>
            <a:ahLst/>
            <a:cxnLst/>
            <a:rect l="l" t="t" r="r" b="b"/>
            <a:pathLst>
              <a:path w="177800" h="1689100">
                <a:moveTo>
                  <a:pt x="0" y="1689100"/>
                </a:moveTo>
                <a:lnTo>
                  <a:pt x="0" y="0"/>
                </a:lnTo>
                <a:lnTo>
                  <a:pt x="177800" y="0"/>
                </a:lnTo>
                <a:lnTo>
                  <a:pt x="177800" y="1689100"/>
                </a:lnTo>
                <a:lnTo>
                  <a:pt x="0" y="16891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49031" y="3641076"/>
            <a:ext cx="2870200" cy="0"/>
          </a:xfrm>
          <a:custGeom>
            <a:avLst/>
            <a:gdLst/>
            <a:ahLst/>
            <a:cxnLst/>
            <a:rect l="l" t="t" r="r" b="b"/>
            <a:pathLst>
              <a:path w="2870200" h="0">
                <a:moveTo>
                  <a:pt x="0" y="1"/>
                </a:moveTo>
                <a:lnTo>
                  <a:pt x="28702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831568" y="2096237"/>
          <a:ext cx="2978785" cy="1102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943"/>
                <a:gridCol w="183261"/>
                <a:gridCol w="151701"/>
                <a:gridCol w="177800"/>
                <a:gridCol w="160337"/>
                <a:gridCol w="187325"/>
                <a:gridCol w="160337"/>
                <a:gridCol w="173736"/>
                <a:gridCol w="177101"/>
                <a:gridCol w="187325"/>
                <a:gridCol w="155574"/>
                <a:gridCol w="187325"/>
                <a:gridCol w="117474"/>
                <a:gridCol w="187325"/>
                <a:gridCol w="155574"/>
                <a:gridCol w="187325"/>
                <a:gridCol w="208800"/>
              </a:tblGrid>
              <a:tr h="289330"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41681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746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000000"/>
                      </a:solidFill>
                      <a:prstDash val="solid"/>
                    </a:lnR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41681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  <a:solidFill>
                      <a:srgbClr val="FF99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28576">
                      <a:solidFill>
                        <a:srgbClr val="FF6600"/>
                      </a:solidFill>
                      <a:prstDash val="solid"/>
                    </a:lnT>
                    <a:lnB w="952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8" name="object 28"/>
          <p:cNvSpPr/>
          <p:nvPr/>
        </p:nvSpPr>
        <p:spPr>
          <a:xfrm>
            <a:off x="1851533" y="3641077"/>
            <a:ext cx="3175" cy="2395855"/>
          </a:xfrm>
          <a:custGeom>
            <a:avLst/>
            <a:gdLst/>
            <a:ahLst/>
            <a:cxnLst/>
            <a:rect l="l" t="t" r="r" b="b"/>
            <a:pathLst>
              <a:path w="3175" h="2395854">
                <a:moveTo>
                  <a:pt x="3035" y="0"/>
                </a:moveTo>
                <a:lnTo>
                  <a:pt x="0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545983" y="2539784"/>
            <a:ext cx="13589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525346" y="3962184"/>
            <a:ext cx="6595109" cy="64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Q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700"/>
              </a:spcBef>
            </a:pPr>
            <a:r>
              <a:rPr dirty="0" sz="1200" spc="-10">
                <a:latin typeface="Calibri"/>
                <a:cs typeface="Calibri"/>
              </a:rPr>
              <a:t>Available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Energy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26450" y="1875129"/>
            <a:ext cx="65278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minPower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40990">
              <a:lnSpc>
                <a:spcPct val="100000"/>
              </a:lnSpc>
            </a:pPr>
            <a:r>
              <a:rPr dirty="0" spc="-5"/>
              <a:t>Waterfilling</a:t>
            </a:r>
          </a:p>
        </p:txBody>
      </p:sp>
      <p:sp>
        <p:nvSpPr>
          <p:cNvPr id="5" name="object 5"/>
          <p:cNvSpPr/>
          <p:nvPr/>
        </p:nvSpPr>
        <p:spPr>
          <a:xfrm>
            <a:off x="2047036" y="2115629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704"/>
                </a:lnTo>
                <a:lnTo>
                  <a:pt x="173736" y="1060704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47036" y="2115629"/>
            <a:ext cx="173990" cy="1061085"/>
          </a:xfrm>
          <a:custGeom>
            <a:avLst/>
            <a:gdLst/>
            <a:ahLst/>
            <a:cxnLst/>
            <a:rect l="l" t="t" r="r" b="b"/>
            <a:pathLst>
              <a:path w="173989" h="1061085">
                <a:moveTo>
                  <a:pt x="0" y="0"/>
                </a:moveTo>
                <a:lnTo>
                  <a:pt x="0" y="1060700"/>
                </a:lnTo>
                <a:lnTo>
                  <a:pt x="173736" y="106070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201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4"/>
                </a:lnTo>
                <a:lnTo>
                  <a:pt x="177800" y="1060704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201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186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186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61536" y="2115642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61536" y="2115642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66336" y="2115642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66336" y="2115642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4092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1060703"/>
                </a:moveTo>
                <a:lnTo>
                  <a:pt x="177800" y="1060703"/>
                </a:lnTo>
                <a:lnTo>
                  <a:pt x="1778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09236" y="2115629"/>
            <a:ext cx="177800" cy="1061085"/>
          </a:xfrm>
          <a:custGeom>
            <a:avLst/>
            <a:gdLst/>
            <a:ahLst/>
            <a:cxnLst/>
            <a:rect l="l" t="t" r="r" b="b"/>
            <a:pathLst>
              <a:path w="177800" h="1061085">
                <a:moveTo>
                  <a:pt x="0" y="0"/>
                </a:moveTo>
                <a:lnTo>
                  <a:pt x="0" y="1060700"/>
                </a:lnTo>
                <a:lnTo>
                  <a:pt x="177800" y="106070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77236" y="2406408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69937"/>
                </a:lnTo>
                <a:lnTo>
                  <a:pt x="177800" y="769937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377236" y="2406408"/>
            <a:ext cx="177800" cy="770255"/>
          </a:xfrm>
          <a:custGeom>
            <a:avLst/>
            <a:gdLst/>
            <a:ahLst/>
            <a:cxnLst/>
            <a:rect l="l" t="t" r="r" b="b"/>
            <a:pathLst>
              <a:path w="177800" h="770255">
                <a:moveTo>
                  <a:pt x="0" y="0"/>
                </a:moveTo>
                <a:lnTo>
                  <a:pt x="0" y="769938"/>
                </a:lnTo>
                <a:lnTo>
                  <a:pt x="177800" y="769938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063036" y="2139708"/>
            <a:ext cx="173990" cy="1036955"/>
          </a:xfrm>
          <a:custGeom>
            <a:avLst/>
            <a:gdLst/>
            <a:ahLst/>
            <a:cxnLst/>
            <a:rect l="l" t="t" r="r" b="b"/>
            <a:pathLst>
              <a:path w="173989" h="1036955">
                <a:moveTo>
                  <a:pt x="0" y="0"/>
                </a:moveTo>
                <a:lnTo>
                  <a:pt x="0" y="1036637"/>
                </a:lnTo>
                <a:lnTo>
                  <a:pt x="173736" y="1036637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63036" y="2139708"/>
            <a:ext cx="173990" cy="1036955"/>
          </a:xfrm>
          <a:custGeom>
            <a:avLst/>
            <a:gdLst/>
            <a:ahLst/>
            <a:cxnLst/>
            <a:rect l="l" t="t" r="r" b="b"/>
            <a:pathLst>
              <a:path w="173989" h="1036955">
                <a:moveTo>
                  <a:pt x="0" y="0"/>
                </a:moveTo>
                <a:lnTo>
                  <a:pt x="0" y="1036640"/>
                </a:lnTo>
                <a:lnTo>
                  <a:pt x="173736" y="1036640"/>
                </a:lnTo>
                <a:lnTo>
                  <a:pt x="173736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36331" y="3183876"/>
            <a:ext cx="2895600" cy="0"/>
          </a:xfrm>
          <a:custGeom>
            <a:avLst/>
            <a:gdLst/>
            <a:ahLst/>
            <a:cxnLst/>
            <a:rect l="l" t="t" r="r" b="b"/>
            <a:pathLst>
              <a:path w="2895600" h="0">
                <a:moveTo>
                  <a:pt x="0" y="1"/>
                </a:moveTo>
                <a:lnTo>
                  <a:pt x="289560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813496" y="788149"/>
            <a:ext cx="25400" cy="2395855"/>
          </a:xfrm>
          <a:custGeom>
            <a:avLst/>
            <a:gdLst/>
            <a:ahLst/>
            <a:cxnLst/>
            <a:rect l="l" t="t" r="r" b="b"/>
            <a:pathLst>
              <a:path w="25400" h="2395855">
                <a:moveTo>
                  <a:pt x="0" y="0"/>
                </a:moveTo>
                <a:lnTo>
                  <a:pt x="25401" y="2395731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545983" y="2476959"/>
            <a:ext cx="211454" cy="26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09220">
              <a:lnSpc>
                <a:spcPct val="67200"/>
              </a:lnSpc>
            </a:pPr>
            <a:r>
              <a:rPr dirty="0" sz="1200">
                <a:latin typeface="Times New Roman"/>
                <a:cs typeface="Times New Roman"/>
              </a:rPr>
              <a:t>*  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843280">
              <a:lnSpc>
                <a:spcPct val="100000"/>
              </a:lnSpc>
            </a:pPr>
            <a:r>
              <a:rPr dirty="0" spc="-5"/>
              <a:t>Double Waterfilling algorithm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783322"/>
            <a:ext cx="5187619" cy="5295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590540" y="2738463"/>
            <a:ext cx="2498725" cy="1539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50" spc="-10">
                <a:latin typeface="Calibri"/>
                <a:cs typeface="Calibri"/>
              </a:rPr>
              <a:t>Water-fill for </a:t>
            </a:r>
            <a:r>
              <a:rPr dirty="0" sz="1650" spc="5">
                <a:latin typeface="Calibri"/>
                <a:cs typeface="Calibri"/>
              </a:rPr>
              <a:t>the </a:t>
            </a:r>
            <a:r>
              <a:rPr dirty="0" sz="1650">
                <a:latin typeface="Calibri"/>
                <a:cs typeface="Calibri"/>
              </a:rPr>
              <a:t>two</a:t>
            </a:r>
            <a:r>
              <a:rPr dirty="0" sz="1650" spc="-5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vectors</a:t>
            </a:r>
            <a:endParaRPr sz="1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650" b="1" i="1">
                <a:solidFill>
                  <a:srgbClr val="FFC000"/>
                </a:solidFill>
                <a:latin typeface="Calibri"/>
                <a:cs typeface="Calibri"/>
              </a:rPr>
              <a:t>separately</a:t>
            </a:r>
            <a:r>
              <a:rPr dirty="0" sz="1650">
                <a:latin typeface="Calibri"/>
                <a:cs typeface="Calibri"/>
              </a:rPr>
              <a:t>..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18440">
              <a:lnSpc>
                <a:spcPct val="101000"/>
              </a:lnSpc>
            </a:pPr>
            <a:r>
              <a:rPr dirty="0" sz="1650">
                <a:latin typeface="Calibri"/>
                <a:cs typeface="Calibri"/>
              </a:rPr>
              <a:t>..using </a:t>
            </a:r>
            <a:r>
              <a:rPr dirty="0" sz="1650" spc="5">
                <a:latin typeface="Calibri"/>
                <a:cs typeface="Calibri"/>
              </a:rPr>
              <a:t>the </a:t>
            </a:r>
            <a:r>
              <a:rPr dirty="0" sz="1650" b="1" i="1">
                <a:solidFill>
                  <a:srgbClr val="3B812F"/>
                </a:solidFill>
                <a:latin typeface="Calibri"/>
                <a:cs typeface="Calibri"/>
              </a:rPr>
              <a:t>optimal </a:t>
            </a:r>
            <a:r>
              <a:rPr dirty="0" sz="1650">
                <a:latin typeface="Calibri"/>
                <a:cs typeface="Calibri"/>
              </a:rPr>
              <a:t>energy  allocation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28669" y="2359774"/>
            <a:ext cx="1682114" cy="756285"/>
          </a:xfrm>
          <a:custGeom>
            <a:avLst/>
            <a:gdLst/>
            <a:ahLst/>
            <a:cxnLst/>
            <a:rect l="l" t="t" r="r" b="b"/>
            <a:pathLst>
              <a:path w="1682114" h="756285">
                <a:moveTo>
                  <a:pt x="10261" y="0"/>
                </a:moveTo>
                <a:lnTo>
                  <a:pt x="0" y="23240"/>
                </a:lnTo>
                <a:lnTo>
                  <a:pt x="1606689" y="732574"/>
                </a:lnTo>
                <a:lnTo>
                  <a:pt x="1596428" y="755802"/>
                </a:lnTo>
                <a:lnTo>
                  <a:pt x="1681530" y="751725"/>
                </a:lnTo>
                <a:lnTo>
                  <a:pt x="1646446" y="709333"/>
                </a:lnTo>
                <a:lnTo>
                  <a:pt x="1616951" y="709333"/>
                </a:lnTo>
                <a:lnTo>
                  <a:pt x="10261" y="0"/>
                </a:lnTo>
                <a:close/>
              </a:path>
              <a:path w="1682114" h="756285">
                <a:moveTo>
                  <a:pt x="1627212" y="686092"/>
                </a:moveTo>
                <a:lnTo>
                  <a:pt x="1616951" y="709333"/>
                </a:lnTo>
                <a:lnTo>
                  <a:pt x="1646446" y="709333"/>
                </a:lnTo>
                <a:lnTo>
                  <a:pt x="1627212" y="68609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25800" y="4000500"/>
            <a:ext cx="2286000" cy="76200"/>
          </a:xfrm>
          <a:custGeom>
            <a:avLst/>
            <a:gdLst/>
            <a:ahLst/>
            <a:cxnLst/>
            <a:rect l="l" t="t" r="r" b="b"/>
            <a:pathLst>
              <a:path w="2286000" h="76200">
                <a:moveTo>
                  <a:pt x="2209800" y="0"/>
                </a:moveTo>
                <a:lnTo>
                  <a:pt x="2209800" y="25400"/>
                </a:lnTo>
                <a:lnTo>
                  <a:pt x="0" y="25400"/>
                </a:lnTo>
                <a:lnTo>
                  <a:pt x="0" y="50800"/>
                </a:lnTo>
                <a:lnTo>
                  <a:pt x="2209800" y="50800"/>
                </a:lnTo>
                <a:lnTo>
                  <a:pt x="2209800" y="76200"/>
                </a:lnTo>
                <a:lnTo>
                  <a:pt x="2286000" y="38100"/>
                </a:lnTo>
                <a:lnTo>
                  <a:pt x="2209800" y="0"/>
                </a:lnTo>
                <a:close/>
              </a:path>
            </a:pathLst>
          </a:custGeom>
          <a:solidFill>
            <a:srgbClr val="3B81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724312" y="3204476"/>
            <a:ext cx="1685925" cy="1893570"/>
          </a:xfrm>
          <a:custGeom>
            <a:avLst/>
            <a:gdLst/>
            <a:ahLst/>
            <a:cxnLst/>
            <a:rect l="l" t="t" r="r" b="b"/>
            <a:pathLst>
              <a:path w="1685925" h="1893570">
                <a:moveTo>
                  <a:pt x="1685886" y="0"/>
                </a:moveTo>
                <a:lnTo>
                  <a:pt x="1606778" y="31622"/>
                </a:lnTo>
                <a:lnTo>
                  <a:pt x="1625752" y="48501"/>
                </a:lnTo>
                <a:lnTo>
                  <a:pt x="0" y="1876602"/>
                </a:lnTo>
                <a:lnTo>
                  <a:pt x="18973" y="1893481"/>
                </a:lnTo>
                <a:lnTo>
                  <a:pt x="1644738" y="65379"/>
                </a:lnTo>
                <a:lnTo>
                  <a:pt x="1668262" y="65379"/>
                </a:lnTo>
                <a:lnTo>
                  <a:pt x="1685886" y="0"/>
                </a:lnTo>
                <a:close/>
              </a:path>
              <a:path w="1685925" h="1893570">
                <a:moveTo>
                  <a:pt x="1668262" y="65379"/>
                </a:moveTo>
                <a:lnTo>
                  <a:pt x="1644738" y="65379"/>
                </a:lnTo>
                <a:lnTo>
                  <a:pt x="1663712" y="82257"/>
                </a:lnTo>
                <a:lnTo>
                  <a:pt x="1668262" y="6537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605870" y="4665129"/>
            <a:ext cx="3403599" cy="13546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711700" y="4771694"/>
            <a:ext cx="3190875" cy="1144270"/>
          </a:xfrm>
          <a:prstGeom prst="rect">
            <a:avLst/>
          </a:prstGeom>
          <a:solidFill>
            <a:srgbClr val="006633"/>
          </a:solidFill>
        </p:spPr>
        <p:txBody>
          <a:bodyPr wrap="square" lIns="0" tIns="16192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275"/>
              </a:spcBef>
            </a:pPr>
            <a:r>
              <a:rPr dirty="0" sz="2650" spc="-5" b="1">
                <a:latin typeface="Calibri"/>
                <a:cs typeface="Calibri"/>
              </a:rPr>
              <a:t>Exact</a:t>
            </a:r>
            <a:r>
              <a:rPr dirty="0" sz="2650" spc="-70" b="1">
                <a:latin typeface="Calibri"/>
                <a:cs typeface="Calibri"/>
              </a:rPr>
              <a:t> </a:t>
            </a:r>
            <a:r>
              <a:rPr dirty="0" sz="2650" b="1">
                <a:latin typeface="Calibri"/>
                <a:cs typeface="Calibri"/>
              </a:rPr>
              <a:t>solution</a:t>
            </a:r>
            <a:endParaRPr sz="26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2650">
                <a:latin typeface="Calibri"/>
                <a:cs typeface="Calibri"/>
              </a:rPr>
              <a:t>Complexity:</a:t>
            </a:r>
            <a:r>
              <a:rPr dirty="0" sz="2650" spc="-90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O(n)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850515">
              <a:lnSpc>
                <a:spcPct val="100000"/>
              </a:lnSpc>
            </a:pPr>
            <a:r>
              <a:rPr dirty="0"/>
              <a:t>Co</a:t>
            </a:r>
            <a:r>
              <a:rPr dirty="0" spc="-10"/>
              <a:t>rr</a:t>
            </a:r>
            <a:r>
              <a:rPr dirty="0" spc="-5"/>
              <a:t>e</a:t>
            </a:r>
            <a:r>
              <a:rPr dirty="0"/>
              <a:t>c</a:t>
            </a:r>
            <a:r>
              <a:rPr dirty="0" spc="-10"/>
              <a:t>t</a:t>
            </a:r>
            <a:r>
              <a:rPr dirty="0" spc="-5"/>
              <a:t>nes</a:t>
            </a:r>
            <a:r>
              <a:rPr dirty="0"/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32140" y="6230302"/>
            <a:ext cx="4711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2740" y="1084453"/>
            <a:ext cx="8546465" cy="1022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3180" marR="5080" indent="-30480">
              <a:lnSpc>
                <a:spcPct val="100000"/>
              </a:lnSpc>
            </a:pP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Theorem (VFK’13): </a:t>
            </a:r>
            <a:r>
              <a:rPr dirty="0" sz="2200" spc="-5" b="1">
                <a:latin typeface="Calibri"/>
                <a:cs typeface="Calibri"/>
              </a:rPr>
              <a:t>The computation </a:t>
            </a:r>
            <a:r>
              <a:rPr dirty="0" sz="2200" b="1">
                <a:latin typeface="Calibri"/>
                <a:cs typeface="Calibri"/>
              </a:rPr>
              <a:t>of </a:t>
            </a:r>
            <a:r>
              <a:rPr dirty="0" sz="2200" spc="-5" b="1">
                <a:latin typeface="Calibri"/>
                <a:cs typeface="Calibri"/>
              </a:rPr>
              <a:t>lower and </a:t>
            </a:r>
            <a:r>
              <a:rPr dirty="0" sz="2200" spc="-10" b="1">
                <a:latin typeface="Calibri"/>
                <a:cs typeface="Calibri"/>
              </a:rPr>
              <a:t>upper bounds </a:t>
            </a:r>
            <a:r>
              <a:rPr dirty="0" sz="2200" b="1">
                <a:latin typeface="Calibri"/>
                <a:cs typeface="Calibri"/>
              </a:rPr>
              <a:t>can </a:t>
            </a:r>
            <a:r>
              <a:rPr dirty="0" sz="2200" spc="-10" b="1">
                <a:latin typeface="Calibri"/>
                <a:cs typeface="Calibri"/>
              </a:rPr>
              <a:t>be  </a:t>
            </a:r>
            <a:r>
              <a:rPr dirty="0" sz="2200" spc="-5" b="1">
                <a:latin typeface="Calibri"/>
                <a:cs typeface="Calibri"/>
              </a:rPr>
              <a:t>solved </a:t>
            </a:r>
            <a:r>
              <a:rPr dirty="0" sz="2200" b="1">
                <a:solidFill>
                  <a:srgbClr val="CC9900"/>
                </a:solidFill>
                <a:latin typeface="Calibri"/>
                <a:cs typeface="Calibri"/>
              </a:rPr>
              <a:t>exactly </a:t>
            </a:r>
            <a:r>
              <a:rPr dirty="0" sz="2200" spc="-10" b="1">
                <a:latin typeface="Calibri"/>
                <a:cs typeface="Calibri"/>
              </a:rPr>
              <a:t>using </a:t>
            </a:r>
            <a:r>
              <a:rPr dirty="0" sz="2200" spc="-5" b="1">
                <a:solidFill>
                  <a:srgbClr val="CC9900"/>
                </a:solidFill>
                <a:latin typeface="Calibri"/>
                <a:cs typeface="Calibri"/>
              </a:rPr>
              <a:t>double waterfilling</a:t>
            </a:r>
            <a:r>
              <a:rPr dirty="0" sz="2200" spc="-5" b="1">
                <a:latin typeface="Calibri"/>
                <a:cs typeface="Calibri"/>
              </a:rPr>
              <a:t>. The lower and </a:t>
            </a:r>
            <a:r>
              <a:rPr dirty="0" sz="2200" spc="-10" b="1">
                <a:latin typeface="Calibri"/>
                <a:cs typeface="Calibri"/>
              </a:rPr>
              <a:t>upper bounds </a:t>
            </a:r>
            <a:r>
              <a:rPr dirty="0" sz="2200" b="1">
                <a:latin typeface="Calibri"/>
                <a:cs typeface="Calibri"/>
              </a:rPr>
              <a:t>are  </a:t>
            </a:r>
            <a:r>
              <a:rPr dirty="0" sz="2200" spc="-5" b="1">
                <a:solidFill>
                  <a:srgbClr val="CC9900"/>
                </a:solidFill>
                <a:latin typeface="Calibri"/>
                <a:cs typeface="Calibri"/>
              </a:rPr>
              <a:t>optimally tight</a:t>
            </a:r>
            <a:r>
              <a:rPr dirty="0" sz="2200" spc="-5" b="1">
                <a:latin typeface="Calibri"/>
                <a:cs typeface="Calibri"/>
              </a:rPr>
              <a:t>; no tighter </a:t>
            </a:r>
            <a:r>
              <a:rPr dirty="0" sz="2200" spc="-10" b="1">
                <a:latin typeface="Calibri"/>
                <a:cs typeface="Calibri"/>
              </a:rPr>
              <a:t>bounds </a:t>
            </a:r>
            <a:r>
              <a:rPr dirty="0" sz="2200" b="1">
                <a:latin typeface="Calibri"/>
                <a:cs typeface="Calibri"/>
              </a:rPr>
              <a:t>can </a:t>
            </a:r>
            <a:r>
              <a:rPr dirty="0" sz="2200" spc="-5" b="1">
                <a:latin typeface="Calibri"/>
                <a:cs typeface="Calibri"/>
              </a:rPr>
              <a:t>be</a:t>
            </a:r>
            <a:r>
              <a:rPr dirty="0" sz="2200" spc="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provided.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0505">
              <a:lnSpc>
                <a:spcPct val="100000"/>
              </a:lnSpc>
            </a:pPr>
            <a:r>
              <a:rPr dirty="0"/>
              <a:t>E</a:t>
            </a:r>
            <a:r>
              <a:rPr dirty="0" spc="-5"/>
              <a:t>xpe</a:t>
            </a:r>
            <a:r>
              <a:rPr dirty="0" spc="-10"/>
              <a:t>r</a:t>
            </a:r>
            <a:r>
              <a:rPr dirty="0" spc="5"/>
              <a:t>i</a:t>
            </a:r>
            <a:r>
              <a:rPr dirty="0" spc="-5"/>
              <a:t>men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7352" y="1132078"/>
            <a:ext cx="5042535" cy="141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Unica: </a:t>
            </a:r>
            <a:r>
              <a:rPr dirty="0" sz="2200" b="1">
                <a:latin typeface="Calibri"/>
                <a:cs typeface="Calibri"/>
              </a:rPr>
              <a:t>IBM web </a:t>
            </a:r>
            <a:r>
              <a:rPr dirty="0" sz="2200" spc="-5" b="1">
                <a:latin typeface="Calibri"/>
                <a:cs typeface="Calibri"/>
              </a:rPr>
              <a:t>traffic </a:t>
            </a:r>
            <a:r>
              <a:rPr dirty="0" sz="2200" b="1">
                <a:latin typeface="Calibri"/>
                <a:cs typeface="Calibri"/>
              </a:rPr>
              <a:t>for year of</a:t>
            </a:r>
            <a:r>
              <a:rPr dirty="0" sz="2200" spc="-2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2010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Marketing/Adwords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recommendation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Weblog </a:t>
            </a:r>
            <a:r>
              <a:rPr dirty="0" sz="2200" spc="-5" b="1">
                <a:latin typeface="Calibri"/>
                <a:cs typeface="Calibri"/>
              </a:rPr>
              <a:t>queries (</a:t>
            </a:r>
            <a:r>
              <a:rPr dirty="0" sz="2200" spc="-5" b="1">
                <a:solidFill>
                  <a:srgbClr val="993300"/>
                </a:solidFill>
                <a:latin typeface="Calibri"/>
                <a:cs typeface="Calibri"/>
              </a:rPr>
              <a:t>1TB </a:t>
            </a:r>
            <a:r>
              <a:rPr dirty="0" sz="2200" b="1">
                <a:solidFill>
                  <a:srgbClr val="993300"/>
                </a:solidFill>
                <a:latin typeface="Calibri"/>
                <a:cs typeface="Calibri"/>
              </a:rPr>
              <a:t>of </a:t>
            </a:r>
            <a:r>
              <a:rPr dirty="0" sz="2200" spc="-5" b="1">
                <a:solidFill>
                  <a:srgbClr val="993300"/>
                </a:solidFill>
                <a:latin typeface="Calibri"/>
                <a:cs typeface="Calibri"/>
              </a:rPr>
              <a:t>data per</a:t>
            </a:r>
            <a:r>
              <a:rPr dirty="0" sz="2200" spc="-15" b="1">
                <a:solidFill>
                  <a:srgbClr val="993300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993300"/>
                </a:solidFill>
                <a:latin typeface="Calibri"/>
                <a:cs typeface="Calibri"/>
              </a:rPr>
              <a:t>month</a:t>
            </a:r>
            <a:r>
              <a:rPr dirty="0" sz="2200" spc="-5" b="1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GBS: Scheduling advertising campaigns </a:t>
            </a:r>
            <a:r>
              <a:rPr dirty="0" sz="1800">
                <a:latin typeface="Calibri"/>
                <a:cs typeface="Calibri"/>
              </a:rPr>
              <a:t>/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pricing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6829" y="3375926"/>
            <a:ext cx="1028700" cy="728980"/>
          </a:xfrm>
          <a:custGeom>
            <a:avLst/>
            <a:gdLst/>
            <a:ahLst/>
            <a:cxnLst/>
            <a:rect l="l" t="t" r="r" b="b"/>
            <a:pathLst>
              <a:path w="1028700" h="728979">
                <a:moveTo>
                  <a:pt x="0" y="728663"/>
                </a:moveTo>
                <a:lnTo>
                  <a:pt x="6350" y="728663"/>
                </a:lnTo>
                <a:lnTo>
                  <a:pt x="11112" y="728663"/>
                </a:lnTo>
                <a:lnTo>
                  <a:pt x="22225" y="728663"/>
                </a:lnTo>
                <a:lnTo>
                  <a:pt x="28575" y="695326"/>
                </a:lnTo>
                <a:lnTo>
                  <a:pt x="39687" y="728663"/>
                </a:lnTo>
                <a:lnTo>
                  <a:pt x="44450" y="728663"/>
                </a:lnTo>
                <a:lnTo>
                  <a:pt x="55562" y="728663"/>
                </a:lnTo>
                <a:lnTo>
                  <a:pt x="111125" y="728663"/>
                </a:lnTo>
                <a:lnTo>
                  <a:pt x="117475" y="695326"/>
                </a:lnTo>
                <a:lnTo>
                  <a:pt x="128588" y="728663"/>
                </a:lnTo>
                <a:lnTo>
                  <a:pt x="133350" y="728663"/>
                </a:lnTo>
                <a:lnTo>
                  <a:pt x="144463" y="728663"/>
                </a:lnTo>
                <a:lnTo>
                  <a:pt x="195263" y="728663"/>
                </a:lnTo>
                <a:lnTo>
                  <a:pt x="200025" y="666750"/>
                </a:lnTo>
                <a:lnTo>
                  <a:pt x="206375" y="728663"/>
                </a:lnTo>
                <a:lnTo>
                  <a:pt x="217487" y="728663"/>
                </a:lnTo>
                <a:lnTo>
                  <a:pt x="222250" y="606425"/>
                </a:lnTo>
                <a:lnTo>
                  <a:pt x="233362" y="728663"/>
                </a:lnTo>
                <a:lnTo>
                  <a:pt x="239712" y="728663"/>
                </a:lnTo>
                <a:lnTo>
                  <a:pt x="250825" y="728663"/>
                </a:lnTo>
                <a:lnTo>
                  <a:pt x="255587" y="728663"/>
                </a:lnTo>
                <a:lnTo>
                  <a:pt x="266700" y="728663"/>
                </a:lnTo>
                <a:lnTo>
                  <a:pt x="273050" y="333375"/>
                </a:lnTo>
                <a:lnTo>
                  <a:pt x="284162" y="633413"/>
                </a:lnTo>
                <a:lnTo>
                  <a:pt x="288925" y="606425"/>
                </a:lnTo>
                <a:lnTo>
                  <a:pt x="300037" y="606425"/>
                </a:lnTo>
                <a:lnTo>
                  <a:pt x="306387" y="511175"/>
                </a:lnTo>
                <a:lnTo>
                  <a:pt x="311150" y="333375"/>
                </a:lnTo>
                <a:lnTo>
                  <a:pt x="322262" y="26987"/>
                </a:lnTo>
                <a:lnTo>
                  <a:pt x="328612" y="88900"/>
                </a:lnTo>
                <a:lnTo>
                  <a:pt x="339725" y="573088"/>
                </a:lnTo>
                <a:lnTo>
                  <a:pt x="344487" y="606425"/>
                </a:lnTo>
                <a:lnTo>
                  <a:pt x="355600" y="484188"/>
                </a:lnTo>
                <a:lnTo>
                  <a:pt x="361950" y="271463"/>
                </a:lnTo>
                <a:lnTo>
                  <a:pt x="373062" y="388938"/>
                </a:lnTo>
                <a:lnTo>
                  <a:pt x="377825" y="0"/>
                </a:lnTo>
                <a:lnTo>
                  <a:pt x="388937" y="300038"/>
                </a:lnTo>
                <a:lnTo>
                  <a:pt x="395288" y="361950"/>
                </a:lnTo>
                <a:lnTo>
                  <a:pt x="400050" y="544513"/>
                </a:lnTo>
                <a:lnTo>
                  <a:pt x="411162" y="511175"/>
                </a:lnTo>
                <a:lnTo>
                  <a:pt x="417513" y="238125"/>
                </a:lnTo>
                <a:lnTo>
                  <a:pt x="428625" y="361950"/>
                </a:lnTo>
                <a:lnTo>
                  <a:pt x="433387" y="177800"/>
                </a:lnTo>
                <a:lnTo>
                  <a:pt x="444500" y="177800"/>
                </a:lnTo>
                <a:lnTo>
                  <a:pt x="450850" y="450850"/>
                </a:lnTo>
                <a:lnTo>
                  <a:pt x="461962" y="573088"/>
                </a:lnTo>
                <a:lnTo>
                  <a:pt x="466725" y="511175"/>
                </a:lnTo>
                <a:lnTo>
                  <a:pt x="477837" y="388938"/>
                </a:lnTo>
                <a:lnTo>
                  <a:pt x="484187" y="422275"/>
                </a:lnTo>
                <a:lnTo>
                  <a:pt x="495300" y="450850"/>
                </a:lnTo>
                <a:lnTo>
                  <a:pt x="500063" y="177800"/>
                </a:lnTo>
                <a:lnTo>
                  <a:pt x="506412" y="333375"/>
                </a:lnTo>
                <a:lnTo>
                  <a:pt x="517525" y="422275"/>
                </a:lnTo>
                <a:lnTo>
                  <a:pt x="522287" y="573088"/>
                </a:lnTo>
                <a:lnTo>
                  <a:pt x="533400" y="238125"/>
                </a:lnTo>
                <a:lnTo>
                  <a:pt x="539750" y="300038"/>
                </a:lnTo>
                <a:lnTo>
                  <a:pt x="550863" y="149225"/>
                </a:lnTo>
                <a:lnTo>
                  <a:pt x="555625" y="361950"/>
                </a:lnTo>
                <a:lnTo>
                  <a:pt x="566737" y="633413"/>
                </a:lnTo>
                <a:lnTo>
                  <a:pt x="573087" y="633413"/>
                </a:lnTo>
                <a:lnTo>
                  <a:pt x="584200" y="573088"/>
                </a:lnTo>
                <a:lnTo>
                  <a:pt x="588962" y="361950"/>
                </a:lnTo>
                <a:lnTo>
                  <a:pt x="600075" y="271463"/>
                </a:lnTo>
                <a:lnTo>
                  <a:pt x="606425" y="361950"/>
                </a:lnTo>
                <a:lnTo>
                  <a:pt x="611188" y="484188"/>
                </a:lnTo>
                <a:lnTo>
                  <a:pt x="622300" y="450850"/>
                </a:lnTo>
                <a:lnTo>
                  <a:pt x="628650" y="606425"/>
                </a:lnTo>
                <a:lnTo>
                  <a:pt x="639762" y="633413"/>
                </a:lnTo>
                <a:lnTo>
                  <a:pt x="644525" y="606425"/>
                </a:lnTo>
                <a:lnTo>
                  <a:pt x="655637" y="149225"/>
                </a:lnTo>
                <a:lnTo>
                  <a:pt x="661988" y="422275"/>
                </a:lnTo>
                <a:lnTo>
                  <a:pt x="673100" y="238125"/>
                </a:lnTo>
                <a:lnTo>
                  <a:pt x="677862" y="606425"/>
                </a:lnTo>
                <a:lnTo>
                  <a:pt x="688975" y="695326"/>
                </a:lnTo>
                <a:lnTo>
                  <a:pt x="695325" y="484188"/>
                </a:lnTo>
                <a:lnTo>
                  <a:pt x="700087" y="26987"/>
                </a:lnTo>
                <a:lnTo>
                  <a:pt x="711200" y="300038"/>
                </a:lnTo>
                <a:lnTo>
                  <a:pt x="717550" y="388938"/>
                </a:lnTo>
                <a:lnTo>
                  <a:pt x="728662" y="573088"/>
                </a:lnTo>
                <a:lnTo>
                  <a:pt x="733425" y="633413"/>
                </a:lnTo>
                <a:lnTo>
                  <a:pt x="744538" y="695326"/>
                </a:lnTo>
                <a:lnTo>
                  <a:pt x="750887" y="333375"/>
                </a:lnTo>
                <a:lnTo>
                  <a:pt x="762000" y="484188"/>
                </a:lnTo>
                <a:lnTo>
                  <a:pt x="766762" y="177800"/>
                </a:lnTo>
                <a:lnTo>
                  <a:pt x="777875" y="300038"/>
                </a:lnTo>
                <a:lnTo>
                  <a:pt x="784225" y="450850"/>
                </a:lnTo>
                <a:lnTo>
                  <a:pt x="795338" y="484188"/>
                </a:lnTo>
                <a:lnTo>
                  <a:pt x="800100" y="728663"/>
                </a:lnTo>
                <a:lnTo>
                  <a:pt x="806450" y="695326"/>
                </a:lnTo>
                <a:lnTo>
                  <a:pt x="817562" y="88900"/>
                </a:lnTo>
                <a:lnTo>
                  <a:pt x="822325" y="388938"/>
                </a:lnTo>
                <a:lnTo>
                  <a:pt x="833437" y="271463"/>
                </a:lnTo>
                <a:lnTo>
                  <a:pt x="839788" y="149225"/>
                </a:lnTo>
                <a:lnTo>
                  <a:pt x="850900" y="484188"/>
                </a:lnTo>
                <a:lnTo>
                  <a:pt x="855663" y="450850"/>
                </a:lnTo>
                <a:lnTo>
                  <a:pt x="866775" y="606425"/>
                </a:lnTo>
                <a:lnTo>
                  <a:pt x="873125" y="361950"/>
                </a:lnTo>
                <a:lnTo>
                  <a:pt x="884238" y="211138"/>
                </a:lnTo>
                <a:lnTo>
                  <a:pt x="889000" y="333375"/>
                </a:lnTo>
                <a:lnTo>
                  <a:pt x="900112" y="450850"/>
                </a:lnTo>
                <a:lnTo>
                  <a:pt x="906462" y="149225"/>
                </a:lnTo>
                <a:lnTo>
                  <a:pt x="911225" y="728663"/>
                </a:lnTo>
                <a:lnTo>
                  <a:pt x="922338" y="388938"/>
                </a:lnTo>
                <a:lnTo>
                  <a:pt x="928688" y="361950"/>
                </a:lnTo>
                <a:lnTo>
                  <a:pt x="939800" y="573088"/>
                </a:lnTo>
                <a:lnTo>
                  <a:pt x="944562" y="484188"/>
                </a:lnTo>
                <a:lnTo>
                  <a:pt x="955675" y="300038"/>
                </a:lnTo>
                <a:lnTo>
                  <a:pt x="962025" y="484188"/>
                </a:lnTo>
                <a:lnTo>
                  <a:pt x="973137" y="606425"/>
                </a:lnTo>
                <a:lnTo>
                  <a:pt x="979487" y="573088"/>
                </a:lnTo>
                <a:lnTo>
                  <a:pt x="990600" y="450850"/>
                </a:lnTo>
                <a:lnTo>
                  <a:pt x="995363" y="388938"/>
                </a:lnTo>
                <a:lnTo>
                  <a:pt x="1006480" y="422275"/>
                </a:lnTo>
                <a:lnTo>
                  <a:pt x="1012830" y="422275"/>
                </a:lnTo>
                <a:lnTo>
                  <a:pt x="1017590" y="511175"/>
                </a:lnTo>
                <a:lnTo>
                  <a:pt x="1028700" y="450850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65529" y="3402914"/>
            <a:ext cx="684530" cy="701675"/>
          </a:xfrm>
          <a:custGeom>
            <a:avLst/>
            <a:gdLst/>
            <a:ahLst/>
            <a:cxnLst/>
            <a:rect l="l" t="t" r="r" b="b"/>
            <a:pathLst>
              <a:path w="684530" h="701675">
                <a:moveTo>
                  <a:pt x="0" y="423862"/>
                </a:moveTo>
                <a:lnTo>
                  <a:pt x="6349" y="579437"/>
                </a:lnTo>
                <a:lnTo>
                  <a:pt x="17462" y="423862"/>
                </a:lnTo>
                <a:lnTo>
                  <a:pt x="22225" y="361950"/>
                </a:lnTo>
                <a:lnTo>
                  <a:pt x="33337" y="484187"/>
                </a:lnTo>
                <a:lnTo>
                  <a:pt x="39687" y="639762"/>
                </a:lnTo>
                <a:lnTo>
                  <a:pt x="50800" y="361950"/>
                </a:lnTo>
                <a:lnTo>
                  <a:pt x="55562" y="701675"/>
                </a:lnTo>
                <a:lnTo>
                  <a:pt x="66674" y="579437"/>
                </a:lnTo>
                <a:lnTo>
                  <a:pt x="73024" y="517525"/>
                </a:lnTo>
                <a:lnTo>
                  <a:pt x="77787" y="184150"/>
                </a:lnTo>
                <a:lnTo>
                  <a:pt x="88899" y="668337"/>
                </a:lnTo>
                <a:lnTo>
                  <a:pt x="95249" y="517525"/>
                </a:lnTo>
                <a:lnTo>
                  <a:pt x="106362" y="546100"/>
                </a:lnTo>
                <a:lnTo>
                  <a:pt x="111125" y="668337"/>
                </a:lnTo>
                <a:lnTo>
                  <a:pt x="122237" y="639762"/>
                </a:lnTo>
                <a:lnTo>
                  <a:pt x="128587" y="517525"/>
                </a:lnTo>
                <a:lnTo>
                  <a:pt x="139700" y="184150"/>
                </a:lnTo>
                <a:lnTo>
                  <a:pt x="144462" y="395288"/>
                </a:lnTo>
                <a:lnTo>
                  <a:pt x="155575" y="517525"/>
                </a:lnTo>
                <a:lnTo>
                  <a:pt x="161925" y="457200"/>
                </a:lnTo>
                <a:lnTo>
                  <a:pt x="173037" y="639762"/>
                </a:lnTo>
                <a:lnTo>
                  <a:pt x="177800" y="701675"/>
                </a:lnTo>
                <a:lnTo>
                  <a:pt x="184150" y="546100"/>
                </a:lnTo>
                <a:lnTo>
                  <a:pt x="195262" y="244475"/>
                </a:lnTo>
                <a:lnTo>
                  <a:pt x="200025" y="423862"/>
                </a:lnTo>
                <a:lnTo>
                  <a:pt x="211137" y="546100"/>
                </a:lnTo>
                <a:lnTo>
                  <a:pt x="217487" y="395288"/>
                </a:lnTo>
                <a:lnTo>
                  <a:pt x="228600" y="668337"/>
                </a:lnTo>
                <a:lnTo>
                  <a:pt x="233362" y="484187"/>
                </a:lnTo>
                <a:lnTo>
                  <a:pt x="244475" y="423862"/>
                </a:lnTo>
                <a:lnTo>
                  <a:pt x="250825" y="546100"/>
                </a:lnTo>
                <a:lnTo>
                  <a:pt x="261937" y="457200"/>
                </a:lnTo>
                <a:lnTo>
                  <a:pt x="266700" y="395288"/>
                </a:lnTo>
                <a:lnTo>
                  <a:pt x="277812" y="517525"/>
                </a:lnTo>
                <a:lnTo>
                  <a:pt x="284162" y="639762"/>
                </a:lnTo>
                <a:lnTo>
                  <a:pt x="288925" y="668337"/>
                </a:lnTo>
                <a:lnTo>
                  <a:pt x="300037" y="457200"/>
                </a:lnTo>
                <a:lnTo>
                  <a:pt x="306387" y="395288"/>
                </a:lnTo>
                <a:lnTo>
                  <a:pt x="317500" y="395288"/>
                </a:lnTo>
                <a:lnTo>
                  <a:pt x="322262" y="457200"/>
                </a:lnTo>
                <a:lnTo>
                  <a:pt x="333375" y="457200"/>
                </a:lnTo>
                <a:lnTo>
                  <a:pt x="339725" y="701675"/>
                </a:lnTo>
                <a:lnTo>
                  <a:pt x="350837" y="579437"/>
                </a:lnTo>
                <a:lnTo>
                  <a:pt x="355600" y="61912"/>
                </a:lnTo>
                <a:lnTo>
                  <a:pt x="366712" y="546100"/>
                </a:lnTo>
                <a:lnTo>
                  <a:pt x="373062" y="579437"/>
                </a:lnTo>
                <a:lnTo>
                  <a:pt x="377825" y="484187"/>
                </a:lnTo>
                <a:lnTo>
                  <a:pt x="388937" y="484187"/>
                </a:lnTo>
                <a:lnTo>
                  <a:pt x="395287" y="423862"/>
                </a:lnTo>
                <a:lnTo>
                  <a:pt x="406400" y="668337"/>
                </a:lnTo>
                <a:lnTo>
                  <a:pt x="411162" y="395288"/>
                </a:lnTo>
                <a:lnTo>
                  <a:pt x="422275" y="211137"/>
                </a:lnTo>
                <a:lnTo>
                  <a:pt x="428625" y="457200"/>
                </a:lnTo>
                <a:lnTo>
                  <a:pt x="439737" y="606425"/>
                </a:lnTo>
                <a:lnTo>
                  <a:pt x="444500" y="606425"/>
                </a:lnTo>
                <a:lnTo>
                  <a:pt x="455612" y="639762"/>
                </a:lnTo>
                <a:lnTo>
                  <a:pt x="461962" y="517525"/>
                </a:lnTo>
                <a:lnTo>
                  <a:pt x="473075" y="484187"/>
                </a:lnTo>
                <a:lnTo>
                  <a:pt x="477837" y="395288"/>
                </a:lnTo>
                <a:lnTo>
                  <a:pt x="484187" y="517525"/>
                </a:lnTo>
                <a:lnTo>
                  <a:pt x="495300" y="606425"/>
                </a:lnTo>
                <a:lnTo>
                  <a:pt x="500062" y="457200"/>
                </a:lnTo>
                <a:lnTo>
                  <a:pt x="511175" y="546100"/>
                </a:lnTo>
                <a:lnTo>
                  <a:pt x="517525" y="639762"/>
                </a:lnTo>
                <a:lnTo>
                  <a:pt x="528637" y="579437"/>
                </a:lnTo>
                <a:lnTo>
                  <a:pt x="533400" y="423862"/>
                </a:lnTo>
                <a:lnTo>
                  <a:pt x="544512" y="306387"/>
                </a:lnTo>
                <a:lnTo>
                  <a:pt x="550862" y="668337"/>
                </a:lnTo>
                <a:lnTo>
                  <a:pt x="561975" y="484187"/>
                </a:lnTo>
                <a:lnTo>
                  <a:pt x="566737" y="701675"/>
                </a:lnTo>
                <a:lnTo>
                  <a:pt x="577850" y="517525"/>
                </a:lnTo>
                <a:lnTo>
                  <a:pt x="584200" y="395288"/>
                </a:lnTo>
                <a:lnTo>
                  <a:pt x="588962" y="546100"/>
                </a:lnTo>
                <a:lnTo>
                  <a:pt x="600075" y="423862"/>
                </a:lnTo>
                <a:lnTo>
                  <a:pt x="606425" y="457200"/>
                </a:lnTo>
                <a:lnTo>
                  <a:pt x="617537" y="579437"/>
                </a:lnTo>
                <a:lnTo>
                  <a:pt x="622300" y="668337"/>
                </a:lnTo>
                <a:lnTo>
                  <a:pt x="633412" y="546100"/>
                </a:lnTo>
                <a:lnTo>
                  <a:pt x="639762" y="517525"/>
                </a:lnTo>
                <a:lnTo>
                  <a:pt x="650875" y="0"/>
                </a:lnTo>
                <a:lnTo>
                  <a:pt x="655637" y="484187"/>
                </a:lnTo>
                <a:lnTo>
                  <a:pt x="666749" y="395288"/>
                </a:lnTo>
                <a:lnTo>
                  <a:pt x="673099" y="517525"/>
                </a:lnTo>
                <a:lnTo>
                  <a:pt x="684212" y="606425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71790" y="3229368"/>
            <a:ext cx="121856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BUSINESS DYNAMICS</a:t>
            </a:r>
            <a:r>
              <a:rPr dirty="0" sz="900" spc="-90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IBM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97704" y="3682314"/>
            <a:ext cx="1022350" cy="355600"/>
          </a:xfrm>
          <a:custGeom>
            <a:avLst/>
            <a:gdLst/>
            <a:ahLst/>
            <a:cxnLst/>
            <a:rect l="l" t="t" r="r" b="b"/>
            <a:pathLst>
              <a:path w="1022350" h="355600">
                <a:moveTo>
                  <a:pt x="0" y="260350"/>
                </a:moveTo>
                <a:lnTo>
                  <a:pt x="4762" y="355600"/>
                </a:lnTo>
                <a:lnTo>
                  <a:pt x="11112" y="282575"/>
                </a:lnTo>
                <a:lnTo>
                  <a:pt x="22225" y="233362"/>
                </a:lnTo>
                <a:lnTo>
                  <a:pt x="26987" y="166688"/>
                </a:lnTo>
                <a:lnTo>
                  <a:pt x="38100" y="304800"/>
                </a:lnTo>
                <a:lnTo>
                  <a:pt x="44450" y="211137"/>
                </a:lnTo>
                <a:lnTo>
                  <a:pt x="55562" y="233362"/>
                </a:lnTo>
                <a:lnTo>
                  <a:pt x="60325" y="355600"/>
                </a:lnTo>
                <a:lnTo>
                  <a:pt x="71437" y="233362"/>
                </a:lnTo>
                <a:lnTo>
                  <a:pt x="77787" y="0"/>
                </a:lnTo>
                <a:lnTo>
                  <a:pt x="88900" y="355600"/>
                </a:lnTo>
                <a:lnTo>
                  <a:pt x="93662" y="304800"/>
                </a:lnTo>
                <a:lnTo>
                  <a:pt x="100012" y="304800"/>
                </a:lnTo>
                <a:lnTo>
                  <a:pt x="111125" y="282575"/>
                </a:lnTo>
                <a:lnTo>
                  <a:pt x="115888" y="304800"/>
                </a:lnTo>
                <a:lnTo>
                  <a:pt x="127000" y="355600"/>
                </a:lnTo>
                <a:lnTo>
                  <a:pt x="133350" y="304800"/>
                </a:lnTo>
                <a:lnTo>
                  <a:pt x="144463" y="233362"/>
                </a:lnTo>
                <a:lnTo>
                  <a:pt x="149225" y="327025"/>
                </a:lnTo>
                <a:lnTo>
                  <a:pt x="160338" y="304800"/>
                </a:lnTo>
                <a:lnTo>
                  <a:pt x="166688" y="355600"/>
                </a:lnTo>
                <a:lnTo>
                  <a:pt x="177800" y="211137"/>
                </a:lnTo>
                <a:lnTo>
                  <a:pt x="182563" y="233362"/>
                </a:lnTo>
                <a:lnTo>
                  <a:pt x="188912" y="211137"/>
                </a:lnTo>
                <a:lnTo>
                  <a:pt x="200025" y="355600"/>
                </a:lnTo>
                <a:lnTo>
                  <a:pt x="204787" y="282575"/>
                </a:lnTo>
                <a:lnTo>
                  <a:pt x="215900" y="166688"/>
                </a:lnTo>
                <a:lnTo>
                  <a:pt x="222250" y="233362"/>
                </a:lnTo>
                <a:lnTo>
                  <a:pt x="233362" y="211137"/>
                </a:lnTo>
                <a:lnTo>
                  <a:pt x="238125" y="304800"/>
                </a:lnTo>
                <a:lnTo>
                  <a:pt x="249237" y="355600"/>
                </a:lnTo>
                <a:lnTo>
                  <a:pt x="255587" y="327025"/>
                </a:lnTo>
                <a:lnTo>
                  <a:pt x="266700" y="282575"/>
                </a:lnTo>
                <a:lnTo>
                  <a:pt x="271462" y="188912"/>
                </a:lnTo>
                <a:lnTo>
                  <a:pt x="277812" y="233362"/>
                </a:lnTo>
                <a:lnTo>
                  <a:pt x="288925" y="327025"/>
                </a:lnTo>
                <a:lnTo>
                  <a:pt x="293688" y="355600"/>
                </a:lnTo>
                <a:lnTo>
                  <a:pt x="304800" y="327025"/>
                </a:lnTo>
                <a:lnTo>
                  <a:pt x="311150" y="115888"/>
                </a:lnTo>
                <a:lnTo>
                  <a:pt x="322262" y="260350"/>
                </a:lnTo>
                <a:lnTo>
                  <a:pt x="327025" y="304800"/>
                </a:lnTo>
                <a:lnTo>
                  <a:pt x="338137" y="233362"/>
                </a:lnTo>
                <a:lnTo>
                  <a:pt x="344487" y="355600"/>
                </a:lnTo>
                <a:lnTo>
                  <a:pt x="355600" y="166688"/>
                </a:lnTo>
                <a:lnTo>
                  <a:pt x="360362" y="188912"/>
                </a:lnTo>
                <a:lnTo>
                  <a:pt x="366712" y="166688"/>
                </a:lnTo>
                <a:lnTo>
                  <a:pt x="377825" y="304800"/>
                </a:lnTo>
                <a:lnTo>
                  <a:pt x="382587" y="49212"/>
                </a:lnTo>
                <a:lnTo>
                  <a:pt x="393700" y="355600"/>
                </a:lnTo>
                <a:lnTo>
                  <a:pt x="400050" y="327025"/>
                </a:lnTo>
                <a:lnTo>
                  <a:pt x="411162" y="93662"/>
                </a:lnTo>
                <a:lnTo>
                  <a:pt x="415925" y="188912"/>
                </a:lnTo>
                <a:lnTo>
                  <a:pt x="427037" y="138112"/>
                </a:lnTo>
                <a:lnTo>
                  <a:pt x="433387" y="282575"/>
                </a:lnTo>
                <a:lnTo>
                  <a:pt x="444500" y="355600"/>
                </a:lnTo>
                <a:lnTo>
                  <a:pt x="449263" y="211137"/>
                </a:lnTo>
                <a:lnTo>
                  <a:pt x="455612" y="282575"/>
                </a:lnTo>
                <a:lnTo>
                  <a:pt x="466725" y="211137"/>
                </a:lnTo>
                <a:lnTo>
                  <a:pt x="473075" y="282575"/>
                </a:lnTo>
                <a:lnTo>
                  <a:pt x="484187" y="260350"/>
                </a:lnTo>
                <a:lnTo>
                  <a:pt x="488950" y="327025"/>
                </a:lnTo>
                <a:lnTo>
                  <a:pt x="500063" y="304800"/>
                </a:lnTo>
                <a:lnTo>
                  <a:pt x="506412" y="260350"/>
                </a:lnTo>
                <a:lnTo>
                  <a:pt x="517525" y="355600"/>
                </a:lnTo>
                <a:lnTo>
                  <a:pt x="522287" y="188912"/>
                </a:lnTo>
                <a:lnTo>
                  <a:pt x="533400" y="260350"/>
                </a:lnTo>
                <a:lnTo>
                  <a:pt x="539750" y="260350"/>
                </a:lnTo>
                <a:lnTo>
                  <a:pt x="544512" y="355600"/>
                </a:lnTo>
                <a:lnTo>
                  <a:pt x="555625" y="355600"/>
                </a:lnTo>
                <a:lnTo>
                  <a:pt x="561975" y="211137"/>
                </a:lnTo>
                <a:lnTo>
                  <a:pt x="573087" y="304800"/>
                </a:lnTo>
                <a:lnTo>
                  <a:pt x="577850" y="327025"/>
                </a:lnTo>
                <a:lnTo>
                  <a:pt x="588962" y="233362"/>
                </a:lnTo>
                <a:lnTo>
                  <a:pt x="595312" y="71437"/>
                </a:lnTo>
                <a:lnTo>
                  <a:pt x="606425" y="304800"/>
                </a:lnTo>
                <a:lnTo>
                  <a:pt x="611188" y="233362"/>
                </a:lnTo>
                <a:lnTo>
                  <a:pt x="622300" y="327025"/>
                </a:lnTo>
                <a:lnTo>
                  <a:pt x="628650" y="260350"/>
                </a:lnTo>
                <a:lnTo>
                  <a:pt x="633413" y="260350"/>
                </a:lnTo>
                <a:lnTo>
                  <a:pt x="644525" y="282575"/>
                </a:lnTo>
                <a:lnTo>
                  <a:pt x="650875" y="355600"/>
                </a:lnTo>
                <a:lnTo>
                  <a:pt x="661988" y="233362"/>
                </a:lnTo>
                <a:lnTo>
                  <a:pt x="666750" y="355600"/>
                </a:lnTo>
                <a:lnTo>
                  <a:pt x="677862" y="355600"/>
                </a:lnTo>
                <a:lnTo>
                  <a:pt x="684213" y="282575"/>
                </a:lnTo>
                <a:lnTo>
                  <a:pt x="695325" y="304800"/>
                </a:lnTo>
                <a:lnTo>
                  <a:pt x="700087" y="327025"/>
                </a:lnTo>
                <a:lnTo>
                  <a:pt x="711200" y="304800"/>
                </a:lnTo>
                <a:lnTo>
                  <a:pt x="717550" y="260350"/>
                </a:lnTo>
                <a:lnTo>
                  <a:pt x="722312" y="355600"/>
                </a:lnTo>
                <a:lnTo>
                  <a:pt x="733425" y="282575"/>
                </a:lnTo>
                <a:lnTo>
                  <a:pt x="739775" y="304800"/>
                </a:lnTo>
                <a:lnTo>
                  <a:pt x="750887" y="355600"/>
                </a:lnTo>
                <a:lnTo>
                  <a:pt x="755650" y="355600"/>
                </a:lnTo>
                <a:lnTo>
                  <a:pt x="766762" y="233362"/>
                </a:lnTo>
                <a:lnTo>
                  <a:pt x="773112" y="260350"/>
                </a:lnTo>
                <a:lnTo>
                  <a:pt x="784225" y="260350"/>
                </a:lnTo>
                <a:lnTo>
                  <a:pt x="788987" y="282575"/>
                </a:lnTo>
                <a:lnTo>
                  <a:pt x="800100" y="304800"/>
                </a:lnTo>
                <a:lnTo>
                  <a:pt x="806450" y="355600"/>
                </a:lnTo>
                <a:lnTo>
                  <a:pt x="811213" y="304800"/>
                </a:lnTo>
                <a:lnTo>
                  <a:pt x="822325" y="233362"/>
                </a:lnTo>
                <a:lnTo>
                  <a:pt x="828675" y="211137"/>
                </a:lnTo>
                <a:lnTo>
                  <a:pt x="839788" y="138112"/>
                </a:lnTo>
                <a:lnTo>
                  <a:pt x="844550" y="233362"/>
                </a:lnTo>
                <a:lnTo>
                  <a:pt x="855663" y="260350"/>
                </a:lnTo>
                <a:lnTo>
                  <a:pt x="862012" y="355600"/>
                </a:lnTo>
                <a:lnTo>
                  <a:pt x="873125" y="327025"/>
                </a:lnTo>
                <a:lnTo>
                  <a:pt x="877887" y="260350"/>
                </a:lnTo>
                <a:lnTo>
                  <a:pt x="889000" y="327025"/>
                </a:lnTo>
                <a:lnTo>
                  <a:pt x="895350" y="282575"/>
                </a:lnTo>
                <a:lnTo>
                  <a:pt x="900112" y="304800"/>
                </a:lnTo>
                <a:lnTo>
                  <a:pt x="911225" y="355600"/>
                </a:lnTo>
                <a:lnTo>
                  <a:pt x="917575" y="260350"/>
                </a:lnTo>
                <a:lnTo>
                  <a:pt x="928688" y="260350"/>
                </a:lnTo>
                <a:lnTo>
                  <a:pt x="933450" y="233362"/>
                </a:lnTo>
                <a:lnTo>
                  <a:pt x="944562" y="138112"/>
                </a:lnTo>
                <a:lnTo>
                  <a:pt x="950912" y="260350"/>
                </a:lnTo>
                <a:lnTo>
                  <a:pt x="962025" y="282575"/>
                </a:lnTo>
                <a:lnTo>
                  <a:pt x="966788" y="327025"/>
                </a:lnTo>
                <a:lnTo>
                  <a:pt x="977900" y="260350"/>
                </a:lnTo>
                <a:lnTo>
                  <a:pt x="984250" y="327025"/>
                </a:lnTo>
                <a:lnTo>
                  <a:pt x="989012" y="327025"/>
                </a:lnTo>
                <a:lnTo>
                  <a:pt x="1000120" y="233362"/>
                </a:lnTo>
                <a:lnTo>
                  <a:pt x="1006480" y="355600"/>
                </a:lnTo>
                <a:lnTo>
                  <a:pt x="1017590" y="260350"/>
                </a:lnTo>
                <a:lnTo>
                  <a:pt x="1022350" y="327025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20054" y="3309251"/>
            <a:ext cx="684530" cy="728980"/>
          </a:xfrm>
          <a:custGeom>
            <a:avLst/>
            <a:gdLst/>
            <a:ahLst/>
            <a:cxnLst/>
            <a:rect l="l" t="t" r="r" b="b"/>
            <a:pathLst>
              <a:path w="684529" h="728979">
                <a:moveTo>
                  <a:pt x="0" y="700088"/>
                </a:moveTo>
                <a:lnTo>
                  <a:pt x="11112" y="655638"/>
                </a:lnTo>
                <a:lnTo>
                  <a:pt x="17462" y="539750"/>
                </a:lnTo>
                <a:lnTo>
                  <a:pt x="28575" y="655638"/>
                </a:lnTo>
                <a:lnTo>
                  <a:pt x="33337" y="700088"/>
                </a:lnTo>
                <a:lnTo>
                  <a:pt x="44450" y="728663"/>
                </a:lnTo>
                <a:lnTo>
                  <a:pt x="50800" y="728663"/>
                </a:lnTo>
                <a:lnTo>
                  <a:pt x="55562" y="606425"/>
                </a:lnTo>
                <a:lnTo>
                  <a:pt x="66674" y="728663"/>
                </a:lnTo>
                <a:lnTo>
                  <a:pt x="73024" y="466725"/>
                </a:lnTo>
                <a:lnTo>
                  <a:pt x="84137" y="700088"/>
                </a:lnTo>
                <a:lnTo>
                  <a:pt x="88899" y="728663"/>
                </a:lnTo>
                <a:lnTo>
                  <a:pt x="100012" y="677863"/>
                </a:lnTo>
                <a:lnTo>
                  <a:pt x="106362" y="677863"/>
                </a:lnTo>
                <a:lnTo>
                  <a:pt x="117475" y="655638"/>
                </a:lnTo>
                <a:lnTo>
                  <a:pt x="122237" y="728663"/>
                </a:lnTo>
                <a:lnTo>
                  <a:pt x="133350" y="655638"/>
                </a:lnTo>
                <a:lnTo>
                  <a:pt x="139700" y="700088"/>
                </a:lnTo>
                <a:lnTo>
                  <a:pt x="144462" y="700088"/>
                </a:lnTo>
                <a:lnTo>
                  <a:pt x="155575" y="728663"/>
                </a:lnTo>
                <a:lnTo>
                  <a:pt x="161925" y="677863"/>
                </a:lnTo>
                <a:lnTo>
                  <a:pt x="173037" y="633413"/>
                </a:lnTo>
                <a:lnTo>
                  <a:pt x="177800" y="700088"/>
                </a:lnTo>
                <a:lnTo>
                  <a:pt x="188912" y="728663"/>
                </a:lnTo>
                <a:lnTo>
                  <a:pt x="195262" y="677863"/>
                </a:lnTo>
                <a:lnTo>
                  <a:pt x="206375" y="700088"/>
                </a:lnTo>
                <a:lnTo>
                  <a:pt x="211137" y="677863"/>
                </a:lnTo>
                <a:lnTo>
                  <a:pt x="222250" y="677863"/>
                </a:lnTo>
                <a:lnTo>
                  <a:pt x="228600" y="655638"/>
                </a:lnTo>
                <a:lnTo>
                  <a:pt x="233362" y="655638"/>
                </a:lnTo>
                <a:lnTo>
                  <a:pt x="244475" y="700088"/>
                </a:lnTo>
                <a:lnTo>
                  <a:pt x="250825" y="488950"/>
                </a:lnTo>
                <a:lnTo>
                  <a:pt x="261937" y="677863"/>
                </a:lnTo>
                <a:lnTo>
                  <a:pt x="266700" y="606425"/>
                </a:lnTo>
                <a:lnTo>
                  <a:pt x="277812" y="700088"/>
                </a:lnTo>
                <a:lnTo>
                  <a:pt x="284162" y="633413"/>
                </a:lnTo>
                <a:lnTo>
                  <a:pt x="295275" y="655638"/>
                </a:lnTo>
                <a:lnTo>
                  <a:pt x="300037" y="655638"/>
                </a:lnTo>
                <a:lnTo>
                  <a:pt x="311150" y="655638"/>
                </a:lnTo>
                <a:lnTo>
                  <a:pt x="317500" y="584200"/>
                </a:lnTo>
                <a:lnTo>
                  <a:pt x="322262" y="633413"/>
                </a:lnTo>
                <a:lnTo>
                  <a:pt x="333375" y="677863"/>
                </a:lnTo>
                <a:lnTo>
                  <a:pt x="339725" y="728663"/>
                </a:lnTo>
                <a:lnTo>
                  <a:pt x="350837" y="655638"/>
                </a:lnTo>
                <a:lnTo>
                  <a:pt x="355600" y="561975"/>
                </a:lnTo>
                <a:lnTo>
                  <a:pt x="366712" y="677863"/>
                </a:lnTo>
                <a:lnTo>
                  <a:pt x="373062" y="655638"/>
                </a:lnTo>
                <a:lnTo>
                  <a:pt x="384175" y="677863"/>
                </a:lnTo>
                <a:lnTo>
                  <a:pt x="388937" y="633413"/>
                </a:lnTo>
                <a:lnTo>
                  <a:pt x="400050" y="700088"/>
                </a:lnTo>
                <a:lnTo>
                  <a:pt x="406400" y="584200"/>
                </a:lnTo>
                <a:lnTo>
                  <a:pt x="411162" y="700088"/>
                </a:lnTo>
                <a:lnTo>
                  <a:pt x="422275" y="539750"/>
                </a:lnTo>
                <a:lnTo>
                  <a:pt x="428625" y="700088"/>
                </a:lnTo>
                <a:lnTo>
                  <a:pt x="439737" y="700088"/>
                </a:lnTo>
                <a:lnTo>
                  <a:pt x="446087" y="728663"/>
                </a:lnTo>
                <a:lnTo>
                  <a:pt x="457200" y="677863"/>
                </a:lnTo>
                <a:lnTo>
                  <a:pt x="461962" y="655638"/>
                </a:lnTo>
                <a:lnTo>
                  <a:pt x="473075" y="655638"/>
                </a:lnTo>
                <a:lnTo>
                  <a:pt x="479425" y="655638"/>
                </a:lnTo>
                <a:lnTo>
                  <a:pt x="490537" y="728663"/>
                </a:lnTo>
                <a:lnTo>
                  <a:pt x="495300" y="115888"/>
                </a:lnTo>
                <a:lnTo>
                  <a:pt x="501650" y="488950"/>
                </a:lnTo>
                <a:lnTo>
                  <a:pt x="512762" y="488950"/>
                </a:lnTo>
                <a:lnTo>
                  <a:pt x="517525" y="561975"/>
                </a:lnTo>
                <a:lnTo>
                  <a:pt x="528637" y="138113"/>
                </a:lnTo>
                <a:lnTo>
                  <a:pt x="534987" y="138113"/>
                </a:lnTo>
                <a:lnTo>
                  <a:pt x="546100" y="44450"/>
                </a:lnTo>
                <a:lnTo>
                  <a:pt x="550862" y="277813"/>
                </a:lnTo>
                <a:lnTo>
                  <a:pt x="561975" y="444500"/>
                </a:lnTo>
                <a:lnTo>
                  <a:pt x="568325" y="606425"/>
                </a:lnTo>
                <a:lnTo>
                  <a:pt x="579437" y="539750"/>
                </a:lnTo>
                <a:lnTo>
                  <a:pt x="584200" y="466725"/>
                </a:lnTo>
                <a:lnTo>
                  <a:pt x="590550" y="328613"/>
                </a:lnTo>
                <a:lnTo>
                  <a:pt x="601662" y="328613"/>
                </a:lnTo>
                <a:lnTo>
                  <a:pt x="606425" y="22225"/>
                </a:lnTo>
                <a:lnTo>
                  <a:pt x="617537" y="66675"/>
                </a:lnTo>
                <a:lnTo>
                  <a:pt x="623887" y="561975"/>
                </a:lnTo>
                <a:lnTo>
                  <a:pt x="635000" y="395288"/>
                </a:lnTo>
                <a:lnTo>
                  <a:pt x="639762" y="0"/>
                </a:lnTo>
                <a:lnTo>
                  <a:pt x="650875" y="182563"/>
                </a:lnTo>
                <a:lnTo>
                  <a:pt x="657224" y="211138"/>
                </a:lnTo>
                <a:lnTo>
                  <a:pt x="668337" y="0"/>
                </a:lnTo>
                <a:lnTo>
                  <a:pt x="673099" y="350838"/>
                </a:lnTo>
                <a:lnTo>
                  <a:pt x="684212" y="373063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699292" y="3172218"/>
            <a:ext cx="1802764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EINSURANCE CUSTOMER</a:t>
            </a:r>
            <a:r>
              <a:rPr dirty="0" sz="900" spc="-40">
                <a:latin typeface="Calibri"/>
                <a:cs typeface="Calibri"/>
              </a:rPr>
              <a:t> </a:t>
            </a:r>
            <a:r>
              <a:rPr dirty="0" sz="900" spc="-10">
                <a:latin typeface="Calibri"/>
                <a:cs typeface="Calibri"/>
              </a:rPr>
              <a:t>EXPERIENCE.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5404" y="4625289"/>
            <a:ext cx="1028700" cy="706755"/>
          </a:xfrm>
          <a:custGeom>
            <a:avLst/>
            <a:gdLst/>
            <a:ahLst/>
            <a:cxnLst/>
            <a:rect l="l" t="t" r="r" b="b"/>
            <a:pathLst>
              <a:path w="1028700" h="706754">
                <a:moveTo>
                  <a:pt x="0" y="706437"/>
                </a:moveTo>
                <a:lnTo>
                  <a:pt x="6350" y="411162"/>
                </a:lnTo>
                <a:lnTo>
                  <a:pt x="11112" y="528637"/>
                </a:lnTo>
                <a:lnTo>
                  <a:pt x="22225" y="361950"/>
                </a:lnTo>
                <a:lnTo>
                  <a:pt x="28575" y="384175"/>
                </a:lnTo>
                <a:lnTo>
                  <a:pt x="39687" y="350837"/>
                </a:lnTo>
                <a:lnTo>
                  <a:pt x="44450" y="222250"/>
                </a:lnTo>
                <a:lnTo>
                  <a:pt x="55562" y="422275"/>
                </a:lnTo>
                <a:lnTo>
                  <a:pt x="61912" y="595312"/>
                </a:lnTo>
                <a:lnTo>
                  <a:pt x="73025" y="395287"/>
                </a:lnTo>
                <a:lnTo>
                  <a:pt x="77787" y="195262"/>
                </a:lnTo>
                <a:lnTo>
                  <a:pt x="88900" y="161925"/>
                </a:lnTo>
                <a:lnTo>
                  <a:pt x="95250" y="339725"/>
                </a:lnTo>
                <a:lnTo>
                  <a:pt x="100012" y="288925"/>
                </a:lnTo>
                <a:lnTo>
                  <a:pt x="111125" y="361950"/>
                </a:lnTo>
                <a:lnTo>
                  <a:pt x="117475" y="517525"/>
                </a:lnTo>
                <a:lnTo>
                  <a:pt x="128588" y="339725"/>
                </a:lnTo>
                <a:lnTo>
                  <a:pt x="133350" y="0"/>
                </a:lnTo>
                <a:lnTo>
                  <a:pt x="144463" y="288925"/>
                </a:lnTo>
                <a:lnTo>
                  <a:pt x="150812" y="128587"/>
                </a:lnTo>
                <a:lnTo>
                  <a:pt x="161925" y="255587"/>
                </a:lnTo>
                <a:lnTo>
                  <a:pt x="166688" y="422275"/>
                </a:lnTo>
                <a:lnTo>
                  <a:pt x="177800" y="595312"/>
                </a:lnTo>
                <a:lnTo>
                  <a:pt x="184150" y="528637"/>
                </a:lnTo>
                <a:lnTo>
                  <a:pt x="195263" y="317500"/>
                </a:lnTo>
                <a:lnTo>
                  <a:pt x="200025" y="339725"/>
                </a:lnTo>
                <a:lnTo>
                  <a:pt x="206375" y="306387"/>
                </a:lnTo>
                <a:lnTo>
                  <a:pt x="217487" y="195262"/>
                </a:lnTo>
                <a:lnTo>
                  <a:pt x="222250" y="288925"/>
                </a:lnTo>
                <a:lnTo>
                  <a:pt x="233362" y="517525"/>
                </a:lnTo>
                <a:lnTo>
                  <a:pt x="239712" y="411162"/>
                </a:lnTo>
                <a:lnTo>
                  <a:pt x="250825" y="222250"/>
                </a:lnTo>
                <a:lnTo>
                  <a:pt x="255587" y="306387"/>
                </a:lnTo>
                <a:lnTo>
                  <a:pt x="266700" y="106362"/>
                </a:lnTo>
                <a:lnTo>
                  <a:pt x="273050" y="117475"/>
                </a:lnTo>
                <a:lnTo>
                  <a:pt x="284162" y="517525"/>
                </a:lnTo>
                <a:lnTo>
                  <a:pt x="288925" y="561975"/>
                </a:lnTo>
                <a:lnTo>
                  <a:pt x="300037" y="612775"/>
                </a:lnTo>
                <a:lnTo>
                  <a:pt x="306387" y="222250"/>
                </a:lnTo>
                <a:lnTo>
                  <a:pt x="311150" y="255587"/>
                </a:lnTo>
                <a:lnTo>
                  <a:pt x="322262" y="161925"/>
                </a:lnTo>
                <a:lnTo>
                  <a:pt x="328612" y="150812"/>
                </a:lnTo>
                <a:lnTo>
                  <a:pt x="339725" y="373062"/>
                </a:lnTo>
                <a:lnTo>
                  <a:pt x="344487" y="561975"/>
                </a:lnTo>
                <a:lnTo>
                  <a:pt x="355600" y="433387"/>
                </a:lnTo>
                <a:lnTo>
                  <a:pt x="361950" y="277812"/>
                </a:lnTo>
                <a:lnTo>
                  <a:pt x="373062" y="317500"/>
                </a:lnTo>
                <a:lnTo>
                  <a:pt x="377825" y="255587"/>
                </a:lnTo>
                <a:lnTo>
                  <a:pt x="388937" y="173037"/>
                </a:lnTo>
                <a:lnTo>
                  <a:pt x="395288" y="306387"/>
                </a:lnTo>
                <a:lnTo>
                  <a:pt x="400050" y="561975"/>
                </a:lnTo>
                <a:lnTo>
                  <a:pt x="411162" y="488950"/>
                </a:lnTo>
                <a:lnTo>
                  <a:pt x="417513" y="117475"/>
                </a:lnTo>
                <a:lnTo>
                  <a:pt x="428625" y="317500"/>
                </a:lnTo>
                <a:lnTo>
                  <a:pt x="433387" y="150812"/>
                </a:lnTo>
                <a:lnTo>
                  <a:pt x="444500" y="195262"/>
                </a:lnTo>
                <a:lnTo>
                  <a:pt x="450850" y="339725"/>
                </a:lnTo>
                <a:lnTo>
                  <a:pt x="461962" y="539750"/>
                </a:lnTo>
                <a:lnTo>
                  <a:pt x="466725" y="433387"/>
                </a:lnTo>
                <a:lnTo>
                  <a:pt x="477837" y="328612"/>
                </a:lnTo>
                <a:lnTo>
                  <a:pt x="484187" y="233362"/>
                </a:lnTo>
                <a:lnTo>
                  <a:pt x="495300" y="277812"/>
                </a:lnTo>
                <a:lnTo>
                  <a:pt x="500063" y="277812"/>
                </a:lnTo>
                <a:lnTo>
                  <a:pt x="506412" y="288925"/>
                </a:lnTo>
                <a:lnTo>
                  <a:pt x="517525" y="466725"/>
                </a:lnTo>
                <a:lnTo>
                  <a:pt x="522287" y="550862"/>
                </a:lnTo>
                <a:lnTo>
                  <a:pt x="533400" y="244475"/>
                </a:lnTo>
                <a:lnTo>
                  <a:pt x="539750" y="255587"/>
                </a:lnTo>
                <a:lnTo>
                  <a:pt x="550863" y="317500"/>
                </a:lnTo>
                <a:lnTo>
                  <a:pt x="555625" y="173037"/>
                </a:lnTo>
                <a:lnTo>
                  <a:pt x="566737" y="539750"/>
                </a:lnTo>
                <a:lnTo>
                  <a:pt x="573087" y="584200"/>
                </a:lnTo>
                <a:lnTo>
                  <a:pt x="584200" y="444500"/>
                </a:lnTo>
                <a:lnTo>
                  <a:pt x="588962" y="255587"/>
                </a:lnTo>
                <a:lnTo>
                  <a:pt x="600075" y="306387"/>
                </a:lnTo>
                <a:lnTo>
                  <a:pt x="606425" y="306387"/>
                </a:lnTo>
                <a:lnTo>
                  <a:pt x="611188" y="411162"/>
                </a:lnTo>
                <a:lnTo>
                  <a:pt x="622300" y="288925"/>
                </a:lnTo>
                <a:lnTo>
                  <a:pt x="628650" y="539750"/>
                </a:lnTo>
                <a:lnTo>
                  <a:pt x="639762" y="444500"/>
                </a:lnTo>
                <a:lnTo>
                  <a:pt x="644525" y="411162"/>
                </a:lnTo>
                <a:lnTo>
                  <a:pt x="655637" y="173037"/>
                </a:lnTo>
                <a:lnTo>
                  <a:pt x="661988" y="222250"/>
                </a:lnTo>
                <a:lnTo>
                  <a:pt x="673100" y="222250"/>
                </a:lnTo>
                <a:lnTo>
                  <a:pt x="677862" y="373062"/>
                </a:lnTo>
                <a:lnTo>
                  <a:pt x="688975" y="539750"/>
                </a:lnTo>
                <a:lnTo>
                  <a:pt x="695325" y="361950"/>
                </a:lnTo>
                <a:lnTo>
                  <a:pt x="700087" y="222250"/>
                </a:lnTo>
                <a:lnTo>
                  <a:pt x="711200" y="173037"/>
                </a:lnTo>
                <a:lnTo>
                  <a:pt x="717550" y="373062"/>
                </a:lnTo>
                <a:lnTo>
                  <a:pt x="728662" y="488950"/>
                </a:lnTo>
                <a:lnTo>
                  <a:pt x="733425" y="635000"/>
                </a:lnTo>
                <a:lnTo>
                  <a:pt x="744538" y="646112"/>
                </a:lnTo>
                <a:lnTo>
                  <a:pt x="750887" y="444500"/>
                </a:lnTo>
                <a:lnTo>
                  <a:pt x="762000" y="477837"/>
                </a:lnTo>
                <a:lnTo>
                  <a:pt x="766762" y="384175"/>
                </a:lnTo>
                <a:lnTo>
                  <a:pt x="777875" y="277812"/>
                </a:lnTo>
                <a:lnTo>
                  <a:pt x="784225" y="233362"/>
                </a:lnTo>
                <a:lnTo>
                  <a:pt x="795338" y="384175"/>
                </a:lnTo>
                <a:lnTo>
                  <a:pt x="800100" y="539750"/>
                </a:lnTo>
                <a:lnTo>
                  <a:pt x="806450" y="561975"/>
                </a:lnTo>
                <a:lnTo>
                  <a:pt x="817562" y="211137"/>
                </a:lnTo>
                <a:lnTo>
                  <a:pt x="822325" y="328612"/>
                </a:lnTo>
                <a:lnTo>
                  <a:pt x="833437" y="350837"/>
                </a:lnTo>
                <a:lnTo>
                  <a:pt x="839788" y="195262"/>
                </a:lnTo>
                <a:lnTo>
                  <a:pt x="850900" y="517525"/>
                </a:lnTo>
                <a:lnTo>
                  <a:pt x="855663" y="488950"/>
                </a:lnTo>
                <a:lnTo>
                  <a:pt x="866775" y="561975"/>
                </a:lnTo>
                <a:lnTo>
                  <a:pt x="873125" y="373062"/>
                </a:lnTo>
                <a:lnTo>
                  <a:pt x="884238" y="255587"/>
                </a:lnTo>
                <a:lnTo>
                  <a:pt x="889000" y="244475"/>
                </a:lnTo>
                <a:lnTo>
                  <a:pt x="900112" y="422275"/>
                </a:lnTo>
                <a:lnTo>
                  <a:pt x="906462" y="184150"/>
                </a:lnTo>
                <a:lnTo>
                  <a:pt x="911225" y="635000"/>
                </a:lnTo>
                <a:lnTo>
                  <a:pt x="922338" y="455612"/>
                </a:lnTo>
                <a:lnTo>
                  <a:pt x="928688" y="395287"/>
                </a:lnTo>
                <a:lnTo>
                  <a:pt x="939800" y="528637"/>
                </a:lnTo>
                <a:lnTo>
                  <a:pt x="944562" y="444500"/>
                </a:lnTo>
                <a:lnTo>
                  <a:pt x="955675" y="317500"/>
                </a:lnTo>
                <a:lnTo>
                  <a:pt x="962025" y="373062"/>
                </a:lnTo>
                <a:lnTo>
                  <a:pt x="973137" y="612775"/>
                </a:lnTo>
                <a:lnTo>
                  <a:pt x="979487" y="506412"/>
                </a:lnTo>
                <a:lnTo>
                  <a:pt x="990600" y="373062"/>
                </a:lnTo>
                <a:lnTo>
                  <a:pt x="995363" y="277812"/>
                </a:lnTo>
                <a:lnTo>
                  <a:pt x="1006480" y="444500"/>
                </a:lnTo>
                <a:lnTo>
                  <a:pt x="1012830" y="317500"/>
                </a:lnTo>
                <a:lnTo>
                  <a:pt x="1017590" y="384175"/>
                </a:lnTo>
                <a:lnTo>
                  <a:pt x="1028700" y="517525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94104" y="4836426"/>
            <a:ext cx="684530" cy="468630"/>
          </a:xfrm>
          <a:custGeom>
            <a:avLst/>
            <a:gdLst/>
            <a:ahLst/>
            <a:cxnLst/>
            <a:rect l="l" t="t" r="r" b="b"/>
            <a:pathLst>
              <a:path w="684530" h="468629">
                <a:moveTo>
                  <a:pt x="0" y="306388"/>
                </a:moveTo>
                <a:lnTo>
                  <a:pt x="6349" y="373063"/>
                </a:lnTo>
                <a:lnTo>
                  <a:pt x="17462" y="211138"/>
                </a:lnTo>
                <a:lnTo>
                  <a:pt x="22225" y="222250"/>
                </a:lnTo>
                <a:lnTo>
                  <a:pt x="33337" y="233363"/>
                </a:lnTo>
                <a:lnTo>
                  <a:pt x="39687" y="295275"/>
                </a:lnTo>
                <a:lnTo>
                  <a:pt x="50800" y="233363"/>
                </a:lnTo>
                <a:lnTo>
                  <a:pt x="55562" y="412750"/>
                </a:lnTo>
                <a:lnTo>
                  <a:pt x="66674" y="384175"/>
                </a:lnTo>
                <a:lnTo>
                  <a:pt x="73024" y="106363"/>
                </a:lnTo>
                <a:lnTo>
                  <a:pt x="77787" y="0"/>
                </a:lnTo>
                <a:lnTo>
                  <a:pt x="88899" y="373063"/>
                </a:lnTo>
                <a:lnTo>
                  <a:pt x="95249" y="266700"/>
                </a:lnTo>
                <a:lnTo>
                  <a:pt x="106362" y="266700"/>
                </a:lnTo>
                <a:lnTo>
                  <a:pt x="111125" y="423863"/>
                </a:lnTo>
                <a:lnTo>
                  <a:pt x="122237" y="423863"/>
                </a:lnTo>
                <a:lnTo>
                  <a:pt x="128587" y="128588"/>
                </a:lnTo>
                <a:lnTo>
                  <a:pt x="139700" y="161925"/>
                </a:lnTo>
                <a:lnTo>
                  <a:pt x="144462" y="233363"/>
                </a:lnTo>
                <a:lnTo>
                  <a:pt x="155575" y="211138"/>
                </a:lnTo>
                <a:lnTo>
                  <a:pt x="161925" y="244475"/>
                </a:lnTo>
                <a:lnTo>
                  <a:pt x="173037" y="446088"/>
                </a:lnTo>
                <a:lnTo>
                  <a:pt x="177800" y="423863"/>
                </a:lnTo>
                <a:lnTo>
                  <a:pt x="184150" y="306388"/>
                </a:lnTo>
                <a:lnTo>
                  <a:pt x="195262" y="161925"/>
                </a:lnTo>
                <a:lnTo>
                  <a:pt x="200025" y="233363"/>
                </a:lnTo>
                <a:lnTo>
                  <a:pt x="211137" y="222250"/>
                </a:lnTo>
                <a:lnTo>
                  <a:pt x="217487" y="139700"/>
                </a:lnTo>
                <a:lnTo>
                  <a:pt x="228600" y="468313"/>
                </a:lnTo>
                <a:lnTo>
                  <a:pt x="233362" y="295275"/>
                </a:lnTo>
                <a:lnTo>
                  <a:pt x="244475" y="200025"/>
                </a:lnTo>
                <a:lnTo>
                  <a:pt x="250825" y="211138"/>
                </a:lnTo>
                <a:lnTo>
                  <a:pt x="261937" y="255588"/>
                </a:lnTo>
                <a:lnTo>
                  <a:pt x="266700" y="106363"/>
                </a:lnTo>
                <a:lnTo>
                  <a:pt x="277812" y="255588"/>
                </a:lnTo>
                <a:lnTo>
                  <a:pt x="284162" y="384175"/>
                </a:lnTo>
                <a:lnTo>
                  <a:pt x="288925" y="401638"/>
                </a:lnTo>
                <a:lnTo>
                  <a:pt x="300037" y="200025"/>
                </a:lnTo>
                <a:lnTo>
                  <a:pt x="306387" y="117475"/>
                </a:lnTo>
                <a:lnTo>
                  <a:pt x="317500" y="173038"/>
                </a:lnTo>
                <a:lnTo>
                  <a:pt x="322262" y="200025"/>
                </a:lnTo>
                <a:lnTo>
                  <a:pt x="333375" y="200025"/>
                </a:lnTo>
                <a:lnTo>
                  <a:pt x="339725" y="373063"/>
                </a:lnTo>
                <a:lnTo>
                  <a:pt x="350837" y="266700"/>
                </a:lnTo>
                <a:lnTo>
                  <a:pt x="355600" y="33337"/>
                </a:lnTo>
                <a:lnTo>
                  <a:pt x="366712" y="244475"/>
                </a:lnTo>
                <a:lnTo>
                  <a:pt x="373062" y="266700"/>
                </a:lnTo>
                <a:lnTo>
                  <a:pt x="377825" y="150813"/>
                </a:lnTo>
                <a:lnTo>
                  <a:pt x="388937" y="222250"/>
                </a:lnTo>
                <a:lnTo>
                  <a:pt x="395287" y="339725"/>
                </a:lnTo>
                <a:lnTo>
                  <a:pt x="406400" y="328613"/>
                </a:lnTo>
                <a:lnTo>
                  <a:pt x="411162" y="128588"/>
                </a:lnTo>
                <a:lnTo>
                  <a:pt x="422275" y="55562"/>
                </a:lnTo>
                <a:lnTo>
                  <a:pt x="428625" y="222250"/>
                </a:lnTo>
                <a:lnTo>
                  <a:pt x="439737" y="277813"/>
                </a:lnTo>
                <a:lnTo>
                  <a:pt x="444500" y="401638"/>
                </a:lnTo>
                <a:lnTo>
                  <a:pt x="455612" y="401638"/>
                </a:lnTo>
                <a:lnTo>
                  <a:pt x="461962" y="361950"/>
                </a:lnTo>
                <a:lnTo>
                  <a:pt x="473075" y="222250"/>
                </a:lnTo>
                <a:lnTo>
                  <a:pt x="477837" y="128588"/>
                </a:lnTo>
                <a:lnTo>
                  <a:pt x="484187" y="200025"/>
                </a:lnTo>
                <a:lnTo>
                  <a:pt x="495300" y="222250"/>
                </a:lnTo>
                <a:lnTo>
                  <a:pt x="500062" y="222250"/>
                </a:lnTo>
                <a:lnTo>
                  <a:pt x="511175" y="328613"/>
                </a:lnTo>
                <a:lnTo>
                  <a:pt x="517525" y="384175"/>
                </a:lnTo>
                <a:lnTo>
                  <a:pt x="528637" y="350838"/>
                </a:lnTo>
                <a:lnTo>
                  <a:pt x="533400" y="255588"/>
                </a:lnTo>
                <a:lnTo>
                  <a:pt x="544512" y="128588"/>
                </a:lnTo>
                <a:lnTo>
                  <a:pt x="550862" y="211138"/>
                </a:lnTo>
                <a:lnTo>
                  <a:pt x="561975" y="306388"/>
                </a:lnTo>
                <a:lnTo>
                  <a:pt x="566737" y="468313"/>
                </a:lnTo>
                <a:lnTo>
                  <a:pt x="577850" y="317500"/>
                </a:lnTo>
                <a:lnTo>
                  <a:pt x="584200" y="106363"/>
                </a:lnTo>
                <a:lnTo>
                  <a:pt x="588962" y="184150"/>
                </a:lnTo>
                <a:lnTo>
                  <a:pt x="600075" y="211138"/>
                </a:lnTo>
                <a:lnTo>
                  <a:pt x="606425" y="277813"/>
                </a:lnTo>
                <a:lnTo>
                  <a:pt x="617537" y="350838"/>
                </a:lnTo>
                <a:lnTo>
                  <a:pt x="622300" y="423863"/>
                </a:lnTo>
                <a:lnTo>
                  <a:pt x="633412" y="317500"/>
                </a:lnTo>
                <a:lnTo>
                  <a:pt x="639762" y="306388"/>
                </a:lnTo>
                <a:lnTo>
                  <a:pt x="650875" y="33337"/>
                </a:lnTo>
                <a:lnTo>
                  <a:pt x="655637" y="233363"/>
                </a:lnTo>
                <a:lnTo>
                  <a:pt x="666749" y="295275"/>
                </a:lnTo>
                <a:lnTo>
                  <a:pt x="673099" y="244475"/>
                </a:lnTo>
                <a:lnTo>
                  <a:pt x="684212" y="384175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92429" y="4488256"/>
            <a:ext cx="111188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BUSINESS</a:t>
            </a:r>
            <a:r>
              <a:rPr dirty="0" sz="900" spc="-105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CONSULTING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403767" y="3710889"/>
            <a:ext cx="1022350" cy="344805"/>
          </a:xfrm>
          <a:custGeom>
            <a:avLst/>
            <a:gdLst/>
            <a:ahLst/>
            <a:cxnLst/>
            <a:rect l="l" t="t" r="r" b="b"/>
            <a:pathLst>
              <a:path w="1022350" h="344804">
                <a:moveTo>
                  <a:pt x="0" y="250825"/>
                </a:moveTo>
                <a:lnTo>
                  <a:pt x="4762" y="344487"/>
                </a:lnTo>
                <a:lnTo>
                  <a:pt x="11112" y="273050"/>
                </a:lnTo>
                <a:lnTo>
                  <a:pt x="22225" y="227012"/>
                </a:lnTo>
                <a:lnTo>
                  <a:pt x="26987" y="160337"/>
                </a:lnTo>
                <a:lnTo>
                  <a:pt x="38100" y="295275"/>
                </a:lnTo>
                <a:lnTo>
                  <a:pt x="44450" y="204787"/>
                </a:lnTo>
                <a:lnTo>
                  <a:pt x="55562" y="227012"/>
                </a:lnTo>
                <a:lnTo>
                  <a:pt x="60325" y="344487"/>
                </a:lnTo>
                <a:lnTo>
                  <a:pt x="71437" y="227012"/>
                </a:lnTo>
                <a:lnTo>
                  <a:pt x="77787" y="0"/>
                </a:lnTo>
                <a:lnTo>
                  <a:pt x="88900" y="344487"/>
                </a:lnTo>
                <a:lnTo>
                  <a:pt x="93662" y="295275"/>
                </a:lnTo>
                <a:lnTo>
                  <a:pt x="100012" y="295275"/>
                </a:lnTo>
                <a:lnTo>
                  <a:pt x="111125" y="273050"/>
                </a:lnTo>
                <a:lnTo>
                  <a:pt x="115888" y="295275"/>
                </a:lnTo>
                <a:lnTo>
                  <a:pt x="127000" y="344487"/>
                </a:lnTo>
                <a:lnTo>
                  <a:pt x="133350" y="295275"/>
                </a:lnTo>
                <a:lnTo>
                  <a:pt x="144463" y="227012"/>
                </a:lnTo>
                <a:lnTo>
                  <a:pt x="149225" y="317499"/>
                </a:lnTo>
                <a:lnTo>
                  <a:pt x="160338" y="295275"/>
                </a:lnTo>
                <a:lnTo>
                  <a:pt x="166688" y="344487"/>
                </a:lnTo>
                <a:lnTo>
                  <a:pt x="177800" y="204787"/>
                </a:lnTo>
                <a:lnTo>
                  <a:pt x="182563" y="227012"/>
                </a:lnTo>
                <a:lnTo>
                  <a:pt x="188912" y="204787"/>
                </a:lnTo>
                <a:lnTo>
                  <a:pt x="200025" y="344487"/>
                </a:lnTo>
                <a:lnTo>
                  <a:pt x="204787" y="273050"/>
                </a:lnTo>
                <a:lnTo>
                  <a:pt x="215900" y="160337"/>
                </a:lnTo>
                <a:lnTo>
                  <a:pt x="222250" y="227012"/>
                </a:lnTo>
                <a:lnTo>
                  <a:pt x="233362" y="204787"/>
                </a:lnTo>
                <a:lnTo>
                  <a:pt x="238125" y="295275"/>
                </a:lnTo>
                <a:lnTo>
                  <a:pt x="249237" y="344487"/>
                </a:lnTo>
                <a:lnTo>
                  <a:pt x="255587" y="317499"/>
                </a:lnTo>
                <a:lnTo>
                  <a:pt x="266700" y="273050"/>
                </a:lnTo>
                <a:lnTo>
                  <a:pt x="271462" y="182562"/>
                </a:lnTo>
                <a:lnTo>
                  <a:pt x="277812" y="227012"/>
                </a:lnTo>
                <a:lnTo>
                  <a:pt x="288925" y="317499"/>
                </a:lnTo>
                <a:lnTo>
                  <a:pt x="293688" y="344487"/>
                </a:lnTo>
                <a:lnTo>
                  <a:pt x="304800" y="317499"/>
                </a:lnTo>
                <a:lnTo>
                  <a:pt x="311150" y="115887"/>
                </a:lnTo>
                <a:lnTo>
                  <a:pt x="322262" y="250825"/>
                </a:lnTo>
                <a:lnTo>
                  <a:pt x="327025" y="295275"/>
                </a:lnTo>
                <a:lnTo>
                  <a:pt x="338137" y="227012"/>
                </a:lnTo>
                <a:lnTo>
                  <a:pt x="344487" y="344487"/>
                </a:lnTo>
                <a:lnTo>
                  <a:pt x="355600" y="160337"/>
                </a:lnTo>
                <a:lnTo>
                  <a:pt x="360362" y="182562"/>
                </a:lnTo>
                <a:lnTo>
                  <a:pt x="366712" y="160337"/>
                </a:lnTo>
                <a:lnTo>
                  <a:pt x="377825" y="295275"/>
                </a:lnTo>
                <a:lnTo>
                  <a:pt x="382587" y="44449"/>
                </a:lnTo>
                <a:lnTo>
                  <a:pt x="393700" y="344487"/>
                </a:lnTo>
                <a:lnTo>
                  <a:pt x="400050" y="317499"/>
                </a:lnTo>
                <a:lnTo>
                  <a:pt x="411162" y="88899"/>
                </a:lnTo>
                <a:lnTo>
                  <a:pt x="415925" y="182562"/>
                </a:lnTo>
                <a:lnTo>
                  <a:pt x="427037" y="138112"/>
                </a:lnTo>
                <a:lnTo>
                  <a:pt x="433387" y="273050"/>
                </a:lnTo>
                <a:lnTo>
                  <a:pt x="444500" y="344487"/>
                </a:lnTo>
                <a:lnTo>
                  <a:pt x="449263" y="204787"/>
                </a:lnTo>
                <a:lnTo>
                  <a:pt x="455612" y="273050"/>
                </a:lnTo>
                <a:lnTo>
                  <a:pt x="466725" y="204787"/>
                </a:lnTo>
                <a:lnTo>
                  <a:pt x="471487" y="273050"/>
                </a:lnTo>
                <a:lnTo>
                  <a:pt x="482600" y="250825"/>
                </a:lnTo>
                <a:lnTo>
                  <a:pt x="488950" y="317499"/>
                </a:lnTo>
                <a:lnTo>
                  <a:pt x="500063" y="295275"/>
                </a:lnTo>
                <a:lnTo>
                  <a:pt x="504825" y="250825"/>
                </a:lnTo>
                <a:lnTo>
                  <a:pt x="515937" y="344487"/>
                </a:lnTo>
                <a:lnTo>
                  <a:pt x="522287" y="182562"/>
                </a:lnTo>
                <a:lnTo>
                  <a:pt x="533400" y="250825"/>
                </a:lnTo>
                <a:lnTo>
                  <a:pt x="538162" y="250825"/>
                </a:lnTo>
                <a:lnTo>
                  <a:pt x="544512" y="344487"/>
                </a:lnTo>
                <a:lnTo>
                  <a:pt x="555625" y="344487"/>
                </a:lnTo>
                <a:lnTo>
                  <a:pt x="560388" y="204787"/>
                </a:lnTo>
                <a:lnTo>
                  <a:pt x="571500" y="295275"/>
                </a:lnTo>
                <a:lnTo>
                  <a:pt x="577850" y="317499"/>
                </a:lnTo>
                <a:lnTo>
                  <a:pt x="588962" y="227012"/>
                </a:lnTo>
                <a:lnTo>
                  <a:pt x="593725" y="66674"/>
                </a:lnTo>
                <a:lnTo>
                  <a:pt x="604837" y="295275"/>
                </a:lnTo>
                <a:lnTo>
                  <a:pt x="611188" y="227012"/>
                </a:lnTo>
                <a:lnTo>
                  <a:pt x="622300" y="317499"/>
                </a:lnTo>
                <a:lnTo>
                  <a:pt x="627062" y="250825"/>
                </a:lnTo>
                <a:lnTo>
                  <a:pt x="633413" y="250825"/>
                </a:lnTo>
                <a:lnTo>
                  <a:pt x="644525" y="273050"/>
                </a:lnTo>
                <a:lnTo>
                  <a:pt x="649287" y="344487"/>
                </a:lnTo>
                <a:lnTo>
                  <a:pt x="660400" y="227012"/>
                </a:lnTo>
                <a:lnTo>
                  <a:pt x="666750" y="344487"/>
                </a:lnTo>
                <a:lnTo>
                  <a:pt x="677862" y="344487"/>
                </a:lnTo>
                <a:lnTo>
                  <a:pt x="682625" y="273050"/>
                </a:lnTo>
                <a:lnTo>
                  <a:pt x="693738" y="295275"/>
                </a:lnTo>
                <a:lnTo>
                  <a:pt x="700087" y="317499"/>
                </a:lnTo>
                <a:lnTo>
                  <a:pt x="711200" y="295275"/>
                </a:lnTo>
                <a:lnTo>
                  <a:pt x="717550" y="250825"/>
                </a:lnTo>
                <a:lnTo>
                  <a:pt x="722312" y="344487"/>
                </a:lnTo>
                <a:lnTo>
                  <a:pt x="733425" y="273050"/>
                </a:lnTo>
                <a:lnTo>
                  <a:pt x="739775" y="295275"/>
                </a:lnTo>
                <a:lnTo>
                  <a:pt x="750887" y="344487"/>
                </a:lnTo>
                <a:lnTo>
                  <a:pt x="755650" y="344487"/>
                </a:lnTo>
                <a:lnTo>
                  <a:pt x="766762" y="227012"/>
                </a:lnTo>
                <a:lnTo>
                  <a:pt x="773112" y="250825"/>
                </a:lnTo>
                <a:lnTo>
                  <a:pt x="784225" y="250825"/>
                </a:lnTo>
                <a:lnTo>
                  <a:pt x="788987" y="273050"/>
                </a:lnTo>
                <a:lnTo>
                  <a:pt x="800100" y="295275"/>
                </a:lnTo>
                <a:lnTo>
                  <a:pt x="806450" y="344487"/>
                </a:lnTo>
                <a:lnTo>
                  <a:pt x="811213" y="295275"/>
                </a:lnTo>
                <a:lnTo>
                  <a:pt x="822325" y="227012"/>
                </a:lnTo>
                <a:lnTo>
                  <a:pt x="828675" y="204787"/>
                </a:lnTo>
                <a:lnTo>
                  <a:pt x="839788" y="138112"/>
                </a:lnTo>
                <a:lnTo>
                  <a:pt x="844550" y="227012"/>
                </a:lnTo>
                <a:lnTo>
                  <a:pt x="855663" y="250825"/>
                </a:lnTo>
                <a:lnTo>
                  <a:pt x="862012" y="344487"/>
                </a:lnTo>
                <a:lnTo>
                  <a:pt x="873125" y="317499"/>
                </a:lnTo>
                <a:lnTo>
                  <a:pt x="877887" y="250825"/>
                </a:lnTo>
                <a:lnTo>
                  <a:pt x="889000" y="317499"/>
                </a:lnTo>
                <a:lnTo>
                  <a:pt x="895350" y="273050"/>
                </a:lnTo>
                <a:lnTo>
                  <a:pt x="900112" y="295275"/>
                </a:lnTo>
                <a:lnTo>
                  <a:pt x="911225" y="344487"/>
                </a:lnTo>
                <a:lnTo>
                  <a:pt x="917575" y="250825"/>
                </a:lnTo>
                <a:lnTo>
                  <a:pt x="928688" y="250825"/>
                </a:lnTo>
                <a:lnTo>
                  <a:pt x="933450" y="227012"/>
                </a:lnTo>
                <a:lnTo>
                  <a:pt x="944562" y="138112"/>
                </a:lnTo>
                <a:lnTo>
                  <a:pt x="950912" y="250825"/>
                </a:lnTo>
                <a:lnTo>
                  <a:pt x="962025" y="273050"/>
                </a:lnTo>
                <a:lnTo>
                  <a:pt x="966788" y="317499"/>
                </a:lnTo>
                <a:lnTo>
                  <a:pt x="977900" y="250825"/>
                </a:lnTo>
                <a:lnTo>
                  <a:pt x="984250" y="317499"/>
                </a:lnTo>
                <a:lnTo>
                  <a:pt x="989012" y="317499"/>
                </a:lnTo>
                <a:lnTo>
                  <a:pt x="1000120" y="227012"/>
                </a:lnTo>
                <a:lnTo>
                  <a:pt x="1006480" y="344487"/>
                </a:lnTo>
                <a:lnTo>
                  <a:pt x="1017590" y="250825"/>
                </a:lnTo>
                <a:lnTo>
                  <a:pt x="1022350" y="317499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26117" y="3348939"/>
            <a:ext cx="684530" cy="706755"/>
          </a:xfrm>
          <a:custGeom>
            <a:avLst/>
            <a:gdLst/>
            <a:ahLst/>
            <a:cxnLst/>
            <a:rect l="l" t="t" r="r" b="b"/>
            <a:pathLst>
              <a:path w="684529" h="706754">
                <a:moveTo>
                  <a:pt x="0" y="679450"/>
                </a:moveTo>
                <a:lnTo>
                  <a:pt x="11112" y="635000"/>
                </a:lnTo>
                <a:lnTo>
                  <a:pt x="17462" y="522287"/>
                </a:lnTo>
                <a:lnTo>
                  <a:pt x="28575" y="635000"/>
                </a:lnTo>
                <a:lnTo>
                  <a:pt x="33337" y="679450"/>
                </a:lnTo>
                <a:lnTo>
                  <a:pt x="44450" y="706437"/>
                </a:lnTo>
                <a:lnTo>
                  <a:pt x="50800" y="706437"/>
                </a:lnTo>
                <a:lnTo>
                  <a:pt x="55562" y="588962"/>
                </a:lnTo>
                <a:lnTo>
                  <a:pt x="66675" y="706437"/>
                </a:lnTo>
                <a:lnTo>
                  <a:pt x="73025" y="450850"/>
                </a:lnTo>
                <a:lnTo>
                  <a:pt x="84137" y="679450"/>
                </a:lnTo>
                <a:lnTo>
                  <a:pt x="88900" y="706437"/>
                </a:lnTo>
                <a:lnTo>
                  <a:pt x="100013" y="657225"/>
                </a:lnTo>
                <a:lnTo>
                  <a:pt x="106363" y="657225"/>
                </a:lnTo>
                <a:lnTo>
                  <a:pt x="117475" y="635000"/>
                </a:lnTo>
                <a:lnTo>
                  <a:pt x="122238" y="706437"/>
                </a:lnTo>
                <a:lnTo>
                  <a:pt x="133350" y="635000"/>
                </a:lnTo>
                <a:lnTo>
                  <a:pt x="139700" y="679450"/>
                </a:lnTo>
                <a:lnTo>
                  <a:pt x="144463" y="679450"/>
                </a:lnTo>
                <a:lnTo>
                  <a:pt x="155575" y="706437"/>
                </a:lnTo>
                <a:lnTo>
                  <a:pt x="161925" y="657225"/>
                </a:lnTo>
                <a:lnTo>
                  <a:pt x="173038" y="612775"/>
                </a:lnTo>
                <a:lnTo>
                  <a:pt x="177800" y="679450"/>
                </a:lnTo>
                <a:lnTo>
                  <a:pt x="188913" y="706437"/>
                </a:lnTo>
                <a:lnTo>
                  <a:pt x="195263" y="657225"/>
                </a:lnTo>
                <a:lnTo>
                  <a:pt x="206375" y="679450"/>
                </a:lnTo>
                <a:lnTo>
                  <a:pt x="211138" y="657225"/>
                </a:lnTo>
                <a:lnTo>
                  <a:pt x="222250" y="657225"/>
                </a:lnTo>
                <a:lnTo>
                  <a:pt x="228600" y="635000"/>
                </a:lnTo>
                <a:lnTo>
                  <a:pt x="233363" y="635000"/>
                </a:lnTo>
                <a:lnTo>
                  <a:pt x="244475" y="679450"/>
                </a:lnTo>
                <a:lnTo>
                  <a:pt x="250825" y="477837"/>
                </a:lnTo>
                <a:lnTo>
                  <a:pt x="261938" y="657225"/>
                </a:lnTo>
                <a:lnTo>
                  <a:pt x="266700" y="588962"/>
                </a:lnTo>
                <a:lnTo>
                  <a:pt x="277813" y="679450"/>
                </a:lnTo>
                <a:lnTo>
                  <a:pt x="284163" y="612775"/>
                </a:lnTo>
                <a:lnTo>
                  <a:pt x="295275" y="635000"/>
                </a:lnTo>
                <a:lnTo>
                  <a:pt x="300038" y="635000"/>
                </a:lnTo>
                <a:lnTo>
                  <a:pt x="311150" y="635000"/>
                </a:lnTo>
                <a:lnTo>
                  <a:pt x="317500" y="566737"/>
                </a:lnTo>
                <a:lnTo>
                  <a:pt x="322263" y="612775"/>
                </a:lnTo>
                <a:lnTo>
                  <a:pt x="333375" y="657225"/>
                </a:lnTo>
                <a:lnTo>
                  <a:pt x="339725" y="706437"/>
                </a:lnTo>
                <a:lnTo>
                  <a:pt x="350838" y="635000"/>
                </a:lnTo>
                <a:lnTo>
                  <a:pt x="355600" y="544512"/>
                </a:lnTo>
                <a:lnTo>
                  <a:pt x="366713" y="657225"/>
                </a:lnTo>
                <a:lnTo>
                  <a:pt x="373063" y="635000"/>
                </a:lnTo>
                <a:lnTo>
                  <a:pt x="384175" y="657225"/>
                </a:lnTo>
                <a:lnTo>
                  <a:pt x="388938" y="612775"/>
                </a:lnTo>
                <a:lnTo>
                  <a:pt x="400050" y="679450"/>
                </a:lnTo>
                <a:lnTo>
                  <a:pt x="406400" y="566737"/>
                </a:lnTo>
                <a:lnTo>
                  <a:pt x="411163" y="679450"/>
                </a:lnTo>
                <a:lnTo>
                  <a:pt x="422275" y="522287"/>
                </a:lnTo>
                <a:lnTo>
                  <a:pt x="428625" y="679450"/>
                </a:lnTo>
                <a:lnTo>
                  <a:pt x="439738" y="679450"/>
                </a:lnTo>
                <a:lnTo>
                  <a:pt x="444500" y="706437"/>
                </a:lnTo>
                <a:lnTo>
                  <a:pt x="455613" y="657225"/>
                </a:lnTo>
                <a:lnTo>
                  <a:pt x="461963" y="635000"/>
                </a:lnTo>
                <a:lnTo>
                  <a:pt x="473075" y="635000"/>
                </a:lnTo>
                <a:lnTo>
                  <a:pt x="477838" y="635000"/>
                </a:lnTo>
                <a:lnTo>
                  <a:pt x="488950" y="706437"/>
                </a:lnTo>
                <a:lnTo>
                  <a:pt x="495300" y="111125"/>
                </a:lnTo>
                <a:lnTo>
                  <a:pt x="500063" y="477837"/>
                </a:lnTo>
                <a:lnTo>
                  <a:pt x="511175" y="477837"/>
                </a:lnTo>
                <a:lnTo>
                  <a:pt x="517525" y="544512"/>
                </a:lnTo>
                <a:lnTo>
                  <a:pt x="528638" y="133350"/>
                </a:lnTo>
                <a:lnTo>
                  <a:pt x="533400" y="133350"/>
                </a:lnTo>
                <a:lnTo>
                  <a:pt x="544513" y="44450"/>
                </a:lnTo>
                <a:lnTo>
                  <a:pt x="550863" y="273050"/>
                </a:lnTo>
                <a:lnTo>
                  <a:pt x="561975" y="428625"/>
                </a:lnTo>
                <a:lnTo>
                  <a:pt x="566738" y="588962"/>
                </a:lnTo>
                <a:lnTo>
                  <a:pt x="577850" y="522287"/>
                </a:lnTo>
                <a:lnTo>
                  <a:pt x="584200" y="450850"/>
                </a:lnTo>
                <a:lnTo>
                  <a:pt x="588963" y="317500"/>
                </a:lnTo>
                <a:lnTo>
                  <a:pt x="600075" y="317500"/>
                </a:lnTo>
                <a:lnTo>
                  <a:pt x="606425" y="22225"/>
                </a:lnTo>
                <a:lnTo>
                  <a:pt x="617538" y="66674"/>
                </a:lnTo>
                <a:lnTo>
                  <a:pt x="622300" y="544512"/>
                </a:lnTo>
                <a:lnTo>
                  <a:pt x="633413" y="384175"/>
                </a:lnTo>
                <a:lnTo>
                  <a:pt x="639763" y="0"/>
                </a:lnTo>
                <a:lnTo>
                  <a:pt x="650875" y="177800"/>
                </a:lnTo>
                <a:lnTo>
                  <a:pt x="655638" y="200025"/>
                </a:lnTo>
                <a:lnTo>
                  <a:pt x="666751" y="0"/>
                </a:lnTo>
                <a:lnTo>
                  <a:pt x="673100" y="339725"/>
                </a:lnTo>
                <a:lnTo>
                  <a:pt x="684213" y="361950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433929" y="3211906"/>
            <a:ext cx="1755775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YIN YANG </a:t>
            </a:r>
            <a:r>
              <a:rPr dirty="0" sz="900">
                <a:latin typeface="Calibri"/>
                <a:cs typeface="Calibri"/>
              </a:rPr>
              <a:t>OF </a:t>
            </a:r>
            <a:r>
              <a:rPr dirty="0" sz="900" spc="-5">
                <a:latin typeface="Calibri"/>
                <a:cs typeface="Calibri"/>
              </a:rPr>
              <a:t>FINANCIAL</a:t>
            </a:r>
            <a:r>
              <a:rPr dirty="0" sz="900" spc="-100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DISRUPTION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35804" y="4872939"/>
            <a:ext cx="1022350" cy="344805"/>
          </a:xfrm>
          <a:custGeom>
            <a:avLst/>
            <a:gdLst/>
            <a:ahLst/>
            <a:cxnLst/>
            <a:rect l="l" t="t" r="r" b="b"/>
            <a:pathLst>
              <a:path w="1022350" h="344804">
                <a:moveTo>
                  <a:pt x="0" y="250825"/>
                </a:moveTo>
                <a:lnTo>
                  <a:pt x="4762" y="344487"/>
                </a:lnTo>
                <a:lnTo>
                  <a:pt x="11112" y="273050"/>
                </a:lnTo>
                <a:lnTo>
                  <a:pt x="22225" y="227012"/>
                </a:lnTo>
                <a:lnTo>
                  <a:pt x="26987" y="160337"/>
                </a:lnTo>
                <a:lnTo>
                  <a:pt x="38100" y="295275"/>
                </a:lnTo>
                <a:lnTo>
                  <a:pt x="44450" y="204787"/>
                </a:lnTo>
                <a:lnTo>
                  <a:pt x="55562" y="227012"/>
                </a:lnTo>
                <a:lnTo>
                  <a:pt x="60325" y="344487"/>
                </a:lnTo>
                <a:lnTo>
                  <a:pt x="71437" y="227012"/>
                </a:lnTo>
                <a:lnTo>
                  <a:pt x="77787" y="0"/>
                </a:lnTo>
                <a:lnTo>
                  <a:pt x="88900" y="344487"/>
                </a:lnTo>
                <a:lnTo>
                  <a:pt x="93662" y="295275"/>
                </a:lnTo>
                <a:lnTo>
                  <a:pt x="100012" y="295275"/>
                </a:lnTo>
                <a:lnTo>
                  <a:pt x="111125" y="273050"/>
                </a:lnTo>
                <a:lnTo>
                  <a:pt x="115888" y="295275"/>
                </a:lnTo>
                <a:lnTo>
                  <a:pt x="127000" y="344487"/>
                </a:lnTo>
                <a:lnTo>
                  <a:pt x="133350" y="295275"/>
                </a:lnTo>
                <a:lnTo>
                  <a:pt x="144463" y="227012"/>
                </a:lnTo>
                <a:lnTo>
                  <a:pt x="149225" y="317499"/>
                </a:lnTo>
                <a:lnTo>
                  <a:pt x="160338" y="295275"/>
                </a:lnTo>
                <a:lnTo>
                  <a:pt x="166688" y="344487"/>
                </a:lnTo>
                <a:lnTo>
                  <a:pt x="177800" y="204787"/>
                </a:lnTo>
                <a:lnTo>
                  <a:pt x="182563" y="227012"/>
                </a:lnTo>
                <a:lnTo>
                  <a:pt x="188912" y="204787"/>
                </a:lnTo>
                <a:lnTo>
                  <a:pt x="200025" y="344487"/>
                </a:lnTo>
                <a:lnTo>
                  <a:pt x="204787" y="273050"/>
                </a:lnTo>
                <a:lnTo>
                  <a:pt x="215900" y="160337"/>
                </a:lnTo>
                <a:lnTo>
                  <a:pt x="222250" y="227012"/>
                </a:lnTo>
                <a:lnTo>
                  <a:pt x="233362" y="204787"/>
                </a:lnTo>
                <a:lnTo>
                  <a:pt x="238125" y="295275"/>
                </a:lnTo>
                <a:lnTo>
                  <a:pt x="249237" y="344487"/>
                </a:lnTo>
                <a:lnTo>
                  <a:pt x="255587" y="317499"/>
                </a:lnTo>
                <a:lnTo>
                  <a:pt x="266700" y="273050"/>
                </a:lnTo>
                <a:lnTo>
                  <a:pt x="271462" y="182562"/>
                </a:lnTo>
                <a:lnTo>
                  <a:pt x="277812" y="227012"/>
                </a:lnTo>
                <a:lnTo>
                  <a:pt x="288925" y="317499"/>
                </a:lnTo>
                <a:lnTo>
                  <a:pt x="293688" y="344487"/>
                </a:lnTo>
                <a:lnTo>
                  <a:pt x="304800" y="317499"/>
                </a:lnTo>
                <a:lnTo>
                  <a:pt x="311150" y="115887"/>
                </a:lnTo>
                <a:lnTo>
                  <a:pt x="322262" y="250825"/>
                </a:lnTo>
                <a:lnTo>
                  <a:pt x="327025" y="295275"/>
                </a:lnTo>
                <a:lnTo>
                  <a:pt x="338137" y="227012"/>
                </a:lnTo>
                <a:lnTo>
                  <a:pt x="344487" y="344487"/>
                </a:lnTo>
                <a:lnTo>
                  <a:pt x="355600" y="160337"/>
                </a:lnTo>
                <a:lnTo>
                  <a:pt x="360362" y="182562"/>
                </a:lnTo>
                <a:lnTo>
                  <a:pt x="366712" y="160337"/>
                </a:lnTo>
                <a:lnTo>
                  <a:pt x="377825" y="295275"/>
                </a:lnTo>
                <a:lnTo>
                  <a:pt x="382587" y="44449"/>
                </a:lnTo>
                <a:lnTo>
                  <a:pt x="393700" y="344487"/>
                </a:lnTo>
                <a:lnTo>
                  <a:pt x="400050" y="317499"/>
                </a:lnTo>
                <a:lnTo>
                  <a:pt x="411162" y="88899"/>
                </a:lnTo>
                <a:lnTo>
                  <a:pt x="415925" y="182562"/>
                </a:lnTo>
                <a:lnTo>
                  <a:pt x="427037" y="138112"/>
                </a:lnTo>
                <a:lnTo>
                  <a:pt x="433387" y="273050"/>
                </a:lnTo>
                <a:lnTo>
                  <a:pt x="444500" y="344487"/>
                </a:lnTo>
                <a:lnTo>
                  <a:pt x="449263" y="204787"/>
                </a:lnTo>
                <a:lnTo>
                  <a:pt x="455612" y="273050"/>
                </a:lnTo>
                <a:lnTo>
                  <a:pt x="466725" y="204787"/>
                </a:lnTo>
                <a:lnTo>
                  <a:pt x="473075" y="273050"/>
                </a:lnTo>
                <a:lnTo>
                  <a:pt x="484187" y="250825"/>
                </a:lnTo>
                <a:lnTo>
                  <a:pt x="488950" y="317499"/>
                </a:lnTo>
                <a:lnTo>
                  <a:pt x="500063" y="295275"/>
                </a:lnTo>
                <a:lnTo>
                  <a:pt x="506412" y="250825"/>
                </a:lnTo>
                <a:lnTo>
                  <a:pt x="517525" y="344487"/>
                </a:lnTo>
                <a:lnTo>
                  <a:pt x="522287" y="182562"/>
                </a:lnTo>
                <a:lnTo>
                  <a:pt x="533400" y="250825"/>
                </a:lnTo>
                <a:lnTo>
                  <a:pt x="539750" y="250825"/>
                </a:lnTo>
                <a:lnTo>
                  <a:pt x="544512" y="344487"/>
                </a:lnTo>
                <a:lnTo>
                  <a:pt x="555625" y="344487"/>
                </a:lnTo>
                <a:lnTo>
                  <a:pt x="561975" y="204787"/>
                </a:lnTo>
                <a:lnTo>
                  <a:pt x="573087" y="295275"/>
                </a:lnTo>
                <a:lnTo>
                  <a:pt x="577850" y="317499"/>
                </a:lnTo>
                <a:lnTo>
                  <a:pt x="588962" y="227012"/>
                </a:lnTo>
                <a:lnTo>
                  <a:pt x="595312" y="66674"/>
                </a:lnTo>
                <a:lnTo>
                  <a:pt x="606425" y="295275"/>
                </a:lnTo>
                <a:lnTo>
                  <a:pt x="611188" y="227012"/>
                </a:lnTo>
                <a:lnTo>
                  <a:pt x="622300" y="317499"/>
                </a:lnTo>
                <a:lnTo>
                  <a:pt x="628650" y="250825"/>
                </a:lnTo>
                <a:lnTo>
                  <a:pt x="633413" y="250825"/>
                </a:lnTo>
                <a:lnTo>
                  <a:pt x="644525" y="273050"/>
                </a:lnTo>
                <a:lnTo>
                  <a:pt x="650875" y="344487"/>
                </a:lnTo>
                <a:lnTo>
                  <a:pt x="661988" y="227012"/>
                </a:lnTo>
                <a:lnTo>
                  <a:pt x="666750" y="344487"/>
                </a:lnTo>
                <a:lnTo>
                  <a:pt x="677862" y="344487"/>
                </a:lnTo>
                <a:lnTo>
                  <a:pt x="684213" y="273050"/>
                </a:lnTo>
                <a:lnTo>
                  <a:pt x="695325" y="295275"/>
                </a:lnTo>
                <a:lnTo>
                  <a:pt x="700087" y="317499"/>
                </a:lnTo>
                <a:lnTo>
                  <a:pt x="711200" y="295275"/>
                </a:lnTo>
                <a:lnTo>
                  <a:pt x="717550" y="250825"/>
                </a:lnTo>
                <a:lnTo>
                  <a:pt x="722312" y="344487"/>
                </a:lnTo>
                <a:lnTo>
                  <a:pt x="733425" y="273050"/>
                </a:lnTo>
                <a:lnTo>
                  <a:pt x="739775" y="295275"/>
                </a:lnTo>
                <a:lnTo>
                  <a:pt x="750887" y="344487"/>
                </a:lnTo>
                <a:lnTo>
                  <a:pt x="755650" y="344487"/>
                </a:lnTo>
                <a:lnTo>
                  <a:pt x="766762" y="227012"/>
                </a:lnTo>
                <a:lnTo>
                  <a:pt x="773112" y="250825"/>
                </a:lnTo>
                <a:lnTo>
                  <a:pt x="784225" y="250825"/>
                </a:lnTo>
                <a:lnTo>
                  <a:pt x="788987" y="273050"/>
                </a:lnTo>
                <a:lnTo>
                  <a:pt x="800100" y="295275"/>
                </a:lnTo>
                <a:lnTo>
                  <a:pt x="806450" y="344487"/>
                </a:lnTo>
                <a:lnTo>
                  <a:pt x="811213" y="295275"/>
                </a:lnTo>
                <a:lnTo>
                  <a:pt x="822325" y="227012"/>
                </a:lnTo>
                <a:lnTo>
                  <a:pt x="828675" y="204787"/>
                </a:lnTo>
                <a:lnTo>
                  <a:pt x="839788" y="138112"/>
                </a:lnTo>
                <a:lnTo>
                  <a:pt x="844550" y="227012"/>
                </a:lnTo>
                <a:lnTo>
                  <a:pt x="855663" y="250825"/>
                </a:lnTo>
                <a:lnTo>
                  <a:pt x="862012" y="344487"/>
                </a:lnTo>
                <a:lnTo>
                  <a:pt x="873125" y="317499"/>
                </a:lnTo>
                <a:lnTo>
                  <a:pt x="877887" y="250825"/>
                </a:lnTo>
                <a:lnTo>
                  <a:pt x="889000" y="317499"/>
                </a:lnTo>
                <a:lnTo>
                  <a:pt x="895350" y="273050"/>
                </a:lnTo>
                <a:lnTo>
                  <a:pt x="900112" y="295275"/>
                </a:lnTo>
                <a:lnTo>
                  <a:pt x="911225" y="344487"/>
                </a:lnTo>
                <a:lnTo>
                  <a:pt x="917575" y="250825"/>
                </a:lnTo>
                <a:lnTo>
                  <a:pt x="928688" y="250825"/>
                </a:lnTo>
                <a:lnTo>
                  <a:pt x="933450" y="227012"/>
                </a:lnTo>
                <a:lnTo>
                  <a:pt x="944562" y="138112"/>
                </a:lnTo>
                <a:lnTo>
                  <a:pt x="950912" y="250825"/>
                </a:lnTo>
                <a:lnTo>
                  <a:pt x="962025" y="273050"/>
                </a:lnTo>
                <a:lnTo>
                  <a:pt x="966788" y="317499"/>
                </a:lnTo>
                <a:lnTo>
                  <a:pt x="977900" y="250825"/>
                </a:lnTo>
                <a:lnTo>
                  <a:pt x="984250" y="317499"/>
                </a:lnTo>
                <a:lnTo>
                  <a:pt x="989012" y="317499"/>
                </a:lnTo>
                <a:lnTo>
                  <a:pt x="1000120" y="227012"/>
                </a:lnTo>
                <a:lnTo>
                  <a:pt x="1006480" y="344487"/>
                </a:lnTo>
                <a:lnTo>
                  <a:pt x="1017590" y="250825"/>
                </a:lnTo>
                <a:lnTo>
                  <a:pt x="1022350" y="317499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58154" y="4510989"/>
            <a:ext cx="684530" cy="706755"/>
          </a:xfrm>
          <a:custGeom>
            <a:avLst/>
            <a:gdLst/>
            <a:ahLst/>
            <a:cxnLst/>
            <a:rect l="l" t="t" r="r" b="b"/>
            <a:pathLst>
              <a:path w="684529" h="706754">
                <a:moveTo>
                  <a:pt x="0" y="679450"/>
                </a:moveTo>
                <a:lnTo>
                  <a:pt x="11112" y="635000"/>
                </a:lnTo>
                <a:lnTo>
                  <a:pt x="17462" y="522287"/>
                </a:lnTo>
                <a:lnTo>
                  <a:pt x="28575" y="635000"/>
                </a:lnTo>
                <a:lnTo>
                  <a:pt x="33337" y="679450"/>
                </a:lnTo>
                <a:lnTo>
                  <a:pt x="44450" y="706437"/>
                </a:lnTo>
                <a:lnTo>
                  <a:pt x="50800" y="706437"/>
                </a:lnTo>
                <a:lnTo>
                  <a:pt x="55562" y="588962"/>
                </a:lnTo>
                <a:lnTo>
                  <a:pt x="66674" y="706437"/>
                </a:lnTo>
                <a:lnTo>
                  <a:pt x="73024" y="450850"/>
                </a:lnTo>
                <a:lnTo>
                  <a:pt x="84137" y="679450"/>
                </a:lnTo>
                <a:lnTo>
                  <a:pt x="88899" y="706437"/>
                </a:lnTo>
                <a:lnTo>
                  <a:pt x="100012" y="657225"/>
                </a:lnTo>
                <a:lnTo>
                  <a:pt x="106362" y="657225"/>
                </a:lnTo>
                <a:lnTo>
                  <a:pt x="117475" y="635000"/>
                </a:lnTo>
                <a:lnTo>
                  <a:pt x="122237" y="706437"/>
                </a:lnTo>
                <a:lnTo>
                  <a:pt x="133350" y="635000"/>
                </a:lnTo>
                <a:lnTo>
                  <a:pt x="139700" y="679450"/>
                </a:lnTo>
                <a:lnTo>
                  <a:pt x="144462" y="679450"/>
                </a:lnTo>
                <a:lnTo>
                  <a:pt x="155575" y="706437"/>
                </a:lnTo>
                <a:lnTo>
                  <a:pt x="161925" y="657225"/>
                </a:lnTo>
                <a:lnTo>
                  <a:pt x="173037" y="612775"/>
                </a:lnTo>
                <a:lnTo>
                  <a:pt x="177800" y="679450"/>
                </a:lnTo>
                <a:lnTo>
                  <a:pt x="188912" y="706437"/>
                </a:lnTo>
                <a:lnTo>
                  <a:pt x="195262" y="657225"/>
                </a:lnTo>
                <a:lnTo>
                  <a:pt x="206375" y="679450"/>
                </a:lnTo>
                <a:lnTo>
                  <a:pt x="211137" y="657225"/>
                </a:lnTo>
                <a:lnTo>
                  <a:pt x="222250" y="657225"/>
                </a:lnTo>
                <a:lnTo>
                  <a:pt x="228600" y="635000"/>
                </a:lnTo>
                <a:lnTo>
                  <a:pt x="233362" y="635000"/>
                </a:lnTo>
                <a:lnTo>
                  <a:pt x="244475" y="679450"/>
                </a:lnTo>
                <a:lnTo>
                  <a:pt x="250825" y="477837"/>
                </a:lnTo>
                <a:lnTo>
                  <a:pt x="261937" y="657225"/>
                </a:lnTo>
                <a:lnTo>
                  <a:pt x="266700" y="588962"/>
                </a:lnTo>
                <a:lnTo>
                  <a:pt x="277812" y="679450"/>
                </a:lnTo>
                <a:lnTo>
                  <a:pt x="284162" y="612775"/>
                </a:lnTo>
                <a:lnTo>
                  <a:pt x="295275" y="635000"/>
                </a:lnTo>
                <a:lnTo>
                  <a:pt x="300037" y="635000"/>
                </a:lnTo>
                <a:lnTo>
                  <a:pt x="311150" y="635000"/>
                </a:lnTo>
                <a:lnTo>
                  <a:pt x="317500" y="566737"/>
                </a:lnTo>
                <a:lnTo>
                  <a:pt x="322262" y="612775"/>
                </a:lnTo>
                <a:lnTo>
                  <a:pt x="333375" y="657225"/>
                </a:lnTo>
                <a:lnTo>
                  <a:pt x="339725" y="706437"/>
                </a:lnTo>
                <a:lnTo>
                  <a:pt x="350837" y="635000"/>
                </a:lnTo>
                <a:lnTo>
                  <a:pt x="355600" y="544512"/>
                </a:lnTo>
                <a:lnTo>
                  <a:pt x="366712" y="657225"/>
                </a:lnTo>
                <a:lnTo>
                  <a:pt x="373062" y="635000"/>
                </a:lnTo>
                <a:lnTo>
                  <a:pt x="384175" y="657225"/>
                </a:lnTo>
                <a:lnTo>
                  <a:pt x="388937" y="612775"/>
                </a:lnTo>
                <a:lnTo>
                  <a:pt x="400050" y="679450"/>
                </a:lnTo>
                <a:lnTo>
                  <a:pt x="406400" y="566737"/>
                </a:lnTo>
                <a:lnTo>
                  <a:pt x="411162" y="679450"/>
                </a:lnTo>
                <a:lnTo>
                  <a:pt x="422275" y="522287"/>
                </a:lnTo>
                <a:lnTo>
                  <a:pt x="428625" y="679450"/>
                </a:lnTo>
                <a:lnTo>
                  <a:pt x="439737" y="679450"/>
                </a:lnTo>
                <a:lnTo>
                  <a:pt x="446087" y="706437"/>
                </a:lnTo>
                <a:lnTo>
                  <a:pt x="457200" y="657225"/>
                </a:lnTo>
                <a:lnTo>
                  <a:pt x="461962" y="635000"/>
                </a:lnTo>
                <a:lnTo>
                  <a:pt x="473075" y="635000"/>
                </a:lnTo>
                <a:lnTo>
                  <a:pt x="479425" y="635000"/>
                </a:lnTo>
                <a:lnTo>
                  <a:pt x="490537" y="706437"/>
                </a:lnTo>
                <a:lnTo>
                  <a:pt x="495300" y="111125"/>
                </a:lnTo>
                <a:lnTo>
                  <a:pt x="501650" y="477837"/>
                </a:lnTo>
                <a:lnTo>
                  <a:pt x="512762" y="477837"/>
                </a:lnTo>
                <a:lnTo>
                  <a:pt x="517525" y="544512"/>
                </a:lnTo>
                <a:lnTo>
                  <a:pt x="528637" y="133350"/>
                </a:lnTo>
                <a:lnTo>
                  <a:pt x="534987" y="133350"/>
                </a:lnTo>
                <a:lnTo>
                  <a:pt x="546100" y="44450"/>
                </a:lnTo>
                <a:lnTo>
                  <a:pt x="550862" y="273050"/>
                </a:lnTo>
                <a:lnTo>
                  <a:pt x="561975" y="428625"/>
                </a:lnTo>
                <a:lnTo>
                  <a:pt x="568325" y="588962"/>
                </a:lnTo>
                <a:lnTo>
                  <a:pt x="579437" y="522287"/>
                </a:lnTo>
                <a:lnTo>
                  <a:pt x="584200" y="450850"/>
                </a:lnTo>
                <a:lnTo>
                  <a:pt x="590550" y="317500"/>
                </a:lnTo>
                <a:lnTo>
                  <a:pt x="601662" y="317500"/>
                </a:lnTo>
                <a:lnTo>
                  <a:pt x="606425" y="22225"/>
                </a:lnTo>
                <a:lnTo>
                  <a:pt x="617537" y="66674"/>
                </a:lnTo>
                <a:lnTo>
                  <a:pt x="623887" y="544512"/>
                </a:lnTo>
                <a:lnTo>
                  <a:pt x="635000" y="384175"/>
                </a:lnTo>
                <a:lnTo>
                  <a:pt x="639762" y="0"/>
                </a:lnTo>
                <a:lnTo>
                  <a:pt x="650875" y="177800"/>
                </a:lnTo>
                <a:lnTo>
                  <a:pt x="657224" y="200025"/>
                </a:lnTo>
                <a:lnTo>
                  <a:pt x="668337" y="0"/>
                </a:lnTo>
                <a:lnTo>
                  <a:pt x="673099" y="339725"/>
                </a:lnTo>
                <a:lnTo>
                  <a:pt x="684212" y="361950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789779" y="4373956"/>
            <a:ext cx="1675764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AMERICA MEDIA PLAYER</a:t>
            </a:r>
            <a:r>
              <a:rPr dirty="0" sz="900" spc="-55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INDUSTRY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821779" y="3309251"/>
            <a:ext cx="1028700" cy="706755"/>
          </a:xfrm>
          <a:custGeom>
            <a:avLst/>
            <a:gdLst/>
            <a:ahLst/>
            <a:cxnLst/>
            <a:rect l="l" t="t" r="r" b="b"/>
            <a:pathLst>
              <a:path w="1028700" h="706754">
                <a:moveTo>
                  <a:pt x="0" y="695326"/>
                </a:moveTo>
                <a:lnTo>
                  <a:pt x="6350" y="695326"/>
                </a:lnTo>
                <a:lnTo>
                  <a:pt x="11112" y="695326"/>
                </a:lnTo>
                <a:lnTo>
                  <a:pt x="22225" y="706438"/>
                </a:lnTo>
                <a:lnTo>
                  <a:pt x="28575" y="706438"/>
                </a:lnTo>
                <a:lnTo>
                  <a:pt x="39687" y="695326"/>
                </a:lnTo>
                <a:lnTo>
                  <a:pt x="44450" y="706438"/>
                </a:lnTo>
                <a:lnTo>
                  <a:pt x="55562" y="695326"/>
                </a:lnTo>
                <a:lnTo>
                  <a:pt x="61912" y="706438"/>
                </a:lnTo>
                <a:lnTo>
                  <a:pt x="73025" y="684213"/>
                </a:lnTo>
                <a:lnTo>
                  <a:pt x="77787" y="668338"/>
                </a:lnTo>
                <a:lnTo>
                  <a:pt x="88900" y="706438"/>
                </a:lnTo>
                <a:lnTo>
                  <a:pt x="95250" y="706438"/>
                </a:lnTo>
                <a:lnTo>
                  <a:pt x="100012" y="706438"/>
                </a:lnTo>
                <a:lnTo>
                  <a:pt x="111125" y="706438"/>
                </a:lnTo>
                <a:lnTo>
                  <a:pt x="117475" y="695326"/>
                </a:lnTo>
                <a:lnTo>
                  <a:pt x="128588" y="706438"/>
                </a:lnTo>
                <a:lnTo>
                  <a:pt x="133350" y="695326"/>
                </a:lnTo>
                <a:lnTo>
                  <a:pt x="144463" y="706438"/>
                </a:lnTo>
                <a:lnTo>
                  <a:pt x="150812" y="706438"/>
                </a:lnTo>
                <a:lnTo>
                  <a:pt x="161925" y="695326"/>
                </a:lnTo>
                <a:lnTo>
                  <a:pt x="166688" y="706438"/>
                </a:lnTo>
                <a:lnTo>
                  <a:pt x="177800" y="706438"/>
                </a:lnTo>
                <a:lnTo>
                  <a:pt x="184150" y="284163"/>
                </a:lnTo>
                <a:lnTo>
                  <a:pt x="195263" y="17462"/>
                </a:lnTo>
                <a:lnTo>
                  <a:pt x="200025" y="39687"/>
                </a:lnTo>
                <a:lnTo>
                  <a:pt x="206375" y="95250"/>
                </a:lnTo>
                <a:lnTo>
                  <a:pt x="217487" y="173038"/>
                </a:lnTo>
                <a:lnTo>
                  <a:pt x="222250" y="279400"/>
                </a:lnTo>
                <a:lnTo>
                  <a:pt x="233362" y="439738"/>
                </a:lnTo>
                <a:lnTo>
                  <a:pt x="239712" y="423863"/>
                </a:lnTo>
                <a:lnTo>
                  <a:pt x="250825" y="155575"/>
                </a:lnTo>
                <a:lnTo>
                  <a:pt x="255587" y="0"/>
                </a:lnTo>
                <a:lnTo>
                  <a:pt x="266700" y="117475"/>
                </a:lnTo>
                <a:lnTo>
                  <a:pt x="273050" y="161925"/>
                </a:lnTo>
                <a:lnTo>
                  <a:pt x="284162" y="346075"/>
                </a:lnTo>
                <a:lnTo>
                  <a:pt x="288925" y="523875"/>
                </a:lnTo>
                <a:lnTo>
                  <a:pt x="300037" y="434975"/>
                </a:lnTo>
                <a:lnTo>
                  <a:pt x="306387" y="173038"/>
                </a:lnTo>
                <a:lnTo>
                  <a:pt x="311150" y="261938"/>
                </a:lnTo>
                <a:lnTo>
                  <a:pt x="322262" y="261938"/>
                </a:lnTo>
                <a:lnTo>
                  <a:pt x="328612" y="261938"/>
                </a:lnTo>
                <a:lnTo>
                  <a:pt x="339725" y="373063"/>
                </a:lnTo>
                <a:lnTo>
                  <a:pt x="344487" y="590550"/>
                </a:lnTo>
                <a:lnTo>
                  <a:pt x="355600" y="357188"/>
                </a:lnTo>
                <a:lnTo>
                  <a:pt x="361950" y="346075"/>
                </a:lnTo>
                <a:lnTo>
                  <a:pt x="373062" y="161925"/>
                </a:lnTo>
                <a:lnTo>
                  <a:pt x="377825" y="173038"/>
                </a:lnTo>
                <a:lnTo>
                  <a:pt x="388937" y="200025"/>
                </a:lnTo>
                <a:lnTo>
                  <a:pt x="395288" y="279400"/>
                </a:lnTo>
                <a:lnTo>
                  <a:pt x="400050" y="590550"/>
                </a:lnTo>
                <a:lnTo>
                  <a:pt x="411162" y="390525"/>
                </a:lnTo>
                <a:lnTo>
                  <a:pt x="417513" y="6350"/>
                </a:lnTo>
                <a:lnTo>
                  <a:pt x="428625" y="155575"/>
                </a:lnTo>
                <a:lnTo>
                  <a:pt x="433387" y="268288"/>
                </a:lnTo>
                <a:lnTo>
                  <a:pt x="444500" y="139700"/>
                </a:lnTo>
                <a:lnTo>
                  <a:pt x="450850" y="339725"/>
                </a:lnTo>
                <a:lnTo>
                  <a:pt x="461962" y="434975"/>
                </a:lnTo>
                <a:lnTo>
                  <a:pt x="466725" y="450850"/>
                </a:lnTo>
                <a:lnTo>
                  <a:pt x="477837" y="261938"/>
                </a:lnTo>
                <a:lnTo>
                  <a:pt x="484187" y="222250"/>
                </a:lnTo>
                <a:lnTo>
                  <a:pt x="495300" y="144463"/>
                </a:lnTo>
                <a:lnTo>
                  <a:pt x="500063" y="239713"/>
                </a:lnTo>
                <a:lnTo>
                  <a:pt x="506412" y="279400"/>
                </a:lnTo>
                <a:lnTo>
                  <a:pt x="517525" y="650875"/>
                </a:lnTo>
                <a:lnTo>
                  <a:pt x="522287" y="401638"/>
                </a:lnTo>
                <a:lnTo>
                  <a:pt x="533400" y="117475"/>
                </a:lnTo>
                <a:lnTo>
                  <a:pt x="539750" y="312738"/>
                </a:lnTo>
                <a:lnTo>
                  <a:pt x="550863" y="177800"/>
                </a:lnTo>
                <a:lnTo>
                  <a:pt x="555625" y="268288"/>
                </a:lnTo>
                <a:lnTo>
                  <a:pt x="566737" y="379413"/>
                </a:lnTo>
                <a:lnTo>
                  <a:pt x="573087" y="546100"/>
                </a:lnTo>
                <a:lnTo>
                  <a:pt x="584200" y="584200"/>
                </a:lnTo>
                <a:lnTo>
                  <a:pt x="588962" y="173038"/>
                </a:lnTo>
                <a:lnTo>
                  <a:pt x="600075" y="339725"/>
                </a:lnTo>
                <a:lnTo>
                  <a:pt x="606425" y="217488"/>
                </a:lnTo>
                <a:lnTo>
                  <a:pt x="611188" y="250825"/>
                </a:lnTo>
                <a:lnTo>
                  <a:pt x="622300" y="261938"/>
                </a:lnTo>
                <a:lnTo>
                  <a:pt x="628650" y="584200"/>
                </a:lnTo>
                <a:lnTo>
                  <a:pt x="639762" y="501650"/>
                </a:lnTo>
                <a:lnTo>
                  <a:pt x="644525" y="206375"/>
                </a:lnTo>
                <a:lnTo>
                  <a:pt x="655637" y="206375"/>
                </a:lnTo>
                <a:lnTo>
                  <a:pt x="661988" y="261938"/>
                </a:lnTo>
                <a:lnTo>
                  <a:pt x="673100" y="261938"/>
                </a:lnTo>
                <a:lnTo>
                  <a:pt x="677862" y="139700"/>
                </a:lnTo>
                <a:lnTo>
                  <a:pt x="688975" y="561975"/>
                </a:lnTo>
                <a:lnTo>
                  <a:pt x="695325" y="468313"/>
                </a:lnTo>
                <a:lnTo>
                  <a:pt x="700087" y="155575"/>
                </a:lnTo>
                <a:lnTo>
                  <a:pt x="711200" y="217488"/>
                </a:lnTo>
                <a:lnTo>
                  <a:pt x="717550" y="373063"/>
                </a:lnTo>
                <a:lnTo>
                  <a:pt x="728662" y="279400"/>
                </a:lnTo>
                <a:lnTo>
                  <a:pt x="733425" y="539750"/>
                </a:lnTo>
                <a:lnTo>
                  <a:pt x="744538" y="584200"/>
                </a:lnTo>
                <a:lnTo>
                  <a:pt x="750887" y="573088"/>
                </a:lnTo>
                <a:lnTo>
                  <a:pt x="762000" y="301625"/>
                </a:lnTo>
                <a:lnTo>
                  <a:pt x="766762" y="346075"/>
                </a:lnTo>
                <a:lnTo>
                  <a:pt x="777875" y="357188"/>
                </a:lnTo>
                <a:lnTo>
                  <a:pt x="784225" y="401638"/>
                </a:lnTo>
                <a:lnTo>
                  <a:pt x="795338" y="284163"/>
                </a:lnTo>
                <a:lnTo>
                  <a:pt x="800100" y="635000"/>
                </a:lnTo>
                <a:lnTo>
                  <a:pt x="806450" y="539750"/>
                </a:lnTo>
                <a:lnTo>
                  <a:pt x="817562" y="312738"/>
                </a:lnTo>
                <a:lnTo>
                  <a:pt x="822325" y="77787"/>
                </a:lnTo>
                <a:lnTo>
                  <a:pt x="833437" y="206375"/>
                </a:lnTo>
                <a:lnTo>
                  <a:pt x="839788" y="328613"/>
                </a:lnTo>
                <a:lnTo>
                  <a:pt x="850900" y="312738"/>
                </a:lnTo>
                <a:lnTo>
                  <a:pt x="855663" y="417513"/>
                </a:lnTo>
                <a:lnTo>
                  <a:pt x="866775" y="495300"/>
                </a:lnTo>
                <a:lnTo>
                  <a:pt x="873125" y="261938"/>
                </a:lnTo>
                <a:lnTo>
                  <a:pt x="884238" y="200025"/>
                </a:lnTo>
                <a:lnTo>
                  <a:pt x="889000" y="17462"/>
                </a:lnTo>
                <a:lnTo>
                  <a:pt x="900112" y="328613"/>
                </a:lnTo>
                <a:lnTo>
                  <a:pt x="906462" y="301625"/>
                </a:lnTo>
                <a:lnTo>
                  <a:pt x="911225" y="561975"/>
                </a:lnTo>
                <a:lnTo>
                  <a:pt x="922338" y="439738"/>
                </a:lnTo>
                <a:lnTo>
                  <a:pt x="928688" y="222250"/>
                </a:lnTo>
                <a:lnTo>
                  <a:pt x="939800" y="239713"/>
                </a:lnTo>
                <a:lnTo>
                  <a:pt x="944562" y="312738"/>
                </a:lnTo>
                <a:lnTo>
                  <a:pt x="955675" y="279400"/>
                </a:lnTo>
                <a:lnTo>
                  <a:pt x="962025" y="346075"/>
                </a:lnTo>
                <a:lnTo>
                  <a:pt x="973137" y="573088"/>
                </a:lnTo>
                <a:lnTo>
                  <a:pt x="979487" y="512763"/>
                </a:lnTo>
                <a:lnTo>
                  <a:pt x="990600" y="401638"/>
                </a:lnTo>
                <a:lnTo>
                  <a:pt x="995363" y="323850"/>
                </a:lnTo>
                <a:lnTo>
                  <a:pt x="1006480" y="417513"/>
                </a:lnTo>
                <a:lnTo>
                  <a:pt x="1012830" y="173038"/>
                </a:lnTo>
                <a:lnTo>
                  <a:pt x="1017590" y="312738"/>
                </a:lnTo>
                <a:lnTo>
                  <a:pt x="1028700" y="606425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850479" y="3326714"/>
            <a:ext cx="684530" cy="628650"/>
          </a:xfrm>
          <a:custGeom>
            <a:avLst/>
            <a:gdLst/>
            <a:ahLst/>
            <a:cxnLst/>
            <a:rect l="l" t="t" r="r" b="b"/>
            <a:pathLst>
              <a:path w="684529" h="628650">
                <a:moveTo>
                  <a:pt x="0" y="588962"/>
                </a:moveTo>
                <a:lnTo>
                  <a:pt x="6349" y="584200"/>
                </a:lnTo>
                <a:lnTo>
                  <a:pt x="17462" y="138112"/>
                </a:lnTo>
                <a:lnTo>
                  <a:pt x="22225" y="200025"/>
                </a:lnTo>
                <a:lnTo>
                  <a:pt x="33337" y="339725"/>
                </a:lnTo>
                <a:lnTo>
                  <a:pt x="39687" y="384175"/>
                </a:lnTo>
                <a:lnTo>
                  <a:pt x="50800" y="361950"/>
                </a:lnTo>
                <a:lnTo>
                  <a:pt x="55562" y="584200"/>
                </a:lnTo>
                <a:lnTo>
                  <a:pt x="66674" y="573087"/>
                </a:lnTo>
                <a:lnTo>
                  <a:pt x="73024" y="284162"/>
                </a:lnTo>
                <a:lnTo>
                  <a:pt x="77787" y="328612"/>
                </a:lnTo>
                <a:lnTo>
                  <a:pt x="88899" y="361950"/>
                </a:lnTo>
                <a:lnTo>
                  <a:pt x="95249" y="261937"/>
                </a:lnTo>
                <a:lnTo>
                  <a:pt x="106362" y="373062"/>
                </a:lnTo>
                <a:lnTo>
                  <a:pt x="111125" y="566737"/>
                </a:lnTo>
                <a:lnTo>
                  <a:pt x="122237" y="539750"/>
                </a:lnTo>
                <a:lnTo>
                  <a:pt x="128587" y="155575"/>
                </a:lnTo>
                <a:lnTo>
                  <a:pt x="139700" y="284162"/>
                </a:lnTo>
                <a:lnTo>
                  <a:pt x="144462" y="244475"/>
                </a:lnTo>
                <a:lnTo>
                  <a:pt x="155575" y="0"/>
                </a:lnTo>
                <a:lnTo>
                  <a:pt x="161925" y="388937"/>
                </a:lnTo>
                <a:lnTo>
                  <a:pt x="173037" y="617537"/>
                </a:lnTo>
                <a:lnTo>
                  <a:pt x="177800" y="417513"/>
                </a:lnTo>
                <a:lnTo>
                  <a:pt x="184150" y="344487"/>
                </a:lnTo>
                <a:lnTo>
                  <a:pt x="195262" y="182563"/>
                </a:lnTo>
                <a:lnTo>
                  <a:pt x="200025" y="182563"/>
                </a:lnTo>
                <a:lnTo>
                  <a:pt x="211137" y="244475"/>
                </a:lnTo>
                <a:lnTo>
                  <a:pt x="217487" y="295275"/>
                </a:lnTo>
                <a:lnTo>
                  <a:pt x="228600" y="555625"/>
                </a:lnTo>
                <a:lnTo>
                  <a:pt x="233362" y="422275"/>
                </a:lnTo>
                <a:lnTo>
                  <a:pt x="244475" y="422275"/>
                </a:lnTo>
                <a:lnTo>
                  <a:pt x="250825" y="188912"/>
                </a:lnTo>
                <a:lnTo>
                  <a:pt x="261937" y="138112"/>
                </a:lnTo>
                <a:lnTo>
                  <a:pt x="266700" y="182563"/>
                </a:lnTo>
                <a:lnTo>
                  <a:pt x="277812" y="250825"/>
                </a:lnTo>
                <a:lnTo>
                  <a:pt x="284162" y="573087"/>
                </a:lnTo>
                <a:lnTo>
                  <a:pt x="288925" y="306387"/>
                </a:lnTo>
                <a:lnTo>
                  <a:pt x="300037" y="171450"/>
                </a:lnTo>
                <a:lnTo>
                  <a:pt x="306387" y="82550"/>
                </a:lnTo>
                <a:lnTo>
                  <a:pt x="317500" y="244475"/>
                </a:lnTo>
                <a:lnTo>
                  <a:pt x="322262" y="215900"/>
                </a:lnTo>
                <a:lnTo>
                  <a:pt x="333375" y="339725"/>
                </a:lnTo>
                <a:lnTo>
                  <a:pt x="339725" y="588962"/>
                </a:lnTo>
                <a:lnTo>
                  <a:pt x="350837" y="484187"/>
                </a:lnTo>
                <a:lnTo>
                  <a:pt x="355600" y="182563"/>
                </a:lnTo>
                <a:lnTo>
                  <a:pt x="366712" y="160338"/>
                </a:lnTo>
                <a:lnTo>
                  <a:pt x="373062" y="222250"/>
                </a:lnTo>
                <a:lnTo>
                  <a:pt x="377825" y="311150"/>
                </a:lnTo>
                <a:lnTo>
                  <a:pt x="388937" y="171450"/>
                </a:lnTo>
                <a:lnTo>
                  <a:pt x="395287" y="511175"/>
                </a:lnTo>
                <a:lnTo>
                  <a:pt x="406400" y="506412"/>
                </a:lnTo>
                <a:lnTo>
                  <a:pt x="411162" y="188912"/>
                </a:lnTo>
                <a:lnTo>
                  <a:pt x="422275" y="122238"/>
                </a:lnTo>
                <a:lnTo>
                  <a:pt x="428625" y="328612"/>
                </a:lnTo>
                <a:lnTo>
                  <a:pt x="439737" y="222250"/>
                </a:lnTo>
                <a:lnTo>
                  <a:pt x="444500" y="373062"/>
                </a:lnTo>
                <a:lnTo>
                  <a:pt x="455612" y="628650"/>
                </a:lnTo>
                <a:lnTo>
                  <a:pt x="461962" y="555625"/>
                </a:lnTo>
                <a:lnTo>
                  <a:pt x="473075" y="306387"/>
                </a:lnTo>
                <a:lnTo>
                  <a:pt x="477837" y="284162"/>
                </a:lnTo>
                <a:lnTo>
                  <a:pt x="484187" y="266700"/>
                </a:lnTo>
                <a:lnTo>
                  <a:pt x="495300" y="266700"/>
                </a:lnTo>
                <a:lnTo>
                  <a:pt x="500062" y="311150"/>
                </a:lnTo>
                <a:lnTo>
                  <a:pt x="511175" y="584200"/>
                </a:lnTo>
                <a:lnTo>
                  <a:pt x="517525" y="450850"/>
                </a:lnTo>
                <a:lnTo>
                  <a:pt x="528637" y="82550"/>
                </a:lnTo>
                <a:lnTo>
                  <a:pt x="533400" y="244475"/>
                </a:lnTo>
                <a:lnTo>
                  <a:pt x="544512" y="322262"/>
                </a:lnTo>
                <a:lnTo>
                  <a:pt x="550862" y="138112"/>
                </a:lnTo>
                <a:lnTo>
                  <a:pt x="561975" y="388937"/>
                </a:lnTo>
                <a:lnTo>
                  <a:pt x="566737" y="528637"/>
                </a:lnTo>
                <a:lnTo>
                  <a:pt x="577850" y="495300"/>
                </a:lnTo>
                <a:lnTo>
                  <a:pt x="584200" y="233362"/>
                </a:lnTo>
                <a:lnTo>
                  <a:pt x="588962" y="384175"/>
                </a:lnTo>
                <a:lnTo>
                  <a:pt x="600075" y="204787"/>
                </a:lnTo>
                <a:lnTo>
                  <a:pt x="606425" y="200025"/>
                </a:lnTo>
                <a:lnTo>
                  <a:pt x="617537" y="244475"/>
                </a:lnTo>
                <a:lnTo>
                  <a:pt x="622300" y="573087"/>
                </a:lnTo>
                <a:lnTo>
                  <a:pt x="633412" y="528637"/>
                </a:lnTo>
                <a:lnTo>
                  <a:pt x="639762" y="266700"/>
                </a:lnTo>
                <a:lnTo>
                  <a:pt x="650875" y="66675"/>
                </a:lnTo>
                <a:lnTo>
                  <a:pt x="655637" y="277812"/>
                </a:lnTo>
                <a:lnTo>
                  <a:pt x="666749" y="250825"/>
                </a:lnTo>
                <a:lnTo>
                  <a:pt x="673099" y="250825"/>
                </a:lnTo>
                <a:lnTo>
                  <a:pt x="684212" y="617537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737642" y="3173806"/>
            <a:ext cx="197485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IBM GLOBAL BUSINESS ANDREW</a:t>
            </a:r>
            <a:r>
              <a:rPr dirty="0" sz="900" spc="-80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STEVENS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03767" y="5061851"/>
            <a:ext cx="1022350" cy="211454"/>
          </a:xfrm>
          <a:custGeom>
            <a:avLst/>
            <a:gdLst/>
            <a:ahLst/>
            <a:cxnLst/>
            <a:rect l="l" t="t" r="r" b="b"/>
            <a:pathLst>
              <a:path w="1022350" h="211454">
                <a:moveTo>
                  <a:pt x="0" y="150813"/>
                </a:moveTo>
                <a:lnTo>
                  <a:pt x="4762" y="122238"/>
                </a:lnTo>
                <a:lnTo>
                  <a:pt x="11112" y="150813"/>
                </a:lnTo>
                <a:lnTo>
                  <a:pt x="22225" y="211138"/>
                </a:lnTo>
                <a:lnTo>
                  <a:pt x="26987" y="211138"/>
                </a:lnTo>
                <a:lnTo>
                  <a:pt x="38100" y="177800"/>
                </a:lnTo>
                <a:lnTo>
                  <a:pt x="44450" y="211138"/>
                </a:lnTo>
                <a:lnTo>
                  <a:pt x="55562" y="211138"/>
                </a:lnTo>
                <a:lnTo>
                  <a:pt x="100012" y="211138"/>
                </a:lnTo>
                <a:lnTo>
                  <a:pt x="111125" y="177800"/>
                </a:lnTo>
                <a:lnTo>
                  <a:pt x="115888" y="177800"/>
                </a:lnTo>
                <a:lnTo>
                  <a:pt x="127000" y="177800"/>
                </a:lnTo>
                <a:lnTo>
                  <a:pt x="133350" y="211138"/>
                </a:lnTo>
                <a:lnTo>
                  <a:pt x="144463" y="211138"/>
                </a:lnTo>
                <a:lnTo>
                  <a:pt x="149225" y="211138"/>
                </a:lnTo>
                <a:lnTo>
                  <a:pt x="160338" y="211138"/>
                </a:lnTo>
                <a:lnTo>
                  <a:pt x="166688" y="177800"/>
                </a:lnTo>
                <a:lnTo>
                  <a:pt x="177800" y="211138"/>
                </a:lnTo>
                <a:lnTo>
                  <a:pt x="182563" y="211138"/>
                </a:lnTo>
                <a:lnTo>
                  <a:pt x="188912" y="150813"/>
                </a:lnTo>
                <a:lnTo>
                  <a:pt x="200025" y="211138"/>
                </a:lnTo>
                <a:lnTo>
                  <a:pt x="204787" y="177800"/>
                </a:lnTo>
                <a:lnTo>
                  <a:pt x="215900" y="211138"/>
                </a:lnTo>
                <a:lnTo>
                  <a:pt x="222250" y="211138"/>
                </a:lnTo>
                <a:lnTo>
                  <a:pt x="233362" y="177800"/>
                </a:lnTo>
                <a:lnTo>
                  <a:pt x="238125" y="211138"/>
                </a:lnTo>
                <a:lnTo>
                  <a:pt x="249237" y="177800"/>
                </a:lnTo>
                <a:lnTo>
                  <a:pt x="255587" y="150813"/>
                </a:lnTo>
                <a:lnTo>
                  <a:pt x="266700" y="122238"/>
                </a:lnTo>
                <a:lnTo>
                  <a:pt x="271462" y="122238"/>
                </a:lnTo>
                <a:lnTo>
                  <a:pt x="277812" y="177800"/>
                </a:lnTo>
                <a:lnTo>
                  <a:pt x="288925" y="177800"/>
                </a:lnTo>
                <a:lnTo>
                  <a:pt x="293688" y="150813"/>
                </a:lnTo>
                <a:lnTo>
                  <a:pt x="304800" y="211138"/>
                </a:lnTo>
                <a:lnTo>
                  <a:pt x="311150" y="211138"/>
                </a:lnTo>
                <a:lnTo>
                  <a:pt x="322262" y="211138"/>
                </a:lnTo>
                <a:lnTo>
                  <a:pt x="327025" y="122238"/>
                </a:lnTo>
                <a:lnTo>
                  <a:pt x="338137" y="211138"/>
                </a:lnTo>
                <a:lnTo>
                  <a:pt x="344487" y="177800"/>
                </a:lnTo>
                <a:lnTo>
                  <a:pt x="355600" y="211138"/>
                </a:lnTo>
                <a:lnTo>
                  <a:pt x="360362" y="211138"/>
                </a:lnTo>
                <a:lnTo>
                  <a:pt x="411162" y="211138"/>
                </a:lnTo>
                <a:lnTo>
                  <a:pt x="415925" y="177800"/>
                </a:lnTo>
                <a:lnTo>
                  <a:pt x="427037" y="211138"/>
                </a:lnTo>
                <a:lnTo>
                  <a:pt x="433387" y="211138"/>
                </a:lnTo>
                <a:lnTo>
                  <a:pt x="444500" y="150813"/>
                </a:lnTo>
                <a:lnTo>
                  <a:pt x="449263" y="150813"/>
                </a:lnTo>
                <a:lnTo>
                  <a:pt x="455612" y="211138"/>
                </a:lnTo>
                <a:lnTo>
                  <a:pt x="466725" y="211138"/>
                </a:lnTo>
                <a:lnTo>
                  <a:pt x="471487" y="61912"/>
                </a:lnTo>
                <a:lnTo>
                  <a:pt x="482600" y="150813"/>
                </a:lnTo>
                <a:lnTo>
                  <a:pt x="488950" y="150813"/>
                </a:lnTo>
                <a:lnTo>
                  <a:pt x="500063" y="211138"/>
                </a:lnTo>
                <a:lnTo>
                  <a:pt x="504825" y="211138"/>
                </a:lnTo>
                <a:lnTo>
                  <a:pt x="515937" y="150813"/>
                </a:lnTo>
                <a:lnTo>
                  <a:pt x="522287" y="211138"/>
                </a:lnTo>
                <a:lnTo>
                  <a:pt x="533400" y="122238"/>
                </a:lnTo>
                <a:lnTo>
                  <a:pt x="538162" y="177800"/>
                </a:lnTo>
                <a:lnTo>
                  <a:pt x="544512" y="211138"/>
                </a:lnTo>
                <a:lnTo>
                  <a:pt x="555625" y="122238"/>
                </a:lnTo>
                <a:lnTo>
                  <a:pt x="560388" y="150813"/>
                </a:lnTo>
                <a:lnTo>
                  <a:pt x="571500" y="177800"/>
                </a:lnTo>
                <a:lnTo>
                  <a:pt x="577850" y="122238"/>
                </a:lnTo>
                <a:lnTo>
                  <a:pt x="588962" y="177800"/>
                </a:lnTo>
                <a:lnTo>
                  <a:pt x="593725" y="88900"/>
                </a:lnTo>
                <a:lnTo>
                  <a:pt x="604837" y="211138"/>
                </a:lnTo>
                <a:lnTo>
                  <a:pt x="611188" y="177800"/>
                </a:lnTo>
                <a:lnTo>
                  <a:pt x="622300" y="177800"/>
                </a:lnTo>
                <a:lnTo>
                  <a:pt x="627062" y="211138"/>
                </a:lnTo>
                <a:lnTo>
                  <a:pt x="633413" y="177800"/>
                </a:lnTo>
                <a:lnTo>
                  <a:pt x="644525" y="211138"/>
                </a:lnTo>
                <a:lnTo>
                  <a:pt x="649287" y="211138"/>
                </a:lnTo>
                <a:lnTo>
                  <a:pt x="660400" y="177800"/>
                </a:lnTo>
                <a:lnTo>
                  <a:pt x="666750" y="211138"/>
                </a:lnTo>
                <a:lnTo>
                  <a:pt x="677862" y="177800"/>
                </a:lnTo>
                <a:lnTo>
                  <a:pt x="682625" y="150813"/>
                </a:lnTo>
                <a:lnTo>
                  <a:pt x="693738" y="150813"/>
                </a:lnTo>
                <a:lnTo>
                  <a:pt x="700087" y="150813"/>
                </a:lnTo>
                <a:lnTo>
                  <a:pt x="711200" y="211138"/>
                </a:lnTo>
                <a:lnTo>
                  <a:pt x="717550" y="177800"/>
                </a:lnTo>
                <a:lnTo>
                  <a:pt x="722312" y="177800"/>
                </a:lnTo>
                <a:lnTo>
                  <a:pt x="733425" y="150813"/>
                </a:lnTo>
                <a:lnTo>
                  <a:pt x="739775" y="177800"/>
                </a:lnTo>
                <a:lnTo>
                  <a:pt x="750887" y="61912"/>
                </a:lnTo>
                <a:lnTo>
                  <a:pt x="755650" y="211138"/>
                </a:lnTo>
                <a:lnTo>
                  <a:pt x="766762" y="122238"/>
                </a:lnTo>
                <a:lnTo>
                  <a:pt x="773112" y="177800"/>
                </a:lnTo>
                <a:lnTo>
                  <a:pt x="784225" y="211138"/>
                </a:lnTo>
                <a:lnTo>
                  <a:pt x="788987" y="177800"/>
                </a:lnTo>
                <a:lnTo>
                  <a:pt x="800100" y="177800"/>
                </a:lnTo>
                <a:lnTo>
                  <a:pt x="806450" y="211138"/>
                </a:lnTo>
                <a:lnTo>
                  <a:pt x="811213" y="177800"/>
                </a:lnTo>
                <a:lnTo>
                  <a:pt x="822325" y="211138"/>
                </a:lnTo>
                <a:lnTo>
                  <a:pt x="828675" y="211138"/>
                </a:lnTo>
                <a:lnTo>
                  <a:pt x="839788" y="122238"/>
                </a:lnTo>
                <a:lnTo>
                  <a:pt x="844550" y="177800"/>
                </a:lnTo>
                <a:lnTo>
                  <a:pt x="855663" y="211138"/>
                </a:lnTo>
                <a:lnTo>
                  <a:pt x="862012" y="88900"/>
                </a:lnTo>
                <a:lnTo>
                  <a:pt x="873125" y="211138"/>
                </a:lnTo>
                <a:lnTo>
                  <a:pt x="877887" y="211138"/>
                </a:lnTo>
                <a:lnTo>
                  <a:pt x="889000" y="150813"/>
                </a:lnTo>
                <a:lnTo>
                  <a:pt x="895350" y="177800"/>
                </a:lnTo>
                <a:lnTo>
                  <a:pt x="900112" y="150813"/>
                </a:lnTo>
                <a:lnTo>
                  <a:pt x="911225" y="0"/>
                </a:lnTo>
                <a:lnTo>
                  <a:pt x="917575" y="122238"/>
                </a:lnTo>
                <a:lnTo>
                  <a:pt x="928688" y="88900"/>
                </a:lnTo>
                <a:lnTo>
                  <a:pt x="933450" y="177800"/>
                </a:lnTo>
                <a:lnTo>
                  <a:pt x="944562" y="211138"/>
                </a:lnTo>
                <a:lnTo>
                  <a:pt x="950912" y="177800"/>
                </a:lnTo>
                <a:lnTo>
                  <a:pt x="962025" y="211138"/>
                </a:lnTo>
                <a:lnTo>
                  <a:pt x="966788" y="211138"/>
                </a:lnTo>
                <a:lnTo>
                  <a:pt x="977900" y="211138"/>
                </a:lnTo>
                <a:lnTo>
                  <a:pt x="984250" y="177800"/>
                </a:lnTo>
                <a:lnTo>
                  <a:pt x="989012" y="150813"/>
                </a:lnTo>
                <a:lnTo>
                  <a:pt x="1000120" y="177800"/>
                </a:lnTo>
                <a:lnTo>
                  <a:pt x="1006480" y="177800"/>
                </a:lnTo>
                <a:lnTo>
                  <a:pt x="1017590" y="211138"/>
                </a:lnTo>
                <a:lnTo>
                  <a:pt x="1022350" y="88900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26117" y="4566551"/>
            <a:ext cx="684530" cy="706755"/>
          </a:xfrm>
          <a:custGeom>
            <a:avLst/>
            <a:gdLst/>
            <a:ahLst/>
            <a:cxnLst/>
            <a:rect l="l" t="t" r="r" b="b"/>
            <a:pathLst>
              <a:path w="684529" h="706754">
                <a:moveTo>
                  <a:pt x="0" y="584200"/>
                </a:moveTo>
                <a:lnTo>
                  <a:pt x="11112" y="673100"/>
                </a:lnTo>
                <a:lnTo>
                  <a:pt x="17462" y="673100"/>
                </a:lnTo>
                <a:lnTo>
                  <a:pt x="28575" y="706438"/>
                </a:lnTo>
                <a:lnTo>
                  <a:pt x="33337" y="584200"/>
                </a:lnTo>
                <a:lnTo>
                  <a:pt x="44450" y="528638"/>
                </a:lnTo>
                <a:lnTo>
                  <a:pt x="50800" y="495300"/>
                </a:lnTo>
                <a:lnTo>
                  <a:pt x="55562" y="617538"/>
                </a:lnTo>
                <a:lnTo>
                  <a:pt x="66675" y="673100"/>
                </a:lnTo>
                <a:lnTo>
                  <a:pt x="73025" y="673100"/>
                </a:lnTo>
                <a:lnTo>
                  <a:pt x="84137" y="673100"/>
                </a:lnTo>
                <a:lnTo>
                  <a:pt x="88900" y="673100"/>
                </a:lnTo>
                <a:lnTo>
                  <a:pt x="100013" y="557213"/>
                </a:lnTo>
                <a:lnTo>
                  <a:pt x="106363" y="646113"/>
                </a:lnTo>
                <a:lnTo>
                  <a:pt x="117475" y="673100"/>
                </a:lnTo>
                <a:lnTo>
                  <a:pt x="122238" y="646113"/>
                </a:lnTo>
                <a:lnTo>
                  <a:pt x="133350" y="706438"/>
                </a:lnTo>
                <a:lnTo>
                  <a:pt x="139700" y="706438"/>
                </a:lnTo>
                <a:lnTo>
                  <a:pt x="144463" y="673100"/>
                </a:lnTo>
                <a:lnTo>
                  <a:pt x="155575" y="673100"/>
                </a:lnTo>
                <a:lnTo>
                  <a:pt x="161925" y="557213"/>
                </a:lnTo>
                <a:lnTo>
                  <a:pt x="173038" y="557213"/>
                </a:lnTo>
                <a:lnTo>
                  <a:pt x="177800" y="706438"/>
                </a:lnTo>
                <a:lnTo>
                  <a:pt x="188913" y="673100"/>
                </a:lnTo>
                <a:lnTo>
                  <a:pt x="195263" y="646113"/>
                </a:lnTo>
                <a:lnTo>
                  <a:pt x="206375" y="584200"/>
                </a:lnTo>
                <a:lnTo>
                  <a:pt x="211138" y="706438"/>
                </a:lnTo>
                <a:lnTo>
                  <a:pt x="222250" y="528638"/>
                </a:lnTo>
                <a:lnTo>
                  <a:pt x="228600" y="468313"/>
                </a:lnTo>
                <a:lnTo>
                  <a:pt x="233363" y="646113"/>
                </a:lnTo>
                <a:lnTo>
                  <a:pt x="244475" y="584200"/>
                </a:lnTo>
                <a:lnTo>
                  <a:pt x="250825" y="439738"/>
                </a:lnTo>
                <a:lnTo>
                  <a:pt x="261938" y="557213"/>
                </a:lnTo>
                <a:lnTo>
                  <a:pt x="266700" y="557213"/>
                </a:lnTo>
                <a:lnTo>
                  <a:pt x="277813" y="468313"/>
                </a:lnTo>
                <a:lnTo>
                  <a:pt x="284163" y="646113"/>
                </a:lnTo>
                <a:lnTo>
                  <a:pt x="295275" y="673100"/>
                </a:lnTo>
                <a:lnTo>
                  <a:pt x="300038" y="557213"/>
                </a:lnTo>
                <a:lnTo>
                  <a:pt x="311150" y="646113"/>
                </a:lnTo>
                <a:lnTo>
                  <a:pt x="317500" y="706438"/>
                </a:lnTo>
                <a:lnTo>
                  <a:pt x="322263" y="706438"/>
                </a:lnTo>
                <a:lnTo>
                  <a:pt x="333375" y="528638"/>
                </a:lnTo>
                <a:lnTo>
                  <a:pt x="339725" y="468313"/>
                </a:lnTo>
                <a:lnTo>
                  <a:pt x="350838" y="557213"/>
                </a:lnTo>
                <a:lnTo>
                  <a:pt x="355600" y="673100"/>
                </a:lnTo>
                <a:lnTo>
                  <a:pt x="366713" y="0"/>
                </a:lnTo>
                <a:lnTo>
                  <a:pt x="373063" y="584200"/>
                </a:lnTo>
                <a:lnTo>
                  <a:pt x="384175" y="706438"/>
                </a:lnTo>
                <a:lnTo>
                  <a:pt x="388938" y="673100"/>
                </a:lnTo>
                <a:lnTo>
                  <a:pt x="400050" y="468313"/>
                </a:lnTo>
                <a:lnTo>
                  <a:pt x="406400" y="323850"/>
                </a:lnTo>
                <a:lnTo>
                  <a:pt x="411163" y="379413"/>
                </a:lnTo>
                <a:lnTo>
                  <a:pt x="422275" y="439738"/>
                </a:lnTo>
                <a:lnTo>
                  <a:pt x="428625" y="557213"/>
                </a:lnTo>
                <a:lnTo>
                  <a:pt x="439738" y="617538"/>
                </a:lnTo>
                <a:lnTo>
                  <a:pt x="444500" y="646113"/>
                </a:lnTo>
                <a:lnTo>
                  <a:pt x="455613" y="233363"/>
                </a:lnTo>
                <a:lnTo>
                  <a:pt x="461963" y="173038"/>
                </a:lnTo>
                <a:lnTo>
                  <a:pt x="473075" y="617538"/>
                </a:lnTo>
                <a:lnTo>
                  <a:pt x="477838" y="233363"/>
                </a:lnTo>
                <a:lnTo>
                  <a:pt x="488950" y="439738"/>
                </a:lnTo>
                <a:lnTo>
                  <a:pt x="495300" y="706438"/>
                </a:lnTo>
                <a:lnTo>
                  <a:pt x="500063" y="117475"/>
                </a:lnTo>
                <a:lnTo>
                  <a:pt x="511175" y="173038"/>
                </a:lnTo>
                <a:lnTo>
                  <a:pt x="517525" y="233363"/>
                </a:lnTo>
                <a:lnTo>
                  <a:pt x="528638" y="206375"/>
                </a:lnTo>
                <a:lnTo>
                  <a:pt x="533400" y="468313"/>
                </a:lnTo>
                <a:lnTo>
                  <a:pt x="544513" y="646113"/>
                </a:lnTo>
                <a:lnTo>
                  <a:pt x="550863" y="706438"/>
                </a:lnTo>
                <a:lnTo>
                  <a:pt x="561975" y="412750"/>
                </a:lnTo>
                <a:lnTo>
                  <a:pt x="566738" y="379413"/>
                </a:lnTo>
                <a:lnTo>
                  <a:pt x="577850" y="617538"/>
                </a:lnTo>
                <a:lnTo>
                  <a:pt x="584200" y="350838"/>
                </a:lnTo>
                <a:lnTo>
                  <a:pt x="588963" y="290513"/>
                </a:lnTo>
                <a:lnTo>
                  <a:pt x="600075" y="617538"/>
                </a:lnTo>
                <a:lnTo>
                  <a:pt x="606425" y="206375"/>
                </a:lnTo>
                <a:lnTo>
                  <a:pt x="617538" y="173038"/>
                </a:lnTo>
                <a:lnTo>
                  <a:pt x="622300" y="290513"/>
                </a:lnTo>
                <a:lnTo>
                  <a:pt x="633413" y="206375"/>
                </a:lnTo>
                <a:lnTo>
                  <a:pt x="639763" y="468313"/>
                </a:lnTo>
                <a:lnTo>
                  <a:pt x="650875" y="0"/>
                </a:lnTo>
                <a:lnTo>
                  <a:pt x="655638" y="323850"/>
                </a:lnTo>
                <a:lnTo>
                  <a:pt x="666751" y="261938"/>
                </a:lnTo>
                <a:lnTo>
                  <a:pt x="673100" y="379413"/>
                </a:lnTo>
                <a:lnTo>
                  <a:pt x="684213" y="617538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854617" y="4431106"/>
            <a:ext cx="871219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10">
                <a:latin typeface="Calibri"/>
                <a:cs typeface="Calibri"/>
              </a:rPr>
              <a:t>GLENN </a:t>
            </a:r>
            <a:r>
              <a:rPr dirty="0" sz="900" spc="-5">
                <a:latin typeface="Calibri"/>
                <a:cs typeface="Calibri"/>
              </a:rPr>
              <a:t>FINCH</a:t>
            </a:r>
            <a:r>
              <a:rPr dirty="0" sz="900" spc="-80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IBM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821779" y="4860239"/>
            <a:ext cx="1028700" cy="346075"/>
          </a:xfrm>
          <a:custGeom>
            <a:avLst/>
            <a:gdLst/>
            <a:ahLst/>
            <a:cxnLst/>
            <a:rect l="l" t="t" r="r" b="b"/>
            <a:pathLst>
              <a:path w="1028700" h="346075">
                <a:moveTo>
                  <a:pt x="0" y="250825"/>
                </a:moveTo>
                <a:lnTo>
                  <a:pt x="6350" y="346075"/>
                </a:lnTo>
                <a:lnTo>
                  <a:pt x="11112" y="273050"/>
                </a:lnTo>
                <a:lnTo>
                  <a:pt x="22225" y="228600"/>
                </a:lnTo>
                <a:lnTo>
                  <a:pt x="28575" y="161925"/>
                </a:lnTo>
                <a:lnTo>
                  <a:pt x="39687" y="295275"/>
                </a:lnTo>
                <a:lnTo>
                  <a:pt x="44450" y="206375"/>
                </a:lnTo>
                <a:lnTo>
                  <a:pt x="55562" y="228600"/>
                </a:lnTo>
                <a:lnTo>
                  <a:pt x="61912" y="346075"/>
                </a:lnTo>
                <a:lnTo>
                  <a:pt x="73025" y="228600"/>
                </a:lnTo>
                <a:lnTo>
                  <a:pt x="77787" y="0"/>
                </a:lnTo>
                <a:lnTo>
                  <a:pt x="88900" y="346075"/>
                </a:lnTo>
                <a:lnTo>
                  <a:pt x="95250" y="295275"/>
                </a:lnTo>
                <a:lnTo>
                  <a:pt x="100012" y="295275"/>
                </a:lnTo>
                <a:lnTo>
                  <a:pt x="111125" y="273050"/>
                </a:lnTo>
                <a:lnTo>
                  <a:pt x="117475" y="295275"/>
                </a:lnTo>
                <a:lnTo>
                  <a:pt x="128588" y="346075"/>
                </a:lnTo>
                <a:lnTo>
                  <a:pt x="133350" y="295275"/>
                </a:lnTo>
                <a:lnTo>
                  <a:pt x="144463" y="228600"/>
                </a:lnTo>
                <a:lnTo>
                  <a:pt x="150812" y="317500"/>
                </a:lnTo>
                <a:lnTo>
                  <a:pt x="161925" y="295275"/>
                </a:lnTo>
                <a:lnTo>
                  <a:pt x="166688" y="346075"/>
                </a:lnTo>
                <a:lnTo>
                  <a:pt x="177800" y="206375"/>
                </a:lnTo>
                <a:lnTo>
                  <a:pt x="184150" y="228600"/>
                </a:lnTo>
                <a:lnTo>
                  <a:pt x="195263" y="206375"/>
                </a:lnTo>
                <a:lnTo>
                  <a:pt x="200025" y="346075"/>
                </a:lnTo>
                <a:lnTo>
                  <a:pt x="206375" y="273050"/>
                </a:lnTo>
                <a:lnTo>
                  <a:pt x="217487" y="161925"/>
                </a:lnTo>
                <a:lnTo>
                  <a:pt x="222250" y="228600"/>
                </a:lnTo>
                <a:lnTo>
                  <a:pt x="233362" y="206375"/>
                </a:lnTo>
                <a:lnTo>
                  <a:pt x="239712" y="295275"/>
                </a:lnTo>
                <a:lnTo>
                  <a:pt x="250825" y="346075"/>
                </a:lnTo>
                <a:lnTo>
                  <a:pt x="255587" y="317500"/>
                </a:lnTo>
                <a:lnTo>
                  <a:pt x="266700" y="273050"/>
                </a:lnTo>
                <a:lnTo>
                  <a:pt x="273050" y="184150"/>
                </a:lnTo>
                <a:lnTo>
                  <a:pt x="284162" y="228600"/>
                </a:lnTo>
                <a:lnTo>
                  <a:pt x="288925" y="317500"/>
                </a:lnTo>
                <a:lnTo>
                  <a:pt x="300037" y="346075"/>
                </a:lnTo>
                <a:lnTo>
                  <a:pt x="306387" y="317500"/>
                </a:lnTo>
                <a:lnTo>
                  <a:pt x="311150" y="117475"/>
                </a:lnTo>
                <a:lnTo>
                  <a:pt x="322262" y="250825"/>
                </a:lnTo>
                <a:lnTo>
                  <a:pt x="328612" y="295275"/>
                </a:lnTo>
                <a:lnTo>
                  <a:pt x="339725" y="228600"/>
                </a:lnTo>
                <a:lnTo>
                  <a:pt x="344487" y="346075"/>
                </a:lnTo>
                <a:lnTo>
                  <a:pt x="355600" y="161925"/>
                </a:lnTo>
                <a:lnTo>
                  <a:pt x="361950" y="184150"/>
                </a:lnTo>
                <a:lnTo>
                  <a:pt x="373062" y="161925"/>
                </a:lnTo>
                <a:lnTo>
                  <a:pt x="377825" y="295275"/>
                </a:lnTo>
                <a:lnTo>
                  <a:pt x="388937" y="44450"/>
                </a:lnTo>
                <a:lnTo>
                  <a:pt x="395288" y="346075"/>
                </a:lnTo>
                <a:lnTo>
                  <a:pt x="400050" y="317500"/>
                </a:lnTo>
                <a:lnTo>
                  <a:pt x="411162" y="88900"/>
                </a:lnTo>
                <a:lnTo>
                  <a:pt x="417513" y="184150"/>
                </a:lnTo>
                <a:lnTo>
                  <a:pt x="428625" y="139700"/>
                </a:lnTo>
                <a:lnTo>
                  <a:pt x="433387" y="273050"/>
                </a:lnTo>
                <a:lnTo>
                  <a:pt x="444500" y="346075"/>
                </a:lnTo>
                <a:lnTo>
                  <a:pt x="450850" y="206375"/>
                </a:lnTo>
                <a:lnTo>
                  <a:pt x="461962" y="273050"/>
                </a:lnTo>
                <a:lnTo>
                  <a:pt x="466725" y="206375"/>
                </a:lnTo>
                <a:lnTo>
                  <a:pt x="477837" y="273050"/>
                </a:lnTo>
                <a:lnTo>
                  <a:pt x="484187" y="250825"/>
                </a:lnTo>
                <a:lnTo>
                  <a:pt x="495300" y="317500"/>
                </a:lnTo>
                <a:lnTo>
                  <a:pt x="500063" y="295275"/>
                </a:lnTo>
                <a:lnTo>
                  <a:pt x="506412" y="250825"/>
                </a:lnTo>
                <a:lnTo>
                  <a:pt x="517525" y="346075"/>
                </a:lnTo>
                <a:lnTo>
                  <a:pt x="522287" y="184150"/>
                </a:lnTo>
                <a:lnTo>
                  <a:pt x="533400" y="250825"/>
                </a:lnTo>
                <a:lnTo>
                  <a:pt x="539750" y="250825"/>
                </a:lnTo>
                <a:lnTo>
                  <a:pt x="550863" y="346075"/>
                </a:lnTo>
                <a:lnTo>
                  <a:pt x="555625" y="346075"/>
                </a:lnTo>
                <a:lnTo>
                  <a:pt x="566737" y="206375"/>
                </a:lnTo>
                <a:lnTo>
                  <a:pt x="573087" y="295275"/>
                </a:lnTo>
                <a:lnTo>
                  <a:pt x="584200" y="317500"/>
                </a:lnTo>
                <a:lnTo>
                  <a:pt x="588962" y="228600"/>
                </a:lnTo>
                <a:lnTo>
                  <a:pt x="600075" y="66675"/>
                </a:lnTo>
                <a:lnTo>
                  <a:pt x="606425" y="295275"/>
                </a:lnTo>
                <a:lnTo>
                  <a:pt x="611188" y="228600"/>
                </a:lnTo>
                <a:lnTo>
                  <a:pt x="622300" y="317500"/>
                </a:lnTo>
                <a:lnTo>
                  <a:pt x="628650" y="250825"/>
                </a:lnTo>
                <a:lnTo>
                  <a:pt x="639762" y="250825"/>
                </a:lnTo>
                <a:lnTo>
                  <a:pt x="644525" y="273050"/>
                </a:lnTo>
                <a:lnTo>
                  <a:pt x="655637" y="346075"/>
                </a:lnTo>
                <a:lnTo>
                  <a:pt x="661988" y="228600"/>
                </a:lnTo>
                <a:lnTo>
                  <a:pt x="673100" y="346075"/>
                </a:lnTo>
                <a:lnTo>
                  <a:pt x="677862" y="346075"/>
                </a:lnTo>
                <a:lnTo>
                  <a:pt x="688975" y="273050"/>
                </a:lnTo>
                <a:lnTo>
                  <a:pt x="695325" y="295275"/>
                </a:lnTo>
                <a:lnTo>
                  <a:pt x="700087" y="317500"/>
                </a:lnTo>
                <a:lnTo>
                  <a:pt x="711200" y="295275"/>
                </a:lnTo>
                <a:lnTo>
                  <a:pt x="717550" y="250825"/>
                </a:lnTo>
                <a:lnTo>
                  <a:pt x="728662" y="346075"/>
                </a:lnTo>
                <a:lnTo>
                  <a:pt x="733425" y="273050"/>
                </a:lnTo>
                <a:lnTo>
                  <a:pt x="744538" y="295275"/>
                </a:lnTo>
                <a:lnTo>
                  <a:pt x="750887" y="346075"/>
                </a:lnTo>
                <a:lnTo>
                  <a:pt x="762000" y="346075"/>
                </a:lnTo>
                <a:lnTo>
                  <a:pt x="766762" y="228600"/>
                </a:lnTo>
                <a:lnTo>
                  <a:pt x="777875" y="250825"/>
                </a:lnTo>
                <a:lnTo>
                  <a:pt x="784225" y="250825"/>
                </a:lnTo>
                <a:lnTo>
                  <a:pt x="795338" y="273050"/>
                </a:lnTo>
                <a:lnTo>
                  <a:pt x="800100" y="295275"/>
                </a:lnTo>
                <a:lnTo>
                  <a:pt x="806450" y="346075"/>
                </a:lnTo>
                <a:lnTo>
                  <a:pt x="817562" y="295275"/>
                </a:lnTo>
                <a:lnTo>
                  <a:pt x="822325" y="228600"/>
                </a:lnTo>
                <a:lnTo>
                  <a:pt x="833437" y="206375"/>
                </a:lnTo>
                <a:lnTo>
                  <a:pt x="839788" y="139700"/>
                </a:lnTo>
                <a:lnTo>
                  <a:pt x="850900" y="228600"/>
                </a:lnTo>
                <a:lnTo>
                  <a:pt x="855663" y="250825"/>
                </a:lnTo>
                <a:lnTo>
                  <a:pt x="866775" y="346075"/>
                </a:lnTo>
                <a:lnTo>
                  <a:pt x="873125" y="317500"/>
                </a:lnTo>
                <a:lnTo>
                  <a:pt x="884238" y="250825"/>
                </a:lnTo>
                <a:lnTo>
                  <a:pt x="889000" y="317500"/>
                </a:lnTo>
                <a:lnTo>
                  <a:pt x="900112" y="273050"/>
                </a:lnTo>
                <a:lnTo>
                  <a:pt x="906462" y="295275"/>
                </a:lnTo>
                <a:lnTo>
                  <a:pt x="911225" y="346075"/>
                </a:lnTo>
                <a:lnTo>
                  <a:pt x="922338" y="250825"/>
                </a:lnTo>
                <a:lnTo>
                  <a:pt x="928688" y="250825"/>
                </a:lnTo>
                <a:lnTo>
                  <a:pt x="939800" y="228600"/>
                </a:lnTo>
                <a:lnTo>
                  <a:pt x="944562" y="139700"/>
                </a:lnTo>
                <a:lnTo>
                  <a:pt x="955675" y="250825"/>
                </a:lnTo>
                <a:lnTo>
                  <a:pt x="962025" y="273050"/>
                </a:lnTo>
                <a:lnTo>
                  <a:pt x="973137" y="317500"/>
                </a:lnTo>
                <a:lnTo>
                  <a:pt x="979487" y="250825"/>
                </a:lnTo>
                <a:lnTo>
                  <a:pt x="990600" y="317500"/>
                </a:lnTo>
                <a:lnTo>
                  <a:pt x="995363" y="317500"/>
                </a:lnTo>
                <a:lnTo>
                  <a:pt x="1006480" y="228600"/>
                </a:lnTo>
                <a:lnTo>
                  <a:pt x="1012830" y="346075"/>
                </a:lnTo>
                <a:lnTo>
                  <a:pt x="1017590" y="250825"/>
                </a:lnTo>
                <a:lnTo>
                  <a:pt x="1028700" y="317500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850479" y="4499876"/>
            <a:ext cx="684530" cy="706755"/>
          </a:xfrm>
          <a:custGeom>
            <a:avLst/>
            <a:gdLst/>
            <a:ahLst/>
            <a:cxnLst/>
            <a:rect l="l" t="t" r="r" b="b"/>
            <a:pathLst>
              <a:path w="684529" h="706754">
                <a:moveTo>
                  <a:pt x="0" y="677863"/>
                </a:moveTo>
                <a:lnTo>
                  <a:pt x="6349" y="633413"/>
                </a:lnTo>
                <a:lnTo>
                  <a:pt x="17462" y="522288"/>
                </a:lnTo>
                <a:lnTo>
                  <a:pt x="22225" y="633413"/>
                </a:lnTo>
                <a:lnTo>
                  <a:pt x="33337" y="677863"/>
                </a:lnTo>
                <a:lnTo>
                  <a:pt x="39687" y="706438"/>
                </a:lnTo>
                <a:lnTo>
                  <a:pt x="50800" y="706438"/>
                </a:lnTo>
                <a:lnTo>
                  <a:pt x="55562" y="588963"/>
                </a:lnTo>
                <a:lnTo>
                  <a:pt x="66674" y="706438"/>
                </a:lnTo>
                <a:lnTo>
                  <a:pt x="73024" y="449263"/>
                </a:lnTo>
                <a:lnTo>
                  <a:pt x="77787" y="677863"/>
                </a:lnTo>
                <a:lnTo>
                  <a:pt x="88899" y="706438"/>
                </a:lnTo>
                <a:lnTo>
                  <a:pt x="95249" y="655638"/>
                </a:lnTo>
                <a:lnTo>
                  <a:pt x="106362" y="655638"/>
                </a:lnTo>
                <a:lnTo>
                  <a:pt x="111125" y="633413"/>
                </a:lnTo>
                <a:lnTo>
                  <a:pt x="122237" y="706438"/>
                </a:lnTo>
                <a:lnTo>
                  <a:pt x="128587" y="633413"/>
                </a:lnTo>
                <a:lnTo>
                  <a:pt x="139700" y="677863"/>
                </a:lnTo>
                <a:lnTo>
                  <a:pt x="144462" y="677863"/>
                </a:lnTo>
                <a:lnTo>
                  <a:pt x="155575" y="706438"/>
                </a:lnTo>
                <a:lnTo>
                  <a:pt x="161925" y="655638"/>
                </a:lnTo>
                <a:lnTo>
                  <a:pt x="173037" y="611188"/>
                </a:lnTo>
                <a:lnTo>
                  <a:pt x="177800" y="677863"/>
                </a:lnTo>
                <a:lnTo>
                  <a:pt x="184150" y="706438"/>
                </a:lnTo>
                <a:lnTo>
                  <a:pt x="195262" y="655638"/>
                </a:lnTo>
                <a:lnTo>
                  <a:pt x="200025" y="677863"/>
                </a:lnTo>
                <a:lnTo>
                  <a:pt x="211137" y="655638"/>
                </a:lnTo>
                <a:lnTo>
                  <a:pt x="217487" y="655638"/>
                </a:lnTo>
                <a:lnTo>
                  <a:pt x="228600" y="633413"/>
                </a:lnTo>
                <a:lnTo>
                  <a:pt x="233362" y="633413"/>
                </a:lnTo>
                <a:lnTo>
                  <a:pt x="244475" y="677863"/>
                </a:lnTo>
                <a:lnTo>
                  <a:pt x="250825" y="477838"/>
                </a:lnTo>
                <a:lnTo>
                  <a:pt x="261937" y="655638"/>
                </a:lnTo>
                <a:lnTo>
                  <a:pt x="266700" y="588963"/>
                </a:lnTo>
                <a:lnTo>
                  <a:pt x="277812" y="677863"/>
                </a:lnTo>
                <a:lnTo>
                  <a:pt x="284162" y="611188"/>
                </a:lnTo>
                <a:lnTo>
                  <a:pt x="288925" y="633413"/>
                </a:lnTo>
                <a:lnTo>
                  <a:pt x="300037" y="633413"/>
                </a:lnTo>
                <a:lnTo>
                  <a:pt x="306387" y="633413"/>
                </a:lnTo>
                <a:lnTo>
                  <a:pt x="317500" y="566738"/>
                </a:lnTo>
                <a:lnTo>
                  <a:pt x="322262" y="611188"/>
                </a:lnTo>
                <a:lnTo>
                  <a:pt x="333375" y="655638"/>
                </a:lnTo>
                <a:lnTo>
                  <a:pt x="339725" y="706438"/>
                </a:lnTo>
                <a:lnTo>
                  <a:pt x="350837" y="633413"/>
                </a:lnTo>
                <a:lnTo>
                  <a:pt x="355600" y="544513"/>
                </a:lnTo>
                <a:lnTo>
                  <a:pt x="366712" y="655638"/>
                </a:lnTo>
                <a:lnTo>
                  <a:pt x="373062" y="633413"/>
                </a:lnTo>
                <a:lnTo>
                  <a:pt x="377825" y="655638"/>
                </a:lnTo>
                <a:lnTo>
                  <a:pt x="388937" y="611188"/>
                </a:lnTo>
                <a:lnTo>
                  <a:pt x="395287" y="677863"/>
                </a:lnTo>
                <a:lnTo>
                  <a:pt x="406400" y="566738"/>
                </a:lnTo>
                <a:lnTo>
                  <a:pt x="411162" y="677863"/>
                </a:lnTo>
                <a:lnTo>
                  <a:pt x="422275" y="522288"/>
                </a:lnTo>
                <a:lnTo>
                  <a:pt x="428625" y="677863"/>
                </a:lnTo>
                <a:lnTo>
                  <a:pt x="439737" y="677863"/>
                </a:lnTo>
                <a:lnTo>
                  <a:pt x="444500" y="706438"/>
                </a:lnTo>
                <a:lnTo>
                  <a:pt x="455612" y="655638"/>
                </a:lnTo>
                <a:lnTo>
                  <a:pt x="461962" y="633413"/>
                </a:lnTo>
                <a:lnTo>
                  <a:pt x="473075" y="633413"/>
                </a:lnTo>
                <a:lnTo>
                  <a:pt x="477837" y="633413"/>
                </a:lnTo>
                <a:lnTo>
                  <a:pt x="484187" y="706438"/>
                </a:lnTo>
                <a:lnTo>
                  <a:pt x="495300" y="111125"/>
                </a:lnTo>
                <a:lnTo>
                  <a:pt x="500062" y="477838"/>
                </a:lnTo>
                <a:lnTo>
                  <a:pt x="511175" y="477838"/>
                </a:lnTo>
                <a:lnTo>
                  <a:pt x="517525" y="544513"/>
                </a:lnTo>
                <a:lnTo>
                  <a:pt x="528637" y="133350"/>
                </a:lnTo>
                <a:lnTo>
                  <a:pt x="533400" y="133350"/>
                </a:lnTo>
                <a:lnTo>
                  <a:pt x="544512" y="44450"/>
                </a:lnTo>
                <a:lnTo>
                  <a:pt x="550862" y="271463"/>
                </a:lnTo>
                <a:lnTo>
                  <a:pt x="561975" y="427038"/>
                </a:lnTo>
                <a:lnTo>
                  <a:pt x="566737" y="588963"/>
                </a:lnTo>
                <a:lnTo>
                  <a:pt x="577850" y="522288"/>
                </a:lnTo>
                <a:lnTo>
                  <a:pt x="584200" y="449263"/>
                </a:lnTo>
                <a:lnTo>
                  <a:pt x="588962" y="315913"/>
                </a:lnTo>
                <a:lnTo>
                  <a:pt x="600075" y="315913"/>
                </a:lnTo>
                <a:lnTo>
                  <a:pt x="606425" y="22225"/>
                </a:lnTo>
                <a:lnTo>
                  <a:pt x="617537" y="66675"/>
                </a:lnTo>
                <a:lnTo>
                  <a:pt x="622300" y="544513"/>
                </a:lnTo>
                <a:lnTo>
                  <a:pt x="633412" y="382588"/>
                </a:lnTo>
                <a:lnTo>
                  <a:pt x="639762" y="0"/>
                </a:lnTo>
                <a:lnTo>
                  <a:pt x="650875" y="177800"/>
                </a:lnTo>
                <a:lnTo>
                  <a:pt x="655637" y="200025"/>
                </a:lnTo>
                <a:lnTo>
                  <a:pt x="666749" y="0"/>
                </a:lnTo>
                <a:lnTo>
                  <a:pt x="673099" y="338138"/>
                </a:lnTo>
                <a:lnTo>
                  <a:pt x="684212" y="360363"/>
                </a:lnTo>
              </a:path>
            </a:pathLst>
          </a:custGeom>
          <a:ln w="4233">
            <a:solidFill>
              <a:srgbClr val="455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907504" y="4362843"/>
            <a:ext cx="167386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latin typeface="Calibri"/>
                <a:cs typeface="Calibri"/>
              </a:rPr>
              <a:t>STRATEGIE ENTREPRISE</a:t>
            </a:r>
            <a:r>
              <a:rPr dirty="0" sz="900" spc="-100">
                <a:latin typeface="Calibri"/>
                <a:cs typeface="Calibri"/>
              </a:rPr>
              <a:t> </a:t>
            </a:r>
            <a:r>
              <a:rPr dirty="0" sz="900" spc="-5">
                <a:latin typeface="Calibri"/>
                <a:cs typeface="Calibri"/>
              </a:rPr>
              <a:t>RENTABILIT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86675" y="838200"/>
            <a:ext cx="1133475" cy="1133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11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810537" y="4744720"/>
            <a:ext cx="5448300" cy="9347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04569" marR="5080" indent="-992505">
              <a:lnSpc>
                <a:spcPct val="100000"/>
              </a:lnSpc>
            </a:pPr>
            <a:r>
              <a:rPr dirty="0" sz="3000" spc="-5" b="1">
                <a:solidFill>
                  <a:srgbClr val="006633"/>
                </a:solidFill>
                <a:latin typeface="Calibri"/>
                <a:cs typeface="Calibri"/>
              </a:rPr>
              <a:t>our analytic solution is </a:t>
            </a:r>
            <a:r>
              <a:rPr dirty="0" sz="3000" b="1">
                <a:solidFill>
                  <a:srgbClr val="006633"/>
                </a:solidFill>
                <a:latin typeface="Calibri"/>
                <a:cs typeface="Calibri"/>
              </a:rPr>
              <a:t>300x </a:t>
            </a:r>
            <a:r>
              <a:rPr dirty="0" sz="3000" spc="-5" b="1">
                <a:solidFill>
                  <a:srgbClr val="006633"/>
                </a:solidFill>
                <a:latin typeface="Calibri"/>
                <a:cs typeface="Calibri"/>
              </a:rPr>
              <a:t>faster  than numerical</a:t>
            </a:r>
            <a:r>
              <a:rPr dirty="0" sz="3000" spc="-65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3000" spc="-5" b="1">
                <a:solidFill>
                  <a:srgbClr val="006633"/>
                </a:solidFill>
                <a:latin typeface="Calibri"/>
                <a:cs typeface="Calibri"/>
              </a:rPr>
              <a:t>solver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3362" y="1565808"/>
            <a:ext cx="8950637" cy="2743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2590800"/>
            <a:ext cx="685800" cy="257175"/>
          </a:xfrm>
          <a:custGeom>
            <a:avLst/>
            <a:gdLst/>
            <a:ahLst/>
            <a:cxnLst/>
            <a:rect l="l" t="t" r="r" b="b"/>
            <a:pathLst>
              <a:path w="685800" h="257175">
                <a:moveTo>
                  <a:pt x="0" y="257175"/>
                </a:moveTo>
                <a:lnTo>
                  <a:pt x="685800" y="257175"/>
                </a:lnTo>
                <a:lnTo>
                  <a:pt x="685800" y="0"/>
                </a:lnTo>
                <a:lnTo>
                  <a:pt x="0" y="0"/>
                </a:lnTo>
                <a:lnTo>
                  <a:pt x="0" y="257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2590800"/>
            <a:ext cx="685800" cy="257175"/>
          </a:xfrm>
          <a:custGeom>
            <a:avLst/>
            <a:gdLst/>
            <a:ahLst/>
            <a:cxnLst/>
            <a:rect l="l" t="t" r="r" b="b"/>
            <a:pathLst>
              <a:path w="685800" h="257175">
                <a:moveTo>
                  <a:pt x="0" y="0"/>
                </a:moveTo>
                <a:lnTo>
                  <a:pt x="685800" y="0"/>
                </a:lnTo>
                <a:lnTo>
                  <a:pt x="685800" y="257175"/>
                </a:lnTo>
                <a:lnTo>
                  <a:pt x="0" y="257175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0505">
              <a:lnSpc>
                <a:spcPct val="100000"/>
              </a:lnSpc>
            </a:pPr>
            <a:r>
              <a:rPr dirty="0"/>
              <a:t>E</a:t>
            </a:r>
            <a:r>
              <a:rPr dirty="0" spc="-5"/>
              <a:t>xpe</a:t>
            </a:r>
            <a:r>
              <a:rPr dirty="0" spc="-10"/>
              <a:t>r</a:t>
            </a:r>
            <a:r>
              <a:rPr dirty="0" spc="5"/>
              <a:t>i</a:t>
            </a:r>
            <a:r>
              <a:rPr dirty="0" spc="-5"/>
              <a:t>men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11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50975" y="4820920"/>
            <a:ext cx="6240780" cy="477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5" b="1">
                <a:solidFill>
                  <a:srgbClr val="006633"/>
                </a:solidFill>
                <a:latin typeface="Calibri"/>
                <a:cs typeface="Calibri"/>
              </a:rPr>
              <a:t>LB/UB are </a:t>
            </a:r>
            <a:r>
              <a:rPr dirty="0" sz="3000" b="1">
                <a:solidFill>
                  <a:srgbClr val="006633"/>
                </a:solidFill>
                <a:latin typeface="Calibri"/>
                <a:cs typeface="Calibri"/>
              </a:rPr>
              <a:t>20% </a:t>
            </a:r>
            <a:r>
              <a:rPr dirty="0" sz="3000" spc="-5" b="1">
                <a:solidFill>
                  <a:srgbClr val="006633"/>
                </a:solidFill>
                <a:latin typeface="Calibri"/>
                <a:cs typeface="Calibri"/>
              </a:rPr>
              <a:t>tighter than </a:t>
            </a:r>
            <a:r>
              <a:rPr dirty="0" sz="3000" spc="-10" b="1">
                <a:solidFill>
                  <a:srgbClr val="006633"/>
                </a:solidFill>
                <a:latin typeface="Calibri"/>
                <a:cs typeface="Calibri"/>
              </a:rPr>
              <a:t>state-of-art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725" y="1423987"/>
            <a:ext cx="8855075" cy="2981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293" y="2395537"/>
            <a:ext cx="619125" cy="257175"/>
          </a:xfrm>
          <a:custGeom>
            <a:avLst/>
            <a:gdLst/>
            <a:ahLst/>
            <a:cxnLst/>
            <a:rect l="l" t="t" r="r" b="b"/>
            <a:pathLst>
              <a:path w="619125" h="257175">
                <a:moveTo>
                  <a:pt x="0" y="257175"/>
                </a:moveTo>
                <a:lnTo>
                  <a:pt x="619125" y="257175"/>
                </a:lnTo>
                <a:lnTo>
                  <a:pt x="619125" y="0"/>
                </a:lnTo>
                <a:lnTo>
                  <a:pt x="0" y="0"/>
                </a:lnTo>
                <a:lnTo>
                  <a:pt x="0" y="257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293" y="2395537"/>
            <a:ext cx="619125" cy="257175"/>
          </a:xfrm>
          <a:custGeom>
            <a:avLst/>
            <a:gdLst/>
            <a:ahLst/>
            <a:cxnLst/>
            <a:rect l="l" t="t" r="r" b="b"/>
            <a:pathLst>
              <a:path w="619125" h="257175">
                <a:moveTo>
                  <a:pt x="0" y="0"/>
                </a:moveTo>
                <a:lnTo>
                  <a:pt x="619125" y="0"/>
                </a:lnTo>
                <a:lnTo>
                  <a:pt x="619125" y="257175"/>
                </a:lnTo>
                <a:lnTo>
                  <a:pt x="0" y="25717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9275" y="2790825"/>
            <a:ext cx="619125" cy="257175"/>
          </a:xfrm>
          <a:custGeom>
            <a:avLst/>
            <a:gdLst/>
            <a:ahLst/>
            <a:cxnLst/>
            <a:rect l="l" t="t" r="r" b="b"/>
            <a:pathLst>
              <a:path w="619125" h="257175">
                <a:moveTo>
                  <a:pt x="0" y="257175"/>
                </a:moveTo>
                <a:lnTo>
                  <a:pt x="619125" y="257175"/>
                </a:lnTo>
                <a:lnTo>
                  <a:pt x="619125" y="0"/>
                </a:lnTo>
                <a:lnTo>
                  <a:pt x="0" y="0"/>
                </a:lnTo>
                <a:lnTo>
                  <a:pt x="0" y="257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9275" y="2790825"/>
            <a:ext cx="619125" cy="257175"/>
          </a:xfrm>
          <a:custGeom>
            <a:avLst/>
            <a:gdLst/>
            <a:ahLst/>
            <a:cxnLst/>
            <a:rect l="l" t="t" r="r" b="b"/>
            <a:pathLst>
              <a:path w="619125" h="257175">
                <a:moveTo>
                  <a:pt x="0" y="0"/>
                </a:moveTo>
                <a:lnTo>
                  <a:pt x="619125" y="0"/>
                </a:lnTo>
                <a:lnTo>
                  <a:pt x="619125" y="257175"/>
                </a:lnTo>
                <a:lnTo>
                  <a:pt x="0" y="25717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0505">
              <a:lnSpc>
                <a:spcPct val="100000"/>
              </a:lnSpc>
            </a:pPr>
            <a:r>
              <a:rPr dirty="0"/>
              <a:t>E</a:t>
            </a:r>
            <a:r>
              <a:rPr dirty="0" spc="-5"/>
              <a:t>xpe</a:t>
            </a:r>
            <a:r>
              <a:rPr dirty="0" spc="-10"/>
              <a:t>r</a:t>
            </a:r>
            <a:r>
              <a:rPr dirty="0" spc="5"/>
              <a:t>i</a:t>
            </a:r>
            <a:r>
              <a:rPr dirty="0" spc="-5"/>
              <a:t>men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11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30974" y="968565"/>
            <a:ext cx="5168900" cy="932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50000"/>
              </a:lnSpc>
            </a:pPr>
            <a:r>
              <a:rPr dirty="0" sz="2000" spc="-5">
                <a:latin typeface="Calibri"/>
                <a:cs typeface="Calibri"/>
              </a:rPr>
              <a:t>(10-20%) </a:t>
            </a:r>
            <a:r>
              <a:rPr dirty="0" sz="2000" spc="-10">
                <a:latin typeface="Calibri"/>
                <a:cs typeface="Calibri"/>
              </a:rPr>
              <a:t>improvement </a:t>
            </a:r>
            <a:r>
              <a:rPr dirty="0" sz="2000">
                <a:latin typeface="Calibri"/>
                <a:cs typeface="Calibri"/>
              </a:rPr>
              <a:t>in </a:t>
            </a:r>
            <a:r>
              <a:rPr dirty="0" sz="2000" spc="-10">
                <a:latin typeface="Calibri"/>
                <a:cs typeface="Calibri"/>
              </a:rPr>
              <a:t>distance </a:t>
            </a:r>
            <a:r>
              <a:rPr dirty="0" sz="2000" spc="-5">
                <a:latin typeface="Calibri"/>
                <a:cs typeface="Calibri"/>
              </a:rPr>
              <a:t>estimation  significantly reduces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search </a:t>
            </a:r>
            <a:r>
              <a:rPr dirty="0" sz="2000">
                <a:latin typeface="Calibri"/>
                <a:cs typeface="Calibri"/>
              </a:rPr>
              <a:t>space </a:t>
            </a:r>
            <a:r>
              <a:rPr dirty="0" sz="2000" spc="-15">
                <a:latin typeface="Calibri"/>
                <a:cs typeface="Calibri"/>
              </a:rPr>
              <a:t>for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k-NN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14675" y="2057400"/>
            <a:ext cx="5419725" cy="3914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9063" y="4044950"/>
            <a:ext cx="3693160" cy="1616075"/>
          </a:xfrm>
          <a:custGeom>
            <a:avLst/>
            <a:gdLst/>
            <a:ahLst/>
            <a:cxnLst/>
            <a:rect l="l" t="t" r="r" b="b"/>
            <a:pathLst>
              <a:path w="3693160" h="1616075">
                <a:moveTo>
                  <a:pt x="2570682" y="0"/>
                </a:moveTo>
                <a:lnTo>
                  <a:pt x="269349" y="0"/>
                </a:lnTo>
                <a:lnTo>
                  <a:pt x="220934" y="4339"/>
                </a:lnTo>
                <a:lnTo>
                  <a:pt x="175365" y="16852"/>
                </a:lnTo>
                <a:lnTo>
                  <a:pt x="133403" y="36775"/>
                </a:lnTo>
                <a:lnTo>
                  <a:pt x="95811" y="63350"/>
                </a:lnTo>
                <a:lnTo>
                  <a:pt x="63347" y="95814"/>
                </a:lnTo>
                <a:lnTo>
                  <a:pt x="36774" y="133408"/>
                </a:lnTo>
                <a:lnTo>
                  <a:pt x="16851" y="175369"/>
                </a:lnTo>
                <a:lnTo>
                  <a:pt x="4339" y="220938"/>
                </a:lnTo>
                <a:lnTo>
                  <a:pt x="0" y="269354"/>
                </a:lnTo>
                <a:lnTo>
                  <a:pt x="1" y="1346733"/>
                </a:lnTo>
                <a:lnTo>
                  <a:pt x="4339" y="1395136"/>
                </a:lnTo>
                <a:lnTo>
                  <a:pt x="16851" y="1440705"/>
                </a:lnTo>
                <a:lnTo>
                  <a:pt x="36774" y="1482666"/>
                </a:lnTo>
                <a:lnTo>
                  <a:pt x="63347" y="1520260"/>
                </a:lnTo>
                <a:lnTo>
                  <a:pt x="95811" y="1552724"/>
                </a:lnTo>
                <a:lnTo>
                  <a:pt x="133403" y="1579299"/>
                </a:lnTo>
                <a:lnTo>
                  <a:pt x="175365" y="1599222"/>
                </a:lnTo>
                <a:lnTo>
                  <a:pt x="220934" y="1611735"/>
                </a:lnTo>
                <a:lnTo>
                  <a:pt x="269349" y="1616075"/>
                </a:lnTo>
                <a:lnTo>
                  <a:pt x="2570682" y="1616075"/>
                </a:lnTo>
                <a:lnTo>
                  <a:pt x="2619101" y="1611735"/>
                </a:lnTo>
                <a:lnTo>
                  <a:pt x="2664672" y="1599222"/>
                </a:lnTo>
                <a:lnTo>
                  <a:pt x="2706634" y="1579299"/>
                </a:lnTo>
                <a:lnTo>
                  <a:pt x="2744227" y="1552724"/>
                </a:lnTo>
                <a:lnTo>
                  <a:pt x="2776690" y="1520260"/>
                </a:lnTo>
                <a:lnTo>
                  <a:pt x="2803263" y="1482666"/>
                </a:lnTo>
                <a:lnTo>
                  <a:pt x="2823186" y="1440705"/>
                </a:lnTo>
                <a:lnTo>
                  <a:pt x="2835697" y="1395136"/>
                </a:lnTo>
                <a:lnTo>
                  <a:pt x="2840035" y="1346733"/>
                </a:lnTo>
                <a:lnTo>
                  <a:pt x="3692587" y="1209662"/>
                </a:lnTo>
                <a:lnTo>
                  <a:pt x="2840036" y="942708"/>
                </a:lnTo>
                <a:lnTo>
                  <a:pt x="2840036" y="269354"/>
                </a:lnTo>
                <a:lnTo>
                  <a:pt x="2835697" y="220938"/>
                </a:lnTo>
                <a:lnTo>
                  <a:pt x="2823186" y="175369"/>
                </a:lnTo>
                <a:lnTo>
                  <a:pt x="2803263" y="133408"/>
                </a:lnTo>
                <a:lnTo>
                  <a:pt x="2776690" y="95814"/>
                </a:lnTo>
                <a:lnTo>
                  <a:pt x="2744227" y="63350"/>
                </a:lnTo>
                <a:lnTo>
                  <a:pt x="2706634" y="36775"/>
                </a:lnTo>
                <a:lnTo>
                  <a:pt x="2664672" y="16852"/>
                </a:lnTo>
                <a:lnTo>
                  <a:pt x="2619101" y="4339"/>
                </a:lnTo>
                <a:lnTo>
                  <a:pt x="2570682" y="0"/>
                </a:lnTo>
                <a:close/>
              </a:path>
              <a:path w="3693160" h="1616075">
                <a:moveTo>
                  <a:pt x="2840115" y="1346720"/>
                </a:move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9063" y="4044950"/>
            <a:ext cx="3693160" cy="1616075"/>
          </a:xfrm>
          <a:custGeom>
            <a:avLst/>
            <a:gdLst/>
            <a:ahLst/>
            <a:cxnLst/>
            <a:rect l="l" t="t" r="r" b="b"/>
            <a:pathLst>
              <a:path w="3693160" h="1616075">
                <a:moveTo>
                  <a:pt x="0" y="269350"/>
                </a:moveTo>
                <a:lnTo>
                  <a:pt x="4339" y="220934"/>
                </a:lnTo>
                <a:lnTo>
                  <a:pt x="16851" y="175365"/>
                </a:lnTo>
                <a:lnTo>
                  <a:pt x="36774" y="133403"/>
                </a:lnTo>
                <a:lnTo>
                  <a:pt x="63347" y="95811"/>
                </a:lnTo>
                <a:lnTo>
                  <a:pt x="95811" y="63347"/>
                </a:lnTo>
                <a:lnTo>
                  <a:pt x="133403" y="36774"/>
                </a:lnTo>
                <a:lnTo>
                  <a:pt x="175365" y="16851"/>
                </a:lnTo>
                <a:lnTo>
                  <a:pt x="220934" y="4339"/>
                </a:lnTo>
                <a:lnTo>
                  <a:pt x="269350" y="0"/>
                </a:lnTo>
                <a:lnTo>
                  <a:pt x="1656690" y="0"/>
                </a:lnTo>
                <a:lnTo>
                  <a:pt x="2366701" y="0"/>
                </a:lnTo>
                <a:lnTo>
                  <a:pt x="2570691" y="0"/>
                </a:lnTo>
                <a:lnTo>
                  <a:pt x="2619105" y="4339"/>
                </a:lnTo>
                <a:lnTo>
                  <a:pt x="2664673" y="16851"/>
                </a:lnTo>
                <a:lnTo>
                  <a:pt x="2706634" y="36774"/>
                </a:lnTo>
                <a:lnTo>
                  <a:pt x="2744227" y="63347"/>
                </a:lnTo>
                <a:lnTo>
                  <a:pt x="2776691" y="95811"/>
                </a:lnTo>
                <a:lnTo>
                  <a:pt x="2803265" y="133403"/>
                </a:lnTo>
                <a:lnTo>
                  <a:pt x="2823189" y="175365"/>
                </a:lnTo>
                <a:lnTo>
                  <a:pt x="2835701" y="220934"/>
                </a:lnTo>
                <a:lnTo>
                  <a:pt x="2840041" y="269350"/>
                </a:lnTo>
                <a:lnTo>
                  <a:pt x="2840041" y="942711"/>
                </a:lnTo>
                <a:lnTo>
                  <a:pt x="3692592" y="1209660"/>
                </a:lnTo>
                <a:lnTo>
                  <a:pt x="2840041" y="1346730"/>
                </a:lnTo>
                <a:lnTo>
                  <a:pt x="2835701" y="1395137"/>
                </a:lnTo>
                <a:lnTo>
                  <a:pt x="2823189" y="1440707"/>
                </a:lnTo>
                <a:lnTo>
                  <a:pt x="2803265" y="1482670"/>
                </a:lnTo>
                <a:lnTo>
                  <a:pt x="2776691" y="1520264"/>
                </a:lnTo>
                <a:lnTo>
                  <a:pt x="2744227" y="1552729"/>
                </a:lnTo>
                <a:lnTo>
                  <a:pt x="2706634" y="1579304"/>
                </a:lnTo>
                <a:lnTo>
                  <a:pt x="2664673" y="1599228"/>
                </a:lnTo>
                <a:lnTo>
                  <a:pt x="2619105" y="1611741"/>
                </a:lnTo>
                <a:lnTo>
                  <a:pt x="2570691" y="1616080"/>
                </a:lnTo>
                <a:lnTo>
                  <a:pt x="2366701" y="1616080"/>
                </a:lnTo>
                <a:lnTo>
                  <a:pt x="1656690" y="1616080"/>
                </a:lnTo>
                <a:lnTo>
                  <a:pt x="269350" y="1616080"/>
                </a:lnTo>
                <a:lnTo>
                  <a:pt x="220934" y="1611741"/>
                </a:lnTo>
                <a:lnTo>
                  <a:pt x="175365" y="1599228"/>
                </a:lnTo>
                <a:lnTo>
                  <a:pt x="133403" y="1579304"/>
                </a:lnTo>
                <a:lnTo>
                  <a:pt x="95811" y="1552729"/>
                </a:lnTo>
                <a:lnTo>
                  <a:pt x="63347" y="1520264"/>
                </a:lnTo>
                <a:lnTo>
                  <a:pt x="36774" y="1482670"/>
                </a:lnTo>
                <a:lnTo>
                  <a:pt x="16851" y="1440707"/>
                </a:lnTo>
                <a:lnTo>
                  <a:pt x="4339" y="1395137"/>
                </a:lnTo>
                <a:lnTo>
                  <a:pt x="0" y="1346720"/>
                </a:lnTo>
                <a:lnTo>
                  <a:pt x="0" y="942711"/>
                </a:lnTo>
                <a:lnTo>
                  <a:pt x="0" y="26935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6693" y="4161116"/>
            <a:ext cx="2502535" cy="828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75">
                <a:solidFill>
                  <a:srgbClr val="006633"/>
                </a:solidFill>
                <a:latin typeface="Times New Roman"/>
                <a:cs typeface="Times New Roman"/>
              </a:rPr>
              <a:t>We</a:t>
            </a:r>
            <a:r>
              <a:rPr dirty="0" sz="1800" spc="-95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633"/>
                </a:solidFill>
                <a:latin typeface="Times New Roman"/>
                <a:cs typeface="Times New Roman"/>
              </a:rPr>
              <a:t>retrieve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ts val="2100"/>
              </a:lnSpc>
              <a:spcBef>
                <a:spcPts val="125"/>
              </a:spcBef>
            </a:pPr>
            <a:r>
              <a:rPr dirty="0" sz="1800">
                <a:solidFill>
                  <a:srgbClr val="0000FF"/>
                </a:solidFill>
                <a:latin typeface="Times New Roman"/>
                <a:cs typeface="Times New Roman"/>
              </a:rPr>
              <a:t>20%-80% fewer</a:t>
            </a:r>
            <a:r>
              <a:rPr dirty="0" sz="1800" spc="-6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006633"/>
                </a:solidFill>
                <a:latin typeface="Times New Roman"/>
                <a:cs typeface="Times New Roman"/>
              </a:rPr>
              <a:t>sequences  </a:t>
            </a:r>
            <a:r>
              <a:rPr dirty="0" sz="1800">
                <a:solidFill>
                  <a:srgbClr val="006633"/>
                </a:solidFill>
                <a:latin typeface="Times New Roman"/>
                <a:cs typeface="Times New Roman"/>
              </a:rPr>
              <a:t>than other</a:t>
            </a:r>
            <a:r>
              <a:rPr dirty="0" sz="1800" spc="-100">
                <a:solidFill>
                  <a:srgbClr val="006633"/>
                </a:solidFill>
                <a:latin typeface="Times New Roman"/>
                <a:cs typeface="Times New Roman"/>
              </a:rPr>
              <a:t> </a:t>
            </a:r>
            <a:r>
              <a:rPr dirty="0" sz="1800">
                <a:solidFill>
                  <a:srgbClr val="006633"/>
                </a:solidFill>
                <a:latin typeface="Times New Roman"/>
                <a:cs typeface="Times New Roman"/>
              </a:rPr>
              <a:t>approaches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11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0505">
              <a:lnSpc>
                <a:spcPct val="100000"/>
              </a:lnSpc>
            </a:pPr>
            <a:r>
              <a:rPr dirty="0"/>
              <a:t>E</a:t>
            </a:r>
            <a:r>
              <a:rPr dirty="0" spc="-5"/>
              <a:t>xpe</a:t>
            </a:r>
            <a:r>
              <a:rPr dirty="0" spc="-10"/>
              <a:t>r</a:t>
            </a:r>
            <a:r>
              <a:rPr dirty="0" spc="5"/>
              <a:t>i</a:t>
            </a:r>
            <a:r>
              <a:rPr dirty="0" spc="-5"/>
              <a:t>men</a:t>
            </a:r>
            <a:r>
              <a:rPr dirty="0" spc="-10"/>
              <a:t>t</a:t>
            </a:r>
            <a:r>
              <a:rPr dirty="0"/>
              <a:t>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65450">
              <a:lnSpc>
                <a:spcPct val="100000"/>
              </a:lnSpc>
            </a:pPr>
            <a:r>
              <a:rPr dirty="0" spc="-5"/>
              <a:t>Extensions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07352" y="1532724"/>
            <a:ext cx="5503545" cy="1504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marR="1583690" indent="-284480">
              <a:lnSpc>
                <a:spcPts val="213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000" spc="-5">
                <a:solidFill>
                  <a:srgbClr val="3B812F"/>
                </a:solidFill>
                <a:latin typeface="Calibri"/>
                <a:cs typeface="Calibri"/>
              </a:rPr>
              <a:t>Cosine </a:t>
            </a:r>
            <a:r>
              <a:rPr dirty="0" sz="2000">
                <a:solidFill>
                  <a:srgbClr val="3B812F"/>
                </a:solidFill>
                <a:latin typeface="Calibri"/>
                <a:cs typeface="Calibri"/>
              </a:rPr>
              <a:t>Similarity </a:t>
            </a:r>
            <a:r>
              <a:rPr dirty="0" sz="2000">
                <a:latin typeface="Calibri"/>
                <a:cs typeface="Calibri"/>
              </a:rPr>
              <a:t>(text </a:t>
            </a:r>
            <a:r>
              <a:rPr dirty="0" sz="2000" spc="-5">
                <a:latin typeface="Calibri"/>
                <a:cs typeface="Calibri"/>
              </a:rPr>
              <a:t>documents):  cos(x,y) </a:t>
            </a:r>
            <a:r>
              <a:rPr dirty="0" sz="2000">
                <a:latin typeface="Calibri"/>
                <a:cs typeface="Calibri"/>
              </a:rPr>
              <a:t>= 1 -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</a:t>
            </a:r>
            <a:r>
              <a:rPr dirty="0" baseline="-19230" sz="1950">
                <a:latin typeface="Calibri"/>
                <a:cs typeface="Calibri"/>
              </a:rPr>
              <a:t>2</a:t>
            </a:r>
            <a:r>
              <a:rPr dirty="0" sz="2000">
                <a:latin typeface="Calibri"/>
                <a:cs typeface="Calibri"/>
              </a:rPr>
              <a:t>(x,y)</a:t>
            </a:r>
            <a:r>
              <a:rPr dirty="0" baseline="25641" sz="1950">
                <a:latin typeface="Calibri"/>
                <a:cs typeface="Calibri"/>
              </a:rPr>
              <a:t>2</a:t>
            </a:r>
            <a:r>
              <a:rPr dirty="0" sz="2000">
                <a:latin typeface="Calibri"/>
                <a:cs typeface="Calibri"/>
              </a:rPr>
              <a:t>/2</a:t>
            </a:r>
            <a:endParaRPr sz="2000">
              <a:latin typeface="Calibri"/>
              <a:cs typeface="Calibri"/>
            </a:endParaRPr>
          </a:p>
          <a:p>
            <a:pPr marL="297180" indent="-284480">
              <a:lnSpc>
                <a:spcPts val="2265"/>
              </a:lnSpc>
              <a:spcBef>
                <a:spcPts val="240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000" spc="-5">
                <a:solidFill>
                  <a:srgbClr val="3B812F"/>
                </a:solidFill>
                <a:latin typeface="Calibri"/>
                <a:cs typeface="Calibri"/>
              </a:rPr>
              <a:t>Correlation </a:t>
            </a:r>
            <a:r>
              <a:rPr dirty="0" sz="2000" spc="-5">
                <a:latin typeface="Calibri"/>
                <a:cs typeface="Calibri"/>
              </a:rPr>
              <a:t>(financial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analysis):</a:t>
            </a:r>
            <a:endParaRPr sz="2000">
              <a:latin typeface="Calibri"/>
              <a:cs typeface="Calibri"/>
            </a:endParaRPr>
          </a:p>
          <a:p>
            <a:pPr marL="297180">
              <a:lnSpc>
                <a:spcPts val="2265"/>
              </a:lnSpc>
            </a:pPr>
            <a:r>
              <a:rPr dirty="0" sz="2000" spc="-5">
                <a:latin typeface="Calibri"/>
                <a:cs typeface="Calibri"/>
              </a:rPr>
              <a:t>corr(x,y) </a:t>
            </a:r>
            <a:r>
              <a:rPr dirty="0" sz="2000">
                <a:latin typeface="Calibri"/>
                <a:cs typeface="Calibri"/>
              </a:rPr>
              <a:t>= 1 - L</a:t>
            </a:r>
            <a:r>
              <a:rPr dirty="0" baseline="-19230" sz="1950">
                <a:latin typeface="Calibri"/>
                <a:cs typeface="Calibri"/>
              </a:rPr>
              <a:t>2</a:t>
            </a:r>
            <a:r>
              <a:rPr dirty="0" sz="2000">
                <a:latin typeface="Calibri"/>
                <a:cs typeface="Calibri"/>
              </a:rPr>
              <a:t>(x,y)</a:t>
            </a:r>
            <a:r>
              <a:rPr dirty="0" baseline="25641" sz="1950">
                <a:latin typeface="Calibri"/>
                <a:cs typeface="Calibri"/>
              </a:rPr>
              <a:t>2</a:t>
            </a:r>
            <a:r>
              <a:rPr dirty="0" sz="2000">
                <a:latin typeface="Calibri"/>
                <a:cs typeface="Calibri"/>
              </a:rPr>
              <a:t>/2 (for </a:t>
            </a:r>
            <a:r>
              <a:rPr dirty="0" sz="2000" spc="-5">
                <a:latin typeface="Calibri"/>
                <a:cs typeface="Calibri"/>
              </a:rPr>
              <a:t>normalized signals x,y)</a:t>
            </a:r>
            <a:endParaRPr sz="20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265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000" spc="-5">
                <a:solidFill>
                  <a:srgbClr val="3B812F"/>
                </a:solidFill>
                <a:latin typeface="Calibri"/>
                <a:cs typeface="Calibri"/>
              </a:rPr>
              <a:t>Dynamic </a:t>
            </a:r>
            <a:r>
              <a:rPr dirty="0" sz="2000">
                <a:solidFill>
                  <a:srgbClr val="3B812F"/>
                </a:solidFill>
                <a:latin typeface="Calibri"/>
                <a:cs typeface="Calibri"/>
              </a:rPr>
              <a:t>Time </a:t>
            </a:r>
            <a:r>
              <a:rPr dirty="0" sz="2000" spc="-5">
                <a:solidFill>
                  <a:srgbClr val="3B812F"/>
                </a:solidFill>
                <a:latin typeface="Calibri"/>
                <a:cs typeface="Calibri"/>
              </a:rPr>
              <a:t>Warping </a:t>
            </a:r>
            <a:r>
              <a:rPr dirty="0" sz="2000" spc="-5">
                <a:latin typeface="Calibri"/>
                <a:cs typeface="Calibri"/>
              </a:rPr>
              <a:t>(flexible </a:t>
            </a:r>
            <a:r>
              <a:rPr dirty="0" sz="2000">
                <a:latin typeface="Calibri"/>
                <a:cs typeface="Calibri"/>
              </a:rPr>
              <a:t>similarity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metric)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20052" y="2992113"/>
            <a:ext cx="553085" cy="152400"/>
          </a:xfrm>
          <a:custGeom>
            <a:avLst/>
            <a:gdLst/>
            <a:ahLst/>
            <a:cxnLst/>
            <a:rect l="l" t="t" r="r" b="b"/>
            <a:pathLst>
              <a:path w="553084" h="152400">
                <a:moveTo>
                  <a:pt x="0" y="152063"/>
                </a:moveTo>
                <a:lnTo>
                  <a:pt x="552842" y="152063"/>
                </a:lnTo>
                <a:lnTo>
                  <a:pt x="552842" y="0"/>
                </a:lnTo>
                <a:lnTo>
                  <a:pt x="0" y="0"/>
                </a:lnTo>
                <a:lnTo>
                  <a:pt x="0" y="152063"/>
                </a:lnTo>
                <a:close/>
              </a:path>
            </a:pathLst>
          </a:custGeom>
          <a:solidFill>
            <a:srgbClr val="FFCC9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52145" y="1975732"/>
            <a:ext cx="483234" cy="152400"/>
          </a:xfrm>
          <a:custGeom>
            <a:avLst/>
            <a:gdLst/>
            <a:ahLst/>
            <a:cxnLst/>
            <a:rect l="l" t="t" r="r" b="b"/>
            <a:pathLst>
              <a:path w="483234" h="152400">
                <a:moveTo>
                  <a:pt x="0" y="152063"/>
                </a:moveTo>
                <a:lnTo>
                  <a:pt x="483132" y="152063"/>
                </a:lnTo>
                <a:lnTo>
                  <a:pt x="483132" y="0"/>
                </a:lnTo>
                <a:lnTo>
                  <a:pt x="0" y="0"/>
                </a:lnTo>
                <a:lnTo>
                  <a:pt x="0" y="152063"/>
                </a:lnTo>
                <a:close/>
              </a:path>
            </a:pathLst>
          </a:custGeom>
          <a:solidFill>
            <a:srgbClr val="FFCC9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54622" y="1972792"/>
            <a:ext cx="201930" cy="158115"/>
          </a:xfrm>
          <a:custGeom>
            <a:avLst/>
            <a:gdLst/>
            <a:ahLst/>
            <a:cxnLst/>
            <a:rect l="l" t="t" r="r" b="b"/>
            <a:pathLst>
              <a:path w="201929" h="158114">
                <a:moveTo>
                  <a:pt x="201396" y="0"/>
                </a:moveTo>
                <a:lnTo>
                  <a:pt x="0" y="78968"/>
                </a:lnTo>
                <a:lnTo>
                  <a:pt x="201396" y="157949"/>
                </a:lnTo>
                <a:lnTo>
                  <a:pt x="201396" y="0"/>
                </a:lnTo>
                <a:close/>
              </a:path>
            </a:pathLst>
          </a:custGeom>
          <a:solidFill>
            <a:srgbClr val="FFCC9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818668" y="2985236"/>
            <a:ext cx="201930" cy="158115"/>
          </a:xfrm>
          <a:custGeom>
            <a:avLst/>
            <a:gdLst/>
            <a:ahLst/>
            <a:cxnLst/>
            <a:rect l="l" t="t" r="r" b="b"/>
            <a:pathLst>
              <a:path w="201929" h="158114">
                <a:moveTo>
                  <a:pt x="201383" y="0"/>
                </a:moveTo>
                <a:lnTo>
                  <a:pt x="0" y="78981"/>
                </a:lnTo>
                <a:lnTo>
                  <a:pt x="201383" y="157949"/>
                </a:lnTo>
                <a:lnTo>
                  <a:pt x="201383" y="0"/>
                </a:lnTo>
                <a:close/>
              </a:path>
            </a:pathLst>
          </a:custGeom>
          <a:solidFill>
            <a:srgbClr val="FFCC99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05867" y="2663850"/>
            <a:ext cx="224790" cy="601980"/>
          </a:xfrm>
          <a:custGeom>
            <a:avLst/>
            <a:gdLst/>
            <a:ahLst/>
            <a:cxnLst/>
            <a:rect l="l" t="t" r="r" b="b"/>
            <a:pathLst>
              <a:path w="224790" h="601979">
                <a:moveTo>
                  <a:pt x="8991" y="0"/>
                </a:moveTo>
                <a:lnTo>
                  <a:pt x="0" y="3136"/>
                </a:lnTo>
                <a:lnTo>
                  <a:pt x="184061" y="531583"/>
                </a:lnTo>
                <a:lnTo>
                  <a:pt x="152577" y="542543"/>
                </a:lnTo>
                <a:lnTo>
                  <a:pt x="213626" y="601967"/>
                </a:lnTo>
                <a:lnTo>
                  <a:pt x="223130" y="528447"/>
                </a:lnTo>
                <a:lnTo>
                  <a:pt x="193065" y="528447"/>
                </a:lnTo>
                <a:lnTo>
                  <a:pt x="8991" y="0"/>
                </a:lnTo>
                <a:close/>
              </a:path>
              <a:path w="224790" h="601979">
                <a:moveTo>
                  <a:pt x="224548" y="517474"/>
                </a:moveTo>
                <a:lnTo>
                  <a:pt x="193065" y="528447"/>
                </a:lnTo>
                <a:lnTo>
                  <a:pt x="223130" y="528447"/>
                </a:lnTo>
                <a:lnTo>
                  <a:pt x="224548" y="5174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48400" y="1393964"/>
            <a:ext cx="2819400" cy="2111375"/>
          </a:xfrm>
          <a:custGeom>
            <a:avLst/>
            <a:gdLst/>
            <a:ahLst/>
            <a:cxnLst/>
            <a:rect l="l" t="t" r="r" b="b"/>
            <a:pathLst>
              <a:path w="2819400" h="2111375">
                <a:moveTo>
                  <a:pt x="2467521" y="0"/>
                </a:moveTo>
                <a:lnTo>
                  <a:pt x="351878" y="0"/>
                </a:lnTo>
                <a:lnTo>
                  <a:pt x="304131" y="3212"/>
                </a:lnTo>
                <a:lnTo>
                  <a:pt x="258336" y="12569"/>
                </a:lnTo>
                <a:lnTo>
                  <a:pt x="214912" y="27652"/>
                </a:lnTo>
                <a:lnTo>
                  <a:pt x="174279" y="48042"/>
                </a:lnTo>
                <a:lnTo>
                  <a:pt x="136857" y="73318"/>
                </a:lnTo>
                <a:lnTo>
                  <a:pt x="103063" y="103063"/>
                </a:lnTo>
                <a:lnTo>
                  <a:pt x="73318" y="136857"/>
                </a:lnTo>
                <a:lnTo>
                  <a:pt x="48042" y="174279"/>
                </a:lnTo>
                <a:lnTo>
                  <a:pt x="27652" y="214912"/>
                </a:lnTo>
                <a:lnTo>
                  <a:pt x="12569" y="258336"/>
                </a:lnTo>
                <a:lnTo>
                  <a:pt x="3212" y="304131"/>
                </a:lnTo>
                <a:lnTo>
                  <a:pt x="0" y="351878"/>
                </a:lnTo>
                <a:lnTo>
                  <a:pt x="0" y="1759356"/>
                </a:lnTo>
                <a:lnTo>
                  <a:pt x="3212" y="1807103"/>
                </a:lnTo>
                <a:lnTo>
                  <a:pt x="12569" y="1852899"/>
                </a:lnTo>
                <a:lnTo>
                  <a:pt x="27652" y="1896322"/>
                </a:lnTo>
                <a:lnTo>
                  <a:pt x="48042" y="1936955"/>
                </a:lnTo>
                <a:lnTo>
                  <a:pt x="73318" y="1974378"/>
                </a:lnTo>
                <a:lnTo>
                  <a:pt x="103063" y="2008171"/>
                </a:lnTo>
                <a:lnTo>
                  <a:pt x="136857" y="2037916"/>
                </a:lnTo>
                <a:lnTo>
                  <a:pt x="174279" y="2063193"/>
                </a:lnTo>
                <a:lnTo>
                  <a:pt x="214912" y="2083582"/>
                </a:lnTo>
                <a:lnTo>
                  <a:pt x="258336" y="2098665"/>
                </a:lnTo>
                <a:lnTo>
                  <a:pt x="304131" y="2108023"/>
                </a:lnTo>
                <a:lnTo>
                  <a:pt x="351878" y="2111235"/>
                </a:lnTo>
                <a:lnTo>
                  <a:pt x="2467521" y="2111235"/>
                </a:lnTo>
                <a:lnTo>
                  <a:pt x="2515268" y="2108023"/>
                </a:lnTo>
                <a:lnTo>
                  <a:pt x="2561063" y="2098665"/>
                </a:lnTo>
                <a:lnTo>
                  <a:pt x="2604487" y="2083582"/>
                </a:lnTo>
                <a:lnTo>
                  <a:pt x="2645120" y="2063193"/>
                </a:lnTo>
                <a:lnTo>
                  <a:pt x="2682542" y="2037916"/>
                </a:lnTo>
                <a:lnTo>
                  <a:pt x="2716336" y="2008171"/>
                </a:lnTo>
                <a:lnTo>
                  <a:pt x="2746081" y="1974378"/>
                </a:lnTo>
                <a:lnTo>
                  <a:pt x="2771357" y="1936955"/>
                </a:lnTo>
                <a:lnTo>
                  <a:pt x="2791747" y="1896322"/>
                </a:lnTo>
                <a:lnTo>
                  <a:pt x="2806830" y="1852899"/>
                </a:lnTo>
                <a:lnTo>
                  <a:pt x="2816187" y="1807103"/>
                </a:lnTo>
                <a:lnTo>
                  <a:pt x="2819400" y="1759356"/>
                </a:lnTo>
                <a:lnTo>
                  <a:pt x="2819400" y="351878"/>
                </a:lnTo>
                <a:lnTo>
                  <a:pt x="2816187" y="304131"/>
                </a:lnTo>
                <a:lnTo>
                  <a:pt x="2806830" y="258336"/>
                </a:lnTo>
                <a:lnTo>
                  <a:pt x="2791747" y="214912"/>
                </a:lnTo>
                <a:lnTo>
                  <a:pt x="2771357" y="174279"/>
                </a:lnTo>
                <a:lnTo>
                  <a:pt x="2746081" y="136857"/>
                </a:lnTo>
                <a:lnTo>
                  <a:pt x="2716336" y="103063"/>
                </a:lnTo>
                <a:lnTo>
                  <a:pt x="2682542" y="73318"/>
                </a:lnTo>
                <a:lnTo>
                  <a:pt x="2645120" y="48042"/>
                </a:lnTo>
                <a:lnTo>
                  <a:pt x="2604487" y="27652"/>
                </a:lnTo>
                <a:lnTo>
                  <a:pt x="2561063" y="12569"/>
                </a:lnTo>
                <a:lnTo>
                  <a:pt x="2515268" y="3212"/>
                </a:lnTo>
                <a:lnTo>
                  <a:pt x="2467521" y="0"/>
                </a:lnTo>
                <a:close/>
              </a:path>
            </a:pathLst>
          </a:custGeom>
          <a:solidFill>
            <a:srgbClr val="D9D9D9">
              <a:alpha val="9607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48400" y="1393964"/>
            <a:ext cx="2819400" cy="2111375"/>
          </a:xfrm>
          <a:custGeom>
            <a:avLst/>
            <a:gdLst/>
            <a:ahLst/>
            <a:cxnLst/>
            <a:rect l="l" t="t" r="r" b="b"/>
            <a:pathLst>
              <a:path w="2819400" h="2111375">
                <a:moveTo>
                  <a:pt x="0" y="351879"/>
                </a:moveTo>
                <a:lnTo>
                  <a:pt x="3212" y="304131"/>
                </a:lnTo>
                <a:lnTo>
                  <a:pt x="12569" y="258335"/>
                </a:lnTo>
                <a:lnTo>
                  <a:pt x="27652" y="214912"/>
                </a:lnTo>
                <a:lnTo>
                  <a:pt x="48041" y="174279"/>
                </a:lnTo>
                <a:lnTo>
                  <a:pt x="73318" y="136856"/>
                </a:lnTo>
                <a:lnTo>
                  <a:pt x="103063" y="103063"/>
                </a:lnTo>
                <a:lnTo>
                  <a:pt x="136856" y="73318"/>
                </a:lnTo>
                <a:lnTo>
                  <a:pt x="174279" y="48041"/>
                </a:lnTo>
                <a:lnTo>
                  <a:pt x="214912" y="27652"/>
                </a:lnTo>
                <a:lnTo>
                  <a:pt x="258335" y="12569"/>
                </a:lnTo>
                <a:lnTo>
                  <a:pt x="304131" y="3212"/>
                </a:lnTo>
                <a:lnTo>
                  <a:pt x="351879" y="0"/>
                </a:lnTo>
                <a:lnTo>
                  <a:pt x="2467521" y="0"/>
                </a:lnTo>
                <a:lnTo>
                  <a:pt x="2515269" y="3212"/>
                </a:lnTo>
                <a:lnTo>
                  <a:pt x="2561065" y="12569"/>
                </a:lnTo>
                <a:lnTo>
                  <a:pt x="2604489" y="27652"/>
                </a:lnTo>
                <a:lnTo>
                  <a:pt x="2645122" y="48041"/>
                </a:lnTo>
                <a:lnTo>
                  <a:pt x="2682545" y="73318"/>
                </a:lnTo>
                <a:lnTo>
                  <a:pt x="2716339" y="103063"/>
                </a:lnTo>
                <a:lnTo>
                  <a:pt x="2746083" y="136856"/>
                </a:lnTo>
                <a:lnTo>
                  <a:pt x="2771360" y="174279"/>
                </a:lnTo>
                <a:lnTo>
                  <a:pt x="2791749" y="214912"/>
                </a:lnTo>
                <a:lnTo>
                  <a:pt x="2806832" y="258335"/>
                </a:lnTo>
                <a:lnTo>
                  <a:pt x="2816189" y="304131"/>
                </a:lnTo>
                <a:lnTo>
                  <a:pt x="2819401" y="351879"/>
                </a:lnTo>
                <a:lnTo>
                  <a:pt x="2819401" y="1759351"/>
                </a:lnTo>
                <a:lnTo>
                  <a:pt x="2816189" y="1807099"/>
                </a:lnTo>
                <a:lnTo>
                  <a:pt x="2806832" y="1852895"/>
                </a:lnTo>
                <a:lnTo>
                  <a:pt x="2791749" y="1896319"/>
                </a:lnTo>
                <a:lnTo>
                  <a:pt x="2771360" y="1936952"/>
                </a:lnTo>
                <a:lnTo>
                  <a:pt x="2746083" y="1974375"/>
                </a:lnTo>
                <a:lnTo>
                  <a:pt x="2716339" y="2008168"/>
                </a:lnTo>
                <a:lnTo>
                  <a:pt x="2682545" y="2037913"/>
                </a:lnTo>
                <a:lnTo>
                  <a:pt x="2645122" y="2063189"/>
                </a:lnTo>
                <a:lnTo>
                  <a:pt x="2604489" y="2083578"/>
                </a:lnTo>
                <a:lnTo>
                  <a:pt x="2561065" y="2098661"/>
                </a:lnTo>
                <a:lnTo>
                  <a:pt x="2515269" y="2108018"/>
                </a:lnTo>
                <a:lnTo>
                  <a:pt x="2467521" y="2111231"/>
                </a:lnTo>
                <a:lnTo>
                  <a:pt x="351879" y="2111231"/>
                </a:lnTo>
                <a:lnTo>
                  <a:pt x="304131" y="2108018"/>
                </a:lnTo>
                <a:lnTo>
                  <a:pt x="258335" y="2098661"/>
                </a:lnTo>
                <a:lnTo>
                  <a:pt x="214912" y="2083578"/>
                </a:lnTo>
                <a:lnTo>
                  <a:pt x="174279" y="2063189"/>
                </a:lnTo>
                <a:lnTo>
                  <a:pt x="136856" y="2037913"/>
                </a:lnTo>
                <a:lnTo>
                  <a:pt x="103063" y="2008168"/>
                </a:lnTo>
                <a:lnTo>
                  <a:pt x="73318" y="1974375"/>
                </a:lnTo>
                <a:lnTo>
                  <a:pt x="48041" y="1936952"/>
                </a:lnTo>
                <a:lnTo>
                  <a:pt x="27652" y="1896319"/>
                </a:lnTo>
                <a:lnTo>
                  <a:pt x="12569" y="1852895"/>
                </a:lnTo>
                <a:lnTo>
                  <a:pt x="3212" y="1807099"/>
                </a:lnTo>
                <a:lnTo>
                  <a:pt x="0" y="1759351"/>
                </a:lnTo>
                <a:lnTo>
                  <a:pt x="0" y="35187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045200" y="1371600"/>
            <a:ext cx="3098800" cy="2438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77850">
              <a:lnSpc>
                <a:spcPts val="2135"/>
              </a:lnSpc>
            </a:pPr>
            <a:r>
              <a:rPr dirty="0" sz="1800" spc="-5">
                <a:solidFill>
                  <a:srgbClr val="CC3300"/>
                </a:solidFill>
                <a:latin typeface="Calibri"/>
                <a:cs typeface="Calibri"/>
              </a:rPr>
              <a:t>Dynamic Time</a:t>
            </a:r>
            <a:r>
              <a:rPr dirty="0" sz="1800" spc="-15">
                <a:solidFill>
                  <a:srgbClr val="CC3300"/>
                </a:solidFill>
                <a:latin typeface="Calibri"/>
                <a:cs typeface="Calibri"/>
              </a:rPr>
              <a:t> Warping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645795">
              <a:lnSpc>
                <a:spcPct val="100000"/>
              </a:lnSpc>
            </a:pPr>
            <a:r>
              <a:rPr dirty="0" sz="1000" spc="-5">
                <a:solidFill>
                  <a:srgbClr val="CC3300"/>
                </a:solidFill>
                <a:latin typeface="Georgia"/>
                <a:cs typeface="Georgia"/>
              </a:rPr>
              <a:t>Halloween</a:t>
            </a:r>
            <a:endParaRPr sz="1000">
              <a:latin typeface="Georgia"/>
              <a:cs typeface="Georgia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Times New Roman"/>
              <a:cs typeface="Times New Roman"/>
            </a:endParaRPr>
          </a:p>
          <a:p>
            <a:pPr algn="ctr" marR="419100">
              <a:lnSpc>
                <a:spcPct val="100000"/>
              </a:lnSpc>
            </a:pPr>
            <a:r>
              <a:rPr dirty="0" sz="1000" spc="-5">
                <a:solidFill>
                  <a:srgbClr val="CC3300"/>
                </a:solidFill>
                <a:latin typeface="Georgia"/>
                <a:cs typeface="Georgia"/>
              </a:rPr>
              <a:t>Christmas</a:t>
            </a:r>
            <a:endParaRPr sz="1000">
              <a:latin typeface="Georgia"/>
              <a:cs typeface="Georg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96253" y="2363342"/>
            <a:ext cx="1270" cy="652145"/>
          </a:xfrm>
          <a:custGeom>
            <a:avLst/>
            <a:gdLst/>
            <a:ahLst/>
            <a:cxnLst/>
            <a:rect l="l" t="t" r="r" b="b"/>
            <a:pathLst>
              <a:path w="1270" h="652144">
                <a:moveTo>
                  <a:pt x="0" y="0"/>
                </a:moveTo>
                <a:lnTo>
                  <a:pt x="755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496253" y="2363342"/>
            <a:ext cx="22860" cy="655320"/>
          </a:xfrm>
          <a:custGeom>
            <a:avLst/>
            <a:gdLst/>
            <a:ahLst/>
            <a:cxnLst/>
            <a:rect l="l" t="t" r="r" b="b"/>
            <a:pathLst>
              <a:path w="22859" h="655319">
                <a:moveTo>
                  <a:pt x="0" y="0"/>
                </a:moveTo>
                <a:lnTo>
                  <a:pt x="22653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496253" y="2363342"/>
            <a:ext cx="48895" cy="652145"/>
          </a:xfrm>
          <a:custGeom>
            <a:avLst/>
            <a:gdLst/>
            <a:ahLst/>
            <a:cxnLst/>
            <a:rect l="l" t="t" r="r" b="b"/>
            <a:pathLst>
              <a:path w="48895" h="652144">
                <a:moveTo>
                  <a:pt x="0" y="0"/>
                </a:moveTo>
                <a:lnTo>
                  <a:pt x="48326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496253" y="2363342"/>
            <a:ext cx="74295" cy="658495"/>
          </a:xfrm>
          <a:custGeom>
            <a:avLst/>
            <a:gdLst/>
            <a:ahLst/>
            <a:cxnLst/>
            <a:rect l="l" t="t" r="r" b="b"/>
            <a:pathLst>
              <a:path w="74295" h="658494">
                <a:moveTo>
                  <a:pt x="0" y="0"/>
                </a:moveTo>
                <a:lnTo>
                  <a:pt x="73998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96253" y="2363342"/>
            <a:ext cx="99060" cy="655320"/>
          </a:xfrm>
          <a:custGeom>
            <a:avLst/>
            <a:gdLst/>
            <a:ahLst/>
            <a:cxnLst/>
            <a:rect l="l" t="t" r="r" b="b"/>
            <a:pathLst>
              <a:path w="99059" h="655319">
                <a:moveTo>
                  <a:pt x="0" y="0"/>
                </a:moveTo>
                <a:lnTo>
                  <a:pt x="98916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496253" y="2363342"/>
            <a:ext cx="125095" cy="658495"/>
          </a:xfrm>
          <a:custGeom>
            <a:avLst/>
            <a:gdLst/>
            <a:ahLst/>
            <a:cxnLst/>
            <a:rect l="l" t="t" r="r" b="b"/>
            <a:pathLst>
              <a:path w="125095" h="658494">
                <a:moveTo>
                  <a:pt x="0" y="0"/>
                </a:moveTo>
                <a:lnTo>
                  <a:pt x="124589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496253" y="2363342"/>
            <a:ext cx="149860" cy="658495"/>
          </a:xfrm>
          <a:custGeom>
            <a:avLst/>
            <a:gdLst/>
            <a:ahLst/>
            <a:cxnLst/>
            <a:rect l="l" t="t" r="r" b="b"/>
            <a:pathLst>
              <a:path w="149859" h="658494">
                <a:moveTo>
                  <a:pt x="0" y="0"/>
                </a:moveTo>
                <a:lnTo>
                  <a:pt x="149507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496253" y="2363342"/>
            <a:ext cx="173355" cy="658495"/>
          </a:xfrm>
          <a:custGeom>
            <a:avLst/>
            <a:gdLst/>
            <a:ahLst/>
            <a:cxnLst/>
            <a:rect l="l" t="t" r="r" b="b"/>
            <a:pathLst>
              <a:path w="173354" h="658494">
                <a:moveTo>
                  <a:pt x="0" y="0"/>
                </a:moveTo>
                <a:lnTo>
                  <a:pt x="172915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96253" y="2363342"/>
            <a:ext cx="198120" cy="658495"/>
          </a:xfrm>
          <a:custGeom>
            <a:avLst/>
            <a:gdLst/>
            <a:ahLst/>
            <a:cxnLst/>
            <a:rect l="l" t="t" r="r" b="b"/>
            <a:pathLst>
              <a:path w="198120" h="658494">
                <a:moveTo>
                  <a:pt x="0" y="0"/>
                </a:moveTo>
                <a:lnTo>
                  <a:pt x="197833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496253" y="2363342"/>
            <a:ext cx="223520" cy="658495"/>
          </a:xfrm>
          <a:custGeom>
            <a:avLst/>
            <a:gdLst/>
            <a:ahLst/>
            <a:cxnLst/>
            <a:rect l="l" t="t" r="r" b="b"/>
            <a:pathLst>
              <a:path w="223520" h="658494">
                <a:moveTo>
                  <a:pt x="0" y="0"/>
                </a:moveTo>
                <a:lnTo>
                  <a:pt x="223506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96253" y="2363342"/>
            <a:ext cx="249554" cy="661670"/>
          </a:xfrm>
          <a:custGeom>
            <a:avLst/>
            <a:gdLst/>
            <a:ahLst/>
            <a:cxnLst/>
            <a:rect l="l" t="t" r="r" b="b"/>
            <a:pathLst>
              <a:path w="249554" h="661669">
                <a:moveTo>
                  <a:pt x="0" y="0"/>
                </a:moveTo>
                <a:lnTo>
                  <a:pt x="249179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96253" y="2363342"/>
            <a:ext cx="272415" cy="658495"/>
          </a:xfrm>
          <a:custGeom>
            <a:avLst/>
            <a:gdLst/>
            <a:ahLst/>
            <a:cxnLst/>
            <a:rect l="l" t="t" r="r" b="b"/>
            <a:pathLst>
              <a:path w="272415" h="658494">
                <a:moveTo>
                  <a:pt x="0" y="0"/>
                </a:moveTo>
                <a:lnTo>
                  <a:pt x="271831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496253" y="2363342"/>
            <a:ext cx="297180" cy="655320"/>
          </a:xfrm>
          <a:custGeom>
            <a:avLst/>
            <a:gdLst/>
            <a:ahLst/>
            <a:cxnLst/>
            <a:rect l="l" t="t" r="r" b="b"/>
            <a:pathLst>
              <a:path w="297179" h="655319">
                <a:moveTo>
                  <a:pt x="0" y="0"/>
                </a:moveTo>
                <a:lnTo>
                  <a:pt x="296749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496253" y="2363342"/>
            <a:ext cx="322580" cy="658495"/>
          </a:xfrm>
          <a:custGeom>
            <a:avLst/>
            <a:gdLst/>
            <a:ahLst/>
            <a:cxnLst/>
            <a:rect l="l" t="t" r="r" b="b"/>
            <a:pathLst>
              <a:path w="322579" h="658494">
                <a:moveTo>
                  <a:pt x="0" y="0"/>
                </a:moveTo>
                <a:lnTo>
                  <a:pt x="322422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496253" y="2363342"/>
            <a:ext cx="348615" cy="655320"/>
          </a:xfrm>
          <a:custGeom>
            <a:avLst/>
            <a:gdLst/>
            <a:ahLst/>
            <a:cxnLst/>
            <a:rect l="l" t="t" r="r" b="b"/>
            <a:pathLst>
              <a:path w="348615" h="655319">
                <a:moveTo>
                  <a:pt x="0" y="0"/>
                </a:moveTo>
                <a:lnTo>
                  <a:pt x="348095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496253" y="2363342"/>
            <a:ext cx="373380" cy="658495"/>
          </a:xfrm>
          <a:custGeom>
            <a:avLst/>
            <a:gdLst/>
            <a:ahLst/>
            <a:cxnLst/>
            <a:rect l="l" t="t" r="r" b="b"/>
            <a:pathLst>
              <a:path w="373379" h="658494">
                <a:moveTo>
                  <a:pt x="0" y="0"/>
                </a:moveTo>
                <a:lnTo>
                  <a:pt x="373013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496253" y="2363342"/>
            <a:ext cx="398780" cy="658495"/>
          </a:xfrm>
          <a:custGeom>
            <a:avLst/>
            <a:gdLst/>
            <a:ahLst/>
            <a:cxnLst/>
            <a:rect l="l" t="t" r="r" b="b"/>
            <a:pathLst>
              <a:path w="398779" h="658494">
                <a:moveTo>
                  <a:pt x="0" y="0"/>
                </a:moveTo>
                <a:lnTo>
                  <a:pt x="398686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96253" y="2363342"/>
            <a:ext cx="424180" cy="658495"/>
          </a:xfrm>
          <a:custGeom>
            <a:avLst/>
            <a:gdLst/>
            <a:ahLst/>
            <a:cxnLst/>
            <a:rect l="l" t="t" r="r" b="b"/>
            <a:pathLst>
              <a:path w="424179" h="658494">
                <a:moveTo>
                  <a:pt x="0" y="0"/>
                </a:moveTo>
                <a:lnTo>
                  <a:pt x="423604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496253" y="2363342"/>
            <a:ext cx="447040" cy="658495"/>
          </a:xfrm>
          <a:custGeom>
            <a:avLst/>
            <a:gdLst/>
            <a:ahLst/>
            <a:cxnLst/>
            <a:rect l="l" t="t" r="r" b="b"/>
            <a:pathLst>
              <a:path w="447040" h="658494">
                <a:moveTo>
                  <a:pt x="0" y="0"/>
                </a:moveTo>
                <a:lnTo>
                  <a:pt x="447011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496253" y="2363342"/>
            <a:ext cx="472440" cy="658495"/>
          </a:xfrm>
          <a:custGeom>
            <a:avLst/>
            <a:gdLst/>
            <a:ahLst/>
            <a:cxnLst/>
            <a:rect l="l" t="t" r="r" b="b"/>
            <a:pathLst>
              <a:path w="472440" h="658494">
                <a:moveTo>
                  <a:pt x="0" y="0"/>
                </a:moveTo>
                <a:lnTo>
                  <a:pt x="471929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496253" y="2363342"/>
            <a:ext cx="497840" cy="658495"/>
          </a:xfrm>
          <a:custGeom>
            <a:avLst/>
            <a:gdLst/>
            <a:ahLst/>
            <a:cxnLst/>
            <a:rect l="l" t="t" r="r" b="b"/>
            <a:pathLst>
              <a:path w="497840" h="658494">
                <a:moveTo>
                  <a:pt x="0" y="0"/>
                </a:moveTo>
                <a:lnTo>
                  <a:pt x="497602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96253" y="2363342"/>
            <a:ext cx="520700" cy="658495"/>
          </a:xfrm>
          <a:custGeom>
            <a:avLst/>
            <a:gdLst/>
            <a:ahLst/>
            <a:cxnLst/>
            <a:rect l="l" t="t" r="r" b="b"/>
            <a:pathLst>
              <a:path w="520700" h="658494">
                <a:moveTo>
                  <a:pt x="0" y="0"/>
                </a:moveTo>
                <a:lnTo>
                  <a:pt x="520255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496253" y="2363342"/>
            <a:ext cx="546100" cy="661670"/>
          </a:xfrm>
          <a:custGeom>
            <a:avLst/>
            <a:gdLst/>
            <a:ahLst/>
            <a:cxnLst/>
            <a:rect l="l" t="t" r="r" b="b"/>
            <a:pathLst>
              <a:path w="546100" h="661669">
                <a:moveTo>
                  <a:pt x="0" y="0"/>
                </a:moveTo>
                <a:lnTo>
                  <a:pt x="545928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96253" y="2363342"/>
            <a:ext cx="570865" cy="658495"/>
          </a:xfrm>
          <a:custGeom>
            <a:avLst/>
            <a:gdLst/>
            <a:ahLst/>
            <a:cxnLst/>
            <a:rect l="l" t="t" r="r" b="b"/>
            <a:pathLst>
              <a:path w="570865" h="658494">
                <a:moveTo>
                  <a:pt x="0" y="0"/>
                </a:moveTo>
                <a:lnTo>
                  <a:pt x="570845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496253" y="2363342"/>
            <a:ext cx="596900" cy="661670"/>
          </a:xfrm>
          <a:custGeom>
            <a:avLst/>
            <a:gdLst/>
            <a:ahLst/>
            <a:cxnLst/>
            <a:rect l="l" t="t" r="r" b="b"/>
            <a:pathLst>
              <a:path w="596900" h="661669">
                <a:moveTo>
                  <a:pt x="0" y="0"/>
                </a:moveTo>
                <a:lnTo>
                  <a:pt x="596518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496253" y="2363342"/>
            <a:ext cx="622300" cy="658495"/>
          </a:xfrm>
          <a:custGeom>
            <a:avLst/>
            <a:gdLst/>
            <a:ahLst/>
            <a:cxnLst/>
            <a:rect l="l" t="t" r="r" b="b"/>
            <a:pathLst>
              <a:path w="622300" h="658494">
                <a:moveTo>
                  <a:pt x="0" y="0"/>
                </a:moveTo>
                <a:lnTo>
                  <a:pt x="622191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496253" y="2363342"/>
            <a:ext cx="647700" cy="658495"/>
          </a:xfrm>
          <a:custGeom>
            <a:avLst/>
            <a:gdLst/>
            <a:ahLst/>
            <a:cxnLst/>
            <a:rect l="l" t="t" r="r" b="b"/>
            <a:pathLst>
              <a:path w="647700" h="658494">
                <a:moveTo>
                  <a:pt x="0" y="0"/>
                </a:moveTo>
                <a:lnTo>
                  <a:pt x="647109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96253" y="2363342"/>
            <a:ext cx="673100" cy="658495"/>
          </a:xfrm>
          <a:custGeom>
            <a:avLst/>
            <a:gdLst/>
            <a:ahLst/>
            <a:cxnLst/>
            <a:rect l="l" t="t" r="r" b="b"/>
            <a:pathLst>
              <a:path w="673100" h="658494">
                <a:moveTo>
                  <a:pt x="0" y="0"/>
                </a:moveTo>
                <a:lnTo>
                  <a:pt x="672782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496253" y="2363342"/>
            <a:ext cx="697865" cy="658495"/>
          </a:xfrm>
          <a:custGeom>
            <a:avLst/>
            <a:gdLst/>
            <a:ahLst/>
            <a:cxnLst/>
            <a:rect l="l" t="t" r="r" b="b"/>
            <a:pathLst>
              <a:path w="697865" h="658494">
                <a:moveTo>
                  <a:pt x="0" y="0"/>
                </a:moveTo>
                <a:lnTo>
                  <a:pt x="69770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496253" y="2363342"/>
            <a:ext cx="721360" cy="658495"/>
          </a:xfrm>
          <a:custGeom>
            <a:avLst/>
            <a:gdLst/>
            <a:ahLst/>
            <a:cxnLst/>
            <a:rect l="l" t="t" r="r" b="b"/>
            <a:pathLst>
              <a:path w="721359" h="658494">
                <a:moveTo>
                  <a:pt x="0" y="0"/>
                </a:moveTo>
                <a:lnTo>
                  <a:pt x="721108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496253" y="2363342"/>
            <a:ext cx="746125" cy="658495"/>
          </a:xfrm>
          <a:custGeom>
            <a:avLst/>
            <a:gdLst/>
            <a:ahLst/>
            <a:cxnLst/>
            <a:rect l="l" t="t" r="r" b="b"/>
            <a:pathLst>
              <a:path w="746125" h="658494">
                <a:moveTo>
                  <a:pt x="0" y="0"/>
                </a:moveTo>
                <a:lnTo>
                  <a:pt x="746026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496253" y="2363342"/>
            <a:ext cx="769620" cy="661670"/>
          </a:xfrm>
          <a:custGeom>
            <a:avLst/>
            <a:gdLst/>
            <a:ahLst/>
            <a:cxnLst/>
            <a:rect l="l" t="t" r="r" b="b"/>
            <a:pathLst>
              <a:path w="769620" h="661669">
                <a:moveTo>
                  <a:pt x="0" y="0"/>
                </a:moveTo>
                <a:lnTo>
                  <a:pt x="769433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496253" y="2363342"/>
            <a:ext cx="794385" cy="655320"/>
          </a:xfrm>
          <a:custGeom>
            <a:avLst/>
            <a:gdLst/>
            <a:ahLst/>
            <a:cxnLst/>
            <a:rect l="l" t="t" r="r" b="b"/>
            <a:pathLst>
              <a:path w="794384" h="655319">
                <a:moveTo>
                  <a:pt x="0" y="0"/>
                </a:moveTo>
                <a:lnTo>
                  <a:pt x="794351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496253" y="2363342"/>
            <a:ext cx="820419" cy="658495"/>
          </a:xfrm>
          <a:custGeom>
            <a:avLst/>
            <a:gdLst/>
            <a:ahLst/>
            <a:cxnLst/>
            <a:rect l="l" t="t" r="r" b="b"/>
            <a:pathLst>
              <a:path w="820420" h="658494">
                <a:moveTo>
                  <a:pt x="0" y="0"/>
                </a:moveTo>
                <a:lnTo>
                  <a:pt x="820024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496253" y="2363342"/>
            <a:ext cx="845185" cy="658495"/>
          </a:xfrm>
          <a:custGeom>
            <a:avLst/>
            <a:gdLst/>
            <a:ahLst/>
            <a:cxnLst/>
            <a:rect l="l" t="t" r="r" b="b"/>
            <a:pathLst>
              <a:path w="845184" h="658494">
                <a:moveTo>
                  <a:pt x="0" y="0"/>
                </a:moveTo>
                <a:lnTo>
                  <a:pt x="844942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496253" y="2363342"/>
            <a:ext cx="871219" cy="658495"/>
          </a:xfrm>
          <a:custGeom>
            <a:avLst/>
            <a:gdLst/>
            <a:ahLst/>
            <a:cxnLst/>
            <a:rect l="l" t="t" r="r" b="b"/>
            <a:pathLst>
              <a:path w="871220" h="658494">
                <a:moveTo>
                  <a:pt x="0" y="0"/>
                </a:moveTo>
                <a:lnTo>
                  <a:pt x="870615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496253" y="2363342"/>
            <a:ext cx="896619" cy="661670"/>
          </a:xfrm>
          <a:custGeom>
            <a:avLst/>
            <a:gdLst/>
            <a:ahLst/>
            <a:cxnLst/>
            <a:rect l="l" t="t" r="r" b="b"/>
            <a:pathLst>
              <a:path w="896620" h="661669">
                <a:moveTo>
                  <a:pt x="0" y="0"/>
                </a:moveTo>
                <a:lnTo>
                  <a:pt x="896288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496253" y="2363342"/>
            <a:ext cx="921385" cy="655320"/>
          </a:xfrm>
          <a:custGeom>
            <a:avLst/>
            <a:gdLst/>
            <a:ahLst/>
            <a:cxnLst/>
            <a:rect l="l" t="t" r="r" b="b"/>
            <a:pathLst>
              <a:path w="921384" h="655319">
                <a:moveTo>
                  <a:pt x="0" y="0"/>
                </a:moveTo>
                <a:lnTo>
                  <a:pt x="921206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496253" y="2363342"/>
            <a:ext cx="947419" cy="658495"/>
          </a:xfrm>
          <a:custGeom>
            <a:avLst/>
            <a:gdLst/>
            <a:ahLst/>
            <a:cxnLst/>
            <a:rect l="l" t="t" r="r" b="b"/>
            <a:pathLst>
              <a:path w="947420" h="658494">
                <a:moveTo>
                  <a:pt x="0" y="0"/>
                </a:moveTo>
                <a:lnTo>
                  <a:pt x="946879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96253" y="2363342"/>
            <a:ext cx="972185" cy="658495"/>
          </a:xfrm>
          <a:custGeom>
            <a:avLst/>
            <a:gdLst/>
            <a:ahLst/>
            <a:cxnLst/>
            <a:rect l="l" t="t" r="r" b="b"/>
            <a:pathLst>
              <a:path w="972184" h="658494">
                <a:moveTo>
                  <a:pt x="0" y="0"/>
                </a:moveTo>
                <a:lnTo>
                  <a:pt x="971796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496253" y="2363342"/>
            <a:ext cx="995680" cy="658495"/>
          </a:xfrm>
          <a:custGeom>
            <a:avLst/>
            <a:gdLst/>
            <a:ahLst/>
            <a:cxnLst/>
            <a:rect l="l" t="t" r="r" b="b"/>
            <a:pathLst>
              <a:path w="995679" h="658494">
                <a:moveTo>
                  <a:pt x="0" y="0"/>
                </a:moveTo>
                <a:lnTo>
                  <a:pt x="995204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496253" y="2363342"/>
            <a:ext cx="1017905" cy="658495"/>
          </a:xfrm>
          <a:custGeom>
            <a:avLst/>
            <a:gdLst/>
            <a:ahLst/>
            <a:cxnLst/>
            <a:rect l="l" t="t" r="r" b="b"/>
            <a:pathLst>
              <a:path w="1017904" h="658494">
                <a:moveTo>
                  <a:pt x="0" y="0"/>
                </a:moveTo>
                <a:lnTo>
                  <a:pt x="101786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96253" y="2363342"/>
            <a:ext cx="1043940" cy="655320"/>
          </a:xfrm>
          <a:custGeom>
            <a:avLst/>
            <a:gdLst/>
            <a:ahLst/>
            <a:cxnLst/>
            <a:rect l="l" t="t" r="r" b="b"/>
            <a:pathLst>
              <a:path w="1043940" h="655319">
                <a:moveTo>
                  <a:pt x="0" y="0"/>
                </a:moveTo>
                <a:lnTo>
                  <a:pt x="104353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496253" y="2363342"/>
            <a:ext cx="1068705" cy="658495"/>
          </a:xfrm>
          <a:custGeom>
            <a:avLst/>
            <a:gdLst/>
            <a:ahLst/>
            <a:cxnLst/>
            <a:rect l="l" t="t" r="r" b="b"/>
            <a:pathLst>
              <a:path w="1068704" h="658494">
                <a:moveTo>
                  <a:pt x="0" y="0"/>
                </a:moveTo>
                <a:lnTo>
                  <a:pt x="106845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96253" y="2363342"/>
            <a:ext cx="1094740" cy="658495"/>
          </a:xfrm>
          <a:custGeom>
            <a:avLst/>
            <a:gdLst/>
            <a:ahLst/>
            <a:cxnLst/>
            <a:rect l="l" t="t" r="r" b="b"/>
            <a:pathLst>
              <a:path w="1094740" h="658494">
                <a:moveTo>
                  <a:pt x="0" y="0"/>
                </a:moveTo>
                <a:lnTo>
                  <a:pt x="109412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496253" y="2363342"/>
            <a:ext cx="1119505" cy="658495"/>
          </a:xfrm>
          <a:custGeom>
            <a:avLst/>
            <a:gdLst/>
            <a:ahLst/>
            <a:cxnLst/>
            <a:rect l="l" t="t" r="r" b="b"/>
            <a:pathLst>
              <a:path w="1119504" h="658494">
                <a:moveTo>
                  <a:pt x="0" y="0"/>
                </a:moveTo>
                <a:lnTo>
                  <a:pt x="111904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96253" y="2363342"/>
            <a:ext cx="1144905" cy="658495"/>
          </a:xfrm>
          <a:custGeom>
            <a:avLst/>
            <a:gdLst/>
            <a:ahLst/>
            <a:cxnLst/>
            <a:rect l="l" t="t" r="r" b="b"/>
            <a:pathLst>
              <a:path w="1144904" h="658494">
                <a:moveTo>
                  <a:pt x="0" y="0"/>
                </a:moveTo>
                <a:lnTo>
                  <a:pt x="114471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496253" y="2363342"/>
            <a:ext cx="1170940" cy="658495"/>
          </a:xfrm>
          <a:custGeom>
            <a:avLst/>
            <a:gdLst/>
            <a:ahLst/>
            <a:cxnLst/>
            <a:rect l="l" t="t" r="r" b="b"/>
            <a:pathLst>
              <a:path w="1170940" h="658494">
                <a:moveTo>
                  <a:pt x="0" y="0"/>
                </a:moveTo>
                <a:lnTo>
                  <a:pt x="117038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496253" y="2363342"/>
            <a:ext cx="1195705" cy="661670"/>
          </a:xfrm>
          <a:custGeom>
            <a:avLst/>
            <a:gdLst/>
            <a:ahLst/>
            <a:cxnLst/>
            <a:rect l="l" t="t" r="r" b="b"/>
            <a:pathLst>
              <a:path w="1195704" h="661669">
                <a:moveTo>
                  <a:pt x="0" y="0"/>
                </a:moveTo>
                <a:lnTo>
                  <a:pt x="1195300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496253" y="2363342"/>
            <a:ext cx="1221105" cy="655320"/>
          </a:xfrm>
          <a:custGeom>
            <a:avLst/>
            <a:gdLst/>
            <a:ahLst/>
            <a:cxnLst/>
            <a:rect l="l" t="t" r="r" b="b"/>
            <a:pathLst>
              <a:path w="1221104" h="655319">
                <a:moveTo>
                  <a:pt x="0" y="0"/>
                </a:moveTo>
                <a:lnTo>
                  <a:pt x="122097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496253" y="2363342"/>
            <a:ext cx="1246505" cy="658495"/>
          </a:xfrm>
          <a:custGeom>
            <a:avLst/>
            <a:gdLst/>
            <a:ahLst/>
            <a:cxnLst/>
            <a:rect l="l" t="t" r="r" b="b"/>
            <a:pathLst>
              <a:path w="1246504" h="658494">
                <a:moveTo>
                  <a:pt x="0" y="0"/>
                </a:moveTo>
                <a:lnTo>
                  <a:pt x="124589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6496253" y="2363342"/>
            <a:ext cx="1266825" cy="655320"/>
          </a:xfrm>
          <a:custGeom>
            <a:avLst/>
            <a:gdLst/>
            <a:ahLst/>
            <a:cxnLst/>
            <a:rect l="l" t="t" r="r" b="b"/>
            <a:pathLst>
              <a:path w="1266825" h="655319">
                <a:moveTo>
                  <a:pt x="0" y="0"/>
                </a:moveTo>
                <a:lnTo>
                  <a:pt x="126628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496253" y="2363342"/>
            <a:ext cx="1292225" cy="658495"/>
          </a:xfrm>
          <a:custGeom>
            <a:avLst/>
            <a:gdLst/>
            <a:ahLst/>
            <a:cxnLst/>
            <a:rect l="l" t="t" r="r" b="b"/>
            <a:pathLst>
              <a:path w="1292225" h="658494">
                <a:moveTo>
                  <a:pt x="0" y="0"/>
                </a:moveTo>
                <a:lnTo>
                  <a:pt x="129195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6496253" y="2363342"/>
            <a:ext cx="1317625" cy="655320"/>
          </a:xfrm>
          <a:custGeom>
            <a:avLst/>
            <a:gdLst/>
            <a:ahLst/>
            <a:cxnLst/>
            <a:rect l="l" t="t" r="r" b="b"/>
            <a:pathLst>
              <a:path w="1317625" h="655319">
                <a:moveTo>
                  <a:pt x="0" y="0"/>
                </a:moveTo>
                <a:lnTo>
                  <a:pt x="131763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96253" y="2363342"/>
            <a:ext cx="1343025" cy="655320"/>
          </a:xfrm>
          <a:custGeom>
            <a:avLst/>
            <a:gdLst/>
            <a:ahLst/>
            <a:cxnLst/>
            <a:rect l="l" t="t" r="r" b="b"/>
            <a:pathLst>
              <a:path w="1343025" h="655319">
                <a:moveTo>
                  <a:pt x="0" y="0"/>
                </a:moveTo>
                <a:lnTo>
                  <a:pt x="134254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96253" y="2363342"/>
            <a:ext cx="1368425" cy="655320"/>
          </a:xfrm>
          <a:custGeom>
            <a:avLst/>
            <a:gdLst/>
            <a:ahLst/>
            <a:cxnLst/>
            <a:rect l="l" t="t" r="r" b="b"/>
            <a:pathLst>
              <a:path w="1368425" h="655319">
                <a:moveTo>
                  <a:pt x="0" y="0"/>
                </a:moveTo>
                <a:lnTo>
                  <a:pt x="136822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496253" y="2363342"/>
            <a:ext cx="1393190" cy="652145"/>
          </a:xfrm>
          <a:custGeom>
            <a:avLst/>
            <a:gdLst/>
            <a:ahLst/>
            <a:cxnLst/>
            <a:rect l="l" t="t" r="r" b="b"/>
            <a:pathLst>
              <a:path w="1393190" h="652144">
                <a:moveTo>
                  <a:pt x="0" y="0"/>
                </a:moveTo>
                <a:lnTo>
                  <a:pt x="1393140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496253" y="2363342"/>
            <a:ext cx="1419225" cy="658495"/>
          </a:xfrm>
          <a:custGeom>
            <a:avLst/>
            <a:gdLst/>
            <a:ahLst/>
            <a:cxnLst/>
            <a:rect l="l" t="t" r="r" b="b"/>
            <a:pathLst>
              <a:path w="1419225" h="658494">
                <a:moveTo>
                  <a:pt x="0" y="0"/>
                </a:moveTo>
                <a:lnTo>
                  <a:pt x="1418810" y="6580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496253" y="2363342"/>
            <a:ext cx="1444625" cy="652145"/>
          </a:xfrm>
          <a:custGeom>
            <a:avLst/>
            <a:gdLst/>
            <a:ahLst/>
            <a:cxnLst/>
            <a:rect l="l" t="t" r="r" b="b"/>
            <a:pathLst>
              <a:path w="1444625" h="652144">
                <a:moveTo>
                  <a:pt x="0" y="0"/>
                </a:moveTo>
                <a:lnTo>
                  <a:pt x="1444480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496253" y="2363342"/>
            <a:ext cx="1469390" cy="655320"/>
          </a:xfrm>
          <a:custGeom>
            <a:avLst/>
            <a:gdLst/>
            <a:ahLst/>
            <a:cxnLst/>
            <a:rect l="l" t="t" r="r" b="b"/>
            <a:pathLst>
              <a:path w="1469390" h="655319">
                <a:moveTo>
                  <a:pt x="0" y="0"/>
                </a:moveTo>
                <a:lnTo>
                  <a:pt x="146940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496253" y="2363342"/>
            <a:ext cx="1495425" cy="647065"/>
          </a:xfrm>
          <a:custGeom>
            <a:avLst/>
            <a:gdLst/>
            <a:ahLst/>
            <a:cxnLst/>
            <a:rect l="l" t="t" r="r" b="b"/>
            <a:pathLst>
              <a:path w="1495425" h="647064">
                <a:moveTo>
                  <a:pt x="0" y="0"/>
                </a:moveTo>
                <a:lnTo>
                  <a:pt x="1495070" y="64660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496253" y="2363342"/>
            <a:ext cx="1515745" cy="652145"/>
          </a:xfrm>
          <a:custGeom>
            <a:avLst/>
            <a:gdLst/>
            <a:ahLst/>
            <a:cxnLst/>
            <a:rect l="l" t="t" r="r" b="b"/>
            <a:pathLst>
              <a:path w="1515745" h="652144">
                <a:moveTo>
                  <a:pt x="0" y="0"/>
                </a:moveTo>
                <a:lnTo>
                  <a:pt x="1515460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496253" y="2363342"/>
            <a:ext cx="1540510" cy="647065"/>
          </a:xfrm>
          <a:custGeom>
            <a:avLst/>
            <a:gdLst/>
            <a:ahLst/>
            <a:cxnLst/>
            <a:rect l="l" t="t" r="r" b="b"/>
            <a:pathLst>
              <a:path w="1540509" h="647064">
                <a:moveTo>
                  <a:pt x="0" y="0"/>
                </a:moveTo>
                <a:lnTo>
                  <a:pt x="1540380" y="64660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496253" y="2363342"/>
            <a:ext cx="1566545" cy="643890"/>
          </a:xfrm>
          <a:custGeom>
            <a:avLst/>
            <a:gdLst/>
            <a:ahLst/>
            <a:cxnLst/>
            <a:rect l="l" t="t" r="r" b="b"/>
            <a:pathLst>
              <a:path w="1566545" h="643889">
                <a:moveTo>
                  <a:pt x="0" y="0"/>
                </a:moveTo>
                <a:lnTo>
                  <a:pt x="1566050" y="6435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496253" y="2363342"/>
            <a:ext cx="1591945" cy="652145"/>
          </a:xfrm>
          <a:custGeom>
            <a:avLst/>
            <a:gdLst/>
            <a:ahLst/>
            <a:cxnLst/>
            <a:rect l="l" t="t" r="r" b="b"/>
            <a:pathLst>
              <a:path w="1591945" h="652144">
                <a:moveTo>
                  <a:pt x="0" y="0"/>
                </a:moveTo>
                <a:lnTo>
                  <a:pt x="1591720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496253" y="2363342"/>
            <a:ext cx="1616710" cy="640715"/>
          </a:xfrm>
          <a:custGeom>
            <a:avLst/>
            <a:gdLst/>
            <a:ahLst/>
            <a:cxnLst/>
            <a:rect l="l" t="t" r="r" b="b"/>
            <a:pathLst>
              <a:path w="1616709" h="640714">
                <a:moveTo>
                  <a:pt x="0" y="0"/>
                </a:moveTo>
                <a:lnTo>
                  <a:pt x="1616640" y="6404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96253" y="2363342"/>
            <a:ext cx="1642745" cy="647065"/>
          </a:xfrm>
          <a:custGeom>
            <a:avLst/>
            <a:gdLst/>
            <a:ahLst/>
            <a:cxnLst/>
            <a:rect l="l" t="t" r="r" b="b"/>
            <a:pathLst>
              <a:path w="1642745" h="647064">
                <a:moveTo>
                  <a:pt x="0" y="0"/>
                </a:moveTo>
                <a:lnTo>
                  <a:pt x="1642310" y="64660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496253" y="2363342"/>
            <a:ext cx="1667510" cy="631825"/>
          </a:xfrm>
          <a:custGeom>
            <a:avLst/>
            <a:gdLst/>
            <a:ahLst/>
            <a:cxnLst/>
            <a:rect l="l" t="t" r="r" b="b"/>
            <a:pathLst>
              <a:path w="1667509" h="631825">
                <a:moveTo>
                  <a:pt x="0" y="0"/>
                </a:moveTo>
                <a:lnTo>
                  <a:pt x="1667230" y="6313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496253" y="2363342"/>
            <a:ext cx="1692910" cy="631825"/>
          </a:xfrm>
          <a:custGeom>
            <a:avLst/>
            <a:gdLst/>
            <a:ahLst/>
            <a:cxnLst/>
            <a:rect l="l" t="t" r="r" b="b"/>
            <a:pathLst>
              <a:path w="1692909" h="631825">
                <a:moveTo>
                  <a:pt x="0" y="0"/>
                </a:moveTo>
                <a:lnTo>
                  <a:pt x="1692900" y="6313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518909" y="2354160"/>
            <a:ext cx="1696085" cy="638175"/>
          </a:xfrm>
          <a:custGeom>
            <a:avLst/>
            <a:gdLst/>
            <a:ahLst/>
            <a:cxnLst/>
            <a:rect l="l" t="t" r="r" b="b"/>
            <a:pathLst>
              <a:path w="1696084" h="638175">
                <a:moveTo>
                  <a:pt x="0" y="0"/>
                </a:moveTo>
                <a:lnTo>
                  <a:pt x="1695920" y="63818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544589" y="2281466"/>
            <a:ext cx="1695450" cy="699135"/>
          </a:xfrm>
          <a:custGeom>
            <a:avLst/>
            <a:gdLst/>
            <a:ahLst/>
            <a:cxnLst/>
            <a:rect l="l" t="t" r="r" b="b"/>
            <a:pathLst>
              <a:path w="1695450" h="699135">
                <a:moveTo>
                  <a:pt x="0" y="0"/>
                </a:moveTo>
                <a:lnTo>
                  <a:pt x="1695170" y="698639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570256" y="2345740"/>
            <a:ext cx="1670050" cy="634365"/>
          </a:xfrm>
          <a:custGeom>
            <a:avLst/>
            <a:gdLst/>
            <a:ahLst/>
            <a:cxnLst/>
            <a:rect l="l" t="t" r="r" b="b"/>
            <a:pathLst>
              <a:path w="1670050" h="634364">
                <a:moveTo>
                  <a:pt x="0" y="0"/>
                </a:moveTo>
                <a:lnTo>
                  <a:pt x="1669500" y="634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6595173" y="2272283"/>
            <a:ext cx="1644650" cy="708025"/>
          </a:xfrm>
          <a:custGeom>
            <a:avLst/>
            <a:gdLst/>
            <a:ahLst/>
            <a:cxnLst/>
            <a:rect l="l" t="t" r="r" b="b"/>
            <a:pathLst>
              <a:path w="1644650" h="708025">
                <a:moveTo>
                  <a:pt x="0" y="0"/>
                </a:moveTo>
                <a:lnTo>
                  <a:pt x="1644580" y="70782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620853" y="2193467"/>
            <a:ext cx="1619250" cy="786765"/>
          </a:xfrm>
          <a:custGeom>
            <a:avLst/>
            <a:gdLst/>
            <a:ahLst/>
            <a:cxnLst/>
            <a:rect l="l" t="t" r="r" b="b"/>
            <a:pathLst>
              <a:path w="1619250" h="786764">
                <a:moveTo>
                  <a:pt x="0" y="0"/>
                </a:moveTo>
                <a:lnTo>
                  <a:pt x="1618910" y="786638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645770" y="2325077"/>
            <a:ext cx="1594485" cy="655320"/>
          </a:xfrm>
          <a:custGeom>
            <a:avLst/>
            <a:gdLst/>
            <a:ahLst/>
            <a:cxnLst/>
            <a:rect l="l" t="t" r="r" b="b"/>
            <a:pathLst>
              <a:path w="1594484" h="655319">
                <a:moveTo>
                  <a:pt x="0" y="0"/>
                </a:moveTo>
                <a:lnTo>
                  <a:pt x="159399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669176" y="2286812"/>
            <a:ext cx="1570990" cy="693420"/>
          </a:xfrm>
          <a:custGeom>
            <a:avLst/>
            <a:gdLst/>
            <a:ahLst/>
            <a:cxnLst/>
            <a:rect l="l" t="t" r="r" b="b"/>
            <a:pathLst>
              <a:path w="1570990" h="693419">
                <a:moveTo>
                  <a:pt x="0" y="0"/>
                </a:moveTo>
                <a:lnTo>
                  <a:pt x="1570580" y="69328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694093" y="2386291"/>
            <a:ext cx="1546225" cy="594360"/>
          </a:xfrm>
          <a:custGeom>
            <a:avLst/>
            <a:gdLst/>
            <a:ahLst/>
            <a:cxnLst/>
            <a:rect l="l" t="t" r="r" b="b"/>
            <a:pathLst>
              <a:path w="1546225" h="594360">
                <a:moveTo>
                  <a:pt x="0" y="0"/>
                </a:moveTo>
                <a:lnTo>
                  <a:pt x="1545660" y="5938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719760" y="2339619"/>
            <a:ext cx="1520190" cy="640715"/>
          </a:xfrm>
          <a:custGeom>
            <a:avLst/>
            <a:gdLst/>
            <a:ahLst/>
            <a:cxnLst/>
            <a:rect l="l" t="t" r="r" b="b"/>
            <a:pathLst>
              <a:path w="1520190" h="640714">
                <a:moveTo>
                  <a:pt x="0" y="0"/>
                </a:moveTo>
                <a:lnTo>
                  <a:pt x="1519990" y="6404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745440" y="2299068"/>
            <a:ext cx="1494790" cy="681355"/>
          </a:xfrm>
          <a:custGeom>
            <a:avLst/>
            <a:gdLst/>
            <a:ahLst/>
            <a:cxnLst/>
            <a:rect l="l" t="t" r="r" b="b"/>
            <a:pathLst>
              <a:path w="1494790" h="681355">
                <a:moveTo>
                  <a:pt x="0" y="0"/>
                </a:moveTo>
                <a:lnTo>
                  <a:pt x="1494320" y="681039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768083" y="2345740"/>
            <a:ext cx="1471930" cy="634365"/>
          </a:xfrm>
          <a:custGeom>
            <a:avLst/>
            <a:gdLst/>
            <a:ahLst/>
            <a:cxnLst/>
            <a:rect l="l" t="t" r="r" b="b"/>
            <a:pathLst>
              <a:path w="1471929" h="634364">
                <a:moveTo>
                  <a:pt x="0" y="0"/>
                </a:moveTo>
                <a:lnTo>
                  <a:pt x="1471660" y="634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793001" y="2299068"/>
            <a:ext cx="1447165" cy="681355"/>
          </a:xfrm>
          <a:custGeom>
            <a:avLst/>
            <a:gdLst/>
            <a:ahLst/>
            <a:cxnLst/>
            <a:rect l="l" t="t" r="r" b="b"/>
            <a:pathLst>
              <a:path w="1447165" h="681355">
                <a:moveTo>
                  <a:pt x="0" y="0"/>
                </a:moveTo>
                <a:lnTo>
                  <a:pt x="1446750" y="681039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818680" y="2257742"/>
            <a:ext cx="1421130" cy="722630"/>
          </a:xfrm>
          <a:custGeom>
            <a:avLst/>
            <a:gdLst/>
            <a:ahLst/>
            <a:cxnLst/>
            <a:rect l="l" t="t" r="r" b="b"/>
            <a:pathLst>
              <a:path w="1421129" h="722630">
                <a:moveTo>
                  <a:pt x="0" y="0"/>
                </a:moveTo>
                <a:lnTo>
                  <a:pt x="1421070" y="722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844347" y="2249322"/>
            <a:ext cx="1395730" cy="730885"/>
          </a:xfrm>
          <a:custGeom>
            <a:avLst/>
            <a:gdLst/>
            <a:ahLst/>
            <a:cxnLst/>
            <a:rect l="l" t="t" r="r" b="b"/>
            <a:pathLst>
              <a:path w="1395729" h="730885">
                <a:moveTo>
                  <a:pt x="0" y="0"/>
                </a:moveTo>
                <a:lnTo>
                  <a:pt x="1395400" y="730778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869277" y="2318956"/>
            <a:ext cx="1370965" cy="661670"/>
          </a:xfrm>
          <a:custGeom>
            <a:avLst/>
            <a:gdLst/>
            <a:ahLst/>
            <a:cxnLst/>
            <a:rect l="l" t="t" r="r" b="b"/>
            <a:pathLst>
              <a:path w="1370965" h="661669">
                <a:moveTo>
                  <a:pt x="0" y="0"/>
                </a:moveTo>
                <a:lnTo>
                  <a:pt x="1370480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894944" y="2313597"/>
            <a:ext cx="1344930" cy="666750"/>
          </a:xfrm>
          <a:custGeom>
            <a:avLst/>
            <a:gdLst/>
            <a:ahLst/>
            <a:cxnLst/>
            <a:rect l="l" t="t" r="r" b="b"/>
            <a:pathLst>
              <a:path w="1344929" h="666750">
                <a:moveTo>
                  <a:pt x="0" y="0"/>
                </a:moveTo>
                <a:lnTo>
                  <a:pt x="1344810" y="6665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919861" y="2357221"/>
            <a:ext cx="1320165" cy="622935"/>
          </a:xfrm>
          <a:custGeom>
            <a:avLst/>
            <a:gdLst/>
            <a:ahLst/>
            <a:cxnLst/>
            <a:rect l="l" t="t" r="r" b="b"/>
            <a:pathLst>
              <a:path w="1320165" h="622935">
                <a:moveTo>
                  <a:pt x="0" y="0"/>
                </a:moveTo>
                <a:lnTo>
                  <a:pt x="1319890" y="6228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943267" y="2318956"/>
            <a:ext cx="1296670" cy="661670"/>
          </a:xfrm>
          <a:custGeom>
            <a:avLst/>
            <a:gdLst/>
            <a:ahLst/>
            <a:cxnLst/>
            <a:rect l="l" t="t" r="r" b="b"/>
            <a:pathLst>
              <a:path w="1296670" h="661669">
                <a:moveTo>
                  <a:pt x="0" y="0"/>
                </a:moveTo>
                <a:lnTo>
                  <a:pt x="1296480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968185" y="2325077"/>
            <a:ext cx="1271905" cy="655320"/>
          </a:xfrm>
          <a:custGeom>
            <a:avLst/>
            <a:gdLst/>
            <a:ahLst/>
            <a:cxnLst/>
            <a:rect l="l" t="t" r="r" b="b"/>
            <a:pathLst>
              <a:path w="1271904" h="655319">
                <a:moveTo>
                  <a:pt x="0" y="0"/>
                </a:moveTo>
                <a:lnTo>
                  <a:pt x="127157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993864" y="2345740"/>
            <a:ext cx="1246505" cy="634365"/>
          </a:xfrm>
          <a:custGeom>
            <a:avLst/>
            <a:gdLst/>
            <a:ahLst/>
            <a:cxnLst/>
            <a:rect l="l" t="t" r="r" b="b"/>
            <a:pathLst>
              <a:path w="1246504" h="634364">
                <a:moveTo>
                  <a:pt x="0" y="0"/>
                </a:moveTo>
                <a:lnTo>
                  <a:pt x="1245890" y="634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016508" y="2266924"/>
            <a:ext cx="1223645" cy="713740"/>
          </a:xfrm>
          <a:custGeom>
            <a:avLst/>
            <a:gdLst/>
            <a:ahLst/>
            <a:cxnLst/>
            <a:rect l="l" t="t" r="r" b="b"/>
            <a:pathLst>
              <a:path w="1223645" h="713739">
                <a:moveTo>
                  <a:pt x="0" y="0"/>
                </a:moveTo>
                <a:lnTo>
                  <a:pt x="1223240" y="713178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042187" y="2313597"/>
            <a:ext cx="1197610" cy="666750"/>
          </a:xfrm>
          <a:custGeom>
            <a:avLst/>
            <a:gdLst/>
            <a:ahLst/>
            <a:cxnLst/>
            <a:rect l="l" t="t" r="r" b="b"/>
            <a:pathLst>
              <a:path w="1197609" h="666750">
                <a:moveTo>
                  <a:pt x="0" y="0"/>
                </a:moveTo>
                <a:lnTo>
                  <a:pt x="1197570" y="6665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067105" y="2313597"/>
            <a:ext cx="1172845" cy="666750"/>
          </a:xfrm>
          <a:custGeom>
            <a:avLst/>
            <a:gdLst/>
            <a:ahLst/>
            <a:cxnLst/>
            <a:rect l="l" t="t" r="r" b="b"/>
            <a:pathLst>
              <a:path w="1172845" h="666750">
                <a:moveTo>
                  <a:pt x="0" y="0"/>
                </a:moveTo>
                <a:lnTo>
                  <a:pt x="1172650" y="6665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092772" y="2325077"/>
            <a:ext cx="1147445" cy="655320"/>
          </a:xfrm>
          <a:custGeom>
            <a:avLst/>
            <a:gdLst/>
            <a:ahLst/>
            <a:cxnLst/>
            <a:rect l="l" t="t" r="r" b="b"/>
            <a:pathLst>
              <a:path w="1147445" h="655319">
                <a:moveTo>
                  <a:pt x="0" y="0"/>
                </a:moveTo>
                <a:lnTo>
                  <a:pt x="1146980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118451" y="2318956"/>
            <a:ext cx="1121410" cy="661670"/>
          </a:xfrm>
          <a:custGeom>
            <a:avLst/>
            <a:gdLst/>
            <a:ahLst/>
            <a:cxnLst/>
            <a:rect l="l" t="t" r="r" b="b"/>
            <a:pathLst>
              <a:path w="1121409" h="661669">
                <a:moveTo>
                  <a:pt x="0" y="0"/>
                </a:moveTo>
                <a:lnTo>
                  <a:pt x="1121300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143368" y="2286812"/>
            <a:ext cx="1096645" cy="693420"/>
          </a:xfrm>
          <a:custGeom>
            <a:avLst/>
            <a:gdLst/>
            <a:ahLst/>
            <a:cxnLst/>
            <a:rect l="l" t="t" r="r" b="b"/>
            <a:pathLst>
              <a:path w="1096645" h="693419">
                <a:moveTo>
                  <a:pt x="0" y="0"/>
                </a:moveTo>
                <a:lnTo>
                  <a:pt x="1096390" y="69328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169036" y="2307475"/>
            <a:ext cx="1071245" cy="673100"/>
          </a:xfrm>
          <a:custGeom>
            <a:avLst/>
            <a:gdLst/>
            <a:ahLst/>
            <a:cxnLst/>
            <a:rect l="l" t="t" r="r" b="b"/>
            <a:pathLst>
              <a:path w="1071245" h="673100">
                <a:moveTo>
                  <a:pt x="0" y="0"/>
                </a:moveTo>
                <a:lnTo>
                  <a:pt x="1070710" y="6726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193953" y="2257742"/>
            <a:ext cx="1045844" cy="722630"/>
          </a:xfrm>
          <a:custGeom>
            <a:avLst/>
            <a:gdLst/>
            <a:ahLst/>
            <a:cxnLst/>
            <a:rect l="l" t="t" r="r" b="b"/>
            <a:pathLst>
              <a:path w="1045845" h="722630">
                <a:moveTo>
                  <a:pt x="0" y="0"/>
                </a:moveTo>
                <a:lnTo>
                  <a:pt x="1045800" y="722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217371" y="2318956"/>
            <a:ext cx="1022985" cy="661670"/>
          </a:xfrm>
          <a:custGeom>
            <a:avLst/>
            <a:gdLst/>
            <a:ahLst/>
            <a:cxnLst/>
            <a:rect l="l" t="t" r="r" b="b"/>
            <a:pathLst>
              <a:path w="1022984" h="661669">
                <a:moveTo>
                  <a:pt x="0" y="0"/>
                </a:moveTo>
                <a:lnTo>
                  <a:pt x="1022390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242288" y="2325077"/>
            <a:ext cx="997585" cy="655320"/>
          </a:xfrm>
          <a:custGeom>
            <a:avLst/>
            <a:gdLst/>
            <a:ahLst/>
            <a:cxnLst/>
            <a:rect l="l" t="t" r="r" b="b"/>
            <a:pathLst>
              <a:path w="997584" h="655319">
                <a:moveTo>
                  <a:pt x="0" y="0"/>
                </a:moveTo>
                <a:lnTo>
                  <a:pt x="997469" y="655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265695" y="2345740"/>
            <a:ext cx="974090" cy="634365"/>
          </a:xfrm>
          <a:custGeom>
            <a:avLst/>
            <a:gdLst/>
            <a:ahLst/>
            <a:cxnLst/>
            <a:rect l="l" t="t" r="r" b="b"/>
            <a:pathLst>
              <a:path w="974090" h="634364">
                <a:moveTo>
                  <a:pt x="0" y="0"/>
                </a:moveTo>
                <a:lnTo>
                  <a:pt x="974062" y="6343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7290613" y="2286812"/>
            <a:ext cx="949325" cy="693420"/>
          </a:xfrm>
          <a:custGeom>
            <a:avLst/>
            <a:gdLst/>
            <a:ahLst/>
            <a:cxnLst/>
            <a:rect l="l" t="t" r="r" b="b"/>
            <a:pathLst>
              <a:path w="949325" h="693419">
                <a:moveTo>
                  <a:pt x="0" y="0"/>
                </a:moveTo>
                <a:lnTo>
                  <a:pt x="949144" y="69328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316279" y="2413076"/>
            <a:ext cx="923925" cy="567055"/>
          </a:xfrm>
          <a:custGeom>
            <a:avLst/>
            <a:gdLst/>
            <a:ahLst/>
            <a:cxnLst/>
            <a:rect l="l" t="t" r="r" b="b"/>
            <a:pathLst>
              <a:path w="923925" h="567055">
                <a:moveTo>
                  <a:pt x="0" y="0"/>
                </a:moveTo>
                <a:lnTo>
                  <a:pt x="923471" y="5670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7341196" y="2202649"/>
            <a:ext cx="899160" cy="777875"/>
          </a:xfrm>
          <a:custGeom>
            <a:avLst/>
            <a:gdLst/>
            <a:ahLst/>
            <a:cxnLst/>
            <a:rect l="l" t="t" r="r" b="b"/>
            <a:pathLst>
              <a:path w="899159" h="777875">
                <a:moveTo>
                  <a:pt x="0" y="0"/>
                </a:moveTo>
                <a:lnTo>
                  <a:pt x="898553" y="77745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7366875" y="2331199"/>
            <a:ext cx="873125" cy="648970"/>
          </a:xfrm>
          <a:custGeom>
            <a:avLst/>
            <a:gdLst/>
            <a:ahLst/>
            <a:cxnLst/>
            <a:rect l="l" t="t" r="r" b="b"/>
            <a:pathLst>
              <a:path w="873125" h="648969">
                <a:moveTo>
                  <a:pt x="0" y="0"/>
                </a:moveTo>
                <a:lnTo>
                  <a:pt x="872880" y="648900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7392543" y="2371763"/>
            <a:ext cx="847725" cy="608965"/>
          </a:xfrm>
          <a:custGeom>
            <a:avLst/>
            <a:gdLst/>
            <a:ahLst/>
            <a:cxnLst/>
            <a:rect l="l" t="t" r="r" b="b"/>
            <a:pathLst>
              <a:path w="847725" h="608964">
                <a:moveTo>
                  <a:pt x="0" y="0"/>
                </a:moveTo>
                <a:lnTo>
                  <a:pt x="847207" y="6083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7417460" y="2175865"/>
            <a:ext cx="822325" cy="804545"/>
          </a:xfrm>
          <a:custGeom>
            <a:avLst/>
            <a:gdLst/>
            <a:ahLst/>
            <a:cxnLst/>
            <a:rect l="l" t="t" r="r" b="b"/>
            <a:pathLst>
              <a:path w="822325" h="804544">
                <a:moveTo>
                  <a:pt x="0" y="0"/>
                </a:moveTo>
                <a:lnTo>
                  <a:pt x="822289" y="804238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7443139" y="2386291"/>
            <a:ext cx="817244" cy="614680"/>
          </a:xfrm>
          <a:custGeom>
            <a:avLst/>
            <a:gdLst/>
            <a:ahLst/>
            <a:cxnLst/>
            <a:rect l="l" t="t" r="r" b="b"/>
            <a:pathLst>
              <a:path w="817245" h="614680">
                <a:moveTo>
                  <a:pt x="0" y="0"/>
                </a:moveTo>
                <a:lnTo>
                  <a:pt x="817004" y="6144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468057" y="2418435"/>
            <a:ext cx="792480" cy="582930"/>
          </a:xfrm>
          <a:custGeom>
            <a:avLst/>
            <a:gdLst/>
            <a:ahLst/>
            <a:cxnLst/>
            <a:rect l="l" t="t" r="r" b="b"/>
            <a:pathLst>
              <a:path w="792479" h="582930">
                <a:moveTo>
                  <a:pt x="0" y="0"/>
                </a:moveTo>
                <a:lnTo>
                  <a:pt x="792086" y="5823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7491463" y="2398534"/>
            <a:ext cx="768985" cy="602615"/>
          </a:xfrm>
          <a:custGeom>
            <a:avLst/>
            <a:gdLst/>
            <a:ahLst/>
            <a:cxnLst/>
            <a:rect l="l" t="t" r="r" b="b"/>
            <a:pathLst>
              <a:path w="768984" h="602614">
                <a:moveTo>
                  <a:pt x="0" y="0"/>
                </a:moveTo>
                <a:lnTo>
                  <a:pt x="768678" y="6022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7514120" y="2389352"/>
            <a:ext cx="746125" cy="611505"/>
          </a:xfrm>
          <a:custGeom>
            <a:avLst/>
            <a:gdLst/>
            <a:ahLst/>
            <a:cxnLst/>
            <a:rect l="l" t="t" r="r" b="b"/>
            <a:pathLst>
              <a:path w="746125" h="611505">
                <a:moveTo>
                  <a:pt x="0" y="0"/>
                </a:moveTo>
                <a:lnTo>
                  <a:pt x="746026" y="611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7539787" y="2398534"/>
            <a:ext cx="720725" cy="602615"/>
          </a:xfrm>
          <a:custGeom>
            <a:avLst/>
            <a:gdLst/>
            <a:ahLst/>
            <a:cxnLst/>
            <a:rect l="l" t="t" r="r" b="b"/>
            <a:pathLst>
              <a:path w="720725" h="602614">
                <a:moveTo>
                  <a:pt x="0" y="0"/>
                </a:moveTo>
                <a:lnTo>
                  <a:pt x="720353" y="6022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7564704" y="2436037"/>
            <a:ext cx="695960" cy="565150"/>
          </a:xfrm>
          <a:custGeom>
            <a:avLst/>
            <a:gdLst/>
            <a:ahLst/>
            <a:cxnLst/>
            <a:rect l="l" t="t" r="r" b="b"/>
            <a:pathLst>
              <a:path w="695959" h="565150">
                <a:moveTo>
                  <a:pt x="0" y="0"/>
                </a:moveTo>
                <a:lnTo>
                  <a:pt x="695435" y="5647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590383" y="2354160"/>
            <a:ext cx="669925" cy="647065"/>
          </a:xfrm>
          <a:custGeom>
            <a:avLst/>
            <a:gdLst/>
            <a:ahLst/>
            <a:cxnLst/>
            <a:rect l="l" t="t" r="r" b="b"/>
            <a:pathLst>
              <a:path w="669925" h="647064">
                <a:moveTo>
                  <a:pt x="0" y="0"/>
                </a:moveTo>
                <a:lnTo>
                  <a:pt x="669762" y="64660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615301" y="2421496"/>
            <a:ext cx="645160" cy="579755"/>
          </a:xfrm>
          <a:custGeom>
            <a:avLst/>
            <a:gdLst/>
            <a:ahLst/>
            <a:cxnLst/>
            <a:rect l="l" t="t" r="r" b="b"/>
            <a:pathLst>
              <a:path w="645159" h="579755">
                <a:moveTo>
                  <a:pt x="0" y="0"/>
                </a:moveTo>
                <a:lnTo>
                  <a:pt x="644844" y="5792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640967" y="2436037"/>
            <a:ext cx="619760" cy="565150"/>
          </a:xfrm>
          <a:custGeom>
            <a:avLst/>
            <a:gdLst/>
            <a:ahLst/>
            <a:cxnLst/>
            <a:rect l="l" t="t" r="r" b="b"/>
            <a:pathLst>
              <a:path w="619759" h="565150">
                <a:moveTo>
                  <a:pt x="0" y="0"/>
                </a:moveTo>
                <a:lnTo>
                  <a:pt x="619171" y="5647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666646" y="2418435"/>
            <a:ext cx="593725" cy="582930"/>
          </a:xfrm>
          <a:custGeom>
            <a:avLst/>
            <a:gdLst/>
            <a:ahLst/>
            <a:cxnLst/>
            <a:rect l="l" t="t" r="r" b="b"/>
            <a:pathLst>
              <a:path w="593725" h="582930">
                <a:moveTo>
                  <a:pt x="0" y="0"/>
                </a:moveTo>
                <a:lnTo>
                  <a:pt x="593498" y="5823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691564" y="2477350"/>
            <a:ext cx="568960" cy="523875"/>
          </a:xfrm>
          <a:custGeom>
            <a:avLst/>
            <a:gdLst/>
            <a:ahLst/>
            <a:cxnLst/>
            <a:rect l="l" t="t" r="r" b="b"/>
            <a:pathLst>
              <a:path w="568959" h="523875">
                <a:moveTo>
                  <a:pt x="0" y="0"/>
                </a:moveTo>
                <a:lnTo>
                  <a:pt x="568580" y="523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717231" y="2477350"/>
            <a:ext cx="542925" cy="523875"/>
          </a:xfrm>
          <a:custGeom>
            <a:avLst/>
            <a:gdLst/>
            <a:ahLst/>
            <a:cxnLst/>
            <a:rect l="l" t="t" r="r" b="b"/>
            <a:pathLst>
              <a:path w="542925" h="523875">
                <a:moveTo>
                  <a:pt x="0" y="0"/>
                </a:moveTo>
                <a:lnTo>
                  <a:pt x="542907" y="523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742148" y="2477350"/>
            <a:ext cx="518159" cy="523875"/>
          </a:xfrm>
          <a:custGeom>
            <a:avLst/>
            <a:gdLst/>
            <a:ahLst/>
            <a:cxnLst/>
            <a:rect l="l" t="t" r="r" b="b"/>
            <a:pathLst>
              <a:path w="518159" h="523875">
                <a:moveTo>
                  <a:pt x="0" y="0"/>
                </a:moveTo>
                <a:lnTo>
                  <a:pt x="517989" y="523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762544" y="2421496"/>
            <a:ext cx="497840" cy="579755"/>
          </a:xfrm>
          <a:custGeom>
            <a:avLst/>
            <a:gdLst/>
            <a:ahLst/>
            <a:cxnLst/>
            <a:rect l="l" t="t" r="r" b="b"/>
            <a:pathLst>
              <a:path w="497840" h="579755">
                <a:moveTo>
                  <a:pt x="0" y="0"/>
                </a:moveTo>
                <a:lnTo>
                  <a:pt x="497602" y="5792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788211" y="2413076"/>
            <a:ext cx="472440" cy="588010"/>
          </a:xfrm>
          <a:custGeom>
            <a:avLst/>
            <a:gdLst/>
            <a:ahLst/>
            <a:cxnLst/>
            <a:rect l="l" t="t" r="r" b="b"/>
            <a:pathLst>
              <a:path w="472440" h="588010">
                <a:moveTo>
                  <a:pt x="0" y="0"/>
                </a:moveTo>
                <a:lnTo>
                  <a:pt x="471929" y="5876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813878" y="2389352"/>
            <a:ext cx="446405" cy="611505"/>
          </a:xfrm>
          <a:custGeom>
            <a:avLst/>
            <a:gdLst/>
            <a:ahLst/>
            <a:cxnLst/>
            <a:rect l="l" t="t" r="r" b="b"/>
            <a:pathLst>
              <a:path w="446404" h="611505">
                <a:moveTo>
                  <a:pt x="0" y="0"/>
                </a:moveTo>
                <a:lnTo>
                  <a:pt x="446256" y="611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838808" y="2386291"/>
            <a:ext cx="421640" cy="614680"/>
          </a:xfrm>
          <a:custGeom>
            <a:avLst/>
            <a:gdLst/>
            <a:ahLst/>
            <a:cxnLst/>
            <a:rect l="l" t="t" r="r" b="b"/>
            <a:pathLst>
              <a:path w="421640" h="614680">
                <a:moveTo>
                  <a:pt x="0" y="0"/>
                </a:moveTo>
                <a:lnTo>
                  <a:pt x="421338" y="6144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864475" y="2357221"/>
            <a:ext cx="396240" cy="643890"/>
          </a:xfrm>
          <a:custGeom>
            <a:avLst/>
            <a:gdLst/>
            <a:ahLst/>
            <a:cxnLst/>
            <a:rect l="l" t="t" r="r" b="b"/>
            <a:pathLst>
              <a:path w="396240" h="643889">
                <a:moveTo>
                  <a:pt x="0" y="0"/>
                </a:moveTo>
                <a:lnTo>
                  <a:pt x="395665" y="6435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889392" y="2477350"/>
            <a:ext cx="370840" cy="523875"/>
          </a:xfrm>
          <a:custGeom>
            <a:avLst/>
            <a:gdLst/>
            <a:ahLst/>
            <a:cxnLst/>
            <a:rect l="l" t="t" r="r" b="b"/>
            <a:pathLst>
              <a:path w="370840" h="523875">
                <a:moveTo>
                  <a:pt x="0" y="0"/>
                </a:moveTo>
                <a:lnTo>
                  <a:pt x="370748" y="523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915071" y="2421496"/>
            <a:ext cx="345440" cy="579755"/>
          </a:xfrm>
          <a:custGeom>
            <a:avLst/>
            <a:gdLst/>
            <a:ahLst/>
            <a:cxnLst/>
            <a:rect l="l" t="t" r="r" b="b"/>
            <a:pathLst>
              <a:path w="345440" h="579755">
                <a:moveTo>
                  <a:pt x="0" y="0"/>
                </a:moveTo>
                <a:lnTo>
                  <a:pt x="345075" y="5792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940738" y="2477350"/>
            <a:ext cx="319405" cy="523875"/>
          </a:xfrm>
          <a:custGeom>
            <a:avLst/>
            <a:gdLst/>
            <a:ahLst/>
            <a:cxnLst/>
            <a:rect l="l" t="t" r="r" b="b"/>
            <a:pathLst>
              <a:path w="319404" h="523875">
                <a:moveTo>
                  <a:pt x="0" y="0"/>
                </a:moveTo>
                <a:lnTo>
                  <a:pt x="319402" y="523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7965655" y="2398534"/>
            <a:ext cx="294640" cy="602615"/>
          </a:xfrm>
          <a:custGeom>
            <a:avLst/>
            <a:gdLst/>
            <a:ahLst/>
            <a:cxnLst/>
            <a:rect l="l" t="t" r="r" b="b"/>
            <a:pathLst>
              <a:path w="294640" h="602614">
                <a:moveTo>
                  <a:pt x="0" y="0"/>
                </a:moveTo>
                <a:lnTo>
                  <a:pt x="294484" y="6022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7991335" y="2363342"/>
            <a:ext cx="269240" cy="637540"/>
          </a:xfrm>
          <a:custGeom>
            <a:avLst/>
            <a:gdLst/>
            <a:ahLst/>
            <a:cxnLst/>
            <a:rect l="l" t="t" r="r" b="b"/>
            <a:pathLst>
              <a:path w="269240" h="637539">
                <a:moveTo>
                  <a:pt x="0" y="0"/>
                </a:moveTo>
                <a:lnTo>
                  <a:pt x="268811" y="6374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8011718" y="2386291"/>
            <a:ext cx="248920" cy="614680"/>
          </a:xfrm>
          <a:custGeom>
            <a:avLst/>
            <a:gdLst/>
            <a:ahLst/>
            <a:cxnLst/>
            <a:rect l="l" t="t" r="r" b="b"/>
            <a:pathLst>
              <a:path w="248920" h="614680">
                <a:moveTo>
                  <a:pt x="0" y="0"/>
                </a:moveTo>
                <a:lnTo>
                  <a:pt x="248423" y="6144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036636" y="2389352"/>
            <a:ext cx="223520" cy="611505"/>
          </a:xfrm>
          <a:custGeom>
            <a:avLst/>
            <a:gdLst/>
            <a:ahLst/>
            <a:cxnLst/>
            <a:rect l="l" t="t" r="r" b="b"/>
            <a:pathLst>
              <a:path w="223520" h="611505">
                <a:moveTo>
                  <a:pt x="0" y="0"/>
                </a:moveTo>
                <a:lnTo>
                  <a:pt x="223506" y="6114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8062303" y="2339619"/>
            <a:ext cx="223520" cy="635635"/>
          </a:xfrm>
          <a:custGeom>
            <a:avLst/>
            <a:gdLst/>
            <a:ahLst/>
            <a:cxnLst/>
            <a:rect l="l" t="t" r="r" b="b"/>
            <a:pathLst>
              <a:path w="223520" h="635635">
                <a:moveTo>
                  <a:pt x="0" y="0"/>
                </a:moveTo>
                <a:lnTo>
                  <a:pt x="223506" y="63512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8087982" y="2389352"/>
            <a:ext cx="222885" cy="603250"/>
          </a:xfrm>
          <a:custGeom>
            <a:avLst/>
            <a:gdLst/>
            <a:ahLst/>
            <a:cxnLst/>
            <a:rect l="l" t="t" r="r" b="b"/>
            <a:pathLst>
              <a:path w="222884" h="603250">
                <a:moveTo>
                  <a:pt x="0" y="0"/>
                </a:moveTo>
                <a:lnTo>
                  <a:pt x="222751" y="60298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8112899" y="2272283"/>
            <a:ext cx="223520" cy="693420"/>
          </a:xfrm>
          <a:custGeom>
            <a:avLst/>
            <a:gdLst/>
            <a:ahLst/>
            <a:cxnLst/>
            <a:rect l="l" t="t" r="r" b="b"/>
            <a:pathLst>
              <a:path w="223520" h="693419">
                <a:moveTo>
                  <a:pt x="0" y="0"/>
                </a:moveTo>
                <a:lnTo>
                  <a:pt x="223506" y="69328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8138566" y="2371763"/>
            <a:ext cx="198120" cy="594360"/>
          </a:xfrm>
          <a:custGeom>
            <a:avLst/>
            <a:gdLst/>
            <a:ahLst/>
            <a:cxnLst/>
            <a:rect l="l" t="t" r="r" b="b"/>
            <a:pathLst>
              <a:path w="198120" h="594360">
                <a:moveTo>
                  <a:pt x="0" y="0"/>
                </a:moveTo>
                <a:lnTo>
                  <a:pt x="197833" y="5938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8163496" y="2266924"/>
            <a:ext cx="198755" cy="681355"/>
          </a:xfrm>
          <a:custGeom>
            <a:avLst/>
            <a:gdLst/>
            <a:ahLst/>
            <a:cxnLst/>
            <a:rect l="l" t="t" r="r" b="b"/>
            <a:pathLst>
              <a:path w="198754" h="681355">
                <a:moveTo>
                  <a:pt x="0" y="0"/>
                </a:moveTo>
                <a:lnTo>
                  <a:pt x="198588" y="681039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8163496" y="2266924"/>
            <a:ext cx="223520" cy="661670"/>
          </a:xfrm>
          <a:custGeom>
            <a:avLst/>
            <a:gdLst/>
            <a:ahLst/>
            <a:cxnLst/>
            <a:rect l="l" t="t" r="r" b="b"/>
            <a:pathLst>
              <a:path w="223520" h="661669">
                <a:moveTo>
                  <a:pt x="0" y="0"/>
                </a:moveTo>
                <a:lnTo>
                  <a:pt x="223506" y="6611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8163496" y="2266924"/>
            <a:ext cx="249554" cy="608965"/>
          </a:xfrm>
          <a:custGeom>
            <a:avLst/>
            <a:gdLst/>
            <a:ahLst/>
            <a:cxnLst/>
            <a:rect l="l" t="t" r="r" b="b"/>
            <a:pathLst>
              <a:path w="249554" h="608964">
                <a:moveTo>
                  <a:pt x="0" y="0"/>
                </a:moveTo>
                <a:lnTo>
                  <a:pt x="249179" y="6083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8163496" y="2266924"/>
            <a:ext cx="274320" cy="676275"/>
          </a:xfrm>
          <a:custGeom>
            <a:avLst/>
            <a:gdLst/>
            <a:ahLst/>
            <a:cxnLst/>
            <a:rect l="l" t="t" r="r" b="b"/>
            <a:pathLst>
              <a:path w="274320" h="676275">
                <a:moveTo>
                  <a:pt x="0" y="0"/>
                </a:moveTo>
                <a:lnTo>
                  <a:pt x="274096" y="67568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8189162" y="2202649"/>
            <a:ext cx="274320" cy="652145"/>
          </a:xfrm>
          <a:custGeom>
            <a:avLst/>
            <a:gdLst/>
            <a:ahLst/>
            <a:cxnLst/>
            <a:rect l="l" t="t" r="r" b="b"/>
            <a:pathLst>
              <a:path w="274320" h="652144">
                <a:moveTo>
                  <a:pt x="0" y="0"/>
                </a:moveTo>
                <a:lnTo>
                  <a:pt x="274096" y="6519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8189162" y="2202649"/>
            <a:ext cx="300355" cy="708025"/>
          </a:xfrm>
          <a:custGeom>
            <a:avLst/>
            <a:gdLst/>
            <a:ahLst/>
            <a:cxnLst/>
            <a:rect l="l" t="t" r="r" b="b"/>
            <a:pathLst>
              <a:path w="300354" h="708025">
                <a:moveTo>
                  <a:pt x="0" y="0"/>
                </a:moveTo>
                <a:lnTo>
                  <a:pt x="299769" y="70782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189162" y="2202649"/>
            <a:ext cx="320675" cy="558800"/>
          </a:xfrm>
          <a:custGeom>
            <a:avLst/>
            <a:gdLst/>
            <a:ahLst/>
            <a:cxnLst/>
            <a:rect l="l" t="t" r="r" b="b"/>
            <a:pathLst>
              <a:path w="320675" h="558800">
                <a:moveTo>
                  <a:pt x="0" y="0"/>
                </a:moveTo>
                <a:lnTo>
                  <a:pt x="320157" y="5586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189162" y="2202649"/>
            <a:ext cx="345440" cy="497205"/>
          </a:xfrm>
          <a:custGeom>
            <a:avLst/>
            <a:gdLst/>
            <a:ahLst/>
            <a:cxnLst/>
            <a:rect l="l" t="t" r="r" b="b"/>
            <a:pathLst>
              <a:path w="345440" h="497205">
                <a:moveTo>
                  <a:pt x="0" y="0"/>
                </a:moveTo>
                <a:lnTo>
                  <a:pt x="345075" y="49662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8214829" y="2257742"/>
            <a:ext cx="345440" cy="509270"/>
          </a:xfrm>
          <a:custGeom>
            <a:avLst/>
            <a:gdLst/>
            <a:ahLst/>
            <a:cxnLst/>
            <a:rect l="l" t="t" r="r" b="b"/>
            <a:pathLst>
              <a:path w="345440" h="509269">
                <a:moveTo>
                  <a:pt x="0" y="0"/>
                </a:moveTo>
                <a:lnTo>
                  <a:pt x="345075" y="50886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239759" y="1856765"/>
            <a:ext cx="345440" cy="556895"/>
          </a:xfrm>
          <a:custGeom>
            <a:avLst/>
            <a:gdLst/>
            <a:ahLst/>
            <a:cxnLst/>
            <a:rect l="l" t="t" r="r" b="b"/>
            <a:pathLst>
              <a:path w="345440" h="556894">
                <a:moveTo>
                  <a:pt x="0" y="0"/>
                </a:moveTo>
                <a:lnTo>
                  <a:pt x="345075" y="556309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260143" y="2225598"/>
            <a:ext cx="350520" cy="565150"/>
          </a:xfrm>
          <a:custGeom>
            <a:avLst/>
            <a:gdLst/>
            <a:ahLst/>
            <a:cxnLst/>
            <a:rect l="l" t="t" r="r" b="b"/>
            <a:pathLst>
              <a:path w="350520" h="565150">
                <a:moveTo>
                  <a:pt x="0" y="0"/>
                </a:moveTo>
                <a:lnTo>
                  <a:pt x="350360" y="5647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285810" y="2164384"/>
            <a:ext cx="325120" cy="626110"/>
          </a:xfrm>
          <a:custGeom>
            <a:avLst/>
            <a:gdLst/>
            <a:ahLst/>
            <a:cxnLst/>
            <a:rect l="l" t="t" r="r" b="b"/>
            <a:pathLst>
              <a:path w="325120" h="626110">
                <a:moveTo>
                  <a:pt x="0" y="0"/>
                </a:moveTo>
                <a:lnTo>
                  <a:pt x="324687" y="6259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310727" y="2085568"/>
            <a:ext cx="300355" cy="704850"/>
          </a:xfrm>
          <a:custGeom>
            <a:avLst/>
            <a:gdLst/>
            <a:ahLst/>
            <a:cxnLst/>
            <a:rect l="l" t="t" r="r" b="b"/>
            <a:pathLst>
              <a:path w="300354" h="704850">
                <a:moveTo>
                  <a:pt x="0" y="0"/>
                </a:moveTo>
                <a:lnTo>
                  <a:pt x="299769" y="70476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336406" y="1784070"/>
            <a:ext cx="300355" cy="637540"/>
          </a:xfrm>
          <a:custGeom>
            <a:avLst/>
            <a:gdLst/>
            <a:ahLst/>
            <a:cxnLst/>
            <a:rect l="l" t="t" r="r" b="b"/>
            <a:pathLst>
              <a:path w="300354" h="637539">
                <a:moveTo>
                  <a:pt x="0" y="0"/>
                </a:moveTo>
                <a:lnTo>
                  <a:pt x="299769" y="6374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336406" y="1784070"/>
            <a:ext cx="325120" cy="977265"/>
          </a:xfrm>
          <a:custGeom>
            <a:avLst/>
            <a:gdLst/>
            <a:ahLst/>
            <a:cxnLst/>
            <a:rect l="l" t="t" r="r" b="b"/>
            <a:pathLst>
              <a:path w="325120" h="977264">
                <a:moveTo>
                  <a:pt x="0" y="0"/>
                </a:moveTo>
                <a:lnTo>
                  <a:pt x="324687" y="97717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362074" y="1716735"/>
            <a:ext cx="325120" cy="696595"/>
          </a:xfrm>
          <a:custGeom>
            <a:avLst/>
            <a:gdLst/>
            <a:ahLst/>
            <a:cxnLst/>
            <a:rect l="l" t="t" r="r" b="b"/>
            <a:pathLst>
              <a:path w="325120" h="696594">
                <a:moveTo>
                  <a:pt x="0" y="0"/>
                </a:moveTo>
                <a:lnTo>
                  <a:pt x="324687" y="696343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8386991" y="2058784"/>
            <a:ext cx="325120" cy="506730"/>
          </a:xfrm>
          <a:custGeom>
            <a:avLst/>
            <a:gdLst/>
            <a:ahLst/>
            <a:cxnLst/>
            <a:rect l="l" t="t" r="r" b="b"/>
            <a:pathLst>
              <a:path w="325120" h="506730">
                <a:moveTo>
                  <a:pt x="0" y="0"/>
                </a:moveTo>
                <a:lnTo>
                  <a:pt x="324687" y="506571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8412670" y="2190407"/>
            <a:ext cx="325120" cy="781685"/>
          </a:xfrm>
          <a:custGeom>
            <a:avLst/>
            <a:gdLst/>
            <a:ahLst/>
            <a:cxnLst/>
            <a:rect l="l" t="t" r="r" b="b"/>
            <a:pathLst>
              <a:path w="325120" h="781685">
                <a:moveTo>
                  <a:pt x="0" y="0"/>
                </a:moveTo>
                <a:lnTo>
                  <a:pt x="324687" y="78128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8437588" y="2398534"/>
            <a:ext cx="325755" cy="591185"/>
          </a:xfrm>
          <a:custGeom>
            <a:avLst/>
            <a:gdLst/>
            <a:ahLst/>
            <a:cxnLst/>
            <a:rect l="l" t="t" r="r" b="b"/>
            <a:pathLst>
              <a:path w="325754" h="591185">
                <a:moveTo>
                  <a:pt x="0" y="0"/>
                </a:moveTo>
                <a:lnTo>
                  <a:pt x="325442" y="5907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8463254" y="2299068"/>
            <a:ext cx="300355" cy="690245"/>
          </a:xfrm>
          <a:custGeom>
            <a:avLst/>
            <a:gdLst/>
            <a:ahLst/>
            <a:cxnLst/>
            <a:rect l="l" t="t" r="r" b="b"/>
            <a:pathLst>
              <a:path w="300354" h="690244">
                <a:moveTo>
                  <a:pt x="0" y="0"/>
                </a:moveTo>
                <a:lnTo>
                  <a:pt x="299769" y="690222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8488933" y="2389352"/>
            <a:ext cx="274320" cy="600075"/>
          </a:xfrm>
          <a:custGeom>
            <a:avLst/>
            <a:gdLst/>
            <a:ahLst/>
            <a:cxnLst/>
            <a:rect l="l" t="t" r="r" b="b"/>
            <a:pathLst>
              <a:path w="274320" h="600075">
                <a:moveTo>
                  <a:pt x="0" y="0"/>
                </a:moveTo>
                <a:lnTo>
                  <a:pt x="274096" y="5999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8509317" y="2357221"/>
            <a:ext cx="254000" cy="632460"/>
          </a:xfrm>
          <a:custGeom>
            <a:avLst/>
            <a:gdLst/>
            <a:ahLst/>
            <a:cxnLst/>
            <a:rect l="l" t="t" r="r" b="b"/>
            <a:pathLst>
              <a:path w="254000" h="632460">
                <a:moveTo>
                  <a:pt x="0" y="0"/>
                </a:moveTo>
                <a:lnTo>
                  <a:pt x="253709" y="63206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8534234" y="2357221"/>
            <a:ext cx="229235" cy="632460"/>
          </a:xfrm>
          <a:custGeom>
            <a:avLst/>
            <a:gdLst/>
            <a:ahLst/>
            <a:cxnLst/>
            <a:rect l="l" t="t" r="r" b="b"/>
            <a:pathLst>
              <a:path w="229234" h="632460">
                <a:moveTo>
                  <a:pt x="0" y="0"/>
                </a:moveTo>
                <a:lnTo>
                  <a:pt x="228791" y="63206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8559913" y="2477350"/>
            <a:ext cx="203200" cy="512445"/>
          </a:xfrm>
          <a:custGeom>
            <a:avLst/>
            <a:gdLst/>
            <a:ahLst/>
            <a:cxnLst/>
            <a:rect l="l" t="t" r="r" b="b"/>
            <a:pathLst>
              <a:path w="203200" h="512444">
                <a:moveTo>
                  <a:pt x="0" y="0"/>
                </a:moveTo>
                <a:lnTo>
                  <a:pt x="203118" y="5119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8584831" y="2357221"/>
            <a:ext cx="178435" cy="632460"/>
          </a:xfrm>
          <a:custGeom>
            <a:avLst/>
            <a:gdLst/>
            <a:ahLst/>
            <a:cxnLst/>
            <a:rect l="l" t="t" r="r" b="b"/>
            <a:pathLst>
              <a:path w="178434" h="632460">
                <a:moveTo>
                  <a:pt x="0" y="0"/>
                </a:moveTo>
                <a:lnTo>
                  <a:pt x="178200" y="63206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610498" y="2477350"/>
            <a:ext cx="153035" cy="512445"/>
          </a:xfrm>
          <a:custGeom>
            <a:avLst/>
            <a:gdLst/>
            <a:ahLst/>
            <a:cxnLst/>
            <a:rect l="l" t="t" r="r" b="b"/>
            <a:pathLst>
              <a:path w="153034" h="512444">
                <a:moveTo>
                  <a:pt x="0" y="0"/>
                </a:moveTo>
                <a:lnTo>
                  <a:pt x="152527" y="51192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8636177" y="2413076"/>
            <a:ext cx="127000" cy="576580"/>
          </a:xfrm>
          <a:custGeom>
            <a:avLst/>
            <a:gdLst/>
            <a:ahLst/>
            <a:cxnLst/>
            <a:rect l="l" t="t" r="r" b="b"/>
            <a:pathLst>
              <a:path w="127000" h="576580">
                <a:moveTo>
                  <a:pt x="0" y="0"/>
                </a:moveTo>
                <a:lnTo>
                  <a:pt x="126855" y="576205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661095" y="2403894"/>
            <a:ext cx="102235" cy="585470"/>
          </a:xfrm>
          <a:custGeom>
            <a:avLst/>
            <a:gdLst/>
            <a:ahLst/>
            <a:cxnLst/>
            <a:rect l="l" t="t" r="r" b="b"/>
            <a:pathLst>
              <a:path w="102234" h="585469">
                <a:moveTo>
                  <a:pt x="0" y="0"/>
                </a:moveTo>
                <a:lnTo>
                  <a:pt x="101937" y="58538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686762" y="2421496"/>
            <a:ext cx="76835" cy="568325"/>
          </a:xfrm>
          <a:custGeom>
            <a:avLst/>
            <a:gdLst/>
            <a:ahLst/>
            <a:cxnLst/>
            <a:rect l="l" t="t" r="r" b="b"/>
            <a:pathLst>
              <a:path w="76834" h="568325">
                <a:moveTo>
                  <a:pt x="0" y="0"/>
                </a:moveTo>
                <a:lnTo>
                  <a:pt x="76264" y="567788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8711679" y="2354160"/>
            <a:ext cx="51435" cy="635635"/>
          </a:xfrm>
          <a:custGeom>
            <a:avLst/>
            <a:gdLst/>
            <a:ahLst/>
            <a:cxnLst/>
            <a:rect l="l" t="t" r="r" b="b"/>
            <a:pathLst>
              <a:path w="51434" h="635635">
                <a:moveTo>
                  <a:pt x="0" y="0"/>
                </a:moveTo>
                <a:lnTo>
                  <a:pt x="51346" y="635126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8737358" y="2345740"/>
            <a:ext cx="26034" cy="643890"/>
          </a:xfrm>
          <a:custGeom>
            <a:avLst/>
            <a:gdLst/>
            <a:ahLst/>
            <a:cxnLst/>
            <a:rect l="l" t="t" r="r" b="b"/>
            <a:pathLst>
              <a:path w="26034" h="643889">
                <a:moveTo>
                  <a:pt x="0" y="0"/>
                </a:moveTo>
                <a:lnTo>
                  <a:pt x="25673" y="643544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8763025" y="2386291"/>
            <a:ext cx="1270" cy="603250"/>
          </a:xfrm>
          <a:custGeom>
            <a:avLst/>
            <a:gdLst/>
            <a:ahLst/>
            <a:cxnLst/>
            <a:rect l="l" t="t" r="r" b="b"/>
            <a:pathLst>
              <a:path w="1270" h="603250">
                <a:moveTo>
                  <a:pt x="0" y="0"/>
                </a:moveTo>
                <a:lnTo>
                  <a:pt x="755" y="602987"/>
                </a:lnTo>
              </a:path>
            </a:pathLst>
          </a:custGeom>
          <a:ln w="4233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496253" y="1716735"/>
            <a:ext cx="2266950" cy="760730"/>
          </a:xfrm>
          <a:custGeom>
            <a:avLst/>
            <a:gdLst/>
            <a:ahLst/>
            <a:cxnLst/>
            <a:rect l="l" t="t" r="r" b="b"/>
            <a:pathLst>
              <a:path w="2266950" h="760730">
                <a:moveTo>
                  <a:pt x="0" y="646604"/>
                </a:moveTo>
                <a:lnTo>
                  <a:pt x="22652" y="637422"/>
                </a:lnTo>
                <a:lnTo>
                  <a:pt x="48325" y="564727"/>
                </a:lnTo>
                <a:lnTo>
                  <a:pt x="73998" y="629004"/>
                </a:lnTo>
                <a:lnTo>
                  <a:pt x="98916" y="555544"/>
                </a:lnTo>
                <a:lnTo>
                  <a:pt x="124589" y="476727"/>
                </a:lnTo>
                <a:lnTo>
                  <a:pt x="149507" y="608344"/>
                </a:lnTo>
                <a:lnTo>
                  <a:pt x="172915" y="570083"/>
                </a:lnTo>
                <a:lnTo>
                  <a:pt x="197833" y="669561"/>
                </a:lnTo>
                <a:lnTo>
                  <a:pt x="223506" y="622883"/>
                </a:lnTo>
                <a:lnTo>
                  <a:pt x="249179" y="582327"/>
                </a:lnTo>
                <a:lnTo>
                  <a:pt x="271831" y="629004"/>
                </a:lnTo>
                <a:lnTo>
                  <a:pt x="296749" y="582327"/>
                </a:lnTo>
                <a:lnTo>
                  <a:pt x="322422" y="541005"/>
                </a:lnTo>
                <a:lnTo>
                  <a:pt x="348095" y="532588"/>
                </a:lnTo>
                <a:lnTo>
                  <a:pt x="373013" y="602222"/>
                </a:lnTo>
                <a:lnTo>
                  <a:pt x="398686" y="596866"/>
                </a:lnTo>
                <a:lnTo>
                  <a:pt x="423604" y="640483"/>
                </a:lnTo>
                <a:lnTo>
                  <a:pt x="447011" y="602222"/>
                </a:lnTo>
                <a:lnTo>
                  <a:pt x="471929" y="608344"/>
                </a:lnTo>
                <a:lnTo>
                  <a:pt x="497602" y="629004"/>
                </a:lnTo>
                <a:lnTo>
                  <a:pt x="520255" y="550188"/>
                </a:lnTo>
                <a:lnTo>
                  <a:pt x="545928" y="596866"/>
                </a:lnTo>
                <a:lnTo>
                  <a:pt x="570845" y="596866"/>
                </a:lnTo>
                <a:lnTo>
                  <a:pt x="596518" y="608344"/>
                </a:lnTo>
                <a:lnTo>
                  <a:pt x="622191" y="602222"/>
                </a:lnTo>
                <a:lnTo>
                  <a:pt x="647109" y="570083"/>
                </a:lnTo>
                <a:lnTo>
                  <a:pt x="672782" y="590744"/>
                </a:lnTo>
                <a:lnTo>
                  <a:pt x="697700" y="541005"/>
                </a:lnTo>
                <a:lnTo>
                  <a:pt x="721108" y="602222"/>
                </a:lnTo>
                <a:lnTo>
                  <a:pt x="746026" y="608344"/>
                </a:lnTo>
                <a:lnTo>
                  <a:pt x="769433" y="629004"/>
                </a:lnTo>
                <a:lnTo>
                  <a:pt x="794351" y="570083"/>
                </a:lnTo>
                <a:lnTo>
                  <a:pt x="820024" y="696343"/>
                </a:lnTo>
                <a:lnTo>
                  <a:pt x="844942" y="485910"/>
                </a:lnTo>
                <a:lnTo>
                  <a:pt x="870615" y="614465"/>
                </a:lnTo>
                <a:lnTo>
                  <a:pt x="896288" y="655022"/>
                </a:lnTo>
                <a:lnTo>
                  <a:pt x="921206" y="459127"/>
                </a:lnTo>
                <a:lnTo>
                  <a:pt x="946879" y="669561"/>
                </a:lnTo>
                <a:lnTo>
                  <a:pt x="971796" y="701700"/>
                </a:lnTo>
                <a:lnTo>
                  <a:pt x="995204" y="681804"/>
                </a:lnTo>
                <a:lnTo>
                  <a:pt x="1017860" y="672622"/>
                </a:lnTo>
                <a:lnTo>
                  <a:pt x="1043530" y="681804"/>
                </a:lnTo>
                <a:lnTo>
                  <a:pt x="1068450" y="719300"/>
                </a:lnTo>
                <a:lnTo>
                  <a:pt x="1094120" y="637422"/>
                </a:lnTo>
                <a:lnTo>
                  <a:pt x="1119040" y="704760"/>
                </a:lnTo>
                <a:lnTo>
                  <a:pt x="1144710" y="719300"/>
                </a:lnTo>
                <a:lnTo>
                  <a:pt x="1170380" y="701700"/>
                </a:lnTo>
                <a:lnTo>
                  <a:pt x="1195300" y="760621"/>
                </a:lnTo>
                <a:lnTo>
                  <a:pt x="1220970" y="760621"/>
                </a:lnTo>
                <a:lnTo>
                  <a:pt x="1245890" y="760621"/>
                </a:lnTo>
                <a:lnTo>
                  <a:pt x="1266280" y="704760"/>
                </a:lnTo>
                <a:lnTo>
                  <a:pt x="1291950" y="696343"/>
                </a:lnTo>
                <a:lnTo>
                  <a:pt x="1317630" y="672622"/>
                </a:lnTo>
                <a:lnTo>
                  <a:pt x="1342540" y="669561"/>
                </a:lnTo>
                <a:lnTo>
                  <a:pt x="1368220" y="640483"/>
                </a:lnTo>
                <a:lnTo>
                  <a:pt x="1393140" y="760621"/>
                </a:lnTo>
                <a:lnTo>
                  <a:pt x="1418810" y="704760"/>
                </a:lnTo>
                <a:lnTo>
                  <a:pt x="1444480" y="760621"/>
                </a:lnTo>
                <a:lnTo>
                  <a:pt x="1469400" y="681804"/>
                </a:lnTo>
                <a:lnTo>
                  <a:pt x="1495070" y="646604"/>
                </a:lnTo>
                <a:lnTo>
                  <a:pt x="1515460" y="669561"/>
                </a:lnTo>
                <a:lnTo>
                  <a:pt x="1540380" y="672622"/>
                </a:lnTo>
                <a:lnTo>
                  <a:pt x="1566050" y="622883"/>
                </a:lnTo>
                <a:lnTo>
                  <a:pt x="1591720" y="672622"/>
                </a:lnTo>
                <a:lnTo>
                  <a:pt x="1616640" y="555544"/>
                </a:lnTo>
                <a:lnTo>
                  <a:pt x="1642310" y="655022"/>
                </a:lnTo>
                <a:lnTo>
                  <a:pt x="1667230" y="550188"/>
                </a:lnTo>
                <a:lnTo>
                  <a:pt x="1692900" y="485910"/>
                </a:lnTo>
                <a:lnTo>
                  <a:pt x="1718580" y="541005"/>
                </a:lnTo>
                <a:lnTo>
                  <a:pt x="1743500" y="140034"/>
                </a:lnTo>
                <a:lnTo>
                  <a:pt x="1763881" y="508866"/>
                </a:lnTo>
                <a:lnTo>
                  <a:pt x="1789551" y="447649"/>
                </a:lnTo>
                <a:lnTo>
                  <a:pt x="1814471" y="368832"/>
                </a:lnTo>
                <a:lnTo>
                  <a:pt x="1840151" y="67338"/>
                </a:lnTo>
                <a:lnTo>
                  <a:pt x="1865821" y="0"/>
                </a:lnTo>
                <a:lnTo>
                  <a:pt x="1890741" y="342050"/>
                </a:lnTo>
                <a:lnTo>
                  <a:pt x="1916411" y="473666"/>
                </a:lnTo>
                <a:lnTo>
                  <a:pt x="1941331" y="681804"/>
                </a:lnTo>
                <a:lnTo>
                  <a:pt x="1967001" y="582327"/>
                </a:lnTo>
                <a:lnTo>
                  <a:pt x="1992671" y="672622"/>
                </a:lnTo>
                <a:lnTo>
                  <a:pt x="2013061" y="640483"/>
                </a:lnTo>
                <a:lnTo>
                  <a:pt x="2037981" y="640483"/>
                </a:lnTo>
                <a:lnTo>
                  <a:pt x="2063651" y="760621"/>
                </a:lnTo>
                <a:lnTo>
                  <a:pt x="2088571" y="640483"/>
                </a:lnTo>
                <a:lnTo>
                  <a:pt x="2114241" y="760621"/>
                </a:lnTo>
                <a:lnTo>
                  <a:pt x="2139921" y="696343"/>
                </a:lnTo>
                <a:lnTo>
                  <a:pt x="2164831" y="687161"/>
                </a:lnTo>
                <a:lnTo>
                  <a:pt x="2190511" y="704760"/>
                </a:lnTo>
                <a:lnTo>
                  <a:pt x="2215421" y="637422"/>
                </a:lnTo>
                <a:lnTo>
                  <a:pt x="2241101" y="629004"/>
                </a:lnTo>
                <a:lnTo>
                  <a:pt x="2266771" y="669561"/>
                </a:lnTo>
              </a:path>
            </a:pathLst>
          </a:custGeom>
          <a:ln w="20638">
            <a:solidFill>
              <a:srgbClr val="008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496253" y="2413076"/>
            <a:ext cx="2266950" cy="611505"/>
          </a:xfrm>
          <a:custGeom>
            <a:avLst/>
            <a:gdLst/>
            <a:ahLst/>
            <a:cxnLst/>
            <a:rect l="l" t="t" r="r" b="b"/>
            <a:pathLst>
              <a:path w="2266950" h="611505">
                <a:moveTo>
                  <a:pt x="0" y="602222"/>
                </a:moveTo>
                <a:lnTo>
                  <a:pt x="22652" y="605283"/>
                </a:lnTo>
                <a:lnTo>
                  <a:pt x="48325" y="602222"/>
                </a:lnTo>
                <a:lnTo>
                  <a:pt x="73998" y="608344"/>
                </a:lnTo>
                <a:lnTo>
                  <a:pt x="98916" y="605283"/>
                </a:lnTo>
                <a:lnTo>
                  <a:pt x="124589" y="608344"/>
                </a:lnTo>
                <a:lnTo>
                  <a:pt x="149507" y="608344"/>
                </a:lnTo>
                <a:lnTo>
                  <a:pt x="172915" y="608344"/>
                </a:lnTo>
                <a:lnTo>
                  <a:pt x="197833" y="608344"/>
                </a:lnTo>
                <a:lnTo>
                  <a:pt x="223506" y="608344"/>
                </a:lnTo>
                <a:lnTo>
                  <a:pt x="249179" y="611405"/>
                </a:lnTo>
                <a:lnTo>
                  <a:pt x="271831" y="608344"/>
                </a:lnTo>
                <a:lnTo>
                  <a:pt x="296749" y="605283"/>
                </a:lnTo>
                <a:lnTo>
                  <a:pt x="322422" y="608344"/>
                </a:lnTo>
                <a:lnTo>
                  <a:pt x="348095" y="605283"/>
                </a:lnTo>
                <a:lnTo>
                  <a:pt x="373013" y="608344"/>
                </a:lnTo>
                <a:lnTo>
                  <a:pt x="398686" y="608344"/>
                </a:lnTo>
                <a:lnTo>
                  <a:pt x="423604" y="608344"/>
                </a:lnTo>
                <a:lnTo>
                  <a:pt x="447011" y="608344"/>
                </a:lnTo>
                <a:lnTo>
                  <a:pt x="471929" y="608344"/>
                </a:lnTo>
                <a:lnTo>
                  <a:pt x="497602" y="608344"/>
                </a:lnTo>
                <a:lnTo>
                  <a:pt x="520255" y="608344"/>
                </a:lnTo>
                <a:lnTo>
                  <a:pt x="545928" y="611405"/>
                </a:lnTo>
                <a:lnTo>
                  <a:pt x="570845" y="608344"/>
                </a:lnTo>
                <a:lnTo>
                  <a:pt x="596518" y="611405"/>
                </a:lnTo>
                <a:lnTo>
                  <a:pt x="622191" y="608344"/>
                </a:lnTo>
                <a:lnTo>
                  <a:pt x="746026" y="608344"/>
                </a:lnTo>
                <a:lnTo>
                  <a:pt x="769433" y="611405"/>
                </a:lnTo>
                <a:lnTo>
                  <a:pt x="794351" y="605283"/>
                </a:lnTo>
                <a:lnTo>
                  <a:pt x="820024" y="608344"/>
                </a:lnTo>
                <a:lnTo>
                  <a:pt x="844942" y="608344"/>
                </a:lnTo>
                <a:lnTo>
                  <a:pt x="870615" y="608344"/>
                </a:lnTo>
                <a:lnTo>
                  <a:pt x="896288" y="611405"/>
                </a:lnTo>
                <a:lnTo>
                  <a:pt x="921206" y="605283"/>
                </a:lnTo>
                <a:lnTo>
                  <a:pt x="946879" y="608344"/>
                </a:lnTo>
                <a:lnTo>
                  <a:pt x="971796" y="608344"/>
                </a:lnTo>
                <a:lnTo>
                  <a:pt x="995204" y="608344"/>
                </a:lnTo>
                <a:lnTo>
                  <a:pt x="1017860" y="608344"/>
                </a:lnTo>
                <a:lnTo>
                  <a:pt x="1043530" y="605283"/>
                </a:lnTo>
                <a:lnTo>
                  <a:pt x="1068450" y="608344"/>
                </a:lnTo>
                <a:lnTo>
                  <a:pt x="1094120" y="608344"/>
                </a:lnTo>
                <a:lnTo>
                  <a:pt x="1119040" y="608344"/>
                </a:lnTo>
                <a:lnTo>
                  <a:pt x="1144710" y="608344"/>
                </a:lnTo>
                <a:lnTo>
                  <a:pt x="1170380" y="608344"/>
                </a:lnTo>
                <a:lnTo>
                  <a:pt x="1195300" y="611405"/>
                </a:lnTo>
                <a:lnTo>
                  <a:pt x="1220970" y="605283"/>
                </a:lnTo>
                <a:lnTo>
                  <a:pt x="1245890" y="608344"/>
                </a:lnTo>
                <a:lnTo>
                  <a:pt x="1266280" y="605283"/>
                </a:lnTo>
                <a:lnTo>
                  <a:pt x="1291950" y="608344"/>
                </a:lnTo>
                <a:lnTo>
                  <a:pt x="1317630" y="605283"/>
                </a:lnTo>
                <a:lnTo>
                  <a:pt x="1342540" y="605283"/>
                </a:lnTo>
                <a:lnTo>
                  <a:pt x="1368220" y="605283"/>
                </a:lnTo>
                <a:lnTo>
                  <a:pt x="1393140" y="602222"/>
                </a:lnTo>
                <a:lnTo>
                  <a:pt x="1418810" y="608344"/>
                </a:lnTo>
                <a:lnTo>
                  <a:pt x="1444480" y="602222"/>
                </a:lnTo>
                <a:lnTo>
                  <a:pt x="1469400" y="605283"/>
                </a:lnTo>
                <a:lnTo>
                  <a:pt x="1495070" y="596866"/>
                </a:lnTo>
                <a:lnTo>
                  <a:pt x="1515460" y="602222"/>
                </a:lnTo>
                <a:lnTo>
                  <a:pt x="1540380" y="596866"/>
                </a:lnTo>
                <a:lnTo>
                  <a:pt x="1566050" y="593805"/>
                </a:lnTo>
                <a:lnTo>
                  <a:pt x="1591720" y="602222"/>
                </a:lnTo>
                <a:lnTo>
                  <a:pt x="1616640" y="590744"/>
                </a:lnTo>
                <a:lnTo>
                  <a:pt x="1642310" y="596866"/>
                </a:lnTo>
                <a:lnTo>
                  <a:pt x="1667230" y="581562"/>
                </a:lnTo>
                <a:lnTo>
                  <a:pt x="1692900" y="581562"/>
                </a:lnTo>
                <a:lnTo>
                  <a:pt x="1718580" y="579266"/>
                </a:lnTo>
                <a:lnTo>
                  <a:pt x="1743500" y="567023"/>
                </a:lnTo>
                <a:lnTo>
                  <a:pt x="1763881" y="587683"/>
                </a:lnTo>
                <a:lnTo>
                  <a:pt x="1789551" y="561666"/>
                </a:lnTo>
                <a:lnTo>
                  <a:pt x="1814471" y="579266"/>
                </a:lnTo>
                <a:lnTo>
                  <a:pt x="1840151" y="552484"/>
                </a:lnTo>
                <a:lnTo>
                  <a:pt x="1865821" y="534884"/>
                </a:lnTo>
                <a:lnTo>
                  <a:pt x="1890741" y="514988"/>
                </a:lnTo>
                <a:lnTo>
                  <a:pt x="1916411" y="462188"/>
                </a:lnTo>
                <a:lnTo>
                  <a:pt x="1941331" y="529527"/>
                </a:lnTo>
                <a:lnTo>
                  <a:pt x="1967001" y="441528"/>
                </a:lnTo>
                <a:lnTo>
                  <a:pt x="1992671" y="497388"/>
                </a:lnTo>
                <a:lnTo>
                  <a:pt x="2013061" y="348172"/>
                </a:lnTo>
                <a:lnTo>
                  <a:pt x="2037981" y="286190"/>
                </a:lnTo>
                <a:lnTo>
                  <a:pt x="2063651" y="353528"/>
                </a:lnTo>
                <a:lnTo>
                  <a:pt x="2088571" y="0"/>
                </a:lnTo>
                <a:lnTo>
                  <a:pt x="2114241" y="377250"/>
                </a:lnTo>
                <a:lnTo>
                  <a:pt x="2139921" y="8417"/>
                </a:lnTo>
                <a:lnTo>
                  <a:pt x="2164831" y="348172"/>
                </a:lnTo>
                <a:lnTo>
                  <a:pt x="2190511" y="0"/>
                </a:lnTo>
                <a:lnTo>
                  <a:pt x="2215421" y="152277"/>
                </a:lnTo>
                <a:lnTo>
                  <a:pt x="2241101" y="558605"/>
                </a:lnTo>
                <a:lnTo>
                  <a:pt x="2266771" y="576205"/>
                </a:lnTo>
              </a:path>
            </a:pathLst>
          </a:custGeom>
          <a:ln w="2063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914400" y="3810000"/>
            <a:ext cx="2514600" cy="2062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676400" y="49530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71774" y="51320"/>
                </a:moveTo>
                <a:lnTo>
                  <a:pt x="56527" y="51320"/>
                </a:lnTo>
                <a:lnTo>
                  <a:pt x="318516" y="260921"/>
                </a:lnTo>
                <a:lnTo>
                  <a:pt x="297700" y="286943"/>
                </a:lnTo>
                <a:lnTo>
                  <a:pt x="381000" y="304800"/>
                </a:lnTo>
                <a:lnTo>
                  <a:pt x="357315" y="253479"/>
                </a:lnTo>
                <a:lnTo>
                  <a:pt x="324472" y="253479"/>
                </a:lnTo>
                <a:lnTo>
                  <a:pt x="71774" y="51320"/>
                </a:lnTo>
                <a:close/>
              </a:path>
              <a:path w="381000" h="304800">
                <a:moveTo>
                  <a:pt x="345300" y="227444"/>
                </a:moveTo>
                <a:lnTo>
                  <a:pt x="324472" y="253479"/>
                </a:lnTo>
                <a:lnTo>
                  <a:pt x="357315" y="253479"/>
                </a:lnTo>
                <a:lnTo>
                  <a:pt x="345300" y="227444"/>
                </a:lnTo>
                <a:close/>
              </a:path>
              <a:path w="381000" h="304800">
                <a:moveTo>
                  <a:pt x="0" y="0"/>
                </a:moveTo>
                <a:lnTo>
                  <a:pt x="35699" y="77355"/>
                </a:lnTo>
                <a:lnTo>
                  <a:pt x="56527" y="51320"/>
                </a:lnTo>
                <a:lnTo>
                  <a:pt x="71774" y="51320"/>
                </a:lnTo>
                <a:lnTo>
                  <a:pt x="62471" y="43878"/>
                </a:lnTo>
                <a:lnTo>
                  <a:pt x="83299" y="178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738591" y="4191000"/>
            <a:ext cx="333375" cy="990600"/>
          </a:xfrm>
          <a:custGeom>
            <a:avLst/>
            <a:gdLst/>
            <a:ahLst/>
            <a:cxnLst/>
            <a:rect l="l" t="t" r="r" b="b"/>
            <a:pathLst>
              <a:path w="333375" h="990600">
                <a:moveTo>
                  <a:pt x="41833" y="74231"/>
                </a:moveTo>
                <a:lnTo>
                  <a:pt x="31864" y="74231"/>
                </a:lnTo>
                <a:lnTo>
                  <a:pt x="291846" y="919175"/>
                </a:lnTo>
                <a:lnTo>
                  <a:pt x="259981" y="928979"/>
                </a:lnTo>
                <a:lnTo>
                  <a:pt x="318808" y="990600"/>
                </a:lnTo>
                <a:lnTo>
                  <a:pt x="331181" y="916368"/>
                </a:lnTo>
                <a:lnTo>
                  <a:pt x="300951" y="916368"/>
                </a:lnTo>
                <a:lnTo>
                  <a:pt x="41833" y="74231"/>
                </a:lnTo>
                <a:close/>
              </a:path>
              <a:path w="333375" h="990600">
                <a:moveTo>
                  <a:pt x="332816" y="906564"/>
                </a:moveTo>
                <a:lnTo>
                  <a:pt x="300951" y="916368"/>
                </a:lnTo>
                <a:lnTo>
                  <a:pt x="331181" y="916368"/>
                </a:lnTo>
                <a:lnTo>
                  <a:pt x="332816" y="906564"/>
                </a:lnTo>
                <a:close/>
              </a:path>
              <a:path w="333375" h="990600">
                <a:moveTo>
                  <a:pt x="14008" y="0"/>
                </a:moveTo>
                <a:lnTo>
                  <a:pt x="0" y="84035"/>
                </a:lnTo>
                <a:lnTo>
                  <a:pt x="31864" y="74231"/>
                </a:lnTo>
                <a:lnTo>
                  <a:pt x="41833" y="74231"/>
                </a:lnTo>
                <a:lnTo>
                  <a:pt x="40970" y="71424"/>
                </a:lnTo>
                <a:lnTo>
                  <a:pt x="72834" y="61620"/>
                </a:lnTo>
                <a:lnTo>
                  <a:pt x="140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133600" y="4267200"/>
            <a:ext cx="914400" cy="990600"/>
          </a:xfrm>
          <a:custGeom>
            <a:avLst/>
            <a:gdLst/>
            <a:ahLst/>
            <a:cxnLst/>
            <a:rect l="l" t="t" r="r" b="b"/>
            <a:pathLst>
              <a:path w="914400" h="990600">
                <a:moveTo>
                  <a:pt x="23685" y="908761"/>
                </a:moveTo>
                <a:lnTo>
                  <a:pt x="0" y="990600"/>
                </a:lnTo>
                <a:lnTo>
                  <a:pt x="79679" y="960450"/>
                </a:lnTo>
                <a:lnTo>
                  <a:pt x="55181" y="937844"/>
                </a:lnTo>
                <a:lnTo>
                  <a:pt x="61148" y="931379"/>
                </a:lnTo>
                <a:lnTo>
                  <a:pt x="48183" y="931379"/>
                </a:lnTo>
                <a:lnTo>
                  <a:pt x="23685" y="908761"/>
                </a:lnTo>
                <a:close/>
              </a:path>
              <a:path w="914400" h="990600">
                <a:moveTo>
                  <a:pt x="914400" y="0"/>
                </a:moveTo>
                <a:lnTo>
                  <a:pt x="834720" y="30149"/>
                </a:lnTo>
                <a:lnTo>
                  <a:pt x="859218" y="52768"/>
                </a:lnTo>
                <a:lnTo>
                  <a:pt x="48183" y="931379"/>
                </a:lnTo>
                <a:lnTo>
                  <a:pt x="61148" y="931379"/>
                </a:lnTo>
                <a:lnTo>
                  <a:pt x="866216" y="59220"/>
                </a:lnTo>
                <a:lnTo>
                  <a:pt x="897260" y="59220"/>
                </a:lnTo>
                <a:lnTo>
                  <a:pt x="914400" y="0"/>
                </a:lnTo>
                <a:close/>
              </a:path>
              <a:path w="914400" h="990600">
                <a:moveTo>
                  <a:pt x="897260" y="59220"/>
                </a:moveTo>
                <a:lnTo>
                  <a:pt x="866216" y="59220"/>
                </a:lnTo>
                <a:lnTo>
                  <a:pt x="890714" y="81838"/>
                </a:lnTo>
                <a:lnTo>
                  <a:pt x="897260" y="592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000040" y="3962400"/>
            <a:ext cx="3381959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045200" y="1371600"/>
            <a:ext cx="3098800" cy="243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 txBox="1"/>
          <p:nvPr/>
        </p:nvSpPr>
        <p:spPr>
          <a:xfrm>
            <a:off x="8232140" y="6209474"/>
            <a:ext cx="471805" cy="198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12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0" name="object 19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86039" y="2589949"/>
            <a:ext cx="6123940" cy="6324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>
                <a:solidFill>
                  <a:srgbClr val="28571F"/>
                </a:solidFill>
              </a:rPr>
              <a:t>NN preserving</a:t>
            </a:r>
            <a:r>
              <a:rPr dirty="0" sz="4000" spc="-65">
                <a:solidFill>
                  <a:srgbClr val="28571F"/>
                </a:solidFill>
              </a:rPr>
              <a:t> </a:t>
            </a:r>
            <a:r>
              <a:rPr dirty="0" sz="4000" spc="-5">
                <a:solidFill>
                  <a:srgbClr val="28571F"/>
                </a:solidFill>
              </a:rPr>
              <a:t>watermarking</a:t>
            </a:r>
            <a:endParaRPr sz="4000"/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52065">
              <a:lnSpc>
                <a:spcPct val="100000"/>
              </a:lnSpc>
            </a:pPr>
            <a:r>
              <a:rPr dirty="0" spc="-5"/>
              <a:t>Watermarking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66965"/>
            <a:ext cx="238379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Seal </a:t>
            </a:r>
            <a:r>
              <a:rPr dirty="0" sz="2200" b="1">
                <a:latin typeface="Calibri"/>
                <a:cs typeface="Calibri"/>
              </a:rPr>
              <a:t>of</a:t>
            </a:r>
            <a:r>
              <a:rPr dirty="0" sz="2200" spc="-7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ownership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3998" y="1928685"/>
            <a:ext cx="3476244" cy="261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963923" y="2065654"/>
            <a:ext cx="4396282" cy="1913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640383" y="1796706"/>
            <a:ext cx="669290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>
                <a:latin typeface="Calibri"/>
                <a:cs typeface="Calibri"/>
              </a:rPr>
              <a:t>O</a:t>
            </a:r>
            <a:r>
              <a:rPr dirty="0" sz="1600" spc="5">
                <a:latin typeface="Calibri"/>
                <a:cs typeface="Calibri"/>
              </a:rPr>
              <a:t>r</a:t>
            </a:r>
            <a:r>
              <a:rPr dirty="0" sz="1600" spc="-10">
                <a:latin typeface="Calibri"/>
                <a:cs typeface="Calibri"/>
              </a:rPr>
              <a:t>i</a:t>
            </a:r>
            <a:r>
              <a:rPr dirty="0" sz="1600" spc="-5">
                <a:latin typeface="Calibri"/>
                <a:cs typeface="Calibri"/>
              </a:rPr>
              <a:t>g</a:t>
            </a:r>
            <a:r>
              <a:rPr dirty="0" sz="1600" spc="-10">
                <a:latin typeface="Calibri"/>
                <a:cs typeface="Calibri"/>
              </a:rPr>
              <a:t>i</a:t>
            </a:r>
            <a:r>
              <a:rPr dirty="0" sz="1600" spc="-5">
                <a:latin typeface="Calibri"/>
                <a:cs typeface="Calibri"/>
              </a:rPr>
              <a:t>na</a:t>
            </a:r>
            <a:r>
              <a:rPr dirty="0" sz="1600"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91000" y="3408349"/>
            <a:ext cx="4396282" cy="1913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337818" y="5318087"/>
            <a:ext cx="1158240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5">
                <a:solidFill>
                  <a:srgbClr val="C00000"/>
                </a:solidFill>
                <a:latin typeface="Calibri"/>
                <a:cs typeface="Calibri"/>
              </a:rPr>
              <a:t>W</a:t>
            </a:r>
            <a:r>
              <a:rPr dirty="0" sz="1600" spc="-2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z="1600" spc="-15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dirty="0" sz="1600">
                <a:solidFill>
                  <a:srgbClr val="C00000"/>
                </a:solidFill>
                <a:latin typeface="Calibri"/>
                <a:cs typeface="Calibri"/>
              </a:rPr>
              <a:t>er</a:t>
            </a:r>
            <a:r>
              <a:rPr dirty="0" sz="1600" spc="-5">
                <a:solidFill>
                  <a:srgbClr val="C00000"/>
                </a:solidFill>
                <a:latin typeface="Calibri"/>
                <a:cs typeface="Calibri"/>
              </a:rPr>
              <a:t>ma</a:t>
            </a:r>
            <a:r>
              <a:rPr dirty="0" sz="160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dirty="0" sz="1600" spc="-55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dirty="0" sz="1600">
                <a:solidFill>
                  <a:srgbClr val="C00000"/>
                </a:solidFill>
                <a:latin typeface="Calibri"/>
                <a:cs typeface="Calibri"/>
              </a:rPr>
              <a:t>ed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12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64012" y="4689665"/>
            <a:ext cx="11690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Perceptible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4140" y="5387134"/>
            <a:ext cx="139763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Imperceptible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02512" y="6096000"/>
            <a:ext cx="663575" cy="0"/>
          </a:xfrm>
          <a:custGeom>
            <a:avLst/>
            <a:gdLst/>
            <a:ahLst/>
            <a:cxnLst/>
            <a:rect l="l" t="t" r="r" b="b"/>
            <a:pathLst>
              <a:path w="663575" h="0">
                <a:moveTo>
                  <a:pt x="0" y="0"/>
                </a:moveTo>
                <a:lnTo>
                  <a:pt x="663575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09600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 h="0">
                <a:moveTo>
                  <a:pt x="0" y="0"/>
                </a:moveTo>
                <a:lnTo>
                  <a:pt x="6324599" y="0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8125">
              <a:lnSpc>
                <a:spcPct val="100000"/>
              </a:lnSpc>
            </a:pPr>
            <a:r>
              <a:rPr dirty="0" spc="-5"/>
              <a:t>Applications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866965"/>
            <a:ext cx="374332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Cloud Services </a:t>
            </a:r>
            <a:r>
              <a:rPr dirty="0" sz="2200" b="1">
                <a:latin typeface="Calibri"/>
                <a:cs typeface="Calibri"/>
              </a:rPr>
              <a:t>– </a:t>
            </a:r>
            <a:r>
              <a:rPr dirty="0" sz="2200" spc="-5" b="1">
                <a:latin typeface="Calibri"/>
                <a:cs typeface="Calibri"/>
              </a:rPr>
              <a:t>Identify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Leak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1900" y="2092540"/>
            <a:ext cx="2429967" cy="1734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4538" y="2097417"/>
            <a:ext cx="396875" cy="1734185"/>
          </a:xfrm>
          <a:custGeom>
            <a:avLst/>
            <a:gdLst/>
            <a:ahLst/>
            <a:cxnLst/>
            <a:rect l="l" t="t" r="r" b="b"/>
            <a:pathLst>
              <a:path w="396875" h="1734185">
                <a:moveTo>
                  <a:pt x="0" y="1734197"/>
                </a:moveTo>
                <a:lnTo>
                  <a:pt x="0" y="0"/>
                </a:lnTo>
                <a:lnTo>
                  <a:pt x="396294" y="0"/>
                </a:lnTo>
                <a:lnTo>
                  <a:pt x="396294" y="1734197"/>
                </a:lnTo>
                <a:lnTo>
                  <a:pt x="0" y="1734197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76483" y="2379380"/>
            <a:ext cx="279400" cy="11709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060"/>
              </a:lnSpc>
            </a:pPr>
            <a:r>
              <a:rPr dirty="0" sz="2000" spc="-5">
                <a:latin typeface="Calibri"/>
                <a:cs typeface="Calibri"/>
              </a:rPr>
              <a:t>Co</a:t>
            </a:r>
            <a:r>
              <a:rPr dirty="0" sz="2000">
                <a:latin typeface="Calibri"/>
                <a:cs typeface="Calibri"/>
              </a:rPr>
              <a:t>m</a:t>
            </a:r>
            <a:r>
              <a:rPr dirty="0" sz="2000" spc="-5">
                <a:latin typeface="Calibri"/>
                <a:cs typeface="Calibri"/>
              </a:rPr>
              <a:t>p</a:t>
            </a:r>
            <a:r>
              <a:rPr dirty="0" sz="2000">
                <a:latin typeface="Calibri"/>
                <a:cs typeface="Calibri"/>
              </a:rPr>
              <a:t>a</a:t>
            </a:r>
            <a:r>
              <a:rPr dirty="0" sz="2000" spc="-5">
                <a:latin typeface="Calibri"/>
                <a:cs typeface="Calibri"/>
              </a:rPr>
              <a:t>n</a:t>
            </a:r>
            <a:r>
              <a:rPr dirty="0" sz="2000">
                <a:latin typeface="Calibri"/>
                <a:cs typeface="Calibri"/>
              </a:rPr>
              <a:t>ies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1637" y="2082800"/>
            <a:ext cx="2486025" cy="1744345"/>
          </a:xfrm>
          <a:custGeom>
            <a:avLst/>
            <a:gdLst/>
            <a:ahLst/>
            <a:cxnLst/>
            <a:rect l="l" t="t" r="r" b="b"/>
            <a:pathLst>
              <a:path w="2486025" h="1744345">
                <a:moveTo>
                  <a:pt x="0" y="0"/>
                </a:moveTo>
                <a:lnTo>
                  <a:pt x="2486021" y="0"/>
                </a:lnTo>
                <a:lnTo>
                  <a:pt x="2486021" y="1743940"/>
                </a:lnTo>
                <a:lnTo>
                  <a:pt x="0" y="1743940"/>
                </a:lnTo>
                <a:lnTo>
                  <a:pt x="0" y="0"/>
                </a:lnTo>
                <a:close/>
              </a:path>
            </a:pathLst>
          </a:custGeom>
          <a:ln w="15240">
            <a:solidFill>
              <a:srgbClr val="99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11525" y="2089150"/>
            <a:ext cx="1620837" cy="17970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76625" y="4097337"/>
            <a:ext cx="1327150" cy="13271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272212" y="1582737"/>
            <a:ext cx="2593975" cy="26273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48137" y="3700462"/>
            <a:ext cx="0" cy="468630"/>
          </a:xfrm>
          <a:custGeom>
            <a:avLst/>
            <a:gdLst/>
            <a:ahLst/>
            <a:cxnLst/>
            <a:rect l="l" t="t" r="r" b="b"/>
            <a:pathLst>
              <a:path w="0" h="468629">
                <a:moveTo>
                  <a:pt x="0" y="468312"/>
                </a:moveTo>
                <a:lnTo>
                  <a:pt x="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49875" y="2828925"/>
            <a:ext cx="657225" cy="6572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084887" y="5233987"/>
            <a:ext cx="1090612" cy="1209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781800" y="5062537"/>
            <a:ext cx="621030" cy="1654175"/>
          </a:xfrm>
          <a:custGeom>
            <a:avLst/>
            <a:gdLst/>
            <a:ahLst/>
            <a:cxnLst/>
            <a:rect l="l" t="t" r="r" b="b"/>
            <a:pathLst>
              <a:path w="621029" h="1654175">
                <a:moveTo>
                  <a:pt x="0" y="1654175"/>
                </a:moveTo>
                <a:lnTo>
                  <a:pt x="620712" y="1654175"/>
                </a:lnTo>
                <a:lnTo>
                  <a:pt x="620712" y="0"/>
                </a:lnTo>
                <a:lnTo>
                  <a:pt x="0" y="0"/>
                </a:lnTo>
                <a:lnTo>
                  <a:pt x="0" y="1654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685087" y="4797425"/>
            <a:ext cx="1090612" cy="12096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8066087" y="4495800"/>
            <a:ext cx="849630" cy="1654175"/>
          </a:xfrm>
          <a:custGeom>
            <a:avLst/>
            <a:gdLst/>
            <a:ahLst/>
            <a:cxnLst/>
            <a:rect l="l" t="t" r="r" b="b"/>
            <a:pathLst>
              <a:path w="849629" h="1654175">
                <a:moveTo>
                  <a:pt x="0" y="1654175"/>
                </a:moveTo>
                <a:lnTo>
                  <a:pt x="849312" y="1654175"/>
                </a:lnTo>
                <a:lnTo>
                  <a:pt x="849312" y="0"/>
                </a:lnTo>
                <a:lnTo>
                  <a:pt x="0" y="0"/>
                </a:lnTo>
                <a:lnTo>
                  <a:pt x="0" y="16541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454775" y="4165917"/>
            <a:ext cx="745490" cy="993775"/>
          </a:xfrm>
          <a:custGeom>
            <a:avLst/>
            <a:gdLst/>
            <a:ahLst/>
            <a:cxnLst/>
            <a:rect l="l" t="t" r="r" b="b"/>
            <a:pathLst>
              <a:path w="745490" h="993775">
                <a:moveTo>
                  <a:pt x="15151" y="909624"/>
                </a:moveTo>
                <a:lnTo>
                  <a:pt x="0" y="993457"/>
                </a:lnTo>
                <a:lnTo>
                  <a:pt x="76161" y="955281"/>
                </a:lnTo>
                <a:lnTo>
                  <a:pt x="49466" y="935304"/>
                </a:lnTo>
                <a:lnTo>
                  <a:pt x="53734" y="929601"/>
                </a:lnTo>
                <a:lnTo>
                  <a:pt x="41846" y="929601"/>
                </a:lnTo>
                <a:lnTo>
                  <a:pt x="15151" y="909624"/>
                </a:lnTo>
                <a:close/>
              </a:path>
              <a:path w="745490" h="993775">
                <a:moveTo>
                  <a:pt x="737552" y="0"/>
                </a:moveTo>
                <a:lnTo>
                  <a:pt x="41846" y="929601"/>
                </a:lnTo>
                <a:lnTo>
                  <a:pt x="53734" y="929601"/>
                </a:lnTo>
                <a:lnTo>
                  <a:pt x="745172" y="5715"/>
                </a:lnTo>
                <a:lnTo>
                  <a:pt x="7375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09624" y="3982046"/>
            <a:ext cx="481965" cy="742950"/>
          </a:xfrm>
          <a:custGeom>
            <a:avLst/>
            <a:gdLst/>
            <a:ahLst/>
            <a:cxnLst/>
            <a:rect l="l" t="t" r="r" b="b"/>
            <a:pathLst>
              <a:path w="481965" h="742950">
                <a:moveTo>
                  <a:pt x="8001" y="0"/>
                </a:moveTo>
                <a:lnTo>
                  <a:pt x="0" y="5168"/>
                </a:lnTo>
                <a:lnTo>
                  <a:pt x="436499" y="680923"/>
                </a:lnTo>
                <a:lnTo>
                  <a:pt x="408495" y="699020"/>
                </a:lnTo>
                <a:lnTo>
                  <a:pt x="481838" y="742353"/>
                </a:lnTo>
                <a:lnTo>
                  <a:pt x="474498" y="675766"/>
                </a:lnTo>
                <a:lnTo>
                  <a:pt x="444500" y="675766"/>
                </a:lnTo>
                <a:lnTo>
                  <a:pt x="8001" y="0"/>
                </a:lnTo>
                <a:close/>
              </a:path>
              <a:path w="481965" h="742950">
                <a:moveTo>
                  <a:pt x="472503" y="657669"/>
                </a:moveTo>
                <a:lnTo>
                  <a:pt x="444500" y="675766"/>
                </a:lnTo>
                <a:lnTo>
                  <a:pt x="474498" y="675766"/>
                </a:lnTo>
                <a:lnTo>
                  <a:pt x="472503" y="657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13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78125">
              <a:lnSpc>
                <a:spcPct val="100000"/>
              </a:lnSpc>
            </a:pPr>
            <a:r>
              <a:rPr dirty="0" spc="-5"/>
              <a:t>Applications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5723890" cy="1086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Data </a:t>
            </a:r>
            <a:r>
              <a:rPr dirty="0" sz="2200" spc="-5" b="1">
                <a:latin typeface="Calibri"/>
                <a:cs typeface="Calibri"/>
              </a:rPr>
              <a:t>sharing with another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institute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>
                <a:latin typeface="Calibri"/>
                <a:cs typeface="Calibri"/>
              </a:rPr>
              <a:t>Means </a:t>
            </a:r>
            <a:r>
              <a:rPr dirty="0" sz="1800" spc="-5">
                <a:latin typeface="Calibri"/>
                <a:cs typeface="Calibri"/>
              </a:rPr>
              <a:t>to </a:t>
            </a:r>
            <a:r>
              <a:rPr dirty="0" sz="1800" spc="-5" b="1">
                <a:latin typeface="Calibri"/>
                <a:cs typeface="Calibri"/>
              </a:rPr>
              <a:t>prove data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ownership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Recipient will be able to mine the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same</a:t>
            </a:r>
            <a:r>
              <a:rPr dirty="0" sz="2200" spc="45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results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4973" y="3040405"/>
            <a:ext cx="2182520" cy="1585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4332" y="2755849"/>
            <a:ext cx="396875" cy="1878330"/>
          </a:xfrm>
          <a:custGeom>
            <a:avLst/>
            <a:gdLst/>
            <a:ahLst/>
            <a:cxnLst/>
            <a:rect l="l" t="t" r="r" b="b"/>
            <a:pathLst>
              <a:path w="396875" h="1878329">
                <a:moveTo>
                  <a:pt x="0" y="1878063"/>
                </a:moveTo>
                <a:lnTo>
                  <a:pt x="0" y="0"/>
                </a:lnTo>
                <a:lnTo>
                  <a:pt x="396294" y="0"/>
                </a:lnTo>
                <a:lnTo>
                  <a:pt x="396294" y="1878063"/>
                </a:lnTo>
                <a:lnTo>
                  <a:pt x="0" y="1878063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52400" y="2743200"/>
            <a:ext cx="2486025" cy="1886585"/>
          </a:xfrm>
          <a:prstGeom prst="rect">
            <a:avLst/>
          </a:prstGeom>
          <a:ln w="15240">
            <a:solidFill>
              <a:srgbClr val="996600"/>
            </a:solidFill>
          </a:ln>
        </p:spPr>
        <p:txBody>
          <a:bodyPr wrap="square" lIns="0" tIns="22860" rIns="0" bIns="0" rtlCol="0" vert="vert270">
            <a:spAutoFit/>
          </a:bodyPr>
          <a:lstStyle/>
          <a:p>
            <a:pPr marL="92710">
              <a:lnSpc>
                <a:spcPct val="100000"/>
              </a:lnSpc>
              <a:spcBef>
                <a:spcPts val="180"/>
              </a:spcBef>
            </a:pPr>
            <a:r>
              <a:rPr dirty="0" sz="2000">
                <a:latin typeface="Calibri"/>
                <a:cs typeface="Calibri"/>
              </a:rPr>
              <a:t>Me</a:t>
            </a:r>
            <a:r>
              <a:rPr dirty="0" sz="2000" spc="-5">
                <a:latin typeface="Calibri"/>
                <a:cs typeface="Calibri"/>
              </a:rPr>
              <a:t>d</a:t>
            </a:r>
            <a:r>
              <a:rPr dirty="0" sz="2000">
                <a:latin typeface="Calibri"/>
                <a:cs typeface="Calibri"/>
              </a:rPr>
              <a:t>i</a:t>
            </a:r>
            <a:r>
              <a:rPr dirty="0" sz="2000" spc="-15">
                <a:latin typeface="Calibri"/>
                <a:cs typeface="Calibri"/>
              </a:rPr>
              <a:t>c</a:t>
            </a:r>
            <a:r>
              <a:rPr dirty="0" sz="2000">
                <a:latin typeface="Calibri"/>
                <a:cs typeface="Calibri"/>
              </a:rPr>
              <a:t>al </a:t>
            </a:r>
            <a:r>
              <a:rPr dirty="0" sz="2000" spc="-5">
                <a:latin typeface="Calibri"/>
                <a:cs typeface="Calibri"/>
              </a:rPr>
              <a:t>C</a:t>
            </a:r>
            <a:r>
              <a:rPr dirty="0" sz="2000">
                <a:latin typeface="Calibri"/>
                <a:cs typeface="Calibri"/>
              </a:rPr>
              <a:t>e</a:t>
            </a:r>
            <a:r>
              <a:rPr dirty="0" sz="2000" spc="-20">
                <a:latin typeface="Calibri"/>
                <a:cs typeface="Calibri"/>
              </a:rPr>
              <a:t>n</a:t>
            </a:r>
            <a:r>
              <a:rPr dirty="0" sz="2000" spc="-15">
                <a:latin typeface="Calibri"/>
                <a:cs typeface="Calibri"/>
              </a:rPr>
              <a:t>t</a:t>
            </a:r>
            <a:r>
              <a:rPr dirty="0" sz="2000">
                <a:latin typeface="Calibri"/>
                <a:cs typeface="Calibri"/>
              </a:rPr>
              <a:t>e</a:t>
            </a:r>
            <a:r>
              <a:rPr dirty="0" sz="2000" spc="-35">
                <a:latin typeface="Calibri"/>
                <a:cs typeface="Calibri"/>
              </a:rPr>
              <a:t>r</a:t>
            </a:r>
            <a:r>
              <a:rPr dirty="0" sz="2000"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709383" y="3141700"/>
            <a:ext cx="492125" cy="518159"/>
          </a:xfrm>
          <a:custGeom>
            <a:avLst/>
            <a:gdLst/>
            <a:ahLst/>
            <a:cxnLst/>
            <a:rect l="l" t="t" r="r" b="b"/>
            <a:pathLst>
              <a:path w="492125" h="518160">
                <a:moveTo>
                  <a:pt x="491768" y="0"/>
                </a:moveTo>
                <a:lnTo>
                  <a:pt x="0" y="51815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209483" y="3133369"/>
            <a:ext cx="421005" cy="721360"/>
          </a:xfrm>
          <a:custGeom>
            <a:avLst/>
            <a:gdLst/>
            <a:ahLst/>
            <a:cxnLst/>
            <a:rect l="l" t="t" r="r" b="b"/>
            <a:pathLst>
              <a:path w="421004" h="721360">
                <a:moveTo>
                  <a:pt x="0" y="0"/>
                </a:moveTo>
                <a:lnTo>
                  <a:pt x="420920" y="72097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277353" y="3666807"/>
            <a:ext cx="424180" cy="734060"/>
          </a:xfrm>
          <a:custGeom>
            <a:avLst/>
            <a:gdLst/>
            <a:ahLst/>
            <a:cxnLst/>
            <a:rect l="l" t="t" r="r" b="b"/>
            <a:pathLst>
              <a:path w="424179" h="734060">
                <a:moveTo>
                  <a:pt x="423698" y="0"/>
                </a:moveTo>
                <a:lnTo>
                  <a:pt x="0" y="73348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709382" y="3675138"/>
            <a:ext cx="433705" cy="751840"/>
          </a:xfrm>
          <a:custGeom>
            <a:avLst/>
            <a:gdLst/>
            <a:ahLst/>
            <a:cxnLst/>
            <a:rect l="l" t="t" r="r" b="b"/>
            <a:pathLst>
              <a:path w="433704" h="751839">
                <a:moveTo>
                  <a:pt x="0" y="0"/>
                </a:moveTo>
                <a:lnTo>
                  <a:pt x="433422" y="75154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927047" y="2674620"/>
            <a:ext cx="904875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5">
                <a:solidFill>
                  <a:srgbClr val="0079BD"/>
                </a:solidFill>
                <a:latin typeface="Calibri"/>
                <a:cs typeface="Calibri"/>
              </a:rPr>
              <a:t>M</a:t>
            </a:r>
            <a:r>
              <a:rPr dirty="0" sz="1500">
                <a:solidFill>
                  <a:srgbClr val="0079BD"/>
                </a:solidFill>
                <a:latin typeface="Calibri"/>
                <a:cs typeface="Calibri"/>
              </a:rPr>
              <a:t>e</a:t>
            </a:r>
            <a:r>
              <a:rPr dirty="0" sz="1500" spc="-5">
                <a:solidFill>
                  <a:srgbClr val="0079BD"/>
                </a:solidFill>
                <a:latin typeface="Calibri"/>
                <a:cs typeface="Calibri"/>
              </a:rPr>
              <a:t>d</a:t>
            </a:r>
            <a:r>
              <a:rPr dirty="0" sz="1500" spc="5">
                <a:solidFill>
                  <a:srgbClr val="0079BD"/>
                </a:solidFill>
                <a:latin typeface="Calibri"/>
                <a:cs typeface="Calibri"/>
              </a:rPr>
              <a:t>i</a:t>
            </a:r>
            <a:r>
              <a:rPr dirty="0" sz="1500" spc="-10">
                <a:solidFill>
                  <a:srgbClr val="0079BD"/>
                </a:solidFill>
                <a:latin typeface="Calibri"/>
                <a:cs typeface="Calibri"/>
              </a:rPr>
              <a:t>c</a:t>
            </a:r>
            <a:r>
              <a:rPr dirty="0" sz="1500" spc="-20">
                <a:solidFill>
                  <a:srgbClr val="0079BD"/>
                </a:solidFill>
                <a:latin typeface="Calibri"/>
                <a:cs typeface="Calibri"/>
              </a:rPr>
              <a:t>a</a:t>
            </a:r>
            <a:r>
              <a:rPr dirty="0" sz="1500" spc="-5">
                <a:solidFill>
                  <a:srgbClr val="0079BD"/>
                </a:solidFill>
                <a:latin typeface="Calibri"/>
                <a:cs typeface="Calibri"/>
              </a:rPr>
              <a:t>t</a:t>
            </a:r>
            <a:r>
              <a:rPr dirty="0" sz="1500" spc="5">
                <a:solidFill>
                  <a:srgbClr val="0079BD"/>
                </a:solidFill>
                <a:latin typeface="Calibri"/>
                <a:cs typeface="Calibri"/>
              </a:rPr>
              <a:t>i</a:t>
            </a:r>
            <a:r>
              <a:rPr dirty="0" sz="1500" spc="-5">
                <a:solidFill>
                  <a:srgbClr val="0079BD"/>
                </a:solidFill>
                <a:latin typeface="Calibri"/>
                <a:cs typeface="Calibri"/>
              </a:rPr>
              <a:t>o</a:t>
            </a:r>
            <a:r>
              <a:rPr dirty="0" sz="1500">
                <a:solidFill>
                  <a:srgbClr val="0079BD"/>
                </a:solidFill>
                <a:latin typeface="Calibri"/>
                <a:cs typeface="Calibri"/>
              </a:rPr>
              <a:t>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1882" y="3341420"/>
            <a:ext cx="247650" cy="245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-10">
                <a:solidFill>
                  <a:srgbClr val="5F5F5F"/>
                </a:solidFill>
                <a:latin typeface="Calibri"/>
                <a:cs typeface="Calibri"/>
              </a:rPr>
              <a:t>No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44943" y="3257143"/>
            <a:ext cx="775335" cy="447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01015">
              <a:lnSpc>
                <a:spcPts val="1720"/>
              </a:lnSpc>
            </a:pPr>
            <a:r>
              <a:rPr dirty="0" sz="1500" spc="-114">
                <a:solidFill>
                  <a:srgbClr val="5F5F5F"/>
                </a:solidFill>
                <a:latin typeface="Calibri"/>
                <a:cs typeface="Calibri"/>
              </a:rPr>
              <a:t>Y</a:t>
            </a:r>
            <a:r>
              <a:rPr dirty="0" sz="1500">
                <a:solidFill>
                  <a:srgbClr val="5F5F5F"/>
                </a:solidFill>
                <a:latin typeface="Calibri"/>
                <a:cs typeface="Calibri"/>
              </a:rPr>
              <a:t>es  </a:t>
            </a:r>
            <a:r>
              <a:rPr dirty="0" sz="1500" spc="-5">
                <a:solidFill>
                  <a:srgbClr val="0079BD"/>
                </a:solidFill>
                <a:latin typeface="Calibri"/>
                <a:cs typeface="Calibri"/>
              </a:rPr>
              <a:t>Age&gt;55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9565" y="3899865"/>
            <a:ext cx="808355" cy="974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7350">
              <a:lnSpc>
                <a:spcPct val="100000"/>
              </a:lnSpc>
            </a:pPr>
            <a:r>
              <a:rPr dirty="0" sz="1500" spc="-40">
                <a:solidFill>
                  <a:srgbClr val="5F5F5F"/>
                </a:solidFill>
                <a:latin typeface="Calibri"/>
                <a:cs typeface="Calibri"/>
              </a:rPr>
              <a:t>Yes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500">
                <a:latin typeface="Calibri"/>
                <a:cs typeface="Calibri"/>
              </a:rPr>
              <a:t>s</a:t>
            </a:r>
            <a:r>
              <a:rPr dirty="0" sz="1500" spc="-5">
                <a:latin typeface="Calibri"/>
                <a:cs typeface="Calibri"/>
              </a:rPr>
              <a:t>u</a:t>
            </a:r>
            <a:r>
              <a:rPr dirty="0" sz="1500">
                <a:latin typeface="Calibri"/>
                <a:cs typeface="Calibri"/>
              </a:rPr>
              <a:t>s</a:t>
            </a:r>
            <a:r>
              <a:rPr dirty="0" sz="1500" spc="-5">
                <a:latin typeface="Calibri"/>
                <a:cs typeface="Calibri"/>
              </a:rPr>
              <a:t>p</a:t>
            </a:r>
            <a:r>
              <a:rPr dirty="0" sz="1500">
                <a:latin typeface="Calibri"/>
                <a:cs typeface="Calibri"/>
              </a:rPr>
              <a:t>ec</a:t>
            </a:r>
            <a:r>
              <a:rPr dirty="0" sz="1500" spc="-20">
                <a:latin typeface="Calibri"/>
                <a:cs typeface="Calibri"/>
              </a:rPr>
              <a:t>t</a:t>
            </a:r>
            <a:r>
              <a:rPr dirty="0" sz="1500">
                <a:latin typeface="Calibri"/>
                <a:cs typeface="Calibri"/>
              </a:rPr>
              <a:t>ed  illness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09875" y="3142053"/>
            <a:ext cx="205740" cy="206375"/>
          </a:xfrm>
          <a:custGeom>
            <a:avLst/>
            <a:gdLst/>
            <a:ahLst/>
            <a:cxnLst/>
            <a:rect l="l" t="t" r="r" b="b"/>
            <a:pathLst>
              <a:path w="205739" h="206375">
                <a:moveTo>
                  <a:pt x="0" y="206288"/>
                </a:moveTo>
                <a:lnTo>
                  <a:pt x="205240" y="206288"/>
                </a:lnTo>
                <a:lnTo>
                  <a:pt x="205240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809875" y="3552427"/>
            <a:ext cx="205740" cy="205740"/>
          </a:xfrm>
          <a:custGeom>
            <a:avLst/>
            <a:gdLst/>
            <a:ahLst/>
            <a:cxnLst/>
            <a:rect l="l" t="t" r="r" b="b"/>
            <a:pathLst>
              <a:path w="205739" h="205739">
                <a:moveTo>
                  <a:pt x="0" y="205185"/>
                </a:moveTo>
                <a:lnTo>
                  <a:pt x="205240" y="205185"/>
                </a:lnTo>
                <a:lnTo>
                  <a:pt x="205240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015119" y="3142053"/>
            <a:ext cx="206375" cy="206375"/>
          </a:xfrm>
          <a:custGeom>
            <a:avLst/>
            <a:gdLst/>
            <a:ahLst/>
            <a:cxnLst/>
            <a:rect l="l" t="t" r="r" b="b"/>
            <a:pathLst>
              <a:path w="206375" h="206375">
                <a:moveTo>
                  <a:pt x="0" y="206288"/>
                </a:moveTo>
                <a:lnTo>
                  <a:pt x="206344" y="206288"/>
                </a:lnTo>
                <a:lnTo>
                  <a:pt x="206344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015119" y="3552427"/>
            <a:ext cx="206375" cy="205740"/>
          </a:xfrm>
          <a:custGeom>
            <a:avLst/>
            <a:gdLst/>
            <a:ahLst/>
            <a:cxnLst/>
            <a:rect l="l" t="t" r="r" b="b"/>
            <a:pathLst>
              <a:path w="206375" h="205739">
                <a:moveTo>
                  <a:pt x="0" y="205185"/>
                </a:moveTo>
                <a:lnTo>
                  <a:pt x="206344" y="205185"/>
                </a:lnTo>
                <a:lnTo>
                  <a:pt x="206344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221456" y="3142053"/>
            <a:ext cx="206375" cy="206375"/>
          </a:xfrm>
          <a:custGeom>
            <a:avLst/>
            <a:gdLst/>
            <a:ahLst/>
            <a:cxnLst/>
            <a:rect l="l" t="t" r="r" b="b"/>
            <a:pathLst>
              <a:path w="206375" h="206375">
                <a:moveTo>
                  <a:pt x="0" y="206288"/>
                </a:moveTo>
                <a:lnTo>
                  <a:pt x="206344" y="206288"/>
                </a:lnTo>
                <a:lnTo>
                  <a:pt x="206344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221456" y="3552427"/>
            <a:ext cx="206375" cy="205740"/>
          </a:xfrm>
          <a:custGeom>
            <a:avLst/>
            <a:gdLst/>
            <a:ahLst/>
            <a:cxnLst/>
            <a:rect l="l" t="t" r="r" b="b"/>
            <a:pathLst>
              <a:path w="206375" h="205739">
                <a:moveTo>
                  <a:pt x="0" y="205185"/>
                </a:moveTo>
                <a:lnTo>
                  <a:pt x="206344" y="205185"/>
                </a:lnTo>
                <a:lnTo>
                  <a:pt x="206344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630841" y="3142053"/>
            <a:ext cx="205740" cy="206375"/>
          </a:xfrm>
          <a:custGeom>
            <a:avLst/>
            <a:gdLst/>
            <a:ahLst/>
            <a:cxnLst/>
            <a:rect l="l" t="t" r="r" b="b"/>
            <a:pathLst>
              <a:path w="205739" h="206375">
                <a:moveTo>
                  <a:pt x="0" y="206288"/>
                </a:moveTo>
                <a:lnTo>
                  <a:pt x="205240" y="206288"/>
                </a:lnTo>
                <a:lnTo>
                  <a:pt x="205240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30841" y="3552427"/>
            <a:ext cx="205740" cy="205740"/>
          </a:xfrm>
          <a:custGeom>
            <a:avLst/>
            <a:gdLst/>
            <a:ahLst/>
            <a:cxnLst/>
            <a:rect l="l" t="t" r="r" b="b"/>
            <a:pathLst>
              <a:path w="205739" h="205739">
                <a:moveTo>
                  <a:pt x="0" y="205185"/>
                </a:moveTo>
                <a:lnTo>
                  <a:pt x="205240" y="205185"/>
                </a:lnTo>
                <a:lnTo>
                  <a:pt x="205240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834981" y="3142053"/>
            <a:ext cx="206375" cy="206375"/>
          </a:xfrm>
          <a:custGeom>
            <a:avLst/>
            <a:gdLst/>
            <a:ahLst/>
            <a:cxnLst/>
            <a:rect l="l" t="t" r="r" b="b"/>
            <a:pathLst>
              <a:path w="206375" h="206375">
                <a:moveTo>
                  <a:pt x="0" y="206288"/>
                </a:moveTo>
                <a:lnTo>
                  <a:pt x="206344" y="206288"/>
                </a:lnTo>
                <a:lnTo>
                  <a:pt x="206344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34981" y="3552427"/>
            <a:ext cx="206375" cy="205740"/>
          </a:xfrm>
          <a:custGeom>
            <a:avLst/>
            <a:gdLst/>
            <a:ahLst/>
            <a:cxnLst/>
            <a:rect l="l" t="t" r="r" b="b"/>
            <a:pathLst>
              <a:path w="206375" h="205739">
                <a:moveTo>
                  <a:pt x="0" y="205185"/>
                </a:moveTo>
                <a:lnTo>
                  <a:pt x="206344" y="205185"/>
                </a:lnTo>
                <a:lnTo>
                  <a:pt x="206344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041317" y="3142053"/>
            <a:ext cx="205740" cy="206375"/>
          </a:xfrm>
          <a:custGeom>
            <a:avLst/>
            <a:gdLst/>
            <a:ahLst/>
            <a:cxnLst/>
            <a:rect l="l" t="t" r="r" b="b"/>
            <a:pathLst>
              <a:path w="205739" h="206375">
                <a:moveTo>
                  <a:pt x="0" y="206288"/>
                </a:moveTo>
                <a:lnTo>
                  <a:pt x="205240" y="206288"/>
                </a:lnTo>
                <a:lnTo>
                  <a:pt x="205240" y="0"/>
                </a:lnTo>
                <a:lnTo>
                  <a:pt x="0" y="0"/>
                </a:lnTo>
                <a:lnTo>
                  <a:pt x="0" y="206288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41317" y="3552427"/>
            <a:ext cx="205740" cy="205740"/>
          </a:xfrm>
          <a:custGeom>
            <a:avLst/>
            <a:gdLst/>
            <a:ahLst/>
            <a:cxnLst/>
            <a:rect l="l" t="t" r="r" b="b"/>
            <a:pathLst>
              <a:path w="205739" h="205739">
                <a:moveTo>
                  <a:pt x="0" y="205185"/>
                </a:moveTo>
                <a:lnTo>
                  <a:pt x="205240" y="205185"/>
                </a:lnTo>
                <a:lnTo>
                  <a:pt x="205240" y="0"/>
                </a:lnTo>
                <a:lnTo>
                  <a:pt x="0" y="0"/>
                </a:lnTo>
                <a:lnTo>
                  <a:pt x="0" y="205185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2803525" y="2930525"/>
          <a:ext cx="1456055" cy="833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42"/>
                <a:gridCol w="206342"/>
                <a:gridCol w="205238"/>
                <a:gridCol w="204140"/>
                <a:gridCol w="204692"/>
                <a:gridCol w="205790"/>
                <a:gridCol w="205243"/>
              </a:tblGrid>
              <a:tr h="205183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6285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</a:tr>
              <a:tr h="204636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4634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</a:tr>
            </a:tbl>
          </a:graphicData>
        </a:graphic>
      </p:graphicFrame>
      <p:sp>
        <p:nvSpPr>
          <p:cNvPr id="31" name="object 31"/>
          <p:cNvSpPr/>
          <p:nvPr/>
        </p:nvSpPr>
        <p:spPr>
          <a:xfrm>
            <a:off x="3429000" y="2936875"/>
            <a:ext cx="209550" cy="828675"/>
          </a:xfrm>
          <a:custGeom>
            <a:avLst/>
            <a:gdLst/>
            <a:ahLst/>
            <a:cxnLst/>
            <a:rect l="l" t="t" r="r" b="b"/>
            <a:pathLst>
              <a:path w="209550" h="828675">
                <a:moveTo>
                  <a:pt x="0" y="828675"/>
                </a:moveTo>
                <a:lnTo>
                  <a:pt x="209550" y="828675"/>
                </a:lnTo>
                <a:lnTo>
                  <a:pt x="209550" y="0"/>
                </a:lnTo>
                <a:lnTo>
                  <a:pt x="0" y="0"/>
                </a:lnTo>
                <a:lnTo>
                  <a:pt x="0" y="828675"/>
                </a:lnTo>
                <a:close/>
              </a:path>
            </a:pathLst>
          </a:custGeom>
          <a:solidFill>
            <a:srgbClr val="FF66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257550" y="417868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257550" y="446842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403930" y="4178688"/>
            <a:ext cx="145415" cy="146685"/>
          </a:xfrm>
          <a:custGeom>
            <a:avLst/>
            <a:gdLst/>
            <a:ahLst/>
            <a:cxnLst/>
            <a:rect l="l" t="t" r="r" b="b"/>
            <a:pathLst>
              <a:path w="145414" h="146685">
                <a:moveTo>
                  <a:pt x="0" y="146436"/>
                </a:moveTo>
                <a:lnTo>
                  <a:pt x="144814" y="146436"/>
                </a:lnTo>
                <a:lnTo>
                  <a:pt x="144814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403930" y="4468426"/>
            <a:ext cx="145415" cy="146685"/>
          </a:xfrm>
          <a:custGeom>
            <a:avLst/>
            <a:gdLst/>
            <a:ahLst/>
            <a:cxnLst/>
            <a:rect l="l" t="t" r="r" b="b"/>
            <a:pathLst>
              <a:path w="145414" h="146685">
                <a:moveTo>
                  <a:pt x="0" y="146436"/>
                </a:moveTo>
                <a:lnTo>
                  <a:pt x="144814" y="146436"/>
                </a:lnTo>
                <a:lnTo>
                  <a:pt x="144814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47960" y="417868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547960" y="446842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39933" y="417868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839933" y="446842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86314" y="4178688"/>
            <a:ext cx="145415" cy="146685"/>
          </a:xfrm>
          <a:custGeom>
            <a:avLst/>
            <a:gdLst/>
            <a:ahLst/>
            <a:cxnLst/>
            <a:rect l="l" t="t" r="r" b="b"/>
            <a:pathLst>
              <a:path w="145414" h="146685">
                <a:moveTo>
                  <a:pt x="0" y="146436"/>
                </a:moveTo>
                <a:lnTo>
                  <a:pt x="144814" y="146436"/>
                </a:lnTo>
                <a:lnTo>
                  <a:pt x="144814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986314" y="4468426"/>
            <a:ext cx="145415" cy="146685"/>
          </a:xfrm>
          <a:custGeom>
            <a:avLst/>
            <a:gdLst/>
            <a:ahLst/>
            <a:cxnLst/>
            <a:rect l="l" t="t" r="r" b="b"/>
            <a:pathLst>
              <a:path w="145414" h="146685">
                <a:moveTo>
                  <a:pt x="0" y="146436"/>
                </a:moveTo>
                <a:lnTo>
                  <a:pt x="144814" y="146436"/>
                </a:lnTo>
                <a:lnTo>
                  <a:pt x="144814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130344" y="4178688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01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130344" y="4468426"/>
            <a:ext cx="146685" cy="146685"/>
          </a:xfrm>
          <a:custGeom>
            <a:avLst/>
            <a:gdLst/>
            <a:ahLst/>
            <a:cxnLst/>
            <a:rect l="l" t="t" r="r" b="b"/>
            <a:pathLst>
              <a:path w="146685" h="146685">
                <a:moveTo>
                  <a:pt x="0" y="146436"/>
                </a:moveTo>
                <a:lnTo>
                  <a:pt x="146378" y="146436"/>
                </a:lnTo>
                <a:lnTo>
                  <a:pt x="146378" y="0"/>
                </a:lnTo>
                <a:lnTo>
                  <a:pt x="0" y="0"/>
                </a:lnTo>
                <a:lnTo>
                  <a:pt x="0" y="146436"/>
                </a:lnTo>
                <a:close/>
              </a:path>
            </a:pathLst>
          </a:custGeom>
          <a:solidFill>
            <a:srgbClr val="996600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3251200" y="4025900"/>
          <a:ext cx="1038225" cy="595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379"/>
                <a:gridCol w="144422"/>
                <a:gridCol w="145987"/>
                <a:gridCol w="145986"/>
                <a:gridCol w="145986"/>
                <a:gridCol w="144422"/>
                <a:gridCol w="145984"/>
              </a:tblGrid>
              <a:tr h="146433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6043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</a:tr>
              <a:tr h="143700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6435"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6600"/>
                    </a:solidFill>
                  </a:tcPr>
                </a:tc>
              </a:tr>
            </a:tbl>
          </a:graphicData>
        </a:graphic>
      </p:graphicFrame>
      <p:sp>
        <p:nvSpPr>
          <p:cNvPr id="46" name="object 46"/>
          <p:cNvSpPr/>
          <p:nvPr/>
        </p:nvSpPr>
        <p:spPr>
          <a:xfrm>
            <a:off x="3686175" y="4022725"/>
            <a:ext cx="157480" cy="600075"/>
          </a:xfrm>
          <a:custGeom>
            <a:avLst/>
            <a:gdLst/>
            <a:ahLst/>
            <a:cxnLst/>
            <a:rect l="l" t="t" r="r" b="b"/>
            <a:pathLst>
              <a:path w="157479" h="600075">
                <a:moveTo>
                  <a:pt x="0" y="600075"/>
                </a:moveTo>
                <a:lnTo>
                  <a:pt x="157162" y="600075"/>
                </a:lnTo>
                <a:lnTo>
                  <a:pt x="157162" y="0"/>
                </a:lnTo>
                <a:lnTo>
                  <a:pt x="0" y="0"/>
                </a:lnTo>
                <a:lnTo>
                  <a:pt x="0" y="600075"/>
                </a:lnTo>
                <a:close/>
              </a:path>
            </a:pathLst>
          </a:custGeom>
          <a:solidFill>
            <a:srgbClr val="FF66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4269740" y="2893695"/>
            <a:ext cx="713105" cy="4737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-10">
                <a:latin typeface="Calibri"/>
                <a:cs typeface="Calibri"/>
              </a:rPr>
              <a:t>Patient</a:t>
            </a:r>
            <a:r>
              <a:rPr dirty="0" sz="1500" spc="-10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500" spc="-10">
                <a:latin typeface="Calibri"/>
                <a:cs typeface="Calibri"/>
              </a:rPr>
              <a:t>Patient</a:t>
            </a:r>
            <a:r>
              <a:rPr dirty="0" sz="1500" spc="-10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84229" y="3623738"/>
            <a:ext cx="639232" cy="639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783950" y="3410343"/>
            <a:ext cx="546100" cy="384810"/>
          </a:xfrm>
          <a:custGeom>
            <a:avLst/>
            <a:gdLst/>
            <a:ahLst/>
            <a:cxnLst/>
            <a:rect l="l" t="t" r="r" b="b"/>
            <a:pathLst>
              <a:path w="546100" h="384810">
                <a:moveTo>
                  <a:pt x="9486" y="0"/>
                </a:moveTo>
                <a:lnTo>
                  <a:pt x="0" y="800"/>
                </a:lnTo>
                <a:lnTo>
                  <a:pt x="1511" y="18783"/>
                </a:lnTo>
                <a:lnTo>
                  <a:pt x="1638" y="19532"/>
                </a:lnTo>
                <a:lnTo>
                  <a:pt x="23304" y="73266"/>
                </a:lnTo>
                <a:lnTo>
                  <a:pt x="49961" y="106552"/>
                </a:lnTo>
                <a:lnTo>
                  <a:pt x="84391" y="136194"/>
                </a:lnTo>
                <a:lnTo>
                  <a:pt x="124853" y="161086"/>
                </a:lnTo>
                <a:lnTo>
                  <a:pt x="170306" y="180428"/>
                </a:lnTo>
                <a:lnTo>
                  <a:pt x="218757" y="192824"/>
                </a:lnTo>
                <a:lnTo>
                  <a:pt x="293598" y="198348"/>
                </a:lnTo>
                <a:lnTo>
                  <a:pt x="317741" y="201523"/>
                </a:lnTo>
                <a:lnTo>
                  <a:pt x="364756" y="213563"/>
                </a:lnTo>
                <a:lnTo>
                  <a:pt x="408749" y="232257"/>
                </a:lnTo>
                <a:lnTo>
                  <a:pt x="448284" y="256578"/>
                </a:lnTo>
                <a:lnTo>
                  <a:pt x="481342" y="285064"/>
                </a:lnTo>
                <a:lnTo>
                  <a:pt x="502589" y="314502"/>
                </a:lnTo>
                <a:lnTo>
                  <a:pt x="473214" y="324256"/>
                </a:lnTo>
                <a:lnTo>
                  <a:pt x="533374" y="384568"/>
                </a:lnTo>
                <a:lnTo>
                  <a:pt x="543924" y="311454"/>
                </a:lnTo>
                <a:lnTo>
                  <a:pt x="511771" y="311454"/>
                </a:lnTo>
                <a:lnTo>
                  <a:pt x="502704" y="294868"/>
                </a:lnTo>
                <a:lnTo>
                  <a:pt x="471512" y="262826"/>
                </a:lnTo>
                <a:lnTo>
                  <a:pt x="412800" y="223634"/>
                </a:lnTo>
                <a:lnTo>
                  <a:pt x="367474" y="204431"/>
                </a:lnTo>
                <a:lnTo>
                  <a:pt x="318985" y="192074"/>
                </a:lnTo>
                <a:lnTo>
                  <a:pt x="244932" y="186664"/>
                </a:lnTo>
                <a:lnTo>
                  <a:pt x="220764" y="183514"/>
                </a:lnTo>
                <a:lnTo>
                  <a:pt x="173697" y="171526"/>
                </a:lnTo>
                <a:lnTo>
                  <a:pt x="129844" y="152971"/>
                </a:lnTo>
                <a:lnTo>
                  <a:pt x="90296" y="128727"/>
                </a:lnTo>
                <a:lnTo>
                  <a:pt x="57086" y="100228"/>
                </a:lnTo>
                <a:lnTo>
                  <a:pt x="31610" y="68592"/>
                </a:lnTo>
                <a:lnTo>
                  <a:pt x="10972" y="17602"/>
                </a:lnTo>
                <a:lnTo>
                  <a:pt x="9486" y="0"/>
                </a:lnTo>
                <a:close/>
              </a:path>
              <a:path w="546100" h="384810">
                <a:moveTo>
                  <a:pt x="545541" y="300253"/>
                </a:moveTo>
                <a:lnTo>
                  <a:pt x="511771" y="311454"/>
                </a:lnTo>
                <a:lnTo>
                  <a:pt x="543924" y="311454"/>
                </a:lnTo>
                <a:lnTo>
                  <a:pt x="545541" y="300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276585" y="3988866"/>
            <a:ext cx="819785" cy="413384"/>
          </a:xfrm>
          <a:custGeom>
            <a:avLst/>
            <a:gdLst/>
            <a:ahLst/>
            <a:cxnLst/>
            <a:rect l="l" t="t" r="r" b="b"/>
            <a:pathLst>
              <a:path w="819785" h="413385">
                <a:moveTo>
                  <a:pt x="741108" y="0"/>
                </a:moveTo>
                <a:lnTo>
                  <a:pt x="742950" y="33312"/>
                </a:lnTo>
                <a:lnTo>
                  <a:pt x="742251" y="33350"/>
                </a:lnTo>
                <a:lnTo>
                  <a:pt x="704570" y="38442"/>
                </a:lnTo>
                <a:lnTo>
                  <a:pt x="632206" y="53873"/>
                </a:lnTo>
                <a:lnTo>
                  <a:pt x="565810" y="75412"/>
                </a:lnTo>
                <a:lnTo>
                  <a:pt x="507733" y="101993"/>
                </a:lnTo>
                <a:lnTo>
                  <a:pt x="460336" y="132638"/>
                </a:lnTo>
                <a:lnTo>
                  <a:pt x="426250" y="166128"/>
                </a:lnTo>
                <a:lnTo>
                  <a:pt x="407492" y="202260"/>
                </a:lnTo>
                <a:lnTo>
                  <a:pt x="402717" y="237515"/>
                </a:lnTo>
                <a:lnTo>
                  <a:pt x="396252" y="253936"/>
                </a:lnTo>
                <a:lnTo>
                  <a:pt x="371386" y="286372"/>
                </a:lnTo>
                <a:lnTo>
                  <a:pt x="331698" y="317512"/>
                </a:lnTo>
                <a:lnTo>
                  <a:pt x="279869" y="345579"/>
                </a:lnTo>
                <a:lnTo>
                  <a:pt x="218376" y="369366"/>
                </a:lnTo>
                <a:lnTo>
                  <a:pt x="149656" y="387731"/>
                </a:lnTo>
                <a:lnTo>
                  <a:pt x="76149" y="399554"/>
                </a:lnTo>
                <a:lnTo>
                  <a:pt x="0" y="403745"/>
                </a:lnTo>
                <a:lnTo>
                  <a:pt x="266" y="413270"/>
                </a:lnTo>
                <a:lnTo>
                  <a:pt x="38620" y="412191"/>
                </a:lnTo>
                <a:lnTo>
                  <a:pt x="76923" y="409041"/>
                </a:lnTo>
                <a:lnTo>
                  <a:pt x="151409" y="397090"/>
                </a:lnTo>
                <a:lnTo>
                  <a:pt x="221068" y="378498"/>
                </a:lnTo>
                <a:lnTo>
                  <a:pt x="283565" y="354355"/>
                </a:lnTo>
                <a:lnTo>
                  <a:pt x="336537" y="325716"/>
                </a:lnTo>
                <a:lnTo>
                  <a:pt x="377647" y="293560"/>
                </a:lnTo>
                <a:lnTo>
                  <a:pt x="404685" y="258444"/>
                </a:lnTo>
                <a:lnTo>
                  <a:pt x="416712" y="204850"/>
                </a:lnTo>
                <a:lnTo>
                  <a:pt x="423176" y="188429"/>
                </a:lnTo>
                <a:lnTo>
                  <a:pt x="448462" y="155575"/>
                </a:lnTo>
                <a:lnTo>
                  <a:pt x="488061" y="124637"/>
                </a:lnTo>
                <a:lnTo>
                  <a:pt x="539826" y="96659"/>
                </a:lnTo>
                <a:lnTo>
                  <a:pt x="601294" y="72923"/>
                </a:lnTo>
                <a:lnTo>
                  <a:pt x="670013" y="54584"/>
                </a:lnTo>
                <a:lnTo>
                  <a:pt x="743470" y="42799"/>
                </a:lnTo>
                <a:lnTo>
                  <a:pt x="803623" y="42799"/>
                </a:lnTo>
                <a:lnTo>
                  <a:pt x="819289" y="33858"/>
                </a:lnTo>
                <a:lnTo>
                  <a:pt x="741108" y="0"/>
                </a:lnTo>
                <a:close/>
              </a:path>
              <a:path w="819785" h="413385">
                <a:moveTo>
                  <a:pt x="803623" y="42799"/>
                </a:moveTo>
                <a:lnTo>
                  <a:pt x="743470" y="42799"/>
                </a:lnTo>
                <a:lnTo>
                  <a:pt x="745299" y="76085"/>
                </a:lnTo>
                <a:lnTo>
                  <a:pt x="803623" y="42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5238750" y="2974975"/>
            <a:ext cx="1668780" cy="2952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2105"/>
              </a:lnSpc>
            </a:pPr>
            <a:r>
              <a:rPr dirty="0" sz="1800" spc="-10" b="1">
                <a:latin typeface="Calibri"/>
                <a:cs typeface="Calibri"/>
              </a:rPr>
              <a:t>Rights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13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5940" y="1080770"/>
            <a:ext cx="5538470" cy="721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Right-protect dataset via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watermarking</a:t>
            </a:r>
            <a:endParaRPr sz="2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260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Guarantee</a:t>
            </a:r>
            <a:r>
              <a:rPr dirty="0" sz="220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dataset</a:t>
            </a:r>
            <a:r>
              <a:rPr dirty="0" sz="2200" spc="-5" b="1">
                <a:latin typeface="Arial"/>
                <a:cs typeface="Arial"/>
              </a:rPr>
              <a:t>‘</a:t>
            </a:r>
            <a:r>
              <a:rPr dirty="0" sz="2200" spc="-5" b="1">
                <a:latin typeface="Calibri"/>
                <a:cs typeface="Calibri"/>
              </a:rPr>
              <a:t>utility</a:t>
            </a:r>
            <a:r>
              <a:rPr dirty="0" sz="2200" spc="-5" b="1">
                <a:latin typeface="Arial"/>
                <a:cs typeface="Arial"/>
              </a:rPr>
              <a:t>’</a:t>
            </a:r>
            <a:r>
              <a:rPr dirty="0" sz="2200" spc="-5" b="1">
                <a:latin typeface="Calibri"/>
                <a:cs typeface="Calibri"/>
              </a:rPr>
              <a:t>post-watermarking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641090">
              <a:lnSpc>
                <a:spcPct val="100000"/>
              </a:lnSpc>
            </a:pPr>
            <a:r>
              <a:rPr dirty="0" spc="-5"/>
              <a:t>G</a:t>
            </a:r>
            <a:r>
              <a:rPr dirty="0"/>
              <a:t>oal</a:t>
            </a:r>
          </a:p>
        </p:txBody>
      </p:sp>
      <p:sp>
        <p:nvSpPr>
          <p:cNvPr id="6" name="object 6"/>
          <p:cNvSpPr/>
          <p:nvPr/>
        </p:nvSpPr>
        <p:spPr>
          <a:xfrm>
            <a:off x="5116131" y="4525962"/>
            <a:ext cx="1771650" cy="367030"/>
          </a:xfrm>
          <a:custGeom>
            <a:avLst/>
            <a:gdLst/>
            <a:ahLst/>
            <a:cxnLst/>
            <a:rect l="l" t="t" r="r" b="b"/>
            <a:pathLst>
              <a:path w="1771650" h="367029">
                <a:moveTo>
                  <a:pt x="0" y="366712"/>
                </a:moveTo>
                <a:lnTo>
                  <a:pt x="1771650" y="366712"/>
                </a:lnTo>
                <a:lnTo>
                  <a:pt x="17716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422519" y="4558982"/>
            <a:ext cx="115951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dirty="0" sz="18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Mining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14562" y="2501696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181527" y="0"/>
                </a:moveTo>
                <a:lnTo>
                  <a:pt x="0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414568" y="2501696"/>
            <a:ext cx="0" cy="276860"/>
          </a:xfrm>
          <a:custGeom>
            <a:avLst/>
            <a:gdLst/>
            <a:ahLst/>
            <a:cxnLst/>
            <a:rect l="l" t="t" r="r" b="b"/>
            <a:pathLst>
              <a:path w="0" h="276860">
                <a:moveTo>
                  <a:pt x="0" y="0"/>
                </a:moveTo>
                <a:lnTo>
                  <a:pt x="1" y="27670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14568" y="2782900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 h="0">
                <a:moveTo>
                  <a:pt x="0" y="0"/>
                </a:moveTo>
                <a:lnTo>
                  <a:pt x="174804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93960" y="3026333"/>
            <a:ext cx="294005" cy="0"/>
          </a:xfrm>
          <a:custGeom>
            <a:avLst/>
            <a:gdLst/>
            <a:ahLst/>
            <a:cxnLst/>
            <a:rect l="l" t="t" r="r" b="b"/>
            <a:pathLst>
              <a:path w="294004" h="0">
                <a:moveTo>
                  <a:pt x="293671" y="0"/>
                </a:moveTo>
                <a:lnTo>
                  <a:pt x="0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300688" y="2649636"/>
            <a:ext cx="0" cy="377190"/>
          </a:xfrm>
          <a:custGeom>
            <a:avLst/>
            <a:gdLst/>
            <a:ahLst/>
            <a:cxnLst/>
            <a:rect l="l" t="t" r="r" b="b"/>
            <a:pathLst>
              <a:path w="0" h="377189">
                <a:moveTo>
                  <a:pt x="0" y="376697"/>
                </a:moveTo>
                <a:lnTo>
                  <a:pt x="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00688" y="2656357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 h="0">
                <a:moveTo>
                  <a:pt x="0" y="0"/>
                </a:moveTo>
                <a:lnTo>
                  <a:pt x="121055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15064" y="3441814"/>
            <a:ext cx="175260" cy="0"/>
          </a:xfrm>
          <a:custGeom>
            <a:avLst/>
            <a:gdLst/>
            <a:ahLst/>
            <a:cxnLst/>
            <a:rect l="l" t="t" r="r" b="b"/>
            <a:pathLst>
              <a:path w="175260" h="0">
                <a:moveTo>
                  <a:pt x="0" y="0"/>
                </a:moveTo>
                <a:lnTo>
                  <a:pt x="174804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415064" y="3449663"/>
            <a:ext cx="0" cy="527685"/>
          </a:xfrm>
          <a:custGeom>
            <a:avLst/>
            <a:gdLst/>
            <a:ahLst/>
            <a:cxnLst/>
            <a:rect l="l" t="t" r="r" b="b"/>
            <a:pathLst>
              <a:path w="0" h="527685">
                <a:moveTo>
                  <a:pt x="0" y="0"/>
                </a:moveTo>
                <a:lnTo>
                  <a:pt x="1" y="52710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08345" y="3984612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0" y="0"/>
                </a:moveTo>
                <a:lnTo>
                  <a:pt x="181527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84369" y="2844825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 h="0">
                <a:moveTo>
                  <a:pt x="0" y="0"/>
                </a:moveTo>
                <a:lnTo>
                  <a:pt x="322645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984369" y="2844825"/>
            <a:ext cx="0" cy="870585"/>
          </a:xfrm>
          <a:custGeom>
            <a:avLst/>
            <a:gdLst/>
            <a:ahLst/>
            <a:cxnLst/>
            <a:rect l="l" t="t" r="r" b="b"/>
            <a:pathLst>
              <a:path w="0" h="870585">
                <a:moveTo>
                  <a:pt x="0" y="0"/>
                </a:moveTo>
                <a:lnTo>
                  <a:pt x="1" y="8700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84369" y="3714826"/>
            <a:ext cx="430530" cy="0"/>
          </a:xfrm>
          <a:custGeom>
            <a:avLst/>
            <a:gdLst/>
            <a:ahLst/>
            <a:cxnLst/>
            <a:rect l="l" t="t" r="r" b="b"/>
            <a:pathLst>
              <a:path w="430529" h="0">
                <a:moveTo>
                  <a:pt x="0" y="0"/>
                </a:moveTo>
                <a:lnTo>
                  <a:pt x="430193" y="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19712" y="3189198"/>
            <a:ext cx="1014730" cy="409575"/>
          </a:xfrm>
          <a:custGeom>
            <a:avLst/>
            <a:gdLst/>
            <a:ahLst/>
            <a:cxnLst/>
            <a:rect l="l" t="t" r="r" b="b"/>
            <a:pathLst>
              <a:path w="1014729" h="409575">
                <a:moveTo>
                  <a:pt x="0" y="306765"/>
                </a:moveTo>
                <a:lnTo>
                  <a:pt x="100863" y="409020"/>
                </a:lnTo>
                <a:lnTo>
                  <a:pt x="189859" y="279856"/>
                </a:lnTo>
                <a:lnTo>
                  <a:pt x="231391" y="333674"/>
                </a:lnTo>
                <a:lnTo>
                  <a:pt x="391584" y="215274"/>
                </a:lnTo>
                <a:lnTo>
                  <a:pt x="468714" y="339056"/>
                </a:lnTo>
                <a:lnTo>
                  <a:pt x="777235" y="134546"/>
                </a:lnTo>
                <a:lnTo>
                  <a:pt x="824700" y="177601"/>
                </a:lnTo>
                <a:lnTo>
                  <a:pt x="101456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627166" y="3688969"/>
            <a:ext cx="1036955" cy="365760"/>
          </a:xfrm>
          <a:custGeom>
            <a:avLst/>
            <a:gdLst/>
            <a:ahLst/>
            <a:cxnLst/>
            <a:rect l="l" t="t" r="r" b="b"/>
            <a:pathLst>
              <a:path w="1036954" h="365760">
                <a:moveTo>
                  <a:pt x="0" y="246158"/>
                </a:moveTo>
                <a:lnTo>
                  <a:pt x="74599" y="365508"/>
                </a:lnTo>
                <a:lnTo>
                  <a:pt x="193960" y="164106"/>
                </a:lnTo>
                <a:lnTo>
                  <a:pt x="313320" y="171565"/>
                </a:lnTo>
                <a:lnTo>
                  <a:pt x="440140" y="268536"/>
                </a:lnTo>
                <a:lnTo>
                  <a:pt x="663939" y="59674"/>
                </a:lnTo>
                <a:lnTo>
                  <a:pt x="835519" y="82052"/>
                </a:lnTo>
                <a:lnTo>
                  <a:pt x="1036940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01766" y="2197100"/>
            <a:ext cx="1014730" cy="268605"/>
          </a:xfrm>
          <a:custGeom>
            <a:avLst/>
            <a:gdLst/>
            <a:ahLst/>
            <a:cxnLst/>
            <a:rect l="l" t="t" r="r" b="b"/>
            <a:pathLst>
              <a:path w="1014729" h="268605">
                <a:moveTo>
                  <a:pt x="0" y="268536"/>
                </a:moveTo>
                <a:lnTo>
                  <a:pt x="447600" y="0"/>
                </a:lnTo>
                <a:lnTo>
                  <a:pt x="529659" y="0"/>
                </a:lnTo>
                <a:lnTo>
                  <a:pt x="619179" y="223780"/>
                </a:lnTo>
                <a:lnTo>
                  <a:pt x="701239" y="268536"/>
                </a:lnTo>
                <a:lnTo>
                  <a:pt x="1014560" y="268536"/>
                </a:lnTo>
              </a:path>
            </a:pathLst>
          </a:custGeom>
          <a:ln w="254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663222" y="2510396"/>
            <a:ext cx="1021080" cy="276225"/>
          </a:xfrm>
          <a:custGeom>
            <a:avLst/>
            <a:gdLst/>
            <a:ahLst/>
            <a:cxnLst/>
            <a:rect l="l" t="t" r="r" b="b"/>
            <a:pathLst>
              <a:path w="1021079" h="276225">
                <a:moveTo>
                  <a:pt x="0" y="275995"/>
                </a:moveTo>
                <a:lnTo>
                  <a:pt x="700386" y="0"/>
                </a:lnTo>
                <a:lnTo>
                  <a:pt x="864307" y="268536"/>
                </a:lnTo>
                <a:lnTo>
                  <a:pt x="1020780" y="268536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49556" y="2755303"/>
            <a:ext cx="1053465" cy="274955"/>
          </a:xfrm>
          <a:custGeom>
            <a:avLst/>
            <a:gdLst/>
            <a:ahLst/>
            <a:cxnLst/>
            <a:rect l="l" t="t" r="r" b="b"/>
            <a:pathLst>
              <a:path w="1053465" h="274955">
                <a:moveTo>
                  <a:pt x="0" y="267326"/>
                </a:moveTo>
                <a:lnTo>
                  <a:pt x="156845" y="267326"/>
                </a:lnTo>
                <a:lnTo>
                  <a:pt x="709537" y="0"/>
                </a:lnTo>
                <a:lnTo>
                  <a:pt x="829039" y="0"/>
                </a:lnTo>
                <a:lnTo>
                  <a:pt x="888789" y="274752"/>
                </a:lnTo>
                <a:lnTo>
                  <a:pt x="1053100" y="252475"/>
                </a:lnTo>
              </a:path>
            </a:pathLst>
          </a:custGeom>
          <a:ln w="25400">
            <a:solidFill>
              <a:srgbClr val="99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25131" y="4525962"/>
            <a:ext cx="1562100" cy="367030"/>
          </a:xfrm>
          <a:custGeom>
            <a:avLst/>
            <a:gdLst/>
            <a:ahLst/>
            <a:cxnLst/>
            <a:rect l="l" t="t" r="r" b="b"/>
            <a:pathLst>
              <a:path w="1562100" h="367029">
                <a:moveTo>
                  <a:pt x="0" y="366712"/>
                </a:moveTo>
                <a:lnTo>
                  <a:pt x="1562100" y="366712"/>
                </a:lnTo>
                <a:lnTo>
                  <a:pt x="156210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088642" y="4558982"/>
            <a:ext cx="123571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Original</a:t>
            </a:r>
            <a:r>
              <a:rPr dirty="0" sz="18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91831" y="3398837"/>
            <a:ext cx="900430" cy="238125"/>
          </a:xfrm>
          <a:custGeom>
            <a:avLst/>
            <a:gdLst/>
            <a:ahLst/>
            <a:cxnLst/>
            <a:rect l="l" t="t" r="r" b="b"/>
            <a:pathLst>
              <a:path w="900430" h="238125">
                <a:moveTo>
                  <a:pt x="0" y="238125"/>
                </a:moveTo>
                <a:lnTo>
                  <a:pt x="397109" y="0"/>
                </a:lnTo>
                <a:lnTo>
                  <a:pt x="469912" y="0"/>
                </a:lnTo>
                <a:lnTo>
                  <a:pt x="549334" y="198437"/>
                </a:lnTo>
                <a:lnTo>
                  <a:pt x="622137" y="238125"/>
                </a:lnTo>
                <a:lnTo>
                  <a:pt x="900113" y="238125"/>
                </a:lnTo>
              </a:path>
            </a:pathLst>
          </a:custGeom>
          <a:ln w="254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172781" y="3722687"/>
            <a:ext cx="906780" cy="244475"/>
          </a:xfrm>
          <a:custGeom>
            <a:avLst/>
            <a:gdLst/>
            <a:ahLst/>
            <a:cxnLst/>
            <a:rect l="l" t="t" r="r" b="b"/>
            <a:pathLst>
              <a:path w="906780" h="244475">
                <a:moveTo>
                  <a:pt x="0" y="244475"/>
                </a:moveTo>
                <a:lnTo>
                  <a:pt x="621953" y="0"/>
                </a:lnTo>
                <a:lnTo>
                  <a:pt x="767516" y="237868"/>
                </a:lnTo>
                <a:lnTo>
                  <a:pt x="906463" y="237868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72781" y="3979862"/>
            <a:ext cx="933450" cy="244475"/>
          </a:xfrm>
          <a:custGeom>
            <a:avLst/>
            <a:gdLst/>
            <a:ahLst/>
            <a:cxnLst/>
            <a:rect l="l" t="t" r="r" b="b"/>
            <a:pathLst>
              <a:path w="933450" h="244475">
                <a:moveTo>
                  <a:pt x="0" y="237868"/>
                </a:moveTo>
                <a:lnTo>
                  <a:pt x="139024" y="237868"/>
                </a:lnTo>
                <a:lnTo>
                  <a:pt x="628920" y="0"/>
                </a:lnTo>
                <a:lnTo>
                  <a:pt x="734844" y="0"/>
                </a:lnTo>
                <a:lnTo>
                  <a:pt x="787805" y="244475"/>
                </a:lnTo>
                <a:lnTo>
                  <a:pt x="933450" y="224653"/>
                </a:lnTo>
              </a:path>
            </a:pathLst>
          </a:custGeom>
          <a:ln w="25400">
            <a:solidFill>
              <a:srgbClr val="99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201356" y="2608262"/>
            <a:ext cx="900430" cy="363855"/>
          </a:xfrm>
          <a:custGeom>
            <a:avLst/>
            <a:gdLst/>
            <a:ahLst/>
            <a:cxnLst/>
            <a:rect l="l" t="t" r="r" b="b"/>
            <a:pathLst>
              <a:path w="900430" h="363855">
                <a:moveTo>
                  <a:pt x="0" y="272653"/>
                </a:moveTo>
                <a:lnTo>
                  <a:pt x="89484" y="363537"/>
                </a:lnTo>
                <a:lnTo>
                  <a:pt x="168442" y="248736"/>
                </a:lnTo>
                <a:lnTo>
                  <a:pt x="205289" y="296570"/>
                </a:lnTo>
                <a:lnTo>
                  <a:pt x="347412" y="191335"/>
                </a:lnTo>
                <a:lnTo>
                  <a:pt x="415842" y="301353"/>
                </a:lnTo>
                <a:lnTo>
                  <a:pt x="689560" y="119585"/>
                </a:lnTo>
                <a:lnTo>
                  <a:pt x="731671" y="157852"/>
                </a:lnTo>
                <a:lnTo>
                  <a:pt x="900113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258506" y="2979737"/>
            <a:ext cx="920750" cy="323850"/>
          </a:xfrm>
          <a:custGeom>
            <a:avLst/>
            <a:gdLst/>
            <a:ahLst/>
            <a:cxnLst/>
            <a:rect l="l" t="t" r="r" b="b"/>
            <a:pathLst>
              <a:path w="920750" h="323850">
                <a:moveTo>
                  <a:pt x="0" y="218103"/>
                </a:moveTo>
                <a:lnTo>
                  <a:pt x="66241" y="323850"/>
                </a:lnTo>
                <a:lnTo>
                  <a:pt x="172227" y="145402"/>
                </a:lnTo>
                <a:lnTo>
                  <a:pt x="278212" y="152011"/>
                </a:lnTo>
                <a:lnTo>
                  <a:pt x="390822" y="237931"/>
                </a:lnTo>
                <a:lnTo>
                  <a:pt x="589545" y="52873"/>
                </a:lnTo>
                <a:lnTo>
                  <a:pt x="741899" y="72701"/>
                </a:lnTo>
                <a:lnTo>
                  <a:pt x="920750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992056" y="2057400"/>
            <a:ext cx="1758950" cy="2857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62865">
              <a:lnSpc>
                <a:spcPts val="2070"/>
              </a:lnSpc>
            </a:pPr>
            <a:r>
              <a:rPr dirty="0" sz="1800" spc="-10" b="1">
                <a:latin typeface="Calibri"/>
                <a:cs typeface="Calibri"/>
              </a:rPr>
              <a:t>Rights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Protection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06331" y="4525962"/>
            <a:ext cx="1885950" cy="36703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33020" rIns="0" bIns="0" rtlCol="0" vert="horz">
            <a:spAutoFit/>
          </a:bodyPr>
          <a:lstStyle/>
          <a:p>
            <a:pPr marL="114935">
              <a:lnSpc>
                <a:spcPct val="100000"/>
              </a:lnSpc>
              <a:spcBef>
                <a:spcPts val="260"/>
              </a:spcBef>
            </a:pP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Transformed</a:t>
            </a:r>
            <a:r>
              <a:rPr dirty="0" sz="18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269869" y="2419350"/>
            <a:ext cx="923925" cy="560705"/>
          </a:xfrm>
          <a:custGeom>
            <a:avLst/>
            <a:gdLst/>
            <a:ahLst/>
            <a:cxnLst/>
            <a:rect l="l" t="t" r="r" b="b"/>
            <a:pathLst>
              <a:path w="923925" h="560705">
                <a:moveTo>
                  <a:pt x="0" y="492912"/>
                </a:moveTo>
                <a:lnTo>
                  <a:pt x="9052" y="468984"/>
                </a:lnTo>
                <a:lnTo>
                  <a:pt x="18670" y="503440"/>
                </a:lnTo>
                <a:lnTo>
                  <a:pt x="27723" y="520668"/>
                </a:lnTo>
                <a:lnTo>
                  <a:pt x="37341" y="555124"/>
                </a:lnTo>
                <a:lnTo>
                  <a:pt x="46960" y="560388"/>
                </a:lnTo>
                <a:lnTo>
                  <a:pt x="56012" y="539332"/>
                </a:lnTo>
                <a:lnTo>
                  <a:pt x="65630" y="479512"/>
                </a:lnTo>
                <a:lnTo>
                  <a:pt x="75249" y="438356"/>
                </a:lnTo>
                <a:lnTo>
                  <a:pt x="84301" y="475684"/>
                </a:lnTo>
                <a:lnTo>
                  <a:pt x="93920" y="461327"/>
                </a:lnTo>
                <a:lnTo>
                  <a:pt x="102973" y="425436"/>
                </a:lnTo>
                <a:lnTo>
                  <a:pt x="112591" y="408207"/>
                </a:lnTo>
                <a:lnTo>
                  <a:pt x="122209" y="433092"/>
                </a:lnTo>
                <a:lnTo>
                  <a:pt x="131262" y="441228"/>
                </a:lnTo>
                <a:lnTo>
                  <a:pt x="140880" y="433092"/>
                </a:lnTo>
                <a:lnTo>
                  <a:pt x="149933" y="379016"/>
                </a:lnTo>
                <a:lnTo>
                  <a:pt x="159551" y="408207"/>
                </a:lnTo>
                <a:lnTo>
                  <a:pt x="169169" y="409643"/>
                </a:lnTo>
                <a:lnTo>
                  <a:pt x="178222" y="446492"/>
                </a:lnTo>
                <a:lnTo>
                  <a:pt x="186143" y="496740"/>
                </a:lnTo>
                <a:lnTo>
                  <a:pt x="195761" y="513011"/>
                </a:lnTo>
                <a:lnTo>
                  <a:pt x="204814" y="499611"/>
                </a:lnTo>
                <a:lnTo>
                  <a:pt x="214432" y="479512"/>
                </a:lnTo>
                <a:lnTo>
                  <a:pt x="224050" y="420171"/>
                </a:lnTo>
                <a:lnTo>
                  <a:pt x="233103" y="437399"/>
                </a:lnTo>
                <a:lnTo>
                  <a:pt x="242721" y="434528"/>
                </a:lnTo>
                <a:lnTo>
                  <a:pt x="251774" y="450320"/>
                </a:lnTo>
                <a:lnTo>
                  <a:pt x="261392" y="398636"/>
                </a:lnTo>
                <a:lnTo>
                  <a:pt x="271010" y="370880"/>
                </a:lnTo>
                <a:lnTo>
                  <a:pt x="280063" y="356523"/>
                </a:lnTo>
                <a:lnTo>
                  <a:pt x="289681" y="356523"/>
                </a:lnTo>
                <a:lnTo>
                  <a:pt x="298734" y="376144"/>
                </a:lnTo>
                <a:lnTo>
                  <a:pt x="308352" y="364180"/>
                </a:lnTo>
                <a:lnTo>
                  <a:pt x="317970" y="393372"/>
                </a:lnTo>
                <a:lnTo>
                  <a:pt x="327023" y="334989"/>
                </a:lnTo>
                <a:lnTo>
                  <a:pt x="336641" y="316803"/>
                </a:lnTo>
                <a:lnTo>
                  <a:pt x="345694" y="348388"/>
                </a:lnTo>
                <a:lnTo>
                  <a:pt x="355312" y="375187"/>
                </a:lnTo>
                <a:lnTo>
                  <a:pt x="364931" y="408207"/>
                </a:lnTo>
                <a:lnTo>
                  <a:pt x="372851" y="417300"/>
                </a:lnTo>
                <a:lnTo>
                  <a:pt x="381904" y="475684"/>
                </a:lnTo>
                <a:lnTo>
                  <a:pt x="391522" y="432135"/>
                </a:lnTo>
                <a:lnTo>
                  <a:pt x="400575" y="455584"/>
                </a:lnTo>
                <a:lnTo>
                  <a:pt x="410193" y="447928"/>
                </a:lnTo>
                <a:lnTo>
                  <a:pt x="419812" y="429264"/>
                </a:lnTo>
                <a:lnTo>
                  <a:pt x="428864" y="457020"/>
                </a:lnTo>
                <a:lnTo>
                  <a:pt x="438483" y="479512"/>
                </a:lnTo>
                <a:lnTo>
                  <a:pt x="447535" y="462284"/>
                </a:lnTo>
                <a:lnTo>
                  <a:pt x="457153" y="420171"/>
                </a:lnTo>
                <a:lnTo>
                  <a:pt x="466772" y="405336"/>
                </a:lnTo>
                <a:lnTo>
                  <a:pt x="475824" y="429264"/>
                </a:lnTo>
                <a:lnTo>
                  <a:pt x="485442" y="410600"/>
                </a:lnTo>
                <a:lnTo>
                  <a:pt x="494495" y="400072"/>
                </a:lnTo>
                <a:lnTo>
                  <a:pt x="504113" y="425436"/>
                </a:lnTo>
                <a:lnTo>
                  <a:pt x="513732" y="408207"/>
                </a:lnTo>
                <a:lnTo>
                  <a:pt x="522784" y="426871"/>
                </a:lnTo>
                <a:lnTo>
                  <a:pt x="532403" y="445056"/>
                </a:lnTo>
                <a:lnTo>
                  <a:pt x="541455" y="434528"/>
                </a:lnTo>
                <a:lnTo>
                  <a:pt x="551073" y="381408"/>
                </a:lnTo>
                <a:lnTo>
                  <a:pt x="558994" y="356523"/>
                </a:lnTo>
                <a:lnTo>
                  <a:pt x="568613" y="303404"/>
                </a:lnTo>
                <a:lnTo>
                  <a:pt x="577665" y="274212"/>
                </a:lnTo>
                <a:lnTo>
                  <a:pt x="587284" y="291440"/>
                </a:lnTo>
                <a:lnTo>
                  <a:pt x="596336" y="316803"/>
                </a:lnTo>
                <a:lnTo>
                  <a:pt x="605954" y="313932"/>
                </a:lnTo>
                <a:lnTo>
                  <a:pt x="615573" y="296704"/>
                </a:lnTo>
                <a:lnTo>
                  <a:pt x="624625" y="250284"/>
                </a:lnTo>
                <a:lnTo>
                  <a:pt x="634244" y="256984"/>
                </a:lnTo>
                <a:lnTo>
                  <a:pt x="643296" y="280912"/>
                </a:lnTo>
                <a:lnTo>
                  <a:pt x="652915" y="260812"/>
                </a:lnTo>
                <a:lnTo>
                  <a:pt x="662533" y="286176"/>
                </a:lnTo>
                <a:lnTo>
                  <a:pt x="671585" y="242627"/>
                </a:lnTo>
                <a:lnTo>
                  <a:pt x="681204" y="208171"/>
                </a:lnTo>
                <a:lnTo>
                  <a:pt x="690256" y="226356"/>
                </a:lnTo>
                <a:lnTo>
                  <a:pt x="699875" y="232099"/>
                </a:lnTo>
                <a:lnTo>
                  <a:pt x="709493" y="268948"/>
                </a:lnTo>
                <a:lnTo>
                  <a:pt x="718545" y="265119"/>
                </a:lnTo>
                <a:lnTo>
                  <a:pt x="728164" y="284740"/>
                </a:lnTo>
                <a:lnTo>
                  <a:pt x="737782" y="275648"/>
                </a:lnTo>
                <a:lnTo>
                  <a:pt x="745137" y="279476"/>
                </a:lnTo>
                <a:lnTo>
                  <a:pt x="754756" y="313932"/>
                </a:lnTo>
                <a:lnTo>
                  <a:pt x="764374" y="284740"/>
                </a:lnTo>
                <a:lnTo>
                  <a:pt x="773426" y="283783"/>
                </a:lnTo>
                <a:lnTo>
                  <a:pt x="783045" y="241192"/>
                </a:lnTo>
                <a:lnTo>
                  <a:pt x="792097" y="201472"/>
                </a:lnTo>
                <a:lnTo>
                  <a:pt x="801716" y="158880"/>
                </a:lnTo>
                <a:lnTo>
                  <a:pt x="811334" y="132560"/>
                </a:lnTo>
                <a:lnTo>
                  <a:pt x="820387" y="75611"/>
                </a:lnTo>
                <a:lnTo>
                  <a:pt x="830005" y="79440"/>
                </a:lnTo>
                <a:lnTo>
                  <a:pt x="839057" y="74176"/>
                </a:lnTo>
                <a:lnTo>
                  <a:pt x="848676" y="46419"/>
                </a:lnTo>
                <a:lnTo>
                  <a:pt x="858294" y="36848"/>
                </a:lnTo>
                <a:lnTo>
                  <a:pt x="867347" y="34456"/>
                </a:lnTo>
                <a:lnTo>
                  <a:pt x="876965" y="0"/>
                </a:lnTo>
                <a:lnTo>
                  <a:pt x="886017" y="59819"/>
                </a:lnTo>
                <a:lnTo>
                  <a:pt x="895636" y="94275"/>
                </a:lnTo>
                <a:lnTo>
                  <a:pt x="905254" y="30627"/>
                </a:lnTo>
                <a:lnTo>
                  <a:pt x="914307" y="11963"/>
                </a:lnTo>
                <a:lnTo>
                  <a:pt x="923925" y="9092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96856" y="2884487"/>
            <a:ext cx="1000125" cy="495300"/>
          </a:xfrm>
          <a:custGeom>
            <a:avLst/>
            <a:gdLst/>
            <a:ahLst/>
            <a:cxnLst/>
            <a:rect l="l" t="t" r="r" b="b"/>
            <a:pathLst>
              <a:path w="1000125" h="495300">
                <a:moveTo>
                  <a:pt x="0" y="319818"/>
                </a:moveTo>
                <a:lnTo>
                  <a:pt x="10182" y="324376"/>
                </a:lnTo>
                <a:lnTo>
                  <a:pt x="20364" y="383630"/>
                </a:lnTo>
                <a:lnTo>
                  <a:pt x="30546" y="388188"/>
                </a:lnTo>
                <a:lnTo>
                  <a:pt x="40729" y="444023"/>
                </a:lnTo>
                <a:lnTo>
                  <a:pt x="50911" y="417814"/>
                </a:lnTo>
                <a:lnTo>
                  <a:pt x="61093" y="453139"/>
                </a:lnTo>
                <a:lnTo>
                  <a:pt x="71275" y="495300"/>
                </a:lnTo>
                <a:lnTo>
                  <a:pt x="81458" y="400722"/>
                </a:lnTo>
                <a:lnTo>
                  <a:pt x="91640" y="347166"/>
                </a:lnTo>
                <a:lnTo>
                  <a:pt x="101823" y="349445"/>
                </a:lnTo>
                <a:lnTo>
                  <a:pt x="112005" y="324376"/>
                </a:lnTo>
                <a:lnTo>
                  <a:pt x="122187" y="271959"/>
                </a:lnTo>
                <a:lnTo>
                  <a:pt x="132370" y="267781"/>
                </a:lnTo>
                <a:lnTo>
                  <a:pt x="142552" y="250689"/>
                </a:lnTo>
                <a:lnTo>
                  <a:pt x="152168" y="243852"/>
                </a:lnTo>
                <a:lnTo>
                  <a:pt x="162351" y="269680"/>
                </a:lnTo>
                <a:lnTo>
                  <a:pt x="172533" y="237015"/>
                </a:lnTo>
                <a:lnTo>
                  <a:pt x="182715" y="232457"/>
                </a:lnTo>
                <a:lnTo>
                  <a:pt x="192897" y="219922"/>
                </a:lnTo>
                <a:lnTo>
                  <a:pt x="201383" y="234736"/>
                </a:lnTo>
                <a:lnTo>
                  <a:pt x="211565" y="151553"/>
                </a:lnTo>
                <a:lnTo>
                  <a:pt x="221747" y="244991"/>
                </a:lnTo>
                <a:lnTo>
                  <a:pt x="231929" y="301586"/>
                </a:lnTo>
                <a:lnTo>
                  <a:pt x="242112" y="226759"/>
                </a:lnTo>
                <a:lnTo>
                  <a:pt x="252294" y="247270"/>
                </a:lnTo>
                <a:lnTo>
                  <a:pt x="262476" y="276517"/>
                </a:lnTo>
                <a:lnTo>
                  <a:pt x="272658" y="227899"/>
                </a:lnTo>
                <a:lnTo>
                  <a:pt x="282841" y="256386"/>
                </a:lnTo>
                <a:lnTo>
                  <a:pt x="293023" y="219922"/>
                </a:lnTo>
                <a:lnTo>
                  <a:pt x="303205" y="169785"/>
                </a:lnTo>
                <a:lnTo>
                  <a:pt x="313388" y="229038"/>
                </a:lnTo>
                <a:lnTo>
                  <a:pt x="323570" y="243852"/>
                </a:lnTo>
                <a:lnTo>
                  <a:pt x="333752" y="248410"/>
                </a:lnTo>
                <a:lnTo>
                  <a:pt x="343934" y="251828"/>
                </a:lnTo>
                <a:lnTo>
                  <a:pt x="354117" y="276517"/>
                </a:lnTo>
                <a:lnTo>
                  <a:pt x="364299" y="274238"/>
                </a:lnTo>
                <a:lnTo>
                  <a:pt x="374481" y="268921"/>
                </a:lnTo>
                <a:lnTo>
                  <a:pt x="384663" y="285633"/>
                </a:lnTo>
                <a:lnTo>
                  <a:pt x="394846" y="382490"/>
                </a:lnTo>
                <a:lnTo>
                  <a:pt x="403331" y="330073"/>
                </a:lnTo>
                <a:lnTo>
                  <a:pt x="413513" y="311841"/>
                </a:lnTo>
                <a:lnTo>
                  <a:pt x="423695" y="389327"/>
                </a:lnTo>
                <a:lnTo>
                  <a:pt x="433878" y="367677"/>
                </a:lnTo>
                <a:lnTo>
                  <a:pt x="444060" y="363119"/>
                </a:lnTo>
                <a:lnTo>
                  <a:pt x="454242" y="356282"/>
                </a:lnTo>
                <a:lnTo>
                  <a:pt x="464425" y="357421"/>
                </a:lnTo>
                <a:lnTo>
                  <a:pt x="474607" y="338050"/>
                </a:lnTo>
                <a:lnTo>
                  <a:pt x="484789" y="295889"/>
                </a:lnTo>
                <a:lnTo>
                  <a:pt x="494971" y="255247"/>
                </a:lnTo>
                <a:lnTo>
                  <a:pt x="505154" y="281075"/>
                </a:lnTo>
                <a:lnTo>
                  <a:pt x="515336" y="270820"/>
                </a:lnTo>
                <a:lnTo>
                  <a:pt x="525518" y="264363"/>
                </a:lnTo>
                <a:lnTo>
                  <a:pt x="535700" y="216504"/>
                </a:lnTo>
                <a:lnTo>
                  <a:pt x="545883" y="160669"/>
                </a:lnTo>
                <a:lnTo>
                  <a:pt x="556065" y="195993"/>
                </a:lnTo>
                <a:lnTo>
                  <a:pt x="566247" y="148134"/>
                </a:lnTo>
                <a:lnTo>
                  <a:pt x="576429" y="143576"/>
                </a:lnTo>
                <a:lnTo>
                  <a:pt x="586612" y="117368"/>
                </a:lnTo>
                <a:lnTo>
                  <a:pt x="596794" y="94578"/>
                </a:lnTo>
                <a:lnTo>
                  <a:pt x="605279" y="44440"/>
                </a:lnTo>
                <a:lnTo>
                  <a:pt x="615462" y="119647"/>
                </a:lnTo>
                <a:lnTo>
                  <a:pt x="625644" y="97996"/>
                </a:lnTo>
                <a:lnTo>
                  <a:pt x="635826" y="62672"/>
                </a:lnTo>
                <a:lnTo>
                  <a:pt x="646008" y="77485"/>
                </a:lnTo>
                <a:lnTo>
                  <a:pt x="656191" y="56974"/>
                </a:lnTo>
                <a:lnTo>
                  <a:pt x="666373" y="35324"/>
                </a:lnTo>
                <a:lnTo>
                  <a:pt x="676555" y="46719"/>
                </a:lnTo>
                <a:lnTo>
                  <a:pt x="686737" y="68369"/>
                </a:lnTo>
                <a:lnTo>
                  <a:pt x="696920" y="150413"/>
                </a:lnTo>
                <a:lnTo>
                  <a:pt x="707102" y="159529"/>
                </a:lnTo>
                <a:lnTo>
                  <a:pt x="717284" y="150413"/>
                </a:lnTo>
                <a:lnTo>
                  <a:pt x="727466" y="167506"/>
                </a:lnTo>
                <a:lnTo>
                  <a:pt x="737649" y="140158"/>
                </a:lnTo>
                <a:lnTo>
                  <a:pt x="747831" y="82043"/>
                </a:lnTo>
                <a:lnTo>
                  <a:pt x="758013" y="47858"/>
                </a:lnTo>
                <a:lnTo>
                  <a:pt x="768196" y="33045"/>
                </a:lnTo>
                <a:lnTo>
                  <a:pt x="778378" y="68369"/>
                </a:lnTo>
                <a:lnTo>
                  <a:pt x="788560" y="116228"/>
                </a:lnTo>
                <a:lnTo>
                  <a:pt x="798742" y="156111"/>
                </a:lnTo>
                <a:lnTo>
                  <a:pt x="806662" y="126484"/>
                </a:lnTo>
                <a:lnTo>
                  <a:pt x="816844" y="184598"/>
                </a:lnTo>
                <a:lnTo>
                  <a:pt x="827026" y="169785"/>
                </a:lnTo>
                <a:lnTo>
                  <a:pt x="837209" y="143576"/>
                </a:lnTo>
                <a:lnTo>
                  <a:pt x="847391" y="82043"/>
                </a:lnTo>
                <a:lnTo>
                  <a:pt x="857573" y="60393"/>
                </a:lnTo>
                <a:lnTo>
                  <a:pt x="867755" y="87741"/>
                </a:lnTo>
                <a:lnTo>
                  <a:pt x="877938" y="82043"/>
                </a:lnTo>
                <a:lnTo>
                  <a:pt x="888120" y="113949"/>
                </a:lnTo>
                <a:lnTo>
                  <a:pt x="898302" y="86601"/>
                </a:lnTo>
                <a:lnTo>
                  <a:pt x="908485" y="85462"/>
                </a:lnTo>
                <a:lnTo>
                  <a:pt x="918667" y="18231"/>
                </a:lnTo>
                <a:lnTo>
                  <a:pt x="928849" y="12534"/>
                </a:lnTo>
                <a:lnTo>
                  <a:pt x="939031" y="0"/>
                </a:lnTo>
                <a:lnTo>
                  <a:pt x="949214" y="43300"/>
                </a:lnTo>
                <a:lnTo>
                  <a:pt x="959396" y="118507"/>
                </a:lnTo>
                <a:lnTo>
                  <a:pt x="969578" y="69509"/>
                </a:lnTo>
                <a:lnTo>
                  <a:pt x="979760" y="80904"/>
                </a:lnTo>
                <a:lnTo>
                  <a:pt x="989943" y="94578"/>
                </a:lnTo>
                <a:lnTo>
                  <a:pt x="1000120" y="58114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249231" y="3759200"/>
            <a:ext cx="995680" cy="249554"/>
          </a:xfrm>
          <a:custGeom>
            <a:avLst/>
            <a:gdLst/>
            <a:ahLst/>
            <a:cxnLst/>
            <a:rect l="l" t="t" r="r" b="b"/>
            <a:pathLst>
              <a:path w="995679" h="249554">
                <a:moveTo>
                  <a:pt x="0" y="226580"/>
                </a:moveTo>
                <a:lnTo>
                  <a:pt x="17455" y="249238"/>
                </a:lnTo>
                <a:lnTo>
                  <a:pt x="29092" y="249238"/>
                </a:lnTo>
                <a:lnTo>
                  <a:pt x="40730" y="211475"/>
                </a:lnTo>
                <a:lnTo>
                  <a:pt x="52367" y="249238"/>
                </a:lnTo>
                <a:lnTo>
                  <a:pt x="64004" y="226580"/>
                </a:lnTo>
                <a:lnTo>
                  <a:pt x="75641" y="249238"/>
                </a:lnTo>
                <a:lnTo>
                  <a:pt x="93097" y="226580"/>
                </a:lnTo>
                <a:lnTo>
                  <a:pt x="104734" y="185040"/>
                </a:lnTo>
                <a:lnTo>
                  <a:pt x="116371" y="211475"/>
                </a:lnTo>
                <a:lnTo>
                  <a:pt x="128008" y="203922"/>
                </a:lnTo>
                <a:lnTo>
                  <a:pt x="139646" y="196369"/>
                </a:lnTo>
                <a:lnTo>
                  <a:pt x="151283" y="211475"/>
                </a:lnTo>
                <a:lnTo>
                  <a:pt x="168738" y="181264"/>
                </a:lnTo>
                <a:lnTo>
                  <a:pt x="180376" y="188817"/>
                </a:lnTo>
                <a:lnTo>
                  <a:pt x="192013" y="181264"/>
                </a:lnTo>
                <a:lnTo>
                  <a:pt x="203650" y="169935"/>
                </a:lnTo>
                <a:lnTo>
                  <a:pt x="215287" y="185040"/>
                </a:lnTo>
                <a:lnTo>
                  <a:pt x="226924" y="162382"/>
                </a:lnTo>
                <a:lnTo>
                  <a:pt x="244380" y="158606"/>
                </a:lnTo>
                <a:lnTo>
                  <a:pt x="256017" y="151053"/>
                </a:lnTo>
                <a:lnTo>
                  <a:pt x="267654" y="147277"/>
                </a:lnTo>
                <a:lnTo>
                  <a:pt x="279291" y="132172"/>
                </a:lnTo>
                <a:lnTo>
                  <a:pt x="290928" y="139724"/>
                </a:lnTo>
                <a:lnTo>
                  <a:pt x="302565" y="128395"/>
                </a:lnTo>
                <a:lnTo>
                  <a:pt x="320021" y="120843"/>
                </a:lnTo>
                <a:lnTo>
                  <a:pt x="331658" y="128395"/>
                </a:lnTo>
                <a:lnTo>
                  <a:pt x="343296" y="113290"/>
                </a:lnTo>
                <a:lnTo>
                  <a:pt x="354933" y="113290"/>
                </a:lnTo>
                <a:lnTo>
                  <a:pt x="366570" y="101961"/>
                </a:lnTo>
                <a:lnTo>
                  <a:pt x="378207" y="101961"/>
                </a:lnTo>
                <a:lnTo>
                  <a:pt x="395663" y="98184"/>
                </a:lnTo>
                <a:lnTo>
                  <a:pt x="407300" y="90632"/>
                </a:lnTo>
                <a:lnTo>
                  <a:pt x="418937" y="83079"/>
                </a:lnTo>
                <a:lnTo>
                  <a:pt x="430574" y="79303"/>
                </a:lnTo>
                <a:lnTo>
                  <a:pt x="442211" y="75526"/>
                </a:lnTo>
                <a:lnTo>
                  <a:pt x="453848" y="67974"/>
                </a:lnTo>
                <a:lnTo>
                  <a:pt x="471304" y="64197"/>
                </a:lnTo>
                <a:lnTo>
                  <a:pt x="482941" y="60421"/>
                </a:lnTo>
                <a:lnTo>
                  <a:pt x="494578" y="52868"/>
                </a:lnTo>
                <a:lnTo>
                  <a:pt x="506215" y="49092"/>
                </a:lnTo>
                <a:lnTo>
                  <a:pt x="517852" y="45316"/>
                </a:lnTo>
                <a:lnTo>
                  <a:pt x="529490" y="41539"/>
                </a:lnTo>
                <a:lnTo>
                  <a:pt x="546945" y="37763"/>
                </a:lnTo>
                <a:lnTo>
                  <a:pt x="558582" y="33987"/>
                </a:lnTo>
                <a:lnTo>
                  <a:pt x="570220" y="26434"/>
                </a:lnTo>
                <a:lnTo>
                  <a:pt x="581857" y="22658"/>
                </a:lnTo>
                <a:lnTo>
                  <a:pt x="593494" y="15105"/>
                </a:lnTo>
                <a:lnTo>
                  <a:pt x="605131" y="15105"/>
                </a:lnTo>
                <a:lnTo>
                  <a:pt x="622587" y="11329"/>
                </a:lnTo>
                <a:lnTo>
                  <a:pt x="634224" y="7552"/>
                </a:lnTo>
                <a:lnTo>
                  <a:pt x="645861" y="3776"/>
                </a:lnTo>
                <a:lnTo>
                  <a:pt x="657498" y="3776"/>
                </a:lnTo>
                <a:lnTo>
                  <a:pt x="669135" y="0"/>
                </a:lnTo>
                <a:lnTo>
                  <a:pt x="680772" y="0"/>
                </a:lnTo>
                <a:lnTo>
                  <a:pt x="698616" y="3776"/>
                </a:lnTo>
                <a:lnTo>
                  <a:pt x="710253" y="15105"/>
                </a:lnTo>
                <a:lnTo>
                  <a:pt x="721890" y="41539"/>
                </a:lnTo>
                <a:lnTo>
                  <a:pt x="733527" y="71750"/>
                </a:lnTo>
                <a:lnTo>
                  <a:pt x="745165" y="101961"/>
                </a:lnTo>
                <a:lnTo>
                  <a:pt x="756802" y="128395"/>
                </a:lnTo>
                <a:lnTo>
                  <a:pt x="774257" y="166159"/>
                </a:lnTo>
                <a:lnTo>
                  <a:pt x="785895" y="185040"/>
                </a:lnTo>
                <a:lnTo>
                  <a:pt x="797532" y="211475"/>
                </a:lnTo>
                <a:lnTo>
                  <a:pt x="809169" y="226580"/>
                </a:lnTo>
                <a:lnTo>
                  <a:pt x="820806" y="226580"/>
                </a:lnTo>
                <a:lnTo>
                  <a:pt x="832443" y="226580"/>
                </a:lnTo>
                <a:lnTo>
                  <a:pt x="849899" y="211475"/>
                </a:lnTo>
                <a:lnTo>
                  <a:pt x="861536" y="249238"/>
                </a:lnTo>
                <a:lnTo>
                  <a:pt x="873173" y="249238"/>
                </a:lnTo>
                <a:lnTo>
                  <a:pt x="884810" y="211475"/>
                </a:lnTo>
                <a:lnTo>
                  <a:pt x="896447" y="249238"/>
                </a:lnTo>
                <a:lnTo>
                  <a:pt x="908084" y="249238"/>
                </a:lnTo>
                <a:lnTo>
                  <a:pt x="983726" y="249238"/>
                </a:lnTo>
                <a:lnTo>
                  <a:pt x="995363" y="249238"/>
                </a:lnTo>
              </a:path>
            </a:pathLst>
          </a:custGeom>
          <a:ln w="25400">
            <a:solidFill>
              <a:srgbClr val="FF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249231" y="3448050"/>
            <a:ext cx="995680" cy="244475"/>
          </a:xfrm>
          <a:custGeom>
            <a:avLst/>
            <a:gdLst/>
            <a:ahLst/>
            <a:cxnLst/>
            <a:rect l="l" t="t" r="r" b="b"/>
            <a:pathLst>
              <a:path w="995679" h="244475">
                <a:moveTo>
                  <a:pt x="0" y="244475"/>
                </a:moveTo>
                <a:lnTo>
                  <a:pt x="17455" y="244475"/>
                </a:lnTo>
                <a:lnTo>
                  <a:pt x="29092" y="218147"/>
                </a:lnTo>
                <a:lnTo>
                  <a:pt x="40730" y="244475"/>
                </a:lnTo>
                <a:lnTo>
                  <a:pt x="52367" y="191819"/>
                </a:lnTo>
                <a:lnTo>
                  <a:pt x="64004" y="218147"/>
                </a:lnTo>
                <a:lnTo>
                  <a:pt x="75641" y="176774"/>
                </a:lnTo>
                <a:lnTo>
                  <a:pt x="93097" y="191819"/>
                </a:lnTo>
                <a:lnTo>
                  <a:pt x="104734" y="218147"/>
                </a:lnTo>
                <a:lnTo>
                  <a:pt x="116371" y="191819"/>
                </a:lnTo>
                <a:lnTo>
                  <a:pt x="128008" y="191819"/>
                </a:lnTo>
                <a:lnTo>
                  <a:pt x="139646" y="169252"/>
                </a:lnTo>
                <a:lnTo>
                  <a:pt x="151283" y="165491"/>
                </a:lnTo>
                <a:lnTo>
                  <a:pt x="168738" y="142924"/>
                </a:lnTo>
                <a:lnTo>
                  <a:pt x="180376" y="176774"/>
                </a:lnTo>
                <a:lnTo>
                  <a:pt x="192013" y="150446"/>
                </a:lnTo>
                <a:lnTo>
                  <a:pt x="203650" y="135402"/>
                </a:lnTo>
                <a:lnTo>
                  <a:pt x="215287" y="135402"/>
                </a:lnTo>
                <a:lnTo>
                  <a:pt x="226924" y="105312"/>
                </a:lnTo>
                <a:lnTo>
                  <a:pt x="244380" y="124118"/>
                </a:lnTo>
                <a:lnTo>
                  <a:pt x="256017" y="124118"/>
                </a:lnTo>
                <a:lnTo>
                  <a:pt x="267654" y="101551"/>
                </a:lnTo>
                <a:lnTo>
                  <a:pt x="279291" y="90267"/>
                </a:lnTo>
                <a:lnTo>
                  <a:pt x="290928" y="97790"/>
                </a:lnTo>
                <a:lnTo>
                  <a:pt x="302565" y="75223"/>
                </a:lnTo>
                <a:lnTo>
                  <a:pt x="320021" y="71461"/>
                </a:lnTo>
                <a:lnTo>
                  <a:pt x="331658" y="60178"/>
                </a:lnTo>
                <a:lnTo>
                  <a:pt x="343296" y="48895"/>
                </a:lnTo>
                <a:lnTo>
                  <a:pt x="354933" y="41372"/>
                </a:lnTo>
                <a:lnTo>
                  <a:pt x="366570" y="41372"/>
                </a:lnTo>
                <a:lnTo>
                  <a:pt x="378207" y="26328"/>
                </a:lnTo>
                <a:lnTo>
                  <a:pt x="395663" y="15044"/>
                </a:lnTo>
                <a:lnTo>
                  <a:pt x="407300" y="11283"/>
                </a:lnTo>
                <a:lnTo>
                  <a:pt x="418937" y="3761"/>
                </a:lnTo>
                <a:lnTo>
                  <a:pt x="430574" y="7522"/>
                </a:lnTo>
                <a:lnTo>
                  <a:pt x="442211" y="3761"/>
                </a:lnTo>
                <a:lnTo>
                  <a:pt x="453848" y="3761"/>
                </a:lnTo>
                <a:lnTo>
                  <a:pt x="471304" y="3761"/>
                </a:lnTo>
                <a:lnTo>
                  <a:pt x="482941" y="3761"/>
                </a:lnTo>
                <a:lnTo>
                  <a:pt x="494578" y="0"/>
                </a:lnTo>
                <a:lnTo>
                  <a:pt x="506215" y="0"/>
                </a:lnTo>
                <a:lnTo>
                  <a:pt x="517852" y="7522"/>
                </a:lnTo>
                <a:lnTo>
                  <a:pt x="529490" y="26328"/>
                </a:lnTo>
                <a:lnTo>
                  <a:pt x="546945" y="63939"/>
                </a:lnTo>
                <a:lnTo>
                  <a:pt x="558582" y="105312"/>
                </a:lnTo>
                <a:lnTo>
                  <a:pt x="570220" y="142924"/>
                </a:lnTo>
                <a:lnTo>
                  <a:pt x="581857" y="150446"/>
                </a:lnTo>
                <a:lnTo>
                  <a:pt x="593494" y="165491"/>
                </a:lnTo>
                <a:lnTo>
                  <a:pt x="605131" y="176774"/>
                </a:lnTo>
                <a:lnTo>
                  <a:pt x="622587" y="184297"/>
                </a:lnTo>
                <a:lnTo>
                  <a:pt x="634224" y="203102"/>
                </a:lnTo>
                <a:lnTo>
                  <a:pt x="645861" y="203102"/>
                </a:lnTo>
                <a:lnTo>
                  <a:pt x="657498" y="218147"/>
                </a:lnTo>
                <a:lnTo>
                  <a:pt x="669135" y="218147"/>
                </a:lnTo>
                <a:lnTo>
                  <a:pt x="680772" y="244475"/>
                </a:lnTo>
                <a:lnTo>
                  <a:pt x="698616" y="218147"/>
                </a:lnTo>
                <a:lnTo>
                  <a:pt x="710253" y="218147"/>
                </a:lnTo>
                <a:lnTo>
                  <a:pt x="721890" y="244475"/>
                </a:lnTo>
                <a:lnTo>
                  <a:pt x="733527" y="244475"/>
                </a:lnTo>
                <a:lnTo>
                  <a:pt x="983726" y="244475"/>
                </a:lnTo>
                <a:lnTo>
                  <a:pt x="995363" y="244475"/>
                </a:lnTo>
              </a:path>
            </a:pathLst>
          </a:custGeom>
          <a:ln w="25400">
            <a:solidFill>
              <a:srgbClr val="FF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249231" y="4006850"/>
            <a:ext cx="995680" cy="246379"/>
          </a:xfrm>
          <a:custGeom>
            <a:avLst/>
            <a:gdLst/>
            <a:ahLst/>
            <a:cxnLst/>
            <a:rect l="l" t="t" r="r" b="b"/>
            <a:pathLst>
              <a:path w="995679" h="246379">
                <a:moveTo>
                  <a:pt x="0" y="246063"/>
                </a:moveTo>
                <a:lnTo>
                  <a:pt x="0" y="246063"/>
                </a:lnTo>
                <a:lnTo>
                  <a:pt x="93097" y="246063"/>
                </a:lnTo>
                <a:lnTo>
                  <a:pt x="104734" y="223349"/>
                </a:lnTo>
                <a:lnTo>
                  <a:pt x="116371" y="246063"/>
                </a:lnTo>
                <a:lnTo>
                  <a:pt x="128008" y="246063"/>
                </a:lnTo>
                <a:lnTo>
                  <a:pt x="139646" y="223349"/>
                </a:lnTo>
                <a:lnTo>
                  <a:pt x="151283" y="223349"/>
                </a:lnTo>
                <a:lnTo>
                  <a:pt x="168738" y="196850"/>
                </a:lnTo>
                <a:lnTo>
                  <a:pt x="180376" y="196850"/>
                </a:lnTo>
                <a:lnTo>
                  <a:pt x="192013" y="185494"/>
                </a:lnTo>
                <a:lnTo>
                  <a:pt x="203650" y="196850"/>
                </a:lnTo>
                <a:lnTo>
                  <a:pt x="215287" y="174137"/>
                </a:lnTo>
                <a:lnTo>
                  <a:pt x="226924" y="189279"/>
                </a:lnTo>
                <a:lnTo>
                  <a:pt x="244380" y="177923"/>
                </a:lnTo>
                <a:lnTo>
                  <a:pt x="256017" y="158994"/>
                </a:lnTo>
                <a:lnTo>
                  <a:pt x="267654" y="147638"/>
                </a:lnTo>
                <a:lnTo>
                  <a:pt x="279291" y="151423"/>
                </a:lnTo>
                <a:lnTo>
                  <a:pt x="290928" y="132496"/>
                </a:lnTo>
                <a:lnTo>
                  <a:pt x="302565" y="147638"/>
                </a:lnTo>
                <a:lnTo>
                  <a:pt x="320021" y="136281"/>
                </a:lnTo>
                <a:lnTo>
                  <a:pt x="331658" y="124924"/>
                </a:lnTo>
                <a:lnTo>
                  <a:pt x="343296" y="121139"/>
                </a:lnTo>
                <a:lnTo>
                  <a:pt x="354933" y="117353"/>
                </a:lnTo>
                <a:lnTo>
                  <a:pt x="366570" y="109782"/>
                </a:lnTo>
                <a:lnTo>
                  <a:pt x="378207" y="113568"/>
                </a:lnTo>
                <a:lnTo>
                  <a:pt x="395663" y="102211"/>
                </a:lnTo>
                <a:lnTo>
                  <a:pt x="407300" y="102211"/>
                </a:lnTo>
                <a:lnTo>
                  <a:pt x="418937" y="90854"/>
                </a:lnTo>
                <a:lnTo>
                  <a:pt x="430574" y="94639"/>
                </a:lnTo>
                <a:lnTo>
                  <a:pt x="442211" y="79497"/>
                </a:lnTo>
                <a:lnTo>
                  <a:pt x="453848" y="87068"/>
                </a:lnTo>
                <a:lnTo>
                  <a:pt x="471304" y="83282"/>
                </a:lnTo>
                <a:lnTo>
                  <a:pt x="482941" y="71926"/>
                </a:lnTo>
                <a:lnTo>
                  <a:pt x="494578" y="71926"/>
                </a:lnTo>
                <a:lnTo>
                  <a:pt x="506215" y="64354"/>
                </a:lnTo>
                <a:lnTo>
                  <a:pt x="517852" y="64354"/>
                </a:lnTo>
                <a:lnTo>
                  <a:pt x="529490" y="56783"/>
                </a:lnTo>
                <a:lnTo>
                  <a:pt x="546945" y="49212"/>
                </a:lnTo>
                <a:lnTo>
                  <a:pt x="558582" y="45427"/>
                </a:lnTo>
                <a:lnTo>
                  <a:pt x="570220" y="41641"/>
                </a:lnTo>
                <a:lnTo>
                  <a:pt x="581857" y="41641"/>
                </a:lnTo>
                <a:lnTo>
                  <a:pt x="593494" y="37855"/>
                </a:lnTo>
                <a:lnTo>
                  <a:pt x="605131" y="30284"/>
                </a:lnTo>
                <a:lnTo>
                  <a:pt x="622587" y="26499"/>
                </a:lnTo>
                <a:lnTo>
                  <a:pt x="634224" y="22713"/>
                </a:lnTo>
                <a:lnTo>
                  <a:pt x="645861" y="18927"/>
                </a:lnTo>
                <a:lnTo>
                  <a:pt x="657498" y="11356"/>
                </a:lnTo>
                <a:lnTo>
                  <a:pt x="669135" y="7571"/>
                </a:lnTo>
                <a:lnTo>
                  <a:pt x="680772" y="7571"/>
                </a:lnTo>
                <a:lnTo>
                  <a:pt x="698616" y="3785"/>
                </a:lnTo>
                <a:lnTo>
                  <a:pt x="710253" y="0"/>
                </a:lnTo>
                <a:lnTo>
                  <a:pt x="721890" y="0"/>
                </a:lnTo>
                <a:lnTo>
                  <a:pt x="733527" y="0"/>
                </a:lnTo>
                <a:lnTo>
                  <a:pt x="745165" y="0"/>
                </a:lnTo>
                <a:lnTo>
                  <a:pt x="756802" y="0"/>
                </a:lnTo>
                <a:lnTo>
                  <a:pt x="774257" y="7571"/>
                </a:lnTo>
                <a:lnTo>
                  <a:pt x="785895" y="7571"/>
                </a:lnTo>
                <a:lnTo>
                  <a:pt x="797532" y="18927"/>
                </a:lnTo>
                <a:lnTo>
                  <a:pt x="809169" y="26499"/>
                </a:lnTo>
                <a:lnTo>
                  <a:pt x="820806" y="45427"/>
                </a:lnTo>
                <a:lnTo>
                  <a:pt x="832443" y="75711"/>
                </a:lnTo>
                <a:lnTo>
                  <a:pt x="849899" y="128710"/>
                </a:lnTo>
                <a:lnTo>
                  <a:pt x="861536" y="162780"/>
                </a:lnTo>
                <a:lnTo>
                  <a:pt x="873173" y="246063"/>
                </a:lnTo>
                <a:lnTo>
                  <a:pt x="884810" y="246063"/>
                </a:lnTo>
                <a:lnTo>
                  <a:pt x="896447" y="246063"/>
                </a:lnTo>
                <a:lnTo>
                  <a:pt x="983726" y="246063"/>
                </a:lnTo>
                <a:lnTo>
                  <a:pt x="995363" y="246063"/>
                </a:lnTo>
              </a:path>
            </a:pathLst>
          </a:custGeom>
          <a:ln w="25400">
            <a:solidFill>
              <a:srgbClr val="99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403340" y="2877223"/>
            <a:ext cx="2563495" cy="1334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59130" marR="180975">
              <a:lnSpc>
                <a:spcPct val="100000"/>
              </a:lnSpc>
            </a:pPr>
            <a:r>
              <a:rPr dirty="0" sz="2000" spc="-10" b="1">
                <a:solidFill>
                  <a:srgbClr val="006633"/>
                </a:solidFill>
                <a:latin typeface="Calibri"/>
                <a:cs typeface="Calibri"/>
              </a:rPr>
              <a:t>Provably  </a:t>
            </a:r>
            <a:r>
              <a:rPr dirty="0" sz="2000" spc="-5" b="1">
                <a:solidFill>
                  <a:srgbClr val="006633"/>
                </a:solidFill>
                <a:latin typeface="Calibri"/>
                <a:cs typeface="Calibri"/>
              </a:rPr>
              <a:t>preserve the  mining</a:t>
            </a:r>
            <a:r>
              <a:rPr dirty="0" sz="2000" spc="-80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006633"/>
                </a:solidFill>
                <a:latin typeface="Calibri"/>
                <a:cs typeface="Calibri"/>
              </a:rPr>
              <a:t>outcome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800" spc="-20">
                <a:latin typeface="Calibri"/>
                <a:cs typeface="Calibri"/>
              </a:rPr>
              <a:t>k-NN, </a:t>
            </a:r>
            <a:r>
              <a:rPr dirty="0" sz="1800" spc="-5">
                <a:latin typeface="Calibri"/>
                <a:cs typeface="Calibri"/>
              </a:rPr>
              <a:t>HC, </a:t>
            </a:r>
            <a:r>
              <a:rPr dirty="0" sz="1800" spc="-10">
                <a:latin typeface="Calibri"/>
                <a:cs typeface="Calibri"/>
              </a:rPr>
              <a:t>visualization,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14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99201" y="856482"/>
            <a:ext cx="6063602" cy="47458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3200">
              <a:lnSpc>
                <a:spcPct val="100000"/>
              </a:lnSpc>
            </a:pPr>
            <a:r>
              <a:rPr dirty="0" spc="-15"/>
              <a:t>Rights-Protection </a:t>
            </a:r>
            <a:r>
              <a:rPr dirty="0"/>
              <a:t>via </a:t>
            </a:r>
            <a:r>
              <a:rPr dirty="0" spc="-25"/>
              <a:t>Watermarking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14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80744" y="4905565"/>
            <a:ext cx="4384675" cy="8902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4475" indent="-231775">
              <a:lnSpc>
                <a:spcPct val="100000"/>
              </a:lnSpc>
              <a:buClr>
                <a:srgbClr val="CC9900"/>
              </a:buClr>
              <a:buFont typeface="Arial"/>
              <a:buChar char="•"/>
              <a:tabLst>
                <a:tab pos="244475" algn="l"/>
              </a:tabLst>
            </a:pPr>
            <a:r>
              <a:rPr dirty="0" sz="2600" spc="-5">
                <a:latin typeface="Calibri"/>
                <a:cs typeface="Calibri"/>
              </a:rPr>
              <a:t>Choose watermarking power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 i="1">
                <a:latin typeface="Calibri"/>
                <a:cs typeface="Calibri"/>
              </a:rPr>
              <a:t>p</a:t>
            </a:r>
            <a:endParaRPr sz="2600">
              <a:latin typeface="Calibri"/>
              <a:cs typeface="Calibri"/>
            </a:endParaRPr>
          </a:p>
          <a:p>
            <a:pPr marL="244475" indent="-231775">
              <a:lnSpc>
                <a:spcPct val="100000"/>
              </a:lnSpc>
              <a:spcBef>
                <a:spcPts val="610"/>
              </a:spcBef>
              <a:buClr>
                <a:srgbClr val="CC9900"/>
              </a:buClr>
              <a:buFont typeface="Arial"/>
              <a:buChar char="•"/>
              <a:tabLst>
                <a:tab pos="244475" algn="l"/>
              </a:tabLst>
            </a:pPr>
            <a:r>
              <a:rPr dirty="0" sz="2600" spc="-5">
                <a:latin typeface="Calibri"/>
                <a:cs typeface="Calibri"/>
              </a:rPr>
              <a:t>Watermark only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magnitudes: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57317" y="5306352"/>
            <a:ext cx="2819399" cy="542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67400" y="1635125"/>
            <a:ext cx="3124200" cy="1104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00200" y="855662"/>
            <a:ext cx="4038600" cy="24907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04800" y="1711325"/>
            <a:ext cx="847725" cy="895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66800" y="2130425"/>
            <a:ext cx="457200" cy="76200"/>
          </a:xfrm>
          <a:custGeom>
            <a:avLst/>
            <a:gdLst/>
            <a:ahLst/>
            <a:cxnLst/>
            <a:rect l="l" t="t" r="r" b="b"/>
            <a:pathLst>
              <a:path w="457200" h="76200">
                <a:moveTo>
                  <a:pt x="381000" y="0"/>
                </a:moveTo>
                <a:lnTo>
                  <a:pt x="381000" y="33337"/>
                </a:lnTo>
                <a:lnTo>
                  <a:pt x="0" y="33337"/>
                </a:lnTo>
                <a:lnTo>
                  <a:pt x="0" y="42862"/>
                </a:lnTo>
                <a:lnTo>
                  <a:pt x="381000" y="42862"/>
                </a:lnTo>
                <a:lnTo>
                  <a:pt x="381000" y="76200"/>
                </a:lnTo>
                <a:lnTo>
                  <a:pt x="457200" y="38100"/>
                </a:lnTo>
                <a:lnTo>
                  <a:pt x="381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38800" y="2130425"/>
            <a:ext cx="228600" cy="76200"/>
          </a:xfrm>
          <a:custGeom>
            <a:avLst/>
            <a:gdLst/>
            <a:ahLst/>
            <a:cxnLst/>
            <a:rect l="l" t="t" r="r" b="b"/>
            <a:pathLst>
              <a:path w="228600" h="76200">
                <a:moveTo>
                  <a:pt x="152400" y="0"/>
                </a:moveTo>
                <a:lnTo>
                  <a:pt x="152400" y="33337"/>
                </a:lnTo>
                <a:lnTo>
                  <a:pt x="0" y="33337"/>
                </a:lnTo>
                <a:lnTo>
                  <a:pt x="0" y="42862"/>
                </a:lnTo>
                <a:lnTo>
                  <a:pt x="152400" y="42862"/>
                </a:lnTo>
                <a:lnTo>
                  <a:pt x="152400" y="76200"/>
                </a:lnTo>
                <a:lnTo>
                  <a:pt x="228600" y="38100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7250" y="3505200"/>
            <a:ext cx="7524750" cy="12509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3200">
              <a:lnSpc>
                <a:spcPct val="100000"/>
              </a:lnSpc>
            </a:pPr>
            <a:r>
              <a:rPr dirty="0" spc="-15"/>
              <a:t>Rights-Protection </a:t>
            </a:r>
            <a:r>
              <a:rPr dirty="0"/>
              <a:t>via </a:t>
            </a:r>
            <a:r>
              <a:rPr dirty="0" spc="-25"/>
              <a:t>Watermarking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14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2366" y="1159446"/>
            <a:ext cx="846582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Compute correlation between watermarked data </a:t>
            </a:r>
            <a:r>
              <a:rPr dirty="0" sz="2200" spc="-844">
                <a:latin typeface="Cambria Math"/>
                <a:cs typeface="Cambria Math"/>
              </a:rPr>
              <a:t>𝑫</a:t>
            </a:r>
            <a:r>
              <a:rPr dirty="0" baseline="10101" sz="3300" spc="-1267">
                <a:latin typeface="Cambria Math"/>
                <a:cs typeface="Cambria Math"/>
              </a:rPr>
              <a:t>"</a:t>
            </a:r>
            <a:r>
              <a:rPr dirty="0" baseline="10101" sz="3300" spc="209">
                <a:latin typeface="Cambria Math"/>
                <a:cs typeface="Cambria Math"/>
              </a:rPr>
              <a:t> </a:t>
            </a:r>
            <a:r>
              <a:rPr dirty="0" sz="2200" spc="-5" b="1">
                <a:latin typeface="Calibri"/>
                <a:cs typeface="Calibri"/>
              </a:rPr>
              <a:t>and watermark  </a:t>
            </a:r>
            <a:r>
              <a:rPr dirty="0" sz="2200" b="1">
                <a:latin typeface="Calibri"/>
                <a:cs typeface="Calibri"/>
              </a:rPr>
              <a:t>W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2366" y="3094101"/>
            <a:ext cx="203644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For</a:t>
            </a:r>
            <a:r>
              <a:rPr dirty="0" sz="2200" spc="-90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watermark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624327" y="3122295"/>
            <a:ext cx="3816629" cy="365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24327" y="1752600"/>
            <a:ext cx="3852672" cy="762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86205">
              <a:lnSpc>
                <a:spcPct val="100000"/>
              </a:lnSpc>
            </a:pPr>
            <a:r>
              <a:rPr dirty="0" spc="-15"/>
              <a:t>Detecting </a:t>
            </a:r>
            <a:r>
              <a:rPr dirty="0" spc="-5"/>
              <a:t>the</a:t>
            </a:r>
            <a:r>
              <a:rPr dirty="0" spc="-65"/>
              <a:t> </a:t>
            </a:r>
            <a:r>
              <a:rPr dirty="0" spc="-20"/>
              <a:t>watermark</a:t>
            </a:r>
          </a:p>
        </p:txBody>
      </p:sp>
      <p:sp>
        <p:nvSpPr>
          <p:cNvPr id="9" name="object 9"/>
          <p:cNvSpPr/>
          <p:nvPr/>
        </p:nvSpPr>
        <p:spPr>
          <a:xfrm>
            <a:off x="3275342" y="5029200"/>
            <a:ext cx="2514600" cy="533400"/>
          </a:xfrm>
          <a:custGeom>
            <a:avLst/>
            <a:gdLst/>
            <a:ahLst/>
            <a:cxnLst/>
            <a:rect l="l" t="t" r="r" b="b"/>
            <a:pathLst>
              <a:path w="2514600" h="533400">
                <a:moveTo>
                  <a:pt x="0" y="0"/>
                </a:moveTo>
                <a:lnTo>
                  <a:pt x="2514601" y="0"/>
                </a:lnTo>
                <a:lnTo>
                  <a:pt x="2514601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CD000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34490" y="5143227"/>
            <a:ext cx="2182137" cy="2015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15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53160">
              <a:lnSpc>
                <a:spcPct val="100000"/>
              </a:lnSpc>
            </a:pPr>
            <a:r>
              <a:rPr dirty="0" spc="-5"/>
              <a:t>Hierarchical clustering</a:t>
            </a:r>
            <a:r>
              <a:rPr dirty="0" spc="-35"/>
              <a:t> </a:t>
            </a:r>
            <a:r>
              <a:rPr dirty="0"/>
              <a:t>(HC)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4751705" cy="141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Merge objects bottom</a:t>
            </a:r>
            <a:r>
              <a:rPr dirty="0" sz="2200" spc="-9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up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until only </a:t>
            </a:r>
            <a:r>
              <a:rPr dirty="0" sz="1800">
                <a:latin typeface="Calibri"/>
                <a:cs typeface="Calibri"/>
              </a:rPr>
              <a:t>one </a:t>
            </a:r>
            <a:r>
              <a:rPr dirty="0" sz="1800" spc="-5">
                <a:latin typeface="Calibri"/>
                <a:cs typeface="Calibri"/>
              </a:rPr>
              <a:t>cluster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remains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Various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variants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single linkage, complete linkage, avg.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linkage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9200" y="2280602"/>
            <a:ext cx="6340944" cy="3794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16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35940" y="879665"/>
            <a:ext cx="5365115" cy="756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Can we preserve hierarchical</a:t>
            </a:r>
            <a:r>
              <a:rPr dirty="0" sz="2200" spc="4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clustering?</a:t>
            </a:r>
            <a:endParaRPr sz="22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25"/>
              </a:spcBef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What is the maximal embedding power p*?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255" y="2413000"/>
            <a:ext cx="4200944" cy="2203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46943" y="2286000"/>
            <a:ext cx="4876800" cy="2389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26110">
              <a:lnSpc>
                <a:spcPct val="100000"/>
              </a:lnSpc>
            </a:pPr>
            <a:r>
              <a:rPr dirty="0"/>
              <a:t>HC </a:t>
            </a:r>
            <a:r>
              <a:rPr dirty="0" spc="-5"/>
              <a:t>preserving</a:t>
            </a:r>
            <a:r>
              <a:rPr dirty="0" spc="-65"/>
              <a:t> </a:t>
            </a:r>
            <a:r>
              <a:rPr dirty="0" spc="-5"/>
              <a:t>Rights-Protection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17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809748" y="2998978"/>
            <a:ext cx="313055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5" b="1">
                <a:solidFill>
                  <a:srgbClr val="3B812F"/>
                </a:solidFill>
                <a:latin typeface="Calibri"/>
                <a:cs typeface="Calibri"/>
              </a:rPr>
              <a:t>Distance is </a:t>
            </a:r>
            <a:r>
              <a:rPr dirty="0" sz="2200" b="1">
                <a:solidFill>
                  <a:srgbClr val="3B812F"/>
                </a:solidFill>
                <a:latin typeface="Calibri"/>
                <a:cs typeface="Calibri"/>
              </a:rPr>
              <a:t>a </a:t>
            </a:r>
            <a:r>
              <a:rPr dirty="0" sz="2200" spc="-5" b="1">
                <a:solidFill>
                  <a:srgbClr val="3B812F"/>
                </a:solidFill>
                <a:latin typeface="Calibri"/>
                <a:cs typeface="Calibri"/>
              </a:rPr>
              <a:t>quadratic in</a:t>
            </a:r>
            <a:r>
              <a:rPr dirty="0" sz="2200" spc="-35" b="1">
                <a:solidFill>
                  <a:srgbClr val="3B812F"/>
                </a:solidFill>
                <a:latin typeface="Calibri"/>
                <a:cs typeface="Calibri"/>
              </a:rPr>
              <a:t> </a:t>
            </a:r>
            <a:r>
              <a:rPr dirty="0" sz="2200" b="1" i="1">
                <a:solidFill>
                  <a:srgbClr val="3B812F"/>
                </a:solidFill>
                <a:latin typeface="Calibri"/>
                <a:cs typeface="Calibri"/>
              </a:rPr>
              <a:t>p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63637" y="969962"/>
            <a:ext cx="6010275" cy="2000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86337" y="2014537"/>
            <a:ext cx="325755" cy="294005"/>
          </a:xfrm>
          <a:custGeom>
            <a:avLst/>
            <a:gdLst/>
            <a:ahLst/>
            <a:cxnLst/>
            <a:rect l="l" t="t" r="r" b="b"/>
            <a:pathLst>
              <a:path w="325754" h="294005">
                <a:moveTo>
                  <a:pt x="0" y="293687"/>
                </a:moveTo>
                <a:lnTo>
                  <a:pt x="325437" y="293687"/>
                </a:lnTo>
                <a:lnTo>
                  <a:pt x="325437" y="0"/>
                </a:lnTo>
                <a:lnTo>
                  <a:pt x="0" y="0"/>
                </a:lnTo>
                <a:lnTo>
                  <a:pt x="0" y="293687"/>
                </a:lnTo>
                <a:close/>
              </a:path>
            </a:pathLst>
          </a:custGeom>
          <a:solidFill>
            <a:srgbClr val="CC9900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64112" y="2319337"/>
            <a:ext cx="325755" cy="294005"/>
          </a:xfrm>
          <a:custGeom>
            <a:avLst/>
            <a:gdLst/>
            <a:ahLst/>
            <a:cxnLst/>
            <a:rect l="l" t="t" r="r" b="b"/>
            <a:pathLst>
              <a:path w="325754" h="294005">
                <a:moveTo>
                  <a:pt x="0" y="293687"/>
                </a:moveTo>
                <a:lnTo>
                  <a:pt x="325437" y="293687"/>
                </a:lnTo>
                <a:lnTo>
                  <a:pt x="325437" y="0"/>
                </a:lnTo>
                <a:lnTo>
                  <a:pt x="0" y="0"/>
                </a:lnTo>
                <a:lnTo>
                  <a:pt x="0" y="293687"/>
                </a:lnTo>
                <a:close/>
              </a:path>
            </a:pathLst>
          </a:custGeom>
          <a:solidFill>
            <a:srgbClr val="CC9900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1925">
              <a:lnSpc>
                <a:spcPct val="100000"/>
              </a:lnSpc>
            </a:pPr>
            <a:r>
              <a:rPr dirty="0" sz="3800" spc="-5"/>
              <a:t>Distance </a:t>
            </a:r>
            <a:r>
              <a:rPr dirty="0" sz="3800"/>
              <a:t>between </a:t>
            </a:r>
            <a:r>
              <a:rPr dirty="0" sz="3800" spc="-10"/>
              <a:t>rights-protected</a:t>
            </a:r>
            <a:r>
              <a:rPr dirty="0" sz="3800"/>
              <a:t> </a:t>
            </a:r>
            <a:r>
              <a:rPr dirty="0" sz="3800" spc="-5"/>
              <a:t>data</a:t>
            </a:r>
            <a:endParaRPr sz="3800"/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18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27050" y="874076"/>
            <a:ext cx="2438400" cy="5137150"/>
          </a:xfrm>
          <a:custGeom>
            <a:avLst/>
            <a:gdLst/>
            <a:ahLst/>
            <a:cxnLst/>
            <a:rect l="l" t="t" r="r" b="b"/>
            <a:pathLst>
              <a:path w="2438400" h="5137150">
                <a:moveTo>
                  <a:pt x="0" y="5136832"/>
                </a:moveTo>
                <a:lnTo>
                  <a:pt x="2438400" y="5136832"/>
                </a:lnTo>
                <a:lnTo>
                  <a:pt x="2438400" y="0"/>
                </a:lnTo>
                <a:lnTo>
                  <a:pt x="0" y="0"/>
                </a:lnTo>
                <a:lnTo>
                  <a:pt x="0" y="5136832"/>
                </a:lnTo>
                <a:close/>
              </a:path>
            </a:pathLst>
          </a:custGeom>
          <a:solidFill>
            <a:srgbClr val="CC9900">
              <a:alpha val="3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7220" y="794956"/>
            <a:ext cx="76200" cy="3863975"/>
          </a:xfrm>
          <a:custGeom>
            <a:avLst/>
            <a:gdLst/>
            <a:ahLst/>
            <a:cxnLst/>
            <a:rect l="l" t="t" r="r" b="b"/>
            <a:pathLst>
              <a:path w="76200" h="3863975">
                <a:moveTo>
                  <a:pt x="50800" y="76200"/>
                </a:moveTo>
                <a:lnTo>
                  <a:pt x="25400" y="76200"/>
                </a:lnTo>
                <a:lnTo>
                  <a:pt x="25398" y="3863975"/>
                </a:lnTo>
                <a:lnTo>
                  <a:pt x="50798" y="3863975"/>
                </a:lnTo>
                <a:lnTo>
                  <a:pt x="50800" y="76200"/>
                </a:lnTo>
                <a:close/>
              </a:path>
              <a:path w="76200" h="3863975">
                <a:moveTo>
                  <a:pt x="38100" y="0"/>
                </a:moveTo>
                <a:lnTo>
                  <a:pt x="0" y="76200"/>
                </a:lnTo>
                <a:lnTo>
                  <a:pt x="76200" y="76200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5318" y="4606544"/>
            <a:ext cx="5148580" cy="76200"/>
          </a:xfrm>
          <a:custGeom>
            <a:avLst/>
            <a:gdLst/>
            <a:ahLst/>
            <a:cxnLst/>
            <a:rect l="l" t="t" r="r" b="b"/>
            <a:pathLst>
              <a:path w="5148580" h="76200">
                <a:moveTo>
                  <a:pt x="5072068" y="0"/>
                </a:moveTo>
                <a:lnTo>
                  <a:pt x="5072068" y="25399"/>
                </a:lnTo>
                <a:lnTo>
                  <a:pt x="0" y="25399"/>
                </a:lnTo>
                <a:lnTo>
                  <a:pt x="0" y="50799"/>
                </a:lnTo>
                <a:lnTo>
                  <a:pt x="5072068" y="50799"/>
                </a:lnTo>
                <a:lnTo>
                  <a:pt x="5072068" y="76199"/>
                </a:lnTo>
                <a:lnTo>
                  <a:pt x="5148268" y="38099"/>
                </a:lnTo>
                <a:lnTo>
                  <a:pt x="50720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9833" y="2221688"/>
            <a:ext cx="342900" cy="11290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50"/>
              </a:lnSpc>
            </a:pPr>
            <a:r>
              <a:rPr dirty="0" sz="2500" spc="-5">
                <a:solidFill>
                  <a:srgbClr val="C00000"/>
                </a:solidFill>
                <a:latin typeface="Calibri"/>
                <a:cs typeface="Calibri"/>
              </a:rPr>
              <a:t>D</a:t>
            </a:r>
            <a:r>
              <a:rPr dirty="0" sz="250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dirty="0" sz="2500" spc="-35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dirty="0" sz="2500" spc="-3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dirty="0" sz="250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z="2500" spc="-5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dirty="0" sz="2500" spc="5">
                <a:solidFill>
                  <a:srgbClr val="C00000"/>
                </a:solidFill>
                <a:latin typeface="Calibri"/>
                <a:cs typeface="Calibri"/>
              </a:rPr>
              <a:t>c</a:t>
            </a:r>
            <a:r>
              <a:rPr dirty="0" sz="250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2201" y="4673854"/>
            <a:ext cx="1090930" cy="400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10">
                <a:solidFill>
                  <a:srgbClr val="C00000"/>
                </a:solidFill>
                <a:latin typeface="Calibri"/>
                <a:cs typeface="Calibri"/>
              </a:rPr>
              <a:t>power</a:t>
            </a:r>
            <a:r>
              <a:rPr dirty="0" sz="2500" spc="-8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C00000"/>
                </a:solidFill>
                <a:latin typeface="Calibri"/>
                <a:cs typeface="Calibri"/>
              </a:rPr>
              <a:t>p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2007" y="2384044"/>
            <a:ext cx="4383405" cy="1116330"/>
          </a:xfrm>
          <a:custGeom>
            <a:avLst/>
            <a:gdLst/>
            <a:ahLst/>
            <a:cxnLst/>
            <a:rect l="l" t="t" r="r" b="b"/>
            <a:pathLst>
              <a:path w="4383405" h="1116329">
                <a:moveTo>
                  <a:pt x="0" y="659451"/>
                </a:moveTo>
                <a:lnTo>
                  <a:pt x="25892" y="687402"/>
                </a:lnTo>
                <a:lnTo>
                  <a:pt x="51902" y="715261"/>
                </a:lnTo>
                <a:lnTo>
                  <a:pt x="78148" y="742933"/>
                </a:lnTo>
                <a:lnTo>
                  <a:pt x="104749" y="770325"/>
                </a:lnTo>
                <a:lnTo>
                  <a:pt x="131822" y="797344"/>
                </a:lnTo>
                <a:lnTo>
                  <a:pt x="159486" y="823897"/>
                </a:lnTo>
                <a:lnTo>
                  <a:pt x="187858" y="849891"/>
                </a:lnTo>
                <a:lnTo>
                  <a:pt x="217056" y="875232"/>
                </a:lnTo>
                <a:lnTo>
                  <a:pt x="247200" y="899827"/>
                </a:lnTo>
                <a:lnTo>
                  <a:pt x="278406" y="923583"/>
                </a:lnTo>
                <a:lnTo>
                  <a:pt x="310793" y="946406"/>
                </a:lnTo>
                <a:lnTo>
                  <a:pt x="344478" y="968204"/>
                </a:lnTo>
                <a:lnTo>
                  <a:pt x="379581" y="988883"/>
                </a:lnTo>
                <a:lnTo>
                  <a:pt x="416219" y="1008350"/>
                </a:lnTo>
                <a:lnTo>
                  <a:pt x="454510" y="1026512"/>
                </a:lnTo>
                <a:lnTo>
                  <a:pt x="494573" y="1043275"/>
                </a:lnTo>
                <a:lnTo>
                  <a:pt x="536525" y="1058546"/>
                </a:lnTo>
                <a:lnTo>
                  <a:pt x="580484" y="1072232"/>
                </a:lnTo>
                <a:lnTo>
                  <a:pt x="626569" y="1084240"/>
                </a:lnTo>
                <a:lnTo>
                  <a:pt x="674897" y="1094477"/>
                </a:lnTo>
                <a:lnTo>
                  <a:pt x="725587" y="1102848"/>
                </a:lnTo>
                <a:lnTo>
                  <a:pt x="778757" y="1109262"/>
                </a:lnTo>
                <a:lnTo>
                  <a:pt x="834525" y="1113624"/>
                </a:lnTo>
                <a:lnTo>
                  <a:pt x="893009" y="1115842"/>
                </a:lnTo>
                <a:lnTo>
                  <a:pt x="954327" y="1115822"/>
                </a:lnTo>
                <a:lnTo>
                  <a:pt x="1018597" y="1113471"/>
                </a:lnTo>
                <a:lnTo>
                  <a:pt x="1085937" y="1108696"/>
                </a:lnTo>
                <a:lnTo>
                  <a:pt x="1156465" y="1101403"/>
                </a:lnTo>
                <a:lnTo>
                  <a:pt x="1230300" y="1091500"/>
                </a:lnTo>
                <a:lnTo>
                  <a:pt x="1297981" y="1080577"/>
                </a:lnTo>
                <a:lnTo>
                  <a:pt x="1368227" y="1067601"/>
                </a:lnTo>
                <a:lnTo>
                  <a:pt x="1440958" y="1052639"/>
                </a:lnTo>
                <a:lnTo>
                  <a:pt x="1478230" y="1044434"/>
                </a:lnTo>
                <a:lnTo>
                  <a:pt x="1516094" y="1035755"/>
                </a:lnTo>
                <a:lnTo>
                  <a:pt x="1554539" y="1026612"/>
                </a:lnTo>
                <a:lnTo>
                  <a:pt x="1593556" y="1017013"/>
                </a:lnTo>
                <a:lnTo>
                  <a:pt x="1633134" y="1006965"/>
                </a:lnTo>
                <a:lnTo>
                  <a:pt x="1673264" y="996478"/>
                </a:lnTo>
                <a:lnTo>
                  <a:pt x="1713935" y="985557"/>
                </a:lnTo>
                <a:lnTo>
                  <a:pt x="1755138" y="974213"/>
                </a:lnTo>
                <a:lnTo>
                  <a:pt x="1796863" y="962453"/>
                </a:lnTo>
                <a:lnTo>
                  <a:pt x="1839099" y="950285"/>
                </a:lnTo>
                <a:lnTo>
                  <a:pt x="1881837" y="937717"/>
                </a:lnTo>
                <a:lnTo>
                  <a:pt x="1925067" y="924757"/>
                </a:lnTo>
                <a:lnTo>
                  <a:pt x="1968778" y="911413"/>
                </a:lnTo>
                <a:lnTo>
                  <a:pt x="2012962" y="897694"/>
                </a:lnTo>
                <a:lnTo>
                  <a:pt x="2057607" y="883607"/>
                </a:lnTo>
                <a:lnTo>
                  <a:pt x="2102704" y="869160"/>
                </a:lnTo>
                <a:lnTo>
                  <a:pt x="2148243" y="854362"/>
                </a:lnTo>
                <a:lnTo>
                  <a:pt x="2194214" y="839220"/>
                </a:lnTo>
                <a:lnTo>
                  <a:pt x="2240607" y="823743"/>
                </a:lnTo>
                <a:lnTo>
                  <a:pt x="2287412" y="807939"/>
                </a:lnTo>
                <a:lnTo>
                  <a:pt x="2334619" y="791816"/>
                </a:lnTo>
                <a:lnTo>
                  <a:pt x="2382218" y="775381"/>
                </a:lnTo>
                <a:lnTo>
                  <a:pt x="2430200" y="758643"/>
                </a:lnTo>
                <a:lnTo>
                  <a:pt x="2478553" y="741610"/>
                </a:lnTo>
                <a:lnTo>
                  <a:pt x="2527269" y="724291"/>
                </a:lnTo>
                <a:lnTo>
                  <a:pt x="2576337" y="706692"/>
                </a:lnTo>
                <a:lnTo>
                  <a:pt x="2625747" y="688823"/>
                </a:lnTo>
                <a:lnTo>
                  <a:pt x="2675490" y="670690"/>
                </a:lnTo>
                <a:lnTo>
                  <a:pt x="2725555" y="652303"/>
                </a:lnTo>
                <a:lnTo>
                  <a:pt x="2775932" y="633670"/>
                </a:lnTo>
                <a:lnTo>
                  <a:pt x="2826612" y="614798"/>
                </a:lnTo>
                <a:lnTo>
                  <a:pt x="2877584" y="595695"/>
                </a:lnTo>
                <a:lnTo>
                  <a:pt x="2928839" y="576370"/>
                </a:lnTo>
                <a:lnTo>
                  <a:pt x="2980366" y="556831"/>
                </a:lnTo>
                <a:lnTo>
                  <a:pt x="3032156" y="537085"/>
                </a:lnTo>
                <a:lnTo>
                  <a:pt x="3084198" y="517141"/>
                </a:lnTo>
                <a:lnTo>
                  <a:pt x="3136484" y="497007"/>
                </a:lnTo>
                <a:lnTo>
                  <a:pt x="3189001" y="476691"/>
                </a:lnTo>
                <a:lnTo>
                  <a:pt x="3241742" y="456201"/>
                </a:lnTo>
                <a:lnTo>
                  <a:pt x="3294695" y="435545"/>
                </a:lnTo>
                <a:lnTo>
                  <a:pt x="3347851" y="414731"/>
                </a:lnTo>
                <a:lnTo>
                  <a:pt x="3401200" y="393767"/>
                </a:lnTo>
                <a:lnTo>
                  <a:pt x="3454732" y="372662"/>
                </a:lnTo>
                <a:lnTo>
                  <a:pt x="3508436" y="351422"/>
                </a:lnTo>
                <a:lnTo>
                  <a:pt x="3562304" y="330058"/>
                </a:lnTo>
                <a:lnTo>
                  <a:pt x="3616324" y="308575"/>
                </a:lnTo>
                <a:lnTo>
                  <a:pt x="3670488" y="286984"/>
                </a:lnTo>
                <a:lnTo>
                  <a:pt x="3724784" y="265290"/>
                </a:lnTo>
                <a:lnTo>
                  <a:pt x="3779204" y="243504"/>
                </a:lnTo>
                <a:lnTo>
                  <a:pt x="3833736" y="221632"/>
                </a:lnTo>
                <a:lnTo>
                  <a:pt x="3888372" y="199683"/>
                </a:lnTo>
                <a:lnTo>
                  <a:pt x="3943101" y="177665"/>
                </a:lnTo>
                <a:lnTo>
                  <a:pt x="3997913" y="155586"/>
                </a:lnTo>
                <a:lnTo>
                  <a:pt x="4052799" y="133454"/>
                </a:lnTo>
                <a:lnTo>
                  <a:pt x="4107748" y="111277"/>
                </a:lnTo>
                <a:lnTo>
                  <a:pt x="4162750" y="89063"/>
                </a:lnTo>
                <a:lnTo>
                  <a:pt x="4217795" y="66820"/>
                </a:lnTo>
                <a:lnTo>
                  <a:pt x="4272874" y="44556"/>
                </a:lnTo>
                <a:lnTo>
                  <a:pt x="4327976" y="22280"/>
                </a:lnTo>
                <a:lnTo>
                  <a:pt x="4383092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852501" y="1713864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92075" y="0"/>
                </a:moveTo>
                <a:lnTo>
                  <a:pt x="56235" y="7235"/>
                </a:lnTo>
                <a:lnTo>
                  <a:pt x="26968" y="26968"/>
                </a:lnTo>
                <a:lnTo>
                  <a:pt x="7235" y="56235"/>
                </a:lnTo>
                <a:lnTo>
                  <a:pt x="0" y="92075"/>
                </a:lnTo>
                <a:lnTo>
                  <a:pt x="7235" y="127914"/>
                </a:lnTo>
                <a:lnTo>
                  <a:pt x="26968" y="157181"/>
                </a:lnTo>
                <a:lnTo>
                  <a:pt x="56235" y="176914"/>
                </a:lnTo>
                <a:lnTo>
                  <a:pt x="92075" y="184150"/>
                </a:lnTo>
                <a:lnTo>
                  <a:pt x="127919" y="176914"/>
                </a:lnTo>
                <a:lnTo>
                  <a:pt x="157186" y="157181"/>
                </a:lnTo>
                <a:lnTo>
                  <a:pt x="176915" y="127914"/>
                </a:lnTo>
                <a:lnTo>
                  <a:pt x="184150" y="92075"/>
                </a:lnTo>
                <a:lnTo>
                  <a:pt x="176915" y="56235"/>
                </a:lnTo>
                <a:lnTo>
                  <a:pt x="157186" y="26968"/>
                </a:lnTo>
                <a:lnTo>
                  <a:pt x="127919" y="7235"/>
                </a:lnTo>
                <a:lnTo>
                  <a:pt x="92075" y="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852501" y="1713864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0" y="92075"/>
                </a:moveTo>
                <a:lnTo>
                  <a:pt x="7235" y="56235"/>
                </a:lnTo>
                <a:lnTo>
                  <a:pt x="26968" y="26968"/>
                </a:lnTo>
                <a:lnTo>
                  <a:pt x="56235" y="7235"/>
                </a:lnTo>
                <a:lnTo>
                  <a:pt x="92075" y="0"/>
                </a:lnTo>
                <a:lnTo>
                  <a:pt x="127914" y="7235"/>
                </a:lnTo>
                <a:lnTo>
                  <a:pt x="157182" y="26968"/>
                </a:lnTo>
                <a:lnTo>
                  <a:pt x="176914" y="56235"/>
                </a:lnTo>
                <a:lnTo>
                  <a:pt x="184150" y="92075"/>
                </a:lnTo>
                <a:lnTo>
                  <a:pt x="176914" y="127914"/>
                </a:lnTo>
                <a:lnTo>
                  <a:pt x="157182" y="157182"/>
                </a:lnTo>
                <a:lnTo>
                  <a:pt x="127914" y="176914"/>
                </a:lnTo>
                <a:lnTo>
                  <a:pt x="92075" y="184150"/>
                </a:lnTo>
                <a:lnTo>
                  <a:pt x="56235" y="176914"/>
                </a:lnTo>
                <a:lnTo>
                  <a:pt x="26968" y="157182"/>
                </a:lnTo>
                <a:lnTo>
                  <a:pt x="7235" y="127914"/>
                </a:lnTo>
                <a:lnTo>
                  <a:pt x="0" y="9207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09701" y="1712277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92075" y="0"/>
                </a:moveTo>
                <a:lnTo>
                  <a:pt x="56235" y="7235"/>
                </a:lnTo>
                <a:lnTo>
                  <a:pt x="26968" y="26968"/>
                </a:lnTo>
                <a:lnTo>
                  <a:pt x="7235" y="56235"/>
                </a:lnTo>
                <a:lnTo>
                  <a:pt x="0" y="92075"/>
                </a:lnTo>
                <a:lnTo>
                  <a:pt x="7235" y="127914"/>
                </a:lnTo>
                <a:lnTo>
                  <a:pt x="26968" y="157181"/>
                </a:lnTo>
                <a:lnTo>
                  <a:pt x="56235" y="176914"/>
                </a:lnTo>
                <a:lnTo>
                  <a:pt x="92075" y="184150"/>
                </a:lnTo>
                <a:lnTo>
                  <a:pt x="127919" y="176914"/>
                </a:lnTo>
                <a:lnTo>
                  <a:pt x="157186" y="157181"/>
                </a:lnTo>
                <a:lnTo>
                  <a:pt x="176915" y="127914"/>
                </a:lnTo>
                <a:lnTo>
                  <a:pt x="184150" y="92075"/>
                </a:lnTo>
                <a:lnTo>
                  <a:pt x="176915" y="56235"/>
                </a:lnTo>
                <a:lnTo>
                  <a:pt x="157186" y="26968"/>
                </a:lnTo>
                <a:lnTo>
                  <a:pt x="127919" y="7235"/>
                </a:lnTo>
                <a:lnTo>
                  <a:pt x="92075" y="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309701" y="1712277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0" y="92075"/>
                </a:moveTo>
                <a:lnTo>
                  <a:pt x="7235" y="56235"/>
                </a:lnTo>
                <a:lnTo>
                  <a:pt x="26968" y="26968"/>
                </a:lnTo>
                <a:lnTo>
                  <a:pt x="56235" y="7235"/>
                </a:lnTo>
                <a:lnTo>
                  <a:pt x="92075" y="0"/>
                </a:lnTo>
                <a:lnTo>
                  <a:pt x="127914" y="7235"/>
                </a:lnTo>
                <a:lnTo>
                  <a:pt x="157182" y="26968"/>
                </a:lnTo>
                <a:lnTo>
                  <a:pt x="176914" y="56235"/>
                </a:lnTo>
                <a:lnTo>
                  <a:pt x="184150" y="92075"/>
                </a:lnTo>
                <a:lnTo>
                  <a:pt x="176914" y="127914"/>
                </a:lnTo>
                <a:lnTo>
                  <a:pt x="157182" y="157182"/>
                </a:lnTo>
                <a:lnTo>
                  <a:pt x="127914" y="176914"/>
                </a:lnTo>
                <a:lnTo>
                  <a:pt x="92075" y="184150"/>
                </a:lnTo>
                <a:lnTo>
                  <a:pt x="56235" y="176914"/>
                </a:lnTo>
                <a:lnTo>
                  <a:pt x="26968" y="157182"/>
                </a:lnTo>
                <a:lnTo>
                  <a:pt x="7235" y="127914"/>
                </a:lnTo>
                <a:lnTo>
                  <a:pt x="0" y="9207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330351" y="2823527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92075" y="0"/>
                </a:moveTo>
                <a:lnTo>
                  <a:pt x="56230" y="7235"/>
                </a:lnTo>
                <a:lnTo>
                  <a:pt x="26963" y="26968"/>
                </a:lnTo>
                <a:lnTo>
                  <a:pt x="7234" y="56235"/>
                </a:lnTo>
                <a:lnTo>
                  <a:pt x="0" y="92075"/>
                </a:lnTo>
                <a:lnTo>
                  <a:pt x="7234" y="127914"/>
                </a:lnTo>
                <a:lnTo>
                  <a:pt x="26963" y="157181"/>
                </a:lnTo>
                <a:lnTo>
                  <a:pt x="56230" y="176914"/>
                </a:lnTo>
                <a:lnTo>
                  <a:pt x="92075" y="184150"/>
                </a:lnTo>
                <a:lnTo>
                  <a:pt x="127914" y="176914"/>
                </a:lnTo>
                <a:lnTo>
                  <a:pt x="157181" y="157181"/>
                </a:lnTo>
                <a:lnTo>
                  <a:pt x="176914" y="127914"/>
                </a:lnTo>
                <a:lnTo>
                  <a:pt x="184150" y="92075"/>
                </a:lnTo>
                <a:lnTo>
                  <a:pt x="176914" y="56235"/>
                </a:lnTo>
                <a:lnTo>
                  <a:pt x="157181" y="26968"/>
                </a:lnTo>
                <a:lnTo>
                  <a:pt x="127914" y="7235"/>
                </a:lnTo>
                <a:lnTo>
                  <a:pt x="92075" y="0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330351" y="2823527"/>
            <a:ext cx="184150" cy="184150"/>
          </a:xfrm>
          <a:custGeom>
            <a:avLst/>
            <a:gdLst/>
            <a:ahLst/>
            <a:cxnLst/>
            <a:rect l="l" t="t" r="r" b="b"/>
            <a:pathLst>
              <a:path w="184150" h="184150">
                <a:moveTo>
                  <a:pt x="0" y="92075"/>
                </a:moveTo>
                <a:lnTo>
                  <a:pt x="7235" y="56235"/>
                </a:lnTo>
                <a:lnTo>
                  <a:pt x="26968" y="26968"/>
                </a:lnTo>
                <a:lnTo>
                  <a:pt x="56235" y="7235"/>
                </a:lnTo>
                <a:lnTo>
                  <a:pt x="92075" y="0"/>
                </a:lnTo>
                <a:lnTo>
                  <a:pt x="127914" y="7235"/>
                </a:lnTo>
                <a:lnTo>
                  <a:pt x="157182" y="26968"/>
                </a:lnTo>
                <a:lnTo>
                  <a:pt x="176914" y="56235"/>
                </a:lnTo>
                <a:lnTo>
                  <a:pt x="184150" y="92075"/>
                </a:lnTo>
                <a:lnTo>
                  <a:pt x="176914" y="127914"/>
                </a:lnTo>
                <a:lnTo>
                  <a:pt x="157182" y="157182"/>
                </a:lnTo>
                <a:lnTo>
                  <a:pt x="127914" y="176914"/>
                </a:lnTo>
                <a:lnTo>
                  <a:pt x="92075" y="184150"/>
                </a:lnTo>
                <a:lnTo>
                  <a:pt x="56235" y="176914"/>
                </a:lnTo>
                <a:lnTo>
                  <a:pt x="26968" y="157182"/>
                </a:lnTo>
                <a:lnTo>
                  <a:pt x="7235" y="127914"/>
                </a:lnTo>
                <a:lnTo>
                  <a:pt x="0" y="9207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807428" y="1299717"/>
            <a:ext cx="153035" cy="272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0"/>
              </a:lnSpc>
            </a:pPr>
            <a:r>
              <a:rPr dirty="0" sz="180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96391" y="1298130"/>
            <a:ext cx="153035" cy="272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0"/>
              </a:lnSpc>
            </a:pPr>
            <a:r>
              <a:rPr dirty="0" sz="180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47216" y="2777680"/>
            <a:ext cx="165100" cy="272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140"/>
              </a:lnSpc>
            </a:pPr>
            <a:r>
              <a:rPr dirty="0" sz="180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24577" y="2597530"/>
            <a:ext cx="1094740" cy="447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5">
                <a:latin typeface="Arial"/>
                <a:cs typeface="Arial"/>
              </a:rPr>
              <a:t>D</a:t>
            </a:r>
            <a:r>
              <a:rPr dirty="0" baseline="-20202" sz="2475" spc="-7">
                <a:latin typeface="Arial"/>
                <a:cs typeface="Arial"/>
              </a:rPr>
              <a:t>p</a:t>
            </a:r>
            <a:r>
              <a:rPr dirty="0" sz="2500" spc="-5">
                <a:latin typeface="Arial"/>
                <a:cs typeface="Arial"/>
              </a:rPr>
              <a:t>(A,B)</a:t>
            </a:r>
            <a:endParaRPr sz="2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03927" y="3778630"/>
            <a:ext cx="1112520" cy="447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5">
                <a:latin typeface="Arial"/>
                <a:cs typeface="Arial"/>
              </a:rPr>
              <a:t>D</a:t>
            </a:r>
            <a:r>
              <a:rPr dirty="0" baseline="-20202" sz="2475" spc="-7">
                <a:latin typeface="Arial"/>
                <a:cs typeface="Arial"/>
              </a:rPr>
              <a:t>p</a:t>
            </a:r>
            <a:r>
              <a:rPr dirty="0" sz="2500" spc="-5">
                <a:latin typeface="Arial"/>
                <a:cs typeface="Arial"/>
              </a:rPr>
              <a:t>(B,C)</a:t>
            </a:r>
            <a:endParaRPr sz="25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30247" y="3052382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 h="0">
                <a:moveTo>
                  <a:pt x="0" y="0"/>
                </a:moveTo>
                <a:lnTo>
                  <a:pt x="17781" y="0"/>
                </a:lnTo>
              </a:path>
            </a:pathLst>
          </a:custGeom>
          <a:ln w="177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96118" y="4939919"/>
            <a:ext cx="2961640" cy="1003935"/>
          </a:xfrm>
          <a:prstGeom prst="rect">
            <a:avLst/>
          </a:prstGeom>
          <a:solidFill>
            <a:srgbClr val="FFCC99"/>
          </a:solidFill>
        </p:spPr>
        <p:txBody>
          <a:bodyPr wrap="square" lIns="0" tIns="28575" rIns="0" bIns="0" rtlCol="0" vert="horz">
            <a:spAutoFit/>
          </a:bodyPr>
          <a:lstStyle/>
          <a:p>
            <a:pPr marL="434340" marR="112395">
              <a:lnSpc>
                <a:spcPct val="100000"/>
              </a:lnSpc>
              <a:spcBef>
                <a:spcPts val="225"/>
              </a:spcBef>
            </a:pPr>
            <a:r>
              <a:rPr dirty="0" sz="2000" spc="-5">
                <a:latin typeface="Calibri"/>
                <a:cs typeface="Calibri"/>
              </a:rPr>
              <a:t>Maximal </a:t>
            </a:r>
            <a:r>
              <a:rPr dirty="0" sz="2000" spc="-10">
                <a:latin typeface="Calibri"/>
                <a:cs typeface="Calibri"/>
              </a:rPr>
              <a:t>power </a:t>
            </a:r>
            <a:r>
              <a:rPr dirty="0" sz="2000" spc="-5">
                <a:latin typeface="Calibri"/>
                <a:cs typeface="Calibri"/>
              </a:rPr>
              <a:t>p* that  preserves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original  </a:t>
            </a:r>
            <a:r>
              <a:rPr dirty="0" sz="2000" spc="-10">
                <a:latin typeface="Calibri"/>
                <a:cs typeface="Calibri"/>
              </a:rPr>
              <a:t>order </a:t>
            </a:r>
            <a:r>
              <a:rPr dirty="0" sz="2000" spc="-5">
                <a:latin typeface="Calibri"/>
                <a:cs typeface="Calibri"/>
              </a:rPr>
              <a:t>of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distances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14376" y="1591627"/>
            <a:ext cx="1306830" cy="501650"/>
          </a:xfrm>
          <a:custGeom>
            <a:avLst/>
            <a:gdLst/>
            <a:ahLst/>
            <a:cxnLst/>
            <a:rect l="l" t="t" r="r" b="b"/>
            <a:pathLst>
              <a:path w="1306829" h="501650">
                <a:moveTo>
                  <a:pt x="0" y="250825"/>
                </a:moveTo>
                <a:lnTo>
                  <a:pt x="13271" y="200275"/>
                </a:lnTo>
                <a:lnTo>
                  <a:pt x="51336" y="153192"/>
                </a:lnTo>
                <a:lnTo>
                  <a:pt x="111566" y="110586"/>
                </a:lnTo>
                <a:lnTo>
                  <a:pt x="149172" y="91276"/>
                </a:lnTo>
                <a:lnTo>
                  <a:pt x="191334" y="73464"/>
                </a:lnTo>
                <a:lnTo>
                  <a:pt x="237724" y="57276"/>
                </a:lnTo>
                <a:lnTo>
                  <a:pt x="288014" y="42836"/>
                </a:lnTo>
                <a:lnTo>
                  <a:pt x="341875" y="30273"/>
                </a:lnTo>
                <a:lnTo>
                  <a:pt x="398979" y="19711"/>
                </a:lnTo>
                <a:lnTo>
                  <a:pt x="458998" y="11276"/>
                </a:lnTo>
                <a:lnTo>
                  <a:pt x="521602" y="5095"/>
                </a:lnTo>
                <a:lnTo>
                  <a:pt x="586464" y="1294"/>
                </a:lnTo>
                <a:lnTo>
                  <a:pt x="653256" y="0"/>
                </a:lnTo>
                <a:lnTo>
                  <a:pt x="720048" y="1294"/>
                </a:lnTo>
                <a:lnTo>
                  <a:pt x="784910" y="5095"/>
                </a:lnTo>
                <a:lnTo>
                  <a:pt x="847514" y="11276"/>
                </a:lnTo>
                <a:lnTo>
                  <a:pt x="907533" y="19711"/>
                </a:lnTo>
                <a:lnTo>
                  <a:pt x="964636" y="30273"/>
                </a:lnTo>
                <a:lnTo>
                  <a:pt x="1018497" y="42836"/>
                </a:lnTo>
                <a:lnTo>
                  <a:pt x="1068787" y="57276"/>
                </a:lnTo>
                <a:lnTo>
                  <a:pt x="1115177" y="73464"/>
                </a:lnTo>
                <a:lnTo>
                  <a:pt x="1157339" y="91276"/>
                </a:lnTo>
                <a:lnTo>
                  <a:pt x="1194945" y="110586"/>
                </a:lnTo>
                <a:lnTo>
                  <a:pt x="1227666" y="131266"/>
                </a:lnTo>
                <a:lnTo>
                  <a:pt x="1277141" y="176237"/>
                </a:lnTo>
                <a:lnTo>
                  <a:pt x="1303138" y="225179"/>
                </a:lnTo>
                <a:lnTo>
                  <a:pt x="1306510" y="250825"/>
                </a:lnTo>
                <a:lnTo>
                  <a:pt x="1303138" y="276470"/>
                </a:lnTo>
                <a:lnTo>
                  <a:pt x="1277141" y="325412"/>
                </a:lnTo>
                <a:lnTo>
                  <a:pt x="1227666" y="370383"/>
                </a:lnTo>
                <a:lnTo>
                  <a:pt x="1194945" y="391063"/>
                </a:lnTo>
                <a:lnTo>
                  <a:pt x="1157339" y="410373"/>
                </a:lnTo>
                <a:lnTo>
                  <a:pt x="1115177" y="428185"/>
                </a:lnTo>
                <a:lnTo>
                  <a:pt x="1068787" y="444374"/>
                </a:lnTo>
                <a:lnTo>
                  <a:pt x="1018497" y="458813"/>
                </a:lnTo>
                <a:lnTo>
                  <a:pt x="964636" y="471377"/>
                </a:lnTo>
                <a:lnTo>
                  <a:pt x="907533" y="481939"/>
                </a:lnTo>
                <a:lnTo>
                  <a:pt x="847514" y="490373"/>
                </a:lnTo>
                <a:lnTo>
                  <a:pt x="784910" y="496554"/>
                </a:lnTo>
                <a:lnTo>
                  <a:pt x="720048" y="500355"/>
                </a:lnTo>
                <a:lnTo>
                  <a:pt x="653256" y="501650"/>
                </a:lnTo>
                <a:lnTo>
                  <a:pt x="586464" y="500355"/>
                </a:lnTo>
                <a:lnTo>
                  <a:pt x="521602" y="496554"/>
                </a:lnTo>
                <a:lnTo>
                  <a:pt x="458998" y="490373"/>
                </a:lnTo>
                <a:lnTo>
                  <a:pt x="398979" y="481939"/>
                </a:lnTo>
                <a:lnTo>
                  <a:pt x="341875" y="471377"/>
                </a:lnTo>
                <a:lnTo>
                  <a:pt x="288014" y="458813"/>
                </a:lnTo>
                <a:lnTo>
                  <a:pt x="237724" y="444374"/>
                </a:lnTo>
                <a:lnTo>
                  <a:pt x="191334" y="428185"/>
                </a:lnTo>
                <a:lnTo>
                  <a:pt x="149172" y="410373"/>
                </a:lnTo>
                <a:lnTo>
                  <a:pt x="111566" y="391063"/>
                </a:lnTo>
                <a:lnTo>
                  <a:pt x="78844" y="370383"/>
                </a:lnTo>
                <a:lnTo>
                  <a:pt x="29369" y="325412"/>
                </a:lnTo>
                <a:lnTo>
                  <a:pt x="3372" y="276470"/>
                </a:lnTo>
                <a:lnTo>
                  <a:pt x="0" y="250825"/>
                </a:lnTo>
                <a:close/>
              </a:path>
            </a:pathLst>
          </a:custGeom>
          <a:ln w="25400">
            <a:solidFill>
              <a:srgbClr val="8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143026" y="1624964"/>
            <a:ext cx="570230" cy="1459230"/>
          </a:xfrm>
          <a:custGeom>
            <a:avLst/>
            <a:gdLst/>
            <a:ahLst/>
            <a:cxnLst/>
            <a:rect l="l" t="t" r="r" b="b"/>
            <a:pathLst>
              <a:path w="570229" h="1459230">
                <a:moveTo>
                  <a:pt x="0" y="729456"/>
                </a:moveTo>
                <a:lnTo>
                  <a:pt x="1164" y="663061"/>
                </a:lnTo>
                <a:lnTo>
                  <a:pt x="4591" y="598335"/>
                </a:lnTo>
                <a:lnTo>
                  <a:pt x="10178" y="535538"/>
                </a:lnTo>
                <a:lnTo>
                  <a:pt x="17827" y="474925"/>
                </a:lnTo>
                <a:lnTo>
                  <a:pt x="27436" y="416755"/>
                </a:lnTo>
                <a:lnTo>
                  <a:pt x="38904" y="361285"/>
                </a:lnTo>
                <a:lnTo>
                  <a:pt x="52132" y="308773"/>
                </a:lnTo>
                <a:lnTo>
                  <a:pt x="67018" y="259477"/>
                </a:lnTo>
                <a:lnTo>
                  <a:pt x="83461" y="213652"/>
                </a:lnTo>
                <a:lnTo>
                  <a:pt x="101362" y="171559"/>
                </a:lnTo>
                <a:lnTo>
                  <a:pt x="120619" y="133453"/>
                </a:lnTo>
                <a:lnTo>
                  <a:pt x="141133" y="99592"/>
                </a:lnTo>
                <a:lnTo>
                  <a:pt x="185525" y="45636"/>
                </a:lnTo>
                <a:lnTo>
                  <a:pt x="233734" y="11752"/>
                </a:lnTo>
                <a:lnTo>
                  <a:pt x="284956" y="0"/>
                </a:lnTo>
                <a:lnTo>
                  <a:pt x="310893" y="2981"/>
                </a:lnTo>
                <a:lnTo>
                  <a:pt x="360708" y="26056"/>
                </a:lnTo>
                <a:lnTo>
                  <a:pt x="407110" y="70234"/>
                </a:lnTo>
                <a:lnTo>
                  <a:pt x="449292" y="133453"/>
                </a:lnTo>
                <a:lnTo>
                  <a:pt x="468549" y="171559"/>
                </a:lnTo>
                <a:lnTo>
                  <a:pt x="486450" y="213652"/>
                </a:lnTo>
                <a:lnTo>
                  <a:pt x="502894" y="259477"/>
                </a:lnTo>
                <a:lnTo>
                  <a:pt x="517780" y="308773"/>
                </a:lnTo>
                <a:lnTo>
                  <a:pt x="531007" y="361285"/>
                </a:lnTo>
                <a:lnTo>
                  <a:pt x="542475" y="416755"/>
                </a:lnTo>
                <a:lnTo>
                  <a:pt x="552084" y="474925"/>
                </a:lnTo>
                <a:lnTo>
                  <a:pt x="559733" y="535538"/>
                </a:lnTo>
                <a:lnTo>
                  <a:pt x="565321" y="598335"/>
                </a:lnTo>
                <a:lnTo>
                  <a:pt x="568747" y="663061"/>
                </a:lnTo>
                <a:lnTo>
                  <a:pt x="569912" y="729456"/>
                </a:lnTo>
                <a:lnTo>
                  <a:pt x="568747" y="795851"/>
                </a:lnTo>
                <a:lnTo>
                  <a:pt x="565321" y="860576"/>
                </a:lnTo>
                <a:lnTo>
                  <a:pt x="559733" y="923373"/>
                </a:lnTo>
                <a:lnTo>
                  <a:pt x="552084" y="983985"/>
                </a:lnTo>
                <a:lnTo>
                  <a:pt x="542475" y="1042155"/>
                </a:lnTo>
                <a:lnTo>
                  <a:pt x="531007" y="1097624"/>
                </a:lnTo>
                <a:lnTo>
                  <a:pt x="517780" y="1150136"/>
                </a:lnTo>
                <a:lnTo>
                  <a:pt x="502894" y="1199433"/>
                </a:lnTo>
                <a:lnTo>
                  <a:pt x="486450" y="1245257"/>
                </a:lnTo>
                <a:lnTo>
                  <a:pt x="468549" y="1287351"/>
                </a:lnTo>
                <a:lnTo>
                  <a:pt x="449292" y="1325457"/>
                </a:lnTo>
                <a:lnTo>
                  <a:pt x="428779" y="1359318"/>
                </a:lnTo>
                <a:lnTo>
                  <a:pt x="384386" y="1413274"/>
                </a:lnTo>
                <a:lnTo>
                  <a:pt x="336177" y="1447158"/>
                </a:lnTo>
                <a:lnTo>
                  <a:pt x="284956" y="1458910"/>
                </a:lnTo>
                <a:lnTo>
                  <a:pt x="259019" y="1455929"/>
                </a:lnTo>
                <a:lnTo>
                  <a:pt x="209203" y="1432853"/>
                </a:lnTo>
                <a:lnTo>
                  <a:pt x="162802" y="1388676"/>
                </a:lnTo>
                <a:lnTo>
                  <a:pt x="120619" y="1325457"/>
                </a:lnTo>
                <a:lnTo>
                  <a:pt x="101362" y="1287351"/>
                </a:lnTo>
                <a:lnTo>
                  <a:pt x="83461" y="1245257"/>
                </a:lnTo>
                <a:lnTo>
                  <a:pt x="67018" y="1199433"/>
                </a:lnTo>
                <a:lnTo>
                  <a:pt x="52132" y="1150136"/>
                </a:lnTo>
                <a:lnTo>
                  <a:pt x="38904" y="1097624"/>
                </a:lnTo>
                <a:lnTo>
                  <a:pt x="27436" y="1042155"/>
                </a:lnTo>
                <a:lnTo>
                  <a:pt x="17827" y="983985"/>
                </a:lnTo>
                <a:lnTo>
                  <a:pt x="10178" y="923373"/>
                </a:lnTo>
                <a:lnTo>
                  <a:pt x="4591" y="860576"/>
                </a:lnTo>
                <a:lnTo>
                  <a:pt x="1164" y="795851"/>
                </a:lnTo>
                <a:lnTo>
                  <a:pt x="0" y="729456"/>
                </a:lnTo>
                <a:close/>
              </a:path>
            </a:pathLst>
          </a:custGeom>
          <a:ln w="25400">
            <a:solidFill>
              <a:srgbClr val="8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86607" y="1793494"/>
            <a:ext cx="4476750" cy="2143125"/>
          </a:xfrm>
          <a:custGeom>
            <a:avLst/>
            <a:gdLst/>
            <a:ahLst/>
            <a:cxnLst/>
            <a:rect l="l" t="t" r="r" b="b"/>
            <a:pathLst>
              <a:path w="4476750" h="2143125">
                <a:moveTo>
                  <a:pt x="0" y="0"/>
                </a:moveTo>
                <a:lnTo>
                  <a:pt x="23904" y="46724"/>
                </a:lnTo>
                <a:lnTo>
                  <a:pt x="47822" y="93432"/>
                </a:lnTo>
                <a:lnTo>
                  <a:pt x="71765" y="140102"/>
                </a:lnTo>
                <a:lnTo>
                  <a:pt x="95748" y="186713"/>
                </a:lnTo>
                <a:lnTo>
                  <a:pt x="119783" y="233246"/>
                </a:lnTo>
                <a:lnTo>
                  <a:pt x="143884" y="279680"/>
                </a:lnTo>
                <a:lnTo>
                  <a:pt x="168062" y="325994"/>
                </a:lnTo>
                <a:lnTo>
                  <a:pt x="192332" y="372167"/>
                </a:lnTo>
                <a:lnTo>
                  <a:pt x="216707" y="418180"/>
                </a:lnTo>
                <a:lnTo>
                  <a:pt x="241199" y="464011"/>
                </a:lnTo>
                <a:lnTo>
                  <a:pt x="265821" y="509640"/>
                </a:lnTo>
                <a:lnTo>
                  <a:pt x="290587" y="555047"/>
                </a:lnTo>
                <a:lnTo>
                  <a:pt x="315510" y="600210"/>
                </a:lnTo>
                <a:lnTo>
                  <a:pt x="340602" y="645110"/>
                </a:lnTo>
                <a:lnTo>
                  <a:pt x="365877" y="689726"/>
                </a:lnTo>
                <a:lnTo>
                  <a:pt x="391348" y="734037"/>
                </a:lnTo>
                <a:lnTo>
                  <a:pt x="417027" y="778023"/>
                </a:lnTo>
                <a:lnTo>
                  <a:pt x="442929" y="821663"/>
                </a:lnTo>
                <a:lnTo>
                  <a:pt x="469065" y="864937"/>
                </a:lnTo>
                <a:lnTo>
                  <a:pt x="495450" y="907824"/>
                </a:lnTo>
                <a:lnTo>
                  <a:pt x="522095" y="950304"/>
                </a:lnTo>
                <a:lnTo>
                  <a:pt x="549014" y="992356"/>
                </a:lnTo>
                <a:lnTo>
                  <a:pt x="576221" y="1033960"/>
                </a:lnTo>
                <a:lnTo>
                  <a:pt x="603728" y="1075094"/>
                </a:lnTo>
                <a:lnTo>
                  <a:pt x="631548" y="1115739"/>
                </a:lnTo>
                <a:lnTo>
                  <a:pt x="659695" y="1155874"/>
                </a:lnTo>
                <a:lnTo>
                  <a:pt x="688180" y="1195479"/>
                </a:lnTo>
                <a:lnTo>
                  <a:pt x="717019" y="1234532"/>
                </a:lnTo>
                <a:lnTo>
                  <a:pt x="746222" y="1273013"/>
                </a:lnTo>
                <a:lnTo>
                  <a:pt x="775804" y="1310903"/>
                </a:lnTo>
                <a:lnTo>
                  <a:pt x="805778" y="1348180"/>
                </a:lnTo>
                <a:lnTo>
                  <a:pt x="836156" y="1384823"/>
                </a:lnTo>
                <a:lnTo>
                  <a:pt x="866952" y="1420813"/>
                </a:lnTo>
                <a:lnTo>
                  <a:pt x="898179" y="1456128"/>
                </a:lnTo>
                <a:lnTo>
                  <a:pt x="929849" y="1490749"/>
                </a:lnTo>
                <a:lnTo>
                  <a:pt x="961977" y="1524654"/>
                </a:lnTo>
                <a:lnTo>
                  <a:pt x="994574" y="1557823"/>
                </a:lnTo>
                <a:lnTo>
                  <a:pt x="1027654" y="1590235"/>
                </a:lnTo>
                <a:lnTo>
                  <a:pt x="1061230" y="1621871"/>
                </a:lnTo>
                <a:lnTo>
                  <a:pt x="1095315" y="1652709"/>
                </a:lnTo>
                <a:lnTo>
                  <a:pt x="1129922" y="1682729"/>
                </a:lnTo>
                <a:lnTo>
                  <a:pt x="1165064" y="1711910"/>
                </a:lnTo>
                <a:lnTo>
                  <a:pt x="1200755" y="1740232"/>
                </a:lnTo>
                <a:lnTo>
                  <a:pt x="1237006" y="1767675"/>
                </a:lnTo>
                <a:lnTo>
                  <a:pt x="1273832" y="1794217"/>
                </a:lnTo>
                <a:lnTo>
                  <a:pt x="1311246" y="1819838"/>
                </a:lnTo>
                <a:lnTo>
                  <a:pt x="1349259" y="1844518"/>
                </a:lnTo>
                <a:lnTo>
                  <a:pt x="1387886" y="1868236"/>
                </a:lnTo>
                <a:lnTo>
                  <a:pt x="1427140" y="1890972"/>
                </a:lnTo>
                <a:lnTo>
                  <a:pt x="1467033" y="1912705"/>
                </a:lnTo>
                <a:lnTo>
                  <a:pt x="1507579" y="1933414"/>
                </a:lnTo>
                <a:lnTo>
                  <a:pt x="1548790" y="1953080"/>
                </a:lnTo>
                <a:lnTo>
                  <a:pt x="1590680" y="1971681"/>
                </a:lnTo>
                <a:lnTo>
                  <a:pt x="1628896" y="1987468"/>
                </a:lnTo>
                <a:lnTo>
                  <a:pt x="1667661" y="2002393"/>
                </a:lnTo>
                <a:lnTo>
                  <a:pt x="1706965" y="2016469"/>
                </a:lnTo>
                <a:lnTo>
                  <a:pt x="1746798" y="2029711"/>
                </a:lnTo>
                <a:lnTo>
                  <a:pt x="1787152" y="2042135"/>
                </a:lnTo>
                <a:lnTo>
                  <a:pt x="1828017" y="2053755"/>
                </a:lnTo>
                <a:lnTo>
                  <a:pt x="1869384" y="2064586"/>
                </a:lnTo>
                <a:lnTo>
                  <a:pt x="1911242" y="2074644"/>
                </a:lnTo>
                <a:lnTo>
                  <a:pt x="1953583" y="2083942"/>
                </a:lnTo>
                <a:lnTo>
                  <a:pt x="1996397" y="2092497"/>
                </a:lnTo>
                <a:lnTo>
                  <a:pt x="2039675" y="2100323"/>
                </a:lnTo>
                <a:lnTo>
                  <a:pt x="2083406" y="2107434"/>
                </a:lnTo>
                <a:lnTo>
                  <a:pt x="2127583" y="2113847"/>
                </a:lnTo>
                <a:lnTo>
                  <a:pt x="2172194" y="2119575"/>
                </a:lnTo>
                <a:lnTo>
                  <a:pt x="2217231" y="2124634"/>
                </a:lnTo>
                <a:lnTo>
                  <a:pt x="2262685" y="2129039"/>
                </a:lnTo>
                <a:lnTo>
                  <a:pt x="2308545" y="2132804"/>
                </a:lnTo>
                <a:lnTo>
                  <a:pt x="2354803" y="2135945"/>
                </a:lnTo>
                <a:lnTo>
                  <a:pt x="2401449" y="2138477"/>
                </a:lnTo>
                <a:lnTo>
                  <a:pt x="2448473" y="2140413"/>
                </a:lnTo>
                <a:lnTo>
                  <a:pt x="2495866" y="2141770"/>
                </a:lnTo>
                <a:lnTo>
                  <a:pt x="2543619" y="2142563"/>
                </a:lnTo>
                <a:lnTo>
                  <a:pt x="2591722" y="2142805"/>
                </a:lnTo>
                <a:lnTo>
                  <a:pt x="2640165" y="2142513"/>
                </a:lnTo>
                <a:lnTo>
                  <a:pt x="2688939" y="2141701"/>
                </a:lnTo>
                <a:lnTo>
                  <a:pt x="2738035" y="2140384"/>
                </a:lnTo>
                <a:lnTo>
                  <a:pt x="2787444" y="2138576"/>
                </a:lnTo>
                <a:lnTo>
                  <a:pt x="2837155" y="2136294"/>
                </a:lnTo>
                <a:lnTo>
                  <a:pt x="2887159" y="2133551"/>
                </a:lnTo>
                <a:lnTo>
                  <a:pt x="2937448" y="2130363"/>
                </a:lnTo>
                <a:lnTo>
                  <a:pt x="2988010" y="2126745"/>
                </a:lnTo>
                <a:lnTo>
                  <a:pt x="3038838" y="2122711"/>
                </a:lnTo>
                <a:lnTo>
                  <a:pt x="3089921" y="2118277"/>
                </a:lnTo>
                <a:lnTo>
                  <a:pt x="3141250" y="2113458"/>
                </a:lnTo>
                <a:lnTo>
                  <a:pt x="3192816" y="2108268"/>
                </a:lnTo>
                <a:lnTo>
                  <a:pt x="3244608" y="2102722"/>
                </a:lnTo>
                <a:lnTo>
                  <a:pt x="3296618" y="2096835"/>
                </a:lnTo>
                <a:lnTo>
                  <a:pt x="3348837" y="2090623"/>
                </a:lnTo>
                <a:lnTo>
                  <a:pt x="3401254" y="2084099"/>
                </a:lnTo>
                <a:lnTo>
                  <a:pt x="3453860" y="2077280"/>
                </a:lnTo>
                <a:lnTo>
                  <a:pt x="3506646" y="2070180"/>
                </a:lnTo>
                <a:lnTo>
                  <a:pt x="3559603" y="2062814"/>
                </a:lnTo>
                <a:lnTo>
                  <a:pt x="3612720" y="2055196"/>
                </a:lnTo>
                <a:lnTo>
                  <a:pt x="3665989" y="2047343"/>
                </a:lnTo>
                <a:lnTo>
                  <a:pt x="3719399" y="2039268"/>
                </a:lnTo>
                <a:lnTo>
                  <a:pt x="3772942" y="2030987"/>
                </a:lnTo>
                <a:lnTo>
                  <a:pt x="3826608" y="2022514"/>
                </a:lnTo>
                <a:lnTo>
                  <a:pt x="3880388" y="2013865"/>
                </a:lnTo>
                <a:lnTo>
                  <a:pt x="3934272" y="2005055"/>
                </a:lnTo>
                <a:lnTo>
                  <a:pt x="3988250" y="1996098"/>
                </a:lnTo>
                <a:lnTo>
                  <a:pt x="4042314" y="1987009"/>
                </a:lnTo>
                <a:lnTo>
                  <a:pt x="4096453" y="1977803"/>
                </a:lnTo>
                <a:lnTo>
                  <a:pt x="4150658" y="1968496"/>
                </a:lnTo>
                <a:lnTo>
                  <a:pt x="4204920" y="1959102"/>
                </a:lnTo>
                <a:lnTo>
                  <a:pt x="4259230" y="1949636"/>
                </a:lnTo>
                <a:lnTo>
                  <a:pt x="4313577" y="1940113"/>
                </a:lnTo>
                <a:lnTo>
                  <a:pt x="4367953" y="1930547"/>
                </a:lnTo>
                <a:lnTo>
                  <a:pt x="4422348" y="1920955"/>
                </a:lnTo>
                <a:lnTo>
                  <a:pt x="4476752" y="1911351"/>
                </a:lnTo>
              </a:path>
            </a:pathLst>
          </a:custGeom>
          <a:ln w="38100">
            <a:solidFill>
              <a:srgbClr val="FF33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49550">
              <a:lnSpc>
                <a:spcPct val="100000"/>
              </a:lnSpc>
            </a:pPr>
            <a:r>
              <a:rPr dirty="0" sz="3800" spc="-5"/>
              <a:t>Computing</a:t>
            </a:r>
            <a:r>
              <a:rPr dirty="0" sz="3800" spc="-70"/>
              <a:t> </a:t>
            </a:r>
            <a:r>
              <a:rPr dirty="0" sz="3800"/>
              <a:t>p*</a:t>
            </a:r>
            <a:endParaRPr sz="3800"/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19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19172" y="1571228"/>
            <a:ext cx="1139825" cy="4123054"/>
          </a:xfrm>
          <a:custGeom>
            <a:avLst/>
            <a:gdLst/>
            <a:ahLst/>
            <a:cxnLst/>
            <a:rect l="l" t="t" r="r" b="b"/>
            <a:pathLst>
              <a:path w="1139825" h="4123054">
                <a:moveTo>
                  <a:pt x="0" y="4122737"/>
                </a:moveTo>
                <a:lnTo>
                  <a:pt x="1139825" y="4122737"/>
                </a:lnTo>
                <a:lnTo>
                  <a:pt x="1139825" y="0"/>
                </a:lnTo>
                <a:lnTo>
                  <a:pt x="0" y="0"/>
                </a:lnTo>
                <a:lnTo>
                  <a:pt x="0" y="4122737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09971" y="1580753"/>
            <a:ext cx="1301750" cy="4123054"/>
          </a:xfrm>
          <a:custGeom>
            <a:avLst/>
            <a:gdLst/>
            <a:ahLst/>
            <a:cxnLst/>
            <a:rect l="l" t="t" r="r" b="b"/>
            <a:pathLst>
              <a:path w="1301750" h="4123054">
                <a:moveTo>
                  <a:pt x="0" y="4122737"/>
                </a:moveTo>
                <a:lnTo>
                  <a:pt x="1301750" y="4122737"/>
                </a:lnTo>
                <a:lnTo>
                  <a:pt x="1301750" y="0"/>
                </a:lnTo>
                <a:lnTo>
                  <a:pt x="0" y="0"/>
                </a:lnTo>
                <a:lnTo>
                  <a:pt x="0" y="4122737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58772" y="5654278"/>
            <a:ext cx="5132705" cy="109855"/>
          </a:xfrm>
          <a:custGeom>
            <a:avLst/>
            <a:gdLst/>
            <a:ahLst/>
            <a:cxnLst/>
            <a:rect l="l" t="t" r="r" b="b"/>
            <a:pathLst>
              <a:path w="5132705" h="109854">
                <a:moveTo>
                  <a:pt x="5022850" y="0"/>
                </a:moveTo>
                <a:lnTo>
                  <a:pt x="5022850" y="39687"/>
                </a:lnTo>
                <a:lnTo>
                  <a:pt x="5041900" y="39687"/>
                </a:lnTo>
                <a:lnTo>
                  <a:pt x="5041900" y="69850"/>
                </a:lnTo>
                <a:lnTo>
                  <a:pt x="5022850" y="69850"/>
                </a:lnTo>
                <a:lnTo>
                  <a:pt x="5022850" y="109537"/>
                </a:lnTo>
                <a:lnTo>
                  <a:pt x="5132387" y="60325"/>
                </a:lnTo>
                <a:lnTo>
                  <a:pt x="5022850" y="0"/>
                </a:lnTo>
                <a:close/>
              </a:path>
              <a:path w="5132705" h="109854">
                <a:moveTo>
                  <a:pt x="5022850" y="39687"/>
                </a:moveTo>
                <a:lnTo>
                  <a:pt x="0" y="39687"/>
                </a:lnTo>
                <a:lnTo>
                  <a:pt x="0" y="69850"/>
                </a:lnTo>
                <a:lnTo>
                  <a:pt x="5022850" y="69850"/>
                </a:lnTo>
                <a:lnTo>
                  <a:pt x="5022850" y="39687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07972" y="1501381"/>
            <a:ext cx="100330" cy="4213225"/>
          </a:xfrm>
          <a:custGeom>
            <a:avLst/>
            <a:gdLst/>
            <a:ahLst/>
            <a:cxnLst/>
            <a:rect l="l" t="t" r="r" b="b"/>
            <a:pathLst>
              <a:path w="100330" h="4213225">
                <a:moveTo>
                  <a:pt x="69850" y="100012"/>
                </a:moveTo>
                <a:lnTo>
                  <a:pt x="30162" y="100012"/>
                </a:lnTo>
                <a:lnTo>
                  <a:pt x="30162" y="4213222"/>
                </a:lnTo>
                <a:lnTo>
                  <a:pt x="69850" y="4213222"/>
                </a:lnTo>
                <a:lnTo>
                  <a:pt x="69850" y="100012"/>
                </a:lnTo>
                <a:close/>
              </a:path>
              <a:path w="100330" h="4213225">
                <a:moveTo>
                  <a:pt x="50800" y="0"/>
                </a:moveTo>
                <a:lnTo>
                  <a:pt x="0" y="100012"/>
                </a:lnTo>
                <a:lnTo>
                  <a:pt x="30162" y="100012"/>
                </a:lnTo>
                <a:lnTo>
                  <a:pt x="30162" y="88900"/>
                </a:lnTo>
                <a:lnTo>
                  <a:pt x="94544" y="88900"/>
                </a:lnTo>
                <a:lnTo>
                  <a:pt x="50800" y="0"/>
                </a:lnTo>
                <a:close/>
              </a:path>
              <a:path w="100330" h="4213225">
                <a:moveTo>
                  <a:pt x="94544" y="88900"/>
                </a:moveTo>
                <a:lnTo>
                  <a:pt x="69850" y="88900"/>
                </a:lnTo>
                <a:lnTo>
                  <a:pt x="69850" y="100012"/>
                </a:lnTo>
                <a:lnTo>
                  <a:pt x="100012" y="100012"/>
                </a:lnTo>
                <a:lnTo>
                  <a:pt x="94544" y="88900"/>
                </a:lnTo>
                <a:close/>
              </a:path>
            </a:pathLst>
          </a:custGeom>
          <a:solidFill>
            <a:srgbClr val="01010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00609" y="1390256"/>
            <a:ext cx="8890" cy="4304030"/>
          </a:xfrm>
          <a:custGeom>
            <a:avLst/>
            <a:gdLst/>
            <a:ahLst/>
            <a:cxnLst/>
            <a:rect l="l" t="t" r="r" b="b"/>
            <a:pathLst>
              <a:path w="8889" h="4304030">
                <a:moveTo>
                  <a:pt x="0" y="0"/>
                </a:moveTo>
                <a:lnTo>
                  <a:pt x="8419" y="4303712"/>
                </a:lnTo>
              </a:path>
            </a:pathLst>
          </a:custGeom>
          <a:ln w="9525">
            <a:solidFill>
              <a:srgbClr val="6464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68297" y="3331768"/>
            <a:ext cx="4543425" cy="830580"/>
          </a:xfrm>
          <a:custGeom>
            <a:avLst/>
            <a:gdLst/>
            <a:ahLst/>
            <a:cxnLst/>
            <a:rect l="l" t="t" r="r" b="b"/>
            <a:pathLst>
              <a:path w="4543425" h="830579">
                <a:moveTo>
                  <a:pt x="0" y="490538"/>
                </a:moveTo>
                <a:lnTo>
                  <a:pt x="620712" y="641350"/>
                </a:lnTo>
                <a:lnTo>
                  <a:pt x="920750" y="701675"/>
                </a:lnTo>
                <a:lnTo>
                  <a:pt x="1230310" y="750888"/>
                </a:lnTo>
                <a:lnTo>
                  <a:pt x="1530350" y="801688"/>
                </a:lnTo>
                <a:lnTo>
                  <a:pt x="1830391" y="820738"/>
                </a:lnTo>
                <a:lnTo>
                  <a:pt x="2120901" y="830263"/>
                </a:lnTo>
                <a:lnTo>
                  <a:pt x="2401891" y="811213"/>
                </a:lnTo>
                <a:lnTo>
                  <a:pt x="2681291" y="771525"/>
                </a:lnTo>
                <a:lnTo>
                  <a:pt x="2962271" y="701675"/>
                </a:lnTo>
                <a:lnTo>
                  <a:pt x="3232151" y="611188"/>
                </a:lnTo>
                <a:lnTo>
                  <a:pt x="3502021" y="511175"/>
                </a:lnTo>
                <a:lnTo>
                  <a:pt x="3762372" y="390525"/>
                </a:lnTo>
                <a:lnTo>
                  <a:pt x="4022732" y="269875"/>
                </a:lnTo>
                <a:lnTo>
                  <a:pt x="4543422" y="0"/>
                </a:lnTo>
              </a:path>
            </a:pathLst>
          </a:custGeom>
          <a:ln w="39688">
            <a:solidFill>
              <a:srgbClr val="01010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58772" y="3392093"/>
            <a:ext cx="4552950" cy="660400"/>
          </a:xfrm>
          <a:custGeom>
            <a:avLst/>
            <a:gdLst/>
            <a:ahLst/>
            <a:cxnLst/>
            <a:rect l="l" t="t" r="r" b="b"/>
            <a:pathLst>
              <a:path w="4552950" h="660400">
                <a:moveTo>
                  <a:pt x="0" y="0"/>
                </a:moveTo>
                <a:lnTo>
                  <a:pt x="539750" y="230187"/>
                </a:lnTo>
                <a:lnTo>
                  <a:pt x="809625" y="339725"/>
                </a:lnTo>
                <a:lnTo>
                  <a:pt x="1079500" y="430213"/>
                </a:lnTo>
                <a:lnTo>
                  <a:pt x="1350960" y="511175"/>
                </a:lnTo>
                <a:lnTo>
                  <a:pt x="1630360" y="581025"/>
                </a:lnTo>
                <a:lnTo>
                  <a:pt x="1911351" y="630237"/>
                </a:lnTo>
                <a:lnTo>
                  <a:pt x="2190751" y="660400"/>
                </a:lnTo>
                <a:lnTo>
                  <a:pt x="2481261" y="660400"/>
                </a:lnTo>
                <a:lnTo>
                  <a:pt x="2771771" y="641350"/>
                </a:lnTo>
                <a:lnTo>
                  <a:pt x="3060701" y="600075"/>
                </a:lnTo>
                <a:lnTo>
                  <a:pt x="3362321" y="539750"/>
                </a:lnTo>
                <a:lnTo>
                  <a:pt x="3651252" y="481013"/>
                </a:lnTo>
                <a:lnTo>
                  <a:pt x="3951292" y="400050"/>
                </a:lnTo>
                <a:lnTo>
                  <a:pt x="4552952" y="230187"/>
                </a:lnTo>
              </a:path>
            </a:pathLst>
          </a:custGeom>
          <a:ln w="39688">
            <a:solidFill>
              <a:srgbClr val="0070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17509" y="1871268"/>
            <a:ext cx="4473575" cy="2421255"/>
          </a:xfrm>
          <a:custGeom>
            <a:avLst/>
            <a:gdLst/>
            <a:ahLst/>
            <a:cxnLst/>
            <a:rect l="l" t="t" r="r" b="b"/>
            <a:pathLst>
              <a:path w="4473575" h="2421254">
                <a:moveTo>
                  <a:pt x="0" y="1169990"/>
                </a:moveTo>
                <a:lnTo>
                  <a:pt x="141288" y="1430340"/>
                </a:lnTo>
                <a:lnTo>
                  <a:pt x="280987" y="1681160"/>
                </a:lnTo>
                <a:lnTo>
                  <a:pt x="430213" y="1920881"/>
                </a:lnTo>
                <a:lnTo>
                  <a:pt x="520700" y="2020891"/>
                </a:lnTo>
                <a:lnTo>
                  <a:pt x="601663" y="2120901"/>
                </a:lnTo>
                <a:lnTo>
                  <a:pt x="690562" y="2201861"/>
                </a:lnTo>
                <a:lnTo>
                  <a:pt x="781050" y="2281241"/>
                </a:lnTo>
                <a:lnTo>
                  <a:pt x="881062" y="2341561"/>
                </a:lnTo>
                <a:lnTo>
                  <a:pt x="981075" y="2381251"/>
                </a:lnTo>
                <a:lnTo>
                  <a:pt x="1101730" y="2411411"/>
                </a:lnTo>
                <a:lnTo>
                  <a:pt x="1220790" y="2420941"/>
                </a:lnTo>
                <a:lnTo>
                  <a:pt x="1341440" y="2420941"/>
                </a:lnTo>
                <a:lnTo>
                  <a:pt x="1481140" y="2392361"/>
                </a:lnTo>
                <a:lnTo>
                  <a:pt x="1622430" y="2341561"/>
                </a:lnTo>
                <a:lnTo>
                  <a:pt x="1771651" y="2281241"/>
                </a:lnTo>
                <a:lnTo>
                  <a:pt x="1931991" y="2190751"/>
                </a:lnTo>
                <a:lnTo>
                  <a:pt x="2101851" y="2090741"/>
                </a:lnTo>
                <a:lnTo>
                  <a:pt x="2282821" y="1971681"/>
                </a:lnTo>
                <a:lnTo>
                  <a:pt x="2452691" y="1841501"/>
                </a:lnTo>
                <a:lnTo>
                  <a:pt x="2643191" y="1690690"/>
                </a:lnTo>
                <a:lnTo>
                  <a:pt x="2832101" y="1530350"/>
                </a:lnTo>
                <a:lnTo>
                  <a:pt x="3032121" y="1360490"/>
                </a:lnTo>
                <a:lnTo>
                  <a:pt x="3222621" y="1190630"/>
                </a:lnTo>
                <a:lnTo>
                  <a:pt x="3633792" y="811213"/>
                </a:lnTo>
                <a:lnTo>
                  <a:pt x="4052892" y="409575"/>
                </a:lnTo>
                <a:lnTo>
                  <a:pt x="4473582" y="0"/>
                </a:lnTo>
              </a:path>
            </a:pathLst>
          </a:custGeom>
          <a:ln w="39688">
            <a:solidFill>
              <a:srgbClr val="FF6D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175510">
              <a:lnSpc>
                <a:spcPct val="100000"/>
              </a:lnSpc>
            </a:pPr>
            <a:r>
              <a:rPr dirty="0" spc="-5"/>
              <a:t>Exhaustive</a:t>
            </a:r>
            <a:r>
              <a:rPr dirty="0" spc="-70"/>
              <a:t> </a:t>
            </a:r>
            <a:r>
              <a:rPr dirty="0" spc="-5"/>
              <a:t>search</a:t>
            </a:r>
          </a:p>
        </p:txBody>
      </p:sp>
      <p:sp>
        <p:nvSpPr>
          <p:cNvPr id="13" name="object 13"/>
          <p:cNvSpPr/>
          <p:nvPr/>
        </p:nvSpPr>
        <p:spPr>
          <a:xfrm>
            <a:off x="1644459" y="821931"/>
            <a:ext cx="5067300" cy="1216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328672" y="4055655"/>
            <a:ext cx="109855" cy="249554"/>
          </a:xfrm>
          <a:custGeom>
            <a:avLst/>
            <a:gdLst/>
            <a:ahLst/>
            <a:cxnLst/>
            <a:rect l="l" t="t" r="r" b="b"/>
            <a:pathLst>
              <a:path w="109855" h="249554">
                <a:moveTo>
                  <a:pt x="0" y="249238"/>
                </a:moveTo>
                <a:lnTo>
                  <a:pt x="109538" y="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317559" y="4055655"/>
            <a:ext cx="151130" cy="149225"/>
          </a:xfrm>
          <a:custGeom>
            <a:avLst/>
            <a:gdLst/>
            <a:ahLst/>
            <a:cxnLst/>
            <a:rect l="l" t="t" r="r" b="b"/>
            <a:pathLst>
              <a:path w="151130" h="149225">
                <a:moveTo>
                  <a:pt x="150813" y="149225"/>
                </a:moveTo>
                <a:lnTo>
                  <a:pt x="130175" y="0"/>
                </a:lnTo>
                <a:lnTo>
                  <a:pt x="0" y="6985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901405" y="4170133"/>
            <a:ext cx="294640" cy="406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6666" sz="3000" spc="7">
                <a:solidFill>
                  <a:srgbClr val="F55D01"/>
                </a:solidFill>
                <a:latin typeface="Times New Roman"/>
                <a:cs typeface="Times New Roman"/>
              </a:rPr>
              <a:t>D</a:t>
            </a:r>
            <a:r>
              <a:rPr dirty="0" sz="1300" spc="15">
                <a:solidFill>
                  <a:srgbClr val="F55D01"/>
                </a:solidFill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69706" y="4246333"/>
            <a:ext cx="596265" cy="368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9230" sz="1950" spc="15">
                <a:solidFill>
                  <a:srgbClr val="F55D01"/>
                </a:solidFill>
                <a:latin typeface="Times New Roman"/>
                <a:cs typeface="Times New Roman"/>
              </a:rPr>
              <a:t>p</a:t>
            </a:r>
            <a:r>
              <a:rPr dirty="0" sz="2000" spc="-5">
                <a:solidFill>
                  <a:srgbClr val="F55D01"/>
                </a:solidFill>
                <a:latin typeface="Times New Roman"/>
                <a:cs typeface="Times New Roman"/>
              </a:rPr>
              <a:t>(</a:t>
            </a:r>
            <a:r>
              <a:rPr dirty="0" sz="2000">
                <a:solidFill>
                  <a:srgbClr val="F55D01"/>
                </a:solidFill>
                <a:latin typeface="Times New Roman"/>
                <a:cs typeface="Times New Roman"/>
              </a:rPr>
              <a:t>x,u)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63987" y="4355896"/>
            <a:ext cx="294640" cy="406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6666" sz="3000" spc="7">
                <a:latin typeface="Times New Roman"/>
                <a:cs typeface="Times New Roman"/>
              </a:rPr>
              <a:t>D</a:t>
            </a:r>
            <a:r>
              <a:rPr dirty="0" sz="1300" spc="15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32275" y="4432096"/>
            <a:ext cx="596265" cy="368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19230" sz="1950" spc="15">
                <a:latin typeface="Times New Roman"/>
                <a:cs typeface="Times New Roman"/>
              </a:rPr>
              <a:t>p</a:t>
            </a:r>
            <a:r>
              <a:rPr dirty="0" sz="2000" spc="-5">
                <a:latin typeface="Times New Roman"/>
                <a:cs typeface="Times New Roman"/>
              </a:rPr>
              <a:t>(</a:t>
            </a:r>
            <a:r>
              <a:rPr dirty="0" sz="2000">
                <a:latin typeface="Times New Roman"/>
                <a:cs typeface="Times New Roman"/>
              </a:rPr>
              <a:t>x,y)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55347" y="5723318"/>
            <a:ext cx="360045" cy="250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2152" sz="2400">
                <a:latin typeface="Times New Roman"/>
                <a:cs typeface="Times New Roman"/>
              </a:rPr>
              <a:t>p</a:t>
            </a:r>
            <a:r>
              <a:rPr dirty="0" sz="1050" spc="5">
                <a:latin typeface="Times New Roman"/>
                <a:cs typeface="Times New Roman"/>
              </a:rPr>
              <a:t>m</a:t>
            </a:r>
            <a:r>
              <a:rPr dirty="0" sz="1050" spc="5">
                <a:latin typeface="Times New Roman"/>
                <a:cs typeface="Times New Roman"/>
              </a:rPr>
              <a:t>ax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18170" y="5723318"/>
            <a:ext cx="337820" cy="250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2152" sz="2400">
                <a:latin typeface="Times New Roman"/>
                <a:cs typeface="Times New Roman"/>
              </a:rPr>
              <a:t>p</a:t>
            </a:r>
            <a:r>
              <a:rPr dirty="0" sz="1050" spc="5">
                <a:latin typeface="Times New Roman"/>
                <a:cs typeface="Times New Roman"/>
              </a:rPr>
              <a:t>m</a:t>
            </a:r>
            <a:r>
              <a:rPr dirty="0" sz="1050" spc="5">
                <a:latin typeface="Times New Roman"/>
                <a:cs typeface="Times New Roman"/>
              </a:rPr>
              <a:t>in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04497" y="4090276"/>
            <a:ext cx="110489" cy="220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15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20347" y="4077576"/>
            <a:ext cx="850265" cy="368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dirty="0" sz="2000" spc="65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dirty="0" baseline="-19230" sz="195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dirty="0" sz="2000">
                <a:solidFill>
                  <a:srgbClr val="0070C0"/>
                </a:solidFill>
                <a:latin typeface="Times New Roman"/>
                <a:cs typeface="Times New Roman"/>
              </a:rPr>
              <a:t>(x,z)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801511" y="3875468"/>
            <a:ext cx="100330" cy="250825"/>
          </a:xfrm>
          <a:custGeom>
            <a:avLst/>
            <a:gdLst/>
            <a:ahLst/>
            <a:cxnLst/>
            <a:rect l="l" t="t" r="r" b="b"/>
            <a:pathLst>
              <a:path w="100329" h="250825">
                <a:moveTo>
                  <a:pt x="100013" y="250825"/>
                </a:moveTo>
                <a:lnTo>
                  <a:pt x="0" y="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760846" y="3859186"/>
            <a:ext cx="160655" cy="139700"/>
          </a:xfrm>
          <a:custGeom>
            <a:avLst/>
            <a:gdLst/>
            <a:ahLst/>
            <a:cxnLst/>
            <a:rect l="l" t="t" r="r" b="b"/>
            <a:pathLst>
              <a:path w="160654" h="139700">
                <a:moveTo>
                  <a:pt x="0" y="139700"/>
                </a:moveTo>
                <a:lnTo>
                  <a:pt x="30162" y="0"/>
                </a:lnTo>
                <a:lnTo>
                  <a:pt x="160338" y="6985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05299" y="4224680"/>
            <a:ext cx="100330" cy="250825"/>
          </a:xfrm>
          <a:custGeom>
            <a:avLst/>
            <a:gdLst/>
            <a:ahLst/>
            <a:cxnLst/>
            <a:rect l="l" t="t" r="r" b="b"/>
            <a:pathLst>
              <a:path w="100329" h="250825">
                <a:moveTo>
                  <a:pt x="100013" y="250825"/>
                </a:moveTo>
                <a:lnTo>
                  <a:pt x="0" y="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64621" y="4208411"/>
            <a:ext cx="160655" cy="139700"/>
          </a:xfrm>
          <a:custGeom>
            <a:avLst/>
            <a:gdLst/>
            <a:ahLst/>
            <a:cxnLst/>
            <a:rect l="l" t="t" r="r" b="b"/>
            <a:pathLst>
              <a:path w="160654" h="139700">
                <a:moveTo>
                  <a:pt x="0" y="139700"/>
                </a:moveTo>
                <a:lnTo>
                  <a:pt x="30162" y="0"/>
                </a:lnTo>
                <a:lnTo>
                  <a:pt x="160338" y="69850"/>
                </a:lnTo>
              </a:path>
            </a:pathLst>
          </a:custGeom>
          <a:ln w="301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310962" y="4777041"/>
            <a:ext cx="887730" cy="558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remove this  power range  because of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z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109095" y="4654727"/>
            <a:ext cx="1298575" cy="76200"/>
          </a:xfrm>
          <a:custGeom>
            <a:avLst/>
            <a:gdLst/>
            <a:ahLst/>
            <a:cxnLst/>
            <a:rect l="l" t="t" r="r" b="b"/>
            <a:pathLst>
              <a:path w="129857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50800"/>
                </a:lnTo>
                <a:lnTo>
                  <a:pt x="1273048" y="50800"/>
                </a:lnTo>
                <a:lnTo>
                  <a:pt x="1298448" y="38100"/>
                </a:lnTo>
                <a:lnTo>
                  <a:pt x="1273048" y="25400"/>
                </a:lnTo>
                <a:lnTo>
                  <a:pt x="76200" y="25400"/>
                </a:lnTo>
                <a:lnTo>
                  <a:pt x="76200" y="0"/>
                </a:lnTo>
                <a:close/>
              </a:path>
              <a:path w="1298575" h="76200">
                <a:moveTo>
                  <a:pt x="1273048" y="50800"/>
                </a:moveTo>
                <a:lnTo>
                  <a:pt x="1222248" y="50800"/>
                </a:lnTo>
                <a:lnTo>
                  <a:pt x="1222248" y="76200"/>
                </a:lnTo>
                <a:lnTo>
                  <a:pt x="1273048" y="50800"/>
                </a:lnTo>
                <a:close/>
              </a:path>
              <a:path w="1298575" h="76200">
                <a:moveTo>
                  <a:pt x="1222248" y="0"/>
                </a:moveTo>
                <a:lnTo>
                  <a:pt x="1222248" y="25400"/>
                </a:lnTo>
                <a:lnTo>
                  <a:pt x="1273048" y="25400"/>
                </a:lnTo>
                <a:lnTo>
                  <a:pt x="1222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635808" y="4781181"/>
            <a:ext cx="887730" cy="5581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remove this  power range  because of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z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20492" y="4658867"/>
            <a:ext cx="1134110" cy="76200"/>
          </a:xfrm>
          <a:custGeom>
            <a:avLst/>
            <a:gdLst/>
            <a:ahLst/>
            <a:cxnLst/>
            <a:rect l="l" t="t" r="r" b="b"/>
            <a:pathLst>
              <a:path w="1134110" h="76200">
                <a:moveTo>
                  <a:pt x="76200" y="0"/>
                </a:moveTo>
                <a:lnTo>
                  <a:pt x="0" y="38099"/>
                </a:lnTo>
                <a:lnTo>
                  <a:pt x="76200" y="76199"/>
                </a:lnTo>
                <a:lnTo>
                  <a:pt x="76200" y="50799"/>
                </a:lnTo>
                <a:lnTo>
                  <a:pt x="1108460" y="50799"/>
                </a:lnTo>
                <a:lnTo>
                  <a:pt x="1133856" y="38099"/>
                </a:lnTo>
                <a:lnTo>
                  <a:pt x="1108460" y="25399"/>
                </a:lnTo>
                <a:lnTo>
                  <a:pt x="76200" y="25399"/>
                </a:lnTo>
                <a:lnTo>
                  <a:pt x="76200" y="0"/>
                </a:lnTo>
                <a:close/>
              </a:path>
              <a:path w="1134110" h="76200">
                <a:moveTo>
                  <a:pt x="1108460" y="50799"/>
                </a:moveTo>
                <a:lnTo>
                  <a:pt x="1057668" y="50799"/>
                </a:lnTo>
                <a:lnTo>
                  <a:pt x="1057668" y="76199"/>
                </a:lnTo>
                <a:lnTo>
                  <a:pt x="1108460" y="50799"/>
                </a:lnTo>
                <a:close/>
              </a:path>
              <a:path w="1134110" h="76200">
                <a:moveTo>
                  <a:pt x="1057668" y="0"/>
                </a:moveTo>
                <a:lnTo>
                  <a:pt x="1057668" y="25399"/>
                </a:lnTo>
                <a:lnTo>
                  <a:pt x="1108460" y="25399"/>
                </a:lnTo>
                <a:lnTo>
                  <a:pt x="1057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486283" y="5756037"/>
            <a:ext cx="61404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45">
                <a:latin typeface="Calibri"/>
                <a:cs typeface="Calibri"/>
              </a:rPr>
              <a:t>P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5">
                <a:latin typeface="Calibri"/>
                <a:cs typeface="Calibri"/>
              </a:rPr>
              <a:t>w</a:t>
            </a:r>
            <a:r>
              <a:rPr dirty="0" sz="1800">
                <a:latin typeface="Calibri"/>
                <a:cs typeface="Calibri"/>
              </a:rPr>
              <a:t>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472742" y="3262381"/>
            <a:ext cx="254000" cy="8197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800" spc="5">
                <a:latin typeface="Calibri"/>
                <a:cs typeface="Calibri"/>
              </a:rPr>
              <a:t>D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 spc="-25">
                <a:latin typeface="Calibri"/>
                <a:cs typeface="Calibri"/>
              </a:rPr>
              <a:t>st</a:t>
            </a:r>
            <a:r>
              <a:rPr dirty="0" sz="1800">
                <a:latin typeface="Calibri"/>
                <a:cs typeface="Calibri"/>
              </a:rPr>
              <a:t>ance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65450">
              <a:lnSpc>
                <a:spcPct val="100000"/>
              </a:lnSpc>
            </a:pPr>
            <a:r>
              <a:rPr dirty="0" spc="-5"/>
              <a:t>Extensions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152209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NN-</a:t>
            </a:r>
            <a:r>
              <a:rPr dirty="0" sz="2200" spc="-5" b="1">
                <a:latin typeface="Calibri"/>
                <a:cs typeface="Calibri"/>
              </a:rPr>
              <a:t>s</a:t>
            </a:r>
            <a:r>
              <a:rPr dirty="0" sz="2200" spc="5" b="1">
                <a:latin typeface="Calibri"/>
                <a:cs typeface="Calibri"/>
              </a:rPr>
              <a:t>e</a:t>
            </a:r>
            <a:r>
              <a:rPr dirty="0" sz="2200" b="1">
                <a:latin typeface="Calibri"/>
                <a:cs typeface="Calibri"/>
              </a:rPr>
              <a:t>a</a:t>
            </a:r>
            <a:r>
              <a:rPr dirty="0" sz="2200" spc="5" b="1">
                <a:latin typeface="Calibri"/>
                <a:cs typeface="Calibri"/>
              </a:rPr>
              <a:t>rc</a:t>
            </a:r>
            <a:r>
              <a:rPr dirty="0" sz="2200" b="1">
                <a:latin typeface="Calibri"/>
                <a:cs typeface="Calibri"/>
              </a:rPr>
              <a:t>h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475649"/>
            <a:ext cx="390969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Minimum </a:t>
            </a:r>
            <a:r>
              <a:rPr dirty="0" sz="2200" spc="-10" b="1">
                <a:latin typeface="Calibri"/>
                <a:cs typeface="Calibri"/>
              </a:rPr>
              <a:t>Spanning </a:t>
            </a:r>
            <a:r>
              <a:rPr dirty="0" sz="2200" b="1">
                <a:latin typeface="Calibri"/>
                <a:cs typeface="Calibri"/>
              </a:rPr>
              <a:t>Tree</a:t>
            </a:r>
            <a:r>
              <a:rPr dirty="0" sz="2200" spc="-4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(MST)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81200" y="1526913"/>
            <a:ext cx="5486400" cy="499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981200" y="3103554"/>
            <a:ext cx="5486400" cy="5540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21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13790">
              <a:lnSpc>
                <a:spcPct val="100000"/>
              </a:lnSpc>
            </a:pPr>
            <a:r>
              <a:rPr dirty="0" spc="-5"/>
              <a:t>Example: </a:t>
            </a:r>
            <a:r>
              <a:rPr dirty="0"/>
              <a:t>MST</a:t>
            </a:r>
            <a:r>
              <a:rPr dirty="0" spc="-60"/>
              <a:t> </a:t>
            </a:r>
            <a:r>
              <a:rPr dirty="0" spc="-5"/>
              <a:t>preservation</a:t>
            </a:r>
          </a:p>
        </p:txBody>
      </p:sp>
      <p:sp>
        <p:nvSpPr>
          <p:cNvPr id="5" name="object 5"/>
          <p:cNvSpPr/>
          <p:nvPr/>
        </p:nvSpPr>
        <p:spPr>
          <a:xfrm>
            <a:off x="2420442" y="838200"/>
            <a:ext cx="4437557" cy="5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22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95400">
              <a:lnSpc>
                <a:spcPct val="100000"/>
              </a:lnSpc>
            </a:pPr>
            <a:r>
              <a:rPr dirty="0" spc="-5"/>
              <a:t>Example: </a:t>
            </a:r>
            <a:r>
              <a:rPr dirty="0"/>
              <a:t>HC</a:t>
            </a:r>
            <a:r>
              <a:rPr dirty="0" spc="-55"/>
              <a:t> </a:t>
            </a:r>
            <a:r>
              <a:rPr dirty="0" spc="-5"/>
              <a:t>preservation</a:t>
            </a:r>
          </a:p>
        </p:txBody>
      </p:sp>
      <p:sp>
        <p:nvSpPr>
          <p:cNvPr id="3" name="object 3"/>
          <p:cNvSpPr/>
          <p:nvPr/>
        </p:nvSpPr>
        <p:spPr>
          <a:xfrm>
            <a:off x="6267450" y="4002087"/>
            <a:ext cx="344805" cy="711200"/>
          </a:xfrm>
          <a:custGeom>
            <a:avLst/>
            <a:gdLst/>
            <a:ahLst/>
            <a:cxnLst/>
            <a:rect l="l" t="t" r="r" b="b"/>
            <a:pathLst>
              <a:path w="344804" h="711200">
                <a:moveTo>
                  <a:pt x="0" y="711200"/>
                </a:moveTo>
                <a:lnTo>
                  <a:pt x="0" y="0"/>
                </a:lnTo>
                <a:lnTo>
                  <a:pt x="344488" y="0"/>
                </a:lnTo>
                <a:lnTo>
                  <a:pt x="344488" y="71120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956425" y="3778250"/>
            <a:ext cx="352425" cy="935355"/>
          </a:xfrm>
          <a:custGeom>
            <a:avLst/>
            <a:gdLst/>
            <a:ahLst/>
            <a:cxnLst/>
            <a:rect l="l" t="t" r="r" b="b"/>
            <a:pathLst>
              <a:path w="352425" h="935354">
                <a:moveTo>
                  <a:pt x="0" y="935038"/>
                </a:moveTo>
                <a:lnTo>
                  <a:pt x="0" y="0"/>
                </a:lnTo>
                <a:lnTo>
                  <a:pt x="352425" y="0"/>
                </a:lnTo>
                <a:lnTo>
                  <a:pt x="352425" y="935038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32637" y="2706687"/>
            <a:ext cx="511175" cy="2006600"/>
          </a:xfrm>
          <a:custGeom>
            <a:avLst/>
            <a:gdLst/>
            <a:ahLst/>
            <a:cxnLst/>
            <a:rect l="l" t="t" r="r" b="b"/>
            <a:pathLst>
              <a:path w="511175" h="2006600">
                <a:moveTo>
                  <a:pt x="0" y="1071560"/>
                </a:moveTo>
                <a:lnTo>
                  <a:pt x="0" y="0"/>
                </a:lnTo>
                <a:lnTo>
                  <a:pt x="511175" y="0"/>
                </a:lnTo>
                <a:lnTo>
                  <a:pt x="511175" y="2006601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35725" y="2514600"/>
            <a:ext cx="952500" cy="1487805"/>
          </a:xfrm>
          <a:custGeom>
            <a:avLst/>
            <a:gdLst/>
            <a:ahLst/>
            <a:cxnLst/>
            <a:rect l="l" t="t" r="r" b="b"/>
            <a:pathLst>
              <a:path w="952500" h="1487804">
                <a:moveTo>
                  <a:pt x="0" y="1487490"/>
                </a:moveTo>
                <a:lnTo>
                  <a:pt x="0" y="0"/>
                </a:lnTo>
                <a:lnTo>
                  <a:pt x="952500" y="0"/>
                </a:lnTo>
                <a:lnTo>
                  <a:pt x="952500" y="192088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75212" y="4105275"/>
            <a:ext cx="352425" cy="608330"/>
          </a:xfrm>
          <a:custGeom>
            <a:avLst/>
            <a:gdLst/>
            <a:ahLst/>
            <a:cxnLst/>
            <a:rect l="l" t="t" r="r" b="b"/>
            <a:pathLst>
              <a:path w="352425" h="608329">
                <a:moveTo>
                  <a:pt x="0" y="608013"/>
                </a:moveTo>
                <a:lnTo>
                  <a:pt x="0" y="0"/>
                </a:lnTo>
                <a:lnTo>
                  <a:pt x="352425" y="0"/>
                </a:lnTo>
                <a:lnTo>
                  <a:pt x="352425" y="608013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72125" y="3570287"/>
            <a:ext cx="344805" cy="1143000"/>
          </a:xfrm>
          <a:custGeom>
            <a:avLst/>
            <a:gdLst/>
            <a:ahLst/>
            <a:cxnLst/>
            <a:rect l="l" t="t" r="r" b="b"/>
            <a:pathLst>
              <a:path w="344804" h="1143000">
                <a:moveTo>
                  <a:pt x="0" y="1143000"/>
                </a:moveTo>
                <a:lnTo>
                  <a:pt x="0" y="0"/>
                </a:lnTo>
                <a:lnTo>
                  <a:pt x="344488" y="0"/>
                </a:lnTo>
                <a:lnTo>
                  <a:pt x="344488" y="114300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87825" y="4202112"/>
            <a:ext cx="344805" cy="511175"/>
          </a:xfrm>
          <a:custGeom>
            <a:avLst/>
            <a:gdLst/>
            <a:ahLst/>
            <a:cxnLst/>
            <a:rect l="l" t="t" r="r" b="b"/>
            <a:pathLst>
              <a:path w="344804" h="511175">
                <a:moveTo>
                  <a:pt x="0" y="511175"/>
                </a:moveTo>
                <a:lnTo>
                  <a:pt x="0" y="0"/>
                </a:lnTo>
                <a:lnTo>
                  <a:pt x="344488" y="0"/>
                </a:lnTo>
                <a:lnTo>
                  <a:pt x="344488" y="511175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59037" y="4402137"/>
            <a:ext cx="344805" cy="311150"/>
          </a:xfrm>
          <a:custGeom>
            <a:avLst/>
            <a:gdLst/>
            <a:ahLst/>
            <a:cxnLst/>
            <a:rect l="l" t="t" r="r" b="b"/>
            <a:pathLst>
              <a:path w="344805" h="311150">
                <a:moveTo>
                  <a:pt x="0" y="311150"/>
                </a:moveTo>
                <a:lnTo>
                  <a:pt x="0" y="0"/>
                </a:lnTo>
                <a:lnTo>
                  <a:pt x="344488" y="0"/>
                </a:lnTo>
                <a:lnTo>
                  <a:pt x="344488" y="31115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27312" y="4065587"/>
            <a:ext cx="527050" cy="647700"/>
          </a:xfrm>
          <a:custGeom>
            <a:avLst/>
            <a:gdLst/>
            <a:ahLst/>
            <a:cxnLst/>
            <a:rect l="l" t="t" r="r" b="b"/>
            <a:pathLst>
              <a:path w="527050" h="647700">
                <a:moveTo>
                  <a:pt x="527050" y="647700"/>
                </a:moveTo>
                <a:lnTo>
                  <a:pt x="527050" y="0"/>
                </a:lnTo>
                <a:lnTo>
                  <a:pt x="0" y="0"/>
                </a:lnTo>
                <a:lnTo>
                  <a:pt x="0" y="33655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98850" y="3730625"/>
            <a:ext cx="336550" cy="982980"/>
          </a:xfrm>
          <a:custGeom>
            <a:avLst/>
            <a:gdLst/>
            <a:ahLst/>
            <a:cxnLst/>
            <a:rect l="l" t="t" r="r" b="b"/>
            <a:pathLst>
              <a:path w="336550" h="982979">
                <a:moveTo>
                  <a:pt x="0" y="982663"/>
                </a:moveTo>
                <a:lnTo>
                  <a:pt x="0" y="0"/>
                </a:lnTo>
                <a:lnTo>
                  <a:pt x="336550" y="0"/>
                </a:lnTo>
                <a:lnTo>
                  <a:pt x="336550" y="758825"/>
                </a:lnTo>
                <a:lnTo>
                  <a:pt x="336550" y="982663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82900" y="3249612"/>
            <a:ext cx="784225" cy="815975"/>
          </a:xfrm>
          <a:custGeom>
            <a:avLst/>
            <a:gdLst/>
            <a:ahLst/>
            <a:cxnLst/>
            <a:rect l="l" t="t" r="r" b="b"/>
            <a:pathLst>
              <a:path w="784225" h="815975">
                <a:moveTo>
                  <a:pt x="784225" y="481013"/>
                </a:moveTo>
                <a:lnTo>
                  <a:pt x="784225" y="0"/>
                </a:lnTo>
                <a:lnTo>
                  <a:pt x="0" y="0"/>
                </a:lnTo>
                <a:lnTo>
                  <a:pt x="0" y="815975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75012" y="3114675"/>
            <a:ext cx="1089025" cy="1087755"/>
          </a:xfrm>
          <a:custGeom>
            <a:avLst/>
            <a:gdLst/>
            <a:ahLst/>
            <a:cxnLst/>
            <a:rect l="l" t="t" r="r" b="b"/>
            <a:pathLst>
              <a:path w="1089025" h="1087754">
                <a:moveTo>
                  <a:pt x="0" y="134938"/>
                </a:moveTo>
                <a:lnTo>
                  <a:pt x="0" y="0"/>
                </a:lnTo>
                <a:lnTo>
                  <a:pt x="1089020" y="0"/>
                </a:lnTo>
                <a:lnTo>
                  <a:pt x="1089020" y="108744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19525" y="2778125"/>
            <a:ext cx="1240155" cy="1327150"/>
          </a:xfrm>
          <a:custGeom>
            <a:avLst/>
            <a:gdLst/>
            <a:ahLst/>
            <a:cxnLst/>
            <a:rect l="l" t="t" r="r" b="b"/>
            <a:pathLst>
              <a:path w="1240154" h="1327150">
                <a:moveTo>
                  <a:pt x="0" y="336550"/>
                </a:moveTo>
                <a:lnTo>
                  <a:pt x="0" y="0"/>
                </a:lnTo>
                <a:lnTo>
                  <a:pt x="1239840" y="0"/>
                </a:lnTo>
                <a:lnTo>
                  <a:pt x="1239840" y="132715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35475" y="2154237"/>
            <a:ext cx="1304925" cy="1416050"/>
          </a:xfrm>
          <a:custGeom>
            <a:avLst/>
            <a:gdLst/>
            <a:ahLst/>
            <a:cxnLst/>
            <a:rect l="l" t="t" r="r" b="b"/>
            <a:pathLst>
              <a:path w="1304925" h="1416050">
                <a:moveTo>
                  <a:pt x="1304920" y="1416050"/>
                </a:moveTo>
                <a:lnTo>
                  <a:pt x="1304920" y="0"/>
                </a:lnTo>
                <a:lnTo>
                  <a:pt x="0" y="0"/>
                </a:lnTo>
                <a:lnTo>
                  <a:pt x="0" y="623887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83175" y="1011237"/>
            <a:ext cx="1833880" cy="1503680"/>
          </a:xfrm>
          <a:custGeom>
            <a:avLst/>
            <a:gdLst/>
            <a:ahLst/>
            <a:cxnLst/>
            <a:rect l="l" t="t" r="r" b="b"/>
            <a:pathLst>
              <a:path w="1833879" h="1503680">
                <a:moveTo>
                  <a:pt x="0" y="1143000"/>
                </a:moveTo>
                <a:lnTo>
                  <a:pt x="0" y="0"/>
                </a:lnTo>
                <a:lnTo>
                  <a:pt x="1833561" y="0"/>
                </a:lnTo>
                <a:lnTo>
                  <a:pt x="1833561" y="1503360"/>
                </a:lnTo>
              </a:path>
            </a:pathLst>
          </a:custGeom>
          <a:ln w="28575">
            <a:solidFill>
              <a:srgbClr val="BD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043112" y="842962"/>
            <a:ext cx="0" cy="3878579"/>
          </a:xfrm>
          <a:custGeom>
            <a:avLst/>
            <a:gdLst/>
            <a:ahLst/>
            <a:cxnLst/>
            <a:rect l="l" t="t" r="r" b="b"/>
            <a:pathLst>
              <a:path w="0" h="3878579">
                <a:moveTo>
                  <a:pt x="0" y="38782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43112" y="429736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70062" y="4257675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41275" y="0"/>
                </a:moveTo>
                <a:lnTo>
                  <a:pt x="7937" y="0"/>
                </a:lnTo>
                <a:lnTo>
                  <a:pt x="0" y="15875"/>
                </a:lnTo>
                <a:lnTo>
                  <a:pt x="0" y="63500"/>
                </a:lnTo>
                <a:lnTo>
                  <a:pt x="7937" y="79375"/>
                </a:lnTo>
                <a:lnTo>
                  <a:pt x="25400" y="88900"/>
                </a:lnTo>
                <a:lnTo>
                  <a:pt x="41275" y="88900"/>
                </a:lnTo>
                <a:lnTo>
                  <a:pt x="49934" y="79375"/>
                </a:lnTo>
                <a:lnTo>
                  <a:pt x="25400" y="79375"/>
                </a:lnTo>
                <a:lnTo>
                  <a:pt x="17462" y="71437"/>
                </a:lnTo>
                <a:lnTo>
                  <a:pt x="7937" y="39687"/>
                </a:lnTo>
                <a:lnTo>
                  <a:pt x="17462" y="15875"/>
                </a:lnTo>
                <a:lnTo>
                  <a:pt x="25400" y="7937"/>
                </a:lnTo>
                <a:lnTo>
                  <a:pt x="49212" y="7937"/>
                </a:lnTo>
                <a:lnTo>
                  <a:pt x="41275" y="0"/>
                </a:lnTo>
                <a:close/>
              </a:path>
              <a:path w="57150" h="88900">
                <a:moveTo>
                  <a:pt x="49212" y="7937"/>
                </a:moveTo>
                <a:lnTo>
                  <a:pt x="25400" y="7937"/>
                </a:lnTo>
                <a:lnTo>
                  <a:pt x="41275" y="15875"/>
                </a:lnTo>
                <a:lnTo>
                  <a:pt x="41275" y="71437"/>
                </a:lnTo>
                <a:lnTo>
                  <a:pt x="25400" y="79375"/>
                </a:lnTo>
                <a:lnTo>
                  <a:pt x="49934" y="79375"/>
                </a:lnTo>
                <a:lnTo>
                  <a:pt x="57150" y="71437"/>
                </a:lnTo>
                <a:lnTo>
                  <a:pt x="57150" y="23812"/>
                </a:lnTo>
                <a:lnTo>
                  <a:pt x="49212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843087" y="4337844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74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874837" y="4257675"/>
            <a:ext cx="55880" cy="88900"/>
          </a:xfrm>
          <a:custGeom>
            <a:avLst/>
            <a:gdLst/>
            <a:ahLst/>
            <a:cxnLst/>
            <a:rect l="l" t="t" r="r" b="b"/>
            <a:pathLst>
              <a:path w="55880" h="88900">
                <a:moveTo>
                  <a:pt x="39687" y="0"/>
                </a:moveTo>
                <a:lnTo>
                  <a:pt x="7937" y="0"/>
                </a:lnTo>
                <a:lnTo>
                  <a:pt x="0" y="15875"/>
                </a:lnTo>
                <a:lnTo>
                  <a:pt x="0" y="63500"/>
                </a:lnTo>
                <a:lnTo>
                  <a:pt x="7937" y="79375"/>
                </a:lnTo>
                <a:lnTo>
                  <a:pt x="31750" y="88900"/>
                </a:lnTo>
                <a:lnTo>
                  <a:pt x="47625" y="88900"/>
                </a:lnTo>
                <a:lnTo>
                  <a:pt x="51954" y="79375"/>
                </a:lnTo>
                <a:lnTo>
                  <a:pt x="31750" y="79375"/>
                </a:lnTo>
                <a:lnTo>
                  <a:pt x="15875" y="71437"/>
                </a:lnTo>
                <a:lnTo>
                  <a:pt x="7937" y="39687"/>
                </a:lnTo>
                <a:lnTo>
                  <a:pt x="15875" y="15875"/>
                </a:lnTo>
                <a:lnTo>
                  <a:pt x="31750" y="7937"/>
                </a:lnTo>
                <a:lnTo>
                  <a:pt x="47625" y="7937"/>
                </a:lnTo>
                <a:lnTo>
                  <a:pt x="39687" y="0"/>
                </a:lnTo>
                <a:close/>
              </a:path>
              <a:path w="55880" h="88900">
                <a:moveTo>
                  <a:pt x="47625" y="7937"/>
                </a:moveTo>
                <a:lnTo>
                  <a:pt x="31750" y="7937"/>
                </a:lnTo>
                <a:lnTo>
                  <a:pt x="47625" y="23812"/>
                </a:lnTo>
                <a:lnTo>
                  <a:pt x="47625" y="39687"/>
                </a:lnTo>
                <a:lnTo>
                  <a:pt x="39687" y="71437"/>
                </a:lnTo>
                <a:lnTo>
                  <a:pt x="31750" y="79375"/>
                </a:lnTo>
                <a:lnTo>
                  <a:pt x="51954" y="79375"/>
                </a:lnTo>
                <a:lnTo>
                  <a:pt x="55562" y="71437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946275" y="4257675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7937" y="63500"/>
                </a:moveTo>
                <a:lnTo>
                  <a:pt x="0" y="63500"/>
                </a:lnTo>
                <a:lnTo>
                  <a:pt x="7937" y="79375"/>
                </a:lnTo>
                <a:lnTo>
                  <a:pt x="23812" y="88900"/>
                </a:lnTo>
                <a:lnTo>
                  <a:pt x="49212" y="79375"/>
                </a:lnTo>
                <a:lnTo>
                  <a:pt x="15875" y="79375"/>
                </a:lnTo>
                <a:lnTo>
                  <a:pt x="7937" y="63500"/>
                </a:lnTo>
                <a:close/>
              </a:path>
              <a:path w="57150" h="88900">
                <a:moveTo>
                  <a:pt x="49212" y="39687"/>
                </a:moveTo>
                <a:lnTo>
                  <a:pt x="41275" y="39687"/>
                </a:lnTo>
                <a:lnTo>
                  <a:pt x="49212" y="55562"/>
                </a:lnTo>
                <a:lnTo>
                  <a:pt x="41275" y="71437"/>
                </a:lnTo>
                <a:lnTo>
                  <a:pt x="23812" y="79375"/>
                </a:lnTo>
                <a:lnTo>
                  <a:pt x="49212" y="79375"/>
                </a:lnTo>
                <a:lnTo>
                  <a:pt x="57150" y="55562"/>
                </a:lnTo>
                <a:lnTo>
                  <a:pt x="49212" y="39687"/>
                </a:lnTo>
                <a:close/>
              </a:path>
              <a:path w="57150" h="88900">
                <a:moveTo>
                  <a:pt x="57150" y="0"/>
                </a:moveTo>
                <a:lnTo>
                  <a:pt x="7937" y="0"/>
                </a:lnTo>
                <a:lnTo>
                  <a:pt x="0" y="47625"/>
                </a:lnTo>
                <a:lnTo>
                  <a:pt x="7937" y="47625"/>
                </a:lnTo>
                <a:lnTo>
                  <a:pt x="15875" y="39687"/>
                </a:lnTo>
                <a:lnTo>
                  <a:pt x="49212" y="39687"/>
                </a:lnTo>
                <a:lnTo>
                  <a:pt x="31750" y="31750"/>
                </a:lnTo>
                <a:lnTo>
                  <a:pt x="7937" y="31750"/>
                </a:lnTo>
                <a:lnTo>
                  <a:pt x="15875" y="7937"/>
                </a:lnTo>
                <a:lnTo>
                  <a:pt x="57150" y="7937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043112" y="38814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35150" y="3833812"/>
            <a:ext cx="63500" cy="97155"/>
          </a:xfrm>
          <a:custGeom>
            <a:avLst/>
            <a:gdLst/>
            <a:ahLst/>
            <a:cxnLst/>
            <a:rect l="l" t="t" r="r" b="b"/>
            <a:pathLst>
              <a:path w="63500" h="97154">
                <a:moveTo>
                  <a:pt x="47625" y="0"/>
                </a:moveTo>
                <a:lnTo>
                  <a:pt x="31750" y="0"/>
                </a:lnTo>
                <a:lnTo>
                  <a:pt x="15875" y="7937"/>
                </a:lnTo>
                <a:lnTo>
                  <a:pt x="7937" y="15875"/>
                </a:lnTo>
                <a:lnTo>
                  <a:pt x="0" y="47625"/>
                </a:lnTo>
                <a:lnTo>
                  <a:pt x="15875" y="79375"/>
                </a:lnTo>
                <a:lnTo>
                  <a:pt x="31750" y="96837"/>
                </a:lnTo>
                <a:lnTo>
                  <a:pt x="47625" y="88900"/>
                </a:lnTo>
                <a:lnTo>
                  <a:pt x="51954" y="79375"/>
                </a:lnTo>
                <a:lnTo>
                  <a:pt x="31750" y="79375"/>
                </a:lnTo>
                <a:lnTo>
                  <a:pt x="15875" y="71437"/>
                </a:lnTo>
                <a:lnTo>
                  <a:pt x="15875" y="47625"/>
                </a:lnTo>
                <a:lnTo>
                  <a:pt x="23812" y="15875"/>
                </a:lnTo>
                <a:lnTo>
                  <a:pt x="31750" y="7937"/>
                </a:lnTo>
                <a:lnTo>
                  <a:pt x="55562" y="7937"/>
                </a:lnTo>
                <a:lnTo>
                  <a:pt x="47625" y="0"/>
                </a:lnTo>
                <a:close/>
              </a:path>
              <a:path w="63500" h="97154">
                <a:moveTo>
                  <a:pt x="55562" y="7937"/>
                </a:moveTo>
                <a:lnTo>
                  <a:pt x="31750" y="7937"/>
                </a:lnTo>
                <a:lnTo>
                  <a:pt x="47625" y="15875"/>
                </a:lnTo>
                <a:lnTo>
                  <a:pt x="47625" y="71437"/>
                </a:lnTo>
                <a:lnTo>
                  <a:pt x="31750" y="79375"/>
                </a:lnTo>
                <a:lnTo>
                  <a:pt x="51954" y="79375"/>
                </a:lnTo>
                <a:lnTo>
                  <a:pt x="55562" y="71437"/>
                </a:lnTo>
                <a:lnTo>
                  <a:pt x="63500" y="47625"/>
                </a:lnTo>
                <a:lnTo>
                  <a:pt x="63500" y="23812"/>
                </a:lnTo>
                <a:lnTo>
                  <a:pt x="55562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914525" y="391795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954212" y="3833812"/>
            <a:ext cx="33655" cy="88900"/>
          </a:xfrm>
          <a:custGeom>
            <a:avLst/>
            <a:gdLst/>
            <a:ahLst/>
            <a:cxnLst/>
            <a:rect l="l" t="t" r="r" b="b"/>
            <a:pathLst>
              <a:path w="33655" h="88900">
                <a:moveTo>
                  <a:pt x="33337" y="15875"/>
                </a:moveTo>
                <a:lnTo>
                  <a:pt x="23812" y="15875"/>
                </a:lnTo>
                <a:lnTo>
                  <a:pt x="23812" y="88900"/>
                </a:lnTo>
                <a:lnTo>
                  <a:pt x="33337" y="88900"/>
                </a:lnTo>
                <a:lnTo>
                  <a:pt x="33337" y="15875"/>
                </a:lnTo>
                <a:close/>
              </a:path>
              <a:path w="33655" h="88900">
                <a:moveTo>
                  <a:pt x="33337" y="0"/>
                </a:moveTo>
                <a:lnTo>
                  <a:pt x="23812" y="0"/>
                </a:lnTo>
                <a:lnTo>
                  <a:pt x="0" y="23812"/>
                </a:lnTo>
                <a:lnTo>
                  <a:pt x="0" y="31750"/>
                </a:lnTo>
                <a:lnTo>
                  <a:pt x="7937" y="23812"/>
                </a:lnTo>
                <a:lnTo>
                  <a:pt x="23812" y="15875"/>
                </a:lnTo>
                <a:lnTo>
                  <a:pt x="33337" y="15875"/>
                </a:lnTo>
                <a:lnTo>
                  <a:pt x="33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043112" y="345757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70062" y="3409950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4">
                <a:moveTo>
                  <a:pt x="25400" y="0"/>
                </a:moveTo>
                <a:lnTo>
                  <a:pt x="7937" y="7937"/>
                </a:lnTo>
                <a:lnTo>
                  <a:pt x="0" y="23812"/>
                </a:lnTo>
                <a:lnTo>
                  <a:pt x="0" y="71437"/>
                </a:lnTo>
                <a:lnTo>
                  <a:pt x="7937" y="88900"/>
                </a:lnTo>
                <a:lnTo>
                  <a:pt x="25400" y="96837"/>
                </a:lnTo>
                <a:lnTo>
                  <a:pt x="41275" y="88900"/>
                </a:lnTo>
                <a:lnTo>
                  <a:pt x="25400" y="88900"/>
                </a:lnTo>
                <a:lnTo>
                  <a:pt x="17462" y="79375"/>
                </a:lnTo>
                <a:lnTo>
                  <a:pt x="7937" y="47625"/>
                </a:lnTo>
                <a:lnTo>
                  <a:pt x="17462" y="15875"/>
                </a:lnTo>
                <a:lnTo>
                  <a:pt x="25400" y="7937"/>
                </a:lnTo>
                <a:lnTo>
                  <a:pt x="41275" y="7937"/>
                </a:lnTo>
                <a:lnTo>
                  <a:pt x="25400" y="0"/>
                </a:lnTo>
                <a:close/>
              </a:path>
              <a:path w="57150" h="97154">
                <a:moveTo>
                  <a:pt x="41275" y="7937"/>
                </a:moveTo>
                <a:lnTo>
                  <a:pt x="25400" y="7937"/>
                </a:lnTo>
                <a:lnTo>
                  <a:pt x="41275" y="15875"/>
                </a:lnTo>
                <a:lnTo>
                  <a:pt x="41275" y="79375"/>
                </a:lnTo>
                <a:lnTo>
                  <a:pt x="25400" y="88900"/>
                </a:lnTo>
                <a:lnTo>
                  <a:pt x="41275" y="88900"/>
                </a:lnTo>
                <a:lnTo>
                  <a:pt x="57150" y="71437"/>
                </a:lnTo>
                <a:lnTo>
                  <a:pt x="57150" y="31750"/>
                </a:lnTo>
                <a:lnTo>
                  <a:pt x="49212" y="15875"/>
                </a:lnTo>
                <a:lnTo>
                  <a:pt x="4127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843087" y="3498055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74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82775" y="3409950"/>
            <a:ext cx="31750" cy="97155"/>
          </a:xfrm>
          <a:custGeom>
            <a:avLst/>
            <a:gdLst/>
            <a:ahLst/>
            <a:cxnLst/>
            <a:rect l="l" t="t" r="r" b="b"/>
            <a:pathLst>
              <a:path w="31750" h="97154">
                <a:moveTo>
                  <a:pt x="31750" y="23812"/>
                </a:moveTo>
                <a:lnTo>
                  <a:pt x="23812" y="23812"/>
                </a:lnTo>
                <a:lnTo>
                  <a:pt x="23812" y="96837"/>
                </a:lnTo>
                <a:lnTo>
                  <a:pt x="31750" y="96837"/>
                </a:lnTo>
                <a:lnTo>
                  <a:pt x="31750" y="23812"/>
                </a:lnTo>
                <a:close/>
              </a:path>
              <a:path w="31750" h="97154">
                <a:moveTo>
                  <a:pt x="31750" y="0"/>
                </a:moveTo>
                <a:lnTo>
                  <a:pt x="23812" y="0"/>
                </a:lnTo>
                <a:lnTo>
                  <a:pt x="15875" y="15875"/>
                </a:lnTo>
                <a:lnTo>
                  <a:pt x="0" y="23812"/>
                </a:lnTo>
                <a:lnTo>
                  <a:pt x="0" y="39687"/>
                </a:lnTo>
                <a:lnTo>
                  <a:pt x="7937" y="31750"/>
                </a:lnTo>
                <a:lnTo>
                  <a:pt x="23812" y="23812"/>
                </a:lnTo>
                <a:lnTo>
                  <a:pt x="31750" y="23812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946275" y="3417887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7937" y="63500"/>
                </a:moveTo>
                <a:lnTo>
                  <a:pt x="0" y="63500"/>
                </a:lnTo>
                <a:lnTo>
                  <a:pt x="7937" y="80962"/>
                </a:lnTo>
                <a:lnTo>
                  <a:pt x="23812" y="88900"/>
                </a:lnTo>
                <a:lnTo>
                  <a:pt x="49212" y="80962"/>
                </a:lnTo>
                <a:lnTo>
                  <a:pt x="23812" y="80962"/>
                </a:lnTo>
                <a:lnTo>
                  <a:pt x="15875" y="71437"/>
                </a:lnTo>
                <a:lnTo>
                  <a:pt x="7937" y="63500"/>
                </a:lnTo>
                <a:close/>
              </a:path>
              <a:path w="57150" h="88900">
                <a:moveTo>
                  <a:pt x="31750" y="23812"/>
                </a:moveTo>
                <a:lnTo>
                  <a:pt x="7937" y="31750"/>
                </a:lnTo>
                <a:lnTo>
                  <a:pt x="23812" y="31750"/>
                </a:lnTo>
                <a:lnTo>
                  <a:pt x="41275" y="39687"/>
                </a:lnTo>
                <a:lnTo>
                  <a:pt x="49212" y="55562"/>
                </a:lnTo>
                <a:lnTo>
                  <a:pt x="41275" y="71437"/>
                </a:lnTo>
                <a:lnTo>
                  <a:pt x="23812" y="80962"/>
                </a:lnTo>
                <a:lnTo>
                  <a:pt x="49212" y="80962"/>
                </a:lnTo>
                <a:lnTo>
                  <a:pt x="57150" y="55562"/>
                </a:lnTo>
                <a:lnTo>
                  <a:pt x="49212" y="31750"/>
                </a:lnTo>
                <a:lnTo>
                  <a:pt x="31750" y="23812"/>
                </a:lnTo>
                <a:close/>
              </a:path>
              <a:path w="57150" h="88900">
                <a:moveTo>
                  <a:pt x="57150" y="0"/>
                </a:moveTo>
                <a:lnTo>
                  <a:pt x="7937" y="0"/>
                </a:lnTo>
                <a:lnTo>
                  <a:pt x="0" y="39687"/>
                </a:lnTo>
                <a:lnTo>
                  <a:pt x="7937" y="47625"/>
                </a:lnTo>
                <a:lnTo>
                  <a:pt x="23812" y="31750"/>
                </a:lnTo>
                <a:lnTo>
                  <a:pt x="7937" y="31750"/>
                </a:lnTo>
                <a:lnTo>
                  <a:pt x="15875" y="7937"/>
                </a:lnTo>
                <a:lnTo>
                  <a:pt x="57150" y="7937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043112" y="303371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835150" y="2994025"/>
            <a:ext cx="63500" cy="88900"/>
          </a:xfrm>
          <a:custGeom>
            <a:avLst/>
            <a:gdLst/>
            <a:ahLst/>
            <a:cxnLst/>
            <a:rect l="l" t="t" r="r" b="b"/>
            <a:pathLst>
              <a:path w="63500" h="88900">
                <a:moveTo>
                  <a:pt x="47625" y="0"/>
                </a:moveTo>
                <a:lnTo>
                  <a:pt x="15875" y="0"/>
                </a:lnTo>
                <a:lnTo>
                  <a:pt x="7937" y="15875"/>
                </a:lnTo>
                <a:lnTo>
                  <a:pt x="0" y="39687"/>
                </a:lnTo>
                <a:lnTo>
                  <a:pt x="7937" y="63500"/>
                </a:lnTo>
                <a:lnTo>
                  <a:pt x="15875" y="80962"/>
                </a:lnTo>
                <a:lnTo>
                  <a:pt x="31750" y="88900"/>
                </a:lnTo>
                <a:lnTo>
                  <a:pt x="47625" y="80962"/>
                </a:lnTo>
                <a:lnTo>
                  <a:pt x="31750" y="80962"/>
                </a:lnTo>
                <a:lnTo>
                  <a:pt x="15875" y="71437"/>
                </a:lnTo>
                <a:lnTo>
                  <a:pt x="15875" y="39687"/>
                </a:lnTo>
                <a:lnTo>
                  <a:pt x="23812" y="15875"/>
                </a:lnTo>
                <a:lnTo>
                  <a:pt x="31750" y="7937"/>
                </a:lnTo>
                <a:lnTo>
                  <a:pt x="55562" y="7937"/>
                </a:lnTo>
                <a:lnTo>
                  <a:pt x="47625" y="0"/>
                </a:lnTo>
                <a:close/>
              </a:path>
              <a:path w="63500" h="88900">
                <a:moveTo>
                  <a:pt x="55562" y="7937"/>
                </a:moveTo>
                <a:lnTo>
                  <a:pt x="31750" y="7937"/>
                </a:lnTo>
                <a:lnTo>
                  <a:pt x="47625" y="15875"/>
                </a:lnTo>
                <a:lnTo>
                  <a:pt x="47625" y="71437"/>
                </a:lnTo>
                <a:lnTo>
                  <a:pt x="31750" y="80962"/>
                </a:lnTo>
                <a:lnTo>
                  <a:pt x="47625" y="80962"/>
                </a:lnTo>
                <a:lnTo>
                  <a:pt x="55562" y="71437"/>
                </a:lnTo>
                <a:lnTo>
                  <a:pt x="63500" y="39687"/>
                </a:lnTo>
                <a:lnTo>
                  <a:pt x="63500" y="23812"/>
                </a:lnTo>
                <a:lnTo>
                  <a:pt x="55562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914525" y="307419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746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938337" y="2994025"/>
            <a:ext cx="65405" cy="88900"/>
          </a:xfrm>
          <a:custGeom>
            <a:avLst/>
            <a:gdLst/>
            <a:ahLst/>
            <a:cxnLst/>
            <a:rect l="l" t="t" r="r" b="b"/>
            <a:pathLst>
              <a:path w="65405" h="88900">
                <a:moveTo>
                  <a:pt x="57150" y="7937"/>
                </a:moveTo>
                <a:lnTo>
                  <a:pt x="49212" y="7937"/>
                </a:lnTo>
                <a:lnTo>
                  <a:pt x="49212" y="31750"/>
                </a:lnTo>
                <a:lnTo>
                  <a:pt x="23812" y="55562"/>
                </a:lnTo>
                <a:lnTo>
                  <a:pt x="15875" y="71437"/>
                </a:lnTo>
                <a:lnTo>
                  <a:pt x="7937" y="80962"/>
                </a:lnTo>
                <a:lnTo>
                  <a:pt x="0" y="88900"/>
                </a:lnTo>
                <a:lnTo>
                  <a:pt x="65087" y="88900"/>
                </a:lnTo>
                <a:lnTo>
                  <a:pt x="65087" y="80962"/>
                </a:lnTo>
                <a:lnTo>
                  <a:pt x="15875" y="80962"/>
                </a:lnTo>
                <a:lnTo>
                  <a:pt x="23812" y="71437"/>
                </a:lnTo>
                <a:lnTo>
                  <a:pt x="39687" y="63500"/>
                </a:lnTo>
                <a:lnTo>
                  <a:pt x="57150" y="39687"/>
                </a:lnTo>
                <a:lnTo>
                  <a:pt x="65087" y="31750"/>
                </a:lnTo>
                <a:lnTo>
                  <a:pt x="65087" y="23812"/>
                </a:lnTo>
                <a:lnTo>
                  <a:pt x="57150" y="7937"/>
                </a:lnTo>
                <a:close/>
              </a:path>
              <a:path w="65405" h="88900">
                <a:moveTo>
                  <a:pt x="31750" y="0"/>
                </a:moveTo>
                <a:lnTo>
                  <a:pt x="15875" y="0"/>
                </a:lnTo>
                <a:lnTo>
                  <a:pt x="7937" y="23812"/>
                </a:lnTo>
                <a:lnTo>
                  <a:pt x="15875" y="23812"/>
                </a:lnTo>
                <a:lnTo>
                  <a:pt x="23812" y="7937"/>
                </a:lnTo>
                <a:lnTo>
                  <a:pt x="57150" y="7937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043112" y="261778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70062" y="2570162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5">
                <a:moveTo>
                  <a:pt x="41275" y="0"/>
                </a:moveTo>
                <a:lnTo>
                  <a:pt x="25400" y="0"/>
                </a:lnTo>
                <a:lnTo>
                  <a:pt x="7937" y="7937"/>
                </a:lnTo>
                <a:lnTo>
                  <a:pt x="0" y="23812"/>
                </a:lnTo>
                <a:lnTo>
                  <a:pt x="0" y="71437"/>
                </a:lnTo>
                <a:lnTo>
                  <a:pt x="7937" y="80962"/>
                </a:lnTo>
                <a:lnTo>
                  <a:pt x="25400" y="96837"/>
                </a:lnTo>
                <a:lnTo>
                  <a:pt x="41275" y="88900"/>
                </a:lnTo>
                <a:lnTo>
                  <a:pt x="48490" y="80962"/>
                </a:lnTo>
                <a:lnTo>
                  <a:pt x="17462" y="80962"/>
                </a:lnTo>
                <a:lnTo>
                  <a:pt x="7937" y="47625"/>
                </a:lnTo>
                <a:lnTo>
                  <a:pt x="17462" y="15875"/>
                </a:lnTo>
                <a:lnTo>
                  <a:pt x="25400" y="7937"/>
                </a:lnTo>
                <a:lnTo>
                  <a:pt x="49212" y="7937"/>
                </a:lnTo>
                <a:lnTo>
                  <a:pt x="41275" y="0"/>
                </a:lnTo>
                <a:close/>
              </a:path>
              <a:path w="57150" h="97155">
                <a:moveTo>
                  <a:pt x="49212" y="7937"/>
                </a:moveTo>
                <a:lnTo>
                  <a:pt x="25400" y="7937"/>
                </a:lnTo>
                <a:lnTo>
                  <a:pt x="41275" y="15875"/>
                </a:lnTo>
                <a:lnTo>
                  <a:pt x="41275" y="80962"/>
                </a:lnTo>
                <a:lnTo>
                  <a:pt x="48490" y="80962"/>
                </a:lnTo>
                <a:lnTo>
                  <a:pt x="57150" y="71437"/>
                </a:lnTo>
                <a:lnTo>
                  <a:pt x="57150" y="23812"/>
                </a:lnTo>
                <a:lnTo>
                  <a:pt x="49212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843087" y="265509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79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874837" y="2570162"/>
            <a:ext cx="55880" cy="88900"/>
          </a:xfrm>
          <a:custGeom>
            <a:avLst/>
            <a:gdLst/>
            <a:ahLst/>
            <a:cxnLst/>
            <a:rect l="l" t="t" r="r" b="b"/>
            <a:pathLst>
              <a:path w="55880" h="88900">
                <a:moveTo>
                  <a:pt x="47625" y="7937"/>
                </a:moveTo>
                <a:lnTo>
                  <a:pt x="31750" y="7937"/>
                </a:lnTo>
                <a:lnTo>
                  <a:pt x="47625" y="23812"/>
                </a:lnTo>
                <a:lnTo>
                  <a:pt x="39687" y="39687"/>
                </a:lnTo>
                <a:lnTo>
                  <a:pt x="7937" y="71437"/>
                </a:lnTo>
                <a:lnTo>
                  <a:pt x="0" y="80962"/>
                </a:lnTo>
                <a:lnTo>
                  <a:pt x="0" y="88900"/>
                </a:lnTo>
                <a:lnTo>
                  <a:pt x="55562" y="88900"/>
                </a:lnTo>
                <a:lnTo>
                  <a:pt x="55562" y="80962"/>
                </a:lnTo>
                <a:lnTo>
                  <a:pt x="15875" y="80962"/>
                </a:lnTo>
                <a:lnTo>
                  <a:pt x="15875" y="71437"/>
                </a:lnTo>
                <a:lnTo>
                  <a:pt x="31750" y="63500"/>
                </a:lnTo>
                <a:lnTo>
                  <a:pt x="55562" y="39687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  <a:path w="55880" h="88900">
                <a:moveTo>
                  <a:pt x="31750" y="0"/>
                </a:moveTo>
                <a:lnTo>
                  <a:pt x="7937" y="7937"/>
                </a:lnTo>
                <a:lnTo>
                  <a:pt x="0" y="23812"/>
                </a:lnTo>
                <a:lnTo>
                  <a:pt x="7937" y="23812"/>
                </a:lnTo>
                <a:lnTo>
                  <a:pt x="15875" y="15875"/>
                </a:lnTo>
                <a:lnTo>
                  <a:pt x="31750" y="7937"/>
                </a:lnTo>
                <a:lnTo>
                  <a:pt x="47625" y="7937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946275" y="2570162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5">
                <a:moveTo>
                  <a:pt x="7937" y="63500"/>
                </a:moveTo>
                <a:lnTo>
                  <a:pt x="0" y="63500"/>
                </a:lnTo>
                <a:lnTo>
                  <a:pt x="7937" y="88900"/>
                </a:lnTo>
                <a:lnTo>
                  <a:pt x="23812" y="96837"/>
                </a:lnTo>
                <a:lnTo>
                  <a:pt x="49212" y="80962"/>
                </a:lnTo>
                <a:lnTo>
                  <a:pt x="15875" y="80962"/>
                </a:lnTo>
                <a:lnTo>
                  <a:pt x="7937" y="63500"/>
                </a:lnTo>
                <a:close/>
              </a:path>
              <a:path w="57150" h="97155">
                <a:moveTo>
                  <a:pt x="31750" y="31750"/>
                </a:moveTo>
                <a:lnTo>
                  <a:pt x="7937" y="39687"/>
                </a:lnTo>
                <a:lnTo>
                  <a:pt x="23812" y="39687"/>
                </a:lnTo>
                <a:lnTo>
                  <a:pt x="41275" y="47625"/>
                </a:lnTo>
                <a:lnTo>
                  <a:pt x="49212" y="63500"/>
                </a:lnTo>
                <a:lnTo>
                  <a:pt x="41275" y="80962"/>
                </a:lnTo>
                <a:lnTo>
                  <a:pt x="49212" y="80962"/>
                </a:lnTo>
                <a:lnTo>
                  <a:pt x="57150" y="63500"/>
                </a:lnTo>
                <a:lnTo>
                  <a:pt x="49212" y="39687"/>
                </a:lnTo>
                <a:lnTo>
                  <a:pt x="31750" y="31750"/>
                </a:lnTo>
                <a:close/>
              </a:path>
              <a:path w="57150" h="97155">
                <a:moveTo>
                  <a:pt x="57150" y="0"/>
                </a:moveTo>
                <a:lnTo>
                  <a:pt x="7937" y="0"/>
                </a:lnTo>
                <a:lnTo>
                  <a:pt x="0" y="47625"/>
                </a:lnTo>
                <a:lnTo>
                  <a:pt x="7937" y="47625"/>
                </a:lnTo>
                <a:lnTo>
                  <a:pt x="15875" y="39687"/>
                </a:lnTo>
                <a:lnTo>
                  <a:pt x="7937" y="39687"/>
                </a:lnTo>
                <a:lnTo>
                  <a:pt x="15875" y="15875"/>
                </a:lnTo>
                <a:lnTo>
                  <a:pt x="57150" y="15875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43112" y="219392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35150" y="2146300"/>
            <a:ext cx="63500" cy="97155"/>
          </a:xfrm>
          <a:custGeom>
            <a:avLst/>
            <a:gdLst/>
            <a:ahLst/>
            <a:cxnLst/>
            <a:rect l="l" t="t" r="r" b="b"/>
            <a:pathLst>
              <a:path w="63500" h="97155">
                <a:moveTo>
                  <a:pt x="31750" y="0"/>
                </a:moveTo>
                <a:lnTo>
                  <a:pt x="15875" y="7937"/>
                </a:lnTo>
                <a:lnTo>
                  <a:pt x="7937" y="23812"/>
                </a:lnTo>
                <a:lnTo>
                  <a:pt x="0" y="47625"/>
                </a:lnTo>
                <a:lnTo>
                  <a:pt x="7937" y="71437"/>
                </a:lnTo>
                <a:lnTo>
                  <a:pt x="15875" y="88900"/>
                </a:lnTo>
                <a:lnTo>
                  <a:pt x="31750" y="96837"/>
                </a:lnTo>
                <a:lnTo>
                  <a:pt x="47625" y="88900"/>
                </a:lnTo>
                <a:lnTo>
                  <a:pt x="31750" y="88900"/>
                </a:lnTo>
                <a:lnTo>
                  <a:pt x="15875" y="80962"/>
                </a:lnTo>
                <a:lnTo>
                  <a:pt x="15875" y="47625"/>
                </a:lnTo>
                <a:lnTo>
                  <a:pt x="23812" y="15875"/>
                </a:lnTo>
                <a:lnTo>
                  <a:pt x="31750" y="7937"/>
                </a:lnTo>
                <a:lnTo>
                  <a:pt x="47625" y="7937"/>
                </a:lnTo>
                <a:lnTo>
                  <a:pt x="31750" y="0"/>
                </a:lnTo>
                <a:close/>
              </a:path>
              <a:path w="63500" h="97155">
                <a:moveTo>
                  <a:pt x="47625" y="7937"/>
                </a:moveTo>
                <a:lnTo>
                  <a:pt x="31750" y="7937"/>
                </a:lnTo>
                <a:lnTo>
                  <a:pt x="47625" y="15875"/>
                </a:lnTo>
                <a:lnTo>
                  <a:pt x="47625" y="80962"/>
                </a:lnTo>
                <a:lnTo>
                  <a:pt x="31750" y="88900"/>
                </a:lnTo>
                <a:lnTo>
                  <a:pt x="47625" y="88900"/>
                </a:lnTo>
                <a:lnTo>
                  <a:pt x="55562" y="71437"/>
                </a:lnTo>
                <a:lnTo>
                  <a:pt x="63500" y="47625"/>
                </a:lnTo>
                <a:lnTo>
                  <a:pt x="63500" y="23812"/>
                </a:lnTo>
                <a:lnTo>
                  <a:pt x="4762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914525" y="223520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946275" y="2146300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5">
                <a:moveTo>
                  <a:pt x="7937" y="71437"/>
                </a:moveTo>
                <a:lnTo>
                  <a:pt x="0" y="71437"/>
                </a:lnTo>
                <a:lnTo>
                  <a:pt x="7937" y="88900"/>
                </a:lnTo>
                <a:lnTo>
                  <a:pt x="23812" y="96837"/>
                </a:lnTo>
                <a:lnTo>
                  <a:pt x="49212" y="88900"/>
                </a:lnTo>
                <a:lnTo>
                  <a:pt x="23812" y="88900"/>
                </a:lnTo>
                <a:lnTo>
                  <a:pt x="15875" y="80962"/>
                </a:lnTo>
                <a:lnTo>
                  <a:pt x="7937" y="71437"/>
                </a:lnTo>
                <a:close/>
              </a:path>
              <a:path w="57150" h="97155">
                <a:moveTo>
                  <a:pt x="41275" y="7937"/>
                </a:moveTo>
                <a:lnTo>
                  <a:pt x="23812" y="7937"/>
                </a:lnTo>
                <a:lnTo>
                  <a:pt x="41275" y="15875"/>
                </a:lnTo>
                <a:lnTo>
                  <a:pt x="41275" y="23812"/>
                </a:lnTo>
                <a:lnTo>
                  <a:pt x="31750" y="39687"/>
                </a:lnTo>
                <a:lnTo>
                  <a:pt x="23812" y="39687"/>
                </a:lnTo>
                <a:lnTo>
                  <a:pt x="15875" y="47625"/>
                </a:lnTo>
                <a:lnTo>
                  <a:pt x="23812" y="47625"/>
                </a:lnTo>
                <a:lnTo>
                  <a:pt x="41275" y="55562"/>
                </a:lnTo>
                <a:lnTo>
                  <a:pt x="49212" y="63500"/>
                </a:lnTo>
                <a:lnTo>
                  <a:pt x="41275" y="80962"/>
                </a:lnTo>
                <a:lnTo>
                  <a:pt x="23812" y="88900"/>
                </a:lnTo>
                <a:lnTo>
                  <a:pt x="49212" y="88900"/>
                </a:lnTo>
                <a:lnTo>
                  <a:pt x="57150" y="63500"/>
                </a:lnTo>
                <a:lnTo>
                  <a:pt x="57150" y="55562"/>
                </a:lnTo>
                <a:lnTo>
                  <a:pt x="41275" y="47625"/>
                </a:lnTo>
                <a:lnTo>
                  <a:pt x="49212" y="39687"/>
                </a:lnTo>
                <a:lnTo>
                  <a:pt x="57150" y="23812"/>
                </a:lnTo>
                <a:lnTo>
                  <a:pt x="41275" y="7937"/>
                </a:lnTo>
                <a:close/>
              </a:path>
              <a:path w="57150" h="97155">
                <a:moveTo>
                  <a:pt x="23812" y="0"/>
                </a:moveTo>
                <a:lnTo>
                  <a:pt x="7937" y="7937"/>
                </a:lnTo>
                <a:lnTo>
                  <a:pt x="0" y="23812"/>
                </a:lnTo>
                <a:lnTo>
                  <a:pt x="7937" y="23812"/>
                </a:lnTo>
                <a:lnTo>
                  <a:pt x="23812" y="7937"/>
                </a:lnTo>
                <a:lnTo>
                  <a:pt x="41275" y="7937"/>
                </a:lnTo>
                <a:lnTo>
                  <a:pt x="23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043112" y="1770062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770062" y="1730375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41275" y="0"/>
                </a:moveTo>
                <a:lnTo>
                  <a:pt x="7937" y="0"/>
                </a:lnTo>
                <a:lnTo>
                  <a:pt x="0" y="15875"/>
                </a:lnTo>
                <a:lnTo>
                  <a:pt x="0" y="39687"/>
                </a:lnTo>
                <a:lnTo>
                  <a:pt x="7937" y="80962"/>
                </a:lnTo>
                <a:lnTo>
                  <a:pt x="25400" y="88900"/>
                </a:lnTo>
                <a:lnTo>
                  <a:pt x="41275" y="80962"/>
                </a:lnTo>
                <a:lnTo>
                  <a:pt x="25400" y="80962"/>
                </a:lnTo>
                <a:lnTo>
                  <a:pt x="17462" y="73025"/>
                </a:lnTo>
                <a:lnTo>
                  <a:pt x="7937" y="39687"/>
                </a:lnTo>
                <a:lnTo>
                  <a:pt x="17462" y="15875"/>
                </a:lnTo>
                <a:lnTo>
                  <a:pt x="25400" y="7937"/>
                </a:lnTo>
                <a:lnTo>
                  <a:pt x="49212" y="7937"/>
                </a:lnTo>
                <a:lnTo>
                  <a:pt x="41275" y="0"/>
                </a:lnTo>
                <a:close/>
              </a:path>
              <a:path w="57150" h="88900">
                <a:moveTo>
                  <a:pt x="49212" y="7937"/>
                </a:moveTo>
                <a:lnTo>
                  <a:pt x="25400" y="7937"/>
                </a:lnTo>
                <a:lnTo>
                  <a:pt x="41275" y="15875"/>
                </a:lnTo>
                <a:lnTo>
                  <a:pt x="41275" y="73025"/>
                </a:lnTo>
                <a:lnTo>
                  <a:pt x="25400" y="80962"/>
                </a:lnTo>
                <a:lnTo>
                  <a:pt x="41275" y="80962"/>
                </a:lnTo>
                <a:lnTo>
                  <a:pt x="57150" y="73025"/>
                </a:lnTo>
                <a:lnTo>
                  <a:pt x="57150" y="23812"/>
                </a:lnTo>
                <a:lnTo>
                  <a:pt x="49212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843087" y="1811337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874837" y="1730375"/>
            <a:ext cx="55880" cy="88900"/>
          </a:xfrm>
          <a:custGeom>
            <a:avLst/>
            <a:gdLst/>
            <a:ahLst/>
            <a:cxnLst/>
            <a:rect l="l" t="t" r="r" b="b"/>
            <a:pathLst>
              <a:path w="55880" h="88900">
                <a:moveTo>
                  <a:pt x="7937" y="63500"/>
                </a:moveTo>
                <a:lnTo>
                  <a:pt x="0" y="63500"/>
                </a:lnTo>
                <a:lnTo>
                  <a:pt x="7937" y="80962"/>
                </a:lnTo>
                <a:lnTo>
                  <a:pt x="23812" y="88900"/>
                </a:lnTo>
                <a:lnTo>
                  <a:pt x="47625" y="80962"/>
                </a:lnTo>
                <a:lnTo>
                  <a:pt x="15875" y="80962"/>
                </a:lnTo>
                <a:lnTo>
                  <a:pt x="7937" y="63500"/>
                </a:lnTo>
                <a:close/>
              </a:path>
              <a:path w="55880" h="88900">
                <a:moveTo>
                  <a:pt x="39687" y="39687"/>
                </a:moveTo>
                <a:lnTo>
                  <a:pt x="31750" y="39687"/>
                </a:lnTo>
                <a:lnTo>
                  <a:pt x="39687" y="47625"/>
                </a:lnTo>
                <a:lnTo>
                  <a:pt x="47625" y="63500"/>
                </a:lnTo>
                <a:lnTo>
                  <a:pt x="39687" y="73025"/>
                </a:lnTo>
                <a:lnTo>
                  <a:pt x="23812" y="80962"/>
                </a:lnTo>
                <a:lnTo>
                  <a:pt x="47625" y="80962"/>
                </a:lnTo>
                <a:lnTo>
                  <a:pt x="55562" y="63500"/>
                </a:lnTo>
                <a:lnTo>
                  <a:pt x="55562" y="47625"/>
                </a:lnTo>
                <a:lnTo>
                  <a:pt x="39687" y="39687"/>
                </a:lnTo>
                <a:close/>
              </a:path>
              <a:path w="55880" h="88900">
                <a:moveTo>
                  <a:pt x="47625" y="7937"/>
                </a:moveTo>
                <a:lnTo>
                  <a:pt x="39687" y="7937"/>
                </a:lnTo>
                <a:lnTo>
                  <a:pt x="39687" y="31750"/>
                </a:lnTo>
                <a:lnTo>
                  <a:pt x="23812" y="31750"/>
                </a:lnTo>
                <a:lnTo>
                  <a:pt x="23812" y="47625"/>
                </a:lnTo>
                <a:lnTo>
                  <a:pt x="31750" y="39687"/>
                </a:lnTo>
                <a:lnTo>
                  <a:pt x="39687" y="39687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  <a:path w="55880" h="88900">
                <a:moveTo>
                  <a:pt x="39687" y="0"/>
                </a:moveTo>
                <a:lnTo>
                  <a:pt x="7937" y="0"/>
                </a:lnTo>
                <a:lnTo>
                  <a:pt x="0" y="23812"/>
                </a:lnTo>
                <a:lnTo>
                  <a:pt x="7937" y="23812"/>
                </a:lnTo>
                <a:lnTo>
                  <a:pt x="15875" y="7937"/>
                </a:lnTo>
                <a:lnTo>
                  <a:pt x="47625" y="7937"/>
                </a:lnTo>
                <a:lnTo>
                  <a:pt x="396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946275" y="1730375"/>
            <a:ext cx="57150" cy="88900"/>
          </a:xfrm>
          <a:custGeom>
            <a:avLst/>
            <a:gdLst/>
            <a:ahLst/>
            <a:cxnLst/>
            <a:rect l="l" t="t" r="r" b="b"/>
            <a:pathLst>
              <a:path w="57150" h="88900">
                <a:moveTo>
                  <a:pt x="7937" y="63500"/>
                </a:moveTo>
                <a:lnTo>
                  <a:pt x="0" y="63500"/>
                </a:lnTo>
                <a:lnTo>
                  <a:pt x="7937" y="80962"/>
                </a:lnTo>
                <a:lnTo>
                  <a:pt x="23812" y="88900"/>
                </a:lnTo>
                <a:lnTo>
                  <a:pt x="49212" y="80962"/>
                </a:lnTo>
                <a:lnTo>
                  <a:pt x="15875" y="80962"/>
                </a:lnTo>
                <a:lnTo>
                  <a:pt x="7937" y="63500"/>
                </a:lnTo>
                <a:close/>
              </a:path>
              <a:path w="57150" h="88900">
                <a:moveTo>
                  <a:pt x="49212" y="39687"/>
                </a:moveTo>
                <a:lnTo>
                  <a:pt x="41275" y="39687"/>
                </a:lnTo>
                <a:lnTo>
                  <a:pt x="49212" y="55562"/>
                </a:lnTo>
                <a:lnTo>
                  <a:pt x="41275" y="73025"/>
                </a:lnTo>
                <a:lnTo>
                  <a:pt x="23812" y="80962"/>
                </a:lnTo>
                <a:lnTo>
                  <a:pt x="49212" y="80962"/>
                </a:lnTo>
                <a:lnTo>
                  <a:pt x="57150" y="55562"/>
                </a:lnTo>
                <a:lnTo>
                  <a:pt x="49212" y="39687"/>
                </a:lnTo>
                <a:close/>
              </a:path>
              <a:path w="57150" h="88900">
                <a:moveTo>
                  <a:pt x="57150" y="0"/>
                </a:moveTo>
                <a:lnTo>
                  <a:pt x="7937" y="0"/>
                </a:lnTo>
                <a:lnTo>
                  <a:pt x="0" y="47625"/>
                </a:lnTo>
                <a:lnTo>
                  <a:pt x="7937" y="47625"/>
                </a:lnTo>
                <a:lnTo>
                  <a:pt x="15875" y="39687"/>
                </a:lnTo>
                <a:lnTo>
                  <a:pt x="49212" y="39687"/>
                </a:lnTo>
                <a:lnTo>
                  <a:pt x="40481" y="31750"/>
                </a:lnTo>
                <a:lnTo>
                  <a:pt x="7937" y="31750"/>
                </a:lnTo>
                <a:lnTo>
                  <a:pt x="15875" y="7937"/>
                </a:lnTo>
                <a:lnTo>
                  <a:pt x="57150" y="7937"/>
                </a:lnTo>
                <a:lnTo>
                  <a:pt x="57150" y="0"/>
                </a:lnTo>
                <a:close/>
              </a:path>
              <a:path w="57150" h="88900">
                <a:moveTo>
                  <a:pt x="31750" y="23812"/>
                </a:moveTo>
                <a:lnTo>
                  <a:pt x="7937" y="31750"/>
                </a:lnTo>
                <a:lnTo>
                  <a:pt x="40481" y="31750"/>
                </a:lnTo>
                <a:lnTo>
                  <a:pt x="31750" y="23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043112" y="1354137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835150" y="1306512"/>
            <a:ext cx="63500" cy="97155"/>
          </a:xfrm>
          <a:custGeom>
            <a:avLst/>
            <a:gdLst/>
            <a:ahLst/>
            <a:cxnLst/>
            <a:rect l="l" t="t" r="r" b="b"/>
            <a:pathLst>
              <a:path w="63500" h="97155">
                <a:moveTo>
                  <a:pt x="55562" y="7937"/>
                </a:moveTo>
                <a:lnTo>
                  <a:pt x="31750" y="7937"/>
                </a:lnTo>
                <a:lnTo>
                  <a:pt x="47625" y="15875"/>
                </a:lnTo>
                <a:lnTo>
                  <a:pt x="47625" y="80962"/>
                </a:lnTo>
                <a:lnTo>
                  <a:pt x="15875" y="80962"/>
                </a:lnTo>
                <a:lnTo>
                  <a:pt x="31750" y="96837"/>
                </a:lnTo>
                <a:lnTo>
                  <a:pt x="47625" y="88900"/>
                </a:lnTo>
                <a:lnTo>
                  <a:pt x="55562" y="73025"/>
                </a:lnTo>
                <a:lnTo>
                  <a:pt x="63500" y="47625"/>
                </a:lnTo>
                <a:lnTo>
                  <a:pt x="63500" y="23812"/>
                </a:lnTo>
                <a:lnTo>
                  <a:pt x="55562" y="7937"/>
                </a:lnTo>
                <a:close/>
              </a:path>
              <a:path w="63500" h="97155">
                <a:moveTo>
                  <a:pt x="47625" y="0"/>
                </a:moveTo>
                <a:lnTo>
                  <a:pt x="31750" y="0"/>
                </a:lnTo>
                <a:lnTo>
                  <a:pt x="15875" y="7937"/>
                </a:lnTo>
                <a:lnTo>
                  <a:pt x="7937" y="23812"/>
                </a:lnTo>
                <a:lnTo>
                  <a:pt x="0" y="47625"/>
                </a:lnTo>
                <a:lnTo>
                  <a:pt x="7937" y="73025"/>
                </a:lnTo>
                <a:lnTo>
                  <a:pt x="15875" y="80962"/>
                </a:lnTo>
                <a:lnTo>
                  <a:pt x="15875" y="47625"/>
                </a:lnTo>
                <a:lnTo>
                  <a:pt x="23812" y="15875"/>
                </a:lnTo>
                <a:lnTo>
                  <a:pt x="31750" y="7937"/>
                </a:lnTo>
                <a:lnTo>
                  <a:pt x="55562" y="7937"/>
                </a:lnTo>
                <a:lnTo>
                  <a:pt x="47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914525" y="1391443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79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938337" y="1306512"/>
            <a:ext cx="65405" cy="88900"/>
          </a:xfrm>
          <a:custGeom>
            <a:avLst/>
            <a:gdLst/>
            <a:ahLst/>
            <a:cxnLst/>
            <a:rect l="l" t="t" r="r" b="b"/>
            <a:pathLst>
              <a:path w="65405" h="88900">
                <a:moveTo>
                  <a:pt x="49212" y="73025"/>
                </a:moveTo>
                <a:lnTo>
                  <a:pt x="39687" y="73025"/>
                </a:lnTo>
                <a:lnTo>
                  <a:pt x="39687" y="88900"/>
                </a:lnTo>
                <a:lnTo>
                  <a:pt x="49212" y="88900"/>
                </a:lnTo>
                <a:lnTo>
                  <a:pt x="49212" y="73025"/>
                </a:lnTo>
                <a:close/>
              </a:path>
              <a:path w="65405" h="88900">
                <a:moveTo>
                  <a:pt x="49212" y="0"/>
                </a:moveTo>
                <a:lnTo>
                  <a:pt x="39687" y="0"/>
                </a:lnTo>
                <a:lnTo>
                  <a:pt x="0" y="55562"/>
                </a:lnTo>
                <a:lnTo>
                  <a:pt x="0" y="73025"/>
                </a:lnTo>
                <a:lnTo>
                  <a:pt x="65087" y="73025"/>
                </a:lnTo>
                <a:lnTo>
                  <a:pt x="65087" y="55562"/>
                </a:lnTo>
                <a:lnTo>
                  <a:pt x="15875" y="55562"/>
                </a:lnTo>
                <a:lnTo>
                  <a:pt x="39687" y="15875"/>
                </a:lnTo>
                <a:lnTo>
                  <a:pt x="49212" y="15875"/>
                </a:lnTo>
                <a:lnTo>
                  <a:pt x="49212" y="0"/>
                </a:lnTo>
                <a:close/>
              </a:path>
              <a:path w="65405" h="88900">
                <a:moveTo>
                  <a:pt x="49212" y="15875"/>
                </a:moveTo>
                <a:lnTo>
                  <a:pt x="39687" y="15875"/>
                </a:lnTo>
                <a:lnTo>
                  <a:pt x="39687" y="55562"/>
                </a:lnTo>
                <a:lnTo>
                  <a:pt x="49212" y="55562"/>
                </a:lnTo>
                <a:lnTo>
                  <a:pt x="49212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43112" y="930275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70062" y="882650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5">
                <a:moveTo>
                  <a:pt x="25400" y="0"/>
                </a:moveTo>
                <a:lnTo>
                  <a:pt x="7937" y="7937"/>
                </a:lnTo>
                <a:lnTo>
                  <a:pt x="0" y="23812"/>
                </a:lnTo>
                <a:lnTo>
                  <a:pt x="0" y="47625"/>
                </a:lnTo>
                <a:lnTo>
                  <a:pt x="7937" y="88900"/>
                </a:lnTo>
                <a:lnTo>
                  <a:pt x="25400" y="96837"/>
                </a:lnTo>
                <a:lnTo>
                  <a:pt x="41275" y="88900"/>
                </a:lnTo>
                <a:lnTo>
                  <a:pt x="25400" y="88900"/>
                </a:lnTo>
                <a:lnTo>
                  <a:pt x="17462" y="80962"/>
                </a:lnTo>
                <a:lnTo>
                  <a:pt x="7937" y="47625"/>
                </a:lnTo>
                <a:lnTo>
                  <a:pt x="17462" y="15875"/>
                </a:lnTo>
                <a:lnTo>
                  <a:pt x="25400" y="7937"/>
                </a:lnTo>
                <a:lnTo>
                  <a:pt x="41275" y="7937"/>
                </a:lnTo>
                <a:lnTo>
                  <a:pt x="25400" y="0"/>
                </a:lnTo>
                <a:close/>
              </a:path>
              <a:path w="57150" h="97155">
                <a:moveTo>
                  <a:pt x="41275" y="7937"/>
                </a:moveTo>
                <a:lnTo>
                  <a:pt x="25400" y="7937"/>
                </a:lnTo>
                <a:lnTo>
                  <a:pt x="41275" y="15875"/>
                </a:lnTo>
                <a:lnTo>
                  <a:pt x="41275" y="80962"/>
                </a:lnTo>
                <a:lnTo>
                  <a:pt x="25400" y="88900"/>
                </a:lnTo>
                <a:lnTo>
                  <a:pt x="41275" y="88900"/>
                </a:lnTo>
                <a:lnTo>
                  <a:pt x="57150" y="73025"/>
                </a:lnTo>
                <a:lnTo>
                  <a:pt x="57150" y="23812"/>
                </a:lnTo>
                <a:lnTo>
                  <a:pt x="4127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843087" y="971550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875" y="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866900" y="882650"/>
            <a:ext cx="63500" cy="97155"/>
          </a:xfrm>
          <a:custGeom>
            <a:avLst/>
            <a:gdLst/>
            <a:ahLst/>
            <a:cxnLst/>
            <a:rect l="l" t="t" r="r" b="b"/>
            <a:pathLst>
              <a:path w="63500" h="97155">
                <a:moveTo>
                  <a:pt x="55562" y="73025"/>
                </a:moveTo>
                <a:lnTo>
                  <a:pt x="39687" y="73025"/>
                </a:lnTo>
                <a:lnTo>
                  <a:pt x="39687" y="96837"/>
                </a:lnTo>
                <a:lnTo>
                  <a:pt x="55562" y="96837"/>
                </a:lnTo>
                <a:lnTo>
                  <a:pt x="55562" y="73025"/>
                </a:lnTo>
                <a:close/>
              </a:path>
              <a:path w="63500" h="97155">
                <a:moveTo>
                  <a:pt x="55562" y="0"/>
                </a:moveTo>
                <a:lnTo>
                  <a:pt x="47625" y="0"/>
                </a:lnTo>
                <a:lnTo>
                  <a:pt x="0" y="63500"/>
                </a:lnTo>
                <a:lnTo>
                  <a:pt x="0" y="73025"/>
                </a:lnTo>
                <a:lnTo>
                  <a:pt x="63500" y="73025"/>
                </a:lnTo>
                <a:lnTo>
                  <a:pt x="63500" y="63500"/>
                </a:lnTo>
                <a:lnTo>
                  <a:pt x="15875" y="63500"/>
                </a:lnTo>
                <a:lnTo>
                  <a:pt x="39687" y="23812"/>
                </a:lnTo>
                <a:lnTo>
                  <a:pt x="55562" y="23812"/>
                </a:lnTo>
                <a:lnTo>
                  <a:pt x="55562" y="0"/>
                </a:lnTo>
                <a:close/>
              </a:path>
              <a:path w="63500" h="97155">
                <a:moveTo>
                  <a:pt x="55562" y="23812"/>
                </a:moveTo>
                <a:lnTo>
                  <a:pt x="39687" y="23812"/>
                </a:lnTo>
                <a:lnTo>
                  <a:pt x="39687" y="63500"/>
                </a:lnTo>
                <a:lnTo>
                  <a:pt x="55562" y="63500"/>
                </a:lnTo>
                <a:lnTo>
                  <a:pt x="55562" y="238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946275" y="882650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5">
                <a:moveTo>
                  <a:pt x="7937" y="73025"/>
                </a:moveTo>
                <a:lnTo>
                  <a:pt x="0" y="73025"/>
                </a:lnTo>
                <a:lnTo>
                  <a:pt x="7937" y="88900"/>
                </a:lnTo>
                <a:lnTo>
                  <a:pt x="23812" y="96837"/>
                </a:lnTo>
                <a:lnTo>
                  <a:pt x="49212" y="88900"/>
                </a:lnTo>
                <a:lnTo>
                  <a:pt x="23812" y="88900"/>
                </a:lnTo>
                <a:lnTo>
                  <a:pt x="7937" y="73025"/>
                </a:lnTo>
                <a:close/>
              </a:path>
              <a:path w="57150" h="97155">
                <a:moveTo>
                  <a:pt x="31750" y="31750"/>
                </a:moveTo>
                <a:lnTo>
                  <a:pt x="7937" y="39687"/>
                </a:lnTo>
                <a:lnTo>
                  <a:pt x="23812" y="39687"/>
                </a:lnTo>
                <a:lnTo>
                  <a:pt x="41275" y="47625"/>
                </a:lnTo>
                <a:lnTo>
                  <a:pt x="49212" y="63500"/>
                </a:lnTo>
                <a:lnTo>
                  <a:pt x="41275" y="80962"/>
                </a:lnTo>
                <a:lnTo>
                  <a:pt x="23812" y="88900"/>
                </a:lnTo>
                <a:lnTo>
                  <a:pt x="49212" y="88900"/>
                </a:lnTo>
                <a:lnTo>
                  <a:pt x="57150" y="63500"/>
                </a:lnTo>
                <a:lnTo>
                  <a:pt x="49212" y="39687"/>
                </a:lnTo>
                <a:lnTo>
                  <a:pt x="31750" y="31750"/>
                </a:lnTo>
                <a:close/>
              </a:path>
              <a:path w="57150" h="97155">
                <a:moveTo>
                  <a:pt x="57150" y="0"/>
                </a:moveTo>
                <a:lnTo>
                  <a:pt x="7937" y="0"/>
                </a:lnTo>
                <a:lnTo>
                  <a:pt x="0" y="47625"/>
                </a:lnTo>
                <a:lnTo>
                  <a:pt x="15875" y="47625"/>
                </a:lnTo>
                <a:lnTo>
                  <a:pt x="23812" y="39687"/>
                </a:lnTo>
                <a:lnTo>
                  <a:pt x="7937" y="39687"/>
                </a:lnTo>
                <a:lnTo>
                  <a:pt x="15875" y="15875"/>
                </a:lnTo>
                <a:lnTo>
                  <a:pt x="57150" y="15875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122737" y="4202112"/>
            <a:ext cx="352425" cy="519430"/>
          </a:xfrm>
          <a:custGeom>
            <a:avLst/>
            <a:gdLst/>
            <a:ahLst/>
            <a:cxnLst/>
            <a:rect l="l" t="t" r="r" b="b"/>
            <a:pathLst>
              <a:path w="352425" h="519429">
                <a:moveTo>
                  <a:pt x="0" y="519112"/>
                </a:moveTo>
                <a:lnTo>
                  <a:pt x="0" y="0"/>
                </a:lnTo>
                <a:lnTo>
                  <a:pt x="352425" y="0"/>
                </a:lnTo>
                <a:lnTo>
                  <a:pt x="352425" y="519112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819650" y="4105275"/>
            <a:ext cx="344805" cy="615950"/>
          </a:xfrm>
          <a:custGeom>
            <a:avLst/>
            <a:gdLst/>
            <a:ahLst/>
            <a:cxnLst/>
            <a:rect l="l" t="t" r="r" b="b"/>
            <a:pathLst>
              <a:path w="344804" h="615950">
                <a:moveTo>
                  <a:pt x="0" y="615950"/>
                </a:moveTo>
                <a:lnTo>
                  <a:pt x="0" y="0"/>
                </a:lnTo>
                <a:lnTo>
                  <a:pt x="344487" y="0"/>
                </a:lnTo>
                <a:lnTo>
                  <a:pt x="344487" y="61595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562225" y="4065587"/>
            <a:ext cx="520700" cy="655955"/>
          </a:xfrm>
          <a:custGeom>
            <a:avLst/>
            <a:gdLst/>
            <a:ahLst/>
            <a:cxnLst/>
            <a:rect l="l" t="t" r="r" b="b"/>
            <a:pathLst>
              <a:path w="520700" h="655954">
                <a:moveTo>
                  <a:pt x="520700" y="655637"/>
                </a:moveTo>
                <a:lnTo>
                  <a:pt x="520700" y="0"/>
                </a:lnTo>
                <a:lnTo>
                  <a:pt x="0" y="0"/>
                </a:lnTo>
                <a:lnTo>
                  <a:pt x="0" y="344487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203950" y="4002087"/>
            <a:ext cx="352425" cy="719455"/>
          </a:xfrm>
          <a:custGeom>
            <a:avLst/>
            <a:gdLst/>
            <a:ahLst/>
            <a:cxnLst/>
            <a:rect l="l" t="t" r="r" b="b"/>
            <a:pathLst>
              <a:path w="352425" h="719454">
                <a:moveTo>
                  <a:pt x="0" y="719137"/>
                </a:moveTo>
                <a:lnTo>
                  <a:pt x="0" y="0"/>
                </a:lnTo>
                <a:lnTo>
                  <a:pt x="352425" y="0"/>
                </a:lnTo>
                <a:lnTo>
                  <a:pt x="352425" y="719137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900862" y="3786187"/>
            <a:ext cx="342900" cy="935355"/>
          </a:xfrm>
          <a:custGeom>
            <a:avLst/>
            <a:gdLst/>
            <a:ahLst/>
            <a:cxnLst/>
            <a:rect l="l" t="t" r="r" b="b"/>
            <a:pathLst>
              <a:path w="342900" h="935354">
                <a:moveTo>
                  <a:pt x="0" y="935037"/>
                </a:moveTo>
                <a:lnTo>
                  <a:pt x="0" y="0"/>
                </a:lnTo>
                <a:lnTo>
                  <a:pt x="342900" y="0"/>
                </a:lnTo>
                <a:lnTo>
                  <a:pt x="342900" y="935037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35350" y="3738562"/>
            <a:ext cx="344805" cy="982980"/>
          </a:xfrm>
          <a:custGeom>
            <a:avLst/>
            <a:gdLst/>
            <a:ahLst/>
            <a:cxnLst/>
            <a:rect l="l" t="t" r="r" b="b"/>
            <a:pathLst>
              <a:path w="344804" h="982979">
                <a:moveTo>
                  <a:pt x="0" y="982662"/>
                </a:moveTo>
                <a:lnTo>
                  <a:pt x="0" y="0"/>
                </a:lnTo>
                <a:lnTo>
                  <a:pt x="344487" y="0"/>
                </a:lnTo>
                <a:lnTo>
                  <a:pt x="344487" y="982662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516562" y="3570287"/>
            <a:ext cx="342900" cy="1151255"/>
          </a:xfrm>
          <a:custGeom>
            <a:avLst/>
            <a:gdLst/>
            <a:ahLst/>
            <a:cxnLst/>
            <a:rect l="l" t="t" r="r" b="b"/>
            <a:pathLst>
              <a:path w="342900" h="1151254">
                <a:moveTo>
                  <a:pt x="0" y="1150940"/>
                </a:moveTo>
                <a:lnTo>
                  <a:pt x="0" y="0"/>
                </a:lnTo>
                <a:lnTo>
                  <a:pt x="342900" y="0"/>
                </a:lnTo>
                <a:lnTo>
                  <a:pt x="342900" y="115094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827337" y="3233737"/>
            <a:ext cx="776605" cy="831850"/>
          </a:xfrm>
          <a:custGeom>
            <a:avLst/>
            <a:gdLst/>
            <a:ahLst/>
            <a:cxnLst/>
            <a:rect l="l" t="t" r="r" b="b"/>
            <a:pathLst>
              <a:path w="776604" h="831850">
                <a:moveTo>
                  <a:pt x="776288" y="504825"/>
                </a:moveTo>
                <a:lnTo>
                  <a:pt x="776288" y="0"/>
                </a:lnTo>
                <a:lnTo>
                  <a:pt x="0" y="0"/>
                </a:lnTo>
                <a:lnTo>
                  <a:pt x="0" y="83185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219450" y="3114675"/>
            <a:ext cx="1079500" cy="1087755"/>
          </a:xfrm>
          <a:custGeom>
            <a:avLst/>
            <a:gdLst/>
            <a:ahLst/>
            <a:cxnLst/>
            <a:rect l="l" t="t" r="r" b="b"/>
            <a:pathLst>
              <a:path w="1079500" h="1087754">
                <a:moveTo>
                  <a:pt x="0" y="119063"/>
                </a:moveTo>
                <a:lnTo>
                  <a:pt x="0" y="0"/>
                </a:lnTo>
                <a:lnTo>
                  <a:pt x="1079500" y="0"/>
                </a:lnTo>
                <a:lnTo>
                  <a:pt x="1079500" y="108744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756025" y="2762250"/>
            <a:ext cx="1240155" cy="1343025"/>
          </a:xfrm>
          <a:custGeom>
            <a:avLst/>
            <a:gdLst/>
            <a:ahLst/>
            <a:cxnLst/>
            <a:rect l="l" t="t" r="r" b="b"/>
            <a:pathLst>
              <a:path w="1240154" h="1343025">
                <a:moveTo>
                  <a:pt x="0" y="352425"/>
                </a:moveTo>
                <a:lnTo>
                  <a:pt x="0" y="0"/>
                </a:lnTo>
                <a:lnTo>
                  <a:pt x="1239840" y="0"/>
                </a:lnTo>
                <a:lnTo>
                  <a:pt x="1239840" y="134302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075487" y="2674937"/>
            <a:ext cx="520700" cy="2046605"/>
          </a:xfrm>
          <a:custGeom>
            <a:avLst/>
            <a:gdLst/>
            <a:ahLst/>
            <a:cxnLst/>
            <a:rect l="l" t="t" r="r" b="b"/>
            <a:pathLst>
              <a:path w="520700" h="2046604">
                <a:moveTo>
                  <a:pt x="0" y="1111250"/>
                </a:moveTo>
                <a:lnTo>
                  <a:pt x="0" y="0"/>
                </a:lnTo>
                <a:lnTo>
                  <a:pt x="520700" y="0"/>
                </a:lnTo>
                <a:lnTo>
                  <a:pt x="520700" y="204629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380162" y="2482850"/>
            <a:ext cx="952500" cy="1519555"/>
          </a:xfrm>
          <a:custGeom>
            <a:avLst/>
            <a:gdLst/>
            <a:ahLst/>
            <a:cxnLst/>
            <a:rect l="l" t="t" r="r" b="b"/>
            <a:pathLst>
              <a:path w="952500" h="1519554">
                <a:moveTo>
                  <a:pt x="0" y="1519240"/>
                </a:moveTo>
                <a:lnTo>
                  <a:pt x="0" y="0"/>
                </a:lnTo>
                <a:lnTo>
                  <a:pt x="952500" y="0"/>
                </a:lnTo>
                <a:lnTo>
                  <a:pt x="952500" y="192088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379912" y="2114550"/>
            <a:ext cx="1303655" cy="1456055"/>
          </a:xfrm>
          <a:custGeom>
            <a:avLst/>
            <a:gdLst/>
            <a:ahLst/>
            <a:cxnLst/>
            <a:rect l="l" t="t" r="r" b="b"/>
            <a:pathLst>
              <a:path w="1303654" h="1456054">
                <a:moveTo>
                  <a:pt x="1303340" y="1455740"/>
                </a:moveTo>
                <a:lnTo>
                  <a:pt x="1303340" y="0"/>
                </a:lnTo>
                <a:lnTo>
                  <a:pt x="0" y="0"/>
                </a:lnTo>
                <a:lnTo>
                  <a:pt x="0" y="64770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027612" y="938212"/>
            <a:ext cx="1831975" cy="1544955"/>
          </a:xfrm>
          <a:custGeom>
            <a:avLst/>
            <a:gdLst/>
            <a:ahLst/>
            <a:cxnLst/>
            <a:rect l="l" t="t" r="r" b="b"/>
            <a:pathLst>
              <a:path w="1831975" h="1544955">
                <a:moveTo>
                  <a:pt x="0" y="1176340"/>
                </a:moveTo>
                <a:lnTo>
                  <a:pt x="0" y="0"/>
                </a:lnTo>
                <a:lnTo>
                  <a:pt x="1831971" y="0"/>
                </a:lnTo>
                <a:lnTo>
                  <a:pt x="1831971" y="154464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043112" y="4681651"/>
            <a:ext cx="5897880" cy="0"/>
          </a:xfrm>
          <a:custGeom>
            <a:avLst/>
            <a:gdLst/>
            <a:ahLst/>
            <a:cxnLst/>
            <a:rect l="l" t="t" r="r" b="b"/>
            <a:pathLst>
              <a:path w="5897880" h="0">
                <a:moveTo>
                  <a:pt x="0" y="0"/>
                </a:moveTo>
                <a:lnTo>
                  <a:pt x="5897563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395537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79662" y="4746739"/>
            <a:ext cx="63500" cy="87630"/>
          </a:xfrm>
          <a:custGeom>
            <a:avLst/>
            <a:gdLst/>
            <a:ahLst/>
            <a:cxnLst/>
            <a:rect l="l" t="t" r="r" b="b"/>
            <a:pathLst>
              <a:path w="63500" h="87629">
                <a:moveTo>
                  <a:pt x="15875" y="63499"/>
                </a:moveTo>
                <a:lnTo>
                  <a:pt x="0" y="63499"/>
                </a:lnTo>
                <a:lnTo>
                  <a:pt x="7937" y="79374"/>
                </a:lnTo>
                <a:lnTo>
                  <a:pt x="31750" y="87312"/>
                </a:lnTo>
                <a:lnTo>
                  <a:pt x="55562" y="79374"/>
                </a:lnTo>
                <a:lnTo>
                  <a:pt x="15875" y="79374"/>
                </a:lnTo>
                <a:lnTo>
                  <a:pt x="15875" y="63499"/>
                </a:lnTo>
                <a:close/>
              </a:path>
              <a:path w="63500" h="87629">
                <a:moveTo>
                  <a:pt x="55562" y="39687"/>
                </a:moveTo>
                <a:lnTo>
                  <a:pt x="31750" y="39687"/>
                </a:lnTo>
                <a:lnTo>
                  <a:pt x="47625" y="55562"/>
                </a:lnTo>
                <a:lnTo>
                  <a:pt x="39687" y="71437"/>
                </a:lnTo>
                <a:lnTo>
                  <a:pt x="31750" y="79374"/>
                </a:lnTo>
                <a:lnTo>
                  <a:pt x="55562" y="79374"/>
                </a:lnTo>
                <a:lnTo>
                  <a:pt x="63500" y="55562"/>
                </a:lnTo>
                <a:lnTo>
                  <a:pt x="55562" y="39687"/>
                </a:lnTo>
                <a:close/>
              </a:path>
              <a:path w="63500" h="87629">
                <a:moveTo>
                  <a:pt x="55562" y="0"/>
                </a:moveTo>
                <a:lnTo>
                  <a:pt x="7937" y="0"/>
                </a:lnTo>
                <a:lnTo>
                  <a:pt x="0" y="47624"/>
                </a:lnTo>
                <a:lnTo>
                  <a:pt x="15875" y="47624"/>
                </a:lnTo>
                <a:lnTo>
                  <a:pt x="15875" y="39687"/>
                </a:lnTo>
                <a:lnTo>
                  <a:pt x="55562" y="39687"/>
                </a:lnTo>
                <a:lnTo>
                  <a:pt x="31750" y="31749"/>
                </a:lnTo>
                <a:lnTo>
                  <a:pt x="15875" y="31749"/>
                </a:lnTo>
                <a:lnTo>
                  <a:pt x="15875" y="7937"/>
                </a:lnTo>
                <a:lnTo>
                  <a:pt x="55562" y="7937"/>
                </a:lnTo>
                <a:lnTo>
                  <a:pt x="55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738437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722562" y="4746739"/>
            <a:ext cx="65405" cy="87630"/>
          </a:xfrm>
          <a:custGeom>
            <a:avLst/>
            <a:gdLst/>
            <a:ahLst/>
            <a:cxnLst/>
            <a:rect l="l" t="t" r="r" b="b"/>
            <a:pathLst>
              <a:path w="65405" h="87629">
                <a:moveTo>
                  <a:pt x="57150" y="0"/>
                </a:moveTo>
                <a:lnTo>
                  <a:pt x="31750" y="0"/>
                </a:lnTo>
                <a:lnTo>
                  <a:pt x="15875" y="7937"/>
                </a:lnTo>
                <a:lnTo>
                  <a:pt x="0" y="47624"/>
                </a:lnTo>
                <a:lnTo>
                  <a:pt x="7937" y="79374"/>
                </a:lnTo>
                <a:lnTo>
                  <a:pt x="31750" y="87312"/>
                </a:lnTo>
                <a:lnTo>
                  <a:pt x="49212" y="87312"/>
                </a:lnTo>
                <a:lnTo>
                  <a:pt x="53181" y="79374"/>
                </a:lnTo>
                <a:lnTo>
                  <a:pt x="23812" y="79374"/>
                </a:lnTo>
                <a:lnTo>
                  <a:pt x="15875" y="71437"/>
                </a:lnTo>
                <a:lnTo>
                  <a:pt x="15875" y="55562"/>
                </a:lnTo>
                <a:lnTo>
                  <a:pt x="31750" y="39687"/>
                </a:lnTo>
                <a:lnTo>
                  <a:pt x="15875" y="39687"/>
                </a:lnTo>
                <a:lnTo>
                  <a:pt x="15875" y="23812"/>
                </a:lnTo>
                <a:lnTo>
                  <a:pt x="23812" y="7937"/>
                </a:lnTo>
                <a:lnTo>
                  <a:pt x="59795" y="7937"/>
                </a:lnTo>
                <a:lnTo>
                  <a:pt x="57150" y="0"/>
                </a:lnTo>
                <a:close/>
              </a:path>
              <a:path w="65405" h="87629">
                <a:moveTo>
                  <a:pt x="39687" y="31749"/>
                </a:moveTo>
                <a:lnTo>
                  <a:pt x="23812" y="31749"/>
                </a:lnTo>
                <a:lnTo>
                  <a:pt x="15875" y="39687"/>
                </a:lnTo>
                <a:lnTo>
                  <a:pt x="31750" y="39687"/>
                </a:lnTo>
                <a:lnTo>
                  <a:pt x="49212" y="47624"/>
                </a:lnTo>
                <a:lnTo>
                  <a:pt x="49212" y="71437"/>
                </a:lnTo>
                <a:lnTo>
                  <a:pt x="31750" y="79374"/>
                </a:lnTo>
                <a:lnTo>
                  <a:pt x="53181" y="79374"/>
                </a:lnTo>
                <a:lnTo>
                  <a:pt x="65087" y="55562"/>
                </a:lnTo>
                <a:lnTo>
                  <a:pt x="57150" y="39687"/>
                </a:lnTo>
                <a:lnTo>
                  <a:pt x="39687" y="31749"/>
                </a:lnTo>
                <a:close/>
              </a:path>
              <a:path w="65405" h="87629">
                <a:moveTo>
                  <a:pt x="59795" y="7937"/>
                </a:moveTo>
                <a:lnTo>
                  <a:pt x="49212" y="7937"/>
                </a:lnTo>
                <a:lnTo>
                  <a:pt x="49212" y="23812"/>
                </a:lnTo>
                <a:lnTo>
                  <a:pt x="65087" y="23812"/>
                </a:lnTo>
                <a:lnTo>
                  <a:pt x="5979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082925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074987" y="4746739"/>
            <a:ext cx="55880" cy="87630"/>
          </a:xfrm>
          <a:custGeom>
            <a:avLst/>
            <a:gdLst/>
            <a:ahLst/>
            <a:cxnLst/>
            <a:rect l="l" t="t" r="r" b="b"/>
            <a:pathLst>
              <a:path w="55880" h="87629">
                <a:moveTo>
                  <a:pt x="7937" y="63499"/>
                </a:moveTo>
                <a:lnTo>
                  <a:pt x="0" y="63499"/>
                </a:lnTo>
                <a:lnTo>
                  <a:pt x="7937" y="79374"/>
                </a:lnTo>
                <a:lnTo>
                  <a:pt x="23812" y="87312"/>
                </a:lnTo>
                <a:lnTo>
                  <a:pt x="47625" y="79374"/>
                </a:lnTo>
                <a:lnTo>
                  <a:pt x="15875" y="79374"/>
                </a:lnTo>
                <a:lnTo>
                  <a:pt x="7937" y="63499"/>
                </a:lnTo>
                <a:close/>
              </a:path>
              <a:path w="55880" h="87629">
                <a:moveTo>
                  <a:pt x="47625" y="7937"/>
                </a:moveTo>
                <a:lnTo>
                  <a:pt x="39687" y="7937"/>
                </a:lnTo>
                <a:lnTo>
                  <a:pt x="39687" y="31749"/>
                </a:lnTo>
                <a:lnTo>
                  <a:pt x="23812" y="39687"/>
                </a:lnTo>
                <a:lnTo>
                  <a:pt x="23812" y="47624"/>
                </a:lnTo>
                <a:lnTo>
                  <a:pt x="39687" y="47624"/>
                </a:lnTo>
                <a:lnTo>
                  <a:pt x="47625" y="63499"/>
                </a:lnTo>
                <a:lnTo>
                  <a:pt x="39687" y="79374"/>
                </a:lnTo>
                <a:lnTo>
                  <a:pt x="47625" y="79374"/>
                </a:lnTo>
                <a:lnTo>
                  <a:pt x="55562" y="63499"/>
                </a:lnTo>
                <a:lnTo>
                  <a:pt x="55562" y="47624"/>
                </a:lnTo>
                <a:lnTo>
                  <a:pt x="39687" y="39687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  <a:path w="55880" h="87629">
                <a:moveTo>
                  <a:pt x="39687" y="0"/>
                </a:moveTo>
                <a:lnTo>
                  <a:pt x="7937" y="0"/>
                </a:lnTo>
                <a:lnTo>
                  <a:pt x="0" y="23812"/>
                </a:lnTo>
                <a:lnTo>
                  <a:pt x="7937" y="23812"/>
                </a:lnTo>
                <a:lnTo>
                  <a:pt x="15875" y="7937"/>
                </a:lnTo>
                <a:lnTo>
                  <a:pt x="47625" y="7937"/>
                </a:lnTo>
                <a:lnTo>
                  <a:pt x="396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35350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419475" y="4746739"/>
            <a:ext cx="55880" cy="87630"/>
          </a:xfrm>
          <a:custGeom>
            <a:avLst/>
            <a:gdLst/>
            <a:ahLst/>
            <a:cxnLst/>
            <a:rect l="l" t="t" r="r" b="b"/>
            <a:pathLst>
              <a:path w="55879" h="87629">
                <a:moveTo>
                  <a:pt x="55562" y="7937"/>
                </a:moveTo>
                <a:lnTo>
                  <a:pt x="39687" y="7937"/>
                </a:lnTo>
                <a:lnTo>
                  <a:pt x="47625" y="23812"/>
                </a:lnTo>
                <a:lnTo>
                  <a:pt x="39687" y="31749"/>
                </a:lnTo>
                <a:lnTo>
                  <a:pt x="23812" y="55562"/>
                </a:lnTo>
                <a:lnTo>
                  <a:pt x="0" y="79374"/>
                </a:lnTo>
                <a:lnTo>
                  <a:pt x="0" y="87312"/>
                </a:lnTo>
                <a:lnTo>
                  <a:pt x="55562" y="87312"/>
                </a:lnTo>
                <a:lnTo>
                  <a:pt x="55562" y="79374"/>
                </a:lnTo>
                <a:lnTo>
                  <a:pt x="15875" y="79374"/>
                </a:lnTo>
                <a:lnTo>
                  <a:pt x="47625" y="47624"/>
                </a:lnTo>
                <a:lnTo>
                  <a:pt x="55562" y="31749"/>
                </a:lnTo>
                <a:lnTo>
                  <a:pt x="55562" y="7937"/>
                </a:lnTo>
                <a:close/>
              </a:path>
              <a:path w="55879" h="87629">
                <a:moveTo>
                  <a:pt x="31750" y="0"/>
                </a:moveTo>
                <a:lnTo>
                  <a:pt x="7937" y="7937"/>
                </a:lnTo>
                <a:lnTo>
                  <a:pt x="0" y="23812"/>
                </a:lnTo>
                <a:lnTo>
                  <a:pt x="15875" y="23812"/>
                </a:lnTo>
                <a:lnTo>
                  <a:pt x="15875" y="7937"/>
                </a:lnTo>
                <a:lnTo>
                  <a:pt x="55562" y="7937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03400" y="4661694"/>
            <a:ext cx="2416175" cy="1378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475162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419600" y="4746739"/>
            <a:ext cx="31750" cy="87630"/>
          </a:xfrm>
          <a:custGeom>
            <a:avLst/>
            <a:gdLst/>
            <a:ahLst/>
            <a:cxnLst/>
            <a:rect l="l" t="t" r="r" b="b"/>
            <a:pathLst>
              <a:path w="31750" h="87629">
                <a:moveTo>
                  <a:pt x="31750" y="15874"/>
                </a:moveTo>
                <a:lnTo>
                  <a:pt x="23812" y="15874"/>
                </a:lnTo>
                <a:lnTo>
                  <a:pt x="23812" y="87312"/>
                </a:lnTo>
                <a:lnTo>
                  <a:pt x="31750" y="87312"/>
                </a:lnTo>
                <a:lnTo>
                  <a:pt x="31750" y="15874"/>
                </a:lnTo>
                <a:close/>
              </a:path>
              <a:path w="31750" h="87629">
                <a:moveTo>
                  <a:pt x="31750" y="0"/>
                </a:moveTo>
                <a:lnTo>
                  <a:pt x="23812" y="0"/>
                </a:lnTo>
                <a:lnTo>
                  <a:pt x="0" y="23812"/>
                </a:lnTo>
                <a:lnTo>
                  <a:pt x="0" y="31749"/>
                </a:lnTo>
                <a:lnTo>
                  <a:pt x="7937" y="23812"/>
                </a:lnTo>
                <a:lnTo>
                  <a:pt x="23812" y="15874"/>
                </a:lnTo>
                <a:lnTo>
                  <a:pt x="31750" y="15874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475162" y="4746739"/>
            <a:ext cx="65405" cy="87630"/>
          </a:xfrm>
          <a:custGeom>
            <a:avLst/>
            <a:gdLst/>
            <a:ahLst/>
            <a:cxnLst/>
            <a:rect l="l" t="t" r="r" b="b"/>
            <a:pathLst>
              <a:path w="65404" h="87629">
                <a:moveTo>
                  <a:pt x="15875" y="63499"/>
                </a:moveTo>
                <a:lnTo>
                  <a:pt x="0" y="63499"/>
                </a:lnTo>
                <a:lnTo>
                  <a:pt x="15875" y="79374"/>
                </a:lnTo>
                <a:lnTo>
                  <a:pt x="31750" y="87312"/>
                </a:lnTo>
                <a:lnTo>
                  <a:pt x="57150" y="79374"/>
                </a:lnTo>
                <a:lnTo>
                  <a:pt x="23812" y="79374"/>
                </a:lnTo>
                <a:lnTo>
                  <a:pt x="15875" y="63499"/>
                </a:lnTo>
                <a:close/>
              </a:path>
              <a:path w="65404" h="87629">
                <a:moveTo>
                  <a:pt x="57150" y="39687"/>
                </a:moveTo>
                <a:lnTo>
                  <a:pt x="31750" y="39687"/>
                </a:lnTo>
                <a:lnTo>
                  <a:pt x="47625" y="47624"/>
                </a:lnTo>
                <a:lnTo>
                  <a:pt x="47625" y="71437"/>
                </a:lnTo>
                <a:lnTo>
                  <a:pt x="31750" y="79374"/>
                </a:lnTo>
                <a:lnTo>
                  <a:pt x="57150" y="79374"/>
                </a:lnTo>
                <a:lnTo>
                  <a:pt x="65087" y="55562"/>
                </a:lnTo>
                <a:lnTo>
                  <a:pt x="57150" y="39687"/>
                </a:lnTo>
                <a:close/>
              </a:path>
              <a:path w="65404" h="87629">
                <a:moveTo>
                  <a:pt x="57150" y="0"/>
                </a:moveTo>
                <a:lnTo>
                  <a:pt x="15875" y="0"/>
                </a:lnTo>
                <a:lnTo>
                  <a:pt x="7937" y="47624"/>
                </a:lnTo>
                <a:lnTo>
                  <a:pt x="15875" y="47624"/>
                </a:lnTo>
                <a:lnTo>
                  <a:pt x="23812" y="39687"/>
                </a:lnTo>
                <a:lnTo>
                  <a:pt x="57150" y="39687"/>
                </a:lnTo>
                <a:lnTo>
                  <a:pt x="31750" y="31749"/>
                </a:lnTo>
                <a:lnTo>
                  <a:pt x="15875" y="31749"/>
                </a:lnTo>
                <a:lnTo>
                  <a:pt x="23812" y="7937"/>
                </a:lnTo>
                <a:lnTo>
                  <a:pt x="57150" y="7937"/>
                </a:lnTo>
                <a:lnTo>
                  <a:pt x="571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819650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764087" y="4746739"/>
            <a:ext cx="31750" cy="87630"/>
          </a:xfrm>
          <a:custGeom>
            <a:avLst/>
            <a:gdLst/>
            <a:ahLst/>
            <a:cxnLst/>
            <a:rect l="l" t="t" r="r" b="b"/>
            <a:pathLst>
              <a:path w="31750" h="87629">
                <a:moveTo>
                  <a:pt x="31750" y="15874"/>
                </a:moveTo>
                <a:lnTo>
                  <a:pt x="23812" y="15874"/>
                </a:lnTo>
                <a:lnTo>
                  <a:pt x="23812" y="87312"/>
                </a:lnTo>
                <a:lnTo>
                  <a:pt x="31750" y="87312"/>
                </a:lnTo>
                <a:lnTo>
                  <a:pt x="31750" y="15874"/>
                </a:lnTo>
                <a:close/>
              </a:path>
              <a:path w="31750" h="87629">
                <a:moveTo>
                  <a:pt x="31750" y="0"/>
                </a:moveTo>
                <a:lnTo>
                  <a:pt x="23812" y="0"/>
                </a:lnTo>
                <a:lnTo>
                  <a:pt x="0" y="23812"/>
                </a:lnTo>
                <a:lnTo>
                  <a:pt x="0" y="31749"/>
                </a:lnTo>
                <a:lnTo>
                  <a:pt x="15875" y="23812"/>
                </a:lnTo>
                <a:lnTo>
                  <a:pt x="23812" y="15874"/>
                </a:lnTo>
                <a:lnTo>
                  <a:pt x="31750" y="15874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4827587" y="4746739"/>
            <a:ext cx="55880" cy="87630"/>
          </a:xfrm>
          <a:custGeom>
            <a:avLst/>
            <a:gdLst/>
            <a:ahLst/>
            <a:cxnLst/>
            <a:rect l="l" t="t" r="r" b="b"/>
            <a:pathLst>
              <a:path w="55879" h="87629">
                <a:moveTo>
                  <a:pt x="47625" y="7937"/>
                </a:moveTo>
                <a:lnTo>
                  <a:pt x="39687" y="7937"/>
                </a:lnTo>
                <a:lnTo>
                  <a:pt x="47625" y="23812"/>
                </a:lnTo>
                <a:lnTo>
                  <a:pt x="39687" y="31749"/>
                </a:lnTo>
                <a:lnTo>
                  <a:pt x="23812" y="55562"/>
                </a:lnTo>
                <a:lnTo>
                  <a:pt x="0" y="79374"/>
                </a:lnTo>
                <a:lnTo>
                  <a:pt x="0" y="87312"/>
                </a:lnTo>
                <a:lnTo>
                  <a:pt x="55562" y="87312"/>
                </a:lnTo>
                <a:lnTo>
                  <a:pt x="55562" y="79374"/>
                </a:lnTo>
                <a:lnTo>
                  <a:pt x="15875" y="79374"/>
                </a:lnTo>
                <a:lnTo>
                  <a:pt x="15875" y="71437"/>
                </a:lnTo>
                <a:lnTo>
                  <a:pt x="31750" y="63499"/>
                </a:lnTo>
                <a:lnTo>
                  <a:pt x="47625" y="47624"/>
                </a:lnTo>
                <a:lnTo>
                  <a:pt x="55562" y="31749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  <a:path w="55879" h="87629">
                <a:moveTo>
                  <a:pt x="31750" y="0"/>
                </a:moveTo>
                <a:lnTo>
                  <a:pt x="7937" y="7937"/>
                </a:lnTo>
                <a:lnTo>
                  <a:pt x="0" y="23812"/>
                </a:lnTo>
                <a:lnTo>
                  <a:pt x="7937" y="23812"/>
                </a:lnTo>
                <a:lnTo>
                  <a:pt x="15875" y="7937"/>
                </a:lnTo>
                <a:lnTo>
                  <a:pt x="47625" y="7937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164137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106987" y="4746739"/>
            <a:ext cx="41275" cy="87630"/>
          </a:xfrm>
          <a:custGeom>
            <a:avLst/>
            <a:gdLst/>
            <a:ahLst/>
            <a:cxnLst/>
            <a:rect l="l" t="t" r="r" b="b"/>
            <a:pathLst>
              <a:path w="41275" h="87629">
                <a:moveTo>
                  <a:pt x="41275" y="15874"/>
                </a:moveTo>
                <a:lnTo>
                  <a:pt x="25400" y="15874"/>
                </a:lnTo>
                <a:lnTo>
                  <a:pt x="25400" y="87312"/>
                </a:lnTo>
                <a:lnTo>
                  <a:pt x="41275" y="87312"/>
                </a:lnTo>
                <a:lnTo>
                  <a:pt x="41275" y="15874"/>
                </a:lnTo>
                <a:close/>
              </a:path>
              <a:path w="41275" h="87629">
                <a:moveTo>
                  <a:pt x="41275" y="0"/>
                </a:moveTo>
                <a:lnTo>
                  <a:pt x="33337" y="0"/>
                </a:lnTo>
                <a:lnTo>
                  <a:pt x="17462" y="7937"/>
                </a:lnTo>
                <a:lnTo>
                  <a:pt x="0" y="23812"/>
                </a:lnTo>
                <a:lnTo>
                  <a:pt x="0" y="31749"/>
                </a:lnTo>
                <a:lnTo>
                  <a:pt x="17462" y="23812"/>
                </a:lnTo>
                <a:lnTo>
                  <a:pt x="25400" y="15874"/>
                </a:lnTo>
                <a:lnTo>
                  <a:pt x="41275" y="15874"/>
                </a:lnTo>
                <a:lnTo>
                  <a:pt x="41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172075" y="4746739"/>
            <a:ext cx="63500" cy="87630"/>
          </a:xfrm>
          <a:custGeom>
            <a:avLst/>
            <a:gdLst/>
            <a:ahLst/>
            <a:cxnLst/>
            <a:rect l="l" t="t" r="r" b="b"/>
            <a:pathLst>
              <a:path w="63500" h="87629">
                <a:moveTo>
                  <a:pt x="47625" y="0"/>
                </a:moveTo>
                <a:lnTo>
                  <a:pt x="31750" y="0"/>
                </a:lnTo>
                <a:lnTo>
                  <a:pt x="7937" y="7937"/>
                </a:lnTo>
                <a:lnTo>
                  <a:pt x="0" y="47624"/>
                </a:lnTo>
                <a:lnTo>
                  <a:pt x="7937" y="79374"/>
                </a:lnTo>
                <a:lnTo>
                  <a:pt x="31750" y="87312"/>
                </a:lnTo>
                <a:lnTo>
                  <a:pt x="47625" y="87312"/>
                </a:lnTo>
                <a:lnTo>
                  <a:pt x="51593" y="79374"/>
                </a:lnTo>
                <a:lnTo>
                  <a:pt x="23812" y="79374"/>
                </a:lnTo>
                <a:lnTo>
                  <a:pt x="15875" y="71437"/>
                </a:lnTo>
                <a:lnTo>
                  <a:pt x="15875" y="47624"/>
                </a:lnTo>
                <a:lnTo>
                  <a:pt x="31750" y="39687"/>
                </a:lnTo>
                <a:lnTo>
                  <a:pt x="7937" y="39687"/>
                </a:lnTo>
                <a:lnTo>
                  <a:pt x="23812" y="7937"/>
                </a:lnTo>
                <a:lnTo>
                  <a:pt x="50270" y="7937"/>
                </a:lnTo>
                <a:lnTo>
                  <a:pt x="47625" y="0"/>
                </a:lnTo>
                <a:close/>
              </a:path>
              <a:path w="63500" h="87629">
                <a:moveTo>
                  <a:pt x="31750" y="31749"/>
                </a:moveTo>
                <a:lnTo>
                  <a:pt x="23812" y="31749"/>
                </a:lnTo>
                <a:lnTo>
                  <a:pt x="7937" y="39687"/>
                </a:lnTo>
                <a:lnTo>
                  <a:pt x="31750" y="39687"/>
                </a:lnTo>
                <a:lnTo>
                  <a:pt x="39687" y="47624"/>
                </a:lnTo>
                <a:lnTo>
                  <a:pt x="47625" y="63499"/>
                </a:lnTo>
                <a:lnTo>
                  <a:pt x="31750" y="79374"/>
                </a:lnTo>
                <a:lnTo>
                  <a:pt x="51593" y="79374"/>
                </a:lnTo>
                <a:lnTo>
                  <a:pt x="63500" y="55562"/>
                </a:lnTo>
                <a:lnTo>
                  <a:pt x="55562" y="39687"/>
                </a:lnTo>
                <a:lnTo>
                  <a:pt x="31750" y="31749"/>
                </a:lnTo>
                <a:close/>
              </a:path>
              <a:path w="63500" h="87629">
                <a:moveTo>
                  <a:pt x="50270" y="7937"/>
                </a:moveTo>
                <a:lnTo>
                  <a:pt x="39687" y="7937"/>
                </a:lnTo>
                <a:lnTo>
                  <a:pt x="47625" y="23812"/>
                </a:lnTo>
                <a:lnTo>
                  <a:pt x="55562" y="23812"/>
                </a:lnTo>
                <a:lnTo>
                  <a:pt x="50270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443537" y="4661694"/>
            <a:ext cx="2249487" cy="13835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859462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843587" y="4746739"/>
            <a:ext cx="65405" cy="87630"/>
          </a:xfrm>
          <a:custGeom>
            <a:avLst/>
            <a:gdLst/>
            <a:ahLst/>
            <a:cxnLst/>
            <a:rect l="l" t="t" r="r" b="b"/>
            <a:pathLst>
              <a:path w="65404" h="87629">
                <a:moveTo>
                  <a:pt x="47625" y="63499"/>
                </a:moveTo>
                <a:lnTo>
                  <a:pt x="39687" y="63499"/>
                </a:lnTo>
                <a:lnTo>
                  <a:pt x="39687" y="87312"/>
                </a:lnTo>
                <a:lnTo>
                  <a:pt x="47625" y="87312"/>
                </a:lnTo>
                <a:lnTo>
                  <a:pt x="47625" y="63499"/>
                </a:lnTo>
                <a:close/>
              </a:path>
              <a:path w="65404" h="87629">
                <a:moveTo>
                  <a:pt x="47625" y="0"/>
                </a:moveTo>
                <a:lnTo>
                  <a:pt x="39687" y="0"/>
                </a:lnTo>
                <a:lnTo>
                  <a:pt x="0" y="55562"/>
                </a:lnTo>
                <a:lnTo>
                  <a:pt x="0" y="63499"/>
                </a:lnTo>
                <a:lnTo>
                  <a:pt x="65087" y="63499"/>
                </a:lnTo>
                <a:lnTo>
                  <a:pt x="65087" y="55562"/>
                </a:lnTo>
                <a:lnTo>
                  <a:pt x="7937" y="55562"/>
                </a:lnTo>
                <a:lnTo>
                  <a:pt x="39687" y="15874"/>
                </a:lnTo>
                <a:lnTo>
                  <a:pt x="47625" y="15874"/>
                </a:lnTo>
                <a:lnTo>
                  <a:pt x="47625" y="0"/>
                </a:lnTo>
                <a:close/>
              </a:path>
              <a:path w="65404" h="87629">
                <a:moveTo>
                  <a:pt x="47625" y="15874"/>
                </a:moveTo>
                <a:lnTo>
                  <a:pt x="39687" y="15874"/>
                </a:lnTo>
                <a:lnTo>
                  <a:pt x="39687" y="55562"/>
                </a:lnTo>
                <a:lnTo>
                  <a:pt x="47625" y="55562"/>
                </a:lnTo>
                <a:lnTo>
                  <a:pt x="47625" y="15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203950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196012" y="4746739"/>
            <a:ext cx="55880" cy="87630"/>
          </a:xfrm>
          <a:custGeom>
            <a:avLst/>
            <a:gdLst/>
            <a:ahLst/>
            <a:cxnLst/>
            <a:rect l="l" t="t" r="r" b="b"/>
            <a:pathLst>
              <a:path w="55879" h="87629">
                <a:moveTo>
                  <a:pt x="55562" y="0"/>
                </a:moveTo>
                <a:lnTo>
                  <a:pt x="0" y="0"/>
                </a:lnTo>
                <a:lnTo>
                  <a:pt x="0" y="7937"/>
                </a:lnTo>
                <a:lnTo>
                  <a:pt x="47625" y="7937"/>
                </a:lnTo>
                <a:lnTo>
                  <a:pt x="31750" y="31749"/>
                </a:lnTo>
                <a:lnTo>
                  <a:pt x="15875" y="63499"/>
                </a:lnTo>
                <a:lnTo>
                  <a:pt x="15875" y="87312"/>
                </a:lnTo>
                <a:lnTo>
                  <a:pt x="23812" y="87312"/>
                </a:lnTo>
                <a:lnTo>
                  <a:pt x="31750" y="63499"/>
                </a:lnTo>
                <a:lnTo>
                  <a:pt x="39687" y="31749"/>
                </a:lnTo>
                <a:lnTo>
                  <a:pt x="55562" y="7937"/>
                </a:lnTo>
                <a:lnTo>
                  <a:pt x="55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556375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540500" y="4746739"/>
            <a:ext cx="63500" cy="87630"/>
          </a:xfrm>
          <a:custGeom>
            <a:avLst/>
            <a:gdLst/>
            <a:ahLst/>
            <a:cxnLst/>
            <a:rect l="l" t="t" r="r" b="b"/>
            <a:pathLst>
              <a:path w="63500" h="87629">
                <a:moveTo>
                  <a:pt x="31750" y="0"/>
                </a:moveTo>
                <a:lnTo>
                  <a:pt x="15875" y="7937"/>
                </a:lnTo>
                <a:lnTo>
                  <a:pt x="7937" y="23812"/>
                </a:lnTo>
                <a:lnTo>
                  <a:pt x="7937" y="31749"/>
                </a:lnTo>
                <a:lnTo>
                  <a:pt x="15875" y="39687"/>
                </a:lnTo>
                <a:lnTo>
                  <a:pt x="7937" y="47624"/>
                </a:lnTo>
                <a:lnTo>
                  <a:pt x="0" y="63499"/>
                </a:lnTo>
                <a:lnTo>
                  <a:pt x="7937" y="79374"/>
                </a:lnTo>
                <a:lnTo>
                  <a:pt x="31750" y="87312"/>
                </a:lnTo>
                <a:lnTo>
                  <a:pt x="55562" y="79374"/>
                </a:lnTo>
                <a:lnTo>
                  <a:pt x="23812" y="79374"/>
                </a:lnTo>
                <a:lnTo>
                  <a:pt x="15875" y="71437"/>
                </a:lnTo>
                <a:lnTo>
                  <a:pt x="15875" y="47624"/>
                </a:lnTo>
                <a:lnTo>
                  <a:pt x="55562" y="47624"/>
                </a:lnTo>
                <a:lnTo>
                  <a:pt x="39687" y="39687"/>
                </a:lnTo>
                <a:lnTo>
                  <a:pt x="55562" y="31749"/>
                </a:lnTo>
                <a:lnTo>
                  <a:pt x="23812" y="31749"/>
                </a:lnTo>
                <a:lnTo>
                  <a:pt x="15875" y="23812"/>
                </a:lnTo>
                <a:lnTo>
                  <a:pt x="23812" y="7937"/>
                </a:lnTo>
                <a:lnTo>
                  <a:pt x="47625" y="7937"/>
                </a:lnTo>
                <a:lnTo>
                  <a:pt x="31750" y="0"/>
                </a:lnTo>
                <a:close/>
              </a:path>
              <a:path w="63500" h="87629">
                <a:moveTo>
                  <a:pt x="55562" y="47624"/>
                </a:moveTo>
                <a:lnTo>
                  <a:pt x="47625" y="47624"/>
                </a:lnTo>
                <a:lnTo>
                  <a:pt x="47625" y="79374"/>
                </a:lnTo>
                <a:lnTo>
                  <a:pt x="55562" y="79374"/>
                </a:lnTo>
                <a:lnTo>
                  <a:pt x="63500" y="63499"/>
                </a:lnTo>
                <a:lnTo>
                  <a:pt x="55562" y="47624"/>
                </a:lnTo>
                <a:close/>
              </a:path>
              <a:path w="63500" h="87629">
                <a:moveTo>
                  <a:pt x="47625" y="7937"/>
                </a:moveTo>
                <a:lnTo>
                  <a:pt x="39687" y="7937"/>
                </a:lnTo>
                <a:lnTo>
                  <a:pt x="47625" y="23812"/>
                </a:lnTo>
                <a:lnTo>
                  <a:pt x="39687" y="31749"/>
                </a:lnTo>
                <a:lnTo>
                  <a:pt x="55562" y="31749"/>
                </a:lnTo>
                <a:lnTo>
                  <a:pt x="55562" y="23812"/>
                </a:lnTo>
                <a:lnTo>
                  <a:pt x="47625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900862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884987" y="4746739"/>
            <a:ext cx="63500" cy="87630"/>
          </a:xfrm>
          <a:custGeom>
            <a:avLst/>
            <a:gdLst/>
            <a:ahLst/>
            <a:cxnLst/>
            <a:rect l="l" t="t" r="r" b="b"/>
            <a:pathLst>
              <a:path w="63500" h="87629">
                <a:moveTo>
                  <a:pt x="15875" y="63499"/>
                </a:moveTo>
                <a:lnTo>
                  <a:pt x="7937" y="63499"/>
                </a:lnTo>
                <a:lnTo>
                  <a:pt x="15875" y="87312"/>
                </a:lnTo>
                <a:lnTo>
                  <a:pt x="47625" y="87312"/>
                </a:lnTo>
                <a:lnTo>
                  <a:pt x="55562" y="79374"/>
                </a:lnTo>
                <a:lnTo>
                  <a:pt x="23812" y="79374"/>
                </a:lnTo>
                <a:lnTo>
                  <a:pt x="15875" y="63499"/>
                </a:lnTo>
                <a:close/>
              </a:path>
              <a:path w="63500" h="87629">
                <a:moveTo>
                  <a:pt x="55562" y="7937"/>
                </a:moveTo>
                <a:lnTo>
                  <a:pt x="31750" y="7937"/>
                </a:lnTo>
                <a:lnTo>
                  <a:pt x="47625" y="15874"/>
                </a:lnTo>
                <a:lnTo>
                  <a:pt x="47625" y="39687"/>
                </a:lnTo>
                <a:lnTo>
                  <a:pt x="31750" y="47624"/>
                </a:lnTo>
                <a:lnTo>
                  <a:pt x="55562" y="47624"/>
                </a:lnTo>
                <a:lnTo>
                  <a:pt x="47625" y="63499"/>
                </a:lnTo>
                <a:lnTo>
                  <a:pt x="47625" y="71437"/>
                </a:lnTo>
                <a:lnTo>
                  <a:pt x="39687" y="79374"/>
                </a:lnTo>
                <a:lnTo>
                  <a:pt x="55562" y="79374"/>
                </a:lnTo>
                <a:lnTo>
                  <a:pt x="63500" y="71437"/>
                </a:lnTo>
                <a:lnTo>
                  <a:pt x="63500" y="15874"/>
                </a:lnTo>
                <a:lnTo>
                  <a:pt x="55562" y="7937"/>
                </a:lnTo>
                <a:close/>
              </a:path>
              <a:path w="63500" h="87629">
                <a:moveTo>
                  <a:pt x="47625" y="0"/>
                </a:moveTo>
                <a:lnTo>
                  <a:pt x="31750" y="0"/>
                </a:lnTo>
                <a:lnTo>
                  <a:pt x="15875" y="7937"/>
                </a:lnTo>
                <a:lnTo>
                  <a:pt x="0" y="31749"/>
                </a:lnTo>
                <a:lnTo>
                  <a:pt x="15875" y="47624"/>
                </a:lnTo>
                <a:lnTo>
                  <a:pt x="31750" y="55562"/>
                </a:lnTo>
                <a:lnTo>
                  <a:pt x="47625" y="55562"/>
                </a:lnTo>
                <a:lnTo>
                  <a:pt x="55562" y="47624"/>
                </a:lnTo>
                <a:lnTo>
                  <a:pt x="31750" y="47624"/>
                </a:lnTo>
                <a:lnTo>
                  <a:pt x="15875" y="31749"/>
                </a:lnTo>
                <a:lnTo>
                  <a:pt x="23812" y="15874"/>
                </a:lnTo>
                <a:lnTo>
                  <a:pt x="31750" y="7937"/>
                </a:lnTo>
                <a:lnTo>
                  <a:pt x="55562" y="7937"/>
                </a:lnTo>
                <a:lnTo>
                  <a:pt x="476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243762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188200" y="4746739"/>
            <a:ext cx="40005" cy="87630"/>
          </a:xfrm>
          <a:custGeom>
            <a:avLst/>
            <a:gdLst/>
            <a:ahLst/>
            <a:cxnLst/>
            <a:rect l="l" t="t" r="r" b="b"/>
            <a:pathLst>
              <a:path w="40004" h="87629">
                <a:moveTo>
                  <a:pt x="39687" y="15874"/>
                </a:moveTo>
                <a:lnTo>
                  <a:pt x="23812" y="15874"/>
                </a:lnTo>
                <a:lnTo>
                  <a:pt x="23812" y="87312"/>
                </a:lnTo>
                <a:lnTo>
                  <a:pt x="39687" y="87312"/>
                </a:lnTo>
                <a:lnTo>
                  <a:pt x="39687" y="15874"/>
                </a:lnTo>
                <a:close/>
              </a:path>
              <a:path w="40004" h="87629">
                <a:moveTo>
                  <a:pt x="39687" y="0"/>
                </a:moveTo>
                <a:lnTo>
                  <a:pt x="31750" y="0"/>
                </a:lnTo>
                <a:lnTo>
                  <a:pt x="23812" y="7937"/>
                </a:lnTo>
                <a:lnTo>
                  <a:pt x="0" y="23812"/>
                </a:lnTo>
                <a:lnTo>
                  <a:pt x="0" y="31749"/>
                </a:lnTo>
                <a:lnTo>
                  <a:pt x="15875" y="23812"/>
                </a:lnTo>
                <a:lnTo>
                  <a:pt x="23812" y="15874"/>
                </a:lnTo>
                <a:lnTo>
                  <a:pt x="39687" y="15874"/>
                </a:lnTo>
                <a:lnTo>
                  <a:pt x="396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251700" y="4746739"/>
            <a:ext cx="65405" cy="87630"/>
          </a:xfrm>
          <a:custGeom>
            <a:avLst/>
            <a:gdLst/>
            <a:ahLst/>
            <a:cxnLst/>
            <a:rect l="l" t="t" r="r" b="b"/>
            <a:pathLst>
              <a:path w="65404" h="87629">
                <a:moveTo>
                  <a:pt x="41275" y="0"/>
                </a:moveTo>
                <a:lnTo>
                  <a:pt x="15875" y="0"/>
                </a:lnTo>
                <a:lnTo>
                  <a:pt x="7937" y="15874"/>
                </a:lnTo>
                <a:lnTo>
                  <a:pt x="0" y="47624"/>
                </a:lnTo>
                <a:lnTo>
                  <a:pt x="0" y="63499"/>
                </a:lnTo>
                <a:lnTo>
                  <a:pt x="7937" y="79374"/>
                </a:lnTo>
                <a:lnTo>
                  <a:pt x="33337" y="87312"/>
                </a:lnTo>
                <a:lnTo>
                  <a:pt x="49212" y="87312"/>
                </a:lnTo>
                <a:lnTo>
                  <a:pt x="53181" y="79374"/>
                </a:lnTo>
                <a:lnTo>
                  <a:pt x="33337" y="79374"/>
                </a:lnTo>
                <a:lnTo>
                  <a:pt x="15875" y="71437"/>
                </a:lnTo>
                <a:lnTo>
                  <a:pt x="15875" y="15874"/>
                </a:lnTo>
                <a:lnTo>
                  <a:pt x="33337" y="7937"/>
                </a:lnTo>
                <a:lnTo>
                  <a:pt x="57150" y="7937"/>
                </a:lnTo>
                <a:lnTo>
                  <a:pt x="41275" y="0"/>
                </a:lnTo>
                <a:close/>
              </a:path>
              <a:path w="65404" h="87629">
                <a:moveTo>
                  <a:pt x="57150" y="7937"/>
                </a:moveTo>
                <a:lnTo>
                  <a:pt x="33337" y="7937"/>
                </a:lnTo>
                <a:lnTo>
                  <a:pt x="49212" y="15874"/>
                </a:lnTo>
                <a:lnTo>
                  <a:pt x="49212" y="71437"/>
                </a:lnTo>
                <a:lnTo>
                  <a:pt x="33337" y="79374"/>
                </a:lnTo>
                <a:lnTo>
                  <a:pt x="53181" y="79374"/>
                </a:lnTo>
                <a:lnTo>
                  <a:pt x="57150" y="71437"/>
                </a:lnTo>
                <a:lnTo>
                  <a:pt x="65087" y="47624"/>
                </a:lnTo>
                <a:lnTo>
                  <a:pt x="57150" y="23812"/>
                </a:lnTo>
                <a:lnTo>
                  <a:pt x="57150" y="79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596187" y="4665662"/>
            <a:ext cx="0" cy="55880"/>
          </a:xfrm>
          <a:custGeom>
            <a:avLst/>
            <a:gdLst/>
            <a:ahLst/>
            <a:cxnLst/>
            <a:rect l="l" t="t" r="r" b="b"/>
            <a:pathLst>
              <a:path w="0" h="55879">
                <a:moveTo>
                  <a:pt x="0" y="55562"/>
                </a:moveTo>
                <a:lnTo>
                  <a:pt x="1" y="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540625" y="4746739"/>
            <a:ext cx="31750" cy="87630"/>
          </a:xfrm>
          <a:custGeom>
            <a:avLst/>
            <a:gdLst/>
            <a:ahLst/>
            <a:cxnLst/>
            <a:rect l="l" t="t" r="r" b="b"/>
            <a:pathLst>
              <a:path w="31750" h="87629">
                <a:moveTo>
                  <a:pt x="31750" y="15874"/>
                </a:moveTo>
                <a:lnTo>
                  <a:pt x="23812" y="15874"/>
                </a:lnTo>
                <a:lnTo>
                  <a:pt x="23812" y="87312"/>
                </a:lnTo>
                <a:lnTo>
                  <a:pt x="31750" y="87312"/>
                </a:lnTo>
                <a:lnTo>
                  <a:pt x="31750" y="15874"/>
                </a:lnTo>
                <a:close/>
              </a:path>
              <a:path w="31750" h="87629">
                <a:moveTo>
                  <a:pt x="31750" y="0"/>
                </a:moveTo>
                <a:lnTo>
                  <a:pt x="23812" y="0"/>
                </a:lnTo>
                <a:lnTo>
                  <a:pt x="0" y="23812"/>
                </a:lnTo>
                <a:lnTo>
                  <a:pt x="0" y="31749"/>
                </a:lnTo>
                <a:lnTo>
                  <a:pt x="7937" y="23812"/>
                </a:lnTo>
                <a:lnTo>
                  <a:pt x="23812" y="15874"/>
                </a:lnTo>
                <a:lnTo>
                  <a:pt x="31750" y="15874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612062" y="4746739"/>
            <a:ext cx="31750" cy="87630"/>
          </a:xfrm>
          <a:custGeom>
            <a:avLst/>
            <a:gdLst/>
            <a:ahLst/>
            <a:cxnLst/>
            <a:rect l="l" t="t" r="r" b="b"/>
            <a:pathLst>
              <a:path w="31750" h="87629">
                <a:moveTo>
                  <a:pt x="31750" y="15874"/>
                </a:moveTo>
                <a:lnTo>
                  <a:pt x="15875" y="15874"/>
                </a:lnTo>
                <a:lnTo>
                  <a:pt x="15875" y="87312"/>
                </a:lnTo>
                <a:lnTo>
                  <a:pt x="31750" y="87312"/>
                </a:lnTo>
                <a:lnTo>
                  <a:pt x="31750" y="15874"/>
                </a:lnTo>
                <a:close/>
              </a:path>
              <a:path w="31750" h="87629">
                <a:moveTo>
                  <a:pt x="31750" y="0"/>
                </a:moveTo>
                <a:lnTo>
                  <a:pt x="23812" y="0"/>
                </a:lnTo>
                <a:lnTo>
                  <a:pt x="0" y="23812"/>
                </a:lnTo>
                <a:lnTo>
                  <a:pt x="0" y="31749"/>
                </a:lnTo>
                <a:lnTo>
                  <a:pt x="15875" y="15874"/>
                </a:lnTo>
                <a:lnTo>
                  <a:pt x="31750" y="15874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043112" y="4681651"/>
            <a:ext cx="63500" cy="0"/>
          </a:xfrm>
          <a:custGeom>
            <a:avLst/>
            <a:gdLst/>
            <a:ahLst/>
            <a:cxnLst/>
            <a:rect l="l" t="t" r="r" b="b"/>
            <a:pathLst>
              <a:path w="63500" h="0">
                <a:moveTo>
                  <a:pt x="0" y="0"/>
                </a:moveTo>
                <a:lnTo>
                  <a:pt x="63500" y="1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946275" y="4673600"/>
            <a:ext cx="57150" cy="97155"/>
          </a:xfrm>
          <a:custGeom>
            <a:avLst/>
            <a:gdLst/>
            <a:ahLst/>
            <a:cxnLst/>
            <a:rect l="l" t="t" r="r" b="b"/>
            <a:pathLst>
              <a:path w="57150" h="97154">
                <a:moveTo>
                  <a:pt x="23812" y="0"/>
                </a:moveTo>
                <a:lnTo>
                  <a:pt x="7937" y="7937"/>
                </a:lnTo>
                <a:lnTo>
                  <a:pt x="0" y="23812"/>
                </a:lnTo>
                <a:lnTo>
                  <a:pt x="0" y="47625"/>
                </a:lnTo>
                <a:lnTo>
                  <a:pt x="7937" y="87312"/>
                </a:lnTo>
                <a:lnTo>
                  <a:pt x="23812" y="96837"/>
                </a:lnTo>
                <a:lnTo>
                  <a:pt x="41275" y="87312"/>
                </a:lnTo>
                <a:lnTo>
                  <a:pt x="23812" y="87312"/>
                </a:lnTo>
                <a:lnTo>
                  <a:pt x="7937" y="71437"/>
                </a:lnTo>
                <a:lnTo>
                  <a:pt x="7937" y="47625"/>
                </a:lnTo>
                <a:lnTo>
                  <a:pt x="15875" y="15875"/>
                </a:lnTo>
                <a:lnTo>
                  <a:pt x="49212" y="15875"/>
                </a:lnTo>
                <a:lnTo>
                  <a:pt x="41275" y="7937"/>
                </a:lnTo>
                <a:lnTo>
                  <a:pt x="23812" y="0"/>
                </a:lnTo>
                <a:close/>
              </a:path>
              <a:path w="57150" h="97154">
                <a:moveTo>
                  <a:pt x="49212" y="15875"/>
                </a:moveTo>
                <a:lnTo>
                  <a:pt x="23812" y="15875"/>
                </a:lnTo>
                <a:lnTo>
                  <a:pt x="41275" y="23812"/>
                </a:lnTo>
                <a:lnTo>
                  <a:pt x="41275" y="31750"/>
                </a:lnTo>
                <a:lnTo>
                  <a:pt x="49212" y="47625"/>
                </a:lnTo>
                <a:lnTo>
                  <a:pt x="41275" y="71437"/>
                </a:lnTo>
                <a:lnTo>
                  <a:pt x="41275" y="79375"/>
                </a:lnTo>
                <a:lnTo>
                  <a:pt x="23812" y="87312"/>
                </a:lnTo>
                <a:lnTo>
                  <a:pt x="41275" y="87312"/>
                </a:lnTo>
                <a:lnTo>
                  <a:pt x="57150" y="71437"/>
                </a:lnTo>
                <a:lnTo>
                  <a:pt x="57150" y="31750"/>
                </a:lnTo>
                <a:lnTo>
                  <a:pt x="49212" y="15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395537" y="4410075"/>
            <a:ext cx="342900" cy="311150"/>
          </a:xfrm>
          <a:custGeom>
            <a:avLst/>
            <a:gdLst/>
            <a:ahLst/>
            <a:cxnLst/>
            <a:rect l="l" t="t" r="r" b="b"/>
            <a:pathLst>
              <a:path w="342900" h="311150">
                <a:moveTo>
                  <a:pt x="0" y="311150"/>
                </a:moveTo>
                <a:lnTo>
                  <a:pt x="0" y="0"/>
                </a:lnTo>
                <a:lnTo>
                  <a:pt x="342900" y="0"/>
                </a:lnTo>
                <a:lnTo>
                  <a:pt x="342900" y="311150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79937" y="1282700"/>
            <a:ext cx="368300" cy="160655"/>
          </a:xfrm>
          <a:custGeom>
            <a:avLst/>
            <a:gdLst/>
            <a:ahLst/>
            <a:cxnLst/>
            <a:rect l="l" t="t" r="r" b="b"/>
            <a:pathLst>
              <a:path w="368300" h="160655">
                <a:moveTo>
                  <a:pt x="0" y="0"/>
                </a:moveTo>
                <a:lnTo>
                  <a:pt x="368300" y="160338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795837" y="1330325"/>
            <a:ext cx="152400" cy="113030"/>
          </a:xfrm>
          <a:custGeom>
            <a:avLst/>
            <a:gdLst/>
            <a:ahLst/>
            <a:cxnLst/>
            <a:rect l="l" t="t" r="r" b="b"/>
            <a:pathLst>
              <a:path w="152400" h="113030">
                <a:moveTo>
                  <a:pt x="95250" y="0"/>
                </a:moveTo>
                <a:lnTo>
                  <a:pt x="152400" y="112713"/>
                </a:lnTo>
                <a:lnTo>
                  <a:pt x="0" y="112713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6980237" y="1443037"/>
            <a:ext cx="352425" cy="319405"/>
          </a:xfrm>
          <a:custGeom>
            <a:avLst/>
            <a:gdLst/>
            <a:ahLst/>
            <a:cxnLst/>
            <a:rect l="l" t="t" r="r" b="b"/>
            <a:pathLst>
              <a:path w="352425" h="319405">
                <a:moveTo>
                  <a:pt x="352425" y="0"/>
                </a:moveTo>
                <a:lnTo>
                  <a:pt x="0" y="319087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6980237" y="1619250"/>
            <a:ext cx="128905" cy="142875"/>
          </a:xfrm>
          <a:custGeom>
            <a:avLst/>
            <a:gdLst/>
            <a:ahLst/>
            <a:cxnLst/>
            <a:rect l="l" t="t" r="r" b="b"/>
            <a:pathLst>
              <a:path w="128904" h="142875">
                <a:moveTo>
                  <a:pt x="39687" y="0"/>
                </a:moveTo>
                <a:lnTo>
                  <a:pt x="0" y="142875"/>
                </a:lnTo>
                <a:lnTo>
                  <a:pt x="128588" y="119063"/>
                </a:lnTo>
              </a:path>
            </a:pathLst>
          </a:custGeom>
          <a:ln w="79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 txBox="1"/>
          <p:nvPr/>
        </p:nvSpPr>
        <p:spPr>
          <a:xfrm>
            <a:off x="3248977" y="718820"/>
            <a:ext cx="1466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0066FF"/>
                </a:solidFill>
                <a:latin typeface="Calibri"/>
                <a:cs typeface="Calibri"/>
              </a:rPr>
              <a:t>dendrogram</a:t>
            </a:r>
            <a:r>
              <a:rPr dirty="0" sz="1800" spc="-75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66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263599" y="6087728"/>
            <a:ext cx="126365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800" spc="-15">
                <a:solidFill>
                  <a:srgbClr val="C00000"/>
                </a:solidFill>
                <a:latin typeface="Calibri"/>
                <a:cs typeface="Calibri"/>
              </a:rPr>
              <a:t>watermarked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782887" y="6090348"/>
            <a:ext cx="720725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800" spc="-5">
                <a:solidFill>
                  <a:srgbClr val="0066FF"/>
                </a:solidFill>
                <a:latin typeface="Calibri"/>
                <a:cs typeface="Calibri"/>
              </a:rPr>
              <a:t>original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786276" y="6091864"/>
            <a:ext cx="2534920" cy="497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864"/>
              </a:lnSpc>
            </a:pPr>
            <a:r>
              <a:rPr dirty="0" sz="1800">
                <a:solidFill>
                  <a:srgbClr val="0066FF"/>
                </a:solidFill>
                <a:latin typeface="Calibri"/>
                <a:cs typeface="Calibri"/>
              </a:rPr>
              <a:t>o</a:t>
            </a:r>
            <a:r>
              <a:rPr dirty="0" sz="1800" spc="-5">
                <a:solidFill>
                  <a:srgbClr val="0066FF"/>
                </a:solidFill>
                <a:latin typeface="Calibri"/>
                <a:cs typeface="Calibri"/>
              </a:rPr>
              <a:t>ri</a:t>
            </a:r>
            <a:r>
              <a:rPr dirty="0" sz="1800">
                <a:solidFill>
                  <a:srgbClr val="0066FF"/>
                </a:solidFill>
                <a:latin typeface="Calibri"/>
                <a:cs typeface="Calibri"/>
              </a:rPr>
              <a:t>g</a:t>
            </a:r>
            <a:r>
              <a:rPr dirty="0" sz="1800" spc="-5">
                <a:solidFill>
                  <a:srgbClr val="0066FF"/>
                </a:solidFill>
                <a:latin typeface="Calibri"/>
                <a:cs typeface="Calibri"/>
              </a:rPr>
              <a:t>i</a:t>
            </a:r>
            <a:r>
              <a:rPr dirty="0" sz="1800">
                <a:solidFill>
                  <a:srgbClr val="0066FF"/>
                </a:solidFill>
                <a:latin typeface="Calibri"/>
                <a:cs typeface="Calibri"/>
              </a:rPr>
              <a:t>n</a:t>
            </a:r>
            <a:r>
              <a:rPr dirty="0" sz="1800" spc="-5">
                <a:solidFill>
                  <a:srgbClr val="0066FF"/>
                </a:solidFill>
                <a:latin typeface="Calibri"/>
                <a:cs typeface="Calibri"/>
              </a:rPr>
              <a:t>a</a:t>
            </a:r>
            <a:r>
              <a:rPr dirty="0" sz="1800">
                <a:solidFill>
                  <a:srgbClr val="0066FF"/>
                </a:solidFill>
                <a:latin typeface="Calibri"/>
                <a:cs typeface="Calibri"/>
              </a:rPr>
              <a:t>l</a:t>
            </a:r>
            <a:endParaRPr sz="1800">
              <a:latin typeface="Calibri"/>
              <a:cs typeface="Calibri"/>
            </a:endParaRPr>
          </a:p>
          <a:p>
            <a:pPr algn="r" marR="53975">
              <a:lnSpc>
                <a:spcPct val="100000"/>
              </a:lnSpc>
              <a:spcBef>
                <a:spcPts val="465"/>
              </a:spcBef>
            </a:pPr>
            <a:r>
              <a:rPr dirty="0" sz="1200" spc="-5" b="1">
                <a:latin typeface="Garamond"/>
                <a:cs typeface="Garamond"/>
              </a:rPr>
              <a:t>Exact </a:t>
            </a:r>
            <a:r>
              <a:rPr dirty="0" sz="1200" b="1">
                <a:latin typeface="Garamond"/>
                <a:cs typeface="Garamond"/>
              </a:rPr>
              <a:t>Data </a:t>
            </a:r>
            <a:r>
              <a:rPr dirty="0" sz="1200" spc="-5" b="1">
                <a:latin typeface="Garamond"/>
                <a:cs typeface="Garamond"/>
              </a:rPr>
              <a:t>Mining </a:t>
            </a:r>
            <a:r>
              <a:rPr dirty="0" sz="1200" b="1">
                <a:latin typeface="Garamond"/>
                <a:cs typeface="Garamond"/>
              </a:rPr>
              <a:t>from </a:t>
            </a:r>
            <a:r>
              <a:rPr dirty="0" sz="1200" spc="-5" b="1">
                <a:latin typeface="Garamond"/>
                <a:cs typeface="Garamond"/>
              </a:rPr>
              <a:t>Inexact</a:t>
            </a:r>
            <a:r>
              <a:rPr dirty="0" sz="1200" spc="-25" b="1">
                <a:latin typeface="Garamond"/>
                <a:cs typeface="Garamond"/>
              </a:rPr>
              <a:t> </a:t>
            </a:r>
            <a:r>
              <a:rPr dirty="0" sz="1200" b="1">
                <a:latin typeface="Garamond"/>
                <a:cs typeface="Garamond"/>
              </a:rPr>
              <a:t>Data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6556311" y="6090278"/>
            <a:ext cx="126365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64"/>
              </a:lnSpc>
            </a:pPr>
            <a:r>
              <a:rPr dirty="0" sz="1800" spc="-15">
                <a:solidFill>
                  <a:srgbClr val="C00000"/>
                </a:solidFill>
                <a:latin typeface="Calibri"/>
                <a:cs typeface="Calibri"/>
              </a:rPr>
              <a:t>watermarked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22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416300" y="989800"/>
            <a:ext cx="1183640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0066FF"/>
                </a:solidFill>
                <a:latin typeface="Calibri"/>
                <a:cs typeface="Calibri"/>
              </a:rPr>
              <a:t>original</a:t>
            </a:r>
            <a:r>
              <a:rPr dirty="0" sz="1800" spc="-65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0066FF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397115" y="826770"/>
            <a:ext cx="146621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C00000"/>
                </a:solidFill>
                <a:latin typeface="Calibri"/>
                <a:cs typeface="Calibri"/>
              </a:rPr>
              <a:t>dendrogram</a:t>
            </a:r>
            <a:r>
              <a:rPr dirty="0" sz="1800" spc="-7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C00000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7160006" y="1097750"/>
            <a:ext cx="1993264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C00000"/>
                </a:solidFill>
                <a:latin typeface="Calibri"/>
                <a:cs typeface="Calibri"/>
              </a:rPr>
              <a:t>rights-protected</a:t>
            </a:r>
            <a:r>
              <a:rPr dirty="0" sz="1800" spc="-4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122805">
              <a:lnSpc>
                <a:spcPct val="100000"/>
              </a:lnSpc>
            </a:pPr>
            <a:r>
              <a:rPr dirty="0"/>
              <a:t>Can </a:t>
            </a:r>
            <a:r>
              <a:rPr dirty="0" spc="-5"/>
              <a:t>we do</a:t>
            </a:r>
            <a:r>
              <a:rPr dirty="0" spc="-65"/>
              <a:t> </a:t>
            </a:r>
            <a:r>
              <a:rPr dirty="0" spc="-10"/>
              <a:t>better?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23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2995930" cy="685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Too </a:t>
            </a:r>
            <a:r>
              <a:rPr dirty="0" sz="2200" spc="-5" b="1">
                <a:latin typeface="Calibri"/>
                <a:cs typeface="Calibri"/>
              </a:rPr>
              <a:t>many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comparisons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Prune the search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space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43089" y="2317305"/>
            <a:ext cx="7440295" cy="674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21740" marR="5080" indent="-1209040">
              <a:lnSpc>
                <a:spcPts val="2600"/>
              </a:lnSpc>
            </a:pPr>
            <a:r>
              <a:rPr dirty="0" sz="2400" spc="-5" b="1">
                <a:solidFill>
                  <a:srgbClr val="0066FF"/>
                </a:solidFill>
                <a:latin typeface="Calibri"/>
                <a:cs typeface="Calibri"/>
              </a:rPr>
              <a:t>Tight bound between watermarked and non-watermarked  distances, for </a:t>
            </a:r>
            <a:r>
              <a:rPr dirty="0" sz="2400" b="1">
                <a:solidFill>
                  <a:srgbClr val="0066FF"/>
                </a:solidFill>
                <a:latin typeface="Calibri"/>
                <a:cs typeface="Calibri"/>
              </a:rPr>
              <a:t>a </a:t>
            </a:r>
            <a:r>
              <a:rPr dirty="0" sz="2400" spc="-5" b="1">
                <a:solidFill>
                  <a:srgbClr val="0066FF"/>
                </a:solidFill>
                <a:latin typeface="Calibri"/>
                <a:cs typeface="Calibri"/>
              </a:rPr>
              <a:t>given embedding power</a:t>
            </a:r>
            <a:r>
              <a:rPr dirty="0" sz="2400" spc="-30" b="1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66FF"/>
                </a:solidFill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494" y="1312877"/>
            <a:ext cx="7461884" cy="633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150" spc="-70">
                <a:latin typeface="Tahoma"/>
                <a:cs typeface="Tahoma"/>
              </a:rPr>
              <a:t>(1 </a:t>
            </a:r>
            <a:r>
              <a:rPr dirty="0" sz="3150" spc="-710" i="1">
                <a:latin typeface="Arial"/>
                <a:cs typeface="Arial"/>
              </a:rPr>
              <a:t>— </a:t>
            </a:r>
            <a:r>
              <a:rPr dirty="0" sz="3150" spc="95" i="1">
                <a:latin typeface="Palatino Linotype"/>
                <a:cs typeface="Palatino Linotype"/>
              </a:rPr>
              <a:t>p</a:t>
            </a:r>
            <a:r>
              <a:rPr dirty="0" sz="3150" spc="95">
                <a:latin typeface="Tahoma"/>
                <a:cs typeface="Tahoma"/>
              </a:rPr>
              <a:t>)</a:t>
            </a:r>
            <a:r>
              <a:rPr dirty="0" sz="3150" spc="95" i="1">
                <a:latin typeface="Palatino Linotype"/>
                <a:cs typeface="Palatino Linotype"/>
              </a:rPr>
              <a:t>D</a:t>
            </a:r>
            <a:r>
              <a:rPr dirty="0" sz="3150" spc="95">
                <a:latin typeface="Tahoma"/>
                <a:cs typeface="Tahoma"/>
              </a:rPr>
              <a:t>(</a:t>
            </a:r>
            <a:r>
              <a:rPr dirty="0" sz="3150" spc="95" i="1">
                <a:latin typeface="Palatino Linotype"/>
                <a:cs typeface="Palatino Linotype"/>
              </a:rPr>
              <a:t>x, </a:t>
            </a:r>
            <a:r>
              <a:rPr dirty="0" sz="3150" spc="40" i="1">
                <a:latin typeface="Palatino Linotype"/>
                <a:cs typeface="Palatino Linotype"/>
              </a:rPr>
              <a:t>y</a:t>
            </a:r>
            <a:r>
              <a:rPr dirty="0" sz="3150" spc="40">
                <a:latin typeface="Tahoma"/>
                <a:cs typeface="Tahoma"/>
              </a:rPr>
              <a:t>) </a:t>
            </a:r>
            <a:r>
              <a:rPr dirty="0" sz="3150" spc="105" i="1">
                <a:latin typeface="Arial"/>
                <a:cs typeface="Arial"/>
              </a:rPr>
              <a:t> </a:t>
            </a:r>
            <a:r>
              <a:rPr dirty="0" sz="3150" spc="-200" i="1">
                <a:latin typeface="Palatino Linotype"/>
                <a:cs typeface="Palatino Linotype"/>
              </a:rPr>
              <a:t>D</a:t>
            </a:r>
            <a:r>
              <a:rPr dirty="0" baseline="-11363" sz="3300" spc="-300" i="1">
                <a:latin typeface="Lucida Sans"/>
                <a:cs typeface="Lucida Sans"/>
              </a:rPr>
              <a:t>p</a:t>
            </a:r>
            <a:r>
              <a:rPr dirty="0" sz="3150" spc="-200">
                <a:latin typeface="Tahoma"/>
                <a:cs typeface="Tahoma"/>
              </a:rPr>
              <a:t>(</a:t>
            </a:r>
            <a:r>
              <a:rPr dirty="0" sz="3150" spc="-200" i="1">
                <a:latin typeface="Palatino Linotype"/>
                <a:cs typeface="Palatino Linotype"/>
              </a:rPr>
              <a:t>x</a:t>
            </a:r>
            <a:r>
              <a:rPr dirty="0" sz="3150" spc="-200">
                <a:latin typeface="Tahoma"/>
                <a:cs typeface="Tahoma"/>
              </a:rPr>
              <a:t>ˆ</a:t>
            </a:r>
            <a:r>
              <a:rPr dirty="0" sz="3150" spc="-200" i="1">
                <a:latin typeface="Palatino Linotype"/>
                <a:cs typeface="Palatino Linotype"/>
              </a:rPr>
              <a:t>, </a:t>
            </a:r>
            <a:r>
              <a:rPr dirty="0" sz="3150" spc="-545" i="1">
                <a:latin typeface="Palatino Linotype"/>
                <a:cs typeface="Palatino Linotype"/>
              </a:rPr>
              <a:t>y</a:t>
            </a:r>
            <a:r>
              <a:rPr dirty="0" sz="3150" spc="-545">
                <a:latin typeface="Tahoma"/>
                <a:cs typeface="Tahoma"/>
              </a:rPr>
              <a:t>ˆ) </a:t>
            </a:r>
            <a:r>
              <a:rPr dirty="0" sz="3150" spc="105" i="1">
                <a:latin typeface="Arial"/>
                <a:cs typeface="Arial"/>
              </a:rPr>
              <a:t> </a:t>
            </a:r>
            <a:r>
              <a:rPr dirty="0" sz="3150" spc="-70">
                <a:latin typeface="Tahoma"/>
                <a:cs typeface="Tahoma"/>
              </a:rPr>
              <a:t>(1 </a:t>
            </a:r>
            <a:r>
              <a:rPr dirty="0" sz="3150" spc="145">
                <a:latin typeface="Tahoma"/>
                <a:cs typeface="Tahoma"/>
              </a:rPr>
              <a:t>+ </a:t>
            </a:r>
            <a:r>
              <a:rPr dirty="0" sz="3150" spc="95" i="1">
                <a:latin typeface="Palatino Linotype"/>
                <a:cs typeface="Palatino Linotype"/>
              </a:rPr>
              <a:t>p</a:t>
            </a:r>
            <a:r>
              <a:rPr dirty="0" sz="3150" spc="95">
                <a:latin typeface="Tahoma"/>
                <a:cs typeface="Tahoma"/>
              </a:rPr>
              <a:t>)</a:t>
            </a:r>
            <a:r>
              <a:rPr dirty="0" sz="3150" spc="95" i="1">
                <a:latin typeface="Palatino Linotype"/>
                <a:cs typeface="Palatino Linotype"/>
              </a:rPr>
              <a:t>D</a:t>
            </a:r>
            <a:r>
              <a:rPr dirty="0" sz="3150" spc="95">
                <a:latin typeface="Tahoma"/>
                <a:cs typeface="Tahoma"/>
              </a:rPr>
              <a:t>(</a:t>
            </a:r>
            <a:r>
              <a:rPr dirty="0" sz="3150" spc="95" i="1">
                <a:latin typeface="Palatino Linotype"/>
                <a:cs typeface="Palatino Linotype"/>
              </a:rPr>
              <a:t>x,  </a:t>
            </a:r>
            <a:r>
              <a:rPr dirty="0" sz="3150" spc="40" i="1">
                <a:latin typeface="Palatino Linotype"/>
                <a:cs typeface="Palatino Linotype"/>
              </a:rPr>
              <a:t>y</a:t>
            </a:r>
            <a:r>
              <a:rPr dirty="0" sz="3150" spc="40">
                <a:latin typeface="Tahoma"/>
                <a:cs typeface="Tahoma"/>
              </a:rPr>
              <a:t>)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4200" y="1100670"/>
            <a:ext cx="8085670" cy="93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0875" y="1143000"/>
            <a:ext cx="7953375" cy="809625"/>
          </a:xfrm>
          <a:custGeom>
            <a:avLst/>
            <a:gdLst/>
            <a:ahLst/>
            <a:cxnLst/>
            <a:rect l="l" t="t" r="r" b="b"/>
            <a:pathLst>
              <a:path w="7953375" h="809625">
                <a:moveTo>
                  <a:pt x="0" y="0"/>
                </a:moveTo>
                <a:lnTo>
                  <a:pt x="7953384" y="0"/>
                </a:lnTo>
                <a:lnTo>
                  <a:pt x="7953384" y="809625"/>
                </a:lnTo>
                <a:lnTo>
                  <a:pt x="0" y="809625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90800" y="3162125"/>
            <a:ext cx="3746500" cy="2673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0025">
              <a:lnSpc>
                <a:spcPct val="100000"/>
              </a:lnSpc>
            </a:pPr>
            <a:r>
              <a:rPr dirty="0"/>
              <a:t>A </a:t>
            </a:r>
            <a:r>
              <a:rPr dirty="0" spc="-5"/>
              <a:t>restricted isometry </a:t>
            </a:r>
            <a:r>
              <a:rPr dirty="0" spc="-10"/>
              <a:t>property</a:t>
            </a:r>
            <a:r>
              <a:rPr dirty="0" spc="-55"/>
              <a:t> </a:t>
            </a:r>
            <a:r>
              <a:rPr dirty="0"/>
              <a:t>(RIP)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24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295015">
              <a:lnSpc>
                <a:spcPct val="100000"/>
              </a:lnSpc>
            </a:pPr>
            <a:r>
              <a:rPr dirty="0"/>
              <a:t>P</a:t>
            </a:r>
            <a:r>
              <a:rPr dirty="0" spc="-10"/>
              <a:t>r</a:t>
            </a:r>
            <a:r>
              <a:rPr dirty="0" spc="-5"/>
              <a:t>un</a:t>
            </a:r>
            <a:r>
              <a:rPr dirty="0"/>
              <a:t>i</a:t>
            </a:r>
            <a:r>
              <a:rPr dirty="0" spc="-5"/>
              <a:t>n</a:t>
            </a:r>
            <a:r>
              <a:rPr dirty="0"/>
              <a:t>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66965"/>
            <a:ext cx="171640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Pruning</a:t>
            </a:r>
            <a:r>
              <a:rPr dirty="0" sz="2200" spc="-8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test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0686" y="1676400"/>
            <a:ext cx="3471748" cy="91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62600" y="1676400"/>
            <a:ext cx="2881515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83167" y="2581465"/>
            <a:ext cx="425450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 u="heavy">
                <a:solidFill>
                  <a:srgbClr val="006633"/>
                </a:solidFill>
                <a:latin typeface="Calibri"/>
                <a:cs typeface="Calibri"/>
              </a:rPr>
              <a:t>NN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25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709003" y="2581465"/>
            <a:ext cx="588010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 u="heavy">
                <a:solidFill>
                  <a:srgbClr val="0070C0"/>
                </a:solidFill>
                <a:latin typeface="Calibri"/>
                <a:cs typeface="Calibri"/>
              </a:rPr>
              <a:t>MST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59164" y="5290794"/>
            <a:ext cx="437642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5" b="1">
                <a:solidFill>
                  <a:srgbClr val="0066FF"/>
                </a:solidFill>
                <a:latin typeface="Calibri"/>
                <a:cs typeface="Calibri"/>
              </a:rPr>
              <a:t>Substantially reduce the </a:t>
            </a:r>
            <a:r>
              <a:rPr dirty="0" sz="2200" b="1">
                <a:solidFill>
                  <a:srgbClr val="0066FF"/>
                </a:solidFill>
                <a:latin typeface="Calibri"/>
                <a:cs typeface="Calibri"/>
              </a:rPr>
              <a:t>search</a:t>
            </a:r>
            <a:r>
              <a:rPr dirty="0" sz="2200" spc="-35" b="1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0066FF"/>
                </a:solidFill>
                <a:latin typeface="Calibri"/>
                <a:cs typeface="Calibri"/>
              </a:rPr>
              <a:t>space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41525">
              <a:lnSpc>
                <a:spcPct val="100000"/>
              </a:lnSpc>
            </a:pPr>
            <a:r>
              <a:rPr dirty="0" spc="-5"/>
              <a:t>Immense</a:t>
            </a:r>
            <a:r>
              <a:rPr dirty="0" spc="-85"/>
              <a:t> </a:t>
            </a:r>
            <a:r>
              <a:rPr dirty="0" spc="-5"/>
              <a:t>speed-up</a:t>
            </a:r>
          </a:p>
        </p:txBody>
      </p:sp>
      <p:sp>
        <p:nvSpPr>
          <p:cNvPr id="6" name="object 6"/>
          <p:cNvSpPr/>
          <p:nvPr/>
        </p:nvSpPr>
        <p:spPr>
          <a:xfrm>
            <a:off x="475487" y="1143000"/>
            <a:ext cx="4114800" cy="1645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5487" y="3147186"/>
            <a:ext cx="4181195" cy="1645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55464" y="1143000"/>
            <a:ext cx="4072128" cy="16459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55464" y="3147186"/>
            <a:ext cx="4207611" cy="16459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713864">
              <a:lnSpc>
                <a:spcPct val="100000"/>
              </a:lnSpc>
            </a:pPr>
            <a:r>
              <a:rPr dirty="0" spc="-5"/>
              <a:t>100% </a:t>
            </a:r>
            <a:r>
              <a:rPr dirty="0"/>
              <a:t>HC</a:t>
            </a:r>
            <a:r>
              <a:rPr dirty="0" spc="-75"/>
              <a:t> </a:t>
            </a:r>
            <a:r>
              <a:rPr dirty="0" spc="-5"/>
              <a:t>preservation</a:t>
            </a:r>
          </a:p>
        </p:txBody>
      </p:sp>
      <p:sp>
        <p:nvSpPr>
          <p:cNvPr id="5" name="object 5"/>
          <p:cNvSpPr/>
          <p:nvPr/>
        </p:nvSpPr>
        <p:spPr>
          <a:xfrm>
            <a:off x="550760" y="1089850"/>
            <a:ext cx="8194878" cy="3657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384234" y="4888700"/>
            <a:ext cx="452628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5" b="1">
                <a:solidFill>
                  <a:srgbClr val="0066FF"/>
                </a:solidFill>
                <a:latin typeface="Calibri"/>
                <a:cs typeface="Calibri"/>
              </a:rPr>
              <a:t>...with </a:t>
            </a:r>
            <a:r>
              <a:rPr dirty="0" sz="2200" spc="-10" b="1">
                <a:solidFill>
                  <a:srgbClr val="0066FF"/>
                </a:solidFill>
                <a:latin typeface="Calibri"/>
                <a:cs typeface="Calibri"/>
              </a:rPr>
              <a:t>imperceptible watermark for</a:t>
            </a:r>
            <a:r>
              <a:rPr dirty="0" sz="2200" spc="15" b="1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dirty="0" sz="2200" b="1" i="1">
                <a:solidFill>
                  <a:srgbClr val="0066FF"/>
                </a:solidFill>
                <a:latin typeface="Calibri"/>
                <a:cs typeface="Calibri"/>
              </a:rPr>
              <a:t>p*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28800" y="2254491"/>
            <a:ext cx="4686300" cy="3823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5838190" cy="1341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We can </a:t>
            </a:r>
            <a:r>
              <a:rPr dirty="0" sz="2200" spc="-5" b="1">
                <a:latin typeface="Calibri"/>
                <a:cs typeface="Calibri"/>
              </a:rPr>
              <a:t>withstand </a:t>
            </a:r>
            <a:r>
              <a:rPr dirty="0" sz="2200" b="1">
                <a:latin typeface="Calibri"/>
                <a:cs typeface="Calibri"/>
              </a:rPr>
              <a:t>a </a:t>
            </a:r>
            <a:r>
              <a:rPr dirty="0" sz="2200" spc="-5" b="1">
                <a:latin typeface="Calibri"/>
                <a:cs typeface="Calibri"/>
              </a:rPr>
              <a:t>variety </a:t>
            </a:r>
            <a:r>
              <a:rPr dirty="0" sz="2200" b="1">
                <a:latin typeface="Calibri"/>
                <a:cs typeface="Calibri"/>
              </a:rPr>
              <a:t>of </a:t>
            </a:r>
            <a:r>
              <a:rPr dirty="0" sz="2200" spc="-5" b="1">
                <a:latin typeface="Calibri"/>
                <a:cs typeface="Calibri"/>
              </a:rPr>
              <a:t>malicious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attacks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Geometric Attacks: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Translation/Rotation/Scaling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05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Noise</a:t>
            </a:r>
            <a:r>
              <a:rPr dirty="0" sz="1800" spc="-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addition</a:t>
            </a:r>
            <a:endParaRPr sz="18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3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>
                <a:latin typeface="Calibri"/>
                <a:cs typeface="Calibri"/>
              </a:rPr>
              <a:t>Data </a:t>
            </a:r>
            <a:r>
              <a:rPr dirty="0" sz="1800" spc="-5">
                <a:latin typeface="Calibri"/>
                <a:cs typeface="Calibri"/>
              </a:rPr>
              <a:t>Resampling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(upsampling/downsampling)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26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891030">
              <a:lnSpc>
                <a:spcPct val="100000"/>
              </a:lnSpc>
            </a:pPr>
            <a:r>
              <a:rPr dirty="0" spc="-5"/>
              <a:t>Resilience to</a:t>
            </a:r>
            <a:r>
              <a:rPr dirty="0" spc="-45"/>
              <a:t> </a:t>
            </a:r>
            <a:r>
              <a:rPr dirty="0" spc="-5"/>
              <a:t>attacks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8714" y="2589949"/>
            <a:ext cx="6998334" cy="6324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28571F"/>
                </a:solidFill>
              </a:rPr>
              <a:t>K-means preserving</a:t>
            </a:r>
            <a:r>
              <a:rPr dirty="0" sz="4000" spc="15">
                <a:solidFill>
                  <a:srgbClr val="28571F"/>
                </a:solidFill>
              </a:rPr>
              <a:t> </a:t>
            </a:r>
            <a:r>
              <a:rPr dirty="0" sz="4000" spc="-5">
                <a:solidFill>
                  <a:srgbClr val="28571F"/>
                </a:solidFill>
              </a:rPr>
              <a:t>compression</a:t>
            </a:r>
            <a:endParaRPr sz="4000"/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700530">
              <a:lnSpc>
                <a:spcPct val="100000"/>
              </a:lnSpc>
            </a:pPr>
            <a:r>
              <a:rPr dirty="0" spc="-5"/>
              <a:t>Multi-bit</a:t>
            </a:r>
            <a:r>
              <a:rPr dirty="0" spc="-45"/>
              <a:t> </a:t>
            </a:r>
            <a:r>
              <a:rPr dirty="0" spc="-5"/>
              <a:t>compression</a:t>
            </a:r>
          </a:p>
        </p:txBody>
      </p:sp>
      <p:sp>
        <p:nvSpPr>
          <p:cNvPr id="3" name="object 3"/>
          <p:cNvSpPr/>
          <p:nvPr/>
        </p:nvSpPr>
        <p:spPr>
          <a:xfrm>
            <a:off x="1600200" y="3471748"/>
            <a:ext cx="1219200" cy="546100"/>
          </a:xfrm>
          <a:custGeom>
            <a:avLst/>
            <a:gdLst/>
            <a:ahLst/>
            <a:cxnLst/>
            <a:rect l="l" t="t" r="r" b="b"/>
            <a:pathLst>
              <a:path w="1219200" h="546100">
                <a:moveTo>
                  <a:pt x="1128179" y="0"/>
                </a:moveTo>
                <a:lnTo>
                  <a:pt x="91020" y="0"/>
                </a:lnTo>
                <a:lnTo>
                  <a:pt x="55592" y="7153"/>
                </a:lnTo>
                <a:lnTo>
                  <a:pt x="26660" y="26660"/>
                </a:lnTo>
                <a:lnTo>
                  <a:pt x="7153" y="55592"/>
                </a:lnTo>
                <a:lnTo>
                  <a:pt x="0" y="91020"/>
                </a:lnTo>
                <a:lnTo>
                  <a:pt x="0" y="455079"/>
                </a:lnTo>
                <a:lnTo>
                  <a:pt x="7153" y="490507"/>
                </a:lnTo>
                <a:lnTo>
                  <a:pt x="26660" y="519439"/>
                </a:lnTo>
                <a:lnTo>
                  <a:pt x="55592" y="538946"/>
                </a:lnTo>
                <a:lnTo>
                  <a:pt x="91020" y="546100"/>
                </a:lnTo>
                <a:lnTo>
                  <a:pt x="1128179" y="546100"/>
                </a:lnTo>
                <a:lnTo>
                  <a:pt x="1163607" y="538946"/>
                </a:lnTo>
                <a:lnTo>
                  <a:pt x="1192539" y="519439"/>
                </a:lnTo>
                <a:lnTo>
                  <a:pt x="1212046" y="490507"/>
                </a:lnTo>
                <a:lnTo>
                  <a:pt x="1219200" y="455079"/>
                </a:lnTo>
                <a:lnTo>
                  <a:pt x="1219200" y="91020"/>
                </a:lnTo>
                <a:lnTo>
                  <a:pt x="1212046" y="55592"/>
                </a:lnTo>
                <a:lnTo>
                  <a:pt x="1192539" y="26660"/>
                </a:lnTo>
                <a:lnTo>
                  <a:pt x="1163607" y="7153"/>
                </a:lnTo>
                <a:lnTo>
                  <a:pt x="1128179" y="0"/>
                </a:lnTo>
                <a:close/>
              </a:path>
            </a:pathLst>
          </a:custGeom>
          <a:solidFill>
            <a:srgbClr val="AFBF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00200" y="3471748"/>
            <a:ext cx="1219200" cy="546100"/>
          </a:xfrm>
          <a:custGeom>
            <a:avLst/>
            <a:gdLst/>
            <a:ahLst/>
            <a:cxnLst/>
            <a:rect l="l" t="t" r="r" b="b"/>
            <a:pathLst>
              <a:path w="1219200" h="546100">
                <a:moveTo>
                  <a:pt x="0" y="91016"/>
                </a:moveTo>
                <a:lnTo>
                  <a:pt x="7152" y="55588"/>
                </a:lnTo>
                <a:lnTo>
                  <a:pt x="26658" y="26658"/>
                </a:lnTo>
                <a:lnTo>
                  <a:pt x="55588" y="7152"/>
                </a:lnTo>
                <a:lnTo>
                  <a:pt x="91016" y="0"/>
                </a:lnTo>
                <a:lnTo>
                  <a:pt x="1128180" y="0"/>
                </a:lnTo>
                <a:lnTo>
                  <a:pt x="1163610" y="7152"/>
                </a:lnTo>
                <a:lnTo>
                  <a:pt x="1192541" y="26658"/>
                </a:lnTo>
                <a:lnTo>
                  <a:pt x="1212048" y="55588"/>
                </a:lnTo>
                <a:lnTo>
                  <a:pt x="1219200" y="91016"/>
                </a:lnTo>
                <a:lnTo>
                  <a:pt x="1219200" y="455084"/>
                </a:lnTo>
                <a:lnTo>
                  <a:pt x="1212048" y="490511"/>
                </a:lnTo>
                <a:lnTo>
                  <a:pt x="1192541" y="519442"/>
                </a:lnTo>
                <a:lnTo>
                  <a:pt x="1163610" y="538947"/>
                </a:lnTo>
                <a:lnTo>
                  <a:pt x="1128180" y="546100"/>
                </a:lnTo>
                <a:lnTo>
                  <a:pt x="91016" y="546100"/>
                </a:lnTo>
                <a:lnTo>
                  <a:pt x="55588" y="538947"/>
                </a:lnTo>
                <a:lnTo>
                  <a:pt x="26658" y="519442"/>
                </a:lnTo>
                <a:lnTo>
                  <a:pt x="7152" y="490511"/>
                </a:lnTo>
                <a:lnTo>
                  <a:pt x="0" y="455084"/>
                </a:lnTo>
                <a:lnTo>
                  <a:pt x="0" y="91016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15312" y="3626243"/>
            <a:ext cx="789305" cy="247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-5">
                <a:latin typeface="Arial"/>
                <a:cs typeface="Arial"/>
              </a:rPr>
              <a:t>K-means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" y="2023948"/>
            <a:ext cx="914400" cy="541655"/>
          </a:xfrm>
          <a:custGeom>
            <a:avLst/>
            <a:gdLst/>
            <a:ahLst/>
            <a:cxnLst/>
            <a:rect l="l" t="t" r="r" b="b"/>
            <a:pathLst>
              <a:path w="914400" h="541655">
                <a:moveTo>
                  <a:pt x="0" y="541338"/>
                </a:moveTo>
                <a:lnTo>
                  <a:pt x="17844" y="526368"/>
                </a:lnTo>
                <a:lnTo>
                  <a:pt x="37617" y="496428"/>
                </a:lnTo>
                <a:lnTo>
                  <a:pt x="55462" y="475180"/>
                </a:lnTo>
                <a:lnTo>
                  <a:pt x="73306" y="452483"/>
                </a:lnTo>
                <a:lnTo>
                  <a:pt x="93079" y="431718"/>
                </a:lnTo>
                <a:lnTo>
                  <a:pt x="110924" y="402261"/>
                </a:lnTo>
                <a:lnTo>
                  <a:pt x="130698" y="386808"/>
                </a:lnTo>
                <a:lnTo>
                  <a:pt x="148542" y="377150"/>
                </a:lnTo>
                <a:lnTo>
                  <a:pt x="167351" y="367975"/>
                </a:lnTo>
                <a:lnTo>
                  <a:pt x="186160" y="359282"/>
                </a:lnTo>
                <a:lnTo>
                  <a:pt x="204968" y="350107"/>
                </a:lnTo>
                <a:lnTo>
                  <a:pt x="222813" y="342863"/>
                </a:lnTo>
                <a:lnTo>
                  <a:pt x="242586" y="324030"/>
                </a:lnTo>
                <a:lnTo>
                  <a:pt x="260430" y="311475"/>
                </a:lnTo>
                <a:lnTo>
                  <a:pt x="280204" y="286363"/>
                </a:lnTo>
                <a:lnTo>
                  <a:pt x="298048" y="275739"/>
                </a:lnTo>
                <a:lnTo>
                  <a:pt x="315410" y="275739"/>
                </a:lnTo>
                <a:lnTo>
                  <a:pt x="335666" y="273808"/>
                </a:lnTo>
                <a:lnTo>
                  <a:pt x="353028" y="270427"/>
                </a:lnTo>
                <a:lnTo>
                  <a:pt x="371837" y="275739"/>
                </a:lnTo>
                <a:lnTo>
                  <a:pt x="390646" y="260286"/>
                </a:lnTo>
                <a:lnTo>
                  <a:pt x="409454" y="254974"/>
                </a:lnTo>
                <a:lnTo>
                  <a:pt x="428263" y="237107"/>
                </a:lnTo>
                <a:lnTo>
                  <a:pt x="447072" y="217308"/>
                </a:lnTo>
                <a:lnTo>
                  <a:pt x="464916" y="202821"/>
                </a:lnTo>
                <a:lnTo>
                  <a:pt x="484690" y="195577"/>
                </a:lnTo>
                <a:lnTo>
                  <a:pt x="502534" y="192197"/>
                </a:lnTo>
                <a:lnTo>
                  <a:pt x="522308" y="198475"/>
                </a:lnTo>
                <a:lnTo>
                  <a:pt x="540152" y="203786"/>
                </a:lnTo>
                <a:lnTo>
                  <a:pt x="558961" y="192197"/>
                </a:lnTo>
                <a:lnTo>
                  <a:pt x="577770" y="183987"/>
                </a:lnTo>
                <a:lnTo>
                  <a:pt x="596579" y="178675"/>
                </a:lnTo>
                <a:lnTo>
                  <a:pt x="614423" y="171432"/>
                </a:lnTo>
                <a:lnTo>
                  <a:pt x="634196" y="166120"/>
                </a:lnTo>
                <a:lnTo>
                  <a:pt x="652041" y="149218"/>
                </a:lnTo>
                <a:lnTo>
                  <a:pt x="671814" y="130868"/>
                </a:lnTo>
                <a:lnTo>
                  <a:pt x="689658" y="133765"/>
                </a:lnTo>
                <a:lnTo>
                  <a:pt x="707503" y="122175"/>
                </a:lnTo>
                <a:lnTo>
                  <a:pt x="727276" y="118312"/>
                </a:lnTo>
                <a:lnTo>
                  <a:pt x="745120" y="103342"/>
                </a:lnTo>
                <a:lnTo>
                  <a:pt x="763929" y="86923"/>
                </a:lnTo>
                <a:lnTo>
                  <a:pt x="782738" y="44910"/>
                </a:lnTo>
                <a:lnTo>
                  <a:pt x="801547" y="24145"/>
                </a:lnTo>
                <a:lnTo>
                  <a:pt x="820356" y="22213"/>
                </a:lnTo>
                <a:lnTo>
                  <a:pt x="839165" y="14487"/>
                </a:lnTo>
                <a:lnTo>
                  <a:pt x="857009" y="7243"/>
                </a:lnTo>
                <a:lnTo>
                  <a:pt x="876782" y="0"/>
                </a:lnTo>
                <a:lnTo>
                  <a:pt x="894627" y="9658"/>
                </a:lnTo>
                <a:lnTo>
                  <a:pt x="914400" y="965"/>
                </a:lnTo>
              </a:path>
            </a:pathLst>
          </a:custGeom>
          <a:ln w="63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600" y="1947748"/>
            <a:ext cx="914400" cy="551180"/>
          </a:xfrm>
          <a:custGeom>
            <a:avLst/>
            <a:gdLst/>
            <a:ahLst/>
            <a:cxnLst/>
            <a:rect l="l" t="t" r="r" b="b"/>
            <a:pathLst>
              <a:path w="914400" h="551180">
                <a:moveTo>
                  <a:pt x="0" y="550863"/>
                </a:moveTo>
                <a:lnTo>
                  <a:pt x="17844" y="533000"/>
                </a:lnTo>
                <a:lnTo>
                  <a:pt x="37617" y="507895"/>
                </a:lnTo>
                <a:lnTo>
                  <a:pt x="55462" y="487135"/>
                </a:lnTo>
                <a:lnTo>
                  <a:pt x="73306" y="456719"/>
                </a:lnTo>
                <a:lnTo>
                  <a:pt x="93079" y="430648"/>
                </a:lnTo>
                <a:lnTo>
                  <a:pt x="110924" y="402164"/>
                </a:lnTo>
                <a:lnTo>
                  <a:pt x="130698" y="386714"/>
                </a:lnTo>
                <a:lnTo>
                  <a:pt x="148542" y="377059"/>
                </a:lnTo>
                <a:lnTo>
                  <a:pt x="167351" y="368851"/>
                </a:lnTo>
                <a:lnTo>
                  <a:pt x="186160" y="355333"/>
                </a:lnTo>
                <a:lnTo>
                  <a:pt x="204968" y="347126"/>
                </a:lnTo>
                <a:lnTo>
                  <a:pt x="222813" y="337470"/>
                </a:lnTo>
                <a:lnTo>
                  <a:pt x="242586" y="317676"/>
                </a:lnTo>
                <a:lnTo>
                  <a:pt x="260430" y="306089"/>
                </a:lnTo>
                <a:lnTo>
                  <a:pt x="280204" y="279052"/>
                </a:lnTo>
                <a:lnTo>
                  <a:pt x="298048" y="268431"/>
                </a:lnTo>
                <a:lnTo>
                  <a:pt x="315410" y="269879"/>
                </a:lnTo>
                <a:lnTo>
                  <a:pt x="335666" y="271811"/>
                </a:lnTo>
                <a:lnTo>
                  <a:pt x="353028" y="269879"/>
                </a:lnTo>
                <a:lnTo>
                  <a:pt x="371837" y="280018"/>
                </a:lnTo>
                <a:lnTo>
                  <a:pt x="390646" y="264569"/>
                </a:lnTo>
                <a:lnTo>
                  <a:pt x="409454" y="253947"/>
                </a:lnTo>
                <a:lnTo>
                  <a:pt x="428263" y="232222"/>
                </a:lnTo>
                <a:lnTo>
                  <a:pt x="447072" y="218704"/>
                </a:lnTo>
                <a:lnTo>
                  <a:pt x="464916" y="208082"/>
                </a:lnTo>
                <a:lnTo>
                  <a:pt x="484690" y="207117"/>
                </a:lnTo>
                <a:lnTo>
                  <a:pt x="502534" y="198427"/>
                </a:lnTo>
                <a:lnTo>
                  <a:pt x="522308" y="203737"/>
                </a:lnTo>
                <a:lnTo>
                  <a:pt x="540152" y="208082"/>
                </a:lnTo>
                <a:lnTo>
                  <a:pt x="558961" y="203737"/>
                </a:lnTo>
                <a:lnTo>
                  <a:pt x="577770" y="199875"/>
                </a:lnTo>
                <a:lnTo>
                  <a:pt x="614423" y="188288"/>
                </a:lnTo>
                <a:lnTo>
                  <a:pt x="652041" y="166080"/>
                </a:lnTo>
                <a:lnTo>
                  <a:pt x="671814" y="148699"/>
                </a:lnTo>
                <a:lnTo>
                  <a:pt x="689658" y="140975"/>
                </a:lnTo>
                <a:lnTo>
                  <a:pt x="707503" y="129870"/>
                </a:lnTo>
                <a:lnTo>
                  <a:pt x="727276" y="123594"/>
                </a:lnTo>
                <a:lnTo>
                  <a:pt x="745120" y="111042"/>
                </a:lnTo>
                <a:lnTo>
                  <a:pt x="763929" y="89798"/>
                </a:lnTo>
                <a:lnTo>
                  <a:pt x="782738" y="52624"/>
                </a:lnTo>
                <a:lnTo>
                  <a:pt x="801547" y="28484"/>
                </a:lnTo>
                <a:lnTo>
                  <a:pt x="820356" y="31381"/>
                </a:lnTo>
                <a:lnTo>
                  <a:pt x="839165" y="20277"/>
                </a:lnTo>
                <a:lnTo>
                  <a:pt x="857009" y="11586"/>
                </a:lnTo>
                <a:lnTo>
                  <a:pt x="876782" y="0"/>
                </a:lnTo>
                <a:lnTo>
                  <a:pt x="894627" y="9655"/>
                </a:lnTo>
                <a:lnTo>
                  <a:pt x="914400" y="4345"/>
                </a:lnTo>
              </a:path>
            </a:pathLst>
          </a:custGeom>
          <a:ln w="63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2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24200" y="2016010"/>
            <a:ext cx="990600" cy="465455"/>
          </a:xfrm>
          <a:custGeom>
            <a:avLst/>
            <a:gdLst/>
            <a:ahLst/>
            <a:cxnLst/>
            <a:rect l="l" t="t" r="r" b="b"/>
            <a:pathLst>
              <a:path w="990600" h="465455">
                <a:moveTo>
                  <a:pt x="0" y="465138"/>
                </a:moveTo>
                <a:lnTo>
                  <a:pt x="19331" y="464089"/>
                </a:lnTo>
                <a:lnTo>
                  <a:pt x="40752" y="465138"/>
                </a:lnTo>
                <a:lnTo>
                  <a:pt x="60083" y="450455"/>
                </a:lnTo>
                <a:lnTo>
                  <a:pt x="79415" y="446784"/>
                </a:lnTo>
                <a:lnTo>
                  <a:pt x="100836" y="410601"/>
                </a:lnTo>
                <a:lnTo>
                  <a:pt x="120168" y="376515"/>
                </a:lnTo>
                <a:lnTo>
                  <a:pt x="141589" y="321978"/>
                </a:lnTo>
                <a:lnTo>
                  <a:pt x="160920" y="286844"/>
                </a:lnTo>
                <a:lnTo>
                  <a:pt x="181296" y="229160"/>
                </a:lnTo>
                <a:lnTo>
                  <a:pt x="201673" y="208709"/>
                </a:lnTo>
                <a:lnTo>
                  <a:pt x="222049" y="195075"/>
                </a:lnTo>
                <a:lnTo>
                  <a:pt x="241380" y="189306"/>
                </a:lnTo>
                <a:lnTo>
                  <a:pt x="262802" y="194026"/>
                </a:lnTo>
                <a:lnTo>
                  <a:pt x="282133" y="189306"/>
                </a:lnTo>
                <a:lnTo>
                  <a:pt x="303554" y="175672"/>
                </a:lnTo>
                <a:lnTo>
                  <a:pt x="322885" y="158892"/>
                </a:lnTo>
                <a:lnTo>
                  <a:pt x="341694" y="142111"/>
                </a:lnTo>
                <a:lnTo>
                  <a:pt x="363638" y="108025"/>
                </a:lnTo>
                <a:lnTo>
                  <a:pt x="382447" y="114842"/>
                </a:lnTo>
                <a:lnTo>
                  <a:pt x="402823" y="137391"/>
                </a:lnTo>
                <a:lnTo>
                  <a:pt x="423199" y="160989"/>
                </a:lnTo>
                <a:lnTo>
                  <a:pt x="443576" y="181441"/>
                </a:lnTo>
                <a:lnTo>
                  <a:pt x="463952" y="182489"/>
                </a:lnTo>
                <a:lnTo>
                  <a:pt x="484328" y="167806"/>
                </a:lnTo>
                <a:lnTo>
                  <a:pt x="503659" y="154172"/>
                </a:lnTo>
                <a:lnTo>
                  <a:pt x="525081" y="138440"/>
                </a:lnTo>
                <a:lnTo>
                  <a:pt x="544412" y="140538"/>
                </a:lnTo>
                <a:lnTo>
                  <a:pt x="565833" y="159940"/>
                </a:lnTo>
                <a:lnTo>
                  <a:pt x="585165" y="160989"/>
                </a:lnTo>
                <a:lnTo>
                  <a:pt x="605541" y="170428"/>
                </a:lnTo>
                <a:lnTo>
                  <a:pt x="625917" y="177245"/>
                </a:lnTo>
                <a:lnTo>
                  <a:pt x="646293" y="185111"/>
                </a:lnTo>
                <a:lnTo>
                  <a:pt x="665625" y="187209"/>
                </a:lnTo>
                <a:lnTo>
                  <a:pt x="687046" y="194026"/>
                </a:lnTo>
                <a:lnTo>
                  <a:pt x="706377" y="195075"/>
                </a:lnTo>
                <a:lnTo>
                  <a:pt x="727798" y="192977"/>
                </a:lnTo>
                <a:lnTo>
                  <a:pt x="747130" y="173575"/>
                </a:lnTo>
                <a:lnTo>
                  <a:pt x="766461" y="163611"/>
                </a:lnTo>
                <a:lnTo>
                  <a:pt x="787882" y="154172"/>
                </a:lnTo>
                <a:lnTo>
                  <a:pt x="807214" y="144209"/>
                </a:lnTo>
                <a:lnTo>
                  <a:pt x="827590" y="135294"/>
                </a:lnTo>
                <a:lnTo>
                  <a:pt x="847966" y="113269"/>
                </a:lnTo>
                <a:lnTo>
                  <a:pt x="868342" y="86000"/>
                </a:lnTo>
                <a:lnTo>
                  <a:pt x="888719" y="18353"/>
                </a:lnTo>
                <a:lnTo>
                  <a:pt x="909095" y="8914"/>
                </a:lnTo>
                <a:lnTo>
                  <a:pt x="928426" y="7865"/>
                </a:lnTo>
                <a:lnTo>
                  <a:pt x="949847" y="0"/>
                </a:lnTo>
                <a:lnTo>
                  <a:pt x="969179" y="3670"/>
                </a:lnTo>
                <a:lnTo>
                  <a:pt x="990600" y="1573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24200" y="2168410"/>
            <a:ext cx="990600" cy="465455"/>
          </a:xfrm>
          <a:custGeom>
            <a:avLst/>
            <a:gdLst/>
            <a:ahLst/>
            <a:cxnLst/>
            <a:rect l="l" t="t" r="r" b="b"/>
            <a:pathLst>
              <a:path w="990600" h="465455">
                <a:moveTo>
                  <a:pt x="0" y="465138"/>
                </a:moveTo>
                <a:lnTo>
                  <a:pt x="19331" y="460418"/>
                </a:lnTo>
                <a:lnTo>
                  <a:pt x="40752" y="460418"/>
                </a:lnTo>
                <a:lnTo>
                  <a:pt x="60083" y="452552"/>
                </a:lnTo>
                <a:lnTo>
                  <a:pt x="79415" y="447833"/>
                </a:lnTo>
                <a:lnTo>
                  <a:pt x="100836" y="413747"/>
                </a:lnTo>
                <a:lnTo>
                  <a:pt x="120168" y="377564"/>
                </a:lnTo>
                <a:lnTo>
                  <a:pt x="141589" y="326698"/>
                </a:lnTo>
                <a:lnTo>
                  <a:pt x="160920" y="286844"/>
                </a:lnTo>
                <a:lnTo>
                  <a:pt x="181296" y="224441"/>
                </a:lnTo>
                <a:lnTo>
                  <a:pt x="201673" y="203989"/>
                </a:lnTo>
                <a:lnTo>
                  <a:pt x="222049" y="195075"/>
                </a:lnTo>
                <a:lnTo>
                  <a:pt x="241380" y="189306"/>
                </a:lnTo>
                <a:lnTo>
                  <a:pt x="262802" y="190355"/>
                </a:lnTo>
                <a:lnTo>
                  <a:pt x="282133" y="177770"/>
                </a:lnTo>
                <a:lnTo>
                  <a:pt x="303554" y="164135"/>
                </a:lnTo>
                <a:lnTo>
                  <a:pt x="322885" y="149453"/>
                </a:lnTo>
                <a:lnTo>
                  <a:pt x="341694" y="131623"/>
                </a:lnTo>
                <a:lnTo>
                  <a:pt x="363638" y="101733"/>
                </a:lnTo>
                <a:lnTo>
                  <a:pt x="382447" y="105403"/>
                </a:lnTo>
                <a:lnTo>
                  <a:pt x="402823" y="129001"/>
                </a:lnTo>
                <a:lnTo>
                  <a:pt x="423199" y="155221"/>
                </a:lnTo>
                <a:lnTo>
                  <a:pt x="443576" y="177770"/>
                </a:lnTo>
                <a:lnTo>
                  <a:pt x="463952" y="177770"/>
                </a:lnTo>
                <a:lnTo>
                  <a:pt x="484328" y="163087"/>
                </a:lnTo>
                <a:lnTo>
                  <a:pt x="503659" y="148404"/>
                </a:lnTo>
                <a:lnTo>
                  <a:pt x="525081" y="133721"/>
                </a:lnTo>
                <a:lnTo>
                  <a:pt x="544412" y="131623"/>
                </a:lnTo>
                <a:lnTo>
                  <a:pt x="565833" y="150501"/>
                </a:lnTo>
                <a:lnTo>
                  <a:pt x="585165" y="154172"/>
                </a:lnTo>
                <a:lnTo>
                  <a:pt x="605541" y="162038"/>
                </a:lnTo>
                <a:lnTo>
                  <a:pt x="625917" y="172001"/>
                </a:lnTo>
                <a:lnTo>
                  <a:pt x="646293" y="178818"/>
                </a:lnTo>
                <a:lnTo>
                  <a:pt x="665625" y="185636"/>
                </a:lnTo>
                <a:lnTo>
                  <a:pt x="687046" y="192453"/>
                </a:lnTo>
                <a:lnTo>
                  <a:pt x="706377" y="191404"/>
                </a:lnTo>
                <a:lnTo>
                  <a:pt x="727798" y="190355"/>
                </a:lnTo>
                <a:lnTo>
                  <a:pt x="747130" y="169904"/>
                </a:lnTo>
                <a:lnTo>
                  <a:pt x="766461" y="160989"/>
                </a:lnTo>
                <a:lnTo>
                  <a:pt x="787882" y="154172"/>
                </a:lnTo>
                <a:lnTo>
                  <a:pt x="807214" y="140538"/>
                </a:lnTo>
                <a:lnTo>
                  <a:pt x="827590" y="131623"/>
                </a:lnTo>
                <a:lnTo>
                  <a:pt x="847966" y="108550"/>
                </a:lnTo>
                <a:lnTo>
                  <a:pt x="868342" y="82329"/>
                </a:lnTo>
                <a:lnTo>
                  <a:pt x="888719" y="14683"/>
                </a:lnTo>
                <a:lnTo>
                  <a:pt x="909095" y="11012"/>
                </a:lnTo>
                <a:lnTo>
                  <a:pt x="928426" y="8914"/>
                </a:lnTo>
                <a:lnTo>
                  <a:pt x="949847" y="3146"/>
                </a:lnTo>
                <a:lnTo>
                  <a:pt x="969179" y="0"/>
                </a:lnTo>
                <a:lnTo>
                  <a:pt x="990600" y="1101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718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676400" y="2252548"/>
            <a:ext cx="990600" cy="339725"/>
          </a:xfrm>
          <a:custGeom>
            <a:avLst/>
            <a:gdLst/>
            <a:ahLst/>
            <a:cxnLst/>
            <a:rect l="l" t="t" r="r" b="b"/>
            <a:pathLst>
              <a:path w="990600" h="339725">
                <a:moveTo>
                  <a:pt x="0" y="339725"/>
                </a:moveTo>
                <a:lnTo>
                  <a:pt x="19331" y="317216"/>
                </a:lnTo>
                <a:lnTo>
                  <a:pt x="40752" y="292090"/>
                </a:lnTo>
                <a:lnTo>
                  <a:pt x="60083" y="265917"/>
                </a:lnTo>
                <a:lnTo>
                  <a:pt x="79415" y="224040"/>
                </a:lnTo>
                <a:lnTo>
                  <a:pt x="100836" y="193680"/>
                </a:lnTo>
                <a:lnTo>
                  <a:pt x="141589" y="141334"/>
                </a:lnTo>
                <a:lnTo>
                  <a:pt x="181296" y="131388"/>
                </a:lnTo>
                <a:lnTo>
                  <a:pt x="201673" y="130341"/>
                </a:lnTo>
                <a:lnTo>
                  <a:pt x="222049" y="114638"/>
                </a:lnTo>
                <a:lnTo>
                  <a:pt x="241380" y="94222"/>
                </a:lnTo>
                <a:lnTo>
                  <a:pt x="262802" y="83753"/>
                </a:lnTo>
                <a:lnTo>
                  <a:pt x="282133" y="70143"/>
                </a:lnTo>
                <a:lnTo>
                  <a:pt x="303554" y="50775"/>
                </a:lnTo>
                <a:lnTo>
                  <a:pt x="322885" y="50775"/>
                </a:lnTo>
                <a:lnTo>
                  <a:pt x="341694" y="65955"/>
                </a:lnTo>
                <a:lnTo>
                  <a:pt x="363638" y="87417"/>
                </a:lnTo>
                <a:lnTo>
                  <a:pt x="382447" y="95269"/>
                </a:lnTo>
                <a:lnTo>
                  <a:pt x="402823" y="107833"/>
                </a:lnTo>
                <a:lnTo>
                  <a:pt x="423199" y="94222"/>
                </a:lnTo>
                <a:lnTo>
                  <a:pt x="443576" y="82706"/>
                </a:lnTo>
                <a:lnTo>
                  <a:pt x="463952" y="82706"/>
                </a:lnTo>
                <a:lnTo>
                  <a:pt x="484328" y="77995"/>
                </a:lnTo>
                <a:lnTo>
                  <a:pt x="503659" y="75901"/>
                </a:lnTo>
                <a:lnTo>
                  <a:pt x="525081" y="79042"/>
                </a:lnTo>
                <a:lnTo>
                  <a:pt x="544412" y="96316"/>
                </a:lnTo>
                <a:lnTo>
                  <a:pt x="565833" y="110973"/>
                </a:lnTo>
                <a:lnTo>
                  <a:pt x="585165" y="112020"/>
                </a:lnTo>
                <a:lnTo>
                  <a:pt x="605541" y="123536"/>
                </a:lnTo>
                <a:lnTo>
                  <a:pt x="625917" y="131388"/>
                </a:lnTo>
                <a:lnTo>
                  <a:pt x="646293" y="129294"/>
                </a:lnTo>
                <a:lnTo>
                  <a:pt x="665625" y="130341"/>
                </a:lnTo>
                <a:lnTo>
                  <a:pt x="687046" y="125630"/>
                </a:lnTo>
                <a:lnTo>
                  <a:pt x="706377" y="113067"/>
                </a:lnTo>
                <a:lnTo>
                  <a:pt x="727798" y="122489"/>
                </a:lnTo>
                <a:lnTo>
                  <a:pt x="747130" y="118825"/>
                </a:lnTo>
                <a:lnTo>
                  <a:pt x="766461" y="112020"/>
                </a:lnTo>
                <a:lnTo>
                  <a:pt x="787882" y="113067"/>
                </a:lnTo>
                <a:lnTo>
                  <a:pt x="807214" y="108879"/>
                </a:lnTo>
                <a:lnTo>
                  <a:pt x="827590" y="62291"/>
                </a:lnTo>
                <a:lnTo>
                  <a:pt x="847966" y="41876"/>
                </a:lnTo>
                <a:lnTo>
                  <a:pt x="868342" y="46587"/>
                </a:lnTo>
                <a:lnTo>
                  <a:pt x="888719" y="48681"/>
                </a:lnTo>
                <a:lnTo>
                  <a:pt x="909095" y="54439"/>
                </a:lnTo>
                <a:lnTo>
                  <a:pt x="928426" y="42923"/>
                </a:lnTo>
                <a:lnTo>
                  <a:pt x="949847" y="61244"/>
                </a:lnTo>
                <a:lnTo>
                  <a:pt x="969179" y="35071"/>
                </a:lnTo>
                <a:lnTo>
                  <a:pt x="99060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76400" y="2100148"/>
            <a:ext cx="995680" cy="377825"/>
          </a:xfrm>
          <a:custGeom>
            <a:avLst/>
            <a:gdLst/>
            <a:ahLst/>
            <a:cxnLst/>
            <a:rect l="l" t="t" r="r" b="b"/>
            <a:pathLst>
              <a:path w="995680" h="377825">
                <a:moveTo>
                  <a:pt x="0" y="377825"/>
                </a:moveTo>
                <a:lnTo>
                  <a:pt x="19424" y="348439"/>
                </a:lnTo>
                <a:lnTo>
                  <a:pt x="40948" y="321151"/>
                </a:lnTo>
                <a:lnTo>
                  <a:pt x="60372" y="280220"/>
                </a:lnTo>
                <a:lnTo>
                  <a:pt x="79797" y="231418"/>
                </a:lnTo>
                <a:lnTo>
                  <a:pt x="101321" y="207279"/>
                </a:lnTo>
                <a:lnTo>
                  <a:pt x="120745" y="178942"/>
                </a:lnTo>
                <a:lnTo>
                  <a:pt x="142270" y="150605"/>
                </a:lnTo>
                <a:lnTo>
                  <a:pt x="161694" y="142734"/>
                </a:lnTo>
                <a:lnTo>
                  <a:pt x="182168" y="142734"/>
                </a:lnTo>
                <a:lnTo>
                  <a:pt x="202642" y="138011"/>
                </a:lnTo>
                <a:lnTo>
                  <a:pt x="223117" y="132763"/>
                </a:lnTo>
                <a:lnTo>
                  <a:pt x="242541" y="120169"/>
                </a:lnTo>
                <a:lnTo>
                  <a:pt x="264065" y="96030"/>
                </a:lnTo>
                <a:lnTo>
                  <a:pt x="283489" y="86060"/>
                </a:lnTo>
                <a:lnTo>
                  <a:pt x="305014" y="62446"/>
                </a:lnTo>
                <a:lnTo>
                  <a:pt x="324438" y="66644"/>
                </a:lnTo>
                <a:lnTo>
                  <a:pt x="343337" y="79238"/>
                </a:lnTo>
                <a:lnTo>
                  <a:pt x="365386" y="87109"/>
                </a:lnTo>
                <a:lnTo>
                  <a:pt x="384286" y="109674"/>
                </a:lnTo>
                <a:lnTo>
                  <a:pt x="404760" y="129090"/>
                </a:lnTo>
                <a:lnTo>
                  <a:pt x="425234" y="125942"/>
                </a:lnTo>
                <a:lnTo>
                  <a:pt x="445708" y="91832"/>
                </a:lnTo>
                <a:lnTo>
                  <a:pt x="466183" y="90782"/>
                </a:lnTo>
                <a:lnTo>
                  <a:pt x="486657" y="78188"/>
                </a:lnTo>
                <a:lnTo>
                  <a:pt x="506081" y="78188"/>
                </a:lnTo>
                <a:lnTo>
                  <a:pt x="527605" y="75565"/>
                </a:lnTo>
                <a:lnTo>
                  <a:pt x="547030" y="96030"/>
                </a:lnTo>
                <a:lnTo>
                  <a:pt x="568554" y="114397"/>
                </a:lnTo>
                <a:lnTo>
                  <a:pt x="587978" y="109674"/>
                </a:lnTo>
                <a:lnTo>
                  <a:pt x="608452" y="116496"/>
                </a:lnTo>
                <a:lnTo>
                  <a:pt x="628927" y="113348"/>
                </a:lnTo>
                <a:lnTo>
                  <a:pt x="649401" y="115447"/>
                </a:lnTo>
                <a:lnTo>
                  <a:pt x="668825" y="113348"/>
                </a:lnTo>
                <a:lnTo>
                  <a:pt x="690349" y="102852"/>
                </a:lnTo>
                <a:lnTo>
                  <a:pt x="709774" y="96030"/>
                </a:lnTo>
                <a:lnTo>
                  <a:pt x="731298" y="97604"/>
                </a:lnTo>
                <a:lnTo>
                  <a:pt x="750722" y="93931"/>
                </a:lnTo>
                <a:lnTo>
                  <a:pt x="770146" y="88159"/>
                </a:lnTo>
                <a:lnTo>
                  <a:pt x="791671" y="83961"/>
                </a:lnTo>
                <a:lnTo>
                  <a:pt x="811095" y="70317"/>
                </a:lnTo>
                <a:lnTo>
                  <a:pt x="831569" y="25713"/>
                </a:lnTo>
                <a:lnTo>
                  <a:pt x="852043" y="5247"/>
                </a:lnTo>
                <a:lnTo>
                  <a:pt x="872518" y="5247"/>
                </a:lnTo>
                <a:lnTo>
                  <a:pt x="892992" y="0"/>
                </a:lnTo>
                <a:lnTo>
                  <a:pt x="913466" y="8920"/>
                </a:lnTo>
                <a:lnTo>
                  <a:pt x="932890" y="3148"/>
                </a:lnTo>
                <a:lnTo>
                  <a:pt x="954415" y="15742"/>
                </a:lnTo>
                <a:lnTo>
                  <a:pt x="973839" y="8920"/>
                </a:lnTo>
                <a:lnTo>
                  <a:pt x="995363" y="11019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5240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981200" y="4081348"/>
            <a:ext cx="381000" cy="450215"/>
          </a:xfrm>
          <a:custGeom>
            <a:avLst/>
            <a:gdLst/>
            <a:ahLst/>
            <a:cxnLst/>
            <a:rect l="l" t="t" r="r" b="b"/>
            <a:pathLst>
              <a:path w="381000" h="450214">
                <a:moveTo>
                  <a:pt x="285750" y="133350"/>
                </a:moveTo>
                <a:lnTo>
                  <a:pt x="95250" y="133350"/>
                </a:lnTo>
                <a:lnTo>
                  <a:pt x="95250" y="450049"/>
                </a:lnTo>
                <a:lnTo>
                  <a:pt x="285750" y="450049"/>
                </a:lnTo>
                <a:lnTo>
                  <a:pt x="285750" y="133350"/>
                </a:lnTo>
                <a:close/>
              </a:path>
              <a:path w="381000" h="450214">
                <a:moveTo>
                  <a:pt x="190500" y="0"/>
                </a:moveTo>
                <a:lnTo>
                  <a:pt x="0" y="133350"/>
                </a:lnTo>
                <a:lnTo>
                  <a:pt x="381000" y="133350"/>
                </a:lnTo>
                <a:lnTo>
                  <a:pt x="190500" y="0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76450" y="4564741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3337">
            <a:solidFill>
              <a:srgbClr val="99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076450" y="4598079"/>
            <a:ext cx="190500" cy="17145"/>
          </a:xfrm>
          <a:custGeom>
            <a:avLst/>
            <a:gdLst/>
            <a:ahLst/>
            <a:cxnLst/>
            <a:rect l="l" t="t" r="r" b="b"/>
            <a:pathLst>
              <a:path w="190500" h="17145">
                <a:moveTo>
                  <a:pt x="0" y="16668"/>
                </a:moveTo>
                <a:lnTo>
                  <a:pt x="190500" y="16668"/>
                </a:lnTo>
                <a:lnTo>
                  <a:pt x="190500" y="0"/>
                </a:lnTo>
                <a:lnTo>
                  <a:pt x="0" y="0"/>
                </a:lnTo>
                <a:lnTo>
                  <a:pt x="0" y="16668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81200" y="4081347"/>
            <a:ext cx="381000" cy="450215"/>
          </a:xfrm>
          <a:custGeom>
            <a:avLst/>
            <a:gdLst/>
            <a:ahLst/>
            <a:cxnLst/>
            <a:rect l="l" t="t" r="r" b="b"/>
            <a:pathLst>
              <a:path w="381000" h="450214">
                <a:moveTo>
                  <a:pt x="0" y="133350"/>
                </a:moveTo>
                <a:lnTo>
                  <a:pt x="95250" y="133350"/>
                </a:lnTo>
                <a:lnTo>
                  <a:pt x="95250" y="450056"/>
                </a:lnTo>
                <a:lnTo>
                  <a:pt x="285750" y="450056"/>
                </a:lnTo>
                <a:lnTo>
                  <a:pt x="285750" y="133350"/>
                </a:lnTo>
                <a:lnTo>
                  <a:pt x="381000" y="133350"/>
                </a:lnTo>
                <a:lnTo>
                  <a:pt x="190500" y="0"/>
                </a:lnTo>
                <a:lnTo>
                  <a:pt x="0" y="13335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76450" y="4548073"/>
            <a:ext cx="190500" cy="33655"/>
          </a:xfrm>
          <a:custGeom>
            <a:avLst/>
            <a:gdLst/>
            <a:ahLst/>
            <a:cxnLst/>
            <a:rect l="l" t="t" r="r" b="b"/>
            <a:pathLst>
              <a:path w="190500" h="33654">
                <a:moveTo>
                  <a:pt x="0" y="33337"/>
                </a:moveTo>
                <a:lnTo>
                  <a:pt x="190500" y="33337"/>
                </a:lnTo>
                <a:lnTo>
                  <a:pt x="190500" y="0"/>
                </a:lnTo>
                <a:lnTo>
                  <a:pt x="0" y="0"/>
                </a:lnTo>
                <a:lnTo>
                  <a:pt x="0" y="33337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071687" y="4593316"/>
            <a:ext cx="200025" cy="26670"/>
          </a:xfrm>
          <a:custGeom>
            <a:avLst/>
            <a:gdLst/>
            <a:ahLst/>
            <a:cxnLst/>
            <a:rect l="l" t="t" r="r" b="b"/>
            <a:pathLst>
              <a:path w="200025" h="26670">
                <a:moveTo>
                  <a:pt x="0" y="26193"/>
                </a:moveTo>
                <a:lnTo>
                  <a:pt x="200025" y="26193"/>
                </a:lnTo>
                <a:lnTo>
                  <a:pt x="200025" y="0"/>
                </a:lnTo>
                <a:lnTo>
                  <a:pt x="0" y="0"/>
                </a:lnTo>
                <a:lnTo>
                  <a:pt x="0" y="26193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981200" y="3014548"/>
            <a:ext cx="381000" cy="321945"/>
          </a:xfrm>
          <a:custGeom>
            <a:avLst/>
            <a:gdLst/>
            <a:ahLst/>
            <a:cxnLst/>
            <a:rect l="l" t="t" r="r" b="b"/>
            <a:pathLst>
              <a:path w="381000" h="321945">
                <a:moveTo>
                  <a:pt x="285750" y="95250"/>
                </a:moveTo>
                <a:lnTo>
                  <a:pt x="95250" y="95250"/>
                </a:lnTo>
                <a:lnTo>
                  <a:pt x="95250" y="321462"/>
                </a:lnTo>
                <a:lnTo>
                  <a:pt x="285750" y="321462"/>
                </a:lnTo>
                <a:lnTo>
                  <a:pt x="285750" y="95250"/>
                </a:lnTo>
                <a:close/>
              </a:path>
              <a:path w="381000" h="321945">
                <a:moveTo>
                  <a:pt x="190500" y="0"/>
                </a:moveTo>
                <a:lnTo>
                  <a:pt x="0" y="95250"/>
                </a:lnTo>
                <a:lnTo>
                  <a:pt x="381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076450" y="335982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23812">
            <a:solidFill>
              <a:srgbClr val="99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076450" y="3383641"/>
            <a:ext cx="190500" cy="12065"/>
          </a:xfrm>
          <a:custGeom>
            <a:avLst/>
            <a:gdLst/>
            <a:ahLst/>
            <a:cxnLst/>
            <a:rect l="l" t="t" r="r" b="b"/>
            <a:pathLst>
              <a:path w="190500" h="12064">
                <a:moveTo>
                  <a:pt x="0" y="11906"/>
                </a:moveTo>
                <a:lnTo>
                  <a:pt x="190500" y="11906"/>
                </a:lnTo>
                <a:lnTo>
                  <a:pt x="190500" y="0"/>
                </a:lnTo>
                <a:lnTo>
                  <a:pt x="0" y="0"/>
                </a:lnTo>
                <a:lnTo>
                  <a:pt x="0" y="11906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981200" y="3014547"/>
            <a:ext cx="381000" cy="321945"/>
          </a:xfrm>
          <a:custGeom>
            <a:avLst/>
            <a:gdLst/>
            <a:ahLst/>
            <a:cxnLst/>
            <a:rect l="l" t="t" r="r" b="b"/>
            <a:pathLst>
              <a:path w="381000" h="321945">
                <a:moveTo>
                  <a:pt x="0" y="95250"/>
                </a:moveTo>
                <a:lnTo>
                  <a:pt x="95250" y="95250"/>
                </a:lnTo>
                <a:lnTo>
                  <a:pt x="95250" y="321468"/>
                </a:lnTo>
                <a:lnTo>
                  <a:pt x="285750" y="321468"/>
                </a:lnTo>
                <a:lnTo>
                  <a:pt x="285750" y="95250"/>
                </a:lnTo>
                <a:lnTo>
                  <a:pt x="381000" y="95250"/>
                </a:lnTo>
                <a:lnTo>
                  <a:pt x="190500" y="0"/>
                </a:lnTo>
                <a:lnTo>
                  <a:pt x="0" y="9525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076450" y="3347923"/>
            <a:ext cx="190500" cy="24130"/>
          </a:xfrm>
          <a:custGeom>
            <a:avLst/>
            <a:gdLst/>
            <a:ahLst/>
            <a:cxnLst/>
            <a:rect l="l" t="t" r="r" b="b"/>
            <a:pathLst>
              <a:path w="190500" h="24129">
                <a:moveTo>
                  <a:pt x="0" y="23812"/>
                </a:moveTo>
                <a:lnTo>
                  <a:pt x="190500" y="23812"/>
                </a:lnTo>
                <a:lnTo>
                  <a:pt x="190500" y="0"/>
                </a:lnTo>
                <a:lnTo>
                  <a:pt x="0" y="0"/>
                </a:lnTo>
                <a:lnTo>
                  <a:pt x="0" y="23812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71687" y="3378879"/>
            <a:ext cx="200025" cy="21590"/>
          </a:xfrm>
          <a:custGeom>
            <a:avLst/>
            <a:gdLst/>
            <a:ahLst/>
            <a:cxnLst/>
            <a:rect l="l" t="t" r="r" b="b"/>
            <a:pathLst>
              <a:path w="200025" h="21589">
                <a:moveTo>
                  <a:pt x="0" y="21431"/>
                </a:moveTo>
                <a:lnTo>
                  <a:pt x="200025" y="21431"/>
                </a:lnTo>
                <a:lnTo>
                  <a:pt x="200025" y="0"/>
                </a:lnTo>
                <a:lnTo>
                  <a:pt x="0" y="0"/>
                </a:lnTo>
                <a:lnTo>
                  <a:pt x="0" y="21431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8739" y="886015"/>
            <a:ext cx="4340860" cy="7181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6545" algn="l"/>
              </a:tabLst>
            </a:pPr>
            <a:r>
              <a:rPr dirty="0" sz="2100">
                <a:solidFill>
                  <a:srgbClr val="006633"/>
                </a:solidFill>
                <a:latin typeface="Malgun Gothic"/>
                <a:cs typeface="Malgun Gothic"/>
              </a:rPr>
              <a:t>§	</a:t>
            </a:r>
            <a:r>
              <a:rPr dirty="0" sz="2100" spc="-5" b="1">
                <a:latin typeface="Calibri"/>
                <a:cs typeface="Calibri"/>
              </a:rPr>
              <a:t>with provable K-means</a:t>
            </a:r>
            <a:r>
              <a:rPr dirty="0" sz="2100" spc="-15" b="1">
                <a:latin typeface="Calibri"/>
                <a:cs typeface="Calibri"/>
              </a:rPr>
              <a:t> </a:t>
            </a:r>
            <a:r>
              <a:rPr dirty="0" sz="2100" spc="-5" b="1">
                <a:latin typeface="Calibri"/>
                <a:cs typeface="Calibri"/>
              </a:rPr>
              <a:t>preservation</a:t>
            </a:r>
            <a:endParaRPr sz="2100">
              <a:latin typeface="Calibri"/>
              <a:cs typeface="Calibri"/>
            </a:endParaRPr>
          </a:p>
          <a:p>
            <a:pPr marL="320040">
              <a:lnSpc>
                <a:spcPct val="100000"/>
              </a:lnSpc>
              <a:spcBef>
                <a:spcPts val="1365"/>
              </a:spcBef>
              <a:tabLst>
                <a:tab pos="1767839" algn="l"/>
                <a:tab pos="3215640" algn="l"/>
              </a:tabLst>
            </a:pP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	</a:t>
            </a: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	</a:t>
            </a: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324600" y="3471748"/>
            <a:ext cx="1219200" cy="546100"/>
          </a:xfrm>
          <a:custGeom>
            <a:avLst/>
            <a:gdLst/>
            <a:ahLst/>
            <a:cxnLst/>
            <a:rect l="l" t="t" r="r" b="b"/>
            <a:pathLst>
              <a:path w="1219200" h="546100">
                <a:moveTo>
                  <a:pt x="1128179" y="0"/>
                </a:moveTo>
                <a:lnTo>
                  <a:pt x="91020" y="0"/>
                </a:lnTo>
                <a:lnTo>
                  <a:pt x="55592" y="7153"/>
                </a:lnTo>
                <a:lnTo>
                  <a:pt x="26660" y="26660"/>
                </a:lnTo>
                <a:lnTo>
                  <a:pt x="7153" y="55592"/>
                </a:lnTo>
                <a:lnTo>
                  <a:pt x="0" y="91020"/>
                </a:lnTo>
                <a:lnTo>
                  <a:pt x="0" y="455079"/>
                </a:lnTo>
                <a:lnTo>
                  <a:pt x="7153" y="490507"/>
                </a:lnTo>
                <a:lnTo>
                  <a:pt x="26660" y="519439"/>
                </a:lnTo>
                <a:lnTo>
                  <a:pt x="55592" y="538946"/>
                </a:lnTo>
                <a:lnTo>
                  <a:pt x="91020" y="546100"/>
                </a:lnTo>
                <a:lnTo>
                  <a:pt x="1128179" y="546100"/>
                </a:lnTo>
                <a:lnTo>
                  <a:pt x="1163607" y="538946"/>
                </a:lnTo>
                <a:lnTo>
                  <a:pt x="1192539" y="519439"/>
                </a:lnTo>
                <a:lnTo>
                  <a:pt x="1212046" y="490507"/>
                </a:lnTo>
                <a:lnTo>
                  <a:pt x="1219200" y="455079"/>
                </a:lnTo>
                <a:lnTo>
                  <a:pt x="1219200" y="91020"/>
                </a:lnTo>
                <a:lnTo>
                  <a:pt x="1212046" y="55592"/>
                </a:lnTo>
                <a:lnTo>
                  <a:pt x="1192539" y="26660"/>
                </a:lnTo>
                <a:lnTo>
                  <a:pt x="1163607" y="7153"/>
                </a:lnTo>
                <a:lnTo>
                  <a:pt x="1128179" y="0"/>
                </a:lnTo>
                <a:close/>
              </a:path>
            </a:pathLst>
          </a:custGeom>
          <a:solidFill>
            <a:srgbClr val="AFBF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24600" y="3471748"/>
            <a:ext cx="1219200" cy="546100"/>
          </a:xfrm>
          <a:custGeom>
            <a:avLst/>
            <a:gdLst/>
            <a:ahLst/>
            <a:cxnLst/>
            <a:rect l="l" t="t" r="r" b="b"/>
            <a:pathLst>
              <a:path w="1219200" h="546100">
                <a:moveTo>
                  <a:pt x="0" y="91016"/>
                </a:moveTo>
                <a:lnTo>
                  <a:pt x="7152" y="55588"/>
                </a:lnTo>
                <a:lnTo>
                  <a:pt x="26658" y="26658"/>
                </a:lnTo>
                <a:lnTo>
                  <a:pt x="55588" y="7152"/>
                </a:lnTo>
                <a:lnTo>
                  <a:pt x="91016" y="0"/>
                </a:lnTo>
                <a:lnTo>
                  <a:pt x="1128180" y="0"/>
                </a:lnTo>
                <a:lnTo>
                  <a:pt x="1163610" y="7152"/>
                </a:lnTo>
                <a:lnTo>
                  <a:pt x="1192541" y="26658"/>
                </a:lnTo>
                <a:lnTo>
                  <a:pt x="1212048" y="55588"/>
                </a:lnTo>
                <a:lnTo>
                  <a:pt x="1219200" y="91016"/>
                </a:lnTo>
                <a:lnTo>
                  <a:pt x="1219200" y="455084"/>
                </a:lnTo>
                <a:lnTo>
                  <a:pt x="1212048" y="490511"/>
                </a:lnTo>
                <a:lnTo>
                  <a:pt x="1192541" y="519442"/>
                </a:lnTo>
                <a:lnTo>
                  <a:pt x="1163610" y="538947"/>
                </a:lnTo>
                <a:lnTo>
                  <a:pt x="1128180" y="546100"/>
                </a:lnTo>
                <a:lnTo>
                  <a:pt x="91016" y="546100"/>
                </a:lnTo>
                <a:lnTo>
                  <a:pt x="55588" y="538947"/>
                </a:lnTo>
                <a:lnTo>
                  <a:pt x="26658" y="519442"/>
                </a:lnTo>
                <a:lnTo>
                  <a:pt x="7152" y="490511"/>
                </a:lnTo>
                <a:lnTo>
                  <a:pt x="0" y="455084"/>
                </a:lnTo>
                <a:lnTo>
                  <a:pt x="0" y="91016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539700" y="3626243"/>
            <a:ext cx="789305" cy="247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 spc="-5">
                <a:latin typeface="Arial"/>
                <a:cs typeface="Arial"/>
              </a:rPr>
              <a:t>K-means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705600" y="4081348"/>
            <a:ext cx="381000" cy="450215"/>
          </a:xfrm>
          <a:custGeom>
            <a:avLst/>
            <a:gdLst/>
            <a:ahLst/>
            <a:cxnLst/>
            <a:rect l="l" t="t" r="r" b="b"/>
            <a:pathLst>
              <a:path w="381000" h="450214">
                <a:moveTo>
                  <a:pt x="285750" y="133350"/>
                </a:moveTo>
                <a:lnTo>
                  <a:pt x="95250" y="133350"/>
                </a:lnTo>
                <a:lnTo>
                  <a:pt x="95250" y="450049"/>
                </a:lnTo>
                <a:lnTo>
                  <a:pt x="285750" y="450049"/>
                </a:lnTo>
                <a:lnTo>
                  <a:pt x="285750" y="133350"/>
                </a:lnTo>
                <a:close/>
              </a:path>
              <a:path w="381000" h="450214">
                <a:moveTo>
                  <a:pt x="190500" y="0"/>
                </a:moveTo>
                <a:lnTo>
                  <a:pt x="0" y="133350"/>
                </a:lnTo>
                <a:lnTo>
                  <a:pt x="381000" y="133350"/>
                </a:lnTo>
                <a:lnTo>
                  <a:pt x="190500" y="0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800850" y="4564741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3337">
            <a:solidFill>
              <a:srgbClr val="99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00850" y="4598079"/>
            <a:ext cx="190500" cy="17145"/>
          </a:xfrm>
          <a:custGeom>
            <a:avLst/>
            <a:gdLst/>
            <a:ahLst/>
            <a:cxnLst/>
            <a:rect l="l" t="t" r="r" b="b"/>
            <a:pathLst>
              <a:path w="190500" h="17145">
                <a:moveTo>
                  <a:pt x="0" y="16668"/>
                </a:moveTo>
                <a:lnTo>
                  <a:pt x="190500" y="16668"/>
                </a:lnTo>
                <a:lnTo>
                  <a:pt x="190500" y="0"/>
                </a:lnTo>
                <a:lnTo>
                  <a:pt x="0" y="0"/>
                </a:lnTo>
                <a:lnTo>
                  <a:pt x="0" y="16668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705600" y="4081347"/>
            <a:ext cx="381000" cy="450215"/>
          </a:xfrm>
          <a:custGeom>
            <a:avLst/>
            <a:gdLst/>
            <a:ahLst/>
            <a:cxnLst/>
            <a:rect l="l" t="t" r="r" b="b"/>
            <a:pathLst>
              <a:path w="381000" h="450214">
                <a:moveTo>
                  <a:pt x="0" y="133350"/>
                </a:moveTo>
                <a:lnTo>
                  <a:pt x="95250" y="133350"/>
                </a:lnTo>
                <a:lnTo>
                  <a:pt x="95250" y="450056"/>
                </a:lnTo>
                <a:lnTo>
                  <a:pt x="285750" y="450056"/>
                </a:lnTo>
                <a:lnTo>
                  <a:pt x="285750" y="133350"/>
                </a:lnTo>
                <a:lnTo>
                  <a:pt x="381000" y="133350"/>
                </a:lnTo>
                <a:lnTo>
                  <a:pt x="190500" y="0"/>
                </a:lnTo>
                <a:lnTo>
                  <a:pt x="0" y="13335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800850" y="4548073"/>
            <a:ext cx="190500" cy="33655"/>
          </a:xfrm>
          <a:custGeom>
            <a:avLst/>
            <a:gdLst/>
            <a:ahLst/>
            <a:cxnLst/>
            <a:rect l="l" t="t" r="r" b="b"/>
            <a:pathLst>
              <a:path w="190500" h="33654">
                <a:moveTo>
                  <a:pt x="0" y="33337"/>
                </a:moveTo>
                <a:lnTo>
                  <a:pt x="190500" y="33337"/>
                </a:lnTo>
                <a:lnTo>
                  <a:pt x="190500" y="0"/>
                </a:lnTo>
                <a:lnTo>
                  <a:pt x="0" y="0"/>
                </a:lnTo>
                <a:lnTo>
                  <a:pt x="0" y="33337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796087" y="4593316"/>
            <a:ext cx="200025" cy="26670"/>
          </a:xfrm>
          <a:custGeom>
            <a:avLst/>
            <a:gdLst/>
            <a:ahLst/>
            <a:cxnLst/>
            <a:rect l="l" t="t" r="r" b="b"/>
            <a:pathLst>
              <a:path w="200025" h="26670">
                <a:moveTo>
                  <a:pt x="0" y="26193"/>
                </a:moveTo>
                <a:lnTo>
                  <a:pt x="200025" y="26193"/>
                </a:lnTo>
                <a:lnTo>
                  <a:pt x="200025" y="0"/>
                </a:lnTo>
                <a:lnTo>
                  <a:pt x="0" y="0"/>
                </a:lnTo>
                <a:lnTo>
                  <a:pt x="0" y="26193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924800" y="2192223"/>
            <a:ext cx="914400" cy="441325"/>
          </a:xfrm>
          <a:custGeom>
            <a:avLst/>
            <a:gdLst/>
            <a:ahLst/>
            <a:cxnLst/>
            <a:rect l="l" t="t" r="r" b="b"/>
            <a:pathLst>
              <a:path w="914400" h="441325">
                <a:moveTo>
                  <a:pt x="0" y="441325"/>
                </a:moveTo>
                <a:lnTo>
                  <a:pt x="17985" y="441325"/>
                </a:lnTo>
                <a:lnTo>
                  <a:pt x="37863" y="441325"/>
                </a:lnTo>
                <a:lnTo>
                  <a:pt x="55375" y="441325"/>
                </a:lnTo>
                <a:lnTo>
                  <a:pt x="73360" y="441325"/>
                </a:lnTo>
                <a:lnTo>
                  <a:pt x="93238" y="310772"/>
                </a:lnTo>
                <a:lnTo>
                  <a:pt x="110750" y="310772"/>
                </a:lnTo>
                <a:lnTo>
                  <a:pt x="130629" y="310772"/>
                </a:lnTo>
                <a:lnTo>
                  <a:pt x="148614" y="310772"/>
                </a:lnTo>
                <a:lnTo>
                  <a:pt x="167072" y="310772"/>
                </a:lnTo>
                <a:lnTo>
                  <a:pt x="186004" y="184477"/>
                </a:lnTo>
                <a:lnTo>
                  <a:pt x="204935" y="184477"/>
                </a:lnTo>
                <a:lnTo>
                  <a:pt x="222447" y="184477"/>
                </a:lnTo>
                <a:lnTo>
                  <a:pt x="242325" y="184477"/>
                </a:lnTo>
                <a:lnTo>
                  <a:pt x="260311" y="184477"/>
                </a:lnTo>
                <a:lnTo>
                  <a:pt x="280189" y="129607"/>
                </a:lnTo>
                <a:lnTo>
                  <a:pt x="297701" y="129607"/>
                </a:lnTo>
                <a:lnTo>
                  <a:pt x="315686" y="129607"/>
                </a:lnTo>
                <a:lnTo>
                  <a:pt x="335564" y="129607"/>
                </a:lnTo>
                <a:lnTo>
                  <a:pt x="353076" y="129607"/>
                </a:lnTo>
                <a:lnTo>
                  <a:pt x="372007" y="155623"/>
                </a:lnTo>
                <a:lnTo>
                  <a:pt x="390939" y="155623"/>
                </a:lnTo>
                <a:lnTo>
                  <a:pt x="409871" y="155623"/>
                </a:lnTo>
                <a:lnTo>
                  <a:pt x="428329" y="155623"/>
                </a:lnTo>
                <a:lnTo>
                  <a:pt x="447261" y="155623"/>
                </a:lnTo>
                <a:lnTo>
                  <a:pt x="465246" y="140486"/>
                </a:lnTo>
                <a:lnTo>
                  <a:pt x="485124" y="140486"/>
                </a:lnTo>
                <a:lnTo>
                  <a:pt x="502636" y="140486"/>
                </a:lnTo>
                <a:lnTo>
                  <a:pt x="522514" y="140486"/>
                </a:lnTo>
                <a:lnTo>
                  <a:pt x="540499" y="140486"/>
                </a:lnTo>
                <a:lnTo>
                  <a:pt x="558958" y="170759"/>
                </a:lnTo>
                <a:lnTo>
                  <a:pt x="577889" y="170759"/>
                </a:lnTo>
                <a:lnTo>
                  <a:pt x="596821" y="170759"/>
                </a:lnTo>
                <a:lnTo>
                  <a:pt x="614806" y="170759"/>
                </a:lnTo>
                <a:lnTo>
                  <a:pt x="634211" y="170759"/>
                </a:lnTo>
                <a:lnTo>
                  <a:pt x="652196" y="164610"/>
                </a:lnTo>
                <a:lnTo>
                  <a:pt x="672075" y="164610"/>
                </a:lnTo>
                <a:lnTo>
                  <a:pt x="690060" y="164610"/>
                </a:lnTo>
                <a:lnTo>
                  <a:pt x="707571" y="164610"/>
                </a:lnTo>
                <a:lnTo>
                  <a:pt x="727450" y="164610"/>
                </a:lnTo>
                <a:lnTo>
                  <a:pt x="745435" y="90346"/>
                </a:lnTo>
                <a:lnTo>
                  <a:pt x="763893" y="90346"/>
                </a:lnTo>
                <a:lnTo>
                  <a:pt x="782825" y="90346"/>
                </a:lnTo>
                <a:lnTo>
                  <a:pt x="801756" y="90346"/>
                </a:lnTo>
                <a:lnTo>
                  <a:pt x="820688" y="90346"/>
                </a:lnTo>
                <a:lnTo>
                  <a:pt x="839147" y="0"/>
                </a:lnTo>
                <a:lnTo>
                  <a:pt x="857132" y="0"/>
                </a:lnTo>
                <a:lnTo>
                  <a:pt x="877010" y="0"/>
                </a:lnTo>
                <a:lnTo>
                  <a:pt x="894522" y="0"/>
                </a:lnTo>
                <a:lnTo>
                  <a:pt x="914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848600" y="2039823"/>
            <a:ext cx="914400" cy="441325"/>
          </a:xfrm>
          <a:custGeom>
            <a:avLst/>
            <a:gdLst/>
            <a:ahLst/>
            <a:cxnLst/>
            <a:rect l="l" t="t" r="r" b="b"/>
            <a:pathLst>
              <a:path w="914400" h="441325">
                <a:moveTo>
                  <a:pt x="0" y="441325"/>
                </a:moveTo>
                <a:lnTo>
                  <a:pt x="17985" y="441325"/>
                </a:lnTo>
                <a:lnTo>
                  <a:pt x="37863" y="441325"/>
                </a:lnTo>
                <a:lnTo>
                  <a:pt x="55375" y="441325"/>
                </a:lnTo>
                <a:lnTo>
                  <a:pt x="73360" y="441325"/>
                </a:lnTo>
                <a:lnTo>
                  <a:pt x="93238" y="311579"/>
                </a:lnTo>
                <a:lnTo>
                  <a:pt x="110750" y="311579"/>
                </a:lnTo>
                <a:lnTo>
                  <a:pt x="130629" y="311579"/>
                </a:lnTo>
                <a:lnTo>
                  <a:pt x="148614" y="311579"/>
                </a:lnTo>
                <a:lnTo>
                  <a:pt x="167072" y="311579"/>
                </a:lnTo>
                <a:lnTo>
                  <a:pt x="186004" y="179466"/>
                </a:lnTo>
                <a:lnTo>
                  <a:pt x="204935" y="179466"/>
                </a:lnTo>
                <a:lnTo>
                  <a:pt x="222447" y="179466"/>
                </a:lnTo>
                <a:lnTo>
                  <a:pt x="242325" y="179466"/>
                </a:lnTo>
                <a:lnTo>
                  <a:pt x="260311" y="179466"/>
                </a:lnTo>
                <a:lnTo>
                  <a:pt x="280189" y="120749"/>
                </a:lnTo>
                <a:lnTo>
                  <a:pt x="297701" y="120749"/>
                </a:lnTo>
                <a:lnTo>
                  <a:pt x="315686" y="120749"/>
                </a:lnTo>
                <a:lnTo>
                  <a:pt x="335564" y="120749"/>
                </a:lnTo>
                <a:lnTo>
                  <a:pt x="353076" y="120749"/>
                </a:lnTo>
                <a:lnTo>
                  <a:pt x="372007" y="149634"/>
                </a:lnTo>
                <a:lnTo>
                  <a:pt x="390939" y="149634"/>
                </a:lnTo>
                <a:lnTo>
                  <a:pt x="409871" y="149634"/>
                </a:lnTo>
                <a:lnTo>
                  <a:pt x="428329" y="149634"/>
                </a:lnTo>
                <a:lnTo>
                  <a:pt x="447261" y="149634"/>
                </a:lnTo>
                <a:lnTo>
                  <a:pt x="465246" y="133060"/>
                </a:lnTo>
                <a:lnTo>
                  <a:pt x="485124" y="133060"/>
                </a:lnTo>
                <a:lnTo>
                  <a:pt x="502636" y="133060"/>
                </a:lnTo>
                <a:lnTo>
                  <a:pt x="522514" y="133060"/>
                </a:lnTo>
                <a:lnTo>
                  <a:pt x="540499" y="133060"/>
                </a:lnTo>
                <a:lnTo>
                  <a:pt x="558958" y="167154"/>
                </a:lnTo>
                <a:lnTo>
                  <a:pt x="577889" y="167154"/>
                </a:lnTo>
                <a:lnTo>
                  <a:pt x="596821" y="167154"/>
                </a:lnTo>
                <a:lnTo>
                  <a:pt x="614806" y="167154"/>
                </a:lnTo>
                <a:lnTo>
                  <a:pt x="634211" y="167154"/>
                </a:lnTo>
                <a:lnTo>
                  <a:pt x="652196" y="162419"/>
                </a:lnTo>
                <a:lnTo>
                  <a:pt x="672075" y="162419"/>
                </a:lnTo>
                <a:lnTo>
                  <a:pt x="690060" y="162419"/>
                </a:lnTo>
                <a:lnTo>
                  <a:pt x="707571" y="162419"/>
                </a:lnTo>
                <a:lnTo>
                  <a:pt x="727450" y="162419"/>
                </a:lnTo>
                <a:lnTo>
                  <a:pt x="745435" y="86655"/>
                </a:lnTo>
                <a:lnTo>
                  <a:pt x="763893" y="86655"/>
                </a:lnTo>
                <a:lnTo>
                  <a:pt x="782825" y="86655"/>
                </a:lnTo>
                <a:lnTo>
                  <a:pt x="801756" y="86655"/>
                </a:lnTo>
                <a:lnTo>
                  <a:pt x="820688" y="86655"/>
                </a:lnTo>
                <a:lnTo>
                  <a:pt x="839147" y="0"/>
                </a:lnTo>
                <a:lnTo>
                  <a:pt x="857132" y="0"/>
                </a:lnTo>
                <a:lnTo>
                  <a:pt x="877010" y="0"/>
                </a:lnTo>
                <a:lnTo>
                  <a:pt x="894522" y="0"/>
                </a:lnTo>
                <a:lnTo>
                  <a:pt x="9144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475412" y="2252548"/>
            <a:ext cx="992505" cy="266700"/>
          </a:xfrm>
          <a:custGeom>
            <a:avLst/>
            <a:gdLst/>
            <a:ahLst/>
            <a:cxnLst/>
            <a:rect l="l" t="t" r="r" b="b"/>
            <a:pathLst>
              <a:path w="992504" h="266700">
                <a:moveTo>
                  <a:pt x="0" y="266700"/>
                </a:moveTo>
                <a:lnTo>
                  <a:pt x="19515" y="266700"/>
                </a:lnTo>
                <a:lnTo>
                  <a:pt x="41084" y="266700"/>
                </a:lnTo>
                <a:lnTo>
                  <a:pt x="60085" y="266700"/>
                </a:lnTo>
                <a:lnTo>
                  <a:pt x="79601" y="266700"/>
                </a:lnTo>
                <a:lnTo>
                  <a:pt x="101170" y="123330"/>
                </a:lnTo>
                <a:lnTo>
                  <a:pt x="120172" y="123330"/>
                </a:lnTo>
                <a:lnTo>
                  <a:pt x="141741" y="123330"/>
                </a:lnTo>
                <a:lnTo>
                  <a:pt x="161256" y="123330"/>
                </a:lnTo>
                <a:lnTo>
                  <a:pt x="181285" y="123330"/>
                </a:lnTo>
                <a:lnTo>
                  <a:pt x="201827" y="64234"/>
                </a:lnTo>
                <a:lnTo>
                  <a:pt x="222369" y="64234"/>
                </a:lnTo>
                <a:lnTo>
                  <a:pt x="241371" y="64234"/>
                </a:lnTo>
                <a:lnTo>
                  <a:pt x="262940" y="64234"/>
                </a:lnTo>
                <a:lnTo>
                  <a:pt x="282455" y="64234"/>
                </a:lnTo>
                <a:lnTo>
                  <a:pt x="304024" y="33915"/>
                </a:lnTo>
                <a:lnTo>
                  <a:pt x="323026" y="33915"/>
                </a:lnTo>
                <a:lnTo>
                  <a:pt x="342541" y="33915"/>
                </a:lnTo>
                <a:lnTo>
                  <a:pt x="364110" y="33915"/>
                </a:lnTo>
                <a:lnTo>
                  <a:pt x="383112" y="33915"/>
                </a:lnTo>
                <a:lnTo>
                  <a:pt x="403654" y="53956"/>
                </a:lnTo>
                <a:lnTo>
                  <a:pt x="424196" y="53956"/>
                </a:lnTo>
                <a:lnTo>
                  <a:pt x="444738" y="53956"/>
                </a:lnTo>
                <a:lnTo>
                  <a:pt x="464767" y="53956"/>
                </a:lnTo>
                <a:lnTo>
                  <a:pt x="485309" y="53956"/>
                </a:lnTo>
                <a:lnTo>
                  <a:pt x="504824" y="60637"/>
                </a:lnTo>
                <a:lnTo>
                  <a:pt x="526394" y="60637"/>
                </a:lnTo>
                <a:lnTo>
                  <a:pt x="545395" y="60637"/>
                </a:lnTo>
                <a:lnTo>
                  <a:pt x="566965" y="60637"/>
                </a:lnTo>
                <a:lnTo>
                  <a:pt x="586480" y="60637"/>
                </a:lnTo>
                <a:lnTo>
                  <a:pt x="606508" y="96608"/>
                </a:lnTo>
                <a:lnTo>
                  <a:pt x="627050" y="96608"/>
                </a:lnTo>
                <a:lnTo>
                  <a:pt x="647593" y="96608"/>
                </a:lnTo>
                <a:lnTo>
                  <a:pt x="667108" y="96608"/>
                </a:lnTo>
                <a:lnTo>
                  <a:pt x="688163" y="96608"/>
                </a:lnTo>
                <a:lnTo>
                  <a:pt x="707679" y="83247"/>
                </a:lnTo>
                <a:lnTo>
                  <a:pt x="729248" y="83247"/>
                </a:lnTo>
                <a:lnTo>
                  <a:pt x="748763" y="83247"/>
                </a:lnTo>
                <a:lnTo>
                  <a:pt x="767764" y="83247"/>
                </a:lnTo>
                <a:lnTo>
                  <a:pt x="789334" y="83247"/>
                </a:lnTo>
                <a:lnTo>
                  <a:pt x="808849" y="25179"/>
                </a:lnTo>
                <a:lnTo>
                  <a:pt x="828878" y="25179"/>
                </a:lnTo>
                <a:lnTo>
                  <a:pt x="849420" y="25179"/>
                </a:lnTo>
                <a:lnTo>
                  <a:pt x="869962" y="25179"/>
                </a:lnTo>
                <a:lnTo>
                  <a:pt x="890504" y="25179"/>
                </a:lnTo>
                <a:lnTo>
                  <a:pt x="910533" y="0"/>
                </a:lnTo>
                <a:lnTo>
                  <a:pt x="930048" y="0"/>
                </a:lnTo>
                <a:lnTo>
                  <a:pt x="951617" y="0"/>
                </a:lnTo>
                <a:lnTo>
                  <a:pt x="970619" y="0"/>
                </a:lnTo>
                <a:lnTo>
                  <a:pt x="992188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399212" y="2100148"/>
            <a:ext cx="990600" cy="320675"/>
          </a:xfrm>
          <a:custGeom>
            <a:avLst/>
            <a:gdLst/>
            <a:ahLst/>
            <a:cxnLst/>
            <a:rect l="l" t="t" r="r" b="b"/>
            <a:pathLst>
              <a:path w="990600" h="320675">
                <a:moveTo>
                  <a:pt x="0" y="320675"/>
                </a:moveTo>
                <a:lnTo>
                  <a:pt x="19483" y="320675"/>
                </a:lnTo>
                <a:lnTo>
                  <a:pt x="41018" y="320675"/>
                </a:lnTo>
                <a:lnTo>
                  <a:pt x="59989" y="320675"/>
                </a:lnTo>
                <a:lnTo>
                  <a:pt x="79473" y="320675"/>
                </a:lnTo>
                <a:lnTo>
                  <a:pt x="101008" y="164699"/>
                </a:lnTo>
                <a:lnTo>
                  <a:pt x="119979" y="164699"/>
                </a:lnTo>
                <a:lnTo>
                  <a:pt x="141514" y="164699"/>
                </a:lnTo>
                <a:lnTo>
                  <a:pt x="160998" y="164699"/>
                </a:lnTo>
                <a:lnTo>
                  <a:pt x="180995" y="164699"/>
                </a:lnTo>
                <a:lnTo>
                  <a:pt x="201504" y="110825"/>
                </a:lnTo>
                <a:lnTo>
                  <a:pt x="222013" y="110825"/>
                </a:lnTo>
                <a:lnTo>
                  <a:pt x="240984" y="110825"/>
                </a:lnTo>
                <a:lnTo>
                  <a:pt x="262519" y="110825"/>
                </a:lnTo>
                <a:lnTo>
                  <a:pt x="282003" y="110825"/>
                </a:lnTo>
                <a:lnTo>
                  <a:pt x="303538" y="75422"/>
                </a:lnTo>
                <a:lnTo>
                  <a:pt x="322509" y="75422"/>
                </a:lnTo>
                <a:lnTo>
                  <a:pt x="341993" y="75422"/>
                </a:lnTo>
                <a:lnTo>
                  <a:pt x="363528" y="75422"/>
                </a:lnTo>
                <a:lnTo>
                  <a:pt x="382499" y="75422"/>
                </a:lnTo>
                <a:lnTo>
                  <a:pt x="403008" y="98511"/>
                </a:lnTo>
                <a:lnTo>
                  <a:pt x="423517" y="98511"/>
                </a:lnTo>
                <a:lnTo>
                  <a:pt x="444027" y="98511"/>
                </a:lnTo>
                <a:lnTo>
                  <a:pt x="464023" y="98511"/>
                </a:lnTo>
                <a:lnTo>
                  <a:pt x="484533" y="98511"/>
                </a:lnTo>
                <a:lnTo>
                  <a:pt x="504016" y="90815"/>
                </a:lnTo>
                <a:lnTo>
                  <a:pt x="525551" y="90815"/>
                </a:lnTo>
                <a:lnTo>
                  <a:pt x="544522" y="90815"/>
                </a:lnTo>
                <a:lnTo>
                  <a:pt x="566057" y="90815"/>
                </a:lnTo>
                <a:lnTo>
                  <a:pt x="585541" y="90815"/>
                </a:lnTo>
                <a:lnTo>
                  <a:pt x="605538" y="109799"/>
                </a:lnTo>
                <a:lnTo>
                  <a:pt x="626047" y="109799"/>
                </a:lnTo>
                <a:lnTo>
                  <a:pt x="646556" y="109799"/>
                </a:lnTo>
                <a:lnTo>
                  <a:pt x="666040" y="109799"/>
                </a:lnTo>
                <a:lnTo>
                  <a:pt x="687062" y="109799"/>
                </a:lnTo>
                <a:lnTo>
                  <a:pt x="706546" y="87223"/>
                </a:lnTo>
                <a:lnTo>
                  <a:pt x="728081" y="87223"/>
                </a:lnTo>
                <a:lnTo>
                  <a:pt x="747565" y="87223"/>
                </a:lnTo>
                <a:lnTo>
                  <a:pt x="766536" y="87223"/>
                </a:lnTo>
                <a:lnTo>
                  <a:pt x="788070" y="87223"/>
                </a:lnTo>
                <a:lnTo>
                  <a:pt x="807554" y="12827"/>
                </a:lnTo>
                <a:lnTo>
                  <a:pt x="827551" y="12827"/>
                </a:lnTo>
                <a:lnTo>
                  <a:pt x="848060" y="12827"/>
                </a:lnTo>
                <a:lnTo>
                  <a:pt x="868570" y="12827"/>
                </a:lnTo>
                <a:lnTo>
                  <a:pt x="889079" y="12827"/>
                </a:lnTo>
                <a:lnTo>
                  <a:pt x="909075" y="0"/>
                </a:lnTo>
                <a:lnTo>
                  <a:pt x="928559" y="0"/>
                </a:lnTo>
                <a:lnTo>
                  <a:pt x="950094" y="0"/>
                </a:lnTo>
                <a:lnTo>
                  <a:pt x="969065" y="0"/>
                </a:lnTo>
                <a:lnTo>
                  <a:pt x="990600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953000" y="1947748"/>
            <a:ext cx="914400" cy="479425"/>
          </a:xfrm>
          <a:custGeom>
            <a:avLst/>
            <a:gdLst/>
            <a:ahLst/>
            <a:cxnLst/>
            <a:rect l="l" t="t" r="r" b="b"/>
            <a:pathLst>
              <a:path w="914400" h="479425">
                <a:moveTo>
                  <a:pt x="0" y="479425"/>
                </a:moveTo>
                <a:lnTo>
                  <a:pt x="17985" y="479425"/>
                </a:lnTo>
                <a:lnTo>
                  <a:pt x="37863" y="479425"/>
                </a:lnTo>
                <a:lnTo>
                  <a:pt x="55375" y="479425"/>
                </a:lnTo>
                <a:lnTo>
                  <a:pt x="73360" y="479425"/>
                </a:lnTo>
                <a:lnTo>
                  <a:pt x="93238" y="376691"/>
                </a:lnTo>
                <a:lnTo>
                  <a:pt x="110750" y="376691"/>
                </a:lnTo>
                <a:lnTo>
                  <a:pt x="130629" y="376691"/>
                </a:lnTo>
                <a:lnTo>
                  <a:pt x="148614" y="376691"/>
                </a:lnTo>
                <a:lnTo>
                  <a:pt x="167072" y="376691"/>
                </a:lnTo>
                <a:lnTo>
                  <a:pt x="186004" y="322506"/>
                </a:lnTo>
                <a:lnTo>
                  <a:pt x="204935" y="322506"/>
                </a:lnTo>
                <a:lnTo>
                  <a:pt x="222447" y="322506"/>
                </a:lnTo>
                <a:lnTo>
                  <a:pt x="242325" y="322506"/>
                </a:lnTo>
                <a:lnTo>
                  <a:pt x="260311" y="322506"/>
                </a:lnTo>
                <a:lnTo>
                  <a:pt x="280189" y="263987"/>
                </a:lnTo>
                <a:lnTo>
                  <a:pt x="297701" y="263987"/>
                </a:lnTo>
                <a:lnTo>
                  <a:pt x="315686" y="263987"/>
                </a:lnTo>
                <a:lnTo>
                  <a:pt x="335564" y="263987"/>
                </a:lnTo>
                <a:lnTo>
                  <a:pt x="353076" y="263987"/>
                </a:lnTo>
                <a:lnTo>
                  <a:pt x="372007" y="236245"/>
                </a:lnTo>
                <a:lnTo>
                  <a:pt x="390939" y="236245"/>
                </a:lnTo>
                <a:lnTo>
                  <a:pt x="409871" y="236245"/>
                </a:lnTo>
                <a:lnTo>
                  <a:pt x="428329" y="236245"/>
                </a:lnTo>
                <a:lnTo>
                  <a:pt x="447261" y="236245"/>
                </a:lnTo>
                <a:lnTo>
                  <a:pt x="465246" y="187262"/>
                </a:lnTo>
                <a:lnTo>
                  <a:pt x="485124" y="187262"/>
                </a:lnTo>
                <a:lnTo>
                  <a:pt x="502636" y="187262"/>
                </a:lnTo>
                <a:lnTo>
                  <a:pt x="522514" y="187262"/>
                </a:lnTo>
                <a:lnTo>
                  <a:pt x="540499" y="187262"/>
                </a:lnTo>
                <a:lnTo>
                  <a:pt x="558958" y="167322"/>
                </a:lnTo>
                <a:lnTo>
                  <a:pt x="577889" y="167322"/>
                </a:lnTo>
                <a:lnTo>
                  <a:pt x="596821" y="167322"/>
                </a:lnTo>
                <a:lnTo>
                  <a:pt x="614806" y="167322"/>
                </a:lnTo>
                <a:lnTo>
                  <a:pt x="634211" y="167322"/>
                </a:lnTo>
                <a:lnTo>
                  <a:pt x="652196" y="120940"/>
                </a:lnTo>
                <a:lnTo>
                  <a:pt x="672075" y="120940"/>
                </a:lnTo>
                <a:lnTo>
                  <a:pt x="690060" y="120940"/>
                </a:lnTo>
                <a:lnTo>
                  <a:pt x="707571" y="120940"/>
                </a:lnTo>
                <a:lnTo>
                  <a:pt x="727450" y="120940"/>
                </a:lnTo>
                <a:lnTo>
                  <a:pt x="745435" y="49416"/>
                </a:lnTo>
                <a:lnTo>
                  <a:pt x="763893" y="49416"/>
                </a:lnTo>
                <a:lnTo>
                  <a:pt x="782825" y="49416"/>
                </a:lnTo>
                <a:lnTo>
                  <a:pt x="801756" y="49416"/>
                </a:lnTo>
                <a:lnTo>
                  <a:pt x="820688" y="49416"/>
                </a:lnTo>
                <a:lnTo>
                  <a:pt x="839147" y="0"/>
                </a:lnTo>
                <a:lnTo>
                  <a:pt x="857132" y="0"/>
                </a:lnTo>
                <a:lnTo>
                  <a:pt x="877010" y="0"/>
                </a:lnTo>
                <a:lnTo>
                  <a:pt x="894522" y="0"/>
                </a:lnTo>
                <a:lnTo>
                  <a:pt x="914400" y="0"/>
                </a:lnTo>
              </a:path>
            </a:pathLst>
          </a:custGeom>
          <a:ln w="63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029200" y="2100148"/>
            <a:ext cx="914400" cy="485775"/>
          </a:xfrm>
          <a:custGeom>
            <a:avLst/>
            <a:gdLst/>
            <a:ahLst/>
            <a:cxnLst/>
            <a:rect l="l" t="t" r="r" b="b"/>
            <a:pathLst>
              <a:path w="914400" h="485775">
                <a:moveTo>
                  <a:pt x="0" y="485775"/>
                </a:moveTo>
                <a:lnTo>
                  <a:pt x="17985" y="485775"/>
                </a:lnTo>
                <a:lnTo>
                  <a:pt x="37863" y="485775"/>
                </a:lnTo>
                <a:lnTo>
                  <a:pt x="55375" y="485775"/>
                </a:lnTo>
                <a:lnTo>
                  <a:pt x="73360" y="485775"/>
                </a:lnTo>
                <a:lnTo>
                  <a:pt x="93238" y="375076"/>
                </a:lnTo>
                <a:lnTo>
                  <a:pt x="110750" y="375076"/>
                </a:lnTo>
                <a:lnTo>
                  <a:pt x="130629" y="375076"/>
                </a:lnTo>
                <a:lnTo>
                  <a:pt x="148614" y="375076"/>
                </a:lnTo>
                <a:lnTo>
                  <a:pt x="167072" y="375076"/>
                </a:lnTo>
                <a:lnTo>
                  <a:pt x="186004" y="315602"/>
                </a:lnTo>
                <a:lnTo>
                  <a:pt x="204935" y="315602"/>
                </a:lnTo>
                <a:lnTo>
                  <a:pt x="222447" y="315602"/>
                </a:lnTo>
                <a:lnTo>
                  <a:pt x="242325" y="315602"/>
                </a:lnTo>
                <a:lnTo>
                  <a:pt x="260311" y="315602"/>
                </a:lnTo>
                <a:lnTo>
                  <a:pt x="280189" y="256128"/>
                </a:lnTo>
                <a:lnTo>
                  <a:pt x="297701" y="256128"/>
                </a:lnTo>
                <a:lnTo>
                  <a:pt x="315686" y="256128"/>
                </a:lnTo>
                <a:lnTo>
                  <a:pt x="335564" y="256128"/>
                </a:lnTo>
                <a:lnTo>
                  <a:pt x="353076" y="256128"/>
                </a:lnTo>
                <a:lnTo>
                  <a:pt x="372007" y="235725"/>
                </a:lnTo>
                <a:lnTo>
                  <a:pt x="390939" y="235725"/>
                </a:lnTo>
                <a:lnTo>
                  <a:pt x="409871" y="235725"/>
                </a:lnTo>
                <a:lnTo>
                  <a:pt x="428329" y="235725"/>
                </a:lnTo>
                <a:lnTo>
                  <a:pt x="447261" y="235725"/>
                </a:lnTo>
                <a:lnTo>
                  <a:pt x="465246" y="191445"/>
                </a:lnTo>
                <a:lnTo>
                  <a:pt x="485124" y="191445"/>
                </a:lnTo>
                <a:lnTo>
                  <a:pt x="502636" y="191445"/>
                </a:lnTo>
                <a:lnTo>
                  <a:pt x="522514" y="191445"/>
                </a:lnTo>
                <a:lnTo>
                  <a:pt x="540499" y="191445"/>
                </a:lnTo>
                <a:lnTo>
                  <a:pt x="558958" y="179724"/>
                </a:lnTo>
                <a:lnTo>
                  <a:pt x="577889" y="179724"/>
                </a:lnTo>
                <a:lnTo>
                  <a:pt x="596821" y="179724"/>
                </a:lnTo>
                <a:lnTo>
                  <a:pt x="614806" y="179724"/>
                </a:lnTo>
                <a:lnTo>
                  <a:pt x="634211" y="179724"/>
                </a:lnTo>
                <a:lnTo>
                  <a:pt x="652196" y="129801"/>
                </a:lnTo>
                <a:lnTo>
                  <a:pt x="672075" y="129801"/>
                </a:lnTo>
                <a:lnTo>
                  <a:pt x="690060" y="129801"/>
                </a:lnTo>
                <a:lnTo>
                  <a:pt x="707571" y="129801"/>
                </a:lnTo>
                <a:lnTo>
                  <a:pt x="727450" y="129801"/>
                </a:lnTo>
                <a:lnTo>
                  <a:pt x="745435" y="52093"/>
                </a:lnTo>
                <a:lnTo>
                  <a:pt x="763893" y="52093"/>
                </a:lnTo>
                <a:lnTo>
                  <a:pt x="782825" y="52093"/>
                </a:lnTo>
                <a:lnTo>
                  <a:pt x="801756" y="52093"/>
                </a:lnTo>
                <a:lnTo>
                  <a:pt x="820688" y="52093"/>
                </a:lnTo>
                <a:lnTo>
                  <a:pt x="839147" y="0"/>
                </a:lnTo>
                <a:lnTo>
                  <a:pt x="857132" y="0"/>
                </a:lnTo>
                <a:lnTo>
                  <a:pt x="877010" y="0"/>
                </a:lnTo>
                <a:lnTo>
                  <a:pt x="894522" y="0"/>
                </a:lnTo>
                <a:lnTo>
                  <a:pt x="914400" y="0"/>
                </a:lnTo>
              </a:path>
            </a:pathLst>
          </a:custGeom>
          <a:ln w="63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8006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6962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248400" y="1642948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0" y="647700"/>
                </a:moveTo>
                <a:lnTo>
                  <a:pt x="1776" y="599361"/>
                </a:lnTo>
                <a:lnTo>
                  <a:pt x="7022" y="551987"/>
                </a:lnTo>
                <a:lnTo>
                  <a:pt x="15613" y="505704"/>
                </a:lnTo>
                <a:lnTo>
                  <a:pt x="27422" y="460635"/>
                </a:lnTo>
                <a:lnTo>
                  <a:pt x="42326" y="416908"/>
                </a:lnTo>
                <a:lnTo>
                  <a:pt x="60198" y="374646"/>
                </a:lnTo>
                <a:lnTo>
                  <a:pt x="80914" y="333975"/>
                </a:lnTo>
                <a:lnTo>
                  <a:pt x="104348" y="295020"/>
                </a:lnTo>
                <a:lnTo>
                  <a:pt x="130375" y="257907"/>
                </a:lnTo>
                <a:lnTo>
                  <a:pt x="158869" y="222761"/>
                </a:lnTo>
                <a:lnTo>
                  <a:pt x="189706" y="189706"/>
                </a:lnTo>
                <a:lnTo>
                  <a:pt x="222761" y="158869"/>
                </a:lnTo>
                <a:lnTo>
                  <a:pt x="257907" y="130375"/>
                </a:lnTo>
                <a:lnTo>
                  <a:pt x="295020" y="104348"/>
                </a:lnTo>
                <a:lnTo>
                  <a:pt x="333975" y="80914"/>
                </a:lnTo>
                <a:lnTo>
                  <a:pt x="374646" y="60198"/>
                </a:lnTo>
                <a:lnTo>
                  <a:pt x="416908" y="42326"/>
                </a:lnTo>
                <a:lnTo>
                  <a:pt x="460635" y="27422"/>
                </a:lnTo>
                <a:lnTo>
                  <a:pt x="505704" y="15613"/>
                </a:lnTo>
                <a:lnTo>
                  <a:pt x="551987" y="7022"/>
                </a:lnTo>
                <a:lnTo>
                  <a:pt x="599361" y="1776"/>
                </a:lnTo>
                <a:lnTo>
                  <a:pt x="647700" y="0"/>
                </a:lnTo>
                <a:lnTo>
                  <a:pt x="696038" y="1776"/>
                </a:lnTo>
                <a:lnTo>
                  <a:pt x="743411" y="7022"/>
                </a:lnTo>
                <a:lnTo>
                  <a:pt x="789694" y="15613"/>
                </a:lnTo>
                <a:lnTo>
                  <a:pt x="834763" y="27422"/>
                </a:lnTo>
                <a:lnTo>
                  <a:pt x="878490" y="42326"/>
                </a:lnTo>
                <a:lnTo>
                  <a:pt x="920752" y="60198"/>
                </a:lnTo>
                <a:lnTo>
                  <a:pt x="961423" y="80914"/>
                </a:lnTo>
                <a:lnTo>
                  <a:pt x="1000377" y="104348"/>
                </a:lnTo>
                <a:lnTo>
                  <a:pt x="1037491" y="130375"/>
                </a:lnTo>
                <a:lnTo>
                  <a:pt x="1072637" y="158869"/>
                </a:lnTo>
                <a:lnTo>
                  <a:pt x="1105691" y="189706"/>
                </a:lnTo>
                <a:lnTo>
                  <a:pt x="1136529" y="222761"/>
                </a:lnTo>
                <a:lnTo>
                  <a:pt x="1165023" y="257907"/>
                </a:lnTo>
                <a:lnTo>
                  <a:pt x="1191050" y="295020"/>
                </a:lnTo>
                <a:lnTo>
                  <a:pt x="1214485" y="333975"/>
                </a:lnTo>
                <a:lnTo>
                  <a:pt x="1235201" y="374646"/>
                </a:lnTo>
                <a:lnTo>
                  <a:pt x="1253073" y="416908"/>
                </a:lnTo>
                <a:lnTo>
                  <a:pt x="1267977" y="460635"/>
                </a:lnTo>
                <a:lnTo>
                  <a:pt x="1279787" y="505704"/>
                </a:lnTo>
                <a:lnTo>
                  <a:pt x="1288377" y="551987"/>
                </a:lnTo>
                <a:lnTo>
                  <a:pt x="1293624" y="599361"/>
                </a:lnTo>
                <a:lnTo>
                  <a:pt x="1295400" y="647700"/>
                </a:lnTo>
                <a:lnTo>
                  <a:pt x="1293624" y="696038"/>
                </a:lnTo>
                <a:lnTo>
                  <a:pt x="1288377" y="743411"/>
                </a:lnTo>
                <a:lnTo>
                  <a:pt x="1279787" y="789694"/>
                </a:lnTo>
                <a:lnTo>
                  <a:pt x="1267977" y="834763"/>
                </a:lnTo>
                <a:lnTo>
                  <a:pt x="1253073" y="878490"/>
                </a:lnTo>
                <a:lnTo>
                  <a:pt x="1235201" y="920752"/>
                </a:lnTo>
                <a:lnTo>
                  <a:pt x="1214485" y="961423"/>
                </a:lnTo>
                <a:lnTo>
                  <a:pt x="1191050" y="1000377"/>
                </a:lnTo>
                <a:lnTo>
                  <a:pt x="1165023" y="1037491"/>
                </a:lnTo>
                <a:lnTo>
                  <a:pt x="1136529" y="1072637"/>
                </a:lnTo>
                <a:lnTo>
                  <a:pt x="1105691" y="1105691"/>
                </a:lnTo>
                <a:lnTo>
                  <a:pt x="1072637" y="1136529"/>
                </a:lnTo>
                <a:lnTo>
                  <a:pt x="1037491" y="1165023"/>
                </a:lnTo>
                <a:lnTo>
                  <a:pt x="1000377" y="1191050"/>
                </a:lnTo>
                <a:lnTo>
                  <a:pt x="961423" y="1214485"/>
                </a:lnTo>
                <a:lnTo>
                  <a:pt x="920752" y="1235201"/>
                </a:lnTo>
                <a:lnTo>
                  <a:pt x="878490" y="1253073"/>
                </a:lnTo>
                <a:lnTo>
                  <a:pt x="834763" y="1267977"/>
                </a:lnTo>
                <a:lnTo>
                  <a:pt x="789694" y="1279787"/>
                </a:lnTo>
                <a:lnTo>
                  <a:pt x="743411" y="1288377"/>
                </a:lnTo>
                <a:lnTo>
                  <a:pt x="696038" y="1293624"/>
                </a:lnTo>
                <a:lnTo>
                  <a:pt x="647700" y="1295400"/>
                </a:lnTo>
                <a:lnTo>
                  <a:pt x="599361" y="1293624"/>
                </a:lnTo>
                <a:lnTo>
                  <a:pt x="551987" y="1288377"/>
                </a:lnTo>
                <a:lnTo>
                  <a:pt x="505704" y="1279787"/>
                </a:lnTo>
                <a:lnTo>
                  <a:pt x="460635" y="1267977"/>
                </a:lnTo>
                <a:lnTo>
                  <a:pt x="416908" y="1253073"/>
                </a:lnTo>
                <a:lnTo>
                  <a:pt x="374646" y="1235201"/>
                </a:lnTo>
                <a:lnTo>
                  <a:pt x="333975" y="1214485"/>
                </a:lnTo>
                <a:lnTo>
                  <a:pt x="295020" y="1191050"/>
                </a:lnTo>
                <a:lnTo>
                  <a:pt x="257907" y="1165023"/>
                </a:lnTo>
                <a:lnTo>
                  <a:pt x="222761" y="1136529"/>
                </a:lnTo>
                <a:lnTo>
                  <a:pt x="189706" y="1105691"/>
                </a:lnTo>
                <a:lnTo>
                  <a:pt x="158869" y="1072637"/>
                </a:lnTo>
                <a:lnTo>
                  <a:pt x="130375" y="1037491"/>
                </a:lnTo>
                <a:lnTo>
                  <a:pt x="104348" y="1000377"/>
                </a:lnTo>
                <a:lnTo>
                  <a:pt x="80914" y="961423"/>
                </a:lnTo>
                <a:lnTo>
                  <a:pt x="60198" y="920752"/>
                </a:lnTo>
                <a:lnTo>
                  <a:pt x="42326" y="878490"/>
                </a:lnTo>
                <a:lnTo>
                  <a:pt x="27422" y="834763"/>
                </a:lnTo>
                <a:lnTo>
                  <a:pt x="15613" y="789694"/>
                </a:lnTo>
                <a:lnTo>
                  <a:pt x="7022" y="743411"/>
                </a:lnTo>
                <a:lnTo>
                  <a:pt x="1776" y="696038"/>
                </a:lnTo>
                <a:lnTo>
                  <a:pt x="0" y="647700"/>
                </a:lnTo>
                <a:close/>
              </a:path>
            </a:pathLst>
          </a:custGeom>
          <a:ln w="19050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5110950" y="1379613"/>
            <a:ext cx="67564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58750" y="1379613"/>
            <a:ext cx="67564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006550" y="1379613"/>
            <a:ext cx="67564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cluster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705600" y="3014548"/>
            <a:ext cx="381000" cy="321945"/>
          </a:xfrm>
          <a:custGeom>
            <a:avLst/>
            <a:gdLst/>
            <a:ahLst/>
            <a:cxnLst/>
            <a:rect l="l" t="t" r="r" b="b"/>
            <a:pathLst>
              <a:path w="381000" h="321945">
                <a:moveTo>
                  <a:pt x="285750" y="95250"/>
                </a:moveTo>
                <a:lnTo>
                  <a:pt x="95250" y="95250"/>
                </a:lnTo>
                <a:lnTo>
                  <a:pt x="95250" y="321462"/>
                </a:lnTo>
                <a:lnTo>
                  <a:pt x="285750" y="321462"/>
                </a:lnTo>
                <a:lnTo>
                  <a:pt x="285750" y="95250"/>
                </a:lnTo>
                <a:close/>
              </a:path>
              <a:path w="381000" h="321945">
                <a:moveTo>
                  <a:pt x="190500" y="0"/>
                </a:moveTo>
                <a:lnTo>
                  <a:pt x="0" y="95250"/>
                </a:lnTo>
                <a:lnTo>
                  <a:pt x="381000" y="95250"/>
                </a:lnTo>
                <a:lnTo>
                  <a:pt x="190500" y="0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800850" y="335982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23812">
            <a:solidFill>
              <a:srgbClr val="9966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800850" y="3383641"/>
            <a:ext cx="190500" cy="12065"/>
          </a:xfrm>
          <a:custGeom>
            <a:avLst/>
            <a:gdLst/>
            <a:ahLst/>
            <a:cxnLst/>
            <a:rect l="l" t="t" r="r" b="b"/>
            <a:pathLst>
              <a:path w="190500" h="12064">
                <a:moveTo>
                  <a:pt x="0" y="11906"/>
                </a:moveTo>
                <a:lnTo>
                  <a:pt x="190500" y="11906"/>
                </a:lnTo>
                <a:lnTo>
                  <a:pt x="190500" y="0"/>
                </a:lnTo>
                <a:lnTo>
                  <a:pt x="0" y="0"/>
                </a:lnTo>
                <a:lnTo>
                  <a:pt x="0" y="11906"/>
                </a:lnTo>
                <a:close/>
              </a:path>
            </a:pathLst>
          </a:custGeom>
          <a:solidFill>
            <a:srgbClr val="9966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705600" y="3014547"/>
            <a:ext cx="381000" cy="321945"/>
          </a:xfrm>
          <a:custGeom>
            <a:avLst/>
            <a:gdLst/>
            <a:ahLst/>
            <a:cxnLst/>
            <a:rect l="l" t="t" r="r" b="b"/>
            <a:pathLst>
              <a:path w="381000" h="321945">
                <a:moveTo>
                  <a:pt x="0" y="95250"/>
                </a:moveTo>
                <a:lnTo>
                  <a:pt x="95250" y="95250"/>
                </a:lnTo>
                <a:lnTo>
                  <a:pt x="95250" y="321468"/>
                </a:lnTo>
                <a:lnTo>
                  <a:pt x="285750" y="321468"/>
                </a:lnTo>
                <a:lnTo>
                  <a:pt x="285750" y="95250"/>
                </a:lnTo>
                <a:lnTo>
                  <a:pt x="381000" y="95250"/>
                </a:lnTo>
                <a:lnTo>
                  <a:pt x="190500" y="0"/>
                </a:lnTo>
                <a:lnTo>
                  <a:pt x="0" y="95250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800850" y="3347923"/>
            <a:ext cx="190500" cy="24130"/>
          </a:xfrm>
          <a:custGeom>
            <a:avLst/>
            <a:gdLst/>
            <a:ahLst/>
            <a:cxnLst/>
            <a:rect l="l" t="t" r="r" b="b"/>
            <a:pathLst>
              <a:path w="190500" h="24129">
                <a:moveTo>
                  <a:pt x="0" y="23812"/>
                </a:moveTo>
                <a:lnTo>
                  <a:pt x="190500" y="23812"/>
                </a:lnTo>
                <a:lnTo>
                  <a:pt x="190500" y="0"/>
                </a:lnTo>
                <a:lnTo>
                  <a:pt x="0" y="0"/>
                </a:lnTo>
                <a:lnTo>
                  <a:pt x="0" y="23812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96087" y="3378879"/>
            <a:ext cx="200025" cy="21590"/>
          </a:xfrm>
          <a:custGeom>
            <a:avLst/>
            <a:gdLst/>
            <a:ahLst/>
            <a:cxnLst/>
            <a:rect l="l" t="t" r="r" b="b"/>
            <a:pathLst>
              <a:path w="200025" h="21589">
                <a:moveTo>
                  <a:pt x="0" y="21431"/>
                </a:moveTo>
                <a:lnTo>
                  <a:pt x="200025" y="21431"/>
                </a:lnTo>
                <a:lnTo>
                  <a:pt x="200025" y="0"/>
                </a:lnTo>
                <a:lnTo>
                  <a:pt x="0" y="0"/>
                </a:lnTo>
                <a:lnTo>
                  <a:pt x="0" y="21431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3943350" y="1871345"/>
            <a:ext cx="1143000" cy="830580"/>
          </a:xfrm>
          <a:prstGeom prst="rect">
            <a:avLst/>
          </a:prstGeom>
          <a:solidFill>
            <a:srgbClr val="FFCC00"/>
          </a:solidFill>
          <a:ln w="57150">
            <a:solidFill>
              <a:srgbClr val="993300"/>
            </a:solidFill>
          </a:ln>
        </p:spPr>
        <p:txBody>
          <a:bodyPr wrap="square" lIns="0" tIns="13335" rIns="0" bIns="0" rtlCol="0" vert="horz">
            <a:spAutoFit/>
          </a:bodyPr>
          <a:lstStyle/>
          <a:p>
            <a:pPr algn="ctr" marL="108585" marR="100330">
              <a:lnSpc>
                <a:spcPct val="99800"/>
              </a:lnSpc>
              <a:spcBef>
                <a:spcPts val="105"/>
              </a:spcBef>
            </a:pPr>
            <a:r>
              <a:rPr dirty="0" sz="1600" spc="-5" i="1">
                <a:latin typeface="Arial"/>
                <a:cs typeface="Arial"/>
              </a:rPr>
              <a:t>identical  </a:t>
            </a:r>
            <a:r>
              <a:rPr dirty="0" sz="1600" spc="-5" i="1">
                <a:latin typeface="Arial"/>
                <a:cs typeface="Arial"/>
              </a:rPr>
              <a:t>clustering  results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09600" y="4389323"/>
            <a:ext cx="3009900" cy="1408430"/>
          </a:xfrm>
          <a:custGeom>
            <a:avLst/>
            <a:gdLst/>
            <a:ahLst/>
            <a:cxnLst/>
            <a:rect l="l" t="t" r="r" b="b"/>
            <a:pathLst>
              <a:path w="3009900" h="1408429">
                <a:moveTo>
                  <a:pt x="0" y="1408110"/>
                </a:moveTo>
                <a:lnTo>
                  <a:pt x="58737" y="1393830"/>
                </a:lnTo>
                <a:lnTo>
                  <a:pt x="123825" y="1393830"/>
                </a:lnTo>
                <a:lnTo>
                  <a:pt x="182563" y="1370010"/>
                </a:lnTo>
                <a:lnTo>
                  <a:pt x="241300" y="1355730"/>
                </a:lnTo>
                <a:lnTo>
                  <a:pt x="306387" y="1252540"/>
                </a:lnTo>
                <a:lnTo>
                  <a:pt x="365125" y="1143000"/>
                </a:lnTo>
                <a:lnTo>
                  <a:pt x="430213" y="989013"/>
                </a:lnTo>
                <a:lnTo>
                  <a:pt x="488950" y="868363"/>
                </a:lnTo>
                <a:lnTo>
                  <a:pt x="550863" y="679450"/>
                </a:lnTo>
                <a:lnTo>
                  <a:pt x="612775" y="617538"/>
                </a:lnTo>
                <a:lnTo>
                  <a:pt x="674687" y="590550"/>
                </a:lnTo>
                <a:lnTo>
                  <a:pt x="733425" y="573088"/>
                </a:lnTo>
                <a:lnTo>
                  <a:pt x="798512" y="576263"/>
                </a:lnTo>
                <a:lnTo>
                  <a:pt x="857250" y="538163"/>
                </a:lnTo>
                <a:lnTo>
                  <a:pt x="922338" y="496888"/>
                </a:lnTo>
                <a:lnTo>
                  <a:pt x="981075" y="452438"/>
                </a:lnTo>
                <a:lnTo>
                  <a:pt x="1038220" y="398463"/>
                </a:lnTo>
                <a:lnTo>
                  <a:pt x="1104900" y="307975"/>
                </a:lnTo>
                <a:lnTo>
                  <a:pt x="1162050" y="319088"/>
                </a:lnTo>
                <a:lnTo>
                  <a:pt x="1223960" y="390525"/>
                </a:lnTo>
                <a:lnTo>
                  <a:pt x="1285880" y="469900"/>
                </a:lnTo>
                <a:lnTo>
                  <a:pt x="1347790" y="538163"/>
                </a:lnTo>
                <a:lnTo>
                  <a:pt x="1409700" y="538163"/>
                </a:lnTo>
                <a:lnTo>
                  <a:pt x="1471610" y="493713"/>
                </a:lnTo>
                <a:lnTo>
                  <a:pt x="1530350" y="449263"/>
                </a:lnTo>
                <a:lnTo>
                  <a:pt x="1595440" y="404813"/>
                </a:lnTo>
                <a:lnTo>
                  <a:pt x="1654180" y="398463"/>
                </a:lnTo>
                <a:lnTo>
                  <a:pt x="1719260" y="455613"/>
                </a:lnTo>
                <a:lnTo>
                  <a:pt x="1778001" y="466725"/>
                </a:lnTo>
                <a:lnTo>
                  <a:pt x="1839911" y="490538"/>
                </a:lnTo>
                <a:lnTo>
                  <a:pt x="1901831" y="520700"/>
                </a:lnTo>
                <a:lnTo>
                  <a:pt x="1963741" y="541338"/>
                </a:lnTo>
                <a:lnTo>
                  <a:pt x="2022471" y="561975"/>
                </a:lnTo>
                <a:lnTo>
                  <a:pt x="2087561" y="582613"/>
                </a:lnTo>
                <a:lnTo>
                  <a:pt x="2146301" y="579438"/>
                </a:lnTo>
                <a:lnTo>
                  <a:pt x="2211391" y="576263"/>
                </a:lnTo>
                <a:lnTo>
                  <a:pt x="2270121" y="514350"/>
                </a:lnTo>
                <a:lnTo>
                  <a:pt x="2328861" y="487363"/>
                </a:lnTo>
                <a:lnTo>
                  <a:pt x="2393951" y="466725"/>
                </a:lnTo>
                <a:lnTo>
                  <a:pt x="2452691" y="425450"/>
                </a:lnTo>
                <a:lnTo>
                  <a:pt x="2514601" y="398463"/>
                </a:lnTo>
                <a:lnTo>
                  <a:pt x="2576511" y="328613"/>
                </a:lnTo>
                <a:lnTo>
                  <a:pt x="2638421" y="249238"/>
                </a:lnTo>
                <a:lnTo>
                  <a:pt x="2700341" y="44450"/>
                </a:lnTo>
                <a:lnTo>
                  <a:pt x="2762251" y="33337"/>
                </a:lnTo>
                <a:lnTo>
                  <a:pt x="2820991" y="26987"/>
                </a:lnTo>
                <a:lnTo>
                  <a:pt x="2886071" y="9525"/>
                </a:lnTo>
                <a:lnTo>
                  <a:pt x="2944811" y="0"/>
                </a:lnTo>
                <a:lnTo>
                  <a:pt x="3009901" y="3333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09600" y="4189298"/>
            <a:ext cx="3009900" cy="1779905"/>
          </a:xfrm>
          <a:custGeom>
            <a:avLst/>
            <a:gdLst/>
            <a:ahLst/>
            <a:cxnLst/>
            <a:rect l="l" t="t" r="r" b="b"/>
            <a:pathLst>
              <a:path w="3009900" h="1779904">
                <a:moveTo>
                  <a:pt x="0" y="1779591"/>
                </a:moveTo>
                <a:lnTo>
                  <a:pt x="58737" y="1730380"/>
                </a:lnTo>
                <a:lnTo>
                  <a:pt x="123825" y="1631950"/>
                </a:lnTo>
                <a:lnTo>
                  <a:pt x="182563" y="1562100"/>
                </a:lnTo>
                <a:lnTo>
                  <a:pt x="241300" y="1487490"/>
                </a:lnTo>
                <a:lnTo>
                  <a:pt x="306387" y="1419220"/>
                </a:lnTo>
                <a:lnTo>
                  <a:pt x="365125" y="1322390"/>
                </a:lnTo>
                <a:lnTo>
                  <a:pt x="430213" y="1271590"/>
                </a:lnTo>
                <a:lnTo>
                  <a:pt x="488950" y="1239840"/>
                </a:lnTo>
                <a:lnTo>
                  <a:pt x="550863" y="1209680"/>
                </a:lnTo>
                <a:lnTo>
                  <a:pt x="612775" y="1181100"/>
                </a:lnTo>
                <a:lnTo>
                  <a:pt x="674687" y="1150940"/>
                </a:lnTo>
                <a:lnTo>
                  <a:pt x="733425" y="1127120"/>
                </a:lnTo>
                <a:lnTo>
                  <a:pt x="798512" y="1065210"/>
                </a:lnTo>
                <a:lnTo>
                  <a:pt x="857250" y="1023940"/>
                </a:lnTo>
                <a:lnTo>
                  <a:pt x="922338" y="941388"/>
                </a:lnTo>
                <a:lnTo>
                  <a:pt x="981075" y="906463"/>
                </a:lnTo>
                <a:lnTo>
                  <a:pt x="1038220" y="906463"/>
                </a:lnTo>
                <a:lnTo>
                  <a:pt x="1104900" y="900113"/>
                </a:lnTo>
                <a:lnTo>
                  <a:pt x="1162050" y="889000"/>
                </a:lnTo>
                <a:lnTo>
                  <a:pt x="1223960" y="906463"/>
                </a:lnTo>
                <a:lnTo>
                  <a:pt x="1285880" y="855663"/>
                </a:lnTo>
                <a:lnTo>
                  <a:pt x="1347790" y="838200"/>
                </a:lnTo>
                <a:lnTo>
                  <a:pt x="1409700" y="779463"/>
                </a:lnTo>
                <a:lnTo>
                  <a:pt x="1471610" y="714375"/>
                </a:lnTo>
                <a:lnTo>
                  <a:pt x="1530350" y="666750"/>
                </a:lnTo>
                <a:lnTo>
                  <a:pt x="1595440" y="642938"/>
                </a:lnTo>
                <a:lnTo>
                  <a:pt x="1654180" y="631825"/>
                </a:lnTo>
                <a:lnTo>
                  <a:pt x="1719260" y="652463"/>
                </a:lnTo>
                <a:lnTo>
                  <a:pt x="1778001" y="669925"/>
                </a:lnTo>
                <a:lnTo>
                  <a:pt x="1839911" y="631825"/>
                </a:lnTo>
                <a:lnTo>
                  <a:pt x="1901831" y="604838"/>
                </a:lnTo>
                <a:lnTo>
                  <a:pt x="1963741" y="587375"/>
                </a:lnTo>
                <a:lnTo>
                  <a:pt x="2022471" y="563563"/>
                </a:lnTo>
                <a:lnTo>
                  <a:pt x="2087561" y="546100"/>
                </a:lnTo>
                <a:lnTo>
                  <a:pt x="2146301" y="490538"/>
                </a:lnTo>
                <a:lnTo>
                  <a:pt x="2211391" y="430213"/>
                </a:lnTo>
                <a:lnTo>
                  <a:pt x="2270121" y="439738"/>
                </a:lnTo>
                <a:lnTo>
                  <a:pt x="2328861" y="401638"/>
                </a:lnTo>
                <a:lnTo>
                  <a:pt x="2393951" y="388938"/>
                </a:lnTo>
                <a:lnTo>
                  <a:pt x="2452691" y="339725"/>
                </a:lnTo>
                <a:lnTo>
                  <a:pt x="2514601" y="285750"/>
                </a:lnTo>
                <a:lnTo>
                  <a:pt x="2576511" y="147637"/>
                </a:lnTo>
                <a:lnTo>
                  <a:pt x="2638421" y="79375"/>
                </a:lnTo>
                <a:lnTo>
                  <a:pt x="2700341" y="73025"/>
                </a:lnTo>
                <a:lnTo>
                  <a:pt x="2762251" y="47625"/>
                </a:lnTo>
                <a:lnTo>
                  <a:pt x="2820991" y="23812"/>
                </a:lnTo>
                <a:lnTo>
                  <a:pt x="2886071" y="0"/>
                </a:lnTo>
                <a:lnTo>
                  <a:pt x="2944811" y="31750"/>
                </a:lnTo>
                <a:lnTo>
                  <a:pt x="3009901" y="3175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09600" y="4175010"/>
            <a:ext cx="3009900" cy="1811655"/>
          </a:xfrm>
          <a:custGeom>
            <a:avLst/>
            <a:gdLst/>
            <a:ahLst/>
            <a:cxnLst/>
            <a:rect l="l" t="t" r="r" b="b"/>
            <a:pathLst>
              <a:path w="3009900" h="1811654">
                <a:moveTo>
                  <a:pt x="0" y="1811341"/>
                </a:moveTo>
                <a:lnTo>
                  <a:pt x="58737" y="1752600"/>
                </a:lnTo>
                <a:lnTo>
                  <a:pt x="123825" y="1670050"/>
                </a:lnTo>
                <a:lnTo>
                  <a:pt x="182563" y="1601790"/>
                </a:lnTo>
                <a:lnTo>
                  <a:pt x="241300" y="1501780"/>
                </a:lnTo>
                <a:lnTo>
                  <a:pt x="306387" y="1416050"/>
                </a:lnTo>
                <a:lnTo>
                  <a:pt x="365125" y="1322390"/>
                </a:lnTo>
                <a:lnTo>
                  <a:pt x="430213" y="1271590"/>
                </a:lnTo>
                <a:lnTo>
                  <a:pt x="488950" y="1239840"/>
                </a:lnTo>
                <a:lnTo>
                  <a:pt x="550863" y="1212850"/>
                </a:lnTo>
                <a:lnTo>
                  <a:pt x="612775" y="1168400"/>
                </a:lnTo>
                <a:lnTo>
                  <a:pt x="674687" y="1141410"/>
                </a:lnTo>
                <a:lnTo>
                  <a:pt x="733425" y="1109660"/>
                </a:lnTo>
                <a:lnTo>
                  <a:pt x="798512" y="1044580"/>
                </a:lnTo>
                <a:lnTo>
                  <a:pt x="857250" y="1006480"/>
                </a:lnTo>
                <a:lnTo>
                  <a:pt x="922338" y="917575"/>
                </a:lnTo>
                <a:lnTo>
                  <a:pt x="981075" y="882650"/>
                </a:lnTo>
                <a:lnTo>
                  <a:pt x="1038220" y="887413"/>
                </a:lnTo>
                <a:lnTo>
                  <a:pt x="1104900" y="893763"/>
                </a:lnTo>
                <a:lnTo>
                  <a:pt x="1162050" y="887413"/>
                </a:lnTo>
                <a:lnTo>
                  <a:pt x="1223960" y="920750"/>
                </a:lnTo>
                <a:lnTo>
                  <a:pt x="1285880" y="869950"/>
                </a:lnTo>
                <a:lnTo>
                  <a:pt x="1347790" y="835025"/>
                </a:lnTo>
                <a:lnTo>
                  <a:pt x="1409700" y="763588"/>
                </a:lnTo>
                <a:lnTo>
                  <a:pt x="1471610" y="719138"/>
                </a:lnTo>
                <a:lnTo>
                  <a:pt x="1530350" y="684213"/>
                </a:lnTo>
                <a:lnTo>
                  <a:pt x="1595440" y="681038"/>
                </a:lnTo>
                <a:lnTo>
                  <a:pt x="1654180" y="652463"/>
                </a:lnTo>
                <a:lnTo>
                  <a:pt x="1719260" y="669925"/>
                </a:lnTo>
                <a:lnTo>
                  <a:pt x="1778001" y="684213"/>
                </a:lnTo>
                <a:lnTo>
                  <a:pt x="1839911" y="669925"/>
                </a:lnTo>
                <a:lnTo>
                  <a:pt x="1901831" y="657225"/>
                </a:lnTo>
                <a:lnTo>
                  <a:pt x="1963741" y="639763"/>
                </a:lnTo>
                <a:lnTo>
                  <a:pt x="2022471" y="619125"/>
                </a:lnTo>
                <a:lnTo>
                  <a:pt x="2087561" y="587375"/>
                </a:lnTo>
                <a:lnTo>
                  <a:pt x="2146301" y="546100"/>
                </a:lnTo>
                <a:lnTo>
                  <a:pt x="2211391" y="488950"/>
                </a:lnTo>
                <a:lnTo>
                  <a:pt x="2270121" y="463550"/>
                </a:lnTo>
                <a:lnTo>
                  <a:pt x="2328861" y="427038"/>
                </a:lnTo>
                <a:lnTo>
                  <a:pt x="2393951" y="406400"/>
                </a:lnTo>
                <a:lnTo>
                  <a:pt x="2452691" y="365125"/>
                </a:lnTo>
                <a:lnTo>
                  <a:pt x="2514601" y="295275"/>
                </a:lnTo>
                <a:lnTo>
                  <a:pt x="2576511" y="173038"/>
                </a:lnTo>
                <a:lnTo>
                  <a:pt x="2638421" y="93662"/>
                </a:lnTo>
                <a:lnTo>
                  <a:pt x="2700341" y="103188"/>
                </a:lnTo>
                <a:lnTo>
                  <a:pt x="2762251" y="66675"/>
                </a:lnTo>
                <a:lnTo>
                  <a:pt x="2820991" y="38100"/>
                </a:lnTo>
                <a:lnTo>
                  <a:pt x="2886071" y="0"/>
                </a:lnTo>
                <a:lnTo>
                  <a:pt x="2944811" y="31750"/>
                </a:lnTo>
                <a:lnTo>
                  <a:pt x="3009901" y="14287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9600" y="4608398"/>
            <a:ext cx="3009900" cy="1030605"/>
          </a:xfrm>
          <a:custGeom>
            <a:avLst/>
            <a:gdLst/>
            <a:ahLst/>
            <a:cxnLst/>
            <a:rect l="l" t="t" r="r" b="b"/>
            <a:pathLst>
              <a:path w="3009900" h="1030604">
                <a:moveTo>
                  <a:pt x="0" y="1030290"/>
                </a:moveTo>
                <a:lnTo>
                  <a:pt x="58737" y="962025"/>
                </a:lnTo>
                <a:lnTo>
                  <a:pt x="123825" y="885825"/>
                </a:lnTo>
                <a:lnTo>
                  <a:pt x="182563" y="806450"/>
                </a:lnTo>
                <a:lnTo>
                  <a:pt x="241300" y="679450"/>
                </a:lnTo>
                <a:lnTo>
                  <a:pt x="306387" y="587375"/>
                </a:lnTo>
                <a:lnTo>
                  <a:pt x="365125" y="511175"/>
                </a:lnTo>
                <a:lnTo>
                  <a:pt x="430213" y="428625"/>
                </a:lnTo>
                <a:lnTo>
                  <a:pt x="488950" y="401638"/>
                </a:lnTo>
                <a:lnTo>
                  <a:pt x="550863" y="398463"/>
                </a:lnTo>
                <a:lnTo>
                  <a:pt x="612775" y="395288"/>
                </a:lnTo>
                <a:lnTo>
                  <a:pt x="674687" y="347663"/>
                </a:lnTo>
                <a:lnTo>
                  <a:pt x="733425" y="285750"/>
                </a:lnTo>
                <a:lnTo>
                  <a:pt x="798512" y="254000"/>
                </a:lnTo>
                <a:lnTo>
                  <a:pt x="857250" y="212725"/>
                </a:lnTo>
                <a:lnTo>
                  <a:pt x="922338" y="153988"/>
                </a:lnTo>
                <a:lnTo>
                  <a:pt x="981075" y="153988"/>
                </a:lnTo>
                <a:lnTo>
                  <a:pt x="1038220" y="200025"/>
                </a:lnTo>
                <a:lnTo>
                  <a:pt x="1104900" y="265113"/>
                </a:lnTo>
                <a:lnTo>
                  <a:pt x="1162050" y="288925"/>
                </a:lnTo>
                <a:lnTo>
                  <a:pt x="1223960" y="327025"/>
                </a:lnTo>
                <a:lnTo>
                  <a:pt x="1285880" y="285750"/>
                </a:lnTo>
                <a:lnTo>
                  <a:pt x="1347790" y="250825"/>
                </a:lnTo>
                <a:lnTo>
                  <a:pt x="1409700" y="250825"/>
                </a:lnTo>
                <a:lnTo>
                  <a:pt x="1471610" y="236538"/>
                </a:lnTo>
                <a:lnTo>
                  <a:pt x="1530350" y="230188"/>
                </a:lnTo>
                <a:lnTo>
                  <a:pt x="1595440" y="239713"/>
                </a:lnTo>
                <a:lnTo>
                  <a:pt x="1654180" y="292100"/>
                </a:lnTo>
                <a:lnTo>
                  <a:pt x="1719260" y="336550"/>
                </a:lnTo>
                <a:lnTo>
                  <a:pt x="1778001" y="339725"/>
                </a:lnTo>
                <a:lnTo>
                  <a:pt x="1839911" y="374650"/>
                </a:lnTo>
                <a:lnTo>
                  <a:pt x="1901831" y="398463"/>
                </a:lnTo>
                <a:lnTo>
                  <a:pt x="1963741" y="392113"/>
                </a:lnTo>
                <a:lnTo>
                  <a:pt x="2022471" y="395288"/>
                </a:lnTo>
                <a:lnTo>
                  <a:pt x="2087561" y="381000"/>
                </a:lnTo>
                <a:lnTo>
                  <a:pt x="2146301" y="342900"/>
                </a:lnTo>
                <a:lnTo>
                  <a:pt x="2211391" y="371475"/>
                </a:lnTo>
                <a:lnTo>
                  <a:pt x="2270121" y="360363"/>
                </a:lnTo>
                <a:lnTo>
                  <a:pt x="2328861" y="339725"/>
                </a:lnTo>
                <a:lnTo>
                  <a:pt x="2393951" y="342900"/>
                </a:lnTo>
                <a:lnTo>
                  <a:pt x="2452691" y="330200"/>
                </a:lnTo>
                <a:lnTo>
                  <a:pt x="2514601" y="188913"/>
                </a:lnTo>
                <a:lnTo>
                  <a:pt x="2576511" y="127000"/>
                </a:lnTo>
                <a:lnTo>
                  <a:pt x="2638421" y="141288"/>
                </a:lnTo>
                <a:lnTo>
                  <a:pt x="2700341" y="147638"/>
                </a:lnTo>
                <a:lnTo>
                  <a:pt x="2762251" y="165100"/>
                </a:lnTo>
                <a:lnTo>
                  <a:pt x="2820991" y="130175"/>
                </a:lnTo>
                <a:lnTo>
                  <a:pt x="2886071" y="185738"/>
                </a:lnTo>
                <a:lnTo>
                  <a:pt x="2944811" y="106363"/>
                </a:lnTo>
                <a:lnTo>
                  <a:pt x="3009901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09600" y="4619510"/>
            <a:ext cx="3009900" cy="1143000"/>
          </a:xfrm>
          <a:custGeom>
            <a:avLst/>
            <a:gdLst/>
            <a:ahLst/>
            <a:cxnLst/>
            <a:rect l="l" t="t" r="r" b="b"/>
            <a:pathLst>
              <a:path w="3009900" h="1143000">
                <a:moveTo>
                  <a:pt x="0" y="1143000"/>
                </a:moveTo>
                <a:lnTo>
                  <a:pt x="58737" y="1054100"/>
                </a:lnTo>
                <a:lnTo>
                  <a:pt x="123825" y="971550"/>
                </a:lnTo>
                <a:lnTo>
                  <a:pt x="182563" y="847725"/>
                </a:lnTo>
                <a:lnTo>
                  <a:pt x="241300" y="700087"/>
                </a:lnTo>
                <a:lnTo>
                  <a:pt x="306387" y="627062"/>
                </a:lnTo>
                <a:lnTo>
                  <a:pt x="365125" y="541338"/>
                </a:lnTo>
                <a:lnTo>
                  <a:pt x="430213" y="455612"/>
                </a:lnTo>
                <a:lnTo>
                  <a:pt x="488950" y="431800"/>
                </a:lnTo>
                <a:lnTo>
                  <a:pt x="550863" y="431800"/>
                </a:lnTo>
                <a:lnTo>
                  <a:pt x="612775" y="417513"/>
                </a:lnTo>
                <a:lnTo>
                  <a:pt x="674687" y="401637"/>
                </a:lnTo>
                <a:lnTo>
                  <a:pt x="733425" y="363537"/>
                </a:lnTo>
                <a:lnTo>
                  <a:pt x="798512" y="290512"/>
                </a:lnTo>
                <a:lnTo>
                  <a:pt x="857250" y="260350"/>
                </a:lnTo>
                <a:lnTo>
                  <a:pt x="922338" y="188912"/>
                </a:lnTo>
                <a:lnTo>
                  <a:pt x="981075" y="201612"/>
                </a:lnTo>
                <a:lnTo>
                  <a:pt x="1038220" y="239712"/>
                </a:lnTo>
                <a:lnTo>
                  <a:pt x="1104900" y="263525"/>
                </a:lnTo>
                <a:lnTo>
                  <a:pt x="1162050" y="331787"/>
                </a:lnTo>
                <a:lnTo>
                  <a:pt x="1223960" y="390525"/>
                </a:lnTo>
                <a:lnTo>
                  <a:pt x="1285880" y="381000"/>
                </a:lnTo>
                <a:lnTo>
                  <a:pt x="1347790" y="277812"/>
                </a:lnTo>
                <a:lnTo>
                  <a:pt x="1409700" y="274637"/>
                </a:lnTo>
                <a:lnTo>
                  <a:pt x="1471610" y="236537"/>
                </a:lnTo>
                <a:lnTo>
                  <a:pt x="1530350" y="236537"/>
                </a:lnTo>
                <a:lnTo>
                  <a:pt x="1595440" y="228600"/>
                </a:lnTo>
                <a:lnTo>
                  <a:pt x="1654180" y="290512"/>
                </a:lnTo>
                <a:lnTo>
                  <a:pt x="1719260" y="346075"/>
                </a:lnTo>
                <a:lnTo>
                  <a:pt x="1778001" y="331787"/>
                </a:lnTo>
                <a:lnTo>
                  <a:pt x="1839911" y="352425"/>
                </a:lnTo>
                <a:lnTo>
                  <a:pt x="1901831" y="342900"/>
                </a:lnTo>
                <a:lnTo>
                  <a:pt x="1963741" y="349250"/>
                </a:lnTo>
                <a:lnTo>
                  <a:pt x="2022471" y="342900"/>
                </a:lnTo>
                <a:lnTo>
                  <a:pt x="2087561" y="311150"/>
                </a:lnTo>
                <a:lnTo>
                  <a:pt x="2146301" y="290512"/>
                </a:lnTo>
                <a:lnTo>
                  <a:pt x="2211391" y="295275"/>
                </a:lnTo>
                <a:lnTo>
                  <a:pt x="2270121" y="284162"/>
                </a:lnTo>
                <a:lnTo>
                  <a:pt x="2328861" y="266700"/>
                </a:lnTo>
                <a:lnTo>
                  <a:pt x="2393951" y="254000"/>
                </a:lnTo>
                <a:lnTo>
                  <a:pt x="2452691" y="212725"/>
                </a:lnTo>
                <a:lnTo>
                  <a:pt x="2514601" y="77787"/>
                </a:lnTo>
                <a:lnTo>
                  <a:pt x="2576511" y="15875"/>
                </a:lnTo>
                <a:lnTo>
                  <a:pt x="2638421" y="15875"/>
                </a:lnTo>
                <a:lnTo>
                  <a:pt x="2700341" y="0"/>
                </a:lnTo>
                <a:lnTo>
                  <a:pt x="2762251" y="26987"/>
                </a:lnTo>
                <a:lnTo>
                  <a:pt x="2820991" y="9525"/>
                </a:lnTo>
                <a:lnTo>
                  <a:pt x="2886071" y="47625"/>
                </a:lnTo>
                <a:lnTo>
                  <a:pt x="2944811" y="26987"/>
                </a:lnTo>
                <a:lnTo>
                  <a:pt x="3009901" y="33337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09600" y="4378210"/>
            <a:ext cx="3009900" cy="1408430"/>
          </a:xfrm>
          <a:custGeom>
            <a:avLst/>
            <a:gdLst/>
            <a:ahLst/>
            <a:cxnLst/>
            <a:rect l="l" t="t" r="r" b="b"/>
            <a:pathLst>
              <a:path w="3009900" h="1408429">
                <a:moveTo>
                  <a:pt x="0" y="1408110"/>
                </a:moveTo>
                <a:lnTo>
                  <a:pt x="58737" y="1404940"/>
                </a:lnTo>
                <a:lnTo>
                  <a:pt x="123825" y="1408110"/>
                </a:lnTo>
                <a:lnTo>
                  <a:pt x="182563" y="1363660"/>
                </a:lnTo>
                <a:lnTo>
                  <a:pt x="241300" y="1352550"/>
                </a:lnTo>
                <a:lnTo>
                  <a:pt x="306387" y="1243010"/>
                </a:lnTo>
                <a:lnTo>
                  <a:pt x="365125" y="1139830"/>
                </a:lnTo>
                <a:lnTo>
                  <a:pt x="430213" y="974725"/>
                </a:lnTo>
                <a:lnTo>
                  <a:pt x="488950" y="868363"/>
                </a:lnTo>
                <a:lnTo>
                  <a:pt x="550863" y="693738"/>
                </a:lnTo>
                <a:lnTo>
                  <a:pt x="612775" y="631825"/>
                </a:lnTo>
                <a:lnTo>
                  <a:pt x="674687" y="590550"/>
                </a:lnTo>
                <a:lnTo>
                  <a:pt x="733425" y="573088"/>
                </a:lnTo>
                <a:lnTo>
                  <a:pt x="798512" y="587375"/>
                </a:lnTo>
                <a:lnTo>
                  <a:pt x="857250" y="573088"/>
                </a:lnTo>
                <a:lnTo>
                  <a:pt x="922338" y="531813"/>
                </a:lnTo>
                <a:lnTo>
                  <a:pt x="981075" y="481013"/>
                </a:lnTo>
                <a:lnTo>
                  <a:pt x="1038220" y="430213"/>
                </a:lnTo>
                <a:lnTo>
                  <a:pt x="1104900" y="327025"/>
                </a:lnTo>
                <a:lnTo>
                  <a:pt x="1162050" y="347663"/>
                </a:lnTo>
                <a:lnTo>
                  <a:pt x="1223960" y="415925"/>
                </a:lnTo>
                <a:lnTo>
                  <a:pt x="1285880" y="487363"/>
                </a:lnTo>
                <a:lnTo>
                  <a:pt x="1347790" y="549275"/>
                </a:lnTo>
                <a:lnTo>
                  <a:pt x="1409700" y="552450"/>
                </a:lnTo>
                <a:lnTo>
                  <a:pt x="1471610" y="508000"/>
                </a:lnTo>
                <a:lnTo>
                  <a:pt x="1530350" y="466725"/>
                </a:lnTo>
                <a:lnTo>
                  <a:pt x="1595440" y="419100"/>
                </a:lnTo>
                <a:lnTo>
                  <a:pt x="1654180" y="425450"/>
                </a:lnTo>
                <a:lnTo>
                  <a:pt x="1719260" y="484188"/>
                </a:lnTo>
                <a:lnTo>
                  <a:pt x="1778001" y="487363"/>
                </a:lnTo>
                <a:lnTo>
                  <a:pt x="1839911" y="515938"/>
                </a:lnTo>
                <a:lnTo>
                  <a:pt x="1901831" y="536575"/>
                </a:lnTo>
                <a:lnTo>
                  <a:pt x="1963741" y="560388"/>
                </a:lnTo>
                <a:lnTo>
                  <a:pt x="2022471" y="566738"/>
                </a:lnTo>
                <a:lnTo>
                  <a:pt x="2087561" y="587375"/>
                </a:lnTo>
                <a:lnTo>
                  <a:pt x="2146301" y="590550"/>
                </a:lnTo>
                <a:lnTo>
                  <a:pt x="2211391" y="584200"/>
                </a:lnTo>
                <a:lnTo>
                  <a:pt x="2270121" y="525463"/>
                </a:lnTo>
                <a:lnTo>
                  <a:pt x="2328861" y="495300"/>
                </a:lnTo>
                <a:lnTo>
                  <a:pt x="2393951" y="466725"/>
                </a:lnTo>
                <a:lnTo>
                  <a:pt x="2452691" y="436563"/>
                </a:lnTo>
                <a:lnTo>
                  <a:pt x="2514601" y="409575"/>
                </a:lnTo>
                <a:lnTo>
                  <a:pt x="2576511" y="342900"/>
                </a:lnTo>
                <a:lnTo>
                  <a:pt x="2638421" y="260350"/>
                </a:lnTo>
                <a:lnTo>
                  <a:pt x="2700341" y="55562"/>
                </a:lnTo>
                <a:lnTo>
                  <a:pt x="2762251" y="26987"/>
                </a:lnTo>
                <a:lnTo>
                  <a:pt x="2820991" y="23812"/>
                </a:lnTo>
                <a:lnTo>
                  <a:pt x="2886071" y="0"/>
                </a:lnTo>
                <a:lnTo>
                  <a:pt x="2944811" y="11112"/>
                </a:lnTo>
                <a:lnTo>
                  <a:pt x="3009901" y="4762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52400" y="3395548"/>
            <a:ext cx="4191000" cy="2667000"/>
          </a:xfrm>
          <a:custGeom>
            <a:avLst/>
            <a:gdLst/>
            <a:ahLst/>
            <a:cxnLst/>
            <a:rect l="l" t="t" r="r" b="b"/>
            <a:pathLst>
              <a:path w="4191000" h="2667000">
                <a:moveTo>
                  <a:pt x="0" y="444501"/>
                </a:moveTo>
                <a:lnTo>
                  <a:pt x="2608" y="396067"/>
                </a:lnTo>
                <a:lnTo>
                  <a:pt x="10252" y="349145"/>
                </a:lnTo>
                <a:lnTo>
                  <a:pt x="22660" y="304004"/>
                </a:lnTo>
                <a:lnTo>
                  <a:pt x="39563" y="260916"/>
                </a:lnTo>
                <a:lnTo>
                  <a:pt x="60687" y="220153"/>
                </a:lnTo>
                <a:lnTo>
                  <a:pt x="85762" y="181984"/>
                </a:lnTo>
                <a:lnTo>
                  <a:pt x="114518" y="146682"/>
                </a:lnTo>
                <a:lnTo>
                  <a:pt x="146682" y="114518"/>
                </a:lnTo>
                <a:lnTo>
                  <a:pt x="181984" y="85762"/>
                </a:lnTo>
                <a:lnTo>
                  <a:pt x="220153" y="60687"/>
                </a:lnTo>
                <a:lnTo>
                  <a:pt x="260916" y="39563"/>
                </a:lnTo>
                <a:lnTo>
                  <a:pt x="304004" y="22660"/>
                </a:lnTo>
                <a:lnTo>
                  <a:pt x="349145" y="10252"/>
                </a:lnTo>
                <a:lnTo>
                  <a:pt x="396067" y="2608"/>
                </a:lnTo>
                <a:lnTo>
                  <a:pt x="444501" y="0"/>
                </a:lnTo>
                <a:lnTo>
                  <a:pt x="3746502" y="0"/>
                </a:lnTo>
                <a:lnTo>
                  <a:pt x="3794935" y="2608"/>
                </a:lnTo>
                <a:lnTo>
                  <a:pt x="3841857" y="10252"/>
                </a:lnTo>
                <a:lnTo>
                  <a:pt x="3886998" y="22660"/>
                </a:lnTo>
                <a:lnTo>
                  <a:pt x="3930086" y="39563"/>
                </a:lnTo>
                <a:lnTo>
                  <a:pt x="3970849" y="60687"/>
                </a:lnTo>
                <a:lnTo>
                  <a:pt x="4009017" y="85762"/>
                </a:lnTo>
                <a:lnTo>
                  <a:pt x="4044319" y="114518"/>
                </a:lnTo>
                <a:lnTo>
                  <a:pt x="4076484" y="146682"/>
                </a:lnTo>
                <a:lnTo>
                  <a:pt x="4105239" y="181984"/>
                </a:lnTo>
                <a:lnTo>
                  <a:pt x="4130314" y="220153"/>
                </a:lnTo>
                <a:lnTo>
                  <a:pt x="4151439" y="260916"/>
                </a:lnTo>
                <a:lnTo>
                  <a:pt x="4168341" y="304004"/>
                </a:lnTo>
                <a:lnTo>
                  <a:pt x="4180750" y="349145"/>
                </a:lnTo>
                <a:lnTo>
                  <a:pt x="4188394" y="396067"/>
                </a:lnTo>
                <a:lnTo>
                  <a:pt x="4191002" y="444501"/>
                </a:lnTo>
                <a:lnTo>
                  <a:pt x="4191002" y="2222501"/>
                </a:lnTo>
                <a:lnTo>
                  <a:pt x="4188394" y="2270934"/>
                </a:lnTo>
                <a:lnTo>
                  <a:pt x="4180750" y="2317856"/>
                </a:lnTo>
                <a:lnTo>
                  <a:pt x="4168341" y="2362997"/>
                </a:lnTo>
                <a:lnTo>
                  <a:pt x="4151439" y="2406085"/>
                </a:lnTo>
                <a:lnTo>
                  <a:pt x="4130314" y="2446848"/>
                </a:lnTo>
                <a:lnTo>
                  <a:pt x="4105239" y="2485017"/>
                </a:lnTo>
                <a:lnTo>
                  <a:pt x="4076484" y="2520318"/>
                </a:lnTo>
                <a:lnTo>
                  <a:pt x="4044319" y="2552483"/>
                </a:lnTo>
                <a:lnTo>
                  <a:pt x="4009017" y="2581238"/>
                </a:lnTo>
                <a:lnTo>
                  <a:pt x="3970849" y="2606314"/>
                </a:lnTo>
                <a:lnTo>
                  <a:pt x="3930086" y="2627438"/>
                </a:lnTo>
                <a:lnTo>
                  <a:pt x="3886998" y="2644340"/>
                </a:lnTo>
                <a:lnTo>
                  <a:pt x="3841857" y="2656749"/>
                </a:lnTo>
                <a:lnTo>
                  <a:pt x="3794935" y="2664393"/>
                </a:lnTo>
                <a:lnTo>
                  <a:pt x="3746502" y="2667001"/>
                </a:lnTo>
                <a:lnTo>
                  <a:pt x="444501" y="2667001"/>
                </a:lnTo>
                <a:lnTo>
                  <a:pt x="396067" y="2664393"/>
                </a:lnTo>
                <a:lnTo>
                  <a:pt x="349145" y="2656749"/>
                </a:lnTo>
                <a:lnTo>
                  <a:pt x="304004" y="2644340"/>
                </a:lnTo>
                <a:lnTo>
                  <a:pt x="260916" y="2627438"/>
                </a:lnTo>
                <a:lnTo>
                  <a:pt x="220153" y="2606314"/>
                </a:lnTo>
                <a:lnTo>
                  <a:pt x="181984" y="2581238"/>
                </a:lnTo>
                <a:lnTo>
                  <a:pt x="146682" y="2552483"/>
                </a:lnTo>
                <a:lnTo>
                  <a:pt x="114518" y="2520318"/>
                </a:lnTo>
                <a:lnTo>
                  <a:pt x="85762" y="2485017"/>
                </a:lnTo>
                <a:lnTo>
                  <a:pt x="60687" y="2446848"/>
                </a:lnTo>
                <a:lnTo>
                  <a:pt x="39563" y="2406085"/>
                </a:lnTo>
                <a:lnTo>
                  <a:pt x="22660" y="2362997"/>
                </a:lnTo>
                <a:lnTo>
                  <a:pt x="10252" y="2317856"/>
                </a:lnTo>
                <a:lnTo>
                  <a:pt x="2608" y="2270934"/>
                </a:lnTo>
                <a:lnTo>
                  <a:pt x="0" y="2222501"/>
                </a:lnTo>
                <a:lnTo>
                  <a:pt x="0" y="444501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1519872" y="5625251"/>
            <a:ext cx="1078865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Original</a:t>
            </a:r>
            <a:r>
              <a:rPr dirty="0" sz="1600" spc="-8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data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237162" y="4340110"/>
            <a:ext cx="3067050" cy="1481455"/>
          </a:xfrm>
          <a:custGeom>
            <a:avLst/>
            <a:gdLst/>
            <a:ahLst/>
            <a:cxnLst/>
            <a:rect l="l" t="t" r="r" b="b"/>
            <a:pathLst>
              <a:path w="3067050" h="1481454">
                <a:moveTo>
                  <a:pt x="0" y="1481140"/>
                </a:moveTo>
                <a:lnTo>
                  <a:pt x="60325" y="1481140"/>
                </a:lnTo>
                <a:lnTo>
                  <a:pt x="127000" y="1481140"/>
                </a:lnTo>
                <a:lnTo>
                  <a:pt x="185738" y="1481140"/>
                </a:lnTo>
                <a:lnTo>
                  <a:pt x="246062" y="1481140"/>
                </a:lnTo>
                <a:lnTo>
                  <a:pt x="312737" y="1042990"/>
                </a:lnTo>
                <a:lnTo>
                  <a:pt x="371475" y="1042990"/>
                </a:lnTo>
                <a:lnTo>
                  <a:pt x="438150" y="1042990"/>
                </a:lnTo>
                <a:lnTo>
                  <a:pt x="498475" y="1042990"/>
                </a:lnTo>
                <a:lnTo>
                  <a:pt x="560388" y="1042990"/>
                </a:lnTo>
                <a:lnTo>
                  <a:pt x="623887" y="619125"/>
                </a:lnTo>
                <a:lnTo>
                  <a:pt x="687387" y="619125"/>
                </a:lnTo>
                <a:lnTo>
                  <a:pt x="746125" y="619125"/>
                </a:lnTo>
                <a:lnTo>
                  <a:pt x="812800" y="619125"/>
                </a:lnTo>
                <a:lnTo>
                  <a:pt x="873125" y="619125"/>
                </a:lnTo>
                <a:lnTo>
                  <a:pt x="939800" y="434975"/>
                </a:lnTo>
                <a:lnTo>
                  <a:pt x="998537" y="434975"/>
                </a:lnTo>
                <a:lnTo>
                  <a:pt x="1058860" y="434975"/>
                </a:lnTo>
                <a:lnTo>
                  <a:pt x="1125540" y="434975"/>
                </a:lnTo>
                <a:lnTo>
                  <a:pt x="1184280" y="434975"/>
                </a:lnTo>
                <a:lnTo>
                  <a:pt x="1247780" y="522288"/>
                </a:lnTo>
                <a:lnTo>
                  <a:pt x="1311280" y="522288"/>
                </a:lnTo>
                <a:lnTo>
                  <a:pt x="1374780" y="522288"/>
                </a:lnTo>
                <a:lnTo>
                  <a:pt x="1436690" y="522288"/>
                </a:lnTo>
                <a:lnTo>
                  <a:pt x="1500190" y="522288"/>
                </a:lnTo>
                <a:lnTo>
                  <a:pt x="1560510" y="471488"/>
                </a:lnTo>
                <a:lnTo>
                  <a:pt x="1627190" y="471488"/>
                </a:lnTo>
                <a:lnTo>
                  <a:pt x="1685920" y="471488"/>
                </a:lnTo>
                <a:lnTo>
                  <a:pt x="1752600" y="471488"/>
                </a:lnTo>
                <a:lnTo>
                  <a:pt x="1812921" y="471488"/>
                </a:lnTo>
                <a:lnTo>
                  <a:pt x="1874841" y="573088"/>
                </a:lnTo>
                <a:lnTo>
                  <a:pt x="1938341" y="573088"/>
                </a:lnTo>
                <a:lnTo>
                  <a:pt x="2001841" y="573088"/>
                </a:lnTo>
                <a:lnTo>
                  <a:pt x="2062161" y="573088"/>
                </a:lnTo>
                <a:lnTo>
                  <a:pt x="2127251" y="573088"/>
                </a:lnTo>
                <a:lnTo>
                  <a:pt x="2187571" y="552450"/>
                </a:lnTo>
                <a:lnTo>
                  <a:pt x="2254251" y="552450"/>
                </a:lnTo>
                <a:lnTo>
                  <a:pt x="2314571" y="552450"/>
                </a:lnTo>
                <a:lnTo>
                  <a:pt x="2373311" y="552450"/>
                </a:lnTo>
                <a:lnTo>
                  <a:pt x="2439991" y="552450"/>
                </a:lnTo>
                <a:lnTo>
                  <a:pt x="2500311" y="303213"/>
                </a:lnTo>
                <a:lnTo>
                  <a:pt x="2562231" y="303213"/>
                </a:lnTo>
                <a:lnTo>
                  <a:pt x="2625721" y="303213"/>
                </a:lnTo>
                <a:lnTo>
                  <a:pt x="2689221" y="303213"/>
                </a:lnTo>
                <a:lnTo>
                  <a:pt x="2752721" y="303213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237162" y="4352810"/>
            <a:ext cx="3067050" cy="1479550"/>
          </a:xfrm>
          <a:custGeom>
            <a:avLst/>
            <a:gdLst/>
            <a:ahLst/>
            <a:cxnLst/>
            <a:rect l="l" t="t" r="r" b="b"/>
            <a:pathLst>
              <a:path w="3067050" h="1479550">
                <a:moveTo>
                  <a:pt x="0" y="1479550"/>
                </a:moveTo>
                <a:lnTo>
                  <a:pt x="60325" y="1479550"/>
                </a:lnTo>
                <a:lnTo>
                  <a:pt x="127000" y="1479550"/>
                </a:lnTo>
                <a:lnTo>
                  <a:pt x="185738" y="1479550"/>
                </a:lnTo>
                <a:lnTo>
                  <a:pt x="246062" y="1479550"/>
                </a:lnTo>
                <a:lnTo>
                  <a:pt x="312737" y="1044580"/>
                </a:lnTo>
                <a:lnTo>
                  <a:pt x="371475" y="1044580"/>
                </a:lnTo>
                <a:lnTo>
                  <a:pt x="438150" y="1044580"/>
                </a:lnTo>
                <a:lnTo>
                  <a:pt x="498475" y="1044580"/>
                </a:lnTo>
                <a:lnTo>
                  <a:pt x="560388" y="1044580"/>
                </a:lnTo>
                <a:lnTo>
                  <a:pt x="623887" y="601663"/>
                </a:lnTo>
                <a:lnTo>
                  <a:pt x="687387" y="601663"/>
                </a:lnTo>
                <a:lnTo>
                  <a:pt x="746125" y="601663"/>
                </a:lnTo>
                <a:lnTo>
                  <a:pt x="812800" y="601663"/>
                </a:lnTo>
                <a:lnTo>
                  <a:pt x="873125" y="601663"/>
                </a:lnTo>
                <a:lnTo>
                  <a:pt x="939800" y="404812"/>
                </a:lnTo>
                <a:lnTo>
                  <a:pt x="998537" y="404812"/>
                </a:lnTo>
                <a:lnTo>
                  <a:pt x="1058860" y="404812"/>
                </a:lnTo>
                <a:lnTo>
                  <a:pt x="1125540" y="404812"/>
                </a:lnTo>
                <a:lnTo>
                  <a:pt x="1184280" y="404812"/>
                </a:lnTo>
                <a:lnTo>
                  <a:pt x="1247780" y="501650"/>
                </a:lnTo>
                <a:lnTo>
                  <a:pt x="1311280" y="501650"/>
                </a:lnTo>
                <a:lnTo>
                  <a:pt x="1374780" y="501650"/>
                </a:lnTo>
                <a:lnTo>
                  <a:pt x="1436690" y="501650"/>
                </a:lnTo>
                <a:lnTo>
                  <a:pt x="1500190" y="501650"/>
                </a:lnTo>
                <a:lnTo>
                  <a:pt x="1560510" y="446087"/>
                </a:lnTo>
                <a:lnTo>
                  <a:pt x="1627190" y="446087"/>
                </a:lnTo>
                <a:lnTo>
                  <a:pt x="1685920" y="446087"/>
                </a:lnTo>
                <a:lnTo>
                  <a:pt x="1752600" y="446087"/>
                </a:lnTo>
                <a:lnTo>
                  <a:pt x="1812921" y="446087"/>
                </a:lnTo>
                <a:lnTo>
                  <a:pt x="1874841" y="560388"/>
                </a:lnTo>
                <a:lnTo>
                  <a:pt x="1938341" y="560388"/>
                </a:lnTo>
                <a:lnTo>
                  <a:pt x="2001841" y="560388"/>
                </a:lnTo>
                <a:lnTo>
                  <a:pt x="2062161" y="560388"/>
                </a:lnTo>
                <a:lnTo>
                  <a:pt x="2127251" y="560388"/>
                </a:lnTo>
                <a:lnTo>
                  <a:pt x="2187571" y="544512"/>
                </a:lnTo>
                <a:lnTo>
                  <a:pt x="2254251" y="544512"/>
                </a:lnTo>
                <a:lnTo>
                  <a:pt x="2314571" y="544512"/>
                </a:lnTo>
                <a:lnTo>
                  <a:pt x="2373311" y="544512"/>
                </a:lnTo>
                <a:lnTo>
                  <a:pt x="2439991" y="544512"/>
                </a:lnTo>
                <a:lnTo>
                  <a:pt x="2500311" y="290512"/>
                </a:lnTo>
                <a:lnTo>
                  <a:pt x="2562231" y="290512"/>
                </a:lnTo>
                <a:lnTo>
                  <a:pt x="2625721" y="290512"/>
                </a:lnTo>
                <a:lnTo>
                  <a:pt x="2689221" y="290512"/>
                </a:lnTo>
                <a:lnTo>
                  <a:pt x="2752721" y="290512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238750" y="4690948"/>
            <a:ext cx="3067050" cy="824230"/>
          </a:xfrm>
          <a:custGeom>
            <a:avLst/>
            <a:gdLst/>
            <a:ahLst/>
            <a:cxnLst/>
            <a:rect l="l" t="t" r="r" b="b"/>
            <a:pathLst>
              <a:path w="3067050" h="824229">
                <a:moveTo>
                  <a:pt x="0" y="823913"/>
                </a:moveTo>
                <a:lnTo>
                  <a:pt x="60325" y="823913"/>
                </a:lnTo>
                <a:lnTo>
                  <a:pt x="127000" y="823913"/>
                </a:lnTo>
                <a:lnTo>
                  <a:pt x="185738" y="823913"/>
                </a:lnTo>
                <a:lnTo>
                  <a:pt x="246062" y="823913"/>
                </a:lnTo>
                <a:lnTo>
                  <a:pt x="312737" y="381000"/>
                </a:lnTo>
                <a:lnTo>
                  <a:pt x="371475" y="381000"/>
                </a:lnTo>
                <a:lnTo>
                  <a:pt x="438150" y="381000"/>
                </a:lnTo>
                <a:lnTo>
                  <a:pt x="498475" y="381000"/>
                </a:lnTo>
                <a:lnTo>
                  <a:pt x="560388" y="381000"/>
                </a:lnTo>
                <a:lnTo>
                  <a:pt x="623887" y="198438"/>
                </a:lnTo>
                <a:lnTo>
                  <a:pt x="687387" y="198438"/>
                </a:lnTo>
                <a:lnTo>
                  <a:pt x="746125" y="198438"/>
                </a:lnTo>
                <a:lnTo>
                  <a:pt x="812800" y="198438"/>
                </a:lnTo>
                <a:lnTo>
                  <a:pt x="873125" y="198438"/>
                </a:lnTo>
                <a:lnTo>
                  <a:pt x="939800" y="104775"/>
                </a:lnTo>
                <a:lnTo>
                  <a:pt x="998537" y="104775"/>
                </a:lnTo>
                <a:lnTo>
                  <a:pt x="1058860" y="104775"/>
                </a:lnTo>
                <a:lnTo>
                  <a:pt x="1125540" y="104775"/>
                </a:lnTo>
                <a:lnTo>
                  <a:pt x="1184280" y="104775"/>
                </a:lnTo>
                <a:lnTo>
                  <a:pt x="1247780" y="166688"/>
                </a:lnTo>
                <a:lnTo>
                  <a:pt x="1311280" y="166688"/>
                </a:lnTo>
                <a:lnTo>
                  <a:pt x="1374780" y="166688"/>
                </a:lnTo>
                <a:lnTo>
                  <a:pt x="1436690" y="166688"/>
                </a:lnTo>
                <a:lnTo>
                  <a:pt x="1500190" y="166688"/>
                </a:lnTo>
                <a:lnTo>
                  <a:pt x="1560510" y="187325"/>
                </a:lnTo>
                <a:lnTo>
                  <a:pt x="1627190" y="187325"/>
                </a:lnTo>
                <a:lnTo>
                  <a:pt x="1685920" y="187325"/>
                </a:lnTo>
                <a:lnTo>
                  <a:pt x="1752600" y="187325"/>
                </a:lnTo>
                <a:lnTo>
                  <a:pt x="1812921" y="187325"/>
                </a:lnTo>
                <a:lnTo>
                  <a:pt x="1874841" y="298450"/>
                </a:lnTo>
                <a:lnTo>
                  <a:pt x="1938341" y="298450"/>
                </a:lnTo>
                <a:lnTo>
                  <a:pt x="2001841" y="298450"/>
                </a:lnTo>
                <a:lnTo>
                  <a:pt x="2062161" y="298450"/>
                </a:lnTo>
                <a:lnTo>
                  <a:pt x="2127251" y="298450"/>
                </a:lnTo>
                <a:lnTo>
                  <a:pt x="2187571" y="257175"/>
                </a:lnTo>
                <a:lnTo>
                  <a:pt x="2254251" y="257175"/>
                </a:lnTo>
                <a:lnTo>
                  <a:pt x="2314571" y="257175"/>
                </a:lnTo>
                <a:lnTo>
                  <a:pt x="2373311" y="257175"/>
                </a:lnTo>
                <a:lnTo>
                  <a:pt x="2439991" y="257175"/>
                </a:lnTo>
                <a:lnTo>
                  <a:pt x="2500311" y="77787"/>
                </a:lnTo>
                <a:lnTo>
                  <a:pt x="2562231" y="77787"/>
                </a:lnTo>
                <a:lnTo>
                  <a:pt x="2625721" y="77787"/>
                </a:lnTo>
                <a:lnTo>
                  <a:pt x="2689221" y="77787"/>
                </a:lnTo>
                <a:lnTo>
                  <a:pt x="2752721" y="77787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37162" y="4608398"/>
            <a:ext cx="3067050" cy="992505"/>
          </a:xfrm>
          <a:custGeom>
            <a:avLst/>
            <a:gdLst/>
            <a:ahLst/>
            <a:cxnLst/>
            <a:rect l="l" t="t" r="r" b="b"/>
            <a:pathLst>
              <a:path w="3067050" h="992504">
                <a:moveTo>
                  <a:pt x="0" y="992188"/>
                </a:moveTo>
                <a:lnTo>
                  <a:pt x="60325" y="992188"/>
                </a:lnTo>
                <a:lnTo>
                  <a:pt x="127000" y="992188"/>
                </a:lnTo>
                <a:lnTo>
                  <a:pt x="185738" y="992188"/>
                </a:lnTo>
                <a:lnTo>
                  <a:pt x="246062" y="992188"/>
                </a:lnTo>
                <a:lnTo>
                  <a:pt x="312737" y="509588"/>
                </a:lnTo>
                <a:lnTo>
                  <a:pt x="371475" y="509588"/>
                </a:lnTo>
                <a:lnTo>
                  <a:pt x="438150" y="509588"/>
                </a:lnTo>
                <a:lnTo>
                  <a:pt x="498475" y="509588"/>
                </a:lnTo>
                <a:lnTo>
                  <a:pt x="560388" y="509588"/>
                </a:lnTo>
                <a:lnTo>
                  <a:pt x="623887" y="342900"/>
                </a:lnTo>
                <a:lnTo>
                  <a:pt x="687387" y="342900"/>
                </a:lnTo>
                <a:lnTo>
                  <a:pt x="746125" y="342900"/>
                </a:lnTo>
                <a:lnTo>
                  <a:pt x="812800" y="342900"/>
                </a:lnTo>
                <a:lnTo>
                  <a:pt x="873125" y="342900"/>
                </a:lnTo>
                <a:lnTo>
                  <a:pt x="939800" y="233363"/>
                </a:lnTo>
                <a:lnTo>
                  <a:pt x="998537" y="233363"/>
                </a:lnTo>
                <a:lnTo>
                  <a:pt x="1058860" y="233363"/>
                </a:lnTo>
                <a:lnTo>
                  <a:pt x="1125540" y="233363"/>
                </a:lnTo>
                <a:lnTo>
                  <a:pt x="1184280" y="233363"/>
                </a:lnTo>
                <a:lnTo>
                  <a:pt x="1247780" y="304800"/>
                </a:lnTo>
                <a:lnTo>
                  <a:pt x="1311280" y="304800"/>
                </a:lnTo>
                <a:lnTo>
                  <a:pt x="1374780" y="304800"/>
                </a:lnTo>
                <a:lnTo>
                  <a:pt x="1436690" y="304800"/>
                </a:lnTo>
                <a:lnTo>
                  <a:pt x="1500190" y="304800"/>
                </a:lnTo>
                <a:lnTo>
                  <a:pt x="1560510" y="280988"/>
                </a:lnTo>
                <a:lnTo>
                  <a:pt x="1627190" y="280988"/>
                </a:lnTo>
                <a:lnTo>
                  <a:pt x="1685920" y="280988"/>
                </a:lnTo>
                <a:lnTo>
                  <a:pt x="1752600" y="280988"/>
                </a:lnTo>
                <a:lnTo>
                  <a:pt x="1812921" y="280988"/>
                </a:lnTo>
                <a:lnTo>
                  <a:pt x="1874841" y="339725"/>
                </a:lnTo>
                <a:lnTo>
                  <a:pt x="1938341" y="339725"/>
                </a:lnTo>
                <a:lnTo>
                  <a:pt x="2001841" y="339725"/>
                </a:lnTo>
                <a:lnTo>
                  <a:pt x="2062161" y="339725"/>
                </a:lnTo>
                <a:lnTo>
                  <a:pt x="2127251" y="339725"/>
                </a:lnTo>
                <a:lnTo>
                  <a:pt x="2187571" y="269875"/>
                </a:lnTo>
                <a:lnTo>
                  <a:pt x="2254251" y="269875"/>
                </a:lnTo>
                <a:lnTo>
                  <a:pt x="2314571" y="269875"/>
                </a:lnTo>
                <a:lnTo>
                  <a:pt x="2373311" y="269875"/>
                </a:lnTo>
                <a:lnTo>
                  <a:pt x="2439991" y="269875"/>
                </a:lnTo>
                <a:lnTo>
                  <a:pt x="2500311" y="39687"/>
                </a:lnTo>
                <a:lnTo>
                  <a:pt x="2562231" y="39687"/>
                </a:lnTo>
                <a:lnTo>
                  <a:pt x="2625721" y="39687"/>
                </a:lnTo>
                <a:lnTo>
                  <a:pt x="2689221" y="39687"/>
                </a:lnTo>
                <a:lnTo>
                  <a:pt x="2752721" y="39687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237162" y="4132148"/>
            <a:ext cx="3067050" cy="1755775"/>
          </a:xfrm>
          <a:custGeom>
            <a:avLst/>
            <a:gdLst/>
            <a:ahLst/>
            <a:cxnLst/>
            <a:rect l="l" t="t" r="r" b="b"/>
            <a:pathLst>
              <a:path w="3067050" h="1755775">
                <a:moveTo>
                  <a:pt x="0" y="1755780"/>
                </a:moveTo>
                <a:lnTo>
                  <a:pt x="60325" y="1755780"/>
                </a:lnTo>
                <a:lnTo>
                  <a:pt x="127000" y="1755780"/>
                </a:lnTo>
                <a:lnTo>
                  <a:pt x="185738" y="1755780"/>
                </a:lnTo>
                <a:lnTo>
                  <a:pt x="246062" y="1755780"/>
                </a:lnTo>
                <a:lnTo>
                  <a:pt x="312737" y="1379540"/>
                </a:lnTo>
                <a:lnTo>
                  <a:pt x="371475" y="1379540"/>
                </a:lnTo>
                <a:lnTo>
                  <a:pt x="438150" y="1379540"/>
                </a:lnTo>
                <a:lnTo>
                  <a:pt x="498475" y="1379540"/>
                </a:lnTo>
                <a:lnTo>
                  <a:pt x="560388" y="1379540"/>
                </a:lnTo>
                <a:lnTo>
                  <a:pt x="623887" y="1181100"/>
                </a:lnTo>
                <a:lnTo>
                  <a:pt x="687387" y="1181100"/>
                </a:lnTo>
                <a:lnTo>
                  <a:pt x="746125" y="1181100"/>
                </a:lnTo>
                <a:lnTo>
                  <a:pt x="812800" y="1181100"/>
                </a:lnTo>
                <a:lnTo>
                  <a:pt x="873125" y="1181100"/>
                </a:lnTo>
                <a:lnTo>
                  <a:pt x="939800" y="966788"/>
                </a:lnTo>
                <a:lnTo>
                  <a:pt x="998537" y="966788"/>
                </a:lnTo>
                <a:lnTo>
                  <a:pt x="1058860" y="966788"/>
                </a:lnTo>
                <a:lnTo>
                  <a:pt x="1125540" y="966788"/>
                </a:lnTo>
                <a:lnTo>
                  <a:pt x="1184280" y="966788"/>
                </a:lnTo>
                <a:lnTo>
                  <a:pt x="1247780" y="865188"/>
                </a:lnTo>
                <a:lnTo>
                  <a:pt x="1311280" y="865188"/>
                </a:lnTo>
                <a:lnTo>
                  <a:pt x="1374780" y="865188"/>
                </a:lnTo>
                <a:lnTo>
                  <a:pt x="1436690" y="865188"/>
                </a:lnTo>
                <a:lnTo>
                  <a:pt x="1500190" y="865188"/>
                </a:lnTo>
                <a:lnTo>
                  <a:pt x="1560510" y="685800"/>
                </a:lnTo>
                <a:lnTo>
                  <a:pt x="1627190" y="685800"/>
                </a:lnTo>
                <a:lnTo>
                  <a:pt x="1685920" y="685800"/>
                </a:lnTo>
                <a:lnTo>
                  <a:pt x="1752600" y="685800"/>
                </a:lnTo>
                <a:lnTo>
                  <a:pt x="1812921" y="685800"/>
                </a:lnTo>
                <a:lnTo>
                  <a:pt x="1874841" y="612775"/>
                </a:lnTo>
                <a:lnTo>
                  <a:pt x="1938341" y="612775"/>
                </a:lnTo>
                <a:lnTo>
                  <a:pt x="2001841" y="612775"/>
                </a:lnTo>
                <a:lnTo>
                  <a:pt x="2062161" y="612775"/>
                </a:lnTo>
                <a:lnTo>
                  <a:pt x="2127251" y="612775"/>
                </a:lnTo>
                <a:lnTo>
                  <a:pt x="2187571" y="442912"/>
                </a:lnTo>
                <a:lnTo>
                  <a:pt x="2254251" y="442912"/>
                </a:lnTo>
                <a:lnTo>
                  <a:pt x="2314571" y="442912"/>
                </a:lnTo>
                <a:lnTo>
                  <a:pt x="2373311" y="442912"/>
                </a:lnTo>
                <a:lnTo>
                  <a:pt x="2439991" y="442912"/>
                </a:lnTo>
                <a:lnTo>
                  <a:pt x="2500311" y="180975"/>
                </a:lnTo>
                <a:lnTo>
                  <a:pt x="2562231" y="180975"/>
                </a:lnTo>
                <a:lnTo>
                  <a:pt x="2625721" y="180975"/>
                </a:lnTo>
                <a:lnTo>
                  <a:pt x="2689221" y="180975"/>
                </a:lnTo>
                <a:lnTo>
                  <a:pt x="2752721" y="180975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237162" y="4127385"/>
            <a:ext cx="3067050" cy="1776730"/>
          </a:xfrm>
          <a:custGeom>
            <a:avLst/>
            <a:gdLst/>
            <a:ahLst/>
            <a:cxnLst/>
            <a:rect l="l" t="t" r="r" b="b"/>
            <a:pathLst>
              <a:path w="3067050" h="1776729">
                <a:moveTo>
                  <a:pt x="0" y="1776411"/>
                </a:moveTo>
                <a:lnTo>
                  <a:pt x="60325" y="1776411"/>
                </a:lnTo>
                <a:lnTo>
                  <a:pt x="127000" y="1776411"/>
                </a:lnTo>
                <a:lnTo>
                  <a:pt x="185738" y="1776411"/>
                </a:lnTo>
                <a:lnTo>
                  <a:pt x="246062" y="1776411"/>
                </a:lnTo>
                <a:lnTo>
                  <a:pt x="312737" y="1371600"/>
                </a:lnTo>
                <a:lnTo>
                  <a:pt x="371475" y="1371600"/>
                </a:lnTo>
                <a:lnTo>
                  <a:pt x="438150" y="1371600"/>
                </a:lnTo>
                <a:lnTo>
                  <a:pt x="498475" y="1371600"/>
                </a:lnTo>
                <a:lnTo>
                  <a:pt x="560388" y="1371600"/>
                </a:lnTo>
                <a:lnTo>
                  <a:pt x="623887" y="1154110"/>
                </a:lnTo>
                <a:lnTo>
                  <a:pt x="687387" y="1154110"/>
                </a:lnTo>
                <a:lnTo>
                  <a:pt x="746125" y="1154110"/>
                </a:lnTo>
                <a:lnTo>
                  <a:pt x="812800" y="1154110"/>
                </a:lnTo>
                <a:lnTo>
                  <a:pt x="873125" y="1154110"/>
                </a:lnTo>
                <a:lnTo>
                  <a:pt x="939800" y="936625"/>
                </a:lnTo>
                <a:lnTo>
                  <a:pt x="998537" y="936625"/>
                </a:lnTo>
                <a:lnTo>
                  <a:pt x="1058860" y="936625"/>
                </a:lnTo>
                <a:lnTo>
                  <a:pt x="1125540" y="936625"/>
                </a:lnTo>
                <a:lnTo>
                  <a:pt x="1184280" y="936625"/>
                </a:lnTo>
                <a:lnTo>
                  <a:pt x="1247780" y="862013"/>
                </a:lnTo>
                <a:lnTo>
                  <a:pt x="1311280" y="862013"/>
                </a:lnTo>
                <a:lnTo>
                  <a:pt x="1374780" y="862013"/>
                </a:lnTo>
                <a:lnTo>
                  <a:pt x="1436690" y="862013"/>
                </a:lnTo>
                <a:lnTo>
                  <a:pt x="1500190" y="862013"/>
                </a:lnTo>
                <a:lnTo>
                  <a:pt x="1560510" y="700088"/>
                </a:lnTo>
                <a:lnTo>
                  <a:pt x="1627190" y="700088"/>
                </a:lnTo>
                <a:lnTo>
                  <a:pt x="1685920" y="700088"/>
                </a:lnTo>
                <a:lnTo>
                  <a:pt x="1752600" y="700088"/>
                </a:lnTo>
                <a:lnTo>
                  <a:pt x="1812921" y="700088"/>
                </a:lnTo>
                <a:lnTo>
                  <a:pt x="1874841" y="657225"/>
                </a:lnTo>
                <a:lnTo>
                  <a:pt x="1938341" y="657225"/>
                </a:lnTo>
                <a:lnTo>
                  <a:pt x="2001841" y="657225"/>
                </a:lnTo>
                <a:lnTo>
                  <a:pt x="2062161" y="657225"/>
                </a:lnTo>
                <a:lnTo>
                  <a:pt x="2127251" y="657225"/>
                </a:lnTo>
                <a:lnTo>
                  <a:pt x="2187571" y="474663"/>
                </a:lnTo>
                <a:lnTo>
                  <a:pt x="2254251" y="474663"/>
                </a:lnTo>
                <a:lnTo>
                  <a:pt x="2314571" y="474663"/>
                </a:lnTo>
                <a:lnTo>
                  <a:pt x="2373311" y="474663"/>
                </a:lnTo>
                <a:lnTo>
                  <a:pt x="2439991" y="474663"/>
                </a:lnTo>
                <a:lnTo>
                  <a:pt x="2500311" y="190500"/>
                </a:lnTo>
                <a:lnTo>
                  <a:pt x="2562231" y="190500"/>
                </a:lnTo>
                <a:lnTo>
                  <a:pt x="2625721" y="190500"/>
                </a:lnTo>
                <a:lnTo>
                  <a:pt x="2689221" y="190500"/>
                </a:lnTo>
                <a:lnTo>
                  <a:pt x="2752721" y="190500"/>
                </a:lnTo>
                <a:lnTo>
                  <a:pt x="2814641" y="0"/>
                </a:lnTo>
                <a:lnTo>
                  <a:pt x="2874961" y="0"/>
                </a:lnTo>
                <a:lnTo>
                  <a:pt x="2941641" y="0"/>
                </a:lnTo>
                <a:lnTo>
                  <a:pt x="3000371" y="0"/>
                </a:lnTo>
                <a:lnTo>
                  <a:pt x="3067051" y="0"/>
                </a:lnTo>
              </a:path>
            </a:pathLst>
          </a:custGeom>
          <a:ln w="127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800600" y="3395548"/>
            <a:ext cx="4191000" cy="2667000"/>
          </a:xfrm>
          <a:custGeom>
            <a:avLst/>
            <a:gdLst/>
            <a:ahLst/>
            <a:cxnLst/>
            <a:rect l="l" t="t" r="r" b="b"/>
            <a:pathLst>
              <a:path w="4191000" h="2667000">
                <a:moveTo>
                  <a:pt x="0" y="444501"/>
                </a:moveTo>
                <a:lnTo>
                  <a:pt x="2608" y="396067"/>
                </a:lnTo>
                <a:lnTo>
                  <a:pt x="10252" y="349145"/>
                </a:lnTo>
                <a:lnTo>
                  <a:pt x="22660" y="304004"/>
                </a:lnTo>
                <a:lnTo>
                  <a:pt x="39563" y="260916"/>
                </a:lnTo>
                <a:lnTo>
                  <a:pt x="60687" y="220153"/>
                </a:lnTo>
                <a:lnTo>
                  <a:pt x="85762" y="181984"/>
                </a:lnTo>
                <a:lnTo>
                  <a:pt x="114518" y="146682"/>
                </a:lnTo>
                <a:lnTo>
                  <a:pt x="146682" y="114518"/>
                </a:lnTo>
                <a:lnTo>
                  <a:pt x="181984" y="85762"/>
                </a:lnTo>
                <a:lnTo>
                  <a:pt x="220153" y="60687"/>
                </a:lnTo>
                <a:lnTo>
                  <a:pt x="260916" y="39563"/>
                </a:lnTo>
                <a:lnTo>
                  <a:pt x="304004" y="22660"/>
                </a:lnTo>
                <a:lnTo>
                  <a:pt x="349145" y="10252"/>
                </a:lnTo>
                <a:lnTo>
                  <a:pt x="396067" y="2608"/>
                </a:lnTo>
                <a:lnTo>
                  <a:pt x="444501" y="0"/>
                </a:lnTo>
                <a:lnTo>
                  <a:pt x="3746502" y="0"/>
                </a:lnTo>
                <a:lnTo>
                  <a:pt x="3794935" y="2608"/>
                </a:lnTo>
                <a:lnTo>
                  <a:pt x="3841857" y="10252"/>
                </a:lnTo>
                <a:lnTo>
                  <a:pt x="3886998" y="22660"/>
                </a:lnTo>
                <a:lnTo>
                  <a:pt x="3930086" y="39563"/>
                </a:lnTo>
                <a:lnTo>
                  <a:pt x="3970849" y="60687"/>
                </a:lnTo>
                <a:lnTo>
                  <a:pt x="4009017" y="85762"/>
                </a:lnTo>
                <a:lnTo>
                  <a:pt x="4044319" y="114518"/>
                </a:lnTo>
                <a:lnTo>
                  <a:pt x="4076484" y="146682"/>
                </a:lnTo>
                <a:lnTo>
                  <a:pt x="4105239" y="181984"/>
                </a:lnTo>
                <a:lnTo>
                  <a:pt x="4130314" y="220153"/>
                </a:lnTo>
                <a:lnTo>
                  <a:pt x="4151439" y="260916"/>
                </a:lnTo>
                <a:lnTo>
                  <a:pt x="4168341" y="304004"/>
                </a:lnTo>
                <a:lnTo>
                  <a:pt x="4180750" y="349145"/>
                </a:lnTo>
                <a:lnTo>
                  <a:pt x="4188394" y="396067"/>
                </a:lnTo>
                <a:lnTo>
                  <a:pt x="4191002" y="444501"/>
                </a:lnTo>
                <a:lnTo>
                  <a:pt x="4191002" y="2222501"/>
                </a:lnTo>
                <a:lnTo>
                  <a:pt x="4188394" y="2270934"/>
                </a:lnTo>
                <a:lnTo>
                  <a:pt x="4180750" y="2317856"/>
                </a:lnTo>
                <a:lnTo>
                  <a:pt x="4168341" y="2362997"/>
                </a:lnTo>
                <a:lnTo>
                  <a:pt x="4151439" y="2406085"/>
                </a:lnTo>
                <a:lnTo>
                  <a:pt x="4130314" y="2446848"/>
                </a:lnTo>
                <a:lnTo>
                  <a:pt x="4105239" y="2485017"/>
                </a:lnTo>
                <a:lnTo>
                  <a:pt x="4076484" y="2520318"/>
                </a:lnTo>
                <a:lnTo>
                  <a:pt x="4044319" y="2552483"/>
                </a:lnTo>
                <a:lnTo>
                  <a:pt x="4009017" y="2581238"/>
                </a:lnTo>
                <a:lnTo>
                  <a:pt x="3970849" y="2606314"/>
                </a:lnTo>
                <a:lnTo>
                  <a:pt x="3930086" y="2627438"/>
                </a:lnTo>
                <a:lnTo>
                  <a:pt x="3886998" y="2644340"/>
                </a:lnTo>
                <a:lnTo>
                  <a:pt x="3841857" y="2656749"/>
                </a:lnTo>
                <a:lnTo>
                  <a:pt x="3794935" y="2664393"/>
                </a:lnTo>
                <a:lnTo>
                  <a:pt x="3746502" y="2667001"/>
                </a:lnTo>
                <a:lnTo>
                  <a:pt x="444501" y="2667001"/>
                </a:lnTo>
                <a:lnTo>
                  <a:pt x="396067" y="2664393"/>
                </a:lnTo>
                <a:lnTo>
                  <a:pt x="349145" y="2656749"/>
                </a:lnTo>
                <a:lnTo>
                  <a:pt x="304004" y="2644340"/>
                </a:lnTo>
                <a:lnTo>
                  <a:pt x="260916" y="2627438"/>
                </a:lnTo>
                <a:lnTo>
                  <a:pt x="220153" y="2606314"/>
                </a:lnTo>
                <a:lnTo>
                  <a:pt x="181984" y="2581238"/>
                </a:lnTo>
                <a:lnTo>
                  <a:pt x="146682" y="2552483"/>
                </a:lnTo>
                <a:lnTo>
                  <a:pt x="114518" y="2520318"/>
                </a:lnTo>
                <a:lnTo>
                  <a:pt x="85762" y="2485017"/>
                </a:lnTo>
                <a:lnTo>
                  <a:pt x="60687" y="2446848"/>
                </a:lnTo>
                <a:lnTo>
                  <a:pt x="39563" y="2406085"/>
                </a:lnTo>
                <a:lnTo>
                  <a:pt x="22660" y="2362997"/>
                </a:lnTo>
                <a:lnTo>
                  <a:pt x="10252" y="2317856"/>
                </a:lnTo>
                <a:lnTo>
                  <a:pt x="2608" y="2270934"/>
                </a:lnTo>
                <a:lnTo>
                  <a:pt x="0" y="2222501"/>
                </a:lnTo>
                <a:lnTo>
                  <a:pt x="0" y="444501"/>
                </a:lnTo>
                <a:close/>
              </a:path>
            </a:pathLst>
          </a:custGeom>
          <a:ln w="952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6179629" y="5625251"/>
            <a:ext cx="1279525" cy="260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C00000"/>
                </a:solidFill>
                <a:latin typeface="Calibri"/>
                <a:cs typeface="Calibri"/>
              </a:rPr>
              <a:t>Quantized</a:t>
            </a:r>
            <a:r>
              <a:rPr dirty="0" sz="1600" spc="-7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1275"/>
              </a:lnSpc>
            </a:pPr>
            <a:r>
              <a:rPr dirty="0"/>
              <a:t>27</a:t>
            </a:r>
            <a:r>
              <a:rPr dirty="0"/>
              <a:t> /</a:t>
            </a:r>
            <a:r>
              <a:rPr dirty="0" spc="-95"/>
              <a:t> </a:t>
            </a:r>
            <a:r>
              <a:rPr dirty="0"/>
              <a:t>30</a:t>
            </a:r>
          </a:p>
        </p:txBody>
      </p:sp>
      <p:sp>
        <p:nvSpPr>
          <p:cNvPr id="73" name="object 7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042285">
              <a:lnSpc>
                <a:spcPct val="100000"/>
              </a:lnSpc>
            </a:pPr>
            <a:r>
              <a:rPr dirty="0" spc="-5"/>
              <a:t>Algorithm</a:t>
            </a:r>
          </a:p>
        </p:txBody>
      </p:sp>
      <p:sp>
        <p:nvSpPr>
          <p:cNvPr id="5" name="object 5"/>
          <p:cNvSpPr/>
          <p:nvPr/>
        </p:nvSpPr>
        <p:spPr>
          <a:xfrm>
            <a:off x="528520" y="1129060"/>
            <a:ext cx="8310676" cy="457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28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194050">
              <a:lnSpc>
                <a:spcPct val="100000"/>
              </a:lnSpc>
            </a:pPr>
            <a:r>
              <a:rPr dirty="0" spc="-10"/>
              <a:t>Features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28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540" y="914590"/>
            <a:ext cx="4619625" cy="2878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Save storage</a:t>
            </a:r>
            <a:r>
              <a:rPr dirty="0" sz="2200" spc="-5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space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Malgun Gothic"/>
              <a:buChar char="§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Faster data processing, reduced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bandwidth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Data</a:t>
            </a:r>
            <a:r>
              <a:rPr dirty="0" sz="2200" spc="-7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hiding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Malgun Gothic"/>
              <a:buChar char="§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Encoder-decoder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scheme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470"/>
              </a:spcBef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Shape</a:t>
            </a:r>
            <a:r>
              <a:rPr dirty="0" sz="2200" spc="-6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preservation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Malgun Gothic"/>
              <a:buChar char="§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High-quality data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reconstruction</a:t>
            </a:r>
            <a:endParaRPr sz="1800">
              <a:latin typeface="Calibri"/>
              <a:cs typeface="Calibri"/>
            </a:endParaRPr>
          </a:p>
          <a:p>
            <a:pPr marL="297180" indent="-284480">
              <a:lnSpc>
                <a:spcPct val="100000"/>
              </a:lnSpc>
              <a:spcBef>
                <a:spcPts val="505"/>
              </a:spcBef>
              <a:buClr>
                <a:srgbClr val="006633"/>
              </a:buClr>
              <a:buFont typeface="Malgun Gothic"/>
              <a:buChar char="§"/>
              <a:tabLst>
                <a:tab pos="296545" algn="l"/>
                <a:tab pos="297180" algn="l"/>
              </a:tabLst>
            </a:pPr>
            <a:r>
              <a:rPr dirty="0" sz="2200" spc="-10" b="1">
                <a:latin typeface="Calibri"/>
                <a:cs typeface="Calibri"/>
              </a:rPr>
              <a:t>Tunable </a:t>
            </a:r>
            <a:r>
              <a:rPr dirty="0" sz="2200" spc="-5" b="1">
                <a:latin typeface="Calibri"/>
                <a:cs typeface="Calibri"/>
              </a:rPr>
              <a:t>compression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level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Malgun Gothic"/>
              <a:buChar char="§"/>
              <a:tabLst>
                <a:tab pos="588645" algn="l"/>
                <a:tab pos="589280" algn="l"/>
              </a:tabLst>
            </a:pPr>
            <a:r>
              <a:rPr dirty="0" sz="1800">
                <a:latin typeface="Calibri"/>
                <a:cs typeface="Calibri"/>
              </a:rPr>
              <a:t>Good </a:t>
            </a:r>
            <a:r>
              <a:rPr dirty="0" sz="1800" spc="-5">
                <a:latin typeface="Calibri"/>
                <a:cs typeface="Calibri"/>
              </a:rPr>
              <a:t>storage/quality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trade-off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31110">
              <a:lnSpc>
                <a:spcPct val="100000"/>
              </a:lnSpc>
            </a:pPr>
            <a:r>
              <a:rPr dirty="0" spc="-5"/>
              <a:t>Inside the</a:t>
            </a:r>
            <a:r>
              <a:rPr dirty="0" spc="-80"/>
              <a:t> </a:t>
            </a:r>
            <a:r>
              <a:rPr dirty="0"/>
              <a:t>algo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3202305" cy="685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1-bit MMSE</a:t>
            </a:r>
            <a:r>
              <a:rPr dirty="0" sz="2200" spc="-45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quantization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Apply </a:t>
            </a:r>
            <a:r>
              <a:rPr dirty="0" sz="1800">
                <a:latin typeface="Calibri"/>
                <a:cs typeface="Calibri"/>
              </a:rPr>
              <a:t>per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dimension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8690" y="4880190"/>
            <a:ext cx="1445895" cy="292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Calibri"/>
                <a:cs typeface="Calibri"/>
              </a:rPr>
              <a:t>Is this</a:t>
            </a:r>
            <a:r>
              <a:rPr dirty="0" sz="1800" spc="-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enough?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81200" y="1600200"/>
            <a:ext cx="4894846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97300" y="5249595"/>
            <a:ext cx="711200" cy="4781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62600" y="4284150"/>
            <a:ext cx="3429000" cy="369570"/>
          </a:xfrm>
          <a:custGeom>
            <a:avLst/>
            <a:gdLst/>
            <a:ahLst/>
            <a:cxnLst/>
            <a:rect l="l" t="t" r="r" b="b"/>
            <a:pathLst>
              <a:path w="3429000" h="369570">
                <a:moveTo>
                  <a:pt x="0" y="369332"/>
                </a:moveTo>
                <a:lnTo>
                  <a:pt x="3429000" y="369332"/>
                </a:lnTo>
                <a:lnTo>
                  <a:pt x="3429000" y="0"/>
                </a:lnTo>
                <a:lnTo>
                  <a:pt x="0" y="0"/>
                </a:lnTo>
                <a:lnTo>
                  <a:pt x="0" y="3693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562600" y="4284141"/>
            <a:ext cx="3429000" cy="369570"/>
          </a:xfrm>
          <a:prstGeom prst="rect">
            <a:avLst/>
          </a:prstGeom>
          <a:ln w="25400">
            <a:solidFill>
              <a:srgbClr val="35742A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78105">
              <a:lnSpc>
                <a:spcPct val="100000"/>
              </a:lnSpc>
              <a:spcBef>
                <a:spcPts val="160"/>
              </a:spcBef>
            </a:pPr>
            <a:r>
              <a:rPr dirty="0" sz="1800" spc="-5">
                <a:latin typeface="Calibri"/>
                <a:cs typeface="Calibri"/>
              </a:rPr>
              <a:t>Extension </a:t>
            </a:r>
            <a:r>
              <a:rPr dirty="0" sz="1800" spc="-10">
                <a:latin typeface="Calibri"/>
                <a:cs typeface="Calibri"/>
              </a:rPr>
              <a:t>to </a:t>
            </a:r>
            <a:r>
              <a:rPr dirty="0" sz="1800" spc="-5">
                <a:latin typeface="Calibri"/>
                <a:cs typeface="Calibri"/>
              </a:rPr>
              <a:t>multi-bit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quantization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29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31110">
              <a:lnSpc>
                <a:spcPct val="100000"/>
              </a:lnSpc>
            </a:pPr>
            <a:r>
              <a:rPr dirty="0" spc="-5"/>
              <a:t>Inside the</a:t>
            </a:r>
            <a:r>
              <a:rPr dirty="0" spc="-80"/>
              <a:t> </a:t>
            </a:r>
            <a:r>
              <a:rPr dirty="0"/>
              <a:t>algo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866965"/>
            <a:ext cx="308165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b="1">
                <a:latin typeface="Calibri"/>
                <a:cs typeface="Calibri"/>
              </a:rPr>
              <a:t>Need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cluster</a:t>
            </a:r>
            <a:r>
              <a:rPr dirty="0" sz="2200" spc="-40" b="1">
                <a:solidFill>
                  <a:srgbClr val="006633"/>
                </a:solidFill>
                <a:latin typeface="Calibri"/>
                <a:cs typeface="Calibri"/>
              </a:rPr>
              <a:t> </a:t>
            </a:r>
            <a:r>
              <a:rPr dirty="0" sz="2200" spc="-5" b="1">
                <a:solidFill>
                  <a:srgbClr val="006633"/>
                </a:solidFill>
                <a:latin typeface="Calibri"/>
                <a:cs typeface="Calibri"/>
              </a:rPr>
              <a:t>separation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792220"/>
            <a:ext cx="4217670" cy="685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Clr>
                <a:srgbClr val="006633"/>
              </a:buClr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200" spc="-5" b="1">
                <a:latin typeface="Calibri"/>
                <a:cs typeface="Calibri"/>
              </a:rPr>
              <a:t>Can achieve it with</a:t>
            </a:r>
            <a:r>
              <a:rPr dirty="0" sz="2200" spc="-10" b="1">
                <a:latin typeface="Calibri"/>
                <a:cs typeface="Calibri"/>
              </a:rPr>
              <a:t> </a:t>
            </a:r>
            <a:r>
              <a:rPr dirty="0" sz="2200" spc="-5" b="1">
                <a:latin typeface="Calibri"/>
                <a:cs typeface="Calibri"/>
              </a:rPr>
              <a:t>contraction</a:t>
            </a:r>
            <a:endParaRPr sz="2200">
              <a:latin typeface="Calibri"/>
              <a:cs typeface="Calibri"/>
            </a:endParaRPr>
          </a:p>
          <a:p>
            <a:pPr lvl="1" marL="589280" indent="-231775">
              <a:lnSpc>
                <a:spcPct val="100000"/>
              </a:lnSpc>
              <a:spcBef>
                <a:spcPts val="459"/>
              </a:spcBef>
              <a:buClr>
                <a:srgbClr val="CC9900"/>
              </a:buClr>
              <a:buFont typeface="Arial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latin typeface="Calibri"/>
                <a:cs typeface="Calibri"/>
              </a:rPr>
              <a:t>Additionally provides </a:t>
            </a:r>
            <a:r>
              <a:rPr dirty="0" sz="1800" spc="-5" b="1">
                <a:solidFill>
                  <a:srgbClr val="0070C0"/>
                </a:solidFill>
                <a:latin typeface="Calibri"/>
                <a:cs typeface="Calibri"/>
              </a:rPr>
              <a:t>data</a:t>
            </a:r>
            <a:r>
              <a:rPr dirty="0" sz="1800" spc="-20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0070C0"/>
                </a:solidFill>
                <a:latin typeface="Calibri"/>
                <a:cs typeface="Calibri"/>
              </a:rPr>
              <a:t>obfuscation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00200" y="1219212"/>
            <a:ext cx="5562600" cy="2542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8912" y="4433684"/>
            <a:ext cx="3984244" cy="15861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09800" y="5121846"/>
            <a:ext cx="731520" cy="117475"/>
          </a:xfrm>
          <a:custGeom>
            <a:avLst/>
            <a:gdLst/>
            <a:ahLst/>
            <a:cxnLst/>
            <a:rect l="l" t="t" r="r" b="b"/>
            <a:pathLst>
              <a:path w="731519" h="117475">
                <a:moveTo>
                  <a:pt x="3657" y="29273"/>
                </a:moveTo>
                <a:lnTo>
                  <a:pt x="0" y="29273"/>
                </a:lnTo>
                <a:lnTo>
                  <a:pt x="0" y="87807"/>
                </a:lnTo>
                <a:lnTo>
                  <a:pt x="3657" y="87807"/>
                </a:lnTo>
                <a:lnTo>
                  <a:pt x="3657" y="29273"/>
                </a:lnTo>
                <a:close/>
              </a:path>
              <a:path w="731519" h="117475">
                <a:moveTo>
                  <a:pt x="14630" y="29273"/>
                </a:moveTo>
                <a:lnTo>
                  <a:pt x="7315" y="29273"/>
                </a:lnTo>
                <a:lnTo>
                  <a:pt x="7315" y="87807"/>
                </a:lnTo>
                <a:lnTo>
                  <a:pt x="14630" y="87807"/>
                </a:lnTo>
                <a:lnTo>
                  <a:pt x="14630" y="29273"/>
                </a:lnTo>
                <a:close/>
              </a:path>
              <a:path w="731519" h="117475">
                <a:moveTo>
                  <a:pt x="672973" y="0"/>
                </a:moveTo>
                <a:lnTo>
                  <a:pt x="672973" y="29273"/>
                </a:lnTo>
                <a:lnTo>
                  <a:pt x="18300" y="29273"/>
                </a:lnTo>
                <a:lnTo>
                  <a:pt x="18300" y="87807"/>
                </a:lnTo>
                <a:lnTo>
                  <a:pt x="672973" y="87807"/>
                </a:lnTo>
                <a:lnTo>
                  <a:pt x="672973" y="117081"/>
                </a:lnTo>
                <a:lnTo>
                  <a:pt x="731519" y="58547"/>
                </a:lnTo>
                <a:lnTo>
                  <a:pt x="672973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05037" y="5146356"/>
            <a:ext cx="13335" cy="68580"/>
          </a:xfrm>
          <a:custGeom>
            <a:avLst/>
            <a:gdLst/>
            <a:ahLst/>
            <a:cxnLst/>
            <a:rect l="l" t="t" r="r" b="b"/>
            <a:pathLst>
              <a:path w="13335" h="68579">
                <a:moveTo>
                  <a:pt x="0" y="68070"/>
                </a:moveTo>
                <a:lnTo>
                  <a:pt x="13184" y="68070"/>
                </a:lnTo>
                <a:lnTo>
                  <a:pt x="13184" y="0"/>
                </a:lnTo>
                <a:lnTo>
                  <a:pt x="0" y="0"/>
                </a:lnTo>
                <a:lnTo>
                  <a:pt x="0" y="6807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12355" y="5146356"/>
            <a:ext cx="17145" cy="68580"/>
          </a:xfrm>
          <a:custGeom>
            <a:avLst/>
            <a:gdLst/>
            <a:ahLst/>
            <a:cxnLst/>
            <a:rect l="l" t="t" r="r" b="b"/>
            <a:pathLst>
              <a:path w="17144" h="68579">
                <a:moveTo>
                  <a:pt x="0" y="68070"/>
                </a:moveTo>
                <a:lnTo>
                  <a:pt x="16842" y="68070"/>
                </a:lnTo>
                <a:lnTo>
                  <a:pt x="16842" y="0"/>
                </a:lnTo>
                <a:lnTo>
                  <a:pt x="0" y="0"/>
                </a:lnTo>
                <a:lnTo>
                  <a:pt x="0" y="6807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28095" y="5121846"/>
            <a:ext cx="713740" cy="117475"/>
          </a:xfrm>
          <a:custGeom>
            <a:avLst/>
            <a:gdLst/>
            <a:ahLst/>
            <a:cxnLst/>
            <a:rect l="l" t="t" r="r" b="b"/>
            <a:pathLst>
              <a:path w="713739" h="117475">
                <a:moveTo>
                  <a:pt x="0" y="29272"/>
                </a:moveTo>
                <a:lnTo>
                  <a:pt x="654680" y="29272"/>
                </a:lnTo>
                <a:lnTo>
                  <a:pt x="654680" y="0"/>
                </a:lnTo>
                <a:lnTo>
                  <a:pt x="713225" y="58545"/>
                </a:lnTo>
                <a:lnTo>
                  <a:pt x="654680" y="117090"/>
                </a:lnTo>
                <a:lnTo>
                  <a:pt x="654680" y="87817"/>
                </a:lnTo>
                <a:lnTo>
                  <a:pt x="0" y="87817"/>
                </a:lnTo>
                <a:lnTo>
                  <a:pt x="0" y="29272"/>
                </a:lnTo>
                <a:close/>
              </a:path>
            </a:pathLst>
          </a:custGeom>
          <a:ln w="9525">
            <a:solidFill>
              <a:srgbClr val="40404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764278" y="4988610"/>
            <a:ext cx="3733800" cy="369570"/>
          </a:xfrm>
          <a:prstGeom prst="rect">
            <a:avLst/>
          </a:prstGeom>
          <a:ln w="25400">
            <a:solidFill>
              <a:srgbClr val="35742A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78105">
              <a:lnSpc>
                <a:spcPct val="100000"/>
              </a:lnSpc>
              <a:spcBef>
                <a:spcPts val="160"/>
              </a:spcBef>
            </a:pPr>
            <a:r>
              <a:rPr dirty="0" sz="1800" spc="-10">
                <a:latin typeface="Calibri"/>
                <a:cs typeface="Calibri"/>
              </a:rPr>
              <a:t>Exact </a:t>
            </a:r>
            <a:r>
              <a:rPr dirty="0" sz="1800" spc="-5">
                <a:latin typeface="Calibri"/>
                <a:cs typeface="Calibri"/>
              </a:rPr>
              <a:t>calculation </a:t>
            </a:r>
            <a:r>
              <a:rPr dirty="0" sz="1800">
                <a:latin typeface="Calibri"/>
                <a:cs typeface="Calibri"/>
              </a:rPr>
              <a:t>of </a:t>
            </a:r>
            <a:r>
              <a:rPr dirty="0" sz="1800" spc="-10">
                <a:latin typeface="Calibri"/>
                <a:cs typeface="Calibri"/>
              </a:rPr>
              <a:t>contraction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factor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29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5715">
              <a:lnSpc>
                <a:spcPct val="100000"/>
              </a:lnSpc>
            </a:pPr>
            <a:r>
              <a:rPr dirty="0" spc="-5"/>
              <a:t>100% cluster</a:t>
            </a:r>
            <a:r>
              <a:rPr dirty="0" spc="-65"/>
              <a:t> </a:t>
            </a:r>
            <a:r>
              <a:rPr dirty="0" spc="-5"/>
              <a:t>preservation</a:t>
            </a:r>
          </a:p>
        </p:txBody>
      </p:sp>
      <p:sp>
        <p:nvSpPr>
          <p:cNvPr id="5" name="object 5"/>
          <p:cNvSpPr/>
          <p:nvPr/>
        </p:nvSpPr>
        <p:spPr>
          <a:xfrm>
            <a:off x="780039" y="1066800"/>
            <a:ext cx="7241019" cy="411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96514" y="5223090"/>
            <a:ext cx="4102735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5" b="1">
                <a:solidFill>
                  <a:srgbClr val="0066FF"/>
                </a:solidFill>
                <a:latin typeface="Calibri"/>
                <a:cs typeface="Calibri"/>
              </a:rPr>
              <a:t>…with accurate shape preservation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00680">
              <a:lnSpc>
                <a:spcPct val="100000"/>
              </a:lnSpc>
            </a:pPr>
            <a:r>
              <a:rPr dirty="0" sz="4000" spc="-5"/>
              <a:t>Conclusions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1379245"/>
            <a:ext cx="8123555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Optimal </a:t>
            </a:r>
            <a:r>
              <a:rPr dirty="0" sz="2400" spc="-5" b="1">
                <a:latin typeface="Calibri"/>
                <a:cs typeface="Calibri"/>
              </a:rPr>
              <a:t>distance </a:t>
            </a:r>
            <a:r>
              <a:rPr dirty="0" sz="2400" b="1">
                <a:latin typeface="Calibri"/>
                <a:cs typeface="Calibri"/>
              </a:rPr>
              <a:t>estimation between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compressed </a:t>
            </a:r>
            <a:r>
              <a:rPr dirty="0" sz="2400" b="1">
                <a:latin typeface="Calibri"/>
                <a:cs typeface="Calibri"/>
              </a:rPr>
              <a:t>data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series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136074"/>
            <a:ext cx="5201285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10" b="1">
                <a:solidFill>
                  <a:srgbClr val="006633"/>
                </a:solidFill>
                <a:latin typeface="Calibri"/>
                <a:cs typeface="Calibri"/>
              </a:rPr>
              <a:t>NN, </a:t>
            </a:r>
            <a:r>
              <a:rPr dirty="0" sz="2400" b="1">
                <a:solidFill>
                  <a:srgbClr val="006633"/>
                </a:solidFill>
                <a:latin typeface="Calibri"/>
                <a:cs typeface="Calibri"/>
              </a:rPr>
              <a:t>MST, </a:t>
            </a: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HC</a:t>
            </a:r>
            <a:r>
              <a:rPr dirty="0" sz="2400" spc="-5" b="1">
                <a:latin typeface="Calibri"/>
                <a:cs typeface="Calibri"/>
              </a:rPr>
              <a:t>-preserving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watermarking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892840"/>
            <a:ext cx="4491990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7180" indent="-284480">
              <a:lnSpc>
                <a:spcPct val="100000"/>
              </a:lnSpc>
              <a:buFont typeface="Arial"/>
              <a:buChar char="▪"/>
              <a:tabLst>
                <a:tab pos="296545" algn="l"/>
                <a:tab pos="297180" algn="l"/>
              </a:tabLst>
            </a:pPr>
            <a:r>
              <a:rPr dirty="0" sz="2400" spc="-5" b="1">
                <a:solidFill>
                  <a:srgbClr val="006633"/>
                </a:solidFill>
                <a:latin typeface="Calibri"/>
                <a:cs typeface="Calibri"/>
              </a:rPr>
              <a:t>K-means </a:t>
            </a:r>
            <a:r>
              <a:rPr dirty="0" sz="2400" spc="-5" b="1">
                <a:latin typeface="Calibri"/>
                <a:cs typeface="Calibri"/>
              </a:rPr>
              <a:t>preserving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C00000"/>
                </a:solidFill>
                <a:latin typeface="Calibri"/>
                <a:cs typeface="Calibri"/>
              </a:rPr>
              <a:t>compression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00680">
              <a:lnSpc>
                <a:spcPct val="100000"/>
              </a:lnSpc>
            </a:pPr>
            <a:r>
              <a:rPr dirty="0" sz="4000" spc="-5"/>
              <a:t>Conclusions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1219200" y="1524000"/>
            <a:ext cx="6477000" cy="3657600"/>
          </a:xfrm>
          <a:custGeom>
            <a:avLst/>
            <a:gdLst/>
            <a:ahLst/>
            <a:cxnLst/>
            <a:rect l="l" t="t" r="r" b="b"/>
            <a:pathLst>
              <a:path w="6477000" h="3657600">
                <a:moveTo>
                  <a:pt x="5867387" y="0"/>
                </a:moveTo>
                <a:lnTo>
                  <a:pt x="609612" y="0"/>
                </a:lnTo>
                <a:lnTo>
                  <a:pt x="561972" y="1834"/>
                </a:lnTo>
                <a:lnTo>
                  <a:pt x="515334" y="7246"/>
                </a:lnTo>
                <a:lnTo>
                  <a:pt x="469834" y="16100"/>
                </a:lnTo>
                <a:lnTo>
                  <a:pt x="425609" y="28261"/>
                </a:lnTo>
                <a:lnTo>
                  <a:pt x="382793" y="43594"/>
                </a:lnTo>
                <a:lnTo>
                  <a:pt x="341521" y="61962"/>
                </a:lnTo>
                <a:lnTo>
                  <a:pt x="301930" y="83230"/>
                </a:lnTo>
                <a:lnTo>
                  <a:pt x="264155" y="107263"/>
                </a:lnTo>
                <a:lnTo>
                  <a:pt x="228332" y="133925"/>
                </a:lnTo>
                <a:lnTo>
                  <a:pt x="194595" y="163081"/>
                </a:lnTo>
                <a:lnTo>
                  <a:pt x="163081" y="194595"/>
                </a:lnTo>
                <a:lnTo>
                  <a:pt x="133925" y="228332"/>
                </a:lnTo>
                <a:lnTo>
                  <a:pt x="107263" y="264155"/>
                </a:lnTo>
                <a:lnTo>
                  <a:pt x="83230" y="301930"/>
                </a:lnTo>
                <a:lnTo>
                  <a:pt x="61962" y="341521"/>
                </a:lnTo>
                <a:lnTo>
                  <a:pt x="43594" y="382793"/>
                </a:lnTo>
                <a:lnTo>
                  <a:pt x="28261" y="425609"/>
                </a:lnTo>
                <a:lnTo>
                  <a:pt x="16100" y="469834"/>
                </a:lnTo>
                <a:lnTo>
                  <a:pt x="7246" y="515334"/>
                </a:lnTo>
                <a:lnTo>
                  <a:pt x="1834" y="561972"/>
                </a:lnTo>
                <a:lnTo>
                  <a:pt x="0" y="609612"/>
                </a:lnTo>
                <a:lnTo>
                  <a:pt x="0" y="3047987"/>
                </a:lnTo>
                <a:lnTo>
                  <a:pt x="1834" y="3095627"/>
                </a:lnTo>
                <a:lnTo>
                  <a:pt x="7246" y="3142265"/>
                </a:lnTo>
                <a:lnTo>
                  <a:pt x="16100" y="3187765"/>
                </a:lnTo>
                <a:lnTo>
                  <a:pt x="28261" y="3231990"/>
                </a:lnTo>
                <a:lnTo>
                  <a:pt x="43594" y="3274806"/>
                </a:lnTo>
                <a:lnTo>
                  <a:pt x="61962" y="3316078"/>
                </a:lnTo>
                <a:lnTo>
                  <a:pt x="83230" y="3355669"/>
                </a:lnTo>
                <a:lnTo>
                  <a:pt x="107263" y="3393444"/>
                </a:lnTo>
                <a:lnTo>
                  <a:pt x="133925" y="3429267"/>
                </a:lnTo>
                <a:lnTo>
                  <a:pt x="163081" y="3463004"/>
                </a:lnTo>
                <a:lnTo>
                  <a:pt x="194595" y="3494518"/>
                </a:lnTo>
                <a:lnTo>
                  <a:pt x="228332" y="3523674"/>
                </a:lnTo>
                <a:lnTo>
                  <a:pt x="264155" y="3550336"/>
                </a:lnTo>
                <a:lnTo>
                  <a:pt x="301930" y="3574369"/>
                </a:lnTo>
                <a:lnTo>
                  <a:pt x="341521" y="3595637"/>
                </a:lnTo>
                <a:lnTo>
                  <a:pt x="382793" y="3614005"/>
                </a:lnTo>
                <a:lnTo>
                  <a:pt x="425609" y="3629338"/>
                </a:lnTo>
                <a:lnTo>
                  <a:pt x="469834" y="3641499"/>
                </a:lnTo>
                <a:lnTo>
                  <a:pt x="515334" y="3650353"/>
                </a:lnTo>
                <a:lnTo>
                  <a:pt x="561972" y="3655765"/>
                </a:lnTo>
                <a:lnTo>
                  <a:pt x="609612" y="3657600"/>
                </a:lnTo>
                <a:lnTo>
                  <a:pt x="5867387" y="3657600"/>
                </a:lnTo>
                <a:lnTo>
                  <a:pt x="5915027" y="3655765"/>
                </a:lnTo>
                <a:lnTo>
                  <a:pt x="5961665" y="3650353"/>
                </a:lnTo>
                <a:lnTo>
                  <a:pt x="6007165" y="3641499"/>
                </a:lnTo>
                <a:lnTo>
                  <a:pt x="6051390" y="3629338"/>
                </a:lnTo>
                <a:lnTo>
                  <a:pt x="6094206" y="3614005"/>
                </a:lnTo>
                <a:lnTo>
                  <a:pt x="6135478" y="3595637"/>
                </a:lnTo>
                <a:lnTo>
                  <a:pt x="6175069" y="3574369"/>
                </a:lnTo>
                <a:lnTo>
                  <a:pt x="6212844" y="3550336"/>
                </a:lnTo>
                <a:lnTo>
                  <a:pt x="6248667" y="3523674"/>
                </a:lnTo>
                <a:lnTo>
                  <a:pt x="6282404" y="3494518"/>
                </a:lnTo>
                <a:lnTo>
                  <a:pt x="6313918" y="3463004"/>
                </a:lnTo>
                <a:lnTo>
                  <a:pt x="6343074" y="3429267"/>
                </a:lnTo>
                <a:lnTo>
                  <a:pt x="6369736" y="3393444"/>
                </a:lnTo>
                <a:lnTo>
                  <a:pt x="6393769" y="3355669"/>
                </a:lnTo>
                <a:lnTo>
                  <a:pt x="6415037" y="3316078"/>
                </a:lnTo>
                <a:lnTo>
                  <a:pt x="6433405" y="3274806"/>
                </a:lnTo>
                <a:lnTo>
                  <a:pt x="6448738" y="3231990"/>
                </a:lnTo>
                <a:lnTo>
                  <a:pt x="6460899" y="3187765"/>
                </a:lnTo>
                <a:lnTo>
                  <a:pt x="6469753" y="3142265"/>
                </a:lnTo>
                <a:lnTo>
                  <a:pt x="6475165" y="3095627"/>
                </a:lnTo>
                <a:lnTo>
                  <a:pt x="6477000" y="3047987"/>
                </a:lnTo>
                <a:lnTo>
                  <a:pt x="6477000" y="609612"/>
                </a:lnTo>
                <a:lnTo>
                  <a:pt x="6475165" y="561972"/>
                </a:lnTo>
                <a:lnTo>
                  <a:pt x="6469753" y="515334"/>
                </a:lnTo>
                <a:lnTo>
                  <a:pt x="6460899" y="469834"/>
                </a:lnTo>
                <a:lnTo>
                  <a:pt x="6448738" y="425609"/>
                </a:lnTo>
                <a:lnTo>
                  <a:pt x="6433405" y="382793"/>
                </a:lnTo>
                <a:lnTo>
                  <a:pt x="6415037" y="341521"/>
                </a:lnTo>
                <a:lnTo>
                  <a:pt x="6393769" y="301930"/>
                </a:lnTo>
                <a:lnTo>
                  <a:pt x="6369736" y="264155"/>
                </a:lnTo>
                <a:lnTo>
                  <a:pt x="6343074" y="228332"/>
                </a:lnTo>
                <a:lnTo>
                  <a:pt x="6313918" y="194595"/>
                </a:lnTo>
                <a:lnTo>
                  <a:pt x="6282404" y="163081"/>
                </a:lnTo>
                <a:lnTo>
                  <a:pt x="6248667" y="133925"/>
                </a:lnTo>
                <a:lnTo>
                  <a:pt x="6212844" y="107263"/>
                </a:lnTo>
                <a:lnTo>
                  <a:pt x="6175069" y="83230"/>
                </a:lnTo>
                <a:lnTo>
                  <a:pt x="6135478" y="61962"/>
                </a:lnTo>
                <a:lnTo>
                  <a:pt x="6094206" y="43594"/>
                </a:lnTo>
                <a:lnTo>
                  <a:pt x="6051390" y="28261"/>
                </a:lnTo>
                <a:lnTo>
                  <a:pt x="6007165" y="16100"/>
                </a:lnTo>
                <a:lnTo>
                  <a:pt x="5961665" y="7246"/>
                </a:lnTo>
                <a:lnTo>
                  <a:pt x="5915027" y="1834"/>
                </a:lnTo>
                <a:lnTo>
                  <a:pt x="5867387" y="0"/>
                </a:lnTo>
                <a:close/>
              </a:path>
            </a:pathLst>
          </a:custGeom>
          <a:solidFill>
            <a:srgbClr val="00B0F0">
              <a:alpha val="348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19200" y="1524000"/>
            <a:ext cx="6477000" cy="3657600"/>
          </a:xfrm>
          <a:custGeom>
            <a:avLst/>
            <a:gdLst/>
            <a:ahLst/>
            <a:cxnLst/>
            <a:rect l="l" t="t" r="r" b="b"/>
            <a:pathLst>
              <a:path w="6477000" h="3657600">
                <a:moveTo>
                  <a:pt x="0" y="609613"/>
                </a:moveTo>
                <a:lnTo>
                  <a:pt x="1834" y="561972"/>
                </a:lnTo>
                <a:lnTo>
                  <a:pt x="7246" y="515334"/>
                </a:lnTo>
                <a:lnTo>
                  <a:pt x="16100" y="469834"/>
                </a:lnTo>
                <a:lnTo>
                  <a:pt x="28261" y="425608"/>
                </a:lnTo>
                <a:lnTo>
                  <a:pt x="43593" y="382792"/>
                </a:lnTo>
                <a:lnTo>
                  <a:pt x="61961" y="341520"/>
                </a:lnTo>
                <a:lnTo>
                  <a:pt x="83230" y="301929"/>
                </a:lnTo>
                <a:lnTo>
                  <a:pt x="107263" y="264154"/>
                </a:lnTo>
                <a:lnTo>
                  <a:pt x="133925" y="228331"/>
                </a:lnTo>
                <a:lnTo>
                  <a:pt x="163080" y="194594"/>
                </a:lnTo>
                <a:lnTo>
                  <a:pt x="194594" y="163080"/>
                </a:lnTo>
                <a:lnTo>
                  <a:pt x="228331" y="133925"/>
                </a:lnTo>
                <a:lnTo>
                  <a:pt x="264154" y="107263"/>
                </a:lnTo>
                <a:lnTo>
                  <a:pt x="301929" y="83230"/>
                </a:lnTo>
                <a:lnTo>
                  <a:pt x="341520" y="61961"/>
                </a:lnTo>
                <a:lnTo>
                  <a:pt x="382792" y="43593"/>
                </a:lnTo>
                <a:lnTo>
                  <a:pt x="425608" y="28261"/>
                </a:lnTo>
                <a:lnTo>
                  <a:pt x="469834" y="16100"/>
                </a:lnTo>
                <a:lnTo>
                  <a:pt x="515334" y="7246"/>
                </a:lnTo>
                <a:lnTo>
                  <a:pt x="561972" y="1834"/>
                </a:lnTo>
                <a:lnTo>
                  <a:pt x="609613" y="0"/>
                </a:lnTo>
                <a:lnTo>
                  <a:pt x="5867393" y="0"/>
                </a:lnTo>
                <a:lnTo>
                  <a:pt x="5915034" y="1834"/>
                </a:lnTo>
                <a:lnTo>
                  <a:pt x="5961672" y="7246"/>
                </a:lnTo>
                <a:lnTo>
                  <a:pt x="6007171" y="16100"/>
                </a:lnTo>
                <a:lnTo>
                  <a:pt x="6051397" y="28261"/>
                </a:lnTo>
                <a:lnTo>
                  <a:pt x="6094213" y="43593"/>
                </a:lnTo>
                <a:lnTo>
                  <a:pt x="6135485" y="61961"/>
                </a:lnTo>
                <a:lnTo>
                  <a:pt x="6175076" y="83230"/>
                </a:lnTo>
                <a:lnTo>
                  <a:pt x="6212850" y="107263"/>
                </a:lnTo>
                <a:lnTo>
                  <a:pt x="6248674" y="133925"/>
                </a:lnTo>
                <a:lnTo>
                  <a:pt x="6282410" y="163080"/>
                </a:lnTo>
                <a:lnTo>
                  <a:pt x="6313924" y="194594"/>
                </a:lnTo>
                <a:lnTo>
                  <a:pt x="6343079" y="228331"/>
                </a:lnTo>
                <a:lnTo>
                  <a:pt x="6369741" y="264154"/>
                </a:lnTo>
                <a:lnTo>
                  <a:pt x="6393774" y="301929"/>
                </a:lnTo>
                <a:lnTo>
                  <a:pt x="6415042" y="341520"/>
                </a:lnTo>
                <a:lnTo>
                  <a:pt x="6433410" y="382792"/>
                </a:lnTo>
                <a:lnTo>
                  <a:pt x="6448742" y="425608"/>
                </a:lnTo>
                <a:lnTo>
                  <a:pt x="6460903" y="469834"/>
                </a:lnTo>
                <a:lnTo>
                  <a:pt x="6469757" y="515334"/>
                </a:lnTo>
                <a:lnTo>
                  <a:pt x="6475169" y="561972"/>
                </a:lnTo>
                <a:lnTo>
                  <a:pt x="6477003" y="609613"/>
                </a:lnTo>
                <a:lnTo>
                  <a:pt x="6477003" y="3047991"/>
                </a:lnTo>
                <a:lnTo>
                  <a:pt x="6475169" y="3095632"/>
                </a:lnTo>
                <a:lnTo>
                  <a:pt x="6469757" y="3142270"/>
                </a:lnTo>
                <a:lnTo>
                  <a:pt x="6460903" y="3187770"/>
                </a:lnTo>
                <a:lnTo>
                  <a:pt x="6448742" y="3231996"/>
                </a:lnTo>
                <a:lnTo>
                  <a:pt x="6433410" y="3274812"/>
                </a:lnTo>
                <a:lnTo>
                  <a:pt x="6415042" y="3316083"/>
                </a:lnTo>
                <a:lnTo>
                  <a:pt x="6393774" y="3355674"/>
                </a:lnTo>
                <a:lnTo>
                  <a:pt x="6369741" y="3393449"/>
                </a:lnTo>
                <a:lnTo>
                  <a:pt x="6343079" y="3429272"/>
                </a:lnTo>
                <a:lnTo>
                  <a:pt x="6313924" y="3463008"/>
                </a:lnTo>
                <a:lnTo>
                  <a:pt x="6282410" y="3494522"/>
                </a:lnTo>
                <a:lnTo>
                  <a:pt x="6248674" y="3523678"/>
                </a:lnTo>
                <a:lnTo>
                  <a:pt x="6212850" y="3550339"/>
                </a:lnTo>
                <a:lnTo>
                  <a:pt x="6175076" y="3574372"/>
                </a:lnTo>
                <a:lnTo>
                  <a:pt x="6135485" y="3595640"/>
                </a:lnTo>
                <a:lnTo>
                  <a:pt x="6094213" y="3614008"/>
                </a:lnTo>
                <a:lnTo>
                  <a:pt x="6051397" y="3629340"/>
                </a:lnTo>
                <a:lnTo>
                  <a:pt x="6007171" y="3641501"/>
                </a:lnTo>
                <a:lnTo>
                  <a:pt x="5961672" y="3650356"/>
                </a:lnTo>
                <a:lnTo>
                  <a:pt x="5915034" y="3655768"/>
                </a:lnTo>
                <a:lnTo>
                  <a:pt x="5867393" y="3657602"/>
                </a:lnTo>
                <a:lnTo>
                  <a:pt x="609613" y="3657602"/>
                </a:lnTo>
                <a:lnTo>
                  <a:pt x="561972" y="3655768"/>
                </a:lnTo>
                <a:lnTo>
                  <a:pt x="515334" y="3650356"/>
                </a:lnTo>
                <a:lnTo>
                  <a:pt x="469834" y="3641501"/>
                </a:lnTo>
                <a:lnTo>
                  <a:pt x="425608" y="3629340"/>
                </a:lnTo>
                <a:lnTo>
                  <a:pt x="382792" y="3614008"/>
                </a:lnTo>
                <a:lnTo>
                  <a:pt x="341520" y="3595640"/>
                </a:lnTo>
                <a:lnTo>
                  <a:pt x="301929" y="3574372"/>
                </a:lnTo>
                <a:lnTo>
                  <a:pt x="264154" y="3550339"/>
                </a:lnTo>
                <a:lnTo>
                  <a:pt x="228331" y="3523678"/>
                </a:lnTo>
                <a:lnTo>
                  <a:pt x="194594" y="3494522"/>
                </a:lnTo>
                <a:lnTo>
                  <a:pt x="163080" y="3463008"/>
                </a:lnTo>
                <a:lnTo>
                  <a:pt x="133925" y="3429272"/>
                </a:lnTo>
                <a:lnTo>
                  <a:pt x="107263" y="3393449"/>
                </a:lnTo>
                <a:lnTo>
                  <a:pt x="83230" y="3355674"/>
                </a:lnTo>
                <a:lnTo>
                  <a:pt x="61961" y="3316083"/>
                </a:lnTo>
                <a:lnTo>
                  <a:pt x="43593" y="3274812"/>
                </a:lnTo>
                <a:lnTo>
                  <a:pt x="28261" y="3231996"/>
                </a:lnTo>
                <a:lnTo>
                  <a:pt x="16100" y="3187770"/>
                </a:lnTo>
                <a:lnTo>
                  <a:pt x="7246" y="3142270"/>
                </a:lnTo>
                <a:lnTo>
                  <a:pt x="1834" y="3095632"/>
                </a:lnTo>
                <a:lnTo>
                  <a:pt x="0" y="3047991"/>
                </a:lnTo>
                <a:lnTo>
                  <a:pt x="0" y="609613"/>
                </a:lnTo>
                <a:close/>
              </a:path>
            </a:pathLst>
          </a:custGeom>
          <a:ln w="12700">
            <a:solidFill>
              <a:srgbClr val="0066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06664" y="2709354"/>
            <a:ext cx="5902325" cy="1242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20">
                <a:solidFill>
                  <a:srgbClr val="006633"/>
                </a:solidFill>
                <a:latin typeface="Calibri"/>
                <a:cs typeface="Calibri"/>
              </a:rPr>
              <a:t>Provably </a:t>
            </a:r>
            <a:r>
              <a:rPr dirty="0" sz="4000" spc="-30">
                <a:latin typeface="Calibri"/>
                <a:cs typeface="Calibri"/>
              </a:rPr>
              <a:t>exact </a:t>
            </a:r>
            <a:r>
              <a:rPr dirty="0" sz="4000" spc="-25">
                <a:latin typeface="Calibri"/>
                <a:cs typeface="Calibri"/>
              </a:rPr>
              <a:t>data</a:t>
            </a:r>
            <a:r>
              <a:rPr dirty="0" sz="4000" spc="-60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mining…</a:t>
            </a:r>
            <a:endParaRPr sz="4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4000" spc="-15">
                <a:latin typeface="Calibri"/>
                <a:cs typeface="Calibri"/>
              </a:rPr>
              <a:t>…from </a:t>
            </a:r>
            <a:r>
              <a:rPr dirty="0" sz="4000" spc="-25">
                <a:latin typeface="Calibri"/>
                <a:cs typeface="Calibri"/>
              </a:rPr>
              <a:t>inexact</a:t>
            </a:r>
            <a:r>
              <a:rPr dirty="0" sz="4000" spc="-65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data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32140" y="6230302"/>
            <a:ext cx="4718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75"/>
              </a:lnSpc>
            </a:pP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 /</a:t>
            </a:r>
            <a:r>
              <a:rPr dirty="0" sz="1200" spc="-95" b="1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70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26080">
              <a:lnSpc>
                <a:spcPct val="100000"/>
              </a:lnSpc>
            </a:pPr>
            <a:r>
              <a:rPr dirty="0" spc="-5"/>
              <a:t>Refe</a:t>
            </a:r>
            <a:r>
              <a:rPr dirty="0" spc="-10"/>
              <a:t>r</a:t>
            </a:r>
            <a:r>
              <a:rPr dirty="0" spc="-5"/>
              <a:t>en</a:t>
            </a:r>
            <a:r>
              <a:rPr dirty="0"/>
              <a:t>c</a:t>
            </a:r>
            <a:r>
              <a:rPr dirty="0" spc="-5"/>
              <a:t>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7340" y="1481307"/>
            <a:ext cx="8528050" cy="372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99800"/>
              </a:lnSpc>
              <a:buClr>
                <a:srgbClr val="006633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dirty="0" sz="1600" spc="-5">
                <a:latin typeface="Calibri"/>
                <a:cs typeface="Calibri"/>
              </a:rPr>
              <a:t>M. Vlachos, </a:t>
            </a:r>
            <a:r>
              <a:rPr dirty="0" sz="1600">
                <a:latin typeface="Calibri"/>
                <a:cs typeface="Calibri"/>
              </a:rPr>
              <a:t>N. Freris </a:t>
            </a:r>
            <a:r>
              <a:rPr dirty="0" sz="1600" spc="-5">
                <a:latin typeface="Calibri"/>
                <a:cs typeface="Calibri"/>
              </a:rPr>
              <a:t>and </a:t>
            </a:r>
            <a:r>
              <a:rPr dirty="0" sz="1600">
                <a:latin typeface="Calibri"/>
                <a:cs typeface="Calibri"/>
              </a:rPr>
              <a:t>A. </a:t>
            </a:r>
            <a:r>
              <a:rPr dirty="0" sz="1600" spc="-5">
                <a:latin typeface="Calibri"/>
                <a:cs typeface="Calibri"/>
              </a:rPr>
              <a:t>Kyrillidis, “</a:t>
            </a:r>
            <a:r>
              <a:rPr dirty="0" sz="1600" spc="-5" b="1">
                <a:latin typeface="Calibri"/>
                <a:cs typeface="Calibri"/>
              </a:rPr>
              <a:t>Compressive Mining: Fast and Optimal Data Mining in the  Compressed Domain.</a:t>
            </a:r>
            <a:r>
              <a:rPr dirty="0" sz="1600" spc="-5">
                <a:latin typeface="Calibri"/>
                <a:cs typeface="Calibri"/>
              </a:rPr>
              <a:t>” International Journal </a:t>
            </a:r>
            <a:r>
              <a:rPr dirty="0" sz="1600">
                <a:latin typeface="Calibri"/>
                <a:cs typeface="Calibri"/>
              </a:rPr>
              <a:t>on Very </a:t>
            </a:r>
            <a:r>
              <a:rPr dirty="0" sz="1600" spc="-5">
                <a:latin typeface="Calibri"/>
                <a:cs typeface="Calibri"/>
              </a:rPr>
              <a:t>Large Data Bases </a:t>
            </a:r>
            <a:r>
              <a:rPr dirty="0" sz="1600">
                <a:latin typeface="Calibri"/>
                <a:cs typeface="Calibri"/>
              </a:rPr>
              <a:t>(VLDBJ), vol. 24(1), </a:t>
            </a:r>
            <a:r>
              <a:rPr dirty="0" sz="1600" spc="-5">
                <a:latin typeface="Calibri"/>
                <a:cs typeface="Calibri"/>
              </a:rPr>
              <a:t>pp. 1-24,  </a:t>
            </a:r>
            <a:r>
              <a:rPr dirty="0" sz="1600">
                <a:latin typeface="Calibri"/>
                <a:cs typeface="Calibri"/>
              </a:rPr>
              <a:t>2015.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6633"/>
              </a:buClr>
              <a:buFont typeface="Calibri"/>
              <a:buAutoNum type="arabicPeriod"/>
            </a:pPr>
            <a:endParaRPr sz="2300">
              <a:latin typeface="Times New Roman"/>
              <a:cs typeface="Times New Roman"/>
            </a:endParaRPr>
          </a:p>
          <a:p>
            <a:pPr marL="355600" marR="39370" indent="-342900">
              <a:lnSpc>
                <a:spcPct val="100699"/>
              </a:lnSpc>
              <a:buClr>
                <a:srgbClr val="006633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dirty="0" sz="1600">
                <a:latin typeface="Calibri"/>
                <a:cs typeface="Calibri"/>
              </a:rPr>
              <a:t>S. </a:t>
            </a:r>
            <a:r>
              <a:rPr dirty="0" sz="1600" spc="-5">
                <a:latin typeface="Calibri"/>
                <a:cs typeface="Calibri"/>
              </a:rPr>
              <a:t>Zoumpoulis, M. Vlachos, </a:t>
            </a:r>
            <a:r>
              <a:rPr dirty="0" sz="1600">
                <a:latin typeface="Calibri"/>
                <a:cs typeface="Calibri"/>
              </a:rPr>
              <a:t>N. Freris </a:t>
            </a:r>
            <a:r>
              <a:rPr dirty="0" sz="1600" spc="-5">
                <a:latin typeface="Calibri"/>
                <a:cs typeface="Calibri"/>
              </a:rPr>
              <a:t>and C. Lucchese, “</a:t>
            </a:r>
            <a:r>
              <a:rPr dirty="0" sz="1600" spc="-5" b="1">
                <a:latin typeface="Calibri"/>
                <a:cs typeface="Calibri"/>
              </a:rPr>
              <a:t>Right-Protected Data Publishing </a:t>
            </a:r>
            <a:r>
              <a:rPr dirty="0" sz="1600" spc="-10" b="1">
                <a:latin typeface="Calibri"/>
                <a:cs typeface="Calibri"/>
              </a:rPr>
              <a:t>with  </a:t>
            </a:r>
            <a:r>
              <a:rPr dirty="0" sz="1600" spc="-5" b="1">
                <a:latin typeface="Calibri"/>
                <a:cs typeface="Calibri"/>
              </a:rPr>
              <a:t>Provable Distance-based Mining.</a:t>
            </a:r>
            <a:r>
              <a:rPr dirty="0" sz="1600" spc="-5">
                <a:latin typeface="Calibri"/>
                <a:cs typeface="Calibri"/>
              </a:rPr>
              <a:t>” </a:t>
            </a:r>
            <a:r>
              <a:rPr dirty="0" sz="1600">
                <a:latin typeface="Calibri"/>
                <a:cs typeface="Calibri"/>
              </a:rPr>
              <a:t>IEEE </a:t>
            </a:r>
            <a:r>
              <a:rPr dirty="0" sz="1600" spc="-5">
                <a:latin typeface="Calibri"/>
                <a:cs typeface="Calibri"/>
              </a:rPr>
              <a:t>Transactions </a:t>
            </a:r>
            <a:r>
              <a:rPr dirty="0" sz="1600">
                <a:latin typeface="Calibri"/>
                <a:cs typeface="Calibri"/>
              </a:rPr>
              <a:t>on </a:t>
            </a:r>
            <a:r>
              <a:rPr dirty="0" sz="1600" spc="-5">
                <a:latin typeface="Calibri"/>
                <a:cs typeface="Calibri"/>
              </a:rPr>
              <a:t>Knowledge and Data Engineering, </a:t>
            </a:r>
            <a:r>
              <a:rPr dirty="0" sz="1600">
                <a:latin typeface="Calibri"/>
                <a:cs typeface="Calibri"/>
              </a:rPr>
              <a:t>vol. 99,  </a:t>
            </a:r>
            <a:r>
              <a:rPr dirty="0" sz="1600" spc="-5">
                <a:latin typeface="Calibri"/>
                <a:cs typeface="Calibri"/>
              </a:rPr>
              <a:t>ISSN 1041-4347,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2013.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633"/>
              </a:buClr>
              <a:buFont typeface="Calibri"/>
              <a:buAutoNum type="arabicPeriod"/>
            </a:pPr>
            <a:endParaRPr sz="2300">
              <a:latin typeface="Times New Roman"/>
              <a:cs typeface="Times New Roman"/>
            </a:endParaRPr>
          </a:p>
          <a:p>
            <a:pPr marL="355600" marR="5715" indent="-342900">
              <a:lnSpc>
                <a:spcPct val="99800"/>
              </a:lnSpc>
              <a:spcBef>
                <a:spcPts val="5"/>
              </a:spcBef>
              <a:buClr>
                <a:srgbClr val="006633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dirty="0" sz="1600">
                <a:latin typeface="Calibri"/>
                <a:cs typeface="Calibri"/>
              </a:rPr>
              <a:t>N. Freris, </a:t>
            </a:r>
            <a:r>
              <a:rPr dirty="0" sz="1600" spc="-5">
                <a:latin typeface="Calibri"/>
                <a:cs typeface="Calibri"/>
              </a:rPr>
              <a:t>M. Vlachos and </a:t>
            </a:r>
            <a:r>
              <a:rPr dirty="0" sz="1600">
                <a:latin typeface="Calibri"/>
                <a:cs typeface="Calibri"/>
              </a:rPr>
              <a:t>D. </a:t>
            </a:r>
            <a:r>
              <a:rPr dirty="0" sz="1600" spc="-5">
                <a:latin typeface="Calibri"/>
                <a:cs typeface="Calibri"/>
              </a:rPr>
              <a:t>Turaga, “</a:t>
            </a:r>
            <a:r>
              <a:rPr dirty="0" sz="1600" spc="-5" b="1">
                <a:latin typeface="Calibri"/>
                <a:cs typeface="Calibri"/>
              </a:rPr>
              <a:t>Cluster-Aware Compression </a:t>
            </a:r>
            <a:r>
              <a:rPr dirty="0" sz="1600" spc="-10" b="1">
                <a:latin typeface="Calibri"/>
                <a:cs typeface="Calibri"/>
              </a:rPr>
              <a:t>with </a:t>
            </a:r>
            <a:r>
              <a:rPr dirty="0" sz="1600" spc="-5" b="1">
                <a:latin typeface="Calibri"/>
                <a:cs typeface="Calibri"/>
              </a:rPr>
              <a:t>Provable K-means  Preservation.</a:t>
            </a:r>
            <a:r>
              <a:rPr dirty="0" sz="1600" spc="-5">
                <a:latin typeface="Calibri"/>
                <a:cs typeface="Calibri"/>
              </a:rPr>
              <a:t>” Proceedings </a:t>
            </a:r>
            <a:r>
              <a:rPr dirty="0" sz="1600">
                <a:latin typeface="Calibri"/>
                <a:cs typeface="Calibri"/>
              </a:rPr>
              <a:t>of </a:t>
            </a:r>
            <a:r>
              <a:rPr dirty="0" sz="1600" spc="-5">
                <a:latin typeface="Calibri"/>
                <a:cs typeface="Calibri"/>
              </a:rPr>
              <a:t>the SIAM International Conference </a:t>
            </a:r>
            <a:r>
              <a:rPr dirty="0" sz="1600">
                <a:latin typeface="Calibri"/>
                <a:cs typeface="Calibri"/>
              </a:rPr>
              <a:t>on </a:t>
            </a:r>
            <a:r>
              <a:rPr dirty="0" sz="1600" spc="-5">
                <a:latin typeface="Calibri"/>
                <a:cs typeface="Calibri"/>
              </a:rPr>
              <a:t>Data Mining (SDM12), pp. </a:t>
            </a:r>
            <a:r>
              <a:rPr dirty="0" sz="1600">
                <a:latin typeface="Calibri"/>
                <a:cs typeface="Calibri"/>
              </a:rPr>
              <a:t>82-  93, </a:t>
            </a:r>
            <a:r>
              <a:rPr dirty="0" sz="1600" spc="-5">
                <a:latin typeface="Calibri"/>
                <a:cs typeface="Calibri"/>
              </a:rPr>
              <a:t>April</a:t>
            </a:r>
            <a:r>
              <a:rPr dirty="0" sz="1600" spc="-9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2012.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Times New Roman"/>
              <a:cs typeface="Times New Roman"/>
            </a:endParaRPr>
          </a:p>
          <a:p>
            <a:pPr marL="2366645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latin typeface="Calibri"/>
                <a:cs typeface="Calibri"/>
              </a:rPr>
              <a:t>https://wp.nyu.edu/cpslab/publications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337435">
              <a:lnSpc>
                <a:spcPct val="100000"/>
              </a:lnSpc>
            </a:pPr>
            <a:r>
              <a:rPr dirty="0" spc="-5"/>
              <a:t>CSPLab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 spc="-5"/>
              <a:t>hiring!</a:t>
            </a:r>
          </a:p>
        </p:txBody>
      </p:sp>
      <p:sp>
        <p:nvSpPr>
          <p:cNvPr id="5" name="object 5"/>
          <p:cNvSpPr/>
          <p:nvPr/>
        </p:nvSpPr>
        <p:spPr>
          <a:xfrm>
            <a:off x="457200" y="1143000"/>
            <a:ext cx="3283927" cy="2249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68013" y="1143000"/>
            <a:ext cx="3804386" cy="2212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81885" y="3770985"/>
            <a:ext cx="3204514" cy="20964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721921" y="4627079"/>
            <a:ext cx="3159760" cy="353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5" b="1">
                <a:solidFill>
                  <a:srgbClr val="0000FF"/>
                </a:solidFill>
                <a:latin typeface="Calibri"/>
                <a:cs typeface="Calibri"/>
              </a:rPr>
              <a:t>https://wp.nyu.edu/cpslab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096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 h="0">
                <a:moveTo>
                  <a:pt x="0" y="0"/>
                </a:moveTo>
                <a:lnTo>
                  <a:pt x="8229604" y="1"/>
                </a:lnTo>
              </a:path>
            </a:pathLst>
          </a:custGeom>
          <a:ln w="19050">
            <a:solidFill>
              <a:srgbClr val="CC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088379"/>
            <a:ext cx="777240" cy="769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55900" y="1764500"/>
            <a:ext cx="3631565" cy="10356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600" spc="-10" i="1">
                <a:solidFill>
                  <a:srgbClr val="35742A"/>
                </a:solidFill>
                <a:latin typeface="Calibri"/>
                <a:cs typeface="Calibri"/>
              </a:rPr>
              <a:t>Thank</a:t>
            </a:r>
            <a:r>
              <a:rPr dirty="0" sz="6600" spc="-90" i="1">
                <a:solidFill>
                  <a:srgbClr val="35742A"/>
                </a:solidFill>
                <a:latin typeface="Calibri"/>
                <a:cs typeface="Calibri"/>
              </a:rPr>
              <a:t> </a:t>
            </a:r>
            <a:r>
              <a:rPr dirty="0" sz="6600" spc="-10" i="1">
                <a:solidFill>
                  <a:srgbClr val="35742A"/>
                </a:solidFill>
                <a:latin typeface="Calibri"/>
                <a:cs typeface="Calibri"/>
              </a:rPr>
              <a:t>you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52800" y="3124200"/>
            <a:ext cx="2590800" cy="2590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 spc="-5"/>
              <a:t>Exact </a:t>
            </a:r>
            <a:r>
              <a:rPr dirty="0"/>
              <a:t>Data </a:t>
            </a:r>
            <a:r>
              <a:rPr dirty="0" spc="-5"/>
              <a:t>Mining </a:t>
            </a:r>
            <a:r>
              <a:rPr dirty="0"/>
              <a:t>from </a:t>
            </a:r>
            <a:r>
              <a:rPr dirty="0" spc="-5"/>
              <a:t>Inexact</a:t>
            </a:r>
            <a:r>
              <a:rPr dirty="0" spc="-25"/>
              <a:t> </a:t>
            </a:r>
            <a:r>
              <a:rPr dirty="0"/>
              <a:t>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2017-09-27T14:12:31Z</dcterms:created>
  <dcterms:modified xsi:type="dcterms:W3CDTF">2017-09-27T14:12:31Z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2017-09-27T00:00:00Z</vt:filetime>
  </property>
</Properties>
</file>