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7" r:id="rId1"/>
  </p:sldMasterIdLst>
  <p:notesMasterIdLst>
    <p:notesMasterId r:id="rId20"/>
  </p:notesMasterIdLst>
  <p:handoutMasterIdLst>
    <p:handoutMasterId r:id="rId21"/>
  </p:handoutMasterIdLst>
  <p:sldIdLst>
    <p:sldId id="289" r:id="rId2"/>
    <p:sldId id="265" r:id="rId3"/>
    <p:sldId id="258" r:id="rId4"/>
    <p:sldId id="271" r:id="rId5"/>
    <p:sldId id="281" r:id="rId6"/>
    <p:sldId id="268" r:id="rId7"/>
    <p:sldId id="287" r:id="rId8"/>
    <p:sldId id="284" r:id="rId9"/>
    <p:sldId id="286" r:id="rId10"/>
    <p:sldId id="285" r:id="rId11"/>
    <p:sldId id="275" r:id="rId12"/>
    <p:sldId id="283" r:id="rId13"/>
    <p:sldId id="282" r:id="rId14"/>
    <p:sldId id="274" r:id="rId15"/>
    <p:sldId id="272" r:id="rId16"/>
    <p:sldId id="279" r:id="rId17"/>
    <p:sldId id="278" r:id="rId18"/>
    <p:sldId id="290"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071">
          <p15:clr>
            <a:srgbClr val="A4A3A4"/>
          </p15:clr>
        </p15:guide>
        <p15:guide id="2" orient="horz" pos="3833">
          <p15:clr>
            <a:srgbClr val="A4A3A4"/>
          </p15:clr>
        </p15:guide>
        <p15:guide id="3" pos="460">
          <p15:clr>
            <a:srgbClr val="A4A3A4"/>
          </p15:clr>
        </p15:guide>
        <p15:guide id="4" pos="5239">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102"/>
      </p:cViewPr>
      <p:guideLst>
        <p:guide orient="horz" pos="1071"/>
        <p:guide orient="horz" pos="3833"/>
        <p:guide pos="460"/>
        <p:guide pos="5239"/>
      </p:guideLst>
    </p:cSldViewPr>
  </p:slideViewPr>
  <p:notesTextViewPr>
    <p:cViewPr>
      <p:scale>
        <a:sx n="100" d="100"/>
        <a:sy n="100" d="100"/>
      </p:scale>
      <p:origin x="0" y="0"/>
    </p:cViewPr>
  </p:notesTextViewPr>
  <p:sorterViewPr>
    <p:cViewPr>
      <p:scale>
        <a:sx n="66" d="100"/>
        <a:sy n="66" d="100"/>
      </p:scale>
      <p:origin x="0" y="0"/>
    </p:cViewPr>
  </p:sorterViewPr>
  <p:notesViewPr>
    <p:cSldViewPr showGuides="1">
      <p:cViewPr varScale="1">
        <p:scale>
          <a:sx n="106" d="100"/>
          <a:sy n="106" d="100"/>
        </p:scale>
        <p:origin x="-3120"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5E60B39-6739-4D76-BD91-7B7EDFF69C17}" type="datetimeFigureOut">
              <a:rPr lang="en-US" smtClean="0"/>
              <a:pPr/>
              <a:t>9/9/2015</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F000041-EA2F-463F-81D6-E626750C0D29}" type="slidenum">
              <a:rPr lang="en-GB" smtClean="0"/>
              <a:pPr/>
              <a:t>‹#›</a:t>
            </a:fld>
            <a:endParaRPr lang="en-GB"/>
          </a:p>
        </p:txBody>
      </p:sp>
    </p:spTree>
    <p:extLst>
      <p:ext uri="{BB962C8B-B14F-4D97-AF65-F5344CB8AC3E}">
        <p14:creationId xmlns:p14="http://schemas.microsoft.com/office/powerpoint/2010/main" val="12231951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26A47B6-E0BD-46D7-A9DB-AC239C0FA00D}" type="datetimeFigureOut">
              <a:rPr lang="en-US" smtClean="0"/>
              <a:pPr/>
              <a:t>9/9/2015</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803128-AE1F-4164-9433-232A232CFCE9}" type="slidenum">
              <a:rPr lang="en-GB" smtClean="0"/>
              <a:pPr/>
              <a:t>‹#›</a:t>
            </a:fld>
            <a:endParaRPr lang="en-GB"/>
          </a:p>
        </p:txBody>
      </p:sp>
    </p:spTree>
    <p:extLst>
      <p:ext uri="{BB962C8B-B14F-4D97-AF65-F5344CB8AC3E}">
        <p14:creationId xmlns:p14="http://schemas.microsoft.com/office/powerpoint/2010/main" val="21013489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ositive)">
    <p:spTree>
      <p:nvGrpSpPr>
        <p:cNvPr id="1" name=""/>
        <p:cNvGrpSpPr/>
        <p:nvPr/>
      </p:nvGrpSpPr>
      <p:grpSpPr>
        <a:xfrm>
          <a:off x="0" y="0"/>
          <a:ext cx="0" cy="0"/>
          <a:chOff x="0" y="0"/>
          <a:chExt cx="0" cy="0"/>
        </a:xfrm>
      </p:grpSpPr>
      <p:sp>
        <p:nvSpPr>
          <p:cNvPr id="8" name="Rectangle 7"/>
          <p:cNvSpPr/>
          <p:nvPr userDrawn="1"/>
        </p:nvSpPr>
        <p:spPr>
          <a:xfrm>
            <a:off x="0" y="0"/>
            <a:ext cx="9143286" cy="31409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5577" y="548680"/>
            <a:ext cx="3780427" cy="1514731"/>
          </a:xfrm>
          <a:prstGeom prst="rect">
            <a:avLst/>
          </a:prstGeom>
        </p:spPr>
      </p:pic>
      <p:sp>
        <p:nvSpPr>
          <p:cNvPr id="9" name="Title 1"/>
          <p:cNvSpPr>
            <a:spLocks noGrp="1"/>
          </p:cNvSpPr>
          <p:nvPr>
            <p:ph type="ctrTitle"/>
          </p:nvPr>
        </p:nvSpPr>
        <p:spPr>
          <a:xfrm>
            <a:off x="792000" y="3861049"/>
            <a:ext cx="5310590" cy="576064"/>
          </a:xfrm>
        </p:spPr>
        <p:txBody>
          <a:bodyPr>
            <a:normAutofit/>
          </a:bodyPr>
          <a:lstStyle>
            <a:lvl1pPr algn="l">
              <a:lnSpc>
                <a:spcPts val="3000"/>
              </a:lnSpc>
              <a:defRPr sz="3200">
                <a:solidFill>
                  <a:schemeClr val="bg2"/>
                </a:solidFill>
                <a:latin typeface="+mj-lt"/>
              </a:defRPr>
            </a:lvl1pPr>
          </a:lstStyle>
          <a:p>
            <a:r>
              <a:rPr lang="en-US" smtClean="0"/>
              <a:t>Click to edit Master title style</a:t>
            </a:r>
            <a:endParaRPr lang="en-GB" dirty="0"/>
          </a:p>
        </p:txBody>
      </p:sp>
      <p:sp>
        <p:nvSpPr>
          <p:cNvPr id="10" name="Subtitle 2"/>
          <p:cNvSpPr>
            <a:spLocks noGrp="1"/>
          </p:cNvSpPr>
          <p:nvPr>
            <p:ph type="subTitle" idx="1"/>
          </p:nvPr>
        </p:nvSpPr>
        <p:spPr>
          <a:xfrm>
            <a:off x="792000" y="4479776"/>
            <a:ext cx="5310590" cy="533400"/>
          </a:xfrm>
        </p:spPr>
        <p:txBody>
          <a:bodyPr>
            <a:normAutofit/>
          </a:bodyPr>
          <a:lstStyle>
            <a:lvl1pPr marL="0" indent="0" algn="l">
              <a:lnSpc>
                <a:spcPts val="1900"/>
              </a:lnSpc>
              <a:spcBef>
                <a:spcPts val="0"/>
              </a:spcBef>
              <a:buNone/>
              <a:defRPr sz="180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11" name="Date Placeholder 3"/>
          <p:cNvSpPr txBox="1">
            <a:spLocks/>
          </p:cNvSpPr>
          <p:nvPr userDrawn="1"/>
        </p:nvSpPr>
        <p:spPr>
          <a:xfrm>
            <a:off x="792000" y="5229200"/>
            <a:ext cx="5310590" cy="266700"/>
          </a:xfrm>
          <a:prstGeom prst="rect">
            <a:avLst/>
          </a:prstGeom>
        </p:spPr>
        <p:txBody>
          <a:bodyPr vert="horz" lIns="0" tIns="0" rIns="0" bIns="0" rtlCol="0" anchor="t" anchorCtr="0"/>
          <a:lstStyle>
            <a:defPPr>
              <a:defRPr lang="en-US"/>
            </a:defPPr>
            <a:lvl1pPr marL="0" algn="l" defTabSz="914400" rtl="0" eaLnBrk="1" latinLnBrk="0" hangingPunct="1">
              <a:defRPr sz="1600" b="0" kern="1200">
                <a:solidFill>
                  <a:schemeClr val="bg2"/>
                </a:solidFill>
                <a:latin typeface="+mj-lt"/>
                <a:ea typeface="+mn-ea"/>
                <a:cs typeface="Tahoma"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AF2D1E-675F-4BB9-AD78-53A39F399C68}" type="datetime4">
              <a:rPr lang="en-GB" sz="1400" smtClean="0">
                <a:solidFill>
                  <a:schemeClr val="bg2"/>
                </a:solidFill>
              </a:rPr>
              <a:pPr/>
              <a:t>09 September 2015</a:t>
            </a:fld>
            <a:endParaRPr lang="en-GB" sz="1400" dirty="0">
              <a:solidFill>
                <a:schemeClr val="bg2"/>
              </a:solidFill>
            </a:endParaRP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6365004"/>
            <a:ext cx="9144000" cy="492996"/>
          </a:xfrm>
          <a:prstGeom prst="rect">
            <a:avLst/>
          </a:prstGeom>
        </p:spPr>
      </p:pic>
    </p:spTree>
    <p:extLst>
      <p:ext uri="{BB962C8B-B14F-4D97-AF65-F5344CB8AC3E}">
        <p14:creationId xmlns:p14="http://schemas.microsoft.com/office/powerpoint/2010/main" val="40695358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Negativ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4" y="0"/>
            <a:ext cx="9142572" cy="6858000"/>
          </a:xfrm>
          <a:prstGeom prst="rect">
            <a:avLst/>
          </a:prstGeom>
        </p:spPr>
      </p:pic>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5577" y="548680"/>
            <a:ext cx="3780427" cy="1514730"/>
          </a:xfrm>
          <a:prstGeom prst="rect">
            <a:avLst/>
          </a:prstGeom>
        </p:spPr>
      </p:pic>
      <p:sp>
        <p:nvSpPr>
          <p:cNvPr id="9" name="Title 1"/>
          <p:cNvSpPr>
            <a:spLocks noGrp="1"/>
          </p:cNvSpPr>
          <p:nvPr>
            <p:ph type="ctrTitle"/>
          </p:nvPr>
        </p:nvSpPr>
        <p:spPr>
          <a:xfrm>
            <a:off x="792000" y="3861049"/>
            <a:ext cx="5310590" cy="576064"/>
          </a:xfrm>
        </p:spPr>
        <p:txBody>
          <a:bodyPr>
            <a:normAutofit/>
          </a:bodyPr>
          <a:lstStyle>
            <a:lvl1pPr algn="l">
              <a:lnSpc>
                <a:spcPts val="3000"/>
              </a:lnSpc>
              <a:defRPr sz="3200">
                <a:solidFill>
                  <a:schemeClr val="bg1"/>
                </a:solidFill>
                <a:latin typeface="+mj-lt"/>
              </a:defRPr>
            </a:lvl1pPr>
          </a:lstStyle>
          <a:p>
            <a:r>
              <a:rPr lang="en-US" smtClean="0"/>
              <a:t>Click to edit Master title style</a:t>
            </a:r>
            <a:endParaRPr lang="en-GB" dirty="0"/>
          </a:p>
        </p:txBody>
      </p:sp>
      <p:sp>
        <p:nvSpPr>
          <p:cNvPr id="10" name="Subtitle 2"/>
          <p:cNvSpPr>
            <a:spLocks noGrp="1"/>
          </p:cNvSpPr>
          <p:nvPr>
            <p:ph type="subTitle" idx="1"/>
          </p:nvPr>
        </p:nvSpPr>
        <p:spPr>
          <a:xfrm>
            <a:off x="792000" y="4479776"/>
            <a:ext cx="5310590" cy="533400"/>
          </a:xfrm>
        </p:spPr>
        <p:txBody>
          <a:bodyPr>
            <a:normAutofit/>
          </a:bodyPr>
          <a:lstStyle>
            <a:lvl1pPr marL="0" indent="0" algn="l">
              <a:lnSpc>
                <a:spcPts val="1900"/>
              </a:lnSpc>
              <a:spcBef>
                <a:spcPts val="0"/>
              </a:spcBef>
              <a:buNone/>
              <a:defRPr sz="1800">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11" name="Date Placeholder 3"/>
          <p:cNvSpPr txBox="1">
            <a:spLocks/>
          </p:cNvSpPr>
          <p:nvPr userDrawn="1"/>
        </p:nvSpPr>
        <p:spPr>
          <a:xfrm>
            <a:off x="792000" y="5229200"/>
            <a:ext cx="5310590" cy="266700"/>
          </a:xfrm>
          <a:prstGeom prst="rect">
            <a:avLst/>
          </a:prstGeom>
        </p:spPr>
        <p:txBody>
          <a:bodyPr vert="horz" lIns="0" tIns="0" rIns="0" bIns="0" rtlCol="0" anchor="t" anchorCtr="0"/>
          <a:lstStyle>
            <a:defPPr>
              <a:defRPr lang="en-US"/>
            </a:defPPr>
            <a:lvl1pPr marL="0" algn="l" defTabSz="914400" rtl="0" eaLnBrk="1" latinLnBrk="0" hangingPunct="1">
              <a:defRPr sz="1600" b="0" kern="1200">
                <a:solidFill>
                  <a:schemeClr val="bg2"/>
                </a:solidFill>
                <a:latin typeface="+mj-lt"/>
                <a:ea typeface="+mn-ea"/>
                <a:cs typeface="Tahoma"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AF2D1E-675F-4BB9-AD78-53A39F399C68}" type="datetime4">
              <a:rPr lang="en-GB" sz="1400" smtClean="0">
                <a:solidFill>
                  <a:schemeClr val="bg1"/>
                </a:solidFill>
              </a:rPr>
              <a:pPr/>
              <a:t>09 September 2015</a:t>
            </a:fld>
            <a:endParaRPr lang="en-GB" sz="1400" dirty="0">
              <a:solidFill>
                <a:schemeClr val="bg1"/>
              </a:solidFill>
            </a:endParaRPr>
          </a:p>
        </p:txBody>
      </p:sp>
    </p:spTree>
    <p:extLst>
      <p:ext uri="{BB962C8B-B14F-4D97-AF65-F5344CB8AC3E}">
        <p14:creationId xmlns:p14="http://schemas.microsoft.com/office/powerpoint/2010/main" val="3143864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2">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4" y="0"/>
            <a:ext cx="9142572" cy="6858000"/>
          </a:xfrm>
          <a:prstGeom prst="rect">
            <a:avLst/>
          </a:prstGeom>
        </p:spPr>
      </p:pic>
      <p:sp>
        <p:nvSpPr>
          <p:cNvPr id="2" name="Title 1"/>
          <p:cNvSpPr>
            <a:spLocks noGrp="1"/>
          </p:cNvSpPr>
          <p:nvPr>
            <p:ph type="title"/>
          </p:nvPr>
        </p:nvSpPr>
        <p:spPr/>
        <p:txBody>
          <a:bodyPr/>
          <a:lstStyle>
            <a:lvl1pPr>
              <a:defRPr>
                <a:solidFill>
                  <a:schemeClr val="bg1"/>
                </a:solidFill>
              </a:defRPr>
            </a:lvl1pPr>
          </a:lstStyle>
          <a:p>
            <a:r>
              <a:rPr lang="en-US" smtClean="0"/>
              <a:t>Click to edit Master title style</a:t>
            </a:r>
            <a:endParaRPr lang="en-GB" dirty="0"/>
          </a:p>
        </p:txBody>
      </p:sp>
      <p:sp>
        <p:nvSpPr>
          <p:cNvPr id="3" name="Date Placeholder 2"/>
          <p:cNvSpPr>
            <a:spLocks noGrp="1"/>
          </p:cNvSpPr>
          <p:nvPr>
            <p:ph type="dt" sz="half" idx="10"/>
          </p:nvPr>
        </p:nvSpPr>
        <p:spPr/>
        <p:txBody>
          <a:bodyPr/>
          <a:lstStyle/>
          <a:p>
            <a:fld id="{0135A2F0-08D7-44A8-BE65-9C032012CC50}" type="datetime4">
              <a:rPr lang="en-GB" smtClean="0"/>
              <a:pPr/>
              <a:t>09 September 2015</a:t>
            </a:fld>
            <a:endParaRPr lang="en-GB" dirty="0"/>
          </a:p>
        </p:txBody>
      </p:sp>
      <p:sp>
        <p:nvSpPr>
          <p:cNvPr id="4" name="Footer Placeholder 3"/>
          <p:cNvSpPr>
            <a:spLocks noGrp="1"/>
          </p:cNvSpPr>
          <p:nvPr>
            <p:ph type="ftr" sz="quarter" idx="11"/>
          </p:nvPr>
        </p:nvSpPr>
        <p:spPr/>
        <p:txBody>
          <a:bodyPr/>
          <a:lstStyle/>
          <a:p>
            <a:r>
              <a:rPr lang="en-GB" smtClean="0"/>
              <a:t>This is a sample presentation</a:t>
            </a:r>
            <a:endParaRPr lang="en-GB" dirty="0"/>
          </a:p>
        </p:txBody>
      </p:sp>
      <p:sp>
        <p:nvSpPr>
          <p:cNvPr id="5" name="Slide Number Placeholder 4"/>
          <p:cNvSpPr>
            <a:spLocks noGrp="1"/>
          </p:cNvSpPr>
          <p:nvPr>
            <p:ph type="sldNum" sz="quarter" idx="12"/>
          </p:nvPr>
        </p:nvSpPr>
        <p:spPr/>
        <p:txBody>
          <a:bodyPr/>
          <a:lstStyle/>
          <a:p>
            <a:fld id="{3630113B-62FC-4296-8878-A98D948A2AFB}" type="slidenum">
              <a:rPr lang="en-GB" smtClean="0"/>
              <a:pPr/>
              <a:t>‹#›</a:t>
            </a:fld>
            <a:endParaRPr lang="en-GB" dirty="0"/>
          </a:p>
        </p:txBody>
      </p:sp>
      <p:sp>
        <p:nvSpPr>
          <p:cNvPr id="7" name="Footer Placeholder 4"/>
          <p:cNvSpPr txBox="1">
            <a:spLocks/>
          </p:cNvSpPr>
          <p:nvPr userDrawn="1"/>
        </p:nvSpPr>
        <p:spPr>
          <a:xfrm>
            <a:off x="792000" y="360000"/>
            <a:ext cx="3429878" cy="276225"/>
          </a:xfrm>
          <a:prstGeom prst="rect">
            <a:avLst/>
          </a:prstGeom>
        </p:spPr>
        <p:txBody>
          <a:bodyPr vert="horz" lIns="0" tIns="0" rIns="0" bIns="0" rtlCol="0" anchor="ctr"/>
          <a:lstStyle>
            <a:lvl1pPr algn="ctr">
              <a:defRPr sz="900" b="0">
                <a:solidFill>
                  <a:schemeClr val="tx1">
                    <a:tint val="75000"/>
                  </a:schemeClr>
                </a:solidFill>
                <a:latin typeface="Tahoma" pitchFamily="34" charset="0"/>
                <a:cs typeface="Tahoma" pitchFamily="34" charset="0"/>
              </a:defRPr>
            </a:lvl1pPr>
          </a:lstStyle>
          <a:p>
            <a:pPr algn="l"/>
            <a:r>
              <a:rPr lang="en-GB" sz="1400" dirty="0" smtClean="0">
                <a:solidFill>
                  <a:schemeClr val="bg1"/>
                </a:solidFill>
                <a:latin typeface="+mn-lt"/>
              </a:rPr>
              <a:t>British</a:t>
            </a:r>
            <a:r>
              <a:rPr lang="en-GB" sz="1400" baseline="0" dirty="0" smtClean="0">
                <a:solidFill>
                  <a:schemeClr val="bg1"/>
                </a:solidFill>
                <a:latin typeface="+mn-lt"/>
              </a:rPr>
              <a:t> Acupuncture Council</a:t>
            </a:r>
            <a:endParaRPr lang="en-GB" sz="1400" dirty="0">
              <a:solidFill>
                <a:schemeClr val="bg1"/>
              </a:solidFill>
              <a:latin typeface="+mn-lt"/>
            </a:endParaRPr>
          </a:p>
        </p:txBody>
      </p:sp>
      <p:sp>
        <p:nvSpPr>
          <p:cNvPr id="9" name="Footer Placeholder 4"/>
          <p:cNvSpPr txBox="1">
            <a:spLocks/>
          </p:cNvSpPr>
          <p:nvPr userDrawn="1"/>
        </p:nvSpPr>
        <p:spPr>
          <a:xfrm>
            <a:off x="792000" y="6393135"/>
            <a:ext cx="871420" cy="276225"/>
          </a:xfrm>
          <a:prstGeom prst="rect">
            <a:avLst/>
          </a:prstGeom>
        </p:spPr>
        <p:txBody>
          <a:bodyPr vert="horz" lIns="0" tIns="0" rIns="0" bIns="0" rtlCol="0" anchor="ctr"/>
          <a:lstStyle>
            <a:lvl1pPr algn="ctr">
              <a:defRPr sz="900" b="0">
                <a:solidFill>
                  <a:schemeClr val="tx1">
                    <a:tint val="75000"/>
                  </a:schemeClr>
                </a:solidFill>
                <a:latin typeface="Tahoma" pitchFamily="34" charset="0"/>
                <a:cs typeface="Tahoma" pitchFamily="34" charset="0"/>
              </a:defRPr>
            </a:lvl1pPr>
          </a:lstStyle>
          <a:p>
            <a:pPr algn="l"/>
            <a:r>
              <a:rPr lang="en-GB" sz="800" dirty="0" smtClean="0">
                <a:solidFill>
                  <a:schemeClr val="bg1"/>
                </a:solidFill>
                <a:latin typeface="+mn-lt"/>
              </a:rPr>
              <a:t>© Copyright </a:t>
            </a:r>
            <a:r>
              <a:rPr lang="en-GB" sz="800" dirty="0" err="1" smtClean="0">
                <a:solidFill>
                  <a:schemeClr val="bg1"/>
                </a:solidFill>
                <a:latin typeface="+mn-lt"/>
              </a:rPr>
              <a:t>BAcC</a:t>
            </a:r>
            <a:endParaRPr lang="en-GB" sz="800" dirty="0">
              <a:solidFill>
                <a:schemeClr val="bg1"/>
              </a:solidFill>
              <a:latin typeface="+mn-lt"/>
            </a:endParaRPr>
          </a:p>
        </p:txBody>
      </p:sp>
      <p:sp>
        <p:nvSpPr>
          <p:cNvPr id="13" name="Text Placeholder 12"/>
          <p:cNvSpPr>
            <a:spLocks noGrp="1"/>
          </p:cNvSpPr>
          <p:nvPr>
            <p:ph type="body" sz="quarter" idx="13"/>
          </p:nvPr>
        </p:nvSpPr>
        <p:spPr>
          <a:xfrm>
            <a:off x="792163" y="1727999"/>
            <a:ext cx="7596187" cy="43560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26400434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dirty="0"/>
          </a:p>
        </p:txBody>
      </p:sp>
      <p:sp>
        <p:nvSpPr>
          <p:cNvPr id="3" name="Date Placeholder 2"/>
          <p:cNvSpPr>
            <a:spLocks noGrp="1"/>
          </p:cNvSpPr>
          <p:nvPr>
            <p:ph type="dt" sz="half" idx="10"/>
          </p:nvPr>
        </p:nvSpPr>
        <p:spPr/>
        <p:txBody>
          <a:bodyPr/>
          <a:lstStyle>
            <a:lvl1pPr algn="ctr">
              <a:defRPr/>
            </a:lvl1pPr>
          </a:lstStyle>
          <a:p>
            <a:fld id="{DEA1524E-EE22-4C46-8776-22741DADB4C8}" type="datetime4">
              <a:rPr lang="en-GB" smtClean="0"/>
              <a:pPr/>
              <a:t>09 September 2015</a:t>
            </a:fld>
            <a:endParaRPr lang="en-GB" dirty="0"/>
          </a:p>
        </p:txBody>
      </p:sp>
      <p:sp>
        <p:nvSpPr>
          <p:cNvPr id="4" name="Footer Placeholder 3"/>
          <p:cNvSpPr>
            <a:spLocks noGrp="1"/>
          </p:cNvSpPr>
          <p:nvPr>
            <p:ph type="ftr" sz="quarter" idx="11"/>
          </p:nvPr>
        </p:nvSpPr>
        <p:spPr/>
        <p:txBody>
          <a:bodyPr/>
          <a:lstStyle/>
          <a:p>
            <a:r>
              <a:rPr lang="en-GB" smtClean="0"/>
              <a:t>This is a sample presentation</a:t>
            </a:r>
            <a:endParaRPr lang="en-GB"/>
          </a:p>
        </p:txBody>
      </p:sp>
      <p:sp>
        <p:nvSpPr>
          <p:cNvPr id="5" name="Slide Number Placeholder 4"/>
          <p:cNvSpPr>
            <a:spLocks noGrp="1"/>
          </p:cNvSpPr>
          <p:nvPr>
            <p:ph type="sldNum" sz="quarter" idx="12"/>
          </p:nvPr>
        </p:nvSpPr>
        <p:spPr/>
        <p:txBody>
          <a:bodyPr/>
          <a:lstStyle/>
          <a:p>
            <a:fld id="{3630113B-62FC-4296-8878-A98D948A2AFB}" type="slidenum">
              <a:rPr lang="en-GB" smtClean="0"/>
              <a:pPr/>
              <a:t>‹#›</a:t>
            </a:fld>
            <a:endParaRPr lang="en-GB" dirty="0"/>
          </a:p>
        </p:txBody>
      </p:sp>
      <p:sp>
        <p:nvSpPr>
          <p:cNvPr id="9" name="Content Placeholder 7"/>
          <p:cNvSpPr>
            <a:spLocks noGrp="1"/>
          </p:cNvSpPr>
          <p:nvPr>
            <p:ph sz="quarter" idx="13"/>
          </p:nvPr>
        </p:nvSpPr>
        <p:spPr>
          <a:xfrm>
            <a:off x="792000" y="1728000"/>
            <a:ext cx="7586663" cy="4368800"/>
          </a:xfrm>
        </p:spPr>
        <p:txBody>
          <a:bodyPr/>
          <a:lstStyle>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with Circle Image">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4788024" y="1772816"/>
            <a:ext cx="4355976" cy="4584252"/>
          </a:xfrm>
        </p:spPr>
        <p:txBody>
          <a:bodyPr>
            <a:normAutofit/>
          </a:bodyPr>
          <a:lstStyle>
            <a:lvl1pPr>
              <a:defRPr sz="1000"/>
            </a:lvl1pPr>
          </a:lstStyle>
          <a:p>
            <a:r>
              <a:rPr lang="en-US" smtClean="0"/>
              <a:t>Click icon to add picture</a:t>
            </a:r>
            <a:endParaRPr lang="en-GB" dirty="0"/>
          </a:p>
        </p:txBody>
      </p:sp>
      <p:sp>
        <p:nvSpPr>
          <p:cNvPr id="2" name="Title 1"/>
          <p:cNvSpPr>
            <a:spLocks noGrp="1"/>
          </p:cNvSpPr>
          <p:nvPr>
            <p:ph type="title"/>
          </p:nvPr>
        </p:nvSpPr>
        <p:spPr/>
        <p:txBody>
          <a:bodyPr/>
          <a:lstStyle/>
          <a:p>
            <a:r>
              <a:rPr lang="en-US" smtClean="0"/>
              <a:t>Click to edit Master title style</a:t>
            </a:r>
            <a:endParaRPr lang="en-GB" dirty="0"/>
          </a:p>
        </p:txBody>
      </p:sp>
      <p:sp>
        <p:nvSpPr>
          <p:cNvPr id="3" name="Date Placeholder 2"/>
          <p:cNvSpPr>
            <a:spLocks noGrp="1"/>
          </p:cNvSpPr>
          <p:nvPr>
            <p:ph type="dt" sz="half" idx="10"/>
          </p:nvPr>
        </p:nvSpPr>
        <p:spPr/>
        <p:txBody>
          <a:bodyPr/>
          <a:lstStyle/>
          <a:p>
            <a:fld id="{DEA1524E-EE22-4C46-8776-22741DADB4C8}" type="datetime4">
              <a:rPr lang="en-GB" smtClean="0"/>
              <a:pPr/>
              <a:t>09 September 2015</a:t>
            </a:fld>
            <a:endParaRPr lang="en-GB" dirty="0"/>
          </a:p>
        </p:txBody>
      </p:sp>
      <p:sp>
        <p:nvSpPr>
          <p:cNvPr id="4" name="Footer Placeholder 3"/>
          <p:cNvSpPr>
            <a:spLocks noGrp="1"/>
          </p:cNvSpPr>
          <p:nvPr>
            <p:ph type="ftr" sz="quarter" idx="11"/>
          </p:nvPr>
        </p:nvSpPr>
        <p:spPr/>
        <p:txBody>
          <a:bodyPr/>
          <a:lstStyle/>
          <a:p>
            <a:r>
              <a:rPr lang="en-GB" smtClean="0"/>
              <a:t>This is a sample presentation</a:t>
            </a:r>
            <a:endParaRPr lang="en-GB"/>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3630113B-62FC-4296-8878-A98D948A2AFB}" type="slidenum">
              <a:rPr lang="en-GB" smtClean="0"/>
              <a:pPr/>
              <a:t>‹#›</a:t>
            </a:fld>
            <a:endParaRPr lang="en-GB" dirty="0"/>
          </a:p>
        </p:txBody>
      </p:sp>
      <p:sp>
        <p:nvSpPr>
          <p:cNvPr id="9" name="Content Placeholder 7"/>
          <p:cNvSpPr>
            <a:spLocks noGrp="1"/>
          </p:cNvSpPr>
          <p:nvPr>
            <p:ph sz="quarter" idx="13"/>
          </p:nvPr>
        </p:nvSpPr>
        <p:spPr>
          <a:xfrm>
            <a:off x="792000" y="1728000"/>
            <a:ext cx="5776966" cy="4368800"/>
          </a:xfrm>
        </p:spPr>
        <p:txBody>
          <a:bodyPr/>
          <a:lstStyle>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lumn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5" name="Date Placeholder 4"/>
          <p:cNvSpPr>
            <a:spLocks noGrp="1"/>
          </p:cNvSpPr>
          <p:nvPr>
            <p:ph type="dt" sz="half" idx="10"/>
          </p:nvPr>
        </p:nvSpPr>
        <p:spPr/>
        <p:txBody>
          <a:bodyPr/>
          <a:lstStyle/>
          <a:p>
            <a:fld id="{3F940AD8-93F8-477F-A362-EF4F8A2B3183}" type="datetime4">
              <a:rPr lang="en-GB" smtClean="0"/>
              <a:pPr/>
              <a:t>09 September 2015</a:t>
            </a:fld>
            <a:endParaRPr lang="en-GB"/>
          </a:p>
        </p:txBody>
      </p:sp>
      <p:sp>
        <p:nvSpPr>
          <p:cNvPr id="6" name="Footer Placeholder 5"/>
          <p:cNvSpPr>
            <a:spLocks noGrp="1"/>
          </p:cNvSpPr>
          <p:nvPr>
            <p:ph type="ftr" sz="quarter" idx="11"/>
          </p:nvPr>
        </p:nvSpPr>
        <p:spPr/>
        <p:txBody>
          <a:bodyPr/>
          <a:lstStyle/>
          <a:p>
            <a:r>
              <a:rPr lang="en-GB" smtClean="0"/>
              <a:t>This is a sample presentation</a:t>
            </a:r>
            <a:endParaRPr lang="en-GB"/>
          </a:p>
        </p:txBody>
      </p:sp>
      <p:sp>
        <p:nvSpPr>
          <p:cNvPr id="7" name="Slide Number Placeholder 6"/>
          <p:cNvSpPr>
            <a:spLocks noGrp="1"/>
          </p:cNvSpPr>
          <p:nvPr>
            <p:ph type="sldNum" sz="quarter" idx="12"/>
          </p:nvPr>
        </p:nvSpPr>
        <p:spPr/>
        <p:txBody>
          <a:bodyPr/>
          <a:lstStyle/>
          <a:p>
            <a:fld id="{3630113B-62FC-4296-8878-A98D948A2AFB}" type="slidenum">
              <a:rPr lang="en-GB" smtClean="0"/>
              <a:pPr/>
              <a:t>‹#›</a:t>
            </a:fld>
            <a:endParaRPr lang="en-GB"/>
          </a:p>
        </p:txBody>
      </p:sp>
      <p:sp>
        <p:nvSpPr>
          <p:cNvPr id="8" name="Content Placeholder 7"/>
          <p:cNvSpPr>
            <a:spLocks noGrp="1"/>
          </p:cNvSpPr>
          <p:nvPr>
            <p:ph sz="quarter" idx="13"/>
          </p:nvPr>
        </p:nvSpPr>
        <p:spPr>
          <a:xfrm>
            <a:off x="792000" y="1728000"/>
            <a:ext cx="3619501" cy="4368800"/>
          </a:xfrm>
        </p:spPr>
        <p:txBody>
          <a:bodyPr/>
          <a:lstStyle>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9" name="Content Placeholder 7"/>
          <p:cNvSpPr>
            <a:spLocks noGrp="1"/>
          </p:cNvSpPr>
          <p:nvPr>
            <p:ph sz="quarter" idx="14"/>
          </p:nvPr>
        </p:nvSpPr>
        <p:spPr>
          <a:xfrm>
            <a:off x="4752000" y="1728000"/>
            <a:ext cx="3619501" cy="4368800"/>
          </a:xfrm>
        </p:spPr>
        <p:txBody>
          <a:bodyPr/>
          <a:lstStyle>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wo Column with sub-heading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5" name="Date Placeholder 4"/>
          <p:cNvSpPr>
            <a:spLocks noGrp="1"/>
          </p:cNvSpPr>
          <p:nvPr>
            <p:ph type="dt" sz="half" idx="10"/>
          </p:nvPr>
        </p:nvSpPr>
        <p:spPr/>
        <p:txBody>
          <a:bodyPr/>
          <a:lstStyle/>
          <a:p>
            <a:fld id="{3F940AD8-93F8-477F-A362-EF4F8A2B3183}" type="datetime4">
              <a:rPr lang="en-GB" smtClean="0"/>
              <a:pPr/>
              <a:t>09 September 2015</a:t>
            </a:fld>
            <a:endParaRPr lang="en-GB"/>
          </a:p>
        </p:txBody>
      </p:sp>
      <p:sp>
        <p:nvSpPr>
          <p:cNvPr id="6" name="Footer Placeholder 5"/>
          <p:cNvSpPr>
            <a:spLocks noGrp="1"/>
          </p:cNvSpPr>
          <p:nvPr>
            <p:ph type="ftr" sz="quarter" idx="11"/>
          </p:nvPr>
        </p:nvSpPr>
        <p:spPr/>
        <p:txBody>
          <a:bodyPr/>
          <a:lstStyle/>
          <a:p>
            <a:r>
              <a:rPr lang="en-GB" smtClean="0"/>
              <a:t>This is a sample presentation</a:t>
            </a:r>
            <a:endParaRPr lang="en-GB"/>
          </a:p>
        </p:txBody>
      </p:sp>
      <p:sp>
        <p:nvSpPr>
          <p:cNvPr id="7" name="Slide Number Placeholder 6"/>
          <p:cNvSpPr>
            <a:spLocks noGrp="1"/>
          </p:cNvSpPr>
          <p:nvPr>
            <p:ph type="sldNum" sz="quarter" idx="12"/>
          </p:nvPr>
        </p:nvSpPr>
        <p:spPr/>
        <p:txBody>
          <a:bodyPr/>
          <a:lstStyle/>
          <a:p>
            <a:fld id="{3630113B-62FC-4296-8878-A98D948A2AFB}" type="slidenum">
              <a:rPr lang="en-GB" smtClean="0"/>
              <a:pPr/>
              <a:t>‹#›</a:t>
            </a:fld>
            <a:endParaRPr lang="en-GB"/>
          </a:p>
        </p:txBody>
      </p:sp>
      <p:sp>
        <p:nvSpPr>
          <p:cNvPr id="8" name="Content Placeholder 7"/>
          <p:cNvSpPr>
            <a:spLocks noGrp="1"/>
          </p:cNvSpPr>
          <p:nvPr>
            <p:ph sz="quarter" idx="13"/>
          </p:nvPr>
        </p:nvSpPr>
        <p:spPr>
          <a:xfrm>
            <a:off x="792000" y="2196000"/>
            <a:ext cx="3619501" cy="3884613"/>
          </a:xfrm>
        </p:spPr>
        <p:txBody>
          <a:bodyPr/>
          <a:lstStyle>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9" name="Content Placeholder 7"/>
          <p:cNvSpPr>
            <a:spLocks noGrp="1"/>
          </p:cNvSpPr>
          <p:nvPr>
            <p:ph sz="quarter" idx="14"/>
          </p:nvPr>
        </p:nvSpPr>
        <p:spPr>
          <a:xfrm>
            <a:off x="4752000" y="2196000"/>
            <a:ext cx="3619501" cy="3884613"/>
          </a:xfrm>
        </p:spPr>
        <p:txBody>
          <a:bodyPr/>
          <a:lstStyle>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0" name="Text Placeholder 2"/>
          <p:cNvSpPr>
            <a:spLocks noGrp="1"/>
          </p:cNvSpPr>
          <p:nvPr>
            <p:ph type="body" idx="1"/>
          </p:nvPr>
        </p:nvSpPr>
        <p:spPr>
          <a:xfrm>
            <a:off x="792000" y="1728000"/>
            <a:ext cx="3619500" cy="350837"/>
          </a:xfrm>
        </p:spPr>
        <p:txBody>
          <a:bodyPr anchor="b">
            <a:normAutofit/>
          </a:bodyPr>
          <a:lstStyle>
            <a:lvl1pPr marL="0" indent="0">
              <a:buNone/>
              <a:defRPr sz="12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1" name="Text Placeholder 4"/>
          <p:cNvSpPr>
            <a:spLocks noGrp="1"/>
          </p:cNvSpPr>
          <p:nvPr>
            <p:ph type="body" sz="quarter" idx="3"/>
          </p:nvPr>
        </p:nvSpPr>
        <p:spPr>
          <a:xfrm>
            <a:off x="4752000" y="1728000"/>
            <a:ext cx="3620922" cy="350838"/>
          </a:xfrm>
        </p:spPr>
        <p:txBody>
          <a:bodyPr anchor="b">
            <a:normAutofit/>
          </a:bodyPr>
          <a:lstStyle>
            <a:lvl1pPr marL="0" indent="0">
              <a:buNone/>
              <a:defRPr sz="12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Multipl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5" name="Date Placeholder 4"/>
          <p:cNvSpPr>
            <a:spLocks noGrp="1"/>
          </p:cNvSpPr>
          <p:nvPr>
            <p:ph type="dt" sz="half" idx="10"/>
          </p:nvPr>
        </p:nvSpPr>
        <p:spPr/>
        <p:txBody>
          <a:bodyPr/>
          <a:lstStyle/>
          <a:p>
            <a:fld id="{3F940AD8-93F8-477F-A362-EF4F8A2B3183}" type="datetime4">
              <a:rPr lang="en-GB" smtClean="0"/>
              <a:pPr/>
              <a:t>09 September 2015</a:t>
            </a:fld>
            <a:endParaRPr lang="en-GB"/>
          </a:p>
        </p:txBody>
      </p:sp>
      <p:sp>
        <p:nvSpPr>
          <p:cNvPr id="6" name="Footer Placeholder 5"/>
          <p:cNvSpPr>
            <a:spLocks noGrp="1"/>
          </p:cNvSpPr>
          <p:nvPr>
            <p:ph type="ftr" sz="quarter" idx="11"/>
          </p:nvPr>
        </p:nvSpPr>
        <p:spPr/>
        <p:txBody>
          <a:bodyPr/>
          <a:lstStyle/>
          <a:p>
            <a:r>
              <a:rPr lang="en-GB" smtClean="0"/>
              <a:t>This is a sample presentation</a:t>
            </a:r>
            <a:endParaRPr lang="en-GB"/>
          </a:p>
        </p:txBody>
      </p:sp>
      <p:sp>
        <p:nvSpPr>
          <p:cNvPr id="7" name="Slide Number Placeholder 6"/>
          <p:cNvSpPr>
            <a:spLocks noGrp="1"/>
          </p:cNvSpPr>
          <p:nvPr>
            <p:ph type="sldNum" sz="quarter" idx="12"/>
          </p:nvPr>
        </p:nvSpPr>
        <p:spPr/>
        <p:txBody>
          <a:bodyPr/>
          <a:lstStyle/>
          <a:p>
            <a:fld id="{3630113B-62FC-4296-8878-A98D948A2AFB}" type="slidenum">
              <a:rPr lang="en-GB" smtClean="0"/>
              <a:pPr/>
              <a:t>‹#›</a:t>
            </a:fld>
            <a:endParaRPr lang="en-GB"/>
          </a:p>
        </p:txBody>
      </p:sp>
      <p:sp>
        <p:nvSpPr>
          <p:cNvPr id="8" name="Content Placeholder 7"/>
          <p:cNvSpPr>
            <a:spLocks noGrp="1"/>
          </p:cNvSpPr>
          <p:nvPr>
            <p:ph sz="quarter" idx="13"/>
          </p:nvPr>
        </p:nvSpPr>
        <p:spPr>
          <a:xfrm>
            <a:off x="792000" y="1728000"/>
            <a:ext cx="3619501" cy="2088000"/>
          </a:xfrm>
        </p:spPr>
        <p:txBody>
          <a:bodyPr/>
          <a:lstStyle>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9" name="Content Placeholder 7"/>
          <p:cNvSpPr>
            <a:spLocks noGrp="1"/>
          </p:cNvSpPr>
          <p:nvPr>
            <p:ph sz="quarter" idx="14"/>
          </p:nvPr>
        </p:nvSpPr>
        <p:spPr>
          <a:xfrm>
            <a:off x="4752000" y="1728000"/>
            <a:ext cx="3619501" cy="2088000"/>
          </a:xfrm>
        </p:spPr>
        <p:txBody>
          <a:bodyPr/>
          <a:lstStyle>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0" name="Content Placeholder 7"/>
          <p:cNvSpPr>
            <a:spLocks noGrp="1"/>
          </p:cNvSpPr>
          <p:nvPr>
            <p:ph sz="quarter" idx="15"/>
          </p:nvPr>
        </p:nvSpPr>
        <p:spPr>
          <a:xfrm>
            <a:off x="792000" y="3996000"/>
            <a:ext cx="3619501" cy="2088000"/>
          </a:xfrm>
        </p:spPr>
        <p:txBody>
          <a:bodyPr/>
          <a:lstStyle>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1" name="Content Placeholder 7"/>
          <p:cNvSpPr>
            <a:spLocks noGrp="1"/>
          </p:cNvSpPr>
          <p:nvPr>
            <p:ph sz="quarter" idx="16"/>
          </p:nvPr>
        </p:nvSpPr>
        <p:spPr>
          <a:xfrm>
            <a:off x="4752000" y="3996000"/>
            <a:ext cx="3619501" cy="2088000"/>
          </a:xfrm>
        </p:spPr>
        <p:txBody>
          <a:bodyPr/>
          <a:lstStyle>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Multiple content 2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5" name="Date Placeholder 4"/>
          <p:cNvSpPr>
            <a:spLocks noGrp="1"/>
          </p:cNvSpPr>
          <p:nvPr>
            <p:ph type="dt" sz="half" idx="10"/>
          </p:nvPr>
        </p:nvSpPr>
        <p:spPr/>
        <p:txBody>
          <a:bodyPr/>
          <a:lstStyle/>
          <a:p>
            <a:fld id="{3F940AD8-93F8-477F-A362-EF4F8A2B3183}" type="datetime4">
              <a:rPr lang="en-GB" smtClean="0"/>
              <a:pPr/>
              <a:t>09 September 2015</a:t>
            </a:fld>
            <a:endParaRPr lang="en-GB"/>
          </a:p>
        </p:txBody>
      </p:sp>
      <p:sp>
        <p:nvSpPr>
          <p:cNvPr id="6" name="Footer Placeholder 5"/>
          <p:cNvSpPr>
            <a:spLocks noGrp="1"/>
          </p:cNvSpPr>
          <p:nvPr>
            <p:ph type="ftr" sz="quarter" idx="11"/>
          </p:nvPr>
        </p:nvSpPr>
        <p:spPr/>
        <p:txBody>
          <a:bodyPr/>
          <a:lstStyle/>
          <a:p>
            <a:r>
              <a:rPr lang="en-GB" smtClean="0"/>
              <a:t>This is a sample presentation</a:t>
            </a:r>
            <a:endParaRPr lang="en-GB"/>
          </a:p>
        </p:txBody>
      </p:sp>
      <p:sp>
        <p:nvSpPr>
          <p:cNvPr id="7" name="Slide Number Placeholder 6"/>
          <p:cNvSpPr>
            <a:spLocks noGrp="1"/>
          </p:cNvSpPr>
          <p:nvPr>
            <p:ph type="sldNum" sz="quarter" idx="12"/>
          </p:nvPr>
        </p:nvSpPr>
        <p:spPr/>
        <p:txBody>
          <a:bodyPr/>
          <a:lstStyle/>
          <a:p>
            <a:fld id="{3630113B-62FC-4296-8878-A98D948A2AFB}" type="slidenum">
              <a:rPr lang="en-GB" smtClean="0"/>
              <a:pPr/>
              <a:t>‹#›</a:t>
            </a:fld>
            <a:endParaRPr lang="en-GB"/>
          </a:p>
        </p:txBody>
      </p:sp>
      <p:sp>
        <p:nvSpPr>
          <p:cNvPr id="8" name="Content Placeholder 7"/>
          <p:cNvSpPr>
            <a:spLocks noGrp="1"/>
          </p:cNvSpPr>
          <p:nvPr>
            <p:ph sz="quarter" idx="13"/>
          </p:nvPr>
        </p:nvSpPr>
        <p:spPr>
          <a:xfrm>
            <a:off x="792000" y="1728000"/>
            <a:ext cx="3619501" cy="4373414"/>
          </a:xfrm>
        </p:spPr>
        <p:txBody>
          <a:bodyPr/>
          <a:lstStyle>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9" name="Content Placeholder 7"/>
          <p:cNvSpPr>
            <a:spLocks noGrp="1"/>
          </p:cNvSpPr>
          <p:nvPr>
            <p:ph sz="quarter" idx="14"/>
          </p:nvPr>
        </p:nvSpPr>
        <p:spPr>
          <a:xfrm>
            <a:off x="4752000" y="1728000"/>
            <a:ext cx="3619501" cy="2088000"/>
          </a:xfrm>
        </p:spPr>
        <p:txBody>
          <a:bodyPr/>
          <a:lstStyle>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1" name="Content Placeholder 7"/>
          <p:cNvSpPr>
            <a:spLocks noGrp="1"/>
          </p:cNvSpPr>
          <p:nvPr>
            <p:ph sz="quarter" idx="16"/>
          </p:nvPr>
        </p:nvSpPr>
        <p:spPr>
          <a:xfrm>
            <a:off x="4752000" y="3996000"/>
            <a:ext cx="3619501" cy="2088000"/>
          </a:xfrm>
        </p:spPr>
        <p:txBody>
          <a:bodyPr/>
          <a:lstStyle>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Multiple content (horizont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5" name="Date Placeholder 4"/>
          <p:cNvSpPr>
            <a:spLocks noGrp="1"/>
          </p:cNvSpPr>
          <p:nvPr>
            <p:ph type="dt" sz="half" idx="10"/>
          </p:nvPr>
        </p:nvSpPr>
        <p:spPr/>
        <p:txBody>
          <a:bodyPr/>
          <a:lstStyle/>
          <a:p>
            <a:fld id="{3F940AD8-93F8-477F-A362-EF4F8A2B3183}" type="datetime4">
              <a:rPr lang="en-GB" smtClean="0"/>
              <a:pPr/>
              <a:t>09 September 2015</a:t>
            </a:fld>
            <a:endParaRPr lang="en-GB"/>
          </a:p>
        </p:txBody>
      </p:sp>
      <p:sp>
        <p:nvSpPr>
          <p:cNvPr id="6" name="Footer Placeholder 5"/>
          <p:cNvSpPr>
            <a:spLocks noGrp="1"/>
          </p:cNvSpPr>
          <p:nvPr>
            <p:ph type="ftr" sz="quarter" idx="11"/>
          </p:nvPr>
        </p:nvSpPr>
        <p:spPr/>
        <p:txBody>
          <a:bodyPr/>
          <a:lstStyle/>
          <a:p>
            <a:r>
              <a:rPr lang="en-GB" smtClean="0"/>
              <a:t>This is a sample presentation</a:t>
            </a:r>
            <a:endParaRPr lang="en-GB"/>
          </a:p>
        </p:txBody>
      </p:sp>
      <p:sp>
        <p:nvSpPr>
          <p:cNvPr id="7" name="Slide Number Placeholder 6"/>
          <p:cNvSpPr>
            <a:spLocks noGrp="1"/>
          </p:cNvSpPr>
          <p:nvPr>
            <p:ph type="sldNum" sz="quarter" idx="12"/>
          </p:nvPr>
        </p:nvSpPr>
        <p:spPr/>
        <p:txBody>
          <a:bodyPr/>
          <a:lstStyle/>
          <a:p>
            <a:fld id="{3630113B-62FC-4296-8878-A98D948A2AFB}" type="slidenum">
              <a:rPr lang="en-GB" smtClean="0"/>
              <a:pPr/>
              <a:t>‹#›</a:t>
            </a:fld>
            <a:endParaRPr lang="en-GB"/>
          </a:p>
        </p:txBody>
      </p:sp>
      <p:sp>
        <p:nvSpPr>
          <p:cNvPr id="8" name="Content Placeholder 7"/>
          <p:cNvSpPr>
            <a:spLocks noGrp="1"/>
          </p:cNvSpPr>
          <p:nvPr>
            <p:ph sz="quarter" idx="13"/>
          </p:nvPr>
        </p:nvSpPr>
        <p:spPr>
          <a:xfrm>
            <a:off x="792000" y="1728000"/>
            <a:ext cx="7586664" cy="2088000"/>
          </a:xfrm>
        </p:spPr>
        <p:txBody>
          <a:bodyPr/>
          <a:lstStyle>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0" name="Content Placeholder 7"/>
          <p:cNvSpPr>
            <a:spLocks noGrp="1"/>
          </p:cNvSpPr>
          <p:nvPr>
            <p:ph sz="quarter" idx="15"/>
          </p:nvPr>
        </p:nvSpPr>
        <p:spPr>
          <a:xfrm>
            <a:off x="792000" y="3996000"/>
            <a:ext cx="7586664" cy="2088000"/>
          </a:xfrm>
        </p:spPr>
        <p:txBody>
          <a:bodyPr/>
          <a:lstStyle>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Multiple content with pictures 1">
    <p:spTree>
      <p:nvGrpSpPr>
        <p:cNvPr id="1" name=""/>
        <p:cNvGrpSpPr/>
        <p:nvPr/>
      </p:nvGrpSpPr>
      <p:grpSpPr>
        <a:xfrm>
          <a:off x="0" y="0"/>
          <a:ext cx="0" cy="0"/>
          <a:chOff x="0" y="0"/>
          <a:chExt cx="0" cy="0"/>
        </a:xfrm>
      </p:grpSpPr>
      <p:pic>
        <p:nvPicPr>
          <p:cNvPr id="9" name="Picture 8"/>
          <p:cNvPicPr>
            <a:picLocks/>
          </p:cNvPicPr>
          <p:nvPr userDrawn="1"/>
        </p:nvPicPr>
        <p:blipFill>
          <a:blip r:embed="rId2" cstate="print">
            <a:extLst>
              <a:ext uri="{28A0092B-C50C-407E-A947-70E740481C1C}">
                <a14:useLocalDpi xmlns:a14="http://schemas.microsoft.com/office/drawing/2010/main" val="0"/>
              </a:ext>
            </a:extLst>
          </a:blip>
          <a:stretch>
            <a:fillRect/>
          </a:stretch>
        </p:blipFill>
        <p:spPr>
          <a:xfrm>
            <a:off x="4752000" y="1728000"/>
            <a:ext cx="3618000" cy="108000"/>
          </a:xfrm>
          <a:prstGeom prst="rect">
            <a:avLst/>
          </a:prstGeom>
        </p:spPr>
      </p:pic>
      <p:sp>
        <p:nvSpPr>
          <p:cNvPr id="14" name="Picture Placeholder 13"/>
          <p:cNvSpPr>
            <a:spLocks noGrp="1"/>
          </p:cNvSpPr>
          <p:nvPr>
            <p:ph type="pic" sz="quarter" idx="17"/>
          </p:nvPr>
        </p:nvSpPr>
        <p:spPr>
          <a:xfrm>
            <a:off x="4752000" y="1836000"/>
            <a:ext cx="3618000" cy="4145681"/>
          </a:xfrm>
        </p:spPr>
        <p:txBody>
          <a:bodyPr/>
          <a:lstStyle/>
          <a:p>
            <a:r>
              <a:rPr lang="en-US" smtClean="0"/>
              <a:t>Click icon to add picture</a:t>
            </a:r>
            <a:endParaRPr lang="en-GB" dirty="0"/>
          </a:p>
        </p:txBody>
      </p:sp>
      <p:sp>
        <p:nvSpPr>
          <p:cNvPr id="2" name="Title 1"/>
          <p:cNvSpPr>
            <a:spLocks noGrp="1"/>
          </p:cNvSpPr>
          <p:nvPr>
            <p:ph type="title"/>
          </p:nvPr>
        </p:nvSpPr>
        <p:spPr/>
        <p:txBody>
          <a:bodyPr/>
          <a:lstStyle/>
          <a:p>
            <a:r>
              <a:rPr lang="en-US" smtClean="0"/>
              <a:t>Click to edit Master title style</a:t>
            </a:r>
            <a:endParaRPr lang="en-GB"/>
          </a:p>
        </p:txBody>
      </p:sp>
      <p:sp>
        <p:nvSpPr>
          <p:cNvPr id="5" name="Date Placeholder 4"/>
          <p:cNvSpPr>
            <a:spLocks noGrp="1"/>
          </p:cNvSpPr>
          <p:nvPr>
            <p:ph type="dt" sz="half" idx="10"/>
          </p:nvPr>
        </p:nvSpPr>
        <p:spPr/>
        <p:txBody>
          <a:bodyPr/>
          <a:lstStyle/>
          <a:p>
            <a:fld id="{3F940AD8-93F8-477F-A362-EF4F8A2B3183}" type="datetime4">
              <a:rPr lang="en-GB" smtClean="0"/>
              <a:pPr/>
              <a:t>09 September 2015</a:t>
            </a:fld>
            <a:endParaRPr lang="en-GB"/>
          </a:p>
        </p:txBody>
      </p:sp>
      <p:sp>
        <p:nvSpPr>
          <p:cNvPr id="6" name="Footer Placeholder 5"/>
          <p:cNvSpPr>
            <a:spLocks noGrp="1"/>
          </p:cNvSpPr>
          <p:nvPr>
            <p:ph type="ftr" sz="quarter" idx="11"/>
          </p:nvPr>
        </p:nvSpPr>
        <p:spPr/>
        <p:txBody>
          <a:bodyPr/>
          <a:lstStyle/>
          <a:p>
            <a:r>
              <a:rPr lang="en-GB" smtClean="0"/>
              <a:t>This is a sample presentation</a:t>
            </a:r>
            <a:endParaRPr lang="en-GB"/>
          </a:p>
        </p:txBody>
      </p:sp>
      <p:sp>
        <p:nvSpPr>
          <p:cNvPr id="7" name="Slide Number Placeholder 6"/>
          <p:cNvSpPr>
            <a:spLocks noGrp="1"/>
          </p:cNvSpPr>
          <p:nvPr>
            <p:ph type="sldNum" sz="quarter" idx="12"/>
          </p:nvPr>
        </p:nvSpPr>
        <p:spPr/>
        <p:txBody>
          <a:bodyPr/>
          <a:lstStyle/>
          <a:p>
            <a:fld id="{3630113B-62FC-4296-8878-A98D948A2AFB}" type="slidenum">
              <a:rPr lang="en-GB" smtClean="0"/>
              <a:pPr/>
              <a:t>‹#›</a:t>
            </a:fld>
            <a:endParaRPr lang="en-GB"/>
          </a:p>
        </p:txBody>
      </p:sp>
      <p:sp>
        <p:nvSpPr>
          <p:cNvPr id="8" name="Content Placeholder 7"/>
          <p:cNvSpPr>
            <a:spLocks noGrp="1"/>
          </p:cNvSpPr>
          <p:nvPr>
            <p:ph sz="quarter" idx="13"/>
          </p:nvPr>
        </p:nvSpPr>
        <p:spPr>
          <a:xfrm>
            <a:off x="792000" y="1728000"/>
            <a:ext cx="3619501" cy="4373414"/>
          </a:xfrm>
        </p:spPr>
        <p:txBody>
          <a:bodyPr/>
          <a:lstStyle>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Multiple content with pictures 2">
    <p:spTree>
      <p:nvGrpSpPr>
        <p:cNvPr id="1" name=""/>
        <p:cNvGrpSpPr/>
        <p:nvPr/>
      </p:nvGrpSpPr>
      <p:grpSpPr>
        <a:xfrm>
          <a:off x="0" y="0"/>
          <a:ext cx="0" cy="0"/>
          <a:chOff x="0" y="0"/>
          <a:chExt cx="0" cy="0"/>
        </a:xfrm>
      </p:grpSpPr>
      <p:sp>
        <p:nvSpPr>
          <p:cNvPr id="14" name="Picture Placeholder 13"/>
          <p:cNvSpPr>
            <a:spLocks noGrp="1"/>
          </p:cNvSpPr>
          <p:nvPr>
            <p:ph type="pic" sz="quarter" idx="17"/>
          </p:nvPr>
        </p:nvSpPr>
        <p:spPr>
          <a:xfrm>
            <a:off x="4752000" y="1836000"/>
            <a:ext cx="3618000" cy="1980000"/>
          </a:xfrm>
        </p:spPr>
        <p:txBody>
          <a:bodyPr/>
          <a:lstStyle/>
          <a:p>
            <a:r>
              <a:rPr lang="en-US" smtClean="0"/>
              <a:t>Click icon to add picture</a:t>
            </a:r>
            <a:endParaRPr lang="en-GB" dirty="0"/>
          </a:p>
        </p:txBody>
      </p:sp>
      <p:sp>
        <p:nvSpPr>
          <p:cNvPr id="15" name="Picture Placeholder 13"/>
          <p:cNvSpPr>
            <a:spLocks noGrp="1"/>
          </p:cNvSpPr>
          <p:nvPr>
            <p:ph type="pic" sz="quarter" idx="18"/>
          </p:nvPr>
        </p:nvSpPr>
        <p:spPr>
          <a:xfrm>
            <a:off x="4752000" y="3996000"/>
            <a:ext cx="3618000" cy="1980000"/>
          </a:xfrm>
        </p:spPr>
        <p:txBody>
          <a:bodyPr/>
          <a:lstStyle/>
          <a:p>
            <a:r>
              <a:rPr lang="en-US" smtClean="0"/>
              <a:t>Click icon to add picture</a:t>
            </a:r>
            <a:endParaRPr lang="en-GB" dirty="0"/>
          </a:p>
        </p:txBody>
      </p:sp>
      <p:sp>
        <p:nvSpPr>
          <p:cNvPr id="2" name="Title 1"/>
          <p:cNvSpPr>
            <a:spLocks noGrp="1"/>
          </p:cNvSpPr>
          <p:nvPr>
            <p:ph type="title"/>
          </p:nvPr>
        </p:nvSpPr>
        <p:spPr/>
        <p:txBody>
          <a:bodyPr/>
          <a:lstStyle/>
          <a:p>
            <a:r>
              <a:rPr lang="en-US" smtClean="0"/>
              <a:t>Click to edit Master title style</a:t>
            </a:r>
            <a:endParaRPr lang="en-GB"/>
          </a:p>
        </p:txBody>
      </p:sp>
      <p:sp>
        <p:nvSpPr>
          <p:cNvPr id="5" name="Date Placeholder 4"/>
          <p:cNvSpPr>
            <a:spLocks noGrp="1"/>
          </p:cNvSpPr>
          <p:nvPr>
            <p:ph type="dt" sz="half" idx="10"/>
          </p:nvPr>
        </p:nvSpPr>
        <p:spPr/>
        <p:txBody>
          <a:bodyPr/>
          <a:lstStyle/>
          <a:p>
            <a:fld id="{3F940AD8-93F8-477F-A362-EF4F8A2B3183}" type="datetime4">
              <a:rPr lang="en-GB" smtClean="0"/>
              <a:pPr/>
              <a:t>09 September 2015</a:t>
            </a:fld>
            <a:endParaRPr lang="en-GB"/>
          </a:p>
        </p:txBody>
      </p:sp>
      <p:sp>
        <p:nvSpPr>
          <p:cNvPr id="6" name="Footer Placeholder 5"/>
          <p:cNvSpPr>
            <a:spLocks noGrp="1"/>
          </p:cNvSpPr>
          <p:nvPr>
            <p:ph type="ftr" sz="quarter" idx="11"/>
          </p:nvPr>
        </p:nvSpPr>
        <p:spPr/>
        <p:txBody>
          <a:bodyPr/>
          <a:lstStyle/>
          <a:p>
            <a:r>
              <a:rPr lang="en-GB" smtClean="0"/>
              <a:t>This is a sample presentation</a:t>
            </a:r>
            <a:endParaRPr lang="en-GB"/>
          </a:p>
        </p:txBody>
      </p:sp>
      <p:sp>
        <p:nvSpPr>
          <p:cNvPr id="7" name="Slide Number Placeholder 6"/>
          <p:cNvSpPr>
            <a:spLocks noGrp="1"/>
          </p:cNvSpPr>
          <p:nvPr>
            <p:ph type="sldNum" sz="quarter" idx="12"/>
          </p:nvPr>
        </p:nvSpPr>
        <p:spPr/>
        <p:txBody>
          <a:bodyPr/>
          <a:lstStyle/>
          <a:p>
            <a:fld id="{3630113B-62FC-4296-8878-A98D948A2AFB}" type="slidenum">
              <a:rPr lang="en-GB" smtClean="0"/>
              <a:pPr/>
              <a:t>‹#›</a:t>
            </a:fld>
            <a:endParaRPr lang="en-GB"/>
          </a:p>
        </p:txBody>
      </p:sp>
      <p:sp>
        <p:nvSpPr>
          <p:cNvPr id="8" name="Content Placeholder 7"/>
          <p:cNvSpPr>
            <a:spLocks noGrp="1"/>
          </p:cNvSpPr>
          <p:nvPr>
            <p:ph sz="quarter" idx="13"/>
          </p:nvPr>
        </p:nvSpPr>
        <p:spPr>
          <a:xfrm>
            <a:off x="792000" y="1728000"/>
            <a:ext cx="3619501" cy="4373414"/>
          </a:xfrm>
        </p:spPr>
        <p:txBody>
          <a:bodyPr/>
          <a:lstStyle>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pic>
        <p:nvPicPr>
          <p:cNvPr id="11" name="Picture 10"/>
          <p:cNvPicPr>
            <a:picLocks/>
          </p:cNvPicPr>
          <p:nvPr userDrawn="1"/>
        </p:nvPicPr>
        <p:blipFill>
          <a:blip r:embed="rId2" cstate="print">
            <a:extLst>
              <a:ext uri="{28A0092B-C50C-407E-A947-70E740481C1C}">
                <a14:useLocalDpi xmlns:a14="http://schemas.microsoft.com/office/drawing/2010/main" val="0"/>
              </a:ext>
            </a:extLst>
          </a:blip>
          <a:stretch>
            <a:fillRect/>
          </a:stretch>
        </p:blipFill>
        <p:spPr>
          <a:xfrm>
            <a:off x="4752000" y="1728000"/>
            <a:ext cx="3618000" cy="108000"/>
          </a:xfrm>
          <a:prstGeom prst="rect">
            <a:avLst/>
          </a:prstGeom>
        </p:spPr>
      </p:pic>
      <p:pic>
        <p:nvPicPr>
          <p:cNvPr id="13" name="Picture 12"/>
          <p:cNvPicPr>
            <a:picLocks/>
          </p:cNvPicPr>
          <p:nvPr userDrawn="1"/>
        </p:nvPicPr>
        <p:blipFill>
          <a:blip r:embed="rId2" cstate="print">
            <a:extLst>
              <a:ext uri="{28A0092B-C50C-407E-A947-70E740481C1C}">
                <a14:useLocalDpi xmlns:a14="http://schemas.microsoft.com/office/drawing/2010/main" val="0"/>
              </a:ext>
            </a:extLst>
          </a:blip>
          <a:stretch>
            <a:fillRect/>
          </a:stretch>
        </p:blipFill>
        <p:spPr>
          <a:xfrm>
            <a:off x="4752000" y="3888000"/>
            <a:ext cx="3618000" cy="10800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Multiple content with pictures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5" name="Date Placeholder 4"/>
          <p:cNvSpPr>
            <a:spLocks noGrp="1"/>
          </p:cNvSpPr>
          <p:nvPr>
            <p:ph type="dt" sz="half" idx="10"/>
          </p:nvPr>
        </p:nvSpPr>
        <p:spPr/>
        <p:txBody>
          <a:bodyPr/>
          <a:lstStyle/>
          <a:p>
            <a:fld id="{3F940AD8-93F8-477F-A362-EF4F8A2B3183}" type="datetime4">
              <a:rPr lang="en-GB" smtClean="0"/>
              <a:pPr/>
              <a:t>09 September 2015</a:t>
            </a:fld>
            <a:endParaRPr lang="en-GB"/>
          </a:p>
        </p:txBody>
      </p:sp>
      <p:sp>
        <p:nvSpPr>
          <p:cNvPr id="6" name="Footer Placeholder 5"/>
          <p:cNvSpPr>
            <a:spLocks noGrp="1"/>
          </p:cNvSpPr>
          <p:nvPr>
            <p:ph type="ftr" sz="quarter" idx="11"/>
          </p:nvPr>
        </p:nvSpPr>
        <p:spPr/>
        <p:txBody>
          <a:bodyPr/>
          <a:lstStyle/>
          <a:p>
            <a:r>
              <a:rPr lang="en-GB" smtClean="0"/>
              <a:t>This is a sample presentation</a:t>
            </a:r>
            <a:endParaRPr lang="en-GB"/>
          </a:p>
        </p:txBody>
      </p:sp>
      <p:sp>
        <p:nvSpPr>
          <p:cNvPr id="7" name="Slide Number Placeholder 6"/>
          <p:cNvSpPr>
            <a:spLocks noGrp="1"/>
          </p:cNvSpPr>
          <p:nvPr>
            <p:ph type="sldNum" sz="quarter" idx="12"/>
          </p:nvPr>
        </p:nvSpPr>
        <p:spPr/>
        <p:txBody>
          <a:bodyPr/>
          <a:lstStyle/>
          <a:p>
            <a:fld id="{3630113B-62FC-4296-8878-A98D948A2AFB}" type="slidenum">
              <a:rPr lang="en-GB" smtClean="0"/>
              <a:pPr/>
              <a:t>‹#›</a:t>
            </a:fld>
            <a:endParaRPr lang="en-GB"/>
          </a:p>
        </p:txBody>
      </p:sp>
      <p:sp>
        <p:nvSpPr>
          <p:cNvPr id="8" name="Content Placeholder 7"/>
          <p:cNvSpPr>
            <a:spLocks noGrp="1"/>
          </p:cNvSpPr>
          <p:nvPr>
            <p:ph sz="quarter" idx="13"/>
          </p:nvPr>
        </p:nvSpPr>
        <p:spPr>
          <a:xfrm>
            <a:off x="792000" y="1728000"/>
            <a:ext cx="7586664" cy="2448867"/>
          </a:xfrm>
        </p:spPr>
        <p:txBody>
          <a:bodyPr/>
          <a:lstStyle>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3" name="Picture Placeholder 12"/>
          <p:cNvSpPr>
            <a:spLocks noGrp="1"/>
          </p:cNvSpPr>
          <p:nvPr>
            <p:ph type="pic" sz="quarter" idx="14"/>
          </p:nvPr>
        </p:nvSpPr>
        <p:spPr>
          <a:xfrm>
            <a:off x="792000" y="4473276"/>
            <a:ext cx="2782800" cy="1620020"/>
          </a:xfrm>
        </p:spPr>
        <p:txBody>
          <a:bodyPr>
            <a:normAutofit/>
          </a:bodyPr>
          <a:lstStyle>
            <a:lvl1pPr>
              <a:defRPr sz="1200"/>
            </a:lvl1pPr>
          </a:lstStyle>
          <a:p>
            <a:r>
              <a:rPr lang="en-US" smtClean="0"/>
              <a:t>Click icon to add picture</a:t>
            </a:r>
            <a:endParaRPr lang="en-GB" dirty="0"/>
          </a:p>
        </p:txBody>
      </p:sp>
      <p:sp>
        <p:nvSpPr>
          <p:cNvPr id="14" name="Picture Placeholder 12"/>
          <p:cNvSpPr>
            <a:spLocks noGrp="1"/>
          </p:cNvSpPr>
          <p:nvPr>
            <p:ph type="pic" sz="quarter" idx="15"/>
          </p:nvPr>
        </p:nvSpPr>
        <p:spPr>
          <a:xfrm>
            <a:off x="6357600" y="4473276"/>
            <a:ext cx="2786400" cy="1620020"/>
          </a:xfrm>
        </p:spPr>
        <p:txBody>
          <a:bodyPr>
            <a:normAutofit/>
          </a:bodyPr>
          <a:lstStyle>
            <a:lvl1pPr>
              <a:defRPr sz="1200"/>
            </a:lvl1pPr>
          </a:lstStyle>
          <a:p>
            <a:r>
              <a:rPr lang="en-US" smtClean="0"/>
              <a:t>Click icon to add picture</a:t>
            </a:r>
            <a:endParaRPr lang="en-GB" dirty="0"/>
          </a:p>
        </p:txBody>
      </p:sp>
      <p:sp>
        <p:nvSpPr>
          <p:cNvPr id="15" name="Picture Placeholder 12"/>
          <p:cNvSpPr>
            <a:spLocks noGrp="1"/>
          </p:cNvSpPr>
          <p:nvPr>
            <p:ph type="pic" sz="quarter" idx="16"/>
          </p:nvPr>
        </p:nvSpPr>
        <p:spPr>
          <a:xfrm>
            <a:off x="3576600" y="4473276"/>
            <a:ext cx="2782800" cy="1620020"/>
          </a:xfrm>
        </p:spPr>
        <p:txBody>
          <a:bodyPr>
            <a:normAutofit/>
          </a:bodyPr>
          <a:lstStyle>
            <a:lvl1pPr>
              <a:defRPr sz="1200"/>
            </a:lvl1pPr>
          </a:lstStyle>
          <a:p>
            <a:r>
              <a:rPr lang="en-US" smtClean="0"/>
              <a:t>Click icon to add picture</a:t>
            </a:r>
            <a:endParaRPr lang="en-GB" dirty="0"/>
          </a:p>
        </p:txBody>
      </p:sp>
      <p:pic>
        <p:nvPicPr>
          <p:cNvPr id="17" name="Picture 16"/>
          <p:cNvPicPr>
            <a:picLocks/>
          </p:cNvPicPr>
          <p:nvPr userDrawn="1"/>
        </p:nvPicPr>
        <p:blipFill>
          <a:blip r:embed="rId2" cstate="print">
            <a:extLst>
              <a:ext uri="{28A0092B-C50C-407E-A947-70E740481C1C}">
                <a14:useLocalDpi xmlns:a14="http://schemas.microsoft.com/office/drawing/2010/main" val="0"/>
              </a:ext>
            </a:extLst>
          </a:blip>
          <a:stretch>
            <a:fillRect/>
          </a:stretch>
        </p:blipFill>
        <p:spPr>
          <a:xfrm>
            <a:off x="792000" y="4365104"/>
            <a:ext cx="8352000" cy="10800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Heading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dirty="0"/>
          </a:p>
        </p:txBody>
      </p:sp>
      <p:sp>
        <p:nvSpPr>
          <p:cNvPr id="3" name="Date Placeholder 2"/>
          <p:cNvSpPr>
            <a:spLocks noGrp="1"/>
          </p:cNvSpPr>
          <p:nvPr>
            <p:ph type="dt" sz="half" idx="10"/>
          </p:nvPr>
        </p:nvSpPr>
        <p:spPr/>
        <p:txBody>
          <a:bodyPr/>
          <a:lstStyle/>
          <a:p>
            <a:fld id="{3B1261C6-C554-4FB0-B21E-21C215D22C84}" type="datetime4">
              <a:rPr lang="en-GB" smtClean="0"/>
              <a:pPr/>
              <a:t>09 September 2015</a:t>
            </a:fld>
            <a:endParaRPr lang="en-GB"/>
          </a:p>
        </p:txBody>
      </p:sp>
      <p:sp>
        <p:nvSpPr>
          <p:cNvPr id="4" name="Footer Placeholder 3"/>
          <p:cNvSpPr>
            <a:spLocks noGrp="1"/>
          </p:cNvSpPr>
          <p:nvPr>
            <p:ph type="ftr" sz="quarter" idx="11"/>
          </p:nvPr>
        </p:nvSpPr>
        <p:spPr/>
        <p:txBody>
          <a:bodyPr/>
          <a:lstStyle/>
          <a:p>
            <a:r>
              <a:rPr lang="en-GB" smtClean="0"/>
              <a:t>This is a sample presentation</a:t>
            </a:r>
            <a:endParaRPr lang="en-GB"/>
          </a:p>
        </p:txBody>
      </p:sp>
      <p:sp>
        <p:nvSpPr>
          <p:cNvPr id="5" name="Slide Number Placeholder 4"/>
          <p:cNvSpPr>
            <a:spLocks noGrp="1"/>
          </p:cNvSpPr>
          <p:nvPr>
            <p:ph type="sldNum" sz="quarter" idx="12"/>
          </p:nvPr>
        </p:nvSpPr>
        <p:spPr/>
        <p:txBody>
          <a:bodyPr/>
          <a:lstStyle/>
          <a:p>
            <a:fld id="{3630113B-62FC-4296-8878-A98D948A2AFB}" type="slidenum">
              <a:rPr lang="en-GB" smtClean="0"/>
              <a:pPr/>
              <a:t>‹#›</a:t>
            </a:fld>
            <a:endParaRPr lang="en-GB"/>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b-heading / statemen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4" y="0"/>
            <a:ext cx="9142572" cy="6858000"/>
          </a:xfrm>
          <a:prstGeom prst="rect">
            <a:avLst/>
          </a:prstGeom>
        </p:spPr>
      </p:pic>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5577" y="548680"/>
            <a:ext cx="3780427" cy="1514730"/>
          </a:xfrm>
          <a:prstGeom prst="rect">
            <a:avLst/>
          </a:prstGeom>
        </p:spPr>
      </p:pic>
      <p:sp>
        <p:nvSpPr>
          <p:cNvPr id="3" name="Date Placeholder 2"/>
          <p:cNvSpPr>
            <a:spLocks noGrp="1"/>
          </p:cNvSpPr>
          <p:nvPr>
            <p:ph type="dt" sz="half" idx="10"/>
          </p:nvPr>
        </p:nvSpPr>
        <p:spPr/>
        <p:txBody>
          <a:bodyPr/>
          <a:lstStyle/>
          <a:p>
            <a:fld id="{0135A2F0-08D7-44A8-BE65-9C032012CC50}" type="datetime4">
              <a:rPr lang="en-GB" smtClean="0"/>
              <a:pPr/>
              <a:t>09 September 2015</a:t>
            </a:fld>
            <a:endParaRPr lang="en-GB" dirty="0"/>
          </a:p>
        </p:txBody>
      </p:sp>
      <p:sp>
        <p:nvSpPr>
          <p:cNvPr id="4" name="Footer Placeholder 3"/>
          <p:cNvSpPr>
            <a:spLocks noGrp="1"/>
          </p:cNvSpPr>
          <p:nvPr>
            <p:ph type="ftr" sz="quarter" idx="11"/>
          </p:nvPr>
        </p:nvSpPr>
        <p:spPr/>
        <p:txBody>
          <a:bodyPr/>
          <a:lstStyle/>
          <a:p>
            <a:r>
              <a:rPr lang="en-GB" smtClean="0"/>
              <a:t>This is a sample presentation</a:t>
            </a:r>
            <a:endParaRPr lang="en-GB" dirty="0"/>
          </a:p>
        </p:txBody>
      </p:sp>
      <p:sp>
        <p:nvSpPr>
          <p:cNvPr id="5" name="Slide Number Placeholder 4"/>
          <p:cNvSpPr>
            <a:spLocks noGrp="1"/>
          </p:cNvSpPr>
          <p:nvPr>
            <p:ph type="sldNum" sz="quarter" idx="12"/>
          </p:nvPr>
        </p:nvSpPr>
        <p:spPr/>
        <p:txBody>
          <a:bodyPr/>
          <a:lstStyle/>
          <a:p>
            <a:fld id="{3630113B-62FC-4296-8878-A98D948A2AFB}" type="slidenum">
              <a:rPr lang="en-GB" smtClean="0"/>
              <a:pPr/>
              <a:t>‹#›</a:t>
            </a:fld>
            <a:endParaRPr lang="en-GB" dirty="0"/>
          </a:p>
        </p:txBody>
      </p:sp>
      <p:sp>
        <p:nvSpPr>
          <p:cNvPr id="8" name="Footer Placeholder 4"/>
          <p:cNvSpPr txBox="1">
            <a:spLocks/>
          </p:cNvSpPr>
          <p:nvPr userDrawn="1"/>
        </p:nvSpPr>
        <p:spPr>
          <a:xfrm>
            <a:off x="792000" y="6393135"/>
            <a:ext cx="871420" cy="276225"/>
          </a:xfrm>
          <a:prstGeom prst="rect">
            <a:avLst/>
          </a:prstGeom>
        </p:spPr>
        <p:txBody>
          <a:bodyPr vert="horz" lIns="0" tIns="0" rIns="0" bIns="0" rtlCol="0" anchor="ctr"/>
          <a:lstStyle>
            <a:lvl1pPr algn="ctr">
              <a:defRPr sz="900" b="0">
                <a:solidFill>
                  <a:schemeClr val="tx1">
                    <a:tint val="75000"/>
                  </a:schemeClr>
                </a:solidFill>
                <a:latin typeface="Tahoma" pitchFamily="34" charset="0"/>
                <a:cs typeface="Tahoma" pitchFamily="34" charset="0"/>
              </a:defRPr>
            </a:lvl1pPr>
          </a:lstStyle>
          <a:p>
            <a:pPr algn="l"/>
            <a:r>
              <a:rPr lang="en-GB" sz="800" dirty="0" smtClean="0">
                <a:solidFill>
                  <a:schemeClr val="bg1"/>
                </a:solidFill>
                <a:latin typeface="+mn-lt"/>
              </a:rPr>
              <a:t>© Copyright </a:t>
            </a:r>
            <a:r>
              <a:rPr lang="en-GB" sz="800" dirty="0" err="1" smtClean="0">
                <a:solidFill>
                  <a:schemeClr val="bg1"/>
                </a:solidFill>
                <a:latin typeface="+mn-lt"/>
              </a:rPr>
              <a:t>BAcC</a:t>
            </a:r>
            <a:endParaRPr lang="en-GB" sz="800" dirty="0">
              <a:solidFill>
                <a:schemeClr val="bg1"/>
              </a:solidFill>
              <a:latin typeface="+mn-lt"/>
            </a:endParaRPr>
          </a:p>
        </p:txBody>
      </p:sp>
      <p:sp>
        <p:nvSpPr>
          <p:cNvPr id="9" name="Title 1"/>
          <p:cNvSpPr>
            <a:spLocks noGrp="1"/>
          </p:cNvSpPr>
          <p:nvPr>
            <p:ph type="title"/>
          </p:nvPr>
        </p:nvSpPr>
        <p:spPr>
          <a:xfrm>
            <a:off x="730250" y="2420887"/>
            <a:ext cx="7586663" cy="3648125"/>
          </a:xfrm>
        </p:spPr>
        <p:txBody>
          <a:bodyPr anchor="ctr" anchorCtr="0"/>
          <a:lstStyle>
            <a:lvl1pPr>
              <a:defRPr>
                <a:solidFill>
                  <a:schemeClr val="bg1"/>
                </a:solidFill>
              </a:defRPr>
            </a:lvl1pPr>
          </a:lstStyle>
          <a:p>
            <a:r>
              <a:rPr lang="en-US" smtClean="0"/>
              <a:t>Click to edit Master title style</a:t>
            </a:r>
            <a:endParaRPr lang="en-GB" dirty="0"/>
          </a:p>
        </p:txBody>
      </p:sp>
    </p:spTree>
    <p:extLst>
      <p:ext uri="{BB962C8B-B14F-4D97-AF65-F5344CB8AC3E}">
        <p14:creationId xmlns:p14="http://schemas.microsoft.com/office/powerpoint/2010/main" val="29787552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996182-661C-4961-A988-3AE37A364958}" type="datetime4">
              <a:rPr lang="en-GB" smtClean="0"/>
              <a:pPr/>
              <a:t>09 September 2015</a:t>
            </a:fld>
            <a:endParaRPr lang="en-GB"/>
          </a:p>
        </p:txBody>
      </p:sp>
      <p:sp>
        <p:nvSpPr>
          <p:cNvPr id="3" name="Footer Placeholder 2"/>
          <p:cNvSpPr>
            <a:spLocks noGrp="1"/>
          </p:cNvSpPr>
          <p:nvPr>
            <p:ph type="ftr" sz="quarter" idx="11"/>
          </p:nvPr>
        </p:nvSpPr>
        <p:spPr/>
        <p:txBody>
          <a:bodyPr/>
          <a:lstStyle/>
          <a:p>
            <a:r>
              <a:rPr lang="en-GB" smtClean="0"/>
              <a:t>This is a sample presentation</a:t>
            </a:r>
            <a:endParaRPr lang="en-GB"/>
          </a:p>
        </p:txBody>
      </p:sp>
      <p:sp>
        <p:nvSpPr>
          <p:cNvPr id="4" name="Slide Number Placeholder 3"/>
          <p:cNvSpPr>
            <a:spLocks noGrp="1"/>
          </p:cNvSpPr>
          <p:nvPr>
            <p:ph type="sldNum" sz="quarter" idx="12"/>
          </p:nvPr>
        </p:nvSpPr>
        <p:spPr/>
        <p:txBody>
          <a:bodyPr/>
          <a:lstStyle/>
          <a:p>
            <a:fld id="{3630113B-62FC-4296-8878-A98D948A2AFB}" type="slidenum">
              <a:rPr lang="en-GB" smtClean="0"/>
              <a:pPr/>
              <a:t>‹#›</a:t>
            </a:fld>
            <a:endParaRPr lang="en-GB"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Blank without footer">
    <p:spTree>
      <p:nvGrpSpPr>
        <p:cNvPr id="1" name=""/>
        <p:cNvGrpSpPr/>
        <p:nvPr/>
      </p:nvGrpSpPr>
      <p:grpSpPr>
        <a:xfrm>
          <a:off x="0" y="0"/>
          <a:ext cx="0" cy="0"/>
          <a:chOff x="0" y="0"/>
          <a:chExt cx="0" cy="0"/>
        </a:xfrm>
      </p:grpSpPr>
      <p:sp>
        <p:nvSpPr>
          <p:cNvPr id="5" name="Rectangle 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7D218E5-0810-43AC-8F9E-D8C9119484E3}" type="datetimeFigureOut">
              <a:rPr lang="en-US" smtClean="0"/>
              <a:t>9/9/2015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4AB247-AA03-4214-A504-57EE837574F4}" type="slidenum">
              <a:rPr lang="en-US" smtClean="0"/>
              <a:t>‹#›</a:t>
            </a:fld>
            <a:endParaRPr lang="en-US"/>
          </a:p>
        </p:txBody>
      </p:sp>
    </p:spTree>
    <p:extLst>
      <p:ext uri="{BB962C8B-B14F-4D97-AF65-F5344CB8AC3E}">
        <p14:creationId xmlns:p14="http://schemas.microsoft.com/office/powerpoint/2010/main" val="1325284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0" y="6365004"/>
            <a:ext cx="9144000" cy="492996"/>
          </a:xfrm>
          <a:prstGeom prst="rect">
            <a:avLst/>
          </a:prstGeom>
        </p:spPr>
      </p:pic>
      <p:sp>
        <p:nvSpPr>
          <p:cNvPr id="10" name="Footer Placeholder 4"/>
          <p:cNvSpPr txBox="1">
            <a:spLocks/>
          </p:cNvSpPr>
          <p:nvPr/>
        </p:nvSpPr>
        <p:spPr>
          <a:xfrm>
            <a:off x="792000" y="6393135"/>
            <a:ext cx="871420" cy="276225"/>
          </a:xfrm>
          <a:prstGeom prst="rect">
            <a:avLst/>
          </a:prstGeom>
        </p:spPr>
        <p:txBody>
          <a:bodyPr vert="horz" lIns="0" tIns="0" rIns="0" bIns="0" rtlCol="0" anchor="ctr"/>
          <a:lstStyle>
            <a:lvl1pPr algn="ctr">
              <a:defRPr sz="900" b="0">
                <a:solidFill>
                  <a:schemeClr val="tx1">
                    <a:tint val="75000"/>
                  </a:schemeClr>
                </a:solidFill>
                <a:latin typeface="Tahoma" pitchFamily="34" charset="0"/>
                <a:cs typeface="Tahoma" pitchFamily="34" charset="0"/>
              </a:defRPr>
            </a:lvl1pPr>
          </a:lstStyle>
          <a:p>
            <a:pPr algn="l"/>
            <a:r>
              <a:rPr lang="en-GB" sz="800" dirty="0" smtClean="0">
                <a:solidFill>
                  <a:schemeClr val="bg1"/>
                </a:solidFill>
                <a:latin typeface="+mn-lt"/>
              </a:rPr>
              <a:t>© Copyright </a:t>
            </a:r>
            <a:r>
              <a:rPr lang="en-GB" sz="800" dirty="0" err="1" smtClean="0">
                <a:solidFill>
                  <a:schemeClr val="bg1"/>
                </a:solidFill>
                <a:latin typeface="+mn-lt"/>
              </a:rPr>
              <a:t>BAcC</a:t>
            </a:r>
            <a:endParaRPr lang="en-GB" sz="800" dirty="0">
              <a:solidFill>
                <a:schemeClr val="bg1"/>
              </a:solidFill>
              <a:latin typeface="+mn-lt"/>
            </a:endParaRPr>
          </a:p>
        </p:txBody>
      </p:sp>
      <p:sp>
        <p:nvSpPr>
          <p:cNvPr id="2" name="Title Placeholder 1"/>
          <p:cNvSpPr>
            <a:spLocks noGrp="1"/>
          </p:cNvSpPr>
          <p:nvPr>
            <p:ph type="title"/>
          </p:nvPr>
        </p:nvSpPr>
        <p:spPr>
          <a:xfrm>
            <a:off x="792000" y="684000"/>
            <a:ext cx="7586662" cy="936104"/>
          </a:xfrm>
          <a:prstGeom prst="rect">
            <a:avLst/>
          </a:prstGeom>
        </p:spPr>
        <p:txBody>
          <a:bodyPr vert="horz" lIns="0" tIns="0" rIns="0" bIns="0" rtlCol="0" anchor="t" anchorCtr="0">
            <a:normAutofit/>
          </a:bodyPr>
          <a:lstStyle/>
          <a:p>
            <a:r>
              <a:rPr lang="en-US" smtClean="0"/>
              <a:t>Click to edit Master title style</a:t>
            </a:r>
            <a:endParaRPr lang="en-GB" dirty="0"/>
          </a:p>
        </p:txBody>
      </p:sp>
      <p:sp>
        <p:nvSpPr>
          <p:cNvPr id="3" name="Text Placeholder 2"/>
          <p:cNvSpPr>
            <a:spLocks noGrp="1"/>
          </p:cNvSpPr>
          <p:nvPr>
            <p:ph type="body" idx="1"/>
          </p:nvPr>
        </p:nvSpPr>
        <p:spPr>
          <a:xfrm>
            <a:off x="792000" y="1728000"/>
            <a:ext cx="7586663" cy="4356101"/>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Date Placeholder 3"/>
          <p:cNvSpPr>
            <a:spLocks noGrp="1"/>
          </p:cNvSpPr>
          <p:nvPr>
            <p:ph type="dt" sz="half" idx="2"/>
          </p:nvPr>
        </p:nvSpPr>
        <p:spPr>
          <a:xfrm>
            <a:off x="1691680" y="6393135"/>
            <a:ext cx="1152128" cy="276225"/>
          </a:xfrm>
          <a:prstGeom prst="rect">
            <a:avLst/>
          </a:prstGeom>
        </p:spPr>
        <p:txBody>
          <a:bodyPr vert="horz" lIns="0" tIns="0" rIns="0" bIns="0" rtlCol="0" anchor="ctr"/>
          <a:lstStyle>
            <a:lvl1pPr algn="l">
              <a:defRPr sz="800" b="0">
                <a:solidFill>
                  <a:schemeClr val="bg1"/>
                </a:solidFill>
                <a:latin typeface="+mn-lt"/>
                <a:cs typeface="Tahoma" pitchFamily="34" charset="0"/>
              </a:defRPr>
            </a:lvl1pPr>
          </a:lstStyle>
          <a:p>
            <a:fld id="{0135A2F0-08D7-44A8-BE65-9C032012CC50}" type="datetime4">
              <a:rPr lang="en-GB" smtClean="0"/>
              <a:pPr/>
              <a:t>09 September 2015</a:t>
            </a:fld>
            <a:endParaRPr lang="en-GB" dirty="0"/>
          </a:p>
        </p:txBody>
      </p:sp>
      <p:sp>
        <p:nvSpPr>
          <p:cNvPr id="5" name="Footer Placeholder 4"/>
          <p:cNvSpPr>
            <a:spLocks noGrp="1"/>
          </p:cNvSpPr>
          <p:nvPr>
            <p:ph type="ftr" sz="quarter" idx="3"/>
          </p:nvPr>
        </p:nvSpPr>
        <p:spPr>
          <a:xfrm>
            <a:off x="2897815" y="6393135"/>
            <a:ext cx="4698521" cy="276225"/>
          </a:xfrm>
          <a:prstGeom prst="rect">
            <a:avLst/>
          </a:prstGeom>
        </p:spPr>
        <p:txBody>
          <a:bodyPr vert="horz" lIns="0" tIns="0" rIns="0" bIns="0" rtlCol="0" anchor="ctr"/>
          <a:lstStyle>
            <a:lvl1pPr algn="l">
              <a:defRPr sz="800" b="0">
                <a:solidFill>
                  <a:schemeClr val="bg1"/>
                </a:solidFill>
                <a:latin typeface="+mn-lt"/>
                <a:cs typeface="Tahoma" pitchFamily="34" charset="0"/>
              </a:defRPr>
            </a:lvl1pPr>
          </a:lstStyle>
          <a:p>
            <a:r>
              <a:rPr lang="en-GB" dirty="0" smtClean="0"/>
              <a:t>This is a sample presentation</a:t>
            </a:r>
            <a:endParaRPr lang="en-GB" dirty="0"/>
          </a:p>
        </p:txBody>
      </p:sp>
      <p:sp>
        <p:nvSpPr>
          <p:cNvPr id="6" name="Slide Number Placeholder 5"/>
          <p:cNvSpPr>
            <a:spLocks noGrp="1"/>
          </p:cNvSpPr>
          <p:nvPr>
            <p:ph type="sldNum" sz="quarter" idx="4"/>
          </p:nvPr>
        </p:nvSpPr>
        <p:spPr>
          <a:xfrm>
            <a:off x="8008776" y="6393135"/>
            <a:ext cx="369887" cy="276225"/>
          </a:xfrm>
          <a:prstGeom prst="rect">
            <a:avLst/>
          </a:prstGeom>
        </p:spPr>
        <p:txBody>
          <a:bodyPr vert="horz" lIns="0" tIns="0" rIns="0" bIns="0" rtlCol="0" anchor="ctr"/>
          <a:lstStyle>
            <a:lvl1pPr algn="r">
              <a:defRPr sz="800" b="0">
                <a:solidFill>
                  <a:schemeClr val="bg1"/>
                </a:solidFill>
                <a:latin typeface="Tahoma" pitchFamily="34" charset="0"/>
                <a:cs typeface="Tahoma" pitchFamily="34" charset="0"/>
              </a:defRPr>
            </a:lvl1pPr>
          </a:lstStyle>
          <a:p>
            <a:fld id="{3630113B-62FC-4296-8878-A98D948A2AFB}" type="slidenum">
              <a:rPr lang="en-GB" smtClean="0"/>
              <a:pPr/>
              <a:t>‹#›</a:t>
            </a:fld>
            <a:endParaRPr lang="en-GB" dirty="0"/>
          </a:p>
        </p:txBody>
      </p:sp>
      <p:sp>
        <p:nvSpPr>
          <p:cNvPr id="13" name="Footer Placeholder 4"/>
          <p:cNvSpPr txBox="1">
            <a:spLocks/>
          </p:cNvSpPr>
          <p:nvPr/>
        </p:nvSpPr>
        <p:spPr>
          <a:xfrm>
            <a:off x="792000" y="360000"/>
            <a:ext cx="3429878" cy="276225"/>
          </a:xfrm>
          <a:prstGeom prst="rect">
            <a:avLst/>
          </a:prstGeom>
        </p:spPr>
        <p:txBody>
          <a:bodyPr vert="horz" lIns="0" tIns="0" rIns="0" bIns="0" rtlCol="0" anchor="ctr"/>
          <a:lstStyle>
            <a:lvl1pPr algn="ctr">
              <a:defRPr sz="900" b="0">
                <a:solidFill>
                  <a:schemeClr val="tx1">
                    <a:tint val="75000"/>
                  </a:schemeClr>
                </a:solidFill>
                <a:latin typeface="Tahoma" pitchFamily="34" charset="0"/>
                <a:cs typeface="Tahoma" pitchFamily="34" charset="0"/>
              </a:defRPr>
            </a:lvl1pPr>
          </a:lstStyle>
          <a:p>
            <a:pPr algn="l"/>
            <a:r>
              <a:rPr lang="en-GB" sz="1400" dirty="0" smtClean="0">
                <a:solidFill>
                  <a:schemeClr val="tx2"/>
                </a:solidFill>
                <a:latin typeface="+mn-lt"/>
              </a:rPr>
              <a:t>British</a:t>
            </a:r>
            <a:r>
              <a:rPr lang="en-GB" sz="1400" baseline="0" dirty="0" smtClean="0">
                <a:solidFill>
                  <a:schemeClr val="tx2"/>
                </a:solidFill>
                <a:latin typeface="+mn-lt"/>
              </a:rPr>
              <a:t> Acupuncture Council</a:t>
            </a:r>
            <a:endParaRPr lang="en-GB" sz="1400" dirty="0">
              <a:solidFill>
                <a:schemeClr val="tx2"/>
              </a:solidFill>
              <a:latin typeface="+mn-lt"/>
            </a:endParaRPr>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682" r:id="rId4"/>
    <p:sldLayoutId id="2147483698" r:id="rId5"/>
    <p:sldLayoutId id="2147483683" r:id="rId6"/>
    <p:sldLayoutId id="2147483684" r:id="rId7"/>
    <p:sldLayoutId id="2147483685" r:id="rId8"/>
    <p:sldLayoutId id="2147483699" r:id="rId9"/>
    <p:sldLayoutId id="2147483687" r:id="rId10"/>
    <p:sldLayoutId id="2147483700" r:id="rId11"/>
    <p:sldLayoutId id="2147483686" r:id="rId12"/>
    <p:sldLayoutId id="2147483697" r:id="rId13"/>
    <p:sldLayoutId id="2147483689" r:id="rId14"/>
    <p:sldLayoutId id="2147483704" r:id="rId15"/>
    <p:sldLayoutId id="2147483694" r:id="rId16"/>
    <p:sldLayoutId id="2147483695" r:id="rId17"/>
    <p:sldLayoutId id="2147483705" r:id="rId18"/>
  </p:sldLayoutIdLst>
  <p:hf hdr="0"/>
  <p:txStyles>
    <p:titleStyle>
      <a:lvl1pPr algn="l" defTabSz="914400" rtl="0" eaLnBrk="1" latinLnBrk="0" hangingPunct="1">
        <a:lnSpc>
          <a:spcPct val="90000"/>
        </a:lnSpc>
        <a:spcBef>
          <a:spcPct val="0"/>
        </a:spcBef>
        <a:buNone/>
        <a:defRPr sz="3200" kern="1200">
          <a:solidFill>
            <a:schemeClr val="tx2"/>
          </a:solidFill>
          <a:latin typeface="+mj-lt"/>
          <a:ea typeface="+mj-ea"/>
          <a:cs typeface="Tahoma" pitchFamily="34" charset="0"/>
        </a:defRPr>
      </a:lvl1pPr>
    </p:titleStyle>
    <p:bodyStyle>
      <a:lvl1pPr marL="271463" indent="-271463" algn="l" defTabSz="914400" rtl="0" eaLnBrk="1" latinLnBrk="0" hangingPunct="1">
        <a:spcBef>
          <a:spcPts val="1800"/>
        </a:spcBef>
        <a:buClr>
          <a:schemeClr val="tx1"/>
        </a:buClr>
        <a:buSzPct val="100000"/>
        <a:buFont typeface="Wingdings 2" pitchFamily="18" charset="2"/>
        <a:buChar char=""/>
        <a:defRPr sz="2000" kern="1200">
          <a:solidFill>
            <a:schemeClr val="tx1"/>
          </a:solidFill>
          <a:latin typeface="+mn-lt"/>
          <a:ea typeface="+mn-ea"/>
          <a:cs typeface="Tahoma" pitchFamily="34" charset="0"/>
        </a:defRPr>
      </a:lvl1pPr>
      <a:lvl2pPr marL="450850" indent="-179388" algn="l" defTabSz="914400" rtl="0" eaLnBrk="1" latinLnBrk="0" hangingPunct="1">
        <a:spcBef>
          <a:spcPts val="600"/>
        </a:spcBef>
        <a:buClr>
          <a:schemeClr val="tx1"/>
        </a:buClr>
        <a:buSzPct val="100000"/>
        <a:buFont typeface="Arial" panose="020B0604020202020204" pitchFamily="34" charset="0"/>
        <a:buChar char="•"/>
        <a:defRPr sz="1800" kern="1200">
          <a:solidFill>
            <a:schemeClr val="tx1"/>
          </a:solidFill>
          <a:latin typeface="+mn-lt"/>
          <a:ea typeface="+mn-ea"/>
          <a:cs typeface="Tahoma" pitchFamily="34" charset="0"/>
        </a:defRPr>
      </a:lvl2pPr>
      <a:lvl3pPr marL="714375" indent="-177800" algn="l" defTabSz="914400" rtl="0" eaLnBrk="1" latinLnBrk="0" hangingPunct="1">
        <a:spcBef>
          <a:spcPts val="600"/>
        </a:spcBef>
        <a:buClr>
          <a:schemeClr val="tx1"/>
        </a:buClr>
        <a:buSzPct val="100000"/>
        <a:buFont typeface="Arial" panose="020B0604020202020204" pitchFamily="34" charset="0"/>
        <a:buChar char="•"/>
        <a:defRPr sz="1600" kern="1200">
          <a:solidFill>
            <a:schemeClr val="tx1"/>
          </a:solidFill>
          <a:latin typeface="+mn-lt"/>
          <a:ea typeface="+mn-ea"/>
          <a:cs typeface="Tahoma" pitchFamily="34" charset="0"/>
        </a:defRPr>
      </a:lvl3pPr>
      <a:lvl4pPr marL="900113" indent="-185738" algn="l" defTabSz="914400" rtl="0" eaLnBrk="1" latinLnBrk="0" hangingPunct="1">
        <a:spcBef>
          <a:spcPts val="600"/>
        </a:spcBef>
        <a:buClr>
          <a:schemeClr val="tx1"/>
        </a:buClr>
        <a:buSzPct val="100000"/>
        <a:buFont typeface="Arial" panose="020B0604020202020204" pitchFamily="34" charset="0"/>
        <a:buChar char="•"/>
        <a:tabLst/>
        <a:defRPr sz="1600" kern="1200">
          <a:solidFill>
            <a:schemeClr val="tx1"/>
          </a:solidFill>
          <a:latin typeface="+mn-lt"/>
          <a:ea typeface="+mn-ea"/>
          <a:cs typeface="Tahoma" pitchFamily="34" charset="0"/>
        </a:defRPr>
      </a:lvl4pPr>
      <a:lvl5pPr marL="1079500" indent="-179388" algn="l" defTabSz="914400" rtl="0" eaLnBrk="1" latinLnBrk="0" hangingPunct="1">
        <a:spcBef>
          <a:spcPts val="600"/>
        </a:spcBef>
        <a:buClr>
          <a:schemeClr val="tx1"/>
        </a:buClr>
        <a:buSzPct val="100000"/>
        <a:buFont typeface="Arial" panose="020B0604020202020204" pitchFamily="34" charset="0"/>
        <a:buChar char="•"/>
        <a:defRPr sz="1600" kern="1200">
          <a:solidFill>
            <a:schemeClr val="tx1"/>
          </a:solidFill>
          <a:latin typeface="+mn-lt"/>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8.xml"/><Relationship Id="rId4" Type="http://schemas.openxmlformats.org/officeDocument/2006/relationships/image" Target="../media/image9.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3.xml"/><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3.xm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3.xml"/><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6.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467992" y="5953125"/>
            <a:ext cx="3599807" cy="600075"/>
          </a:xfrm>
          <a:custGeom>
            <a:avLst/>
            <a:gdLst>
              <a:gd name="connsiteX0" fmla="*/ 0 w 4191000"/>
              <a:gd name="connsiteY0" fmla="*/ 0 h 609600"/>
              <a:gd name="connsiteX1" fmla="*/ 3886200 w 4191000"/>
              <a:gd name="connsiteY1" fmla="*/ 0 h 609600"/>
              <a:gd name="connsiteX2" fmla="*/ 4191000 w 4191000"/>
              <a:gd name="connsiteY2" fmla="*/ 304800 h 609600"/>
              <a:gd name="connsiteX3" fmla="*/ 3886200 w 4191000"/>
              <a:gd name="connsiteY3" fmla="*/ 609600 h 609600"/>
              <a:gd name="connsiteX4" fmla="*/ 0 w 4191000"/>
              <a:gd name="connsiteY4" fmla="*/ 609600 h 609600"/>
              <a:gd name="connsiteX5" fmla="*/ 0 w 4191000"/>
              <a:gd name="connsiteY5" fmla="*/ 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91000" h="609600">
                <a:moveTo>
                  <a:pt x="0" y="0"/>
                </a:moveTo>
                <a:lnTo>
                  <a:pt x="3886200" y="0"/>
                </a:lnTo>
                <a:lnTo>
                  <a:pt x="4191000" y="304800"/>
                </a:lnTo>
                <a:lnTo>
                  <a:pt x="3886200" y="609600"/>
                </a:lnTo>
                <a:lnTo>
                  <a:pt x="0" y="609600"/>
                </a:lnTo>
                <a:lnTo>
                  <a:pt x="0" y="0"/>
                </a:lnTo>
                <a:close/>
              </a:path>
            </a:pathLst>
          </a:custGeom>
          <a:solidFill>
            <a:srgbClr val="0070C0"/>
          </a:solidFill>
        </p:spPr>
        <p:txBody>
          <a:bodyPr>
            <a:noAutofit/>
          </a:bodyPr>
          <a:lstStyle/>
          <a:p>
            <a:r>
              <a:rPr lang="nl-NL" sz="2800" dirty="0">
                <a:solidFill>
                  <a:schemeClr val="bg1"/>
                </a:solidFill>
                <a:ea typeface="ＭＳ Ｐゴシック" pitchFamily="34" charset="-128"/>
              </a:rPr>
              <a:t>Nick Pahl </a:t>
            </a:r>
            <a:endParaRPr lang="en-US" sz="2800" b="1" dirty="0">
              <a:solidFill>
                <a:schemeClr val="bg1"/>
              </a:solidFill>
              <a:ea typeface="ＭＳ Ｐゴシック" pitchFamily="34" charset="-128"/>
            </a:endParaRPr>
          </a:p>
        </p:txBody>
      </p:sp>
      <p:sp>
        <p:nvSpPr>
          <p:cNvPr id="2" name="Title 1"/>
          <p:cNvSpPr>
            <a:spLocks noGrp="1"/>
          </p:cNvSpPr>
          <p:nvPr>
            <p:ph type="ctrTitle"/>
          </p:nvPr>
        </p:nvSpPr>
        <p:spPr>
          <a:xfrm>
            <a:off x="0" y="1371600"/>
            <a:ext cx="9144000" cy="1676400"/>
          </a:xfrm>
          <a:ln>
            <a:solidFill>
              <a:schemeClr val="bg1"/>
            </a:solidFill>
          </a:ln>
          <a:effectLst>
            <a:innerShdw blurRad="63500" dist="50800" dir="16200000">
              <a:prstClr val="black">
                <a:alpha val="50000"/>
              </a:prstClr>
            </a:innerShdw>
          </a:effectLst>
        </p:spPr>
        <p:style>
          <a:lnRef idx="0">
            <a:scrgbClr r="0" g="0" b="0"/>
          </a:lnRef>
          <a:fillRef idx="1002">
            <a:schemeClr val="lt2"/>
          </a:fillRef>
          <a:effectRef idx="0">
            <a:scrgbClr r="0" g="0" b="0"/>
          </a:effectRef>
          <a:fontRef idx="major"/>
        </p:style>
        <p:txBody>
          <a:bodyPr>
            <a:noAutofit/>
          </a:bodyPr>
          <a:lstStyle/>
          <a:p>
            <a:pPr lvl="0" algn="ctr">
              <a:spcBef>
                <a:spcPts val="0"/>
              </a:spcBef>
            </a:pPr>
            <a:r>
              <a:rPr sz="4800" b="1" dirty="0" smtClean="0">
                <a:solidFill>
                  <a:schemeClr val="accent1">
                    <a:lumMod val="50000"/>
                  </a:schemeClr>
                </a:solidFill>
                <a:latin typeface="Times New Roman" pitchFamily="18" charset="0"/>
                <a:cs typeface="Times New Roman" pitchFamily="18" charset="0"/>
              </a:rPr>
              <a:t>Traditional Medicine-2015</a:t>
            </a:r>
            <a:r>
              <a:rPr sz="4800" b="1" dirty="0" smtClean="0">
                <a:solidFill>
                  <a:schemeClr val="accent1">
                    <a:lumMod val="50000"/>
                  </a:schemeClr>
                </a:solidFill>
              </a:rPr>
              <a:t/>
            </a:r>
            <a:br>
              <a:rPr sz="4800" b="1" dirty="0" smtClean="0">
                <a:solidFill>
                  <a:schemeClr val="accent1">
                    <a:lumMod val="50000"/>
                  </a:schemeClr>
                </a:solidFill>
              </a:rPr>
            </a:br>
            <a:r>
              <a:rPr lang="en-US" sz="2400" b="1" dirty="0" smtClean="0">
                <a:solidFill>
                  <a:schemeClr val="accent1">
                    <a:lumMod val="50000"/>
                  </a:schemeClr>
                </a:solidFill>
                <a:latin typeface="Perpetua"/>
                <a:ea typeface="+mn-ea"/>
                <a:cs typeface="+mn-cs"/>
              </a:rPr>
              <a:t>Birmingham, UK</a:t>
            </a:r>
            <a:r>
              <a:rPr sz="2400" b="1" dirty="0" smtClean="0">
                <a:solidFill>
                  <a:schemeClr val="accent1">
                    <a:lumMod val="50000"/>
                  </a:schemeClr>
                </a:solidFill>
                <a:latin typeface="Perpetua"/>
                <a:ea typeface="+mn-ea"/>
                <a:cs typeface="+mn-cs"/>
              </a:rPr>
              <a:t/>
            </a:r>
            <a:br>
              <a:rPr sz="2400" b="1" dirty="0" smtClean="0">
                <a:solidFill>
                  <a:schemeClr val="accent1">
                    <a:lumMod val="50000"/>
                  </a:schemeClr>
                </a:solidFill>
                <a:latin typeface="Perpetua"/>
                <a:ea typeface="+mn-ea"/>
                <a:cs typeface="+mn-cs"/>
              </a:rPr>
            </a:br>
            <a:r>
              <a:rPr sz="2400" b="1" dirty="0" smtClean="0">
                <a:solidFill>
                  <a:schemeClr val="accent1">
                    <a:lumMod val="50000"/>
                  </a:schemeClr>
                </a:solidFill>
                <a:latin typeface="Perpetua"/>
                <a:ea typeface="+mn-ea"/>
                <a:cs typeface="+mn-cs"/>
              </a:rPr>
              <a:t>August 03 </a:t>
            </a:r>
            <a:r>
              <a:rPr lang="en-US" sz="2400" b="1" dirty="0" smtClean="0">
                <a:solidFill>
                  <a:schemeClr val="accent1">
                    <a:lumMod val="50000"/>
                  </a:schemeClr>
                </a:solidFill>
                <a:latin typeface="Perpetua"/>
                <a:ea typeface="+mn-ea"/>
                <a:cs typeface="+mn-cs"/>
              </a:rPr>
              <a:t>–</a:t>
            </a:r>
            <a:r>
              <a:rPr sz="2400" b="1" dirty="0" smtClean="0">
                <a:solidFill>
                  <a:schemeClr val="accent1">
                    <a:lumMod val="50000"/>
                  </a:schemeClr>
                </a:solidFill>
                <a:latin typeface="Perpetua"/>
                <a:ea typeface="+mn-ea"/>
                <a:cs typeface="+mn-cs"/>
              </a:rPr>
              <a:t> 05, 2015</a:t>
            </a:r>
            <a:endParaRPr lang="en-US" sz="4800" b="1" dirty="0">
              <a:solidFill>
                <a:schemeClr val="accent1">
                  <a:lumMod val="50000"/>
                </a:schemeClr>
              </a:solidFill>
            </a:endParaRPr>
          </a:p>
        </p:txBody>
      </p:sp>
      <p:sp>
        <p:nvSpPr>
          <p:cNvPr id="40962" name="AutoShape 2"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0964" name="AutoShape 4"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0966" name="AutoShape 6"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0968" name="AutoShape 8"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pic>
        <p:nvPicPr>
          <p:cNvPr id="11" name="Picture 2" descr="C:\Users\nagapraveen-p\AppData\Local\Microsoft\Windows\Temporary Internet Files\Content.Outlook\XLM8YBCH\logo (2).png"/>
          <p:cNvPicPr>
            <a:picLocks noChangeAspect="1" noChangeArrowheads="1"/>
          </p:cNvPicPr>
          <p:nvPr/>
        </p:nvPicPr>
        <p:blipFill>
          <a:blip r:embed="rId2"/>
          <a:srcRect/>
          <a:stretch>
            <a:fillRect/>
          </a:stretch>
        </p:blipFill>
        <p:spPr bwMode="auto">
          <a:xfrm>
            <a:off x="152400" y="0"/>
            <a:ext cx="2907916" cy="1425165"/>
          </a:xfrm>
          <a:prstGeom prst="rect">
            <a:avLst/>
          </a:prstGeom>
          <a:noFill/>
        </p:spPr>
      </p:pic>
      <p:pic>
        <p:nvPicPr>
          <p:cNvPr id="12" name="Picture 2" descr="C:\Users\achyuthendar-p\Desktop\DSC_131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 y="3505200"/>
            <a:ext cx="5257800" cy="2667000"/>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rot="21436009">
            <a:off x="2493472" y="3703766"/>
            <a:ext cx="1240328" cy="830997"/>
          </a:xfrm>
          <a:prstGeom prst="rect">
            <a:avLst/>
          </a:prstGeom>
          <a:noFill/>
        </p:spPr>
        <p:txBody>
          <a:bodyPr wrap="square" rtlCol="0">
            <a:spAutoFit/>
          </a:bodyPr>
          <a:lstStyle/>
          <a:p>
            <a:r>
              <a:rPr lang="en-US" sz="1600" b="1" dirty="0" smtClean="0">
                <a:solidFill>
                  <a:schemeClr val="accent1">
                    <a:lumMod val="50000"/>
                  </a:schemeClr>
                </a:solidFill>
                <a:effectLst>
                  <a:outerShdw blurRad="38100" dist="38100" dir="2700000" algn="tl">
                    <a:srgbClr val="000000">
                      <a:alpha val="43137"/>
                    </a:srgbClr>
                  </a:outerShdw>
                </a:effectLst>
              </a:rPr>
              <a:t>Traditional </a:t>
            </a:r>
          </a:p>
          <a:p>
            <a:r>
              <a:rPr lang="en-US" sz="1600" b="1" dirty="0" smtClean="0">
                <a:solidFill>
                  <a:schemeClr val="accent1">
                    <a:lumMod val="50000"/>
                  </a:schemeClr>
                </a:solidFill>
                <a:effectLst>
                  <a:outerShdw blurRad="38100" dist="38100" dir="2700000" algn="tl">
                    <a:srgbClr val="000000">
                      <a:alpha val="43137"/>
                    </a:srgbClr>
                  </a:outerShdw>
                </a:effectLst>
              </a:rPr>
              <a:t>Medicine</a:t>
            </a:r>
          </a:p>
          <a:p>
            <a:r>
              <a:rPr lang="en-US" sz="1600" b="1" dirty="0" smtClean="0">
                <a:solidFill>
                  <a:schemeClr val="accent1">
                    <a:lumMod val="50000"/>
                  </a:schemeClr>
                </a:solidFill>
                <a:effectLst>
                  <a:outerShdw blurRad="38100" dist="38100" dir="2700000" algn="tl">
                    <a:srgbClr val="000000">
                      <a:alpha val="43137"/>
                    </a:srgbClr>
                  </a:outerShdw>
                </a:effectLst>
              </a:rPr>
              <a:t>      2015</a:t>
            </a:r>
            <a:endParaRPr lang="en-US" sz="1600" b="1" dirty="0">
              <a:solidFill>
                <a:schemeClr val="accent1">
                  <a:lumMod val="50000"/>
                </a:schemeClr>
              </a:solidFill>
              <a:effectLst>
                <a:outerShdw blurRad="38100" dist="38100" dir="2700000" algn="tl">
                  <a:srgbClr val="000000">
                    <a:alpha val="43137"/>
                  </a:srgbClr>
                </a:outerShdw>
              </a:effectLst>
            </a:endParaRPr>
          </a:p>
        </p:txBody>
      </p:sp>
      <p:pic>
        <p:nvPicPr>
          <p:cNvPr id="1027" name="Picture 3" descr="C:\Users\achyuthendar-p\Desktop\1111111111111\Day 1 key note\Nick-Pahl (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83990" y="3505200"/>
            <a:ext cx="2520457" cy="244408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71511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755576" y="3284984"/>
            <a:ext cx="7056784" cy="936104"/>
          </a:xfrm>
        </p:spPr>
        <p:txBody>
          <a:bodyPr>
            <a:normAutofit/>
          </a:bodyPr>
          <a:lstStyle/>
          <a:p>
            <a:r>
              <a:rPr lang="en-GB" dirty="0" smtClean="0"/>
              <a:t>Development of Acupuncture in the UK</a:t>
            </a:r>
            <a:endParaRPr lang="en-GB" dirty="0"/>
          </a:p>
        </p:txBody>
      </p:sp>
      <p:sp>
        <p:nvSpPr>
          <p:cNvPr id="8" name="Subtitle 7"/>
          <p:cNvSpPr>
            <a:spLocks noGrp="1"/>
          </p:cNvSpPr>
          <p:nvPr>
            <p:ph type="subTitle" idx="1"/>
          </p:nvPr>
        </p:nvSpPr>
        <p:spPr/>
        <p:txBody>
          <a:bodyPr/>
          <a:lstStyle/>
          <a:p>
            <a:r>
              <a:rPr lang="en-GB" dirty="0" smtClean="0"/>
              <a:t>Nick </a:t>
            </a:r>
            <a:r>
              <a:rPr lang="en-GB" dirty="0" err="1" smtClean="0"/>
              <a:t>Pahl</a:t>
            </a:r>
            <a:r>
              <a:rPr lang="en-GB" dirty="0" smtClean="0"/>
              <a:t> CEO, MPH</a:t>
            </a:r>
            <a:endParaRPr lang="en-GB"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Who are we?</a:t>
            </a:r>
            <a:endParaRPr lang="en-GB" dirty="0"/>
          </a:p>
        </p:txBody>
      </p:sp>
      <p:sp>
        <p:nvSpPr>
          <p:cNvPr id="4" name="Date Placeholder 3"/>
          <p:cNvSpPr>
            <a:spLocks noGrp="1"/>
          </p:cNvSpPr>
          <p:nvPr>
            <p:ph type="dt" sz="half" idx="10"/>
          </p:nvPr>
        </p:nvSpPr>
        <p:spPr/>
        <p:txBody>
          <a:bodyPr/>
          <a:lstStyle/>
          <a:p>
            <a:fld id="{BFEAD57E-52EA-4C08-8CD3-693A731B96E1}" type="datetime4">
              <a:rPr lang="en-GB" smtClean="0"/>
              <a:pPr/>
              <a:t>09 September 2015</a:t>
            </a:fld>
            <a:endParaRPr lang="en-GB" dirty="0"/>
          </a:p>
        </p:txBody>
      </p:sp>
      <p:sp>
        <p:nvSpPr>
          <p:cNvPr id="6" name="Footer Placeholder 5"/>
          <p:cNvSpPr>
            <a:spLocks noGrp="1"/>
          </p:cNvSpPr>
          <p:nvPr>
            <p:ph type="ftr" sz="quarter" idx="11"/>
          </p:nvPr>
        </p:nvSpPr>
        <p:spPr/>
        <p:txBody>
          <a:bodyPr/>
          <a:lstStyle/>
          <a:p>
            <a:r>
              <a:rPr lang="en-GB" smtClean="0"/>
              <a:t>This is a sample presentation</a:t>
            </a:r>
            <a:endParaRPr lang="en-GB"/>
          </a:p>
        </p:txBody>
      </p:sp>
      <p:sp>
        <p:nvSpPr>
          <p:cNvPr id="5" name="Slide Number Placeholder 4"/>
          <p:cNvSpPr>
            <a:spLocks noGrp="1"/>
          </p:cNvSpPr>
          <p:nvPr>
            <p:ph type="sldNum" sz="quarter" idx="12"/>
          </p:nvPr>
        </p:nvSpPr>
        <p:spPr/>
        <p:txBody>
          <a:bodyPr/>
          <a:lstStyle/>
          <a:p>
            <a:fld id="{3630113B-62FC-4296-8878-A98D948A2AFB}" type="slidenum">
              <a:rPr lang="en-GB" smtClean="0"/>
              <a:pPr/>
              <a:t>3</a:t>
            </a:fld>
            <a:endParaRPr lang="en-GB" dirty="0"/>
          </a:p>
        </p:txBody>
      </p:sp>
      <p:sp>
        <p:nvSpPr>
          <p:cNvPr id="3" name="Content Placeholder 2"/>
          <p:cNvSpPr>
            <a:spLocks noGrp="1"/>
          </p:cNvSpPr>
          <p:nvPr>
            <p:ph sz="quarter" idx="13"/>
          </p:nvPr>
        </p:nvSpPr>
        <p:spPr/>
        <p:txBody>
          <a:bodyPr>
            <a:normAutofit/>
          </a:bodyPr>
          <a:lstStyle/>
          <a:p>
            <a:r>
              <a:rPr lang="en-GB" dirty="0" smtClean="0">
                <a:latin typeface="Arial" pitchFamily="34" charset="0"/>
                <a:cs typeface="Arial" pitchFamily="34" charset="0"/>
              </a:rPr>
              <a:t>The British Acupuncture Council (BAcC) is the leading self-regulatory body for the practice of traditional acupuncture.</a:t>
            </a:r>
          </a:p>
          <a:p>
            <a:r>
              <a:rPr lang="en-GB" dirty="0" smtClean="0">
                <a:latin typeface="Arial" pitchFamily="34" charset="0"/>
                <a:cs typeface="Arial" pitchFamily="34" charset="0"/>
              </a:rPr>
              <a:t>Support the European Journal of Oriental Medicine and British Acupuncture Accreditation Board</a:t>
            </a:r>
          </a:p>
          <a:p>
            <a:endParaRPr lang="en-GB" dirty="0" smtClean="0">
              <a:latin typeface="Arial" pitchFamily="34" charset="0"/>
              <a:cs typeface="Arial" pitchFamily="34" charset="0"/>
            </a:endParaRPr>
          </a:p>
          <a:p>
            <a:endParaRPr lang="en-GB" dirty="0" smtClean="0"/>
          </a:p>
          <a:p>
            <a:pPr lvl="2"/>
            <a:endParaRPr lang="en-GB" dirty="0" smtClean="0"/>
          </a:p>
          <a:p>
            <a:endParaRPr lang="en-GB"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32"/>
          <p:cNvSpPr>
            <a:spLocks noGrp="1"/>
          </p:cNvSpPr>
          <p:nvPr>
            <p:ph type="title"/>
          </p:nvPr>
        </p:nvSpPr>
        <p:spPr/>
        <p:txBody>
          <a:bodyPr>
            <a:normAutofit/>
          </a:bodyPr>
          <a:lstStyle/>
          <a:p>
            <a:r>
              <a:rPr lang="en-GB" dirty="0" smtClean="0"/>
              <a:t>What is Acupuncture?</a:t>
            </a:r>
            <a:endParaRPr lang="en-GB" dirty="0"/>
          </a:p>
        </p:txBody>
      </p:sp>
      <p:sp>
        <p:nvSpPr>
          <p:cNvPr id="4" name="Date Placeholder 3"/>
          <p:cNvSpPr>
            <a:spLocks noGrp="1"/>
          </p:cNvSpPr>
          <p:nvPr>
            <p:ph type="dt" sz="half" idx="10"/>
          </p:nvPr>
        </p:nvSpPr>
        <p:spPr/>
        <p:txBody>
          <a:bodyPr/>
          <a:lstStyle/>
          <a:p>
            <a:fld id="{DEA1524E-EE22-4C46-8776-22741DADB4C8}" type="datetime4">
              <a:rPr lang="en-GB" smtClean="0"/>
              <a:pPr/>
              <a:t>09 September 2015</a:t>
            </a:fld>
            <a:endParaRPr lang="en-GB" dirty="0"/>
          </a:p>
        </p:txBody>
      </p:sp>
      <p:sp>
        <p:nvSpPr>
          <p:cNvPr id="5" name="Footer Placeholder 4"/>
          <p:cNvSpPr>
            <a:spLocks noGrp="1"/>
          </p:cNvSpPr>
          <p:nvPr>
            <p:ph type="ftr" sz="quarter" idx="11"/>
          </p:nvPr>
        </p:nvSpPr>
        <p:spPr/>
        <p:txBody>
          <a:bodyPr/>
          <a:lstStyle/>
          <a:p>
            <a:r>
              <a:rPr lang="en-GB" smtClean="0"/>
              <a:t>This is a sample presentation</a:t>
            </a:r>
            <a:endParaRPr lang="en-GB"/>
          </a:p>
        </p:txBody>
      </p:sp>
      <p:sp>
        <p:nvSpPr>
          <p:cNvPr id="6" name="Slide Number Placeholder 5"/>
          <p:cNvSpPr>
            <a:spLocks noGrp="1"/>
          </p:cNvSpPr>
          <p:nvPr>
            <p:ph type="sldNum" sz="quarter" idx="12"/>
          </p:nvPr>
        </p:nvSpPr>
        <p:spPr/>
        <p:txBody>
          <a:bodyPr/>
          <a:lstStyle/>
          <a:p>
            <a:fld id="{3630113B-62FC-4296-8878-A98D948A2AFB}" type="slidenum">
              <a:rPr lang="en-GB" smtClean="0"/>
              <a:pPr/>
              <a:t>4</a:t>
            </a:fld>
            <a:endParaRPr lang="en-GB" dirty="0"/>
          </a:p>
        </p:txBody>
      </p:sp>
      <p:sp>
        <p:nvSpPr>
          <p:cNvPr id="9" name="Content Placeholder 8"/>
          <p:cNvSpPr>
            <a:spLocks noGrp="1"/>
          </p:cNvSpPr>
          <p:nvPr>
            <p:ph sz="quarter" idx="13"/>
          </p:nvPr>
        </p:nvSpPr>
        <p:spPr/>
        <p:txBody>
          <a:bodyPr>
            <a:normAutofit fontScale="85000" lnSpcReduction="10000"/>
          </a:bodyPr>
          <a:lstStyle/>
          <a:p>
            <a:r>
              <a:rPr lang="en-GB" dirty="0" smtClean="0">
                <a:latin typeface="Arial" pitchFamily="34" charset="0"/>
                <a:ea typeface="ＭＳ Ｐゴシック" pitchFamily="34" charset="-128"/>
                <a:cs typeface="Arial" pitchFamily="34" charset="0"/>
              </a:rPr>
              <a:t>Complex intervention</a:t>
            </a:r>
          </a:p>
          <a:p>
            <a:r>
              <a:rPr lang="en-GB" dirty="0" smtClean="0">
                <a:latin typeface="Arial" pitchFamily="34" charset="0"/>
                <a:ea typeface="ＭＳ Ｐゴシック" pitchFamily="34" charset="-128"/>
                <a:cs typeface="Arial" pitchFamily="34" charset="0"/>
              </a:rPr>
              <a:t>Components include:  traditional acupuncture diagnosis, selecting points, discussion of condition, lifestyle support </a:t>
            </a:r>
          </a:p>
          <a:p>
            <a:r>
              <a:rPr lang="en-GB" dirty="0" smtClean="0">
                <a:latin typeface="Arial" pitchFamily="34" charset="0"/>
                <a:ea typeface="ＭＳ Ｐゴシック" pitchFamily="34" charset="-128"/>
                <a:cs typeface="Arial" pitchFamily="34" charset="0"/>
              </a:rPr>
              <a:t>Synergistic and interdependent</a:t>
            </a:r>
          </a:p>
          <a:p>
            <a:r>
              <a:rPr lang="en-GB" sz="2000" dirty="0" smtClean="0">
                <a:latin typeface="Arial" pitchFamily="34" charset="0"/>
                <a:cs typeface="Arial" pitchFamily="34" charset="0"/>
              </a:rPr>
              <a:t>Operates </a:t>
            </a:r>
            <a:r>
              <a:rPr lang="en-GB" sz="2000" dirty="0">
                <a:latin typeface="Arial" pitchFamily="34" charset="0"/>
                <a:cs typeface="Arial" pitchFamily="34" charset="0"/>
              </a:rPr>
              <a:t>with personalised diagnosis and </a:t>
            </a:r>
            <a:r>
              <a:rPr lang="en-GB" sz="2000" dirty="0" smtClean="0">
                <a:latin typeface="Arial" pitchFamily="34" charset="0"/>
                <a:cs typeface="Arial" pitchFamily="34" charset="0"/>
              </a:rPr>
              <a:t>treatment</a:t>
            </a:r>
          </a:p>
          <a:p>
            <a:r>
              <a:rPr lang="en-GB" sz="2000" dirty="0" smtClean="0">
                <a:latin typeface="Arial" pitchFamily="34" charset="0"/>
                <a:cs typeface="Arial" pitchFamily="34" charset="0"/>
              </a:rPr>
              <a:t>Addresses </a:t>
            </a:r>
            <a:r>
              <a:rPr lang="en-GB" sz="2000" dirty="0">
                <a:latin typeface="Arial" pitchFamily="34" charset="0"/>
                <a:cs typeface="Arial" pitchFamily="34" charset="0"/>
              </a:rPr>
              <a:t>root problems as well as symptoms and hence can work </a:t>
            </a:r>
            <a:r>
              <a:rPr lang="en-GB" sz="2000" dirty="0" smtClean="0">
                <a:latin typeface="Arial" pitchFamily="34" charset="0"/>
                <a:cs typeface="Arial" pitchFamily="34" charset="0"/>
              </a:rPr>
              <a:t>preventively</a:t>
            </a:r>
          </a:p>
          <a:p>
            <a:r>
              <a:rPr lang="en-GB" sz="2000" dirty="0" smtClean="0">
                <a:latin typeface="Arial" pitchFamily="34" charset="0"/>
                <a:cs typeface="Arial" pitchFamily="34" charset="0"/>
              </a:rPr>
              <a:t>Has </a:t>
            </a:r>
            <a:r>
              <a:rPr lang="en-GB" sz="2000" dirty="0">
                <a:latin typeface="Arial" pitchFamily="34" charset="0"/>
                <a:cs typeface="Arial" pitchFamily="34" charset="0"/>
              </a:rPr>
              <a:t>a fundamental patient participatory element</a:t>
            </a:r>
          </a:p>
          <a:p>
            <a:endParaRPr lang="en-GB" dirty="0" smtClean="0">
              <a:latin typeface="Arial" pitchFamily="34" charset="0"/>
              <a:ea typeface="ＭＳ Ｐゴシック" pitchFamily="34" charset="-128"/>
              <a:cs typeface="Arial" pitchFamily="34" charset="0"/>
            </a:endParaRPr>
          </a:p>
          <a:p>
            <a:endParaRPr lang="en-GB" dirty="0" smtClean="0"/>
          </a:p>
        </p:txBody>
      </p:sp>
      <p:pic>
        <p:nvPicPr>
          <p:cNvPr id="7" name="Picture Placeholder 6"/>
          <p:cNvPicPr>
            <a:picLocks noGrp="1" noChangeAspect="1"/>
          </p:cNvPicPr>
          <p:nvPr>
            <p:ph type="pic" sz="quarter" idx="17"/>
          </p:nvPr>
        </p:nvPicPr>
        <p:blipFill>
          <a:blip r:embed="rId2" cstate="print">
            <a:extLst>
              <a:ext uri="{28A0092B-C50C-407E-A947-70E740481C1C}">
                <a14:useLocalDpi xmlns:a14="http://schemas.microsoft.com/office/drawing/2010/main" val="0"/>
              </a:ext>
            </a:extLst>
          </a:blip>
          <a:srcRect t="9022" b="9022"/>
          <a:stretch>
            <a:fillRect/>
          </a:stretch>
        </p:blipFill>
        <p:spPr/>
      </p:pic>
      <p:pic>
        <p:nvPicPr>
          <p:cNvPr id="8" name="Picture Placeholder 7"/>
          <p:cNvPicPr>
            <a:picLocks noGrp="1" noChangeAspect="1"/>
          </p:cNvPicPr>
          <p:nvPr>
            <p:ph type="pic" sz="quarter" idx="18"/>
          </p:nvPr>
        </p:nvPicPr>
        <p:blipFill>
          <a:blip r:embed="rId3" cstate="print">
            <a:extLst>
              <a:ext uri="{28A0092B-C50C-407E-A947-70E740481C1C}">
                <a14:useLocalDpi xmlns:a14="http://schemas.microsoft.com/office/drawing/2010/main" val="0"/>
              </a:ext>
            </a:extLst>
          </a:blip>
          <a:srcRect t="8977" b="8977"/>
          <a:stretch>
            <a:fillRect/>
          </a:stretch>
        </p:blip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GB" dirty="0" smtClean="0"/>
              <a:t>Founders of Acupuncture in the UK</a:t>
            </a:r>
            <a:endParaRPr lang="en-GB" dirty="0"/>
          </a:p>
        </p:txBody>
      </p:sp>
      <p:sp>
        <p:nvSpPr>
          <p:cNvPr id="3" name="Date Placeholder 2"/>
          <p:cNvSpPr>
            <a:spLocks noGrp="1"/>
          </p:cNvSpPr>
          <p:nvPr>
            <p:ph type="dt" sz="half" idx="10"/>
          </p:nvPr>
        </p:nvSpPr>
        <p:spPr/>
        <p:txBody>
          <a:bodyPr/>
          <a:lstStyle/>
          <a:p>
            <a:fld id="{DEA1524E-EE22-4C46-8776-22741DADB4C8}" type="datetime4">
              <a:rPr lang="en-GB" smtClean="0"/>
              <a:pPr/>
              <a:t>09 September 2015</a:t>
            </a:fld>
            <a:endParaRPr lang="en-GB" dirty="0"/>
          </a:p>
        </p:txBody>
      </p:sp>
      <p:sp>
        <p:nvSpPr>
          <p:cNvPr id="4" name="Footer Placeholder 3"/>
          <p:cNvSpPr>
            <a:spLocks noGrp="1"/>
          </p:cNvSpPr>
          <p:nvPr>
            <p:ph type="ftr" sz="quarter" idx="11"/>
          </p:nvPr>
        </p:nvSpPr>
        <p:spPr/>
        <p:txBody>
          <a:bodyPr/>
          <a:lstStyle/>
          <a:p>
            <a:r>
              <a:rPr lang="en-GB" smtClean="0"/>
              <a:t>This is a sample presentation</a:t>
            </a:r>
            <a:endParaRPr lang="en-GB"/>
          </a:p>
        </p:txBody>
      </p:sp>
      <p:sp>
        <p:nvSpPr>
          <p:cNvPr id="5" name="Slide Number Placeholder 4"/>
          <p:cNvSpPr>
            <a:spLocks noGrp="1"/>
          </p:cNvSpPr>
          <p:nvPr>
            <p:ph type="sldNum" sz="quarter" idx="12"/>
          </p:nvPr>
        </p:nvSpPr>
        <p:spPr/>
        <p:txBody>
          <a:bodyPr/>
          <a:lstStyle/>
          <a:p>
            <a:fld id="{3630113B-62FC-4296-8878-A98D948A2AFB}" type="slidenum">
              <a:rPr lang="en-GB" smtClean="0"/>
              <a:pPr/>
              <a:t>5</a:t>
            </a:fld>
            <a:endParaRPr lang="en-GB" dirty="0"/>
          </a:p>
        </p:txBody>
      </p:sp>
      <p:sp>
        <p:nvSpPr>
          <p:cNvPr id="8" name="Content Placeholder 7"/>
          <p:cNvSpPr>
            <a:spLocks noGrp="1"/>
          </p:cNvSpPr>
          <p:nvPr>
            <p:ph sz="quarter" idx="13"/>
          </p:nvPr>
        </p:nvSpPr>
        <p:spPr/>
        <p:txBody>
          <a:bodyPr>
            <a:normAutofit fontScale="85000" lnSpcReduction="20000"/>
          </a:bodyPr>
          <a:lstStyle/>
          <a:p>
            <a:pPr marL="285750" indent="-285750">
              <a:lnSpc>
                <a:spcPct val="90000"/>
              </a:lnSpc>
              <a:buFont typeface="Arial" pitchFamily="34" charset="0"/>
              <a:buChar char="•"/>
            </a:pPr>
            <a:endParaRPr lang="en-GB" dirty="0" smtClean="0">
              <a:latin typeface="Arial" pitchFamily="34" charset="0"/>
              <a:ea typeface="ＭＳ Ｐゴシック" pitchFamily="34" charset="-128"/>
              <a:cs typeface="Arial" pitchFamily="34" charset="0"/>
            </a:endParaRPr>
          </a:p>
          <a:p>
            <a:pPr marL="285750" indent="-285750">
              <a:lnSpc>
                <a:spcPct val="90000"/>
              </a:lnSpc>
              <a:buFont typeface="Arial" pitchFamily="34" charset="0"/>
              <a:buChar char="•"/>
            </a:pPr>
            <a:r>
              <a:rPr lang="en-GB" dirty="0" smtClean="0">
                <a:latin typeface="Arial" pitchFamily="34" charset="0"/>
                <a:ea typeface="ＭＳ Ｐゴシック" pitchFamily="34" charset="-128"/>
                <a:cs typeface="Arial" pitchFamily="34" charset="0"/>
              </a:rPr>
              <a:t>Sydney Rose Neil – led delegation of western acupuncturists to China and set up leading college</a:t>
            </a:r>
          </a:p>
          <a:p>
            <a:pPr marL="285750" indent="-285750">
              <a:lnSpc>
                <a:spcPct val="90000"/>
              </a:lnSpc>
              <a:buFont typeface="Arial" pitchFamily="34" charset="0"/>
              <a:buChar char="•"/>
            </a:pPr>
            <a:r>
              <a:rPr lang="en-GB" dirty="0" smtClean="0">
                <a:latin typeface="Arial" pitchFamily="34" charset="0"/>
                <a:ea typeface="ＭＳ Ｐゴシック" pitchFamily="34" charset="-128"/>
                <a:cs typeface="Arial" pitchFamily="34" charset="0"/>
              </a:rPr>
              <a:t>JR Worsley  - Five Element Acupuncture proponent and set up leading college</a:t>
            </a:r>
          </a:p>
          <a:p>
            <a:pPr marL="285750" indent="-285750">
              <a:lnSpc>
                <a:spcPct val="90000"/>
              </a:lnSpc>
              <a:buFont typeface="Arial" pitchFamily="34" charset="0"/>
              <a:buChar char="•"/>
            </a:pPr>
            <a:r>
              <a:rPr lang="en-GB" dirty="0" smtClean="0">
                <a:latin typeface="Arial" pitchFamily="34" charset="0"/>
                <a:ea typeface="ＭＳ Ｐゴシック" pitchFamily="34" charset="-128"/>
                <a:cs typeface="Arial" pitchFamily="34" charset="0"/>
              </a:rPr>
              <a:t>Felix Mann – first President of British Medical Acupuncture Society</a:t>
            </a:r>
          </a:p>
          <a:p>
            <a:pPr marL="285750" indent="-285750">
              <a:lnSpc>
                <a:spcPct val="90000"/>
              </a:lnSpc>
              <a:buFont typeface="Arial" pitchFamily="34" charset="0"/>
              <a:buChar char="•"/>
            </a:pPr>
            <a:r>
              <a:rPr lang="en-GB" dirty="0" smtClean="0">
                <a:latin typeface="Arial" pitchFamily="34" charset="0"/>
                <a:ea typeface="ＭＳ Ｐゴシック" pitchFamily="34" charset="-128"/>
                <a:cs typeface="Arial" pitchFamily="34" charset="0"/>
              </a:rPr>
              <a:t>Ron Bishop, Ken </a:t>
            </a:r>
            <a:r>
              <a:rPr lang="en-GB" dirty="0" err="1" smtClean="0">
                <a:latin typeface="Arial" pitchFamily="34" charset="0"/>
                <a:ea typeface="ＭＳ Ｐゴシック" pitchFamily="34" charset="-128"/>
                <a:cs typeface="Arial" pitchFamily="34" charset="0"/>
              </a:rPr>
              <a:t>Shifrin</a:t>
            </a:r>
            <a:r>
              <a:rPr lang="en-GB" dirty="0" smtClean="0">
                <a:latin typeface="Arial" pitchFamily="34" charset="0"/>
                <a:ea typeface="ＭＳ Ｐゴシック" pitchFamily="34" charset="-128"/>
                <a:cs typeface="Arial" pitchFamily="34" charset="0"/>
              </a:rPr>
              <a:t>, Jasmine Uddin and John Wheeler – leading members of British Acupuncture Council</a:t>
            </a:r>
          </a:p>
          <a:p>
            <a:pPr marL="285750" indent="-285750">
              <a:lnSpc>
                <a:spcPct val="90000"/>
              </a:lnSpc>
              <a:buFont typeface="Arial" pitchFamily="34" charset="0"/>
              <a:buChar char="•"/>
            </a:pPr>
            <a:endParaRPr lang="en-GB" dirty="0" smtClean="0">
              <a:latin typeface="Arial" pitchFamily="34" charset="0"/>
              <a:ea typeface="ＭＳ Ｐゴシック" pitchFamily="34" charset="-128"/>
              <a:cs typeface="Arial" pitchFamily="34" charset="0"/>
            </a:endParaRPr>
          </a:p>
          <a:p>
            <a:endParaRPr lang="en-GB" dirty="0" smtClean="0"/>
          </a:p>
        </p:txBody>
      </p:sp>
      <p:pic>
        <p:nvPicPr>
          <p:cNvPr id="10" name="Picture Placeholder 9"/>
          <p:cNvPicPr>
            <a:picLocks noGrp="1" noChangeAspect="1"/>
          </p:cNvPicPr>
          <p:nvPr>
            <p:ph type="pic" sz="quarter" idx="14"/>
          </p:nvPr>
        </p:nvPicPr>
        <p:blipFill>
          <a:blip r:embed="rId2" cstate="print">
            <a:extLst>
              <a:ext uri="{28A0092B-C50C-407E-A947-70E740481C1C}">
                <a14:useLocalDpi xmlns:a14="http://schemas.microsoft.com/office/drawing/2010/main" val="0"/>
              </a:ext>
            </a:extLst>
          </a:blip>
          <a:srcRect t="6424" b="6424"/>
          <a:stretch>
            <a:fillRect/>
          </a:stretch>
        </p:blipFill>
        <p:spPr/>
      </p:pic>
      <p:pic>
        <p:nvPicPr>
          <p:cNvPr id="11" name="Picture Placeholder 10"/>
          <p:cNvPicPr>
            <a:picLocks noGrp="1" noChangeAspect="1"/>
          </p:cNvPicPr>
          <p:nvPr>
            <p:ph type="pic" sz="quarter" idx="16"/>
          </p:nvPr>
        </p:nvPicPr>
        <p:blipFill>
          <a:blip r:embed="rId3" cstate="print">
            <a:extLst>
              <a:ext uri="{28A0092B-C50C-407E-A947-70E740481C1C}">
                <a14:useLocalDpi xmlns:a14="http://schemas.microsoft.com/office/drawing/2010/main" val="0"/>
              </a:ext>
            </a:extLst>
          </a:blip>
          <a:srcRect t="11379" b="11379"/>
          <a:stretch>
            <a:fillRect/>
          </a:stretch>
        </p:blipFill>
        <p:spPr/>
      </p:pic>
      <p:pic>
        <p:nvPicPr>
          <p:cNvPr id="14" name="Picture Placeholder 13"/>
          <p:cNvPicPr>
            <a:picLocks noGrp="1" noChangeAspect="1"/>
          </p:cNvPicPr>
          <p:nvPr>
            <p:ph type="pic" sz="quarter" idx="15"/>
          </p:nvPr>
        </p:nvPicPr>
        <p:blipFill>
          <a:blip r:embed="rId4" cstate="print">
            <a:extLst>
              <a:ext uri="{28A0092B-C50C-407E-A947-70E740481C1C}">
                <a14:useLocalDpi xmlns:a14="http://schemas.microsoft.com/office/drawing/2010/main" val="0"/>
              </a:ext>
            </a:extLst>
          </a:blip>
          <a:srcRect t="4840" b="4840"/>
          <a:stretch>
            <a:fillRect/>
          </a:stretch>
        </p:blip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GB" dirty="0" smtClean="0"/>
              <a:t>1980s - development</a:t>
            </a:r>
            <a:endParaRPr lang="en-GB" dirty="0"/>
          </a:p>
        </p:txBody>
      </p:sp>
      <p:sp>
        <p:nvSpPr>
          <p:cNvPr id="3" name="Date Placeholder 2"/>
          <p:cNvSpPr>
            <a:spLocks noGrp="1"/>
          </p:cNvSpPr>
          <p:nvPr>
            <p:ph type="dt" sz="half" idx="10"/>
          </p:nvPr>
        </p:nvSpPr>
        <p:spPr/>
        <p:txBody>
          <a:bodyPr/>
          <a:lstStyle/>
          <a:p>
            <a:fld id="{3F940AD8-93F8-477F-A362-EF4F8A2B3183}" type="datetime4">
              <a:rPr lang="en-GB" smtClean="0"/>
              <a:pPr/>
              <a:t>09 September 2015</a:t>
            </a:fld>
            <a:endParaRPr lang="en-GB"/>
          </a:p>
        </p:txBody>
      </p:sp>
      <p:sp>
        <p:nvSpPr>
          <p:cNvPr id="4" name="Footer Placeholder 3"/>
          <p:cNvSpPr>
            <a:spLocks noGrp="1"/>
          </p:cNvSpPr>
          <p:nvPr>
            <p:ph type="ftr" sz="quarter" idx="11"/>
          </p:nvPr>
        </p:nvSpPr>
        <p:spPr/>
        <p:txBody>
          <a:bodyPr/>
          <a:lstStyle/>
          <a:p>
            <a:r>
              <a:rPr lang="en-GB" smtClean="0"/>
              <a:t>This is a sample presentation</a:t>
            </a:r>
            <a:endParaRPr lang="en-GB"/>
          </a:p>
        </p:txBody>
      </p:sp>
      <p:sp>
        <p:nvSpPr>
          <p:cNvPr id="5" name="Slide Number Placeholder 4"/>
          <p:cNvSpPr>
            <a:spLocks noGrp="1"/>
          </p:cNvSpPr>
          <p:nvPr>
            <p:ph type="sldNum" sz="quarter" idx="12"/>
          </p:nvPr>
        </p:nvSpPr>
        <p:spPr/>
        <p:txBody>
          <a:bodyPr/>
          <a:lstStyle/>
          <a:p>
            <a:fld id="{3630113B-62FC-4296-8878-A98D948A2AFB}" type="slidenum">
              <a:rPr lang="en-GB" smtClean="0"/>
              <a:pPr/>
              <a:t>6</a:t>
            </a:fld>
            <a:endParaRPr lang="en-GB"/>
          </a:p>
        </p:txBody>
      </p:sp>
      <p:sp>
        <p:nvSpPr>
          <p:cNvPr id="7" name="Content Placeholder 6"/>
          <p:cNvSpPr>
            <a:spLocks noGrp="1"/>
          </p:cNvSpPr>
          <p:nvPr>
            <p:ph sz="quarter" idx="13"/>
          </p:nvPr>
        </p:nvSpPr>
        <p:spPr/>
        <p:txBody>
          <a:bodyPr>
            <a:normAutofit/>
          </a:bodyPr>
          <a:lstStyle/>
          <a:p>
            <a:r>
              <a:rPr lang="en-GB" dirty="0" smtClean="0">
                <a:latin typeface="Arial" pitchFamily="34" charset="0"/>
                <a:cs typeface="Arial" pitchFamily="34" charset="0"/>
              </a:rPr>
              <a:t>Acupuncture in Medicine Journal – 1981</a:t>
            </a:r>
          </a:p>
          <a:p>
            <a:r>
              <a:rPr lang="en-GB" dirty="0" smtClean="0">
                <a:latin typeface="Arial" pitchFamily="34" charset="0"/>
                <a:cs typeface="Arial" pitchFamily="34" charset="0"/>
              </a:rPr>
              <a:t>Smaller associations formed</a:t>
            </a:r>
          </a:p>
          <a:p>
            <a:r>
              <a:rPr lang="en-GB" dirty="0" smtClean="0">
                <a:latin typeface="Arial" pitchFamily="34" charset="0"/>
                <a:cs typeface="Arial" pitchFamily="34" charset="0"/>
              </a:rPr>
              <a:t>Colleges formed and grew</a:t>
            </a:r>
          </a:p>
          <a:p>
            <a:r>
              <a:rPr lang="en-GB" dirty="0" smtClean="0">
                <a:latin typeface="Arial" pitchFamily="34" charset="0"/>
                <a:cs typeface="Arial" pitchFamily="34" charset="0"/>
              </a:rPr>
              <a:t>Around 1000 dedicated practitioners</a:t>
            </a:r>
          </a:p>
          <a:p>
            <a:r>
              <a:rPr lang="en-GB" dirty="0" smtClean="0">
                <a:latin typeface="Arial" pitchFamily="34" charset="0"/>
                <a:cs typeface="Arial" pitchFamily="34" charset="0"/>
              </a:rPr>
              <a:t>Gateway clinic founded by John </a:t>
            </a:r>
            <a:r>
              <a:rPr lang="en-GB" dirty="0" err="1" smtClean="0">
                <a:latin typeface="Arial" pitchFamily="34" charset="0"/>
                <a:cs typeface="Arial" pitchFamily="34" charset="0"/>
              </a:rPr>
              <a:t>Tindell</a:t>
            </a:r>
            <a:endParaRPr lang="en-GB" dirty="0" smtClean="0">
              <a:latin typeface="Arial" pitchFamily="34" charset="0"/>
              <a:cs typeface="Arial" pitchFamily="34" charset="0"/>
            </a:endParaRPr>
          </a:p>
          <a:p>
            <a:pPr marL="0" indent="0">
              <a:buNone/>
            </a:pPr>
            <a:endParaRPr lang="en-GB" dirty="0" smtClean="0">
              <a:latin typeface="Arial" pitchFamily="34" charset="0"/>
              <a:cs typeface="Arial" pitchFamily="34" charset="0"/>
            </a:endParaRPr>
          </a:p>
          <a:p>
            <a:endParaRPr lang="en-GB"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GB" dirty="0" smtClean="0"/>
              <a:t>1990s – institutional development</a:t>
            </a:r>
            <a:endParaRPr lang="en-GB" dirty="0"/>
          </a:p>
        </p:txBody>
      </p:sp>
      <p:sp>
        <p:nvSpPr>
          <p:cNvPr id="3" name="Date Placeholder 2"/>
          <p:cNvSpPr>
            <a:spLocks noGrp="1"/>
          </p:cNvSpPr>
          <p:nvPr>
            <p:ph type="dt" sz="half" idx="10"/>
          </p:nvPr>
        </p:nvSpPr>
        <p:spPr/>
        <p:txBody>
          <a:bodyPr/>
          <a:lstStyle/>
          <a:p>
            <a:fld id="{3F940AD8-93F8-477F-A362-EF4F8A2B3183}" type="datetime4">
              <a:rPr lang="en-GB" smtClean="0"/>
              <a:pPr/>
              <a:t>09 September 2015</a:t>
            </a:fld>
            <a:endParaRPr lang="en-GB"/>
          </a:p>
        </p:txBody>
      </p:sp>
      <p:sp>
        <p:nvSpPr>
          <p:cNvPr id="4" name="Footer Placeholder 3"/>
          <p:cNvSpPr>
            <a:spLocks noGrp="1"/>
          </p:cNvSpPr>
          <p:nvPr>
            <p:ph type="ftr" sz="quarter" idx="11"/>
          </p:nvPr>
        </p:nvSpPr>
        <p:spPr/>
        <p:txBody>
          <a:bodyPr/>
          <a:lstStyle/>
          <a:p>
            <a:r>
              <a:rPr lang="en-GB" smtClean="0"/>
              <a:t>This is a sample presentation</a:t>
            </a:r>
            <a:endParaRPr lang="en-GB"/>
          </a:p>
        </p:txBody>
      </p:sp>
      <p:sp>
        <p:nvSpPr>
          <p:cNvPr id="5" name="Slide Number Placeholder 4"/>
          <p:cNvSpPr>
            <a:spLocks noGrp="1"/>
          </p:cNvSpPr>
          <p:nvPr>
            <p:ph type="sldNum" sz="quarter" idx="12"/>
          </p:nvPr>
        </p:nvSpPr>
        <p:spPr/>
        <p:txBody>
          <a:bodyPr/>
          <a:lstStyle/>
          <a:p>
            <a:fld id="{3630113B-62FC-4296-8878-A98D948A2AFB}" type="slidenum">
              <a:rPr lang="en-GB" smtClean="0"/>
              <a:pPr/>
              <a:t>7</a:t>
            </a:fld>
            <a:endParaRPr lang="en-GB"/>
          </a:p>
        </p:txBody>
      </p:sp>
      <p:sp>
        <p:nvSpPr>
          <p:cNvPr id="7" name="Content Placeholder 6"/>
          <p:cNvSpPr>
            <a:spLocks noGrp="1"/>
          </p:cNvSpPr>
          <p:nvPr>
            <p:ph sz="quarter" idx="13"/>
          </p:nvPr>
        </p:nvSpPr>
        <p:spPr/>
        <p:txBody>
          <a:bodyPr>
            <a:normAutofit/>
          </a:bodyPr>
          <a:lstStyle/>
          <a:p>
            <a:r>
              <a:rPr lang="en-GB" dirty="0" smtClean="0">
                <a:latin typeface="Arial" pitchFamily="34" charset="0"/>
                <a:cs typeface="Arial" pitchFamily="34" charset="0"/>
              </a:rPr>
              <a:t>Formation of British Acupuncture Accreditation Board – 1991</a:t>
            </a:r>
          </a:p>
          <a:p>
            <a:r>
              <a:rPr lang="en-GB" dirty="0">
                <a:latin typeface="Arial" pitchFamily="34" charset="0"/>
                <a:cs typeface="Arial" pitchFamily="34" charset="0"/>
              </a:rPr>
              <a:t>Council of Medical Acupuncture and Related Techniques (ICMART) </a:t>
            </a:r>
            <a:r>
              <a:rPr lang="en-GB" dirty="0" smtClean="0">
                <a:latin typeface="Arial" pitchFamily="34" charset="0"/>
                <a:cs typeface="Arial" pitchFamily="34" charset="0"/>
              </a:rPr>
              <a:t>- </a:t>
            </a:r>
            <a:r>
              <a:rPr lang="en-GB" dirty="0">
                <a:latin typeface="Arial" pitchFamily="34" charset="0"/>
                <a:cs typeface="Arial" pitchFamily="34" charset="0"/>
              </a:rPr>
              <a:t>1990</a:t>
            </a:r>
          </a:p>
          <a:p>
            <a:r>
              <a:rPr lang="en-GB" dirty="0" smtClean="0">
                <a:latin typeface="Arial" pitchFamily="34" charset="0"/>
                <a:cs typeface="Arial" pitchFamily="34" charset="0"/>
              </a:rPr>
              <a:t>Growth in teaching </a:t>
            </a:r>
            <a:r>
              <a:rPr lang="en-GB" dirty="0">
                <a:latin typeface="Arial" pitchFamily="34" charset="0"/>
                <a:cs typeface="Arial" pitchFamily="34" charset="0"/>
              </a:rPr>
              <a:t>institutions </a:t>
            </a:r>
            <a:r>
              <a:rPr lang="en-GB" dirty="0" smtClean="0">
                <a:latin typeface="Arial" pitchFamily="34" charset="0"/>
                <a:cs typeface="Arial" pitchFamily="34" charset="0"/>
              </a:rPr>
              <a:t>and University courses</a:t>
            </a:r>
          </a:p>
          <a:p>
            <a:r>
              <a:rPr lang="en-GB" dirty="0" smtClean="0">
                <a:latin typeface="Arial" pitchFamily="34" charset="0"/>
                <a:cs typeface="Arial" pitchFamily="34" charset="0"/>
              </a:rPr>
              <a:t>European Journal of Oriental Medicine - 1995</a:t>
            </a:r>
          </a:p>
          <a:p>
            <a:r>
              <a:rPr lang="en-GB" dirty="0" smtClean="0">
                <a:latin typeface="Arial" pitchFamily="34" charset="0"/>
                <a:cs typeface="Arial" pitchFamily="34" charset="0"/>
              </a:rPr>
              <a:t>British Acupuncture Council - 1996</a:t>
            </a:r>
          </a:p>
          <a:p>
            <a:endParaRPr lang="en-GB" dirty="0" smtClean="0">
              <a:latin typeface="Arial" pitchFamily="34" charset="0"/>
              <a:cs typeface="Arial" pitchFamily="34" charset="0"/>
            </a:endParaRPr>
          </a:p>
          <a:p>
            <a:pPr marL="0" indent="0">
              <a:buNone/>
            </a:pPr>
            <a:endParaRPr lang="en-GB" dirty="0" smtClean="0">
              <a:latin typeface="Arial" pitchFamily="34" charset="0"/>
              <a:cs typeface="Arial" pitchFamily="34" charset="0"/>
            </a:endParaRPr>
          </a:p>
          <a:p>
            <a:endParaRPr lang="en-GB" dirty="0"/>
          </a:p>
        </p:txBody>
      </p:sp>
    </p:spTree>
    <p:extLst>
      <p:ext uri="{BB962C8B-B14F-4D97-AF65-F5344CB8AC3E}">
        <p14:creationId xmlns:p14="http://schemas.microsoft.com/office/powerpoint/2010/main" val="22898518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GB" dirty="0" smtClean="0"/>
              <a:t> 2000s - growth</a:t>
            </a:r>
            <a:endParaRPr lang="en-GB" dirty="0"/>
          </a:p>
        </p:txBody>
      </p:sp>
      <p:sp>
        <p:nvSpPr>
          <p:cNvPr id="3" name="Date Placeholder 2"/>
          <p:cNvSpPr>
            <a:spLocks noGrp="1"/>
          </p:cNvSpPr>
          <p:nvPr>
            <p:ph type="dt" sz="half" idx="10"/>
          </p:nvPr>
        </p:nvSpPr>
        <p:spPr/>
        <p:txBody>
          <a:bodyPr/>
          <a:lstStyle/>
          <a:p>
            <a:fld id="{DEA1524E-EE22-4C46-8776-22741DADB4C8}" type="datetime4">
              <a:rPr lang="en-GB" smtClean="0"/>
              <a:pPr/>
              <a:t>09 September 2015</a:t>
            </a:fld>
            <a:endParaRPr lang="en-GB" dirty="0"/>
          </a:p>
        </p:txBody>
      </p:sp>
      <p:sp>
        <p:nvSpPr>
          <p:cNvPr id="4" name="Footer Placeholder 3"/>
          <p:cNvSpPr>
            <a:spLocks noGrp="1"/>
          </p:cNvSpPr>
          <p:nvPr>
            <p:ph type="ftr" sz="quarter" idx="11"/>
          </p:nvPr>
        </p:nvSpPr>
        <p:spPr/>
        <p:txBody>
          <a:bodyPr/>
          <a:lstStyle/>
          <a:p>
            <a:r>
              <a:rPr lang="en-GB" smtClean="0"/>
              <a:t>This is a sample presentation</a:t>
            </a:r>
            <a:endParaRPr lang="en-GB"/>
          </a:p>
        </p:txBody>
      </p:sp>
      <p:sp>
        <p:nvSpPr>
          <p:cNvPr id="5" name="Slide Number Placeholder 4"/>
          <p:cNvSpPr>
            <a:spLocks noGrp="1"/>
          </p:cNvSpPr>
          <p:nvPr>
            <p:ph type="sldNum" sz="quarter" idx="12"/>
          </p:nvPr>
        </p:nvSpPr>
        <p:spPr/>
        <p:txBody>
          <a:bodyPr/>
          <a:lstStyle/>
          <a:p>
            <a:fld id="{3630113B-62FC-4296-8878-A98D948A2AFB}" type="slidenum">
              <a:rPr lang="en-GB" smtClean="0"/>
              <a:pPr/>
              <a:t>8</a:t>
            </a:fld>
            <a:endParaRPr lang="en-GB" dirty="0"/>
          </a:p>
        </p:txBody>
      </p:sp>
      <p:sp>
        <p:nvSpPr>
          <p:cNvPr id="8" name="Content Placeholder 7"/>
          <p:cNvSpPr>
            <a:spLocks noGrp="1"/>
          </p:cNvSpPr>
          <p:nvPr>
            <p:ph sz="quarter" idx="13"/>
          </p:nvPr>
        </p:nvSpPr>
        <p:spPr/>
        <p:txBody>
          <a:bodyPr>
            <a:normAutofit/>
          </a:bodyPr>
          <a:lstStyle/>
          <a:p>
            <a:pPr marL="285750" indent="-285750">
              <a:lnSpc>
                <a:spcPct val="90000"/>
              </a:lnSpc>
              <a:buFont typeface="Arial" pitchFamily="34" charset="0"/>
              <a:buChar char="•"/>
            </a:pPr>
            <a:r>
              <a:rPr lang="en-GB" dirty="0" smtClean="0">
                <a:latin typeface="Arial" pitchFamily="34" charset="0"/>
                <a:ea typeface="ＭＳ Ｐゴシック" pitchFamily="34" charset="-128"/>
                <a:cs typeface="Arial" pitchFamily="34" charset="0"/>
              </a:rPr>
              <a:t>Growth in </a:t>
            </a:r>
            <a:r>
              <a:rPr lang="en-GB" dirty="0" err="1" smtClean="0">
                <a:latin typeface="Arial" pitchFamily="34" charset="0"/>
                <a:ea typeface="ＭＳ Ｐゴシック" pitchFamily="34" charset="-128"/>
                <a:cs typeface="Arial" pitchFamily="34" charset="0"/>
              </a:rPr>
              <a:t>BAcC</a:t>
            </a:r>
            <a:r>
              <a:rPr lang="en-GB" dirty="0" smtClean="0">
                <a:latin typeface="Arial" pitchFamily="34" charset="0"/>
                <a:ea typeface="ＭＳ Ｐゴシック" pitchFamily="34" charset="-128"/>
                <a:cs typeface="Arial" pitchFamily="34" charset="0"/>
              </a:rPr>
              <a:t> membership to 3000</a:t>
            </a:r>
          </a:p>
          <a:p>
            <a:pPr marL="285750" indent="-285750">
              <a:lnSpc>
                <a:spcPct val="90000"/>
              </a:lnSpc>
              <a:buFont typeface="Arial" pitchFamily="34" charset="0"/>
              <a:buChar char="•"/>
            </a:pPr>
            <a:r>
              <a:rPr lang="en-GB" dirty="0" smtClean="0">
                <a:latin typeface="Arial" pitchFamily="34" charset="0"/>
                <a:ea typeface="ＭＳ Ｐゴシック" pitchFamily="34" charset="-128"/>
                <a:cs typeface="Arial" pitchFamily="34" charset="0"/>
              </a:rPr>
              <a:t>Increase in demand by one third to 4.5m treatments a year</a:t>
            </a:r>
          </a:p>
          <a:p>
            <a:pPr marL="285750" indent="-285750">
              <a:lnSpc>
                <a:spcPct val="90000"/>
              </a:lnSpc>
              <a:buFont typeface="Arial" pitchFamily="34" charset="0"/>
              <a:buChar char="•"/>
            </a:pPr>
            <a:r>
              <a:rPr lang="en-GB" dirty="0" smtClean="0">
                <a:latin typeface="Arial" pitchFamily="34" charset="0"/>
                <a:ea typeface="ＭＳ Ｐゴシック" pitchFamily="34" charset="-128"/>
                <a:cs typeface="Arial" pitchFamily="34" charset="0"/>
              </a:rPr>
              <a:t>Set backs – Charter application and state regulation</a:t>
            </a:r>
          </a:p>
          <a:p>
            <a:pPr marL="285750" indent="-285750">
              <a:lnSpc>
                <a:spcPct val="90000"/>
              </a:lnSpc>
              <a:buFont typeface="Arial" pitchFamily="34" charset="0"/>
              <a:buChar char="•"/>
            </a:pPr>
            <a:r>
              <a:rPr lang="en-GB" dirty="0" smtClean="0">
                <a:latin typeface="Arial" pitchFamily="34" charset="0"/>
                <a:ea typeface="ＭＳ Ｐゴシック" pitchFamily="34" charset="-128"/>
                <a:cs typeface="Arial" pitchFamily="34" charset="0"/>
              </a:rPr>
              <a:t>NICE guidance for lower back pain</a:t>
            </a:r>
          </a:p>
          <a:p>
            <a:pPr marL="285750" indent="-285750">
              <a:lnSpc>
                <a:spcPct val="90000"/>
              </a:lnSpc>
              <a:buFont typeface="Arial" pitchFamily="34" charset="0"/>
              <a:buChar char="•"/>
            </a:pPr>
            <a:r>
              <a:rPr lang="en-GB" dirty="0">
                <a:latin typeface="Arial" pitchFamily="34" charset="0"/>
                <a:ea typeface="ＭＳ Ｐゴシック" pitchFamily="34" charset="-128"/>
                <a:cs typeface="Arial" pitchFamily="34" charset="0"/>
              </a:rPr>
              <a:t>British Conference of Acupuncture and Oriental Medicine</a:t>
            </a:r>
          </a:p>
          <a:p>
            <a:pPr marL="285750" indent="-285750">
              <a:lnSpc>
                <a:spcPct val="90000"/>
              </a:lnSpc>
              <a:buFont typeface="Arial" pitchFamily="34" charset="0"/>
              <a:buChar char="•"/>
            </a:pPr>
            <a:endParaRPr lang="en-GB" dirty="0" smtClean="0">
              <a:latin typeface="Arial" pitchFamily="34" charset="0"/>
              <a:ea typeface="ＭＳ Ｐゴシック" pitchFamily="34" charset="-128"/>
              <a:cs typeface="Arial" pitchFamily="34" charset="0"/>
            </a:endParaRPr>
          </a:p>
          <a:p>
            <a:pPr marL="285750" indent="-285750">
              <a:lnSpc>
                <a:spcPct val="90000"/>
              </a:lnSpc>
              <a:buFont typeface="Arial" pitchFamily="34" charset="0"/>
              <a:buChar char="•"/>
            </a:pPr>
            <a:endParaRPr lang="en-GB" dirty="0" smtClean="0">
              <a:latin typeface="Arial" pitchFamily="34" charset="0"/>
              <a:ea typeface="ＭＳ Ｐゴシック" pitchFamily="34" charset="-128"/>
              <a:cs typeface="Arial" pitchFamily="34" charset="0"/>
            </a:endParaRPr>
          </a:p>
          <a:p>
            <a:endParaRPr lang="en-GB" dirty="0" smtClean="0"/>
          </a:p>
        </p:txBody>
      </p:sp>
      <p:pic>
        <p:nvPicPr>
          <p:cNvPr id="10" name="Picture Placeholder 9"/>
          <p:cNvPicPr>
            <a:picLocks noGrp="1" noChangeAspect="1"/>
          </p:cNvPicPr>
          <p:nvPr>
            <p:ph type="pic" sz="quarter" idx="14"/>
          </p:nvPr>
        </p:nvPicPr>
        <p:blipFill>
          <a:blip r:embed="rId2" cstate="print">
            <a:extLst>
              <a:ext uri="{28A0092B-C50C-407E-A947-70E740481C1C}">
                <a14:useLocalDpi xmlns:a14="http://schemas.microsoft.com/office/drawing/2010/main" val="0"/>
              </a:ext>
            </a:extLst>
          </a:blip>
          <a:srcRect t="6424" b="6424"/>
          <a:stretch>
            <a:fillRect/>
          </a:stretch>
        </p:blipFill>
        <p:spPr/>
      </p:pic>
      <p:pic>
        <p:nvPicPr>
          <p:cNvPr id="11" name="Picture Placeholder 10"/>
          <p:cNvPicPr>
            <a:picLocks noGrp="1" noChangeAspect="1"/>
          </p:cNvPicPr>
          <p:nvPr>
            <p:ph type="pic" sz="quarter" idx="16"/>
          </p:nvPr>
        </p:nvPicPr>
        <p:blipFill>
          <a:blip r:embed="rId3" cstate="print">
            <a:extLst>
              <a:ext uri="{28A0092B-C50C-407E-A947-70E740481C1C}">
                <a14:useLocalDpi xmlns:a14="http://schemas.microsoft.com/office/drawing/2010/main" val="0"/>
              </a:ext>
            </a:extLst>
          </a:blip>
          <a:srcRect t="11379" b="11379"/>
          <a:stretch>
            <a:fillRect/>
          </a:stretch>
        </p:blipFill>
        <p:spPr/>
      </p:pic>
      <p:pic>
        <p:nvPicPr>
          <p:cNvPr id="14" name="Picture Placeholder 13"/>
          <p:cNvPicPr>
            <a:picLocks noGrp="1" noChangeAspect="1"/>
          </p:cNvPicPr>
          <p:nvPr>
            <p:ph type="pic" sz="quarter" idx="15"/>
          </p:nvPr>
        </p:nvPicPr>
        <p:blipFill>
          <a:blip r:embed="rId4" cstate="print">
            <a:extLst>
              <a:ext uri="{28A0092B-C50C-407E-A947-70E740481C1C}">
                <a14:useLocalDpi xmlns:a14="http://schemas.microsoft.com/office/drawing/2010/main" val="0"/>
              </a:ext>
            </a:extLst>
          </a:blip>
          <a:srcRect t="4840" b="4840"/>
          <a:stretch>
            <a:fillRect/>
          </a:stretch>
        </p:blipFill>
        <p:spPr/>
      </p:pic>
    </p:spTree>
    <p:extLst>
      <p:ext uri="{BB962C8B-B14F-4D97-AF65-F5344CB8AC3E}">
        <p14:creationId xmlns:p14="http://schemas.microsoft.com/office/powerpoint/2010/main" val="35271541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GB" dirty="0" smtClean="0"/>
              <a:t>2010s – maturity?</a:t>
            </a:r>
            <a:endParaRPr lang="en-GB" dirty="0"/>
          </a:p>
        </p:txBody>
      </p:sp>
      <p:sp>
        <p:nvSpPr>
          <p:cNvPr id="3" name="Date Placeholder 2"/>
          <p:cNvSpPr>
            <a:spLocks noGrp="1"/>
          </p:cNvSpPr>
          <p:nvPr>
            <p:ph type="dt" sz="half" idx="10"/>
          </p:nvPr>
        </p:nvSpPr>
        <p:spPr/>
        <p:txBody>
          <a:bodyPr/>
          <a:lstStyle/>
          <a:p>
            <a:fld id="{3F940AD8-93F8-477F-A362-EF4F8A2B3183}" type="datetime4">
              <a:rPr lang="en-GB" smtClean="0"/>
              <a:pPr/>
              <a:t>09 September 2015</a:t>
            </a:fld>
            <a:endParaRPr lang="en-GB"/>
          </a:p>
        </p:txBody>
      </p:sp>
      <p:sp>
        <p:nvSpPr>
          <p:cNvPr id="4" name="Footer Placeholder 3"/>
          <p:cNvSpPr>
            <a:spLocks noGrp="1"/>
          </p:cNvSpPr>
          <p:nvPr>
            <p:ph type="ftr" sz="quarter" idx="11"/>
          </p:nvPr>
        </p:nvSpPr>
        <p:spPr/>
        <p:txBody>
          <a:bodyPr/>
          <a:lstStyle/>
          <a:p>
            <a:r>
              <a:rPr lang="en-GB" smtClean="0"/>
              <a:t>This is a sample presentation</a:t>
            </a:r>
            <a:endParaRPr lang="en-GB"/>
          </a:p>
        </p:txBody>
      </p:sp>
      <p:sp>
        <p:nvSpPr>
          <p:cNvPr id="5" name="Slide Number Placeholder 4"/>
          <p:cNvSpPr>
            <a:spLocks noGrp="1"/>
          </p:cNvSpPr>
          <p:nvPr>
            <p:ph type="sldNum" sz="quarter" idx="12"/>
          </p:nvPr>
        </p:nvSpPr>
        <p:spPr/>
        <p:txBody>
          <a:bodyPr/>
          <a:lstStyle/>
          <a:p>
            <a:fld id="{3630113B-62FC-4296-8878-A98D948A2AFB}" type="slidenum">
              <a:rPr lang="en-GB" smtClean="0"/>
              <a:pPr/>
              <a:t>9</a:t>
            </a:fld>
            <a:endParaRPr lang="en-GB"/>
          </a:p>
        </p:txBody>
      </p:sp>
      <p:sp>
        <p:nvSpPr>
          <p:cNvPr id="7" name="Content Placeholder 6"/>
          <p:cNvSpPr>
            <a:spLocks noGrp="1"/>
          </p:cNvSpPr>
          <p:nvPr>
            <p:ph sz="quarter" idx="13"/>
          </p:nvPr>
        </p:nvSpPr>
        <p:spPr/>
        <p:txBody>
          <a:bodyPr>
            <a:normAutofit/>
          </a:bodyPr>
          <a:lstStyle/>
          <a:p>
            <a:pPr marL="0" indent="0">
              <a:buNone/>
            </a:pPr>
            <a:r>
              <a:rPr lang="en-GB" dirty="0" smtClean="0">
                <a:latin typeface="Arial" pitchFamily="34" charset="0"/>
                <a:cs typeface="Arial" pitchFamily="34" charset="0"/>
              </a:rPr>
              <a:t>British Acupuncture Council:</a:t>
            </a:r>
          </a:p>
          <a:p>
            <a:r>
              <a:rPr lang="en-GB" dirty="0" smtClean="0">
                <a:latin typeface="Arial" pitchFamily="34" charset="0"/>
                <a:cs typeface="Arial" pitchFamily="34" charset="0"/>
              </a:rPr>
              <a:t>Professional Standards Authority accreditation</a:t>
            </a:r>
          </a:p>
          <a:p>
            <a:r>
              <a:rPr lang="en-GB" dirty="0" smtClean="0">
                <a:latin typeface="Arial" pitchFamily="34" charset="0"/>
                <a:cs typeface="Arial" pitchFamily="34" charset="0"/>
              </a:rPr>
              <a:t>Collaboration with National Institute of Health Research</a:t>
            </a:r>
          </a:p>
          <a:p>
            <a:r>
              <a:rPr lang="en-GB" dirty="0" smtClean="0">
                <a:latin typeface="Arial" pitchFamily="34" charset="0"/>
                <a:cs typeface="Arial" pitchFamily="34" charset="0"/>
              </a:rPr>
              <a:t>Member of Royal Society of Medicine</a:t>
            </a:r>
          </a:p>
          <a:p>
            <a:r>
              <a:rPr lang="en-GB" dirty="0" smtClean="0">
                <a:latin typeface="Arial" pitchFamily="34" charset="0"/>
                <a:cs typeface="Arial" pitchFamily="34" charset="0"/>
              </a:rPr>
              <a:t>Member of Arthritis and Musculoskeletal Alliance</a:t>
            </a:r>
          </a:p>
          <a:p>
            <a:pPr marL="0" indent="0">
              <a:buNone/>
            </a:pPr>
            <a:r>
              <a:rPr lang="en-GB" dirty="0" smtClean="0">
                <a:latin typeface="Arial" pitchFamily="34" charset="0"/>
                <a:cs typeface="Arial" pitchFamily="34" charset="0"/>
              </a:rPr>
              <a:t>NICE Guidance for headache and SIGN guidance for chronic pain</a:t>
            </a:r>
          </a:p>
          <a:p>
            <a:pPr marL="0" indent="0">
              <a:buNone/>
            </a:pPr>
            <a:endParaRPr lang="en-GB" dirty="0" smtClean="0">
              <a:latin typeface="Arial" pitchFamily="34" charset="0"/>
              <a:cs typeface="Arial" pitchFamily="34" charset="0"/>
            </a:endParaRPr>
          </a:p>
          <a:p>
            <a:endParaRPr lang="en-GB" dirty="0" smtClean="0">
              <a:latin typeface="Arial" pitchFamily="34" charset="0"/>
              <a:cs typeface="Arial" pitchFamily="34" charset="0"/>
            </a:endParaRPr>
          </a:p>
          <a:p>
            <a:pPr marL="0" indent="0">
              <a:buNone/>
            </a:pPr>
            <a:endParaRPr lang="en-GB" dirty="0" smtClean="0">
              <a:latin typeface="Arial" pitchFamily="34" charset="0"/>
              <a:cs typeface="Arial" pitchFamily="34" charset="0"/>
            </a:endParaRPr>
          </a:p>
          <a:p>
            <a:endParaRPr lang="en-GB" dirty="0"/>
          </a:p>
        </p:txBody>
      </p:sp>
    </p:spTree>
    <p:extLst>
      <p:ext uri="{BB962C8B-B14F-4D97-AF65-F5344CB8AC3E}">
        <p14:creationId xmlns:p14="http://schemas.microsoft.com/office/powerpoint/2010/main" val="15779143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GB" dirty="0" smtClean="0"/>
              <a:t>Regulation in the UK</a:t>
            </a:r>
            <a:endParaRPr lang="en-GB" dirty="0"/>
          </a:p>
        </p:txBody>
      </p:sp>
      <p:sp>
        <p:nvSpPr>
          <p:cNvPr id="3" name="Date Placeholder 2"/>
          <p:cNvSpPr>
            <a:spLocks noGrp="1"/>
          </p:cNvSpPr>
          <p:nvPr>
            <p:ph type="dt" sz="half" idx="10"/>
          </p:nvPr>
        </p:nvSpPr>
        <p:spPr/>
        <p:txBody>
          <a:bodyPr/>
          <a:lstStyle/>
          <a:p>
            <a:fld id="{3F940AD8-93F8-477F-A362-EF4F8A2B3183}" type="datetime4">
              <a:rPr lang="en-GB" smtClean="0"/>
              <a:pPr/>
              <a:t>09 September 2015</a:t>
            </a:fld>
            <a:endParaRPr lang="en-GB"/>
          </a:p>
        </p:txBody>
      </p:sp>
      <p:sp>
        <p:nvSpPr>
          <p:cNvPr id="4" name="Footer Placeholder 3"/>
          <p:cNvSpPr>
            <a:spLocks noGrp="1"/>
          </p:cNvSpPr>
          <p:nvPr>
            <p:ph type="ftr" sz="quarter" idx="11"/>
          </p:nvPr>
        </p:nvSpPr>
        <p:spPr/>
        <p:txBody>
          <a:bodyPr/>
          <a:lstStyle/>
          <a:p>
            <a:r>
              <a:rPr lang="en-GB" smtClean="0"/>
              <a:t>This is a sample presentation</a:t>
            </a:r>
            <a:endParaRPr lang="en-GB"/>
          </a:p>
        </p:txBody>
      </p:sp>
      <p:sp>
        <p:nvSpPr>
          <p:cNvPr id="5" name="Slide Number Placeholder 4"/>
          <p:cNvSpPr>
            <a:spLocks noGrp="1"/>
          </p:cNvSpPr>
          <p:nvPr>
            <p:ph type="sldNum" sz="quarter" idx="12"/>
          </p:nvPr>
        </p:nvSpPr>
        <p:spPr/>
        <p:txBody>
          <a:bodyPr/>
          <a:lstStyle/>
          <a:p>
            <a:fld id="{3630113B-62FC-4296-8878-A98D948A2AFB}" type="slidenum">
              <a:rPr lang="en-GB" smtClean="0"/>
              <a:pPr/>
              <a:t>10</a:t>
            </a:fld>
            <a:endParaRPr lang="en-GB"/>
          </a:p>
        </p:txBody>
      </p:sp>
      <p:sp>
        <p:nvSpPr>
          <p:cNvPr id="7" name="Content Placeholder 6"/>
          <p:cNvSpPr>
            <a:spLocks noGrp="1"/>
          </p:cNvSpPr>
          <p:nvPr>
            <p:ph sz="quarter" idx="13"/>
          </p:nvPr>
        </p:nvSpPr>
        <p:spPr/>
        <p:txBody>
          <a:bodyPr>
            <a:normAutofit/>
          </a:bodyPr>
          <a:lstStyle/>
          <a:p>
            <a:r>
              <a:rPr lang="en-GB" dirty="0" smtClean="0">
                <a:latin typeface="Arial" pitchFamily="34" charset="0"/>
                <a:cs typeface="Arial" pitchFamily="34" charset="0"/>
              </a:rPr>
              <a:t>Local environmental health regulation</a:t>
            </a:r>
          </a:p>
          <a:p>
            <a:r>
              <a:rPr lang="en-GB" dirty="0" smtClean="0">
                <a:latin typeface="Arial" pitchFamily="34" charset="0"/>
                <a:cs typeface="Arial" pitchFamily="34" charset="0"/>
              </a:rPr>
              <a:t>Associations for physiotherapists, doctors who do acupuncture</a:t>
            </a:r>
          </a:p>
          <a:p>
            <a:r>
              <a:rPr lang="en-GB" dirty="0" smtClean="0">
                <a:latin typeface="Arial" pitchFamily="34" charset="0"/>
                <a:cs typeface="Arial" pitchFamily="34" charset="0"/>
              </a:rPr>
              <a:t>British Acupuncture Accreditation Board</a:t>
            </a:r>
          </a:p>
          <a:p>
            <a:r>
              <a:rPr lang="en-GB" dirty="0" smtClean="0">
                <a:latin typeface="Arial" pitchFamily="34" charset="0"/>
                <a:cs typeface="Arial" pitchFamily="34" charset="0"/>
              </a:rPr>
              <a:t>British Acupuncture Council – codes of safe practice </a:t>
            </a:r>
            <a:r>
              <a:rPr lang="en-GB" dirty="0" err="1" smtClean="0">
                <a:latin typeface="Arial" pitchFamily="34" charset="0"/>
                <a:cs typeface="Arial" pitchFamily="34" charset="0"/>
              </a:rPr>
              <a:t>etc</a:t>
            </a:r>
            <a:endParaRPr lang="en-GB" dirty="0" smtClean="0">
              <a:latin typeface="Arial" pitchFamily="34" charset="0"/>
              <a:cs typeface="Arial" pitchFamily="34" charset="0"/>
            </a:endParaRPr>
          </a:p>
          <a:p>
            <a:r>
              <a:rPr lang="en-GB" dirty="0" smtClean="0">
                <a:latin typeface="Arial" pitchFamily="34" charset="0"/>
                <a:cs typeface="Arial" pitchFamily="34" charset="0"/>
              </a:rPr>
              <a:t>Professional Standards Authority Accreditation</a:t>
            </a:r>
          </a:p>
          <a:p>
            <a:pPr marL="0" indent="0">
              <a:buNone/>
            </a:pPr>
            <a:endParaRPr lang="en-GB" dirty="0" smtClean="0">
              <a:latin typeface="Arial" pitchFamily="34" charset="0"/>
              <a:cs typeface="Arial" pitchFamily="34" charset="0"/>
            </a:endParaRPr>
          </a:p>
          <a:p>
            <a:endParaRPr lang="en-GB" dirty="0"/>
          </a:p>
        </p:txBody>
      </p:sp>
    </p:spTree>
    <p:extLst>
      <p:ext uri="{BB962C8B-B14F-4D97-AF65-F5344CB8AC3E}">
        <p14:creationId xmlns:p14="http://schemas.microsoft.com/office/powerpoint/2010/main" val="24606749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Research in the UK</a:t>
            </a:r>
            <a:endParaRPr lang="en-GB" dirty="0"/>
          </a:p>
        </p:txBody>
      </p:sp>
      <p:sp>
        <p:nvSpPr>
          <p:cNvPr id="4" name="Date Placeholder 3"/>
          <p:cNvSpPr>
            <a:spLocks noGrp="1"/>
          </p:cNvSpPr>
          <p:nvPr>
            <p:ph type="dt" sz="half" idx="10"/>
          </p:nvPr>
        </p:nvSpPr>
        <p:spPr/>
        <p:txBody>
          <a:bodyPr/>
          <a:lstStyle/>
          <a:p>
            <a:fld id="{BFEAD57E-52EA-4C08-8CD3-693A731B96E1}" type="datetime4">
              <a:rPr lang="en-GB" smtClean="0"/>
              <a:pPr/>
              <a:t>09 September 2015</a:t>
            </a:fld>
            <a:endParaRPr lang="en-GB" dirty="0"/>
          </a:p>
        </p:txBody>
      </p:sp>
      <p:sp>
        <p:nvSpPr>
          <p:cNvPr id="6" name="Footer Placeholder 5"/>
          <p:cNvSpPr>
            <a:spLocks noGrp="1"/>
          </p:cNvSpPr>
          <p:nvPr>
            <p:ph type="ftr" sz="quarter" idx="11"/>
          </p:nvPr>
        </p:nvSpPr>
        <p:spPr/>
        <p:txBody>
          <a:bodyPr/>
          <a:lstStyle/>
          <a:p>
            <a:r>
              <a:rPr lang="en-GB" smtClean="0"/>
              <a:t>This is a sample presentation</a:t>
            </a:r>
            <a:endParaRPr lang="en-GB"/>
          </a:p>
        </p:txBody>
      </p:sp>
      <p:sp>
        <p:nvSpPr>
          <p:cNvPr id="5" name="Slide Number Placeholder 4"/>
          <p:cNvSpPr>
            <a:spLocks noGrp="1"/>
          </p:cNvSpPr>
          <p:nvPr>
            <p:ph type="sldNum" sz="quarter" idx="12"/>
          </p:nvPr>
        </p:nvSpPr>
        <p:spPr/>
        <p:txBody>
          <a:bodyPr/>
          <a:lstStyle/>
          <a:p>
            <a:fld id="{3630113B-62FC-4296-8878-A98D948A2AFB}" type="slidenum">
              <a:rPr lang="en-GB" smtClean="0"/>
              <a:pPr/>
              <a:t>11</a:t>
            </a:fld>
            <a:endParaRPr lang="en-GB" dirty="0"/>
          </a:p>
        </p:txBody>
      </p:sp>
      <p:sp>
        <p:nvSpPr>
          <p:cNvPr id="3" name="Content Placeholder 2"/>
          <p:cNvSpPr>
            <a:spLocks noGrp="1"/>
          </p:cNvSpPr>
          <p:nvPr>
            <p:ph sz="quarter" idx="13"/>
          </p:nvPr>
        </p:nvSpPr>
        <p:spPr/>
        <p:txBody>
          <a:bodyPr>
            <a:normAutofit/>
          </a:bodyPr>
          <a:lstStyle/>
          <a:p>
            <a:r>
              <a:rPr lang="en-GB" dirty="0" smtClean="0">
                <a:latin typeface="Arial" pitchFamily="34" charset="0"/>
                <a:cs typeface="Arial" pitchFamily="34" charset="0"/>
              </a:rPr>
              <a:t>Many Randomised Controlled Trials in the last 20 years</a:t>
            </a:r>
          </a:p>
          <a:p>
            <a:r>
              <a:rPr lang="en-GB" dirty="0" smtClean="0">
                <a:latin typeface="Arial" pitchFamily="34" charset="0"/>
                <a:cs typeface="Arial" pitchFamily="34" charset="0"/>
              </a:rPr>
              <a:t>Advancing  evidence base in many areas e.g. Osteoarthritis</a:t>
            </a:r>
          </a:p>
          <a:p>
            <a:r>
              <a:rPr lang="en-GB" dirty="0" smtClean="0">
                <a:latin typeface="Arial" pitchFamily="34" charset="0"/>
                <a:cs typeface="Arial" pitchFamily="34" charset="0"/>
              </a:rPr>
              <a:t>Mosaic </a:t>
            </a:r>
            <a:r>
              <a:rPr lang="en-GB" dirty="0">
                <a:latin typeface="Arial" pitchFamily="34" charset="0"/>
                <a:cs typeface="Arial" pitchFamily="34" charset="0"/>
              </a:rPr>
              <a:t>of evidence required rather than hierarchies of evidence - real EBM with individual patient care at heart</a:t>
            </a:r>
          </a:p>
          <a:p>
            <a:endParaRPr lang="en-GB" dirty="0" smtClean="0">
              <a:latin typeface="Arial" pitchFamily="34" charset="0"/>
              <a:cs typeface="Arial" pitchFamily="34" charset="0"/>
            </a:endParaRPr>
          </a:p>
          <a:p>
            <a:endParaRPr lang="en-GB"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EA1524E-EE22-4C46-8776-22741DADB4C8}" type="datetime4">
              <a:rPr lang="en-GB" smtClean="0"/>
              <a:pPr/>
              <a:t>09 September 2015</a:t>
            </a:fld>
            <a:endParaRPr lang="en-GB" dirty="0"/>
          </a:p>
        </p:txBody>
      </p:sp>
      <p:sp>
        <p:nvSpPr>
          <p:cNvPr id="5" name="Footer Placeholder 4"/>
          <p:cNvSpPr>
            <a:spLocks noGrp="1"/>
          </p:cNvSpPr>
          <p:nvPr>
            <p:ph type="ftr" sz="quarter" idx="11"/>
          </p:nvPr>
        </p:nvSpPr>
        <p:spPr/>
        <p:txBody>
          <a:bodyPr/>
          <a:lstStyle/>
          <a:p>
            <a:r>
              <a:rPr lang="en-GB" smtClean="0"/>
              <a:t>This is a sample presentation</a:t>
            </a:r>
            <a:endParaRPr lang="en-GB"/>
          </a:p>
        </p:txBody>
      </p:sp>
      <p:sp>
        <p:nvSpPr>
          <p:cNvPr id="6" name="Slide Number Placeholder 5"/>
          <p:cNvSpPr>
            <a:spLocks noGrp="1"/>
          </p:cNvSpPr>
          <p:nvPr>
            <p:ph type="sldNum" sz="quarter" idx="12"/>
          </p:nvPr>
        </p:nvSpPr>
        <p:spPr/>
        <p:txBody>
          <a:bodyPr/>
          <a:lstStyle/>
          <a:p>
            <a:fld id="{3630113B-62FC-4296-8878-A98D948A2AFB}" type="slidenum">
              <a:rPr lang="en-GB" smtClean="0"/>
              <a:pPr/>
              <a:t>12</a:t>
            </a:fld>
            <a:endParaRPr lang="en-GB" dirty="0"/>
          </a:p>
        </p:txBody>
      </p:sp>
      <p:sp>
        <p:nvSpPr>
          <p:cNvPr id="9" name="Content Placeholder 8"/>
          <p:cNvSpPr>
            <a:spLocks noGrp="1"/>
          </p:cNvSpPr>
          <p:nvPr>
            <p:ph sz="quarter" idx="13"/>
          </p:nvPr>
        </p:nvSpPr>
        <p:spPr/>
        <p:txBody>
          <a:bodyPr>
            <a:normAutofit/>
          </a:bodyPr>
          <a:lstStyle/>
          <a:p>
            <a:r>
              <a:rPr lang="en-GB" dirty="0" smtClean="0"/>
              <a:t>Effective Regulation</a:t>
            </a:r>
          </a:p>
          <a:p>
            <a:r>
              <a:rPr lang="en-GB" dirty="0" smtClean="0"/>
              <a:t>Working in partnership with western healthcare in integrated approach</a:t>
            </a:r>
          </a:p>
          <a:p>
            <a:r>
              <a:rPr lang="en-GB" dirty="0" smtClean="0"/>
              <a:t>Standards of education and training (WHO standards exist)</a:t>
            </a:r>
          </a:p>
          <a:p>
            <a:r>
              <a:rPr lang="en-GB" dirty="0" smtClean="0"/>
              <a:t>Demonstrating research efficacy</a:t>
            </a:r>
          </a:p>
        </p:txBody>
      </p:sp>
      <p:pic>
        <p:nvPicPr>
          <p:cNvPr id="3" name="Picture Placeholder 2"/>
          <p:cNvPicPr>
            <a:picLocks noGrp="1" noChangeAspect="1"/>
          </p:cNvPicPr>
          <p:nvPr>
            <p:ph type="pic" sz="quarter" idx="17"/>
          </p:nvPr>
        </p:nvPicPr>
        <p:blipFill>
          <a:blip r:embed="rId2" cstate="print">
            <a:extLst>
              <a:ext uri="{28A0092B-C50C-407E-A947-70E740481C1C}">
                <a14:useLocalDpi xmlns:a14="http://schemas.microsoft.com/office/drawing/2010/main" val="0"/>
              </a:ext>
            </a:extLst>
          </a:blip>
          <a:srcRect t="2636" b="2636"/>
          <a:stretch>
            <a:fillRect/>
          </a:stretch>
        </p:blipFill>
        <p:spPr/>
      </p:pic>
      <p:sp>
        <p:nvSpPr>
          <p:cNvPr id="10" name="Title 9"/>
          <p:cNvSpPr>
            <a:spLocks noGrp="1"/>
          </p:cNvSpPr>
          <p:nvPr>
            <p:ph type="title"/>
          </p:nvPr>
        </p:nvSpPr>
        <p:spPr/>
        <p:txBody>
          <a:bodyPr/>
          <a:lstStyle/>
          <a:p>
            <a:r>
              <a:rPr lang="en-GB" dirty="0" smtClean="0"/>
              <a:t>Challenges in the UK</a:t>
            </a:r>
            <a:endParaRPr lang="en-GB" dirty="0"/>
          </a:p>
        </p:txBody>
      </p:sp>
    </p:spTree>
    <p:extLst>
      <p:ext uri="{BB962C8B-B14F-4D97-AF65-F5344CB8AC3E}">
        <p14:creationId xmlns:p14="http://schemas.microsoft.com/office/powerpoint/2010/main" val="81586254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GB" dirty="0" smtClean="0"/>
              <a:t>Globally</a:t>
            </a:r>
            <a:endParaRPr lang="en-GB" dirty="0"/>
          </a:p>
        </p:txBody>
      </p:sp>
      <p:sp>
        <p:nvSpPr>
          <p:cNvPr id="3" name="Date Placeholder 2"/>
          <p:cNvSpPr>
            <a:spLocks noGrp="1"/>
          </p:cNvSpPr>
          <p:nvPr>
            <p:ph type="dt" sz="half" idx="10"/>
          </p:nvPr>
        </p:nvSpPr>
        <p:spPr/>
        <p:txBody>
          <a:bodyPr/>
          <a:lstStyle/>
          <a:p>
            <a:fld id="{DEA1524E-EE22-4C46-8776-22741DADB4C8}" type="datetime4">
              <a:rPr lang="en-GB" smtClean="0"/>
              <a:pPr/>
              <a:t>09 September 2015</a:t>
            </a:fld>
            <a:endParaRPr lang="en-GB" dirty="0"/>
          </a:p>
        </p:txBody>
      </p:sp>
      <p:sp>
        <p:nvSpPr>
          <p:cNvPr id="4" name="Footer Placeholder 3"/>
          <p:cNvSpPr>
            <a:spLocks noGrp="1"/>
          </p:cNvSpPr>
          <p:nvPr>
            <p:ph type="ftr" sz="quarter" idx="11"/>
          </p:nvPr>
        </p:nvSpPr>
        <p:spPr/>
        <p:txBody>
          <a:bodyPr/>
          <a:lstStyle/>
          <a:p>
            <a:r>
              <a:rPr lang="en-GB" smtClean="0"/>
              <a:t>This is a sample presentation</a:t>
            </a:r>
            <a:endParaRPr lang="en-GB"/>
          </a:p>
        </p:txBody>
      </p:sp>
      <p:sp>
        <p:nvSpPr>
          <p:cNvPr id="5" name="Slide Number Placeholder 4"/>
          <p:cNvSpPr>
            <a:spLocks noGrp="1"/>
          </p:cNvSpPr>
          <p:nvPr>
            <p:ph type="sldNum" sz="quarter" idx="12"/>
          </p:nvPr>
        </p:nvSpPr>
        <p:spPr/>
        <p:txBody>
          <a:bodyPr/>
          <a:lstStyle/>
          <a:p>
            <a:fld id="{3630113B-62FC-4296-8878-A98D948A2AFB}" type="slidenum">
              <a:rPr lang="en-GB" smtClean="0"/>
              <a:pPr/>
              <a:t>13</a:t>
            </a:fld>
            <a:endParaRPr lang="en-GB" dirty="0"/>
          </a:p>
        </p:txBody>
      </p:sp>
      <p:sp>
        <p:nvSpPr>
          <p:cNvPr id="8" name="Content Placeholder 7"/>
          <p:cNvSpPr>
            <a:spLocks noGrp="1"/>
          </p:cNvSpPr>
          <p:nvPr>
            <p:ph sz="quarter" idx="13"/>
          </p:nvPr>
        </p:nvSpPr>
        <p:spPr>
          <a:xfrm>
            <a:off x="792000" y="1268760"/>
            <a:ext cx="7586664" cy="2908107"/>
          </a:xfrm>
        </p:spPr>
        <p:txBody>
          <a:bodyPr>
            <a:normAutofit fontScale="92500" lnSpcReduction="20000"/>
          </a:bodyPr>
          <a:lstStyle/>
          <a:p>
            <a:pPr marL="285750" indent="-285750">
              <a:lnSpc>
                <a:spcPct val="90000"/>
              </a:lnSpc>
              <a:buFont typeface="Arial" pitchFamily="34" charset="0"/>
              <a:buChar char="•"/>
            </a:pPr>
            <a:r>
              <a:rPr lang="en-GB" dirty="0" smtClean="0">
                <a:latin typeface="Arial" pitchFamily="34" charset="0"/>
                <a:ea typeface="ＭＳ Ｐゴシック" pitchFamily="34" charset="-128"/>
                <a:cs typeface="Arial" pitchFamily="34" charset="0"/>
              </a:rPr>
              <a:t>2012, 103 WHO member states use Acupuncture, 23 regulate and 18 reimburse; 39 of 129 WHO member states have degree level training</a:t>
            </a:r>
          </a:p>
          <a:p>
            <a:pPr marL="285750" indent="-285750">
              <a:lnSpc>
                <a:spcPct val="90000"/>
              </a:lnSpc>
              <a:buFont typeface="Arial" pitchFamily="34" charset="0"/>
              <a:buChar char="•"/>
            </a:pPr>
            <a:r>
              <a:rPr lang="en-GB" dirty="0" err="1" smtClean="0">
                <a:latin typeface="Arial" pitchFamily="34" charset="0"/>
                <a:ea typeface="ＭＳ Ｐゴシック" pitchFamily="34" charset="-128"/>
                <a:cs typeface="Arial" pitchFamily="34" charset="0"/>
              </a:rPr>
              <a:t>CAMbrella</a:t>
            </a:r>
            <a:r>
              <a:rPr lang="en-GB" dirty="0" smtClean="0">
                <a:latin typeface="Arial" pitchFamily="34" charset="0"/>
                <a:ea typeface="ＭＳ Ｐゴシック" pitchFamily="34" charset="-128"/>
                <a:cs typeface="Arial" pitchFamily="34" charset="0"/>
              </a:rPr>
              <a:t> project mapped practitioners (including acupuncturists) across Europe</a:t>
            </a:r>
          </a:p>
          <a:p>
            <a:pPr marL="285750" indent="-285750">
              <a:lnSpc>
                <a:spcPct val="90000"/>
              </a:lnSpc>
              <a:buFont typeface="Arial" pitchFamily="34" charset="0"/>
              <a:buChar char="•"/>
            </a:pPr>
            <a:r>
              <a:rPr lang="en-GB" dirty="0" smtClean="0">
                <a:latin typeface="Arial" pitchFamily="34" charset="0"/>
                <a:ea typeface="ＭＳ Ｐゴシック" pitchFamily="34" charset="-128"/>
                <a:cs typeface="Arial" pitchFamily="34" charset="0"/>
              </a:rPr>
              <a:t>International Standards Organisation establishing global benchmarks; WHO planning International Classification of Diseases revision to include acupuncture and Chinese Medicine</a:t>
            </a:r>
          </a:p>
          <a:p>
            <a:pPr marL="285750" indent="-285750">
              <a:lnSpc>
                <a:spcPct val="90000"/>
              </a:lnSpc>
              <a:buFont typeface="Arial" pitchFamily="34" charset="0"/>
              <a:buChar char="•"/>
            </a:pPr>
            <a:r>
              <a:rPr lang="en-GB" dirty="0" smtClean="0">
                <a:latin typeface="Arial" pitchFamily="34" charset="0"/>
                <a:ea typeface="ＭＳ Ｐゴシック" pitchFamily="34" charset="-128"/>
                <a:cs typeface="Arial" pitchFamily="34" charset="0"/>
              </a:rPr>
              <a:t>Global TCM Market Aus$150bn. TCM visits in China 907million (1999)</a:t>
            </a:r>
          </a:p>
          <a:p>
            <a:pPr marL="285750" indent="-285750">
              <a:lnSpc>
                <a:spcPct val="90000"/>
              </a:lnSpc>
              <a:buFont typeface="Arial" pitchFamily="34" charset="0"/>
              <a:buChar char="•"/>
            </a:pPr>
            <a:endParaRPr lang="en-GB" dirty="0" smtClean="0">
              <a:latin typeface="Arial" pitchFamily="34" charset="0"/>
              <a:ea typeface="ＭＳ Ｐゴシック" pitchFamily="34" charset="-128"/>
              <a:cs typeface="Arial" pitchFamily="34" charset="0"/>
            </a:endParaRPr>
          </a:p>
          <a:p>
            <a:endParaRPr lang="en-GB" dirty="0" smtClean="0"/>
          </a:p>
        </p:txBody>
      </p:sp>
      <p:pic>
        <p:nvPicPr>
          <p:cNvPr id="10" name="Picture Placeholder 9"/>
          <p:cNvPicPr>
            <a:picLocks noGrp="1" noChangeAspect="1"/>
          </p:cNvPicPr>
          <p:nvPr>
            <p:ph type="pic" sz="quarter" idx="14"/>
          </p:nvPr>
        </p:nvPicPr>
        <p:blipFill>
          <a:blip r:embed="rId2" cstate="print">
            <a:extLst>
              <a:ext uri="{28A0092B-C50C-407E-A947-70E740481C1C}">
                <a14:useLocalDpi xmlns:a14="http://schemas.microsoft.com/office/drawing/2010/main" val="0"/>
              </a:ext>
            </a:extLst>
          </a:blip>
          <a:srcRect t="6424" b="6424"/>
          <a:stretch>
            <a:fillRect/>
          </a:stretch>
        </p:blipFill>
        <p:spPr/>
      </p:pic>
      <p:pic>
        <p:nvPicPr>
          <p:cNvPr id="11" name="Picture Placeholder 10"/>
          <p:cNvPicPr>
            <a:picLocks noGrp="1" noChangeAspect="1"/>
          </p:cNvPicPr>
          <p:nvPr>
            <p:ph type="pic" sz="quarter" idx="16"/>
          </p:nvPr>
        </p:nvPicPr>
        <p:blipFill>
          <a:blip r:embed="rId3" cstate="print">
            <a:extLst>
              <a:ext uri="{28A0092B-C50C-407E-A947-70E740481C1C}">
                <a14:useLocalDpi xmlns:a14="http://schemas.microsoft.com/office/drawing/2010/main" val="0"/>
              </a:ext>
            </a:extLst>
          </a:blip>
          <a:srcRect t="11379" b="11379"/>
          <a:stretch>
            <a:fillRect/>
          </a:stretch>
        </p:blipFill>
        <p:spPr/>
      </p:pic>
      <p:pic>
        <p:nvPicPr>
          <p:cNvPr id="14" name="Picture Placeholder 13"/>
          <p:cNvPicPr>
            <a:picLocks noGrp="1" noChangeAspect="1"/>
          </p:cNvPicPr>
          <p:nvPr>
            <p:ph type="pic" sz="quarter" idx="15"/>
          </p:nvPr>
        </p:nvPicPr>
        <p:blipFill>
          <a:blip r:embed="rId4" cstate="print">
            <a:extLst>
              <a:ext uri="{28A0092B-C50C-407E-A947-70E740481C1C}">
                <a14:useLocalDpi xmlns:a14="http://schemas.microsoft.com/office/drawing/2010/main" val="0"/>
              </a:ext>
            </a:extLst>
          </a:blip>
          <a:srcRect t="4840" b="4840"/>
          <a:stretch>
            <a:fillRect/>
          </a:stretch>
        </p:blipFill>
        <p:spPr/>
      </p:pic>
    </p:spTree>
    <p:extLst>
      <p:ext uri="{BB962C8B-B14F-4D97-AF65-F5344CB8AC3E}">
        <p14:creationId xmlns:p14="http://schemas.microsoft.com/office/powerpoint/2010/main" val="12232385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WHO strategy for traditional medicine</a:t>
            </a:r>
            <a:endParaRPr lang="en-GB" dirty="0"/>
          </a:p>
        </p:txBody>
      </p:sp>
      <p:sp>
        <p:nvSpPr>
          <p:cNvPr id="4" name="Date Placeholder 3"/>
          <p:cNvSpPr>
            <a:spLocks noGrp="1"/>
          </p:cNvSpPr>
          <p:nvPr>
            <p:ph type="dt" sz="half" idx="10"/>
          </p:nvPr>
        </p:nvSpPr>
        <p:spPr/>
        <p:txBody>
          <a:bodyPr/>
          <a:lstStyle/>
          <a:p>
            <a:fld id="{BFEAD57E-52EA-4C08-8CD3-693A731B96E1}" type="datetime4">
              <a:rPr lang="en-GB" smtClean="0"/>
              <a:pPr/>
              <a:t>09 September 2015</a:t>
            </a:fld>
            <a:endParaRPr lang="en-GB" dirty="0"/>
          </a:p>
        </p:txBody>
      </p:sp>
      <p:sp>
        <p:nvSpPr>
          <p:cNvPr id="6" name="Footer Placeholder 5"/>
          <p:cNvSpPr>
            <a:spLocks noGrp="1"/>
          </p:cNvSpPr>
          <p:nvPr>
            <p:ph type="ftr" sz="quarter" idx="11"/>
          </p:nvPr>
        </p:nvSpPr>
        <p:spPr/>
        <p:txBody>
          <a:bodyPr/>
          <a:lstStyle/>
          <a:p>
            <a:r>
              <a:rPr lang="en-GB" smtClean="0"/>
              <a:t>This is a sample presentation</a:t>
            </a:r>
            <a:endParaRPr lang="en-GB"/>
          </a:p>
        </p:txBody>
      </p:sp>
      <p:sp>
        <p:nvSpPr>
          <p:cNvPr id="5" name="Slide Number Placeholder 4"/>
          <p:cNvSpPr>
            <a:spLocks noGrp="1"/>
          </p:cNvSpPr>
          <p:nvPr>
            <p:ph type="sldNum" sz="quarter" idx="12"/>
          </p:nvPr>
        </p:nvSpPr>
        <p:spPr/>
        <p:txBody>
          <a:bodyPr/>
          <a:lstStyle/>
          <a:p>
            <a:fld id="{3630113B-62FC-4296-8878-A98D948A2AFB}" type="slidenum">
              <a:rPr lang="en-GB" smtClean="0"/>
              <a:pPr/>
              <a:t>14</a:t>
            </a:fld>
            <a:endParaRPr lang="en-GB" dirty="0"/>
          </a:p>
        </p:txBody>
      </p:sp>
      <p:sp>
        <p:nvSpPr>
          <p:cNvPr id="3" name="Content Placeholder 2"/>
          <p:cNvSpPr>
            <a:spLocks noGrp="1"/>
          </p:cNvSpPr>
          <p:nvPr>
            <p:ph sz="quarter" idx="13"/>
          </p:nvPr>
        </p:nvSpPr>
        <p:spPr/>
        <p:txBody>
          <a:bodyPr>
            <a:normAutofit/>
          </a:bodyPr>
          <a:lstStyle/>
          <a:p>
            <a:pPr marL="0" indent="0">
              <a:buNone/>
            </a:pPr>
            <a:r>
              <a:rPr lang="en-GB" dirty="0" smtClean="0"/>
              <a:t>Traditional medicine in the mainstay of most healthcare –underestimated, although increasingly important to integrate</a:t>
            </a:r>
          </a:p>
          <a:p>
            <a:r>
              <a:rPr lang="en-GB" dirty="0" smtClean="0"/>
              <a:t>Strategy aims to support WHO member states to harness the potential of traditional medicine through regulation of products, practitioners and practice. 69 WHO member states have traditional medicine policy (2012, 25 in 1999)</a:t>
            </a:r>
          </a:p>
          <a:p>
            <a:r>
              <a:rPr lang="en-GB" dirty="0" smtClean="0"/>
              <a:t>Build knowledge base</a:t>
            </a:r>
          </a:p>
          <a:p>
            <a:r>
              <a:rPr lang="en-GB" dirty="0" smtClean="0"/>
              <a:t>Promote universal health coverage of traditional medicine</a:t>
            </a:r>
          </a:p>
          <a:p>
            <a:endParaRPr lang="en-GB"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EA1524E-EE22-4C46-8776-22741DADB4C8}" type="datetime4">
              <a:rPr lang="en-GB" smtClean="0"/>
              <a:pPr/>
              <a:t>09 September 2015</a:t>
            </a:fld>
            <a:endParaRPr lang="en-GB" dirty="0"/>
          </a:p>
        </p:txBody>
      </p:sp>
      <p:sp>
        <p:nvSpPr>
          <p:cNvPr id="5" name="Footer Placeholder 4"/>
          <p:cNvSpPr>
            <a:spLocks noGrp="1"/>
          </p:cNvSpPr>
          <p:nvPr>
            <p:ph type="ftr" sz="quarter" idx="11"/>
          </p:nvPr>
        </p:nvSpPr>
        <p:spPr/>
        <p:txBody>
          <a:bodyPr/>
          <a:lstStyle/>
          <a:p>
            <a:r>
              <a:rPr lang="en-GB" smtClean="0"/>
              <a:t>This is a sample presentation</a:t>
            </a:r>
            <a:endParaRPr lang="en-GB"/>
          </a:p>
        </p:txBody>
      </p:sp>
      <p:sp>
        <p:nvSpPr>
          <p:cNvPr id="6" name="Slide Number Placeholder 5"/>
          <p:cNvSpPr>
            <a:spLocks noGrp="1"/>
          </p:cNvSpPr>
          <p:nvPr>
            <p:ph type="sldNum" sz="quarter" idx="12"/>
          </p:nvPr>
        </p:nvSpPr>
        <p:spPr/>
        <p:txBody>
          <a:bodyPr/>
          <a:lstStyle/>
          <a:p>
            <a:fld id="{3630113B-62FC-4296-8878-A98D948A2AFB}" type="slidenum">
              <a:rPr lang="en-GB" smtClean="0"/>
              <a:pPr/>
              <a:t>15</a:t>
            </a:fld>
            <a:endParaRPr lang="en-GB" dirty="0"/>
          </a:p>
        </p:txBody>
      </p:sp>
      <p:sp>
        <p:nvSpPr>
          <p:cNvPr id="9" name="Content Placeholder 8"/>
          <p:cNvSpPr>
            <a:spLocks noGrp="1"/>
          </p:cNvSpPr>
          <p:nvPr>
            <p:ph sz="quarter" idx="13"/>
          </p:nvPr>
        </p:nvSpPr>
        <p:spPr/>
        <p:txBody>
          <a:bodyPr>
            <a:normAutofit/>
          </a:bodyPr>
          <a:lstStyle/>
          <a:p>
            <a:r>
              <a:rPr lang="en-GB" dirty="0" smtClean="0"/>
              <a:t>Integration</a:t>
            </a:r>
          </a:p>
          <a:p>
            <a:r>
              <a:rPr lang="en-GB" dirty="0" smtClean="0"/>
              <a:t>Low cost, non drug treatment</a:t>
            </a:r>
          </a:p>
          <a:p>
            <a:r>
              <a:rPr lang="en-GB" dirty="0" smtClean="0"/>
              <a:t>Regulation</a:t>
            </a:r>
          </a:p>
          <a:p>
            <a:r>
              <a:rPr lang="en-GB" dirty="0" smtClean="0"/>
              <a:t>Support e.g. from Confucius Institute, European Association of Traditional Chinese Medicine</a:t>
            </a:r>
          </a:p>
        </p:txBody>
      </p:sp>
      <p:pic>
        <p:nvPicPr>
          <p:cNvPr id="3" name="Picture Placeholder 2"/>
          <p:cNvPicPr>
            <a:picLocks noGrp="1" noChangeAspect="1"/>
          </p:cNvPicPr>
          <p:nvPr>
            <p:ph type="pic" sz="quarter" idx="17"/>
          </p:nvPr>
        </p:nvPicPr>
        <p:blipFill>
          <a:blip r:embed="rId2" cstate="print">
            <a:extLst>
              <a:ext uri="{28A0092B-C50C-407E-A947-70E740481C1C}">
                <a14:useLocalDpi xmlns:a14="http://schemas.microsoft.com/office/drawing/2010/main" val="0"/>
              </a:ext>
            </a:extLst>
          </a:blip>
          <a:srcRect t="2636" b="2636"/>
          <a:stretch>
            <a:fillRect/>
          </a:stretch>
        </p:blipFill>
        <p:spPr/>
      </p:pic>
      <p:sp>
        <p:nvSpPr>
          <p:cNvPr id="10" name="Title 9"/>
          <p:cNvSpPr>
            <a:spLocks noGrp="1"/>
          </p:cNvSpPr>
          <p:nvPr>
            <p:ph type="title"/>
          </p:nvPr>
        </p:nvSpPr>
        <p:spPr/>
        <p:txBody>
          <a:bodyPr/>
          <a:lstStyle/>
          <a:p>
            <a:r>
              <a:rPr lang="en-GB" dirty="0" smtClean="0"/>
              <a:t>Opportunities for the future</a:t>
            </a:r>
            <a:endParaRPr lang="en-GB"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Conclusion</a:t>
            </a:r>
            <a:endParaRPr lang="en-GB" dirty="0"/>
          </a:p>
        </p:txBody>
      </p:sp>
      <p:sp>
        <p:nvSpPr>
          <p:cNvPr id="4" name="Date Placeholder 3"/>
          <p:cNvSpPr>
            <a:spLocks noGrp="1"/>
          </p:cNvSpPr>
          <p:nvPr>
            <p:ph type="dt" sz="half" idx="10"/>
          </p:nvPr>
        </p:nvSpPr>
        <p:spPr/>
        <p:txBody>
          <a:bodyPr/>
          <a:lstStyle/>
          <a:p>
            <a:fld id="{BFEAD57E-52EA-4C08-8CD3-693A731B96E1}" type="datetime4">
              <a:rPr lang="en-GB" smtClean="0"/>
              <a:pPr/>
              <a:t>09 September 2015</a:t>
            </a:fld>
            <a:endParaRPr lang="en-GB" dirty="0"/>
          </a:p>
        </p:txBody>
      </p:sp>
      <p:sp>
        <p:nvSpPr>
          <p:cNvPr id="6" name="Footer Placeholder 5"/>
          <p:cNvSpPr>
            <a:spLocks noGrp="1"/>
          </p:cNvSpPr>
          <p:nvPr>
            <p:ph type="ftr" sz="quarter" idx="11"/>
          </p:nvPr>
        </p:nvSpPr>
        <p:spPr/>
        <p:txBody>
          <a:bodyPr/>
          <a:lstStyle/>
          <a:p>
            <a:r>
              <a:rPr lang="en-GB" smtClean="0"/>
              <a:t>This is a sample presentation</a:t>
            </a:r>
            <a:endParaRPr lang="en-GB"/>
          </a:p>
        </p:txBody>
      </p:sp>
      <p:sp>
        <p:nvSpPr>
          <p:cNvPr id="5" name="Slide Number Placeholder 4"/>
          <p:cNvSpPr>
            <a:spLocks noGrp="1"/>
          </p:cNvSpPr>
          <p:nvPr>
            <p:ph type="sldNum" sz="quarter" idx="12"/>
          </p:nvPr>
        </p:nvSpPr>
        <p:spPr/>
        <p:txBody>
          <a:bodyPr/>
          <a:lstStyle/>
          <a:p>
            <a:fld id="{3630113B-62FC-4296-8878-A98D948A2AFB}" type="slidenum">
              <a:rPr lang="en-GB" smtClean="0"/>
              <a:pPr/>
              <a:t>16</a:t>
            </a:fld>
            <a:endParaRPr lang="en-GB" dirty="0"/>
          </a:p>
        </p:txBody>
      </p:sp>
      <p:sp>
        <p:nvSpPr>
          <p:cNvPr id="3" name="Content Placeholder 2"/>
          <p:cNvSpPr>
            <a:spLocks noGrp="1"/>
          </p:cNvSpPr>
          <p:nvPr>
            <p:ph sz="quarter" idx="13"/>
          </p:nvPr>
        </p:nvSpPr>
        <p:spPr/>
        <p:txBody>
          <a:bodyPr>
            <a:normAutofit/>
          </a:bodyPr>
          <a:lstStyle/>
          <a:p>
            <a:pPr marL="0" indent="0">
              <a:buNone/>
            </a:pPr>
            <a:endParaRPr lang="en-GB" dirty="0" smtClean="0">
              <a:latin typeface="Arial" pitchFamily="34" charset="0"/>
              <a:cs typeface="Arial" pitchFamily="34" charset="0"/>
            </a:endParaRPr>
          </a:p>
          <a:p>
            <a:r>
              <a:rPr lang="en-GB" dirty="0" smtClean="0">
                <a:latin typeface="Arial" pitchFamily="34" charset="0"/>
                <a:cs typeface="Arial" pitchFamily="34" charset="0"/>
              </a:rPr>
              <a:t>Acupuncture provides a positive example of </a:t>
            </a:r>
            <a:r>
              <a:rPr lang="en-GB" smtClean="0">
                <a:latin typeface="Arial" pitchFamily="34" charset="0"/>
                <a:cs typeface="Arial" pitchFamily="34" charset="0"/>
              </a:rPr>
              <a:t>the development of traditional </a:t>
            </a:r>
            <a:r>
              <a:rPr lang="en-GB" dirty="0" smtClean="0">
                <a:latin typeface="Arial" pitchFamily="34" charset="0"/>
                <a:cs typeface="Arial" pitchFamily="34" charset="0"/>
              </a:rPr>
              <a:t>medicine</a:t>
            </a:r>
          </a:p>
          <a:p>
            <a:r>
              <a:rPr lang="en-GB" dirty="0" smtClean="0">
                <a:latin typeface="Arial" pitchFamily="34" charset="0"/>
                <a:cs typeface="Arial" pitchFamily="34" charset="0"/>
              </a:rPr>
              <a:t>In the UK issues relating to evidence, safety, risk and professionalism have been tackled, although to a limited extent</a:t>
            </a:r>
          </a:p>
          <a:p>
            <a:r>
              <a:rPr lang="en-GB" dirty="0" smtClean="0"/>
              <a:t>Growth in public demand for acupuncture a sign of success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3F940AD8-93F8-477F-A362-EF4F8A2B3183}" type="datetime4">
              <a:rPr lang="en-GB" smtClean="0"/>
              <a:pPr/>
              <a:t>09 September 2015</a:t>
            </a:fld>
            <a:endParaRPr lang="en-GB"/>
          </a:p>
        </p:txBody>
      </p:sp>
      <p:sp>
        <p:nvSpPr>
          <p:cNvPr id="4" name="Footer Placeholder 3"/>
          <p:cNvSpPr>
            <a:spLocks noGrp="1"/>
          </p:cNvSpPr>
          <p:nvPr>
            <p:ph type="ftr" sz="quarter" idx="11"/>
          </p:nvPr>
        </p:nvSpPr>
        <p:spPr/>
        <p:txBody>
          <a:bodyPr/>
          <a:lstStyle/>
          <a:p>
            <a:r>
              <a:rPr lang="en-GB" smtClean="0"/>
              <a:t>This is a sample presentation</a:t>
            </a:r>
            <a:endParaRPr lang="en-GB"/>
          </a:p>
        </p:txBody>
      </p:sp>
      <p:sp>
        <p:nvSpPr>
          <p:cNvPr id="5" name="Slide Number Placeholder 4"/>
          <p:cNvSpPr>
            <a:spLocks noGrp="1"/>
          </p:cNvSpPr>
          <p:nvPr>
            <p:ph type="sldNum" sz="quarter" idx="12"/>
          </p:nvPr>
        </p:nvSpPr>
        <p:spPr/>
        <p:txBody>
          <a:bodyPr/>
          <a:lstStyle/>
          <a:p>
            <a:fld id="{3630113B-62FC-4296-8878-A98D948A2AFB}" type="slidenum">
              <a:rPr lang="en-GB" smtClean="0"/>
              <a:pPr/>
              <a:t>17</a:t>
            </a:fld>
            <a:endParaRPr lang="en-GB"/>
          </a:p>
        </p:txBody>
      </p:sp>
      <p:sp>
        <p:nvSpPr>
          <p:cNvPr id="10" name="Title 9"/>
          <p:cNvSpPr>
            <a:spLocks noGrp="1"/>
          </p:cNvSpPr>
          <p:nvPr>
            <p:ph type="title"/>
          </p:nvPr>
        </p:nvSpPr>
        <p:spPr>
          <a:xfrm>
            <a:off x="755576" y="2204864"/>
            <a:ext cx="7586663" cy="3864149"/>
          </a:xfrm>
        </p:spPr>
        <p:txBody>
          <a:bodyPr>
            <a:normAutofit fontScale="90000"/>
          </a:bodyPr>
          <a:lstStyle/>
          <a:p>
            <a:r>
              <a:rPr lang="en-GB" dirty="0" smtClean="0">
                <a:solidFill>
                  <a:schemeClr val="tx1"/>
                </a:solidFill>
                <a:latin typeface="Arial" pitchFamily="34" charset="0"/>
                <a:cs typeface="Arial" pitchFamily="34" charset="0"/>
              </a:rPr>
              <a:t/>
            </a:r>
            <a:br>
              <a:rPr lang="en-GB" dirty="0" smtClean="0">
                <a:solidFill>
                  <a:schemeClr val="tx1"/>
                </a:solidFill>
                <a:latin typeface="Arial" pitchFamily="34" charset="0"/>
                <a:cs typeface="Arial" pitchFamily="34" charset="0"/>
              </a:rPr>
            </a:br>
            <a:r>
              <a:rPr lang="en-GB" dirty="0" smtClean="0">
                <a:solidFill>
                  <a:schemeClr val="tx1"/>
                </a:solidFill>
                <a:latin typeface="Arial" pitchFamily="34" charset="0"/>
                <a:cs typeface="Arial" pitchFamily="34" charset="0"/>
              </a:rPr>
              <a:t>Thank you. </a:t>
            </a:r>
            <a:r>
              <a:rPr lang="en-GB" dirty="0" smtClean="0">
                <a:latin typeface="Arial" pitchFamily="34" charset="0"/>
                <a:cs typeface="Arial" pitchFamily="34" charset="0"/>
              </a:rPr>
              <a:t/>
            </a:r>
            <a:br>
              <a:rPr lang="en-GB" dirty="0" smtClean="0">
                <a:latin typeface="Arial" pitchFamily="34" charset="0"/>
                <a:cs typeface="Arial" pitchFamily="34" charset="0"/>
              </a:rPr>
            </a:br>
            <a:r>
              <a:rPr lang="en-GB" dirty="0" smtClean="0">
                <a:latin typeface="Arial" pitchFamily="34" charset="0"/>
                <a:cs typeface="Arial" pitchFamily="34" charset="0"/>
              </a:rPr>
              <a:t/>
            </a:r>
            <a:br>
              <a:rPr lang="en-GB" dirty="0" smtClean="0">
                <a:latin typeface="Arial" pitchFamily="34" charset="0"/>
                <a:cs typeface="Arial" pitchFamily="34" charset="0"/>
              </a:rPr>
            </a:br>
            <a:r>
              <a:rPr lang="en-GB" dirty="0" smtClean="0">
                <a:latin typeface="Arial" pitchFamily="34" charset="0"/>
                <a:cs typeface="Arial" pitchFamily="34" charset="0"/>
              </a:rPr>
              <a:t>British Acupuncture Council</a:t>
            </a:r>
            <a:br>
              <a:rPr lang="en-GB" dirty="0" smtClean="0">
                <a:latin typeface="Arial" pitchFamily="34" charset="0"/>
                <a:cs typeface="Arial" pitchFamily="34" charset="0"/>
              </a:rPr>
            </a:br>
            <a:r>
              <a:rPr lang="en-GB" dirty="0" smtClean="0">
                <a:latin typeface="Arial" pitchFamily="34" charset="0"/>
                <a:cs typeface="Arial" pitchFamily="34" charset="0"/>
              </a:rPr>
              <a:t>63 </a:t>
            </a:r>
            <a:r>
              <a:rPr lang="en-GB" dirty="0" err="1" smtClean="0">
                <a:latin typeface="Arial" pitchFamily="34" charset="0"/>
                <a:cs typeface="Arial" pitchFamily="34" charset="0"/>
              </a:rPr>
              <a:t>Jeddo</a:t>
            </a:r>
            <a:r>
              <a:rPr lang="en-GB" dirty="0" smtClean="0">
                <a:latin typeface="Arial" pitchFamily="34" charset="0"/>
                <a:cs typeface="Arial" pitchFamily="34" charset="0"/>
              </a:rPr>
              <a:t> Road</a:t>
            </a:r>
            <a:br>
              <a:rPr lang="en-GB" dirty="0" smtClean="0">
                <a:latin typeface="Arial" pitchFamily="34" charset="0"/>
                <a:cs typeface="Arial" pitchFamily="34" charset="0"/>
              </a:rPr>
            </a:br>
            <a:r>
              <a:rPr lang="en-GB" dirty="0" smtClean="0">
                <a:latin typeface="Arial" pitchFamily="34" charset="0"/>
                <a:cs typeface="Arial" pitchFamily="34" charset="0"/>
              </a:rPr>
              <a:t>London</a:t>
            </a:r>
            <a:br>
              <a:rPr lang="en-GB" dirty="0" smtClean="0">
                <a:latin typeface="Arial" pitchFamily="34" charset="0"/>
                <a:cs typeface="Arial" pitchFamily="34" charset="0"/>
              </a:rPr>
            </a:br>
            <a:r>
              <a:rPr lang="en-GB" dirty="0" smtClean="0">
                <a:latin typeface="Arial" pitchFamily="34" charset="0"/>
                <a:cs typeface="Arial" pitchFamily="34" charset="0"/>
              </a:rPr>
              <a:t>W12 9HQ</a:t>
            </a:r>
            <a:br>
              <a:rPr lang="en-GB" dirty="0" smtClean="0">
                <a:latin typeface="Arial" pitchFamily="34" charset="0"/>
                <a:cs typeface="Arial" pitchFamily="34" charset="0"/>
              </a:rPr>
            </a:br>
            <a:r>
              <a:rPr lang="en-GB" dirty="0" smtClean="0">
                <a:latin typeface="Arial" pitchFamily="34" charset="0"/>
                <a:cs typeface="Arial" pitchFamily="34" charset="0"/>
              </a:rPr>
              <a:t>020 8735 0400</a:t>
            </a:r>
            <a:br>
              <a:rPr lang="en-GB" dirty="0" smtClean="0">
                <a:latin typeface="Arial" pitchFamily="34" charset="0"/>
                <a:cs typeface="Arial" pitchFamily="34" charset="0"/>
              </a:rPr>
            </a:br>
            <a:r>
              <a:rPr lang="en-GB" dirty="0" smtClean="0">
                <a:solidFill>
                  <a:schemeClr val="tx1"/>
                </a:solidFill>
                <a:latin typeface="Arial" pitchFamily="34" charset="0"/>
                <a:cs typeface="Arial" pitchFamily="34" charset="0"/>
              </a:rPr>
              <a:t/>
            </a:r>
            <a:br>
              <a:rPr lang="en-GB" dirty="0" smtClean="0">
                <a:solidFill>
                  <a:schemeClr val="tx1"/>
                </a:solidFill>
                <a:latin typeface="Arial" pitchFamily="34" charset="0"/>
                <a:cs typeface="Arial" pitchFamily="34" charset="0"/>
              </a:rPr>
            </a:br>
            <a:r>
              <a:rPr lang="en-GB" dirty="0" smtClean="0">
                <a:solidFill>
                  <a:schemeClr val="tx1"/>
                </a:solidFill>
                <a:latin typeface="Arial" pitchFamily="34" charset="0"/>
                <a:cs typeface="Arial" pitchFamily="34" charset="0"/>
              </a:rPr>
              <a:t/>
            </a:r>
            <a:br>
              <a:rPr lang="en-GB" dirty="0" smtClean="0">
                <a:solidFill>
                  <a:schemeClr val="tx1"/>
                </a:solidFill>
                <a:latin typeface="Arial" pitchFamily="34" charset="0"/>
                <a:cs typeface="Arial" pitchFamily="34" charset="0"/>
              </a:rPr>
            </a:br>
            <a:endParaRPr lang="en-GB" dirty="0"/>
          </a:p>
        </p:txBody>
      </p:sp>
    </p:spTree>
    <p:extLst>
      <p:ext uri="{BB962C8B-B14F-4D97-AF65-F5344CB8AC3E}">
        <p14:creationId xmlns:p14="http://schemas.microsoft.com/office/powerpoint/2010/main" val="31041982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5575" y="4419600"/>
            <a:ext cx="8836025" cy="1524000"/>
          </a:xfrm>
          <a:custGeom>
            <a:avLst/>
            <a:gdLst>
              <a:gd name="connsiteX0" fmla="*/ 0 w 4191000"/>
              <a:gd name="connsiteY0" fmla="*/ 0 h 609600"/>
              <a:gd name="connsiteX1" fmla="*/ 3886200 w 4191000"/>
              <a:gd name="connsiteY1" fmla="*/ 0 h 609600"/>
              <a:gd name="connsiteX2" fmla="*/ 4191000 w 4191000"/>
              <a:gd name="connsiteY2" fmla="*/ 304800 h 609600"/>
              <a:gd name="connsiteX3" fmla="*/ 3886200 w 4191000"/>
              <a:gd name="connsiteY3" fmla="*/ 609600 h 609600"/>
              <a:gd name="connsiteX4" fmla="*/ 0 w 4191000"/>
              <a:gd name="connsiteY4" fmla="*/ 609600 h 609600"/>
              <a:gd name="connsiteX5" fmla="*/ 0 w 4191000"/>
              <a:gd name="connsiteY5" fmla="*/ 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91000" h="609600">
                <a:moveTo>
                  <a:pt x="0" y="0"/>
                </a:moveTo>
                <a:lnTo>
                  <a:pt x="3886200" y="0"/>
                </a:lnTo>
                <a:lnTo>
                  <a:pt x="4191000" y="304800"/>
                </a:lnTo>
                <a:lnTo>
                  <a:pt x="3886200" y="609600"/>
                </a:lnTo>
                <a:lnTo>
                  <a:pt x="0" y="609600"/>
                </a:lnTo>
                <a:lnTo>
                  <a:pt x="0" y="0"/>
                </a:lnTo>
                <a:close/>
              </a:path>
            </a:pathLst>
          </a:custGeom>
          <a:solidFill>
            <a:srgbClr val="0070C0"/>
          </a:solidFill>
          <a:ln>
            <a:solidFill>
              <a:schemeClr val="tx1"/>
            </a:solidFill>
          </a:ln>
        </p:spPr>
        <p:txBody>
          <a:bodyPr>
            <a:noAutofit/>
          </a:bodyPr>
          <a:lstStyle/>
          <a:p>
            <a:r>
              <a:rPr lang="en-US" sz="2800" b="1" dirty="0" smtClean="0">
                <a:solidFill>
                  <a:schemeClr val="bg1"/>
                </a:solidFill>
              </a:rPr>
              <a:t>Traditional Medicine-2016</a:t>
            </a:r>
          </a:p>
          <a:p>
            <a:r>
              <a:rPr lang="en-US" sz="2000" b="1" dirty="0" smtClean="0">
                <a:solidFill>
                  <a:schemeClr val="bg1"/>
                </a:solidFill>
              </a:rPr>
              <a:t>Website</a:t>
            </a:r>
            <a:r>
              <a:rPr lang="en-US" sz="2000" b="1" dirty="0" smtClean="0">
                <a:solidFill>
                  <a:schemeClr val="bg1"/>
                </a:solidFill>
              </a:rPr>
              <a:t>: </a:t>
            </a:r>
            <a:r>
              <a:rPr lang="en-US" sz="2000" b="1" dirty="0">
                <a:solidFill>
                  <a:schemeClr val="bg1"/>
                </a:solidFill>
              </a:rPr>
              <a:t>http://traditionalmedicine.conferenceseries.com</a:t>
            </a:r>
            <a:r>
              <a:rPr lang="en-US" sz="2400" b="1" dirty="0">
                <a:solidFill>
                  <a:schemeClr val="bg1"/>
                </a:solidFill>
              </a:rPr>
              <a:t>/</a:t>
            </a:r>
            <a:endParaRPr lang="en-US" sz="2400" b="1" dirty="0" smtClean="0">
              <a:solidFill>
                <a:schemeClr val="bg1"/>
              </a:solidFill>
            </a:endParaRPr>
          </a:p>
        </p:txBody>
      </p:sp>
      <p:sp>
        <p:nvSpPr>
          <p:cNvPr id="2" name="Title 1"/>
          <p:cNvSpPr>
            <a:spLocks noGrp="1"/>
          </p:cNvSpPr>
          <p:nvPr>
            <p:ph type="ctrTitle"/>
          </p:nvPr>
        </p:nvSpPr>
        <p:spPr>
          <a:xfrm>
            <a:off x="0" y="1371600"/>
            <a:ext cx="9067800" cy="2209800"/>
          </a:xfrm>
          <a:blipFill>
            <a:blip r:embed="rId2"/>
            <a:tile tx="0" ty="0" sx="100000" sy="100000" flip="none" algn="tl"/>
          </a:blipFill>
          <a:ln>
            <a:solidFill>
              <a:schemeClr val="bg1"/>
            </a:solidFill>
          </a:ln>
          <a:effectLst>
            <a:innerShdw blurRad="63500" dist="50800" dir="16200000">
              <a:prstClr val="black">
                <a:alpha val="50000"/>
              </a:prstClr>
            </a:innerShdw>
          </a:effectLst>
        </p:spPr>
        <p:style>
          <a:lnRef idx="0">
            <a:scrgbClr r="0" g="0" b="0"/>
          </a:lnRef>
          <a:fillRef idx="1002">
            <a:schemeClr val="lt2"/>
          </a:fillRef>
          <a:effectRef idx="0">
            <a:scrgbClr r="0" g="0" b="0"/>
          </a:effectRef>
          <a:fontRef idx="major"/>
        </p:style>
        <p:txBody>
          <a:bodyPr>
            <a:noAutofit/>
          </a:bodyPr>
          <a:lstStyle/>
          <a:p>
            <a:pPr lvl="0" algn="ctr">
              <a:spcBef>
                <a:spcPts val="0"/>
              </a:spcBef>
            </a:pPr>
            <a:r>
              <a:rPr sz="3600" dirty="0" smtClean="0">
                <a:solidFill>
                  <a:srgbClr val="00B0F0"/>
                </a:solidFill>
                <a:latin typeface="Times New Roman" pitchFamily="18" charset="0"/>
                <a:cs typeface="Times New Roman" pitchFamily="18" charset="0"/>
              </a:rPr>
              <a:t>Meet the eminent gathering once again at</a:t>
            </a:r>
            <a:r>
              <a:rPr sz="4800" b="1" dirty="0" smtClean="0">
                <a:solidFill>
                  <a:schemeClr val="tx1"/>
                </a:solidFill>
                <a:latin typeface="Times New Roman" pitchFamily="18" charset="0"/>
                <a:cs typeface="Times New Roman" pitchFamily="18" charset="0"/>
              </a:rPr>
              <a:t/>
            </a:r>
            <a:br>
              <a:rPr sz="4800" b="1" dirty="0" smtClean="0">
                <a:solidFill>
                  <a:schemeClr val="tx1"/>
                </a:solidFill>
                <a:latin typeface="Times New Roman" pitchFamily="18" charset="0"/>
                <a:cs typeface="Times New Roman" pitchFamily="18" charset="0"/>
              </a:rPr>
            </a:br>
            <a:r>
              <a:rPr lang="en-US" sz="4800" b="1" dirty="0">
                <a:solidFill>
                  <a:schemeClr val="tx1"/>
                </a:solidFill>
                <a:latin typeface="Times New Roman" pitchFamily="18" charset="0"/>
                <a:cs typeface="Times New Roman" pitchFamily="18" charset="0"/>
              </a:rPr>
              <a:t>Traditional </a:t>
            </a:r>
            <a:r>
              <a:rPr lang="en-US" sz="4800" b="1" dirty="0" smtClean="0">
                <a:solidFill>
                  <a:schemeClr val="tx1"/>
                </a:solidFill>
                <a:latin typeface="Times New Roman" pitchFamily="18" charset="0"/>
                <a:cs typeface="Times New Roman" pitchFamily="18" charset="0"/>
              </a:rPr>
              <a:t>Medicine-2016</a:t>
            </a:r>
            <a:r>
              <a:rPr sz="4800" b="1" dirty="0" smtClean="0">
                <a:solidFill>
                  <a:schemeClr val="tx1"/>
                </a:solidFill>
              </a:rPr>
              <a:t/>
            </a:r>
            <a:br>
              <a:rPr sz="4800" b="1" dirty="0" smtClean="0">
                <a:solidFill>
                  <a:schemeClr val="tx1"/>
                </a:solidFill>
              </a:rPr>
            </a:br>
            <a:r>
              <a:rPr sz="2400" b="1" dirty="0" smtClean="0">
                <a:solidFill>
                  <a:schemeClr val="tx1"/>
                </a:solidFill>
                <a:latin typeface="Perpetua"/>
                <a:ea typeface="+mn-ea"/>
                <a:cs typeface="+mn-cs"/>
              </a:rPr>
              <a:t>London, UK</a:t>
            </a:r>
            <a:br>
              <a:rPr sz="2400" b="1" dirty="0" smtClean="0">
                <a:solidFill>
                  <a:schemeClr val="tx1"/>
                </a:solidFill>
                <a:latin typeface="Perpetua"/>
                <a:ea typeface="+mn-ea"/>
                <a:cs typeface="+mn-cs"/>
              </a:rPr>
            </a:br>
            <a:r>
              <a:rPr sz="2400" b="1" dirty="0" smtClean="0">
                <a:solidFill>
                  <a:schemeClr val="tx1"/>
                </a:solidFill>
                <a:latin typeface="Perpetua"/>
                <a:ea typeface="+mn-ea"/>
                <a:cs typeface="+mn-cs"/>
              </a:rPr>
              <a:t>October 03-05,  2016</a:t>
            </a:r>
            <a:endParaRPr lang="en-US" sz="4800" b="1" dirty="0">
              <a:solidFill>
                <a:schemeClr val="tx1"/>
              </a:solidFill>
            </a:endParaRPr>
          </a:p>
        </p:txBody>
      </p:sp>
      <p:sp>
        <p:nvSpPr>
          <p:cNvPr id="40962" name="AutoShape 2"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0964" name="AutoShape 4"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0966" name="AutoShape 6"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0968" name="AutoShape 8"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1" name="Picture 2" descr="C:\Users\nagapraveen-p\AppData\Local\Microsoft\Windows\Temporary Internet Files\Content.Outlook\XLM8YBCH\logo (2).png"/>
          <p:cNvPicPr>
            <a:picLocks noChangeAspect="1" noChangeArrowheads="1"/>
          </p:cNvPicPr>
          <p:nvPr/>
        </p:nvPicPr>
        <p:blipFill>
          <a:blip r:embed="rId3"/>
          <a:srcRect/>
          <a:stretch>
            <a:fillRect/>
          </a:stretch>
        </p:blipFill>
        <p:spPr bwMode="auto">
          <a:xfrm>
            <a:off x="3124200" y="0"/>
            <a:ext cx="2907916" cy="1425165"/>
          </a:xfrm>
          <a:prstGeom prst="rect">
            <a:avLst/>
          </a:prstGeom>
          <a:noFill/>
        </p:spPr>
      </p:pic>
    </p:spTree>
    <p:extLst>
      <p:ext uri="{BB962C8B-B14F-4D97-AF65-F5344CB8AC3E}">
        <p14:creationId xmlns:p14="http://schemas.microsoft.com/office/powerpoint/2010/main" val="2525248788"/>
      </p:ext>
    </p:extLst>
  </p:cSld>
  <p:clrMapOvr>
    <a:masterClrMapping/>
  </p:clrMapOvr>
  <p:timing>
    <p:tnLst>
      <p:par>
        <p:cTn id="1" dur="indefinite" restart="never" nodeType="tmRoot"/>
      </p:par>
    </p:tnLst>
  </p:timing>
</p:sld>
</file>

<file path=ppt/theme/theme1.xml><?xml version="1.0" encoding="utf-8"?>
<a:theme xmlns:a="http://schemas.openxmlformats.org/drawingml/2006/main" name="BACC PowerPoint Template (Final 2015)">
  <a:themeElements>
    <a:clrScheme name="BAcC 2015">
      <a:dk1>
        <a:srgbClr val="6D6E71"/>
      </a:dk1>
      <a:lt1>
        <a:srgbClr val="FFFFFF"/>
      </a:lt1>
      <a:dk2>
        <a:srgbClr val="0064AA"/>
      </a:dk2>
      <a:lt2>
        <a:srgbClr val="6F6F6E"/>
      </a:lt2>
      <a:accent1>
        <a:srgbClr val="0064AA"/>
      </a:accent1>
      <a:accent2>
        <a:srgbClr val="8FC6E8"/>
      </a:accent2>
      <a:accent3>
        <a:srgbClr val="121F6B"/>
      </a:accent3>
      <a:accent4>
        <a:srgbClr val="3FAE29"/>
      </a:accent4>
      <a:accent5>
        <a:srgbClr val="ED7524"/>
      </a:accent5>
      <a:accent6>
        <a:srgbClr val="9E1A96"/>
      </a:accent6>
      <a:hlink>
        <a:srgbClr val="0064AA"/>
      </a:hlink>
      <a:folHlink>
        <a:srgbClr val="6F6F6E"/>
      </a:folHlink>
    </a:clrScheme>
    <a:fontScheme name="BACC">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BACC PowerPoint Template (Final 2015)</Template>
  <TotalTime>600</TotalTime>
  <Words>745</Words>
  <Application>Microsoft Office PowerPoint</Application>
  <PresentationFormat>On-screen Show (4:3)</PresentationFormat>
  <Paragraphs>138</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BACC PowerPoint Template (Final 2015)</vt:lpstr>
      <vt:lpstr>Traditional Medicine-2015 Birmingham, UK August 03 – 05, 2015</vt:lpstr>
      <vt:lpstr>Development of Acupuncture in the UK</vt:lpstr>
      <vt:lpstr>Who are we?</vt:lpstr>
      <vt:lpstr>What is Acupuncture?</vt:lpstr>
      <vt:lpstr>Founders of Acupuncture in the UK</vt:lpstr>
      <vt:lpstr>1980s - development</vt:lpstr>
      <vt:lpstr>1990s – institutional development</vt:lpstr>
      <vt:lpstr> 2000s - growth</vt:lpstr>
      <vt:lpstr>2010s – maturity?</vt:lpstr>
      <vt:lpstr>Regulation in the UK</vt:lpstr>
      <vt:lpstr>Research in the UK</vt:lpstr>
      <vt:lpstr>Challenges in the UK</vt:lpstr>
      <vt:lpstr>Globally</vt:lpstr>
      <vt:lpstr>WHO strategy for traditional medicine</vt:lpstr>
      <vt:lpstr>Opportunities for the future</vt:lpstr>
      <vt:lpstr>Conclusion</vt:lpstr>
      <vt:lpstr> Thank you.   British Acupuncture Council 63 Jeddo Road London W12 9HQ 020 8735 0400   </vt:lpstr>
      <vt:lpstr>Meet the eminent gathering once again at Traditional Medicine-2016 London, UK October 03-05,  2016</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Sample heading</dc:title>
  <dc:creator>caroline</dc:creator>
  <cp:lastModifiedBy>P Achyuthendar Reddy</cp:lastModifiedBy>
  <cp:revision>82</cp:revision>
  <dcterms:created xsi:type="dcterms:W3CDTF">2015-03-09T11:44:09Z</dcterms:created>
  <dcterms:modified xsi:type="dcterms:W3CDTF">2015-09-09T08:41:24Z</dcterms:modified>
</cp:coreProperties>
</file>