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ECF29-9C61-4DDB-B56B-A70783C93296}" type="datetimeFigureOut">
              <a:rPr lang="en-IN" smtClean="0"/>
              <a:t>06-07-2017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31233-DF89-405E-8485-D326401412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743440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ECF29-9C61-4DDB-B56B-A70783C93296}" type="datetimeFigureOut">
              <a:rPr lang="en-IN" smtClean="0"/>
              <a:t>06-07-2017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31233-DF89-405E-8485-D326401412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459967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ECF29-9C61-4DDB-B56B-A70783C93296}" type="datetimeFigureOut">
              <a:rPr lang="en-IN" smtClean="0"/>
              <a:t>06-07-2017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31233-DF89-405E-8485-D326401412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643729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ECF29-9C61-4DDB-B56B-A70783C93296}" type="datetimeFigureOut">
              <a:rPr lang="en-IN" smtClean="0"/>
              <a:t>06-07-2017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31233-DF89-405E-8485-D326401412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720108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ECF29-9C61-4DDB-B56B-A70783C93296}" type="datetimeFigureOut">
              <a:rPr lang="en-IN" smtClean="0"/>
              <a:t>06-07-2017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31233-DF89-405E-8485-D326401412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108585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ECF29-9C61-4DDB-B56B-A70783C93296}" type="datetimeFigureOut">
              <a:rPr lang="en-IN" smtClean="0"/>
              <a:t>06-07-2017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31233-DF89-405E-8485-D326401412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115920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ECF29-9C61-4DDB-B56B-A70783C93296}" type="datetimeFigureOut">
              <a:rPr lang="en-IN" smtClean="0"/>
              <a:t>06-07-2017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31233-DF89-405E-8485-D326401412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101921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ECF29-9C61-4DDB-B56B-A70783C93296}" type="datetimeFigureOut">
              <a:rPr lang="en-IN" smtClean="0"/>
              <a:t>06-07-2017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31233-DF89-405E-8485-D326401412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039750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ECF29-9C61-4DDB-B56B-A70783C93296}" type="datetimeFigureOut">
              <a:rPr lang="en-IN" smtClean="0"/>
              <a:t>06-07-2017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31233-DF89-405E-8485-D326401412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36855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ECF29-9C61-4DDB-B56B-A70783C93296}" type="datetimeFigureOut">
              <a:rPr lang="en-IN" smtClean="0"/>
              <a:t>06-07-2017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31233-DF89-405E-8485-D326401412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43977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ECF29-9C61-4DDB-B56B-A70783C93296}" type="datetimeFigureOut">
              <a:rPr lang="en-IN" smtClean="0"/>
              <a:t>06-07-2017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31233-DF89-405E-8485-D326401412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57159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1ECF29-9C61-4DDB-B56B-A70783C93296}" type="datetimeFigureOut">
              <a:rPr lang="en-IN" smtClean="0"/>
              <a:t>06-07-2017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C31233-DF89-405E-8485-D326401412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54123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2" descr="C:\Users\gynecologiconcology\Desktop\nick\USA Presentation_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7200" y="-457200"/>
            <a:ext cx="10058400" cy="777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10493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2" descr="C:\Users\gynecologiconcology\Desktop\nick\USA Presentation_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7200" y="-457200"/>
            <a:ext cx="10058400" cy="777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83642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2" descr="C:\Users\gynecologiconcology\Desktop\nick\USA Presentation_0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7200" y="-457200"/>
            <a:ext cx="10058400" cy="777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94967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2" descr="C:\Users\gynecologiconcology\Desktop\nick\USA Presentation_0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7200" y="-457200"/>
            <a:ext cx="10058400" cy="777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85563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2" descr="C:\Users\gynecologiconcology\Desktop\nick\USA Presentation_0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7200" y="-457200"/>
            <a:ext cx="10058400" cy="777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9111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6146" name="Picture 2" descr="C:\Users\gynecologiconcology\Desktop\nick\USA Presentation_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7200" y="-457200"/>
            <a:ext cx="10058400" cy="777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86250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2" descr="C:\Users\gynecologiconcology\Desktop\nick\USA Presentation_0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7200" y="-457200"/>
            <a:ext cx="10058400" cy="777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64243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2" descr="C:\Users\gynecologiconcology\Desktop\nick\USA Presentation_0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7200" y="-457200"/>
            <a:ext cx="10058400" cy="777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27054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2" descr="C:\Users\gynecologiconcology\Desktop\nick\USA Presentation_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7200" y="-457200"/>
            <a:ext cx="10058400" cy="777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50477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2" descr="C:\Users\gynecologiconcology\Desktop\nick\USA Presentation_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7200" y="-457200"/>
            <a:ext cx="10058400" cy="777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3370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2" descr="C:\Users\gynecologiconcology\Desktop\nick\USA Presentation_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7200" y="-457200"/>
            <a:ext cx="10058400" cy="777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43175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2" descr="C:\Users\gynecologiconcology\Desktop\nick\USA Presentation_1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7200" y="-457200"/>
            <a:ext cx="10058400" cy="777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33866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2" descr="C:\Users\gynecologiconcology\Desktop\nick\USA Presentation_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7200" y="-457200"/>
            <a:ext cx="10058400" cy="777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87385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2" descr="C:\Users\gynecologiconcology\Desktop\nick\USA Presentation_1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7200" y="-457200"/>
            <a:ext cx="10058400" cy="777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32582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2" descr="C:\Users\gynecologiconcology\Desktop\nick\USA Presentation_1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7200" y="-457200"/>
            <a:ext cx="10058400" cy="777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40530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2" descr="C:\Users\gynecologiconcology\Desktop\nick\USA Presentation_1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7200" y="-457200"/>
            <a:ext cx="10058400" cy="777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99922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2" descr="C:\Users\gynecologiconcology\Desktop\nick\USA Presentation_1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7200" y="-457200"/>
            <a:ext cx="10058400" cy="777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99482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18435" name="Picture 3" descr="C:\Users\gynecologiconcology\Desktop\nick\USA Presentation_1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7200" y="-457200"/>
            <a:ext cx="10058400" cy="777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41705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2" descr="C:\Users\gynecologiconcology\Desktop\nick\USA Presentation_1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7200" y="-457200"/>
            <a:ext cx="10058400" cy="777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12625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2" descr="C:\Users\gynecologiconcology\Desktop\nick\USA Presentation_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7200" y="-457200"/>
            <a:ext cx="10058400" cy="777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88810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2" descr="C:\Users\gynecologiconcology\Desktop\nick\USA Presentation_2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7200" y="-457200"/>
            <a:ext cx="10058400" cy="777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90385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2" descr="C:\Users\gynecologiconcology\Desktop\nick\USA Presentation_2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7200" y="-457200"/>
            <a:ext cx="10058400" cy="777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24496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2" descr="C:\Users\gynecologiconcology\Desktop\nick\USA Presentation_2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7200" y="-457200"/>
            <a:ext cx="10058400" cy="777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12553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2" descr="C:\Users\gynecologiconcology\Desktop\nick\USA Presentation_2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7200" y="-457200"/>
            <a:ext cx="10058400" cy="777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51477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2" descr="C:\Users\gynecologiconcology\Desktop\nick\USA Presentation_2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7200" y="-457200"/>
            <a:ext cx="10058400" cy="777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08040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2" descr="C:\Users\gynecologiconcology\Desktop\nick\USA Presentation_2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7200" y="-457200"/>
            <a:ext cx="10058400" cy="777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27930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2" descr="C:\Users\gynecologiconcology\Desktop\nick\USA Presentation_2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7200" y="-457200"/>
            <a:ext cx="10058400" cy="777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07889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2" descr="C:\Users\gynecologiconcology\Desktop\nick\USA Presentation_2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7200" y="-457200"/>
            <a:ext cx="10058400" cy="777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49734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29698" name="Picture 2" descr="C:\Users\gynecologiconcology\Desktop\nick\USA Presentation_2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7200" y="-457200"/>
            <a:ext cx="10058400" cy="777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661180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0722" name="Picture 2" descr="C:\Users\gynecologiconcology\Desktop\nick\USA Presentation_3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7200" y="-457200"/>
            <a:ext cx="10058400" cy="777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50586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1746" name="Picture 2" descr="C:\Users\gynecologiconcology\Desktop\nick\USA Presentation_3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7200" y="-457200"/>
            <a:ext cx="10058400" cy="777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709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026" name="Picture 2" descr="C:\Users\gynecologiconcology\Desktop\New folder\presentation spain 5-12-2017_1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7200" y="-457200"/>
            <a:ext cx="10058400" cy="777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958920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2050" name="Picture 2" descr="C:\Users\gynecologiconcology\Desktop\New folder\presentation spain 5-12-2017_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7200" y="-457200"/>
            <a:ext cx="10058400" cy="777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129577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074" name="Picture 2" descr="C:\Users\gynecologiconcology\Desktop\New folder\presentation spain 5-12-2017_2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7200" y="-457200"/>
            <a:ext cx="10058400" cy="777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505341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098" name="Picture 2" descr="C:\Users\gynecologiconcology\Desktop\New folder\presentation spain 5-12-2017_2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7200" y="-457200"/>
            <a:ext cx="10058400" cy="777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171759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122" name="Picture 2" descr="C:\Users\gynecologiconcology\Desktop\New folder\presentation spain 5-12-2017_2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7200" y="-457200"/>
            <a:ext cx="10058400" cy="777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675381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6147" name="Picture 3" descr="C:\Users\gynecologiconcology\Desktop\New folder\presentation spain 5-12-2017_2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7200" y="-457200"/>
            <a:ext cx="10058400" cy="777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653662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7170" name="Picture 2" descr="C:\Users\gynecologiconcology\Desktop\New folder\presentation spain 5-12-2017_2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7200" y="-457200"/>
            <a:ext cx="10058400" cy="777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187401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8194" name="Picture 2" descr="C:\Users\gynecologiconcology\Desktop\New folder\presentation spain 5-12-2017_2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7200" y="-457200"/>
            <a:ext cx="10058400" cy="777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661023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9218" name="Picture 2" descr="C:\Users\gynecologiconcology\Desktop\New folder\presentation spain 5-12-2017_2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7200" y="-457200"/>
            <a:ext cx="10058400" cy="777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14460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0</Words>
  <Application>Microsoft Office PowerPoint</Application>
  <PresentationFormat>On-screen Show (4:3)</PresentationFormat>
  <Paragraphs>0</Paragraphs>
  <Slides>40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Gynecologic Oncology 2016</dc:creator>
  <cp:lastModifiedBy>Gynecologic Oncology 2016</cp:lastModifiedBy>
  <cp:revision>69</cp:revision>
  <dcterms:created xsi:type="dcterms:W3CDTF">2017-06-27T09:17:24Z</dcterms:created>
  <dcterms:modified xsi:type="dcterms:W3CDTF">2017-07-06T12:40:49Z</dcterms:modified>
</cp:coreProperties>
</file>