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4" r:id="rId2"/>
    <p:sldMasterId id="2147483696" r:id="rId3"/>
  </p:sldMasterIdLst>
  <p:sldIdLst>
    <p:sldId id="305" r:id="rId4"/>
    <p:sldId id="306" r:id="rId5"/>
    <p:sldId id="257" r:id="rId6"/>
    <p:sldId id="259" r:id="rId7"/>
    <p:sldId id="294" r:id="rId8"/>
    <p:sldId id="282" r:id="rId9"/>
    <p:sldId id="292" r:id="rId10"/>
    <p:sldId id="276" r:id="rId11"/>
    <p:sldId id="274" r:id="rId12"/>
    <p:sldId id="285" r:id="rId13"/>
    <p:sldId id="304" r:id="rId14"/>
    <p:sldId id="296" r:id="rId15"/>
    <p:sldId id="287" r:id="rId16"/>
  </p:sldIdLst>
  <p:sldSz cx="9144000" cy="6858000" type="screen4x3"/>
  <p:notesSz cx="6669088" cy="9872663"/>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80" d="100"/>
          <a:sy n="80" d="100"/>
        </p:scale>
        <p:origin x="-1074"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30234733-7460-4DE2-A19D-5FE9C1AF21AA}" type="datetimeFigureOut">
              <a:rPr lang="en-US">
                <a:solidFill>
                  <a:prstClr val="black">
                    <a:tint val="75000"/>
                  </a:prstClr>
                </a:solidFill>
              </a:rPr>
              <a:pPr>
                <a:defRPr/>
              </a:pPr>
              <a:t>10/14/2015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45FE5629-1A8F-4367-828A-50D8D457C52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238508381"/>
      </p:ext>
    </p:extLst>
  </p:cSld>
  <p:clrMapOvr>
    <a:masterClrMapping/>
  </p:clrMapOvr>
  <p:transition>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8A93B1B-FCFD-42B5-A72B-95FB142F53D1}" type="datetimeFigureOut">
              <a:rPr lang="en-US">
                <a:solidFill>
                  <a:prstClr val="black">
                    <a:tint val="75000"/>
                  </a:prstClr>
                </a:solidFill>
              </a:rPr>
              <a:pPr>
                <a:defRPr/>
              </a:pPr>
              <a:t>10/14/2015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E02A410E-AEF4-4388-AC71-765EC131B58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6920383"/>
      </p:ext>
    </p:extLst>
  </p:cSld>
  <p:clrMapOvr>
    <a:masterClrMapping/>
  </p:clrMapOvr>
  <p:transition>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A2931A43-997B-40EF-B640-93BCE336F38D}" type="datetimeFigureOut">
              <a:rPr lang="en-US">
                <a:solidFill>
                  <a:prstClr val="black">
                    <a:tint val="75000"/>
                  </a:prstClr>
                </a:solidFill>
              </a:rPr>
              <a:pPr>
                <a:defRPr/>
              </a:pPr>
              <a:t>10/14/2015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9AF2A6D9-3DDA-4A02-AF44-022AD67A8B5A}"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43887417"/>
      </p:ext>
    </p:extLst>
  </p:cSld>
  <p:clrMapOvr>
    <a:masterClrMapping/>
  </p:clrMapOvr>
  <p:transition>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F2C791A4-A931-41CC-A1E0-A0EAB0EFF4FD}" type="datetimeFigureOut">
              <a:rPr lang="en-US">
                <a:solidFill>
                  <a:prstClr val="black">
                    <a:tint val="75000"/>
                  </a:prstClr>
                </a:solidFill>
              </a:rPr>
              <a:pPr>
                <a:defRPr/>
              </a:pPr>
              <a:t>10/14/2015</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D93D6FCC-82B3-4934-B71C-7DD879FEEFDF}"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427699426"/>
      </p:ext>
    </p:extLst>
  </p:cSld>
  <p:clrMapOvr>
    <a:masterClrMapping/>
  </p:clrMapOvr>
  <p:transition>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300A2CDE-1039-401C-960C-836DECC55EDD}" type="datetimeFigureOut">
              <a:rPr lang="en-US">
                <a:solidFill>
                  <a:prstClr val="black">
                    <a:tint val="75000"/>
                  </a:prstClr>
                </a:solidFill>
              </a:rPr>
              <a:pPr>
                <a:defRPr/>
              </a:pPr>
              <a:t>10/14/2015</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A2C64256-AA17-4516-9A5F-4202BCD723AC}"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208963676"/>
      </p:ext>
    </p:extLst>
  </p:cSld>
  <p:clrMapOvr>
    <a:masterClrMapping/>
  </p:clrMapOvr>
  <p:transition>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6D780A71-413E-41D3-BA11-7272B74BC2C0}" type="datetimeFigureOut">
              <a:rPr lang="en-US">
                <a:solidFill>
                  <a:prstClr val="black">
                    <a:tint val="75000"/>
                  </a:prstClr>
                </a:solidFill>
              </a:rPr>
              <a:pPr>
                <a:defRPr/>
              </a:pPr>
              <a:t>10/14/2015</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F0C07340-DDAC-4206-96AA-D02E0344DD70}"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508204273"/>
      </p:ext>
    </p:extLst>
  </p:cSld>
  <p:clrMapOvr>
    <a:masterClrMapping/>
  </p:clrMapOvr>
  <p:transition>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DB7561B-EF40-47E6-A6D1-7E6CC75F8006}" type="datetimeFigureOut">
              <a:rPr lang="en-US">
                <a:solidFill>
                  <a:prstClr val="black">
                    <a:tint val="75000"/>
                  </a:prstClr>
                </a:solidFill>
              </a:rPr>
              <a:pPr>
                <a:defRPr/>
              </a:pPr>
              <a:t>10/14/2015</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1451E952-DFF3-4282-AC0E-FEB2E6CA6863}"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713476808"/>
      </p:ext>
    </p:extLst>
  </p:cSld>
  <p:clrMapOvr>
    <a:masterClrMapping/>
  </p:clrMapOvr>
  <p:transition>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A0EAA54-C76C-4388-96CE-A486CD273D71}" type="datetimeFigureOut">
              <a:rPr lang="en-US">
                <a:solidFill>
                  <a:prstClr val="black">
                    <a:tint val="75000"/>
                  </a:prstClr>
                </a:solidFill>
              </a:rPr>
              <a:pPr>
                <a:defRPr/>
              </a:pPr>
              <a:t>10/14/2015</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78F4135E-45D6-4F82-825F-5C4237E7D9DB}"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262835205"/>
      </p:ext>
    </p:extLst>
  </p:cSld>
  <p:clrMapOvr>
    <a:masterClrMapping/>
  </p:clrMapOvr>
  <p:transition>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7862D89-F32B-40B2-8D26-46A778A2B3A4}" type="datetimeFigureOut">
              <a:rPr lang="en-US">
                <a:solidFill>
                  <a:prstClr val="black">
                    <a:tint val="75000"/>
                  </a:prstClr>
                </a:solidFill>
              </a:rPr>
              <a:pPr>
                <a:defRPr/>
              </a:pPr>
              <a:t>10/14/2015</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6023270F-C327-41B1-BDED-8AFF304D6B14}"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574962034"/>
      </p:ext>
    </p:extLst>
  </p:cSld>
  <p:clrMapOvr>
    <a:masterClrMapping/>
  </p:clrMapOvr>
  <p:transition>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335482B-7D7D-4B74-860A-34B4CDE3EFDA}" type="datetimeFigureOut">
              <a:rPr lang="en-US">
                <a:solidFill>
                  <a:prstClr val="black">
                    <a:tint val="75000"/>
                  </a:prstClr>
                </a:solidFill>
              </a:rPr>
              <a:pPr>
                <a:defRPr/>
              </a:pPr>
              <a:t>10/14/2015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C6A225F7-E688-48A5-B3D1-740A911C1B12}"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887904036"/>
      </p:ext>
    </p:extLst>
  </p:cSld>
  <p:clrMapOvr>
    <a:masterClrMapping/>
  </p:clrMapOvr>
  <p:transition>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571AAF8-95E9-4898-8BEC-FF5CDD1F276E}" type="datetimeFigureOut">
              <a:rPr lang="en-US">
                <a:solidFill>
                  <a:prstClr val="black">
                    <a:tint val="75000"/>
                  </a:prstClr>
                </a:solidFill>
              </a:rPr>
              <a:pPr>
                <a:defRPr/>
              </a:pPr>
              <a:t>10/14/2015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56E28923-66B2-43DE-ADED-FCA0CFD1757A}"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347378528"/>
      </p:ext>
    </p:extLst>
  </p:cSld>
  <p:clrMapOvr>
    <a:masterClrMapping/>
  </p:clrMapOvr>
  <p:transition>
    <p:dissolv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30234733-7460-4DE2-A19D-5FE9C1AF21AA}" type="datetimeFigureOut">
              <a:rPr lang="en-US">
                <a:solidFill>
                  <a:prstClr val="black">
                    <a:tint val="75000"/>
                  </a:prstClr>
                </a:solidFill>
              </a:rPr>
              <a:pPr>
                <a:defRPr/>
              </a:pPr>
              <a:t>10/14/2015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45FE5629-1A8F-4367-828A-50D8D457C52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619774344"/>
      </p:ext>
    </p:extLst>
  </p:cSld>
  <p:clrMapOvr>
    <a:masterClrMapping/>
  </p:clrMapOvr>
  <p:transition>
    <p:dissolv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8A93B1B-FCFD-42B5-A72B-95FB142F53D1}" type="datetimeFigureOut">
              <a:rPr lang="en-US">
                <a:solidFill>
                  <a:prstClr val="black">
                    <a:tint val="75000"/>
                  </a:prstClr>
                </a:solidFill>
              </a:rPr>
              <a:pPr>
                <a:defRPr/>
              </a:pPr>
              <a:t>10/14/2015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E02A410E-AEF4-4388-AC71-765EC131B58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264953408"/>
      </p:ext>
    </p:extLst>
  </p:cSld>
  <p:clrMapOvr>
    <a:masterClrMapping/>
  </p:clrMapOvr>
  <p:transition>
    <p:dissolv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A2931A43-997B-40EF-B640-93BCE336F38D}" type="datetimeFigureOut">
              <a:rPr lang="en-US">
                <a:solidFill>
                  <a:prstClr val="black">
                    <a:tint val="75000"/>
                  </a:prstClr>
                </a:solidFill>
              </a:rPr>
              <a:pPr>
                <a:defRPr/>
              </a:pPr>
              <a:t>10/14/2015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9AF2A6D9-3DDA-4A02-AF44-022AD67A8B5A}"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70403397"/>
      </p:ext>
    </p:extLst>
  </p:cSld>
  <p:clrMapOvr>
    <a:masterClrMapping/>
  </p:clrMapOvr>
  <p:transition>
    <p:dissolv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F2C791A4-A931-41CC-A1E0-A0EAB0EFF4FD}" type="datetimeFigureOut">
              <a:rPr lang="en-US">
                <a:solidFill>
                  <a:prstClr val="black">
                    <a:tint val="75000"/>
                  </a:prstClr>
                </a:solidFill>
              </a:rPr>
              <a:pPr>
                <a:defRPr/>
              </a:pPr>
              <a:t>10/14/2015</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D93D6FCC-82B3-4934-B71C-7DD879FEEFDF}"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744332945"/>
      </p:ext>
    </p:extLst>
  </p:cSld>
  <p:clrMapOvr>
    <a:masterClrMapping/>
  </p:clrMapOvr>
  <p:transition>
    <p:dissolv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300A2CDE-1039-401C-960C-836DECC55EDD}" type="datetimeFigureOut">
              <a:rPr lang="en-US">
                <a:solidFill>
                  <a:prstClr val="black">
                    <a:tint val="75000"/>
                  </a:prstClr>
                </a:solidFill>
              </a:rPr>
              <a:pPr>
                <a:defRPr/>
              </a:pPr>
              <a:t>10/14/2015</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A2C64256-AA17-4516-9A5F-4202BCD723AC}"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509422717"/>
      </p:ext>
    </p:extLst>
  </p:cSld>
  <p:clrMapOvr>
    <a:masterClrMapping/>
  </p:clrMapOvr>
  <p:transition>
    <p:dissolv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6D780A71-413E-41D3-BA11-7272B74BC2C0}" type="datetimeFigureOut">
              <a:rPr lang="en-US">
                <a:solidFill>
                  <a:prstClr val="black">
                    <a:tint val="75000"/>
                  </a:prstClr>
                </a:solidFill>
              </a:rPr>
              <a:pPr>
                <a:defRPr/>
              </a:pPr>
              <a:t>10/14/2015</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F0C07340-DDAC-4206-96AA-D02E0344DD70}"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93107918"/>
      </p:ext>
    </p:extLst>
  </p:cSld>
  <p:clrMapOvr>
    <a:masterClrMapping/>
  </p:clrMapOvr>
  <p:transition>
    <p:dissolv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DB7561B-EF40-47E6-A6D1-7E6CC75F8006}" type="datetimeFigureOut">
              <a:rPr lang="en-US">
                <a:solidFill>
                  <a:prstClr val="black">
                    <a:tint val="75000"/>
                  </a:prstClr>
                </a:solidFill>
              </a:rPr>
              <a:pPr>
                <a:defRPr/>
              </a:pPr>
              <a:t>10/14/2015</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1451E952-DFF3-4282-AC0E-FEB2E6CA6863}"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32704568"/>
      </p:ext>
    </p:extLst>
  </p:cSld>
  <p:clrMapOvr>
    <a:masterClrMapping/>
  </p:clrMapOvr>
  <p:transition>
    <p:dissolv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A0EAA54-C76C-4388-96CE-A486CD273D71}" type="datetimeFigureOut">
              <a:rPr lang="en-US">
                <a:solidFill>
                  <a:prstClr val="black">
                    <a:tint val="75000"/>
                  </a:prstClr>
                </a:solidFill>
              </a:rPr>
              <a:pPr>
                <a:defRPr/>
              </a:pPr>
              <a:t>10/14/2015</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78F4135E-45D6-4F82-825F-5C4237E7D9DB}"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34603499"/>
      </p:ext>
    </p:extLst>
  </p:cSld>
  <p:clrMapOvr>
    <a:masterClrMapping/>
  </p:clrMapOvr>
  <p:transition>
    <p:dissolv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7862D89-F32B-40B2-8D26-46A778A2B3A4}" type="datetimeFigureOut">
              <a:rPr lang="en-US">
                <a:solidFill>
                  <a:prstClr val="black">
                    <a:tint val="75000"/>
                  </a:prstClr>
                </a:solidFill>
              </a:rPr>
              <a:pPr>
                <a:defRPr/>
              </a:pPr>
              <a:t>10/14/2015</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6023270F-C327-41B1-BDED-8AFF304D6B14}"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902154793"/>
      </p:ext>
    </p:extLst>
  </p:cSld>
  <p:clrMapOvr>
    <a:masterClrMapping/>
  </p:clrMapOvr>
  <p:transition>
    <p:dissolv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335482B-7D7D-4B74-860A-34B4CDE3EFDA}" type="datetimeFigureOut">
              <a:rPr lang="en-US">
                <a:solidFill>
                  <a:prstClr val="black">
                    <a:tint val="75000"/>
                  </a:prstClr>
                </a:solidFill>
              </a:rPr>
              <a:pPr>
                <a:defRPr/>
              </a:pPr>
              <a:t>10/14/2015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C6A225F7-E688-48A5-B3D1-740A911C1B12}"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985329067"/>
      </p:ext>
    </p:extLst>
  </p:cSld>
  <p:clrMapOvr>
    <a:masterClrMapping/>
  </p:clrMapOvr>
  <p:transition>
    <p:dissolv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571AAF8-95E9-4898-8BEC-FF5CDD1F276E}" type="datetimeFigureOut">
              <a:rPr lang="en-US">
                <a:solidFill>
                  <a:prstClr val="black">
                    <a:tint val="75000"/>
                  </a:prstClr>
                </a:solidFill>
              </a:rPr>
              <a:pPr>
                <a:defRPr/>
              </a:pPr>
              <a:t>10/14/2015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56E28923-66B2-43DE-ADED-FCA0CFD1757A}"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404520749"/>
      </p:ext>
    </p:extLst>
  </p:cSld>
  <p:clrMapOvr>
    <a:masterClrMapping/>
  </p:clrMapOvr>
  <p:transition>
    <p:dissolv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4" name="Line 1026"/>
          <p:cNvSpPr>
            <a:spLocks noChangeShapeType="1"/>
          </p:cNvSpPr>
          <p:nvPr/>
        </p:nvSpPr>
        <p:spPr bwMode="auto">
          <a:xfrm>
            <a:off x="0" y="1708150"/>
            <a:ext cx="9147175" cy="0"/>
          </a:xfrm>
          <a:prstGeom prst="line">
            <a:avLst/>
          </a:prstGeom>
          <a:noFill/>
          <a:ln w="12700" cap="sq">
            <a:solidFill>
              <a:schemeClr val="bg2"/>
            </a:solidFill>
            <a:round/>
            <a:headEnd type="none" w="sm" len="sm"/>
            <a:tailEnd type="none" w="sm" len="sm"/>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kumimoji="1" lang="en-US" sz="2800">
              <a:solidFill>
                <a:srgbClr val="FFFFFF"/>
              </a:solidFill>
              <a:latin typeface="Times New Roman" pitchFamily="18" charset="0"/>
              <a:ea typeface="ＭＳ Ｐゴシック" pitchFamily="34" charset="-128"/>
            </a:endParaRPr>
          </a:p>
        </p:txBody>
      </p:sp>
      <p:sp>
        <p:nvSpPr>
          <p:cNvPr id="5" name="Arc 1027"/>
          <p:cNvSpPr>
            <a:spLocks/>
          </p:cNvSpPr>
          <p:nvPr/>
        </p:nvSpPr>
        <p:spPr bwMode="auto">
          <a:xfrm>
            <a:off x="0" y="842963"/>
            <a:ext cx="2897188" cy="6015037"/>
          </a:xfrm>
          <a:custGeom>
            <a:avLst/>
            <a:gdLst>
              <a:gd name="T0" fmla="*/ 0 w 21600"/>
              <a:gd name="T1" fmla="*/ 0 h 21600"/>
              <a:gd name="T2" fmla="*/ 388597144 w 21600"/>
              <a:gd name="T3" fmla="*/ 1675031024 h 21600"/>
              <a:gd name="T4" fmla="*/ 0 w 21600"/>
              <a:gd name="T5" fmla="*/ 1675031024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eaLnBrk="0" fontAlgn="base" hangingPunct="0">
              <a:spcBef>
                <a:spcPct val="0"/>
              </a:spcBef>
              <a:spcAft>
                <a:spcPct val="0"/>
              </a:spcAft>
            </a:pPr>
            <a:endParaRPr kumimoji="1" lang="en-US" sz="2800">
              <a:solidFill>
                <a:srgbClr val="FFFFFF"/>
              </a:solidFill>
              <a:latin typeface="Times New Roman" pitchFamily="18" charset="0"/>
              <a:ea typeface="ＭＳ Ｐゴシック" pitchFamily="34" charset="-128"/>
            </a:endParaRPr>
          </a:p>
        </p:txBody>
      </p:sp>
      <p:sp>
        <p:nvSpPr>
          <p:cNvPr id="22532" name="Rectangle 1028"/>
          <p:cNvSpPr>
            <a:spLocks noGrp="1" noChangeArrowheads="1"/>
          </p:cNvSpPr>
          <p:nvPr>
            <p:ph type="ctrTitle" sz="quarter"/>
          </p:nvPr>
        </p:nvSpPr>
        <p:spPr>
          <a:xfrm>
            <a:off x="2743200" y="427038"/>
            <a:ext cx="6399213" cy="1524000"/>
          </a:xfrm>
        </p:spPr>
        <p:txBody>
          <a:bodyPr anchor="b"/>
          <a:lstStyle>
            <a:lvl1pPr>
              <a:lnSpc>
                <a:spcPct val="80000"/>
              </a:lnSpc>
              <a:defRPr sz="6600"/>
            </a:lvl1pPr>
          </a:lstStyle>
          <a:p>
            <a:r>
              <a:rPr lang="ja-JP" altLang="en-US"/>
              <a:t>マスタ タイトルの</a:t>
            </a:r>
            <a:br>
              <a:rPr lang="ja-JP" altLang="en-US"/>
            </a:br>
            <a:r>
              <a:rPr lang="ja-JP" altLang="en-US"/>
              <a:t>書式設定</a:t>
            </a:r>
          </a:p>
        </p:txBody>
      </p:sp>
      <p:sp>
        <p:nvSpPr>
          <p:cNvPr id="22533" name="Rectangle 1029"/>
          <p:cNvSpPr>
            <a:spLocks noGrp="1" noChangeArrowheads="1"/>
          </p:cNvSpPr>
          <p:nvPr>
            <p:ph type="subTitle" sz="quarter" idx="1"/>
          </p:nvPr>
        </p:nvSpPr>
        <p:spPr>
          <a:xfrm>
            <a:off x="4191000" y="1828800"/>
            <a:ext cx="4572000" cy="1752600"/>
          </a:xfrm>
        </p:spPr>
        <p:txBody>
          <a:bodyPr/>
          <a:lstStyle>
            <a:lvl1pPr marL="0" indent="0">
              <a:buFont typeface="Wingdings" pitchFamily="2" charset="2"/>
              <a:buNone/>
              <a:defRPr sz="2400"/>
            </a:lvl1pPr>
          </a:lstStyle>
          <a:p>
            <a:r>
              <a:rPr lang="ja-JP" altLang="en-US"/>
              <a:t>マスタ サブタイトルの書式設定</a:t>
            </a:r>
          </a:p>
        </p:txBody>
      </p:sp>
      <p:sp>
        <p:nvSpPr>
          <p:cNvPr id="6" name="Rectangle 1030"/>
          <p:cNvSpPr>
            <a:spLocks noGrp="1" noChangeArrowheads="1"/>
          </p:cNvSpPr>
          <p:nvPr>
            <p:ph type="dt" sz="quarter" idx="10"/>
          </p:nvPr>
        </p:nvSpPr>
        <p:spPr/>
        <p:txBody>
          <a:bodyPr/>
          <a:lstStyle>
            <a:lvl1pPr>
              <a:defRPr smtClean="0"/>
            </a:lvl1pPr>
          </a:lstStyle>
          <a:p>
            <a:pPr>
              <a:defRPr/>
            </a:pPr>
            <a:fld id="{6C173D50-E166-4435-9EEB-2B6ED71E984F}" type="datetime1">
              <a:rPr lang="ja-JP" altLang="en-US">
                <a:solidFill>
                  <a:srgbClr val="FFFFFF"/>
                </a:solidFill>
              </a:rPr>
              <a:pPr>
                <a:defRPr/>
              </a:pPr>
              <a:t>2015/10/14</a:t>
            </a:fld>
            <a:endParaRPr lang="en-US" altLang="ja-JP">
              <a:solidFill>
                <a:srgbClr val="FFFFFF"/>
              </a:solidFill>
            </a:endParaRPr>
          </a:p>
        </p:txBody>
      </p:sp>
      <p:sp>
        <p:nvSpPr>
          <p:cNvPr id="7" name="Rectangle 1031"/>
          <p:cNvSpPr>
            <a:spLocks noGrp="1" noChangeArrowheads="1"/>
          </p:cNvSpPr>
          <p:nvPr>
            <p:ph type="ftr" sz="quarter" idx="11"/>
          </p:nvPr>
        </p:nvSpPr>
        <p:spPr/>
        <p:txBody>
          <a:bodyPr/>
          <a:lstStyle>
            <a:lvl1pPr>
              <a:defRPr smtClean="0"/>
            </a:lvl1pPr>
          </a:lstStyle>
          <a:p>
            <a:pPr>
              <a:defRPr/>
            </a:pPr>
            <a:endParaRPr lang="en-US" altLang="ja-JP">
              <a:solidFill>
                <a:srgbClr val="FFFFFF"/>
              </a:solidFill>
            </a:endParaRPr>
          </a:p>
        </p:txBody>
      </p:sp>
      <p:sp>
        <p:nvSpPr>
          <p:cNvPr id="8" name="Rectangle 1032"/>
          <p:cNvSpPr>
            <a:spLocks noGrp="1" noChangeArrowheads="1"/>
          </p:cNvSpPr>
          <p:nvPr>
            <p:ph type="sldNum" sz="quarter" idx="12"/>
          </p:nvPr>
        </p:nvSpPr>
        <p:spPr/>
        <p:txBody>
          <a:bodyPr/>
          <a:lstStyle>
            <a:lvl1pPr>
              <a:defRPr smtClean="0"/>
            </a:lvl1pPr>
          </a:lstStyle>
          <a:p>
            <a:pPr>
              <a:defRPr/>
            </a:pPr>
            <a:fld id="{289DF824-A5D4-44F2-9082-6B9BFA81D393}"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40881072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5"/>
          <p:cNvSpPr>
            <a:spLocks noGrp="1" noChangeArrowheads="1"/>
          </p:cNvSpPr>
          <p:nvPr>
            <p:ph type="dt" sz="half" idx="10"/>
          </p:nvPr>
        </p:nvSpPr>
        <p:spPr>
          <a:ln/>
        </p:spPr>
        <p:txBody>
          <a:bodyPr/>
          <a:lstStyle>
            <a:lvl1pPr>
              <a:defRPr/>
            </a:lvl1pPr>
          </a:lstStyle>
          <a:p>
            <a:pPr>
              <a:defRPr/>
            </a:pPr>
            <a:fld id="{C6EEC934-A16F-4FF9-B542-D26E38E44E81}" type="datetime1">
              <a:rPr lang="ja-JP" altLang="en-US">
                <a:solidFill>
                  <a:srgbClr val="FFFFFF"/>
                </a:solidFill>
              </a:rPr>
              <a:pPr>
                <a:defRPr/>
              </a:pPr>
              <a:t>2015/10/14</a:t>
            </a:fld>
            <a:endParaRPr lang="en-US" altLang="ja-JP">
              <a:solidFill>
                <a:srgbClr val="FFFFFF"/>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69B1D514-AB0E-42F7-B6FE-C87590C6F6F6}"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20517356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fld id="{2C25EBCC-11C8-4A9D-84C2-FFB6C014B292}" type="datetime1">
              <a:rPr lang="ja-JP" altLang="en-US">
                <a:solidFill>
                  <a:srgbClr val="FFFFFF"/>
                </a:solidFill>
              </a:rPr>
              <a:pPr>
                <a:defRPr/>
              </a:pPr>
              <a:t>2015/10/14</a:t>
            </a:fld>
            <a:endParaRPr lang="en-US" altLang="ja-JP">
              <a:solidFill>
                <a:srgbClr val="FFFFFF"/>
              </a:solidFill>
            </a:endParaRPr>
          </a:p>
        </p:txBody>
      </p:sp>
      <p:sp>
        <p:nvSpPr>
          <p:cNvPr id="3" name="Rectangle 6"/>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4" name="Rectangle 7"/>
          <p:cNvSpPr>
            <a:spLocks noGrp="1" noChangeArrowheads="1"/>
          </p:cNvSpPr>
          <p:nvPr>
            <p:ph type="sldNum" sz="quarter" idx="12"/>
          </p:nvPr>
        </p:nvSpPr>
        <p:spPr>
          <a:ln/>
        </p:spPr>
        <p:txBody>
          <a:bodyPr/>
          <a:lstStyle>
            <a:lvl1pPr>
              <a:defRPr/>
            </a:lvl1pPr>
          </a:lstStyle>
          <a:p>
            <a:pPr>
              <a:defRPr/>
            </a:pPr>
            <a:fld id="{ADDA1997-3A31-41A4-94A7-EBF038C4C810}"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29280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1_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 サブタイトルの書式設定</a:t>
            </a:r>
            <a:endParaRPr lang="ja-JP" altLang="en-US"/>
          </a:p>
        </p:txBody>
      </p:sp>
      <p:sp>
        <p:nvSpPr>
          <p:cNvPr id="4" name="Rectangle 5"/>
          <p:cNvSpPr>
            <a:spLocks noGrp="1" noChangeArrowheads="1"/>
          </p:cNvSpPr>
          <p:nvPr>
            <p:ph type="dt" sz="half" idx="10"/>
          </p:nvPr>
        </p:nvSpPr>
        <p:spPr>
          <a:ln/>
        </p:spPr>
        <p:txBody>
          <a:bodyPr/>
          <a:lstStyle>
            <a:lvl1pPr>
              <a:defRPr/>
            </a:lvl1pPr>
          </a:lstStyle>
          <a:p>
            <a:pPr>
              <a:defRPr/>
            </a:pPr>
            <a:fld id="{8C37AD21-3DE5-47DB-BECF-A7AE85457FA1}" type="datetime1">
              <a:rPr lang="ja-JP" altLang="en-US">
                <a:solidFill>
                  <a:srgbClr val="FFFFFF"/>
                </a:solidFill>
              </a:rPr>
              <a:pPr>
                <a:defRPr/>
              </a:pPr>
              <a:t>2015/10/14</a:t>
            </a:fld>
            <a:endParaRPr lang="en-US" altLang="ja-JP">
              <a:solidFill>
                <a:srgbClr val="FFFFFF"/>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5692266B-F93A-4A7D-B1C0-5E189B42743E}"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26899343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5" Type="http://schemas.openxmlformats.org/officeDocument/2006/relationships/theme" Target="../theme/theme3.xml"/><Relationship Id="rId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defTabSz="457200">
              <a:defRPr/>
            </a:pPr>
            <a:fld id="{2DE3CD9A-076C-481D-90AF-619B84D272E6}" type="datetimeFigureOut">
              <a:rPr lang="en-US">
                <a:solidFill>
                  <a:prstClr val="black">
                    <a:tint val="75000"/>
                  </a:prstClr>
                </a:solidFill>
              </a:rPr>
              <a:pPr defTabSz="457200">
                <a:defRPr/>
              </a:pPr>
              <a:t>10/14/2015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defTabSz="457200">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defTabSz="457200">
              <a:defRPr/>
            </a:pPr>
            <a:fld id="{2642B577-1E33-4449-A06F-EB359F2D730E}" type="slidenum">
              <a:rPr lang="en-US">
                <a:solidFill>
                  <a:prstClr val="black">
                    <a:tint val="75000"/>
                  </a:prstClr>
                </a:solidFill>
              </a:rPr>
              <a:pPr defTabSz="457200">
                <a:defRPr/>
              </a:pPr>
              <a:t>‹#›</a:t>
            </a:fld>
            <a:endParaRPr lang="en-US">
              <a:solidFill>
                <a:prstClr val="black">
                  <a:tint val="75000"/>
                </a:prstClr>
              </a:solidFill>
            </a:endParaRPr>
          </a:p>
        </p:txBody>
      </p:sp>
    </p:spTree>
    <p:extLst>
      <p:ext uri="{BB962C8B-B14F-4D97-AF65-F5344CB8AC3E}">
        <p14:creationId xmlns:p14="http://schemas.microsoft.com/office/powerpoint/2010/main" val="24905951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dissolve/>
  </p:transition>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defTabSz="457200">
              <a:defRPr/>
            </a:pPr>
            <a:fld id="{2DE3CD9A-076C-481D-90AF-619B84D272E6}" type="datetimeFigureOut">
              <a:rPr lang="en-US">
                <a:solidFill>
                  <a:prstClr val="black">
                    <a:tint val="75000"/>
                  </a:prstClr>
                </a:solidFill>
              </a:rPr>
              <a:pPr defTabSz="457200">
                <a:defRPr/>
              </a:pPr>
              <a:t>10/14/2015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defTabSz="457200">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defTabSz="457200">
              <a:defRPr/>
            </a:pPr>
            <a:fld id="{2642B577-1E33-4449-A06F-EB359F2D730E}" type="slidenum">
              <a:rPr lang="en-US">
                <a:solidFill>
                  <a:prstClr val="black">
                    <a:tint val="75000"/>
                  </a:prstClr>
                </a:solidFill>
              </a:rPr>
              <a:pPr defTabSz="457200">
                <a:defRPr/>
              </a:pPr>
              <a:t>‹#›</a:t>
            </a:fld>
            <a:endParaRPr lang="en-US">
              <a:solidFill>
                <a:prstClr val="black">
                  <a:tint val="75000"/>
                </a:prstClr>
              </a:solidFill>
            </a:endParaRPr>
          </a:p>
        </p:txBody>
      </p:sp>
    </p:spTree>
    <p:extLst>
      <p:ext uri="{BB962C8B-B14F-4D97-AF65-F5344CB8AC3E}">
        <p14:creationId xmlns:p14="http://schemas.microsoft.com/office/powerpoint/2010/main" val="320522833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p:dissolve/>
  </p:transition>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0D0D0D">
            <a:alpha val="0"/>
          </a:srgbClr>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2819400" y="609600"/>
            <a:ext cx="6096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ja-JP" altLang="en-US" smtClean="0"/>
              <a:t>マスタ タイトルの</a:t>
            </a:r>
            <a:br>
              <a:rPr lang="ja-JP" altLang="en-US" smtClean="0"/>
            </a:br>
            <a:r>
              <a:rPr lang="ja-JP" altLang="en-US" smtClean="0"/>
              <a:t>書式設定</a:t>
            </a:r>
          </a:p>
        </p:txBody>
      </p:sp>
      <p:sp>
        <p:nvSpPr>
          <p:cNvPr id="1027" name="Rectangle 4"/>
          <p:cNvSpPr>
            <a:spLocks noGrp="1" noChangeArrowheads="1"/>
          </p:cNvSpPr>
          <p:nvPr>
            <p:ph type="body" idx="1"/>
          </p:nvPr>
        </p:nvSpPr>
        <p:spPr bwMode="auto">
          <a:xfrm>
            <a:off x="2819400" y="1981200"/>
            <a:ext cx="6096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endParaRPr lang="ja-JP" altLang="ja-JP" smtClean="0"/>
          </a:p>
          <a:p>
            <a:pPr lvl="3"/>
            <a:r>
              <a:rPr lang="ja-JP" altLang="en-US" smtClean="0"/>
              <a:t>第 </a:t>
            </a:r>
            <a:r>
              <a:rPr lang="en-US" altLang="ja-JP" smtClean="0"/>
              <a:t>4 </a:t>
            </a:r>
            <a:r>
              <a:rPr lang="ja-JP" altLang="en-US" smtClean="0"/>
              <a:t>レベル</a:t>
            </a:r>
            <a:endParaRPr lang="ja-JP" altLang="ja-JP" smtClean="0"/>
          </a:p>
          <a:p>
            <a:pPr lvl="4"/>
            <a:r>
              <a:rPr lang="ja-JP" altLang="en-US" smtClean="0"/>
              <a:t>第 </a:t>
            </a:r>
            <a:r>
              <a:rPr lang="en-US" altLang="ja-JP" smtClean="0"/>
              <a:t>5 </a:t>
            </a:r>
            <a:r>
              <a:rPr lang="ja-JP" altLang="en-US" smtClean="0"/>
              <a:t>レベル</a:t>
            </a:r>
            <a:endParaRPr lang="ja-JP" altLang="ja-JP" smtClean="0"/>
          </a:p>
        </p:txBody>
      </p:sp>
      <p:sp>
        <p:nvSpPr>
          <p:cNvPr id="8" name="Rectangle 5"/>
          <p:cNvSpPr>
            <a:spLocks noGrp="1" noChangeArrowheads="1"/>
          </p:cNvSpPr>
          <p:nvPr>
            <p:ph type="dt" sz="half" idx="2"/>
          </p:nvPr>
        </p:nvSpPr>
        <p:spPr bwMode="auto">
          <a:xfrm>
            <a:off x="304800" y="6248400"/>
            <a:ext cx="1905000" cy="457200"/>
          </a:xfrm>
          <a:prstGeom prst="rect">
            <a:avLst/>
          </a:prstGeom>
          <a:ln>
            <a:miter lim="800000"/>
            <a:headEnd/>
            <a:tailEnd/>
          </a:ln>
        </p:spPr>
        <p:txBody>
          <a:bodyPr vert="horz" wrap="square" lIns="92075" tIns="46038" rIns="92075" bIns="46038" numCol="1" anchor="ctr" anchorCtr="0" compatLnSpc="1">
            <a:prstTxWarp prst="textNoShape">
              <a:avLst/>
            </a:prstTxWarp>
          </a:bodyPr>
          <a:lstStyle>
            <a:lvl1pPr eaLnBrk="1" hangingPunct="1">
              <a:defRPr sz="1400" smtClean="0"/>
            </a:lvl1pPr>
          </a:lstStyle>
          <a:p>
            <a:pPr fontAlgn="base">
              <a:spcBef>
                <a:spcPct val="0"/>
              </a:spcBef>
              <a:spcAft>
                <a:spcPct val="0"/>
              </a:spcAft>
              <a:defRPr/>
            </a:pPr>
            <a:fld id="{660B9A97-EAE3-4393-9844-3EC263B28109}" type="datetime1">
              <a:rPr kumimoji="1" lang="ja-JP" altLang="en-US">
                <a:solidFill>
                  <a:srgbClr val="FFFFFF"/>
                </a:solidFill>
                <a:latin typeface="Times New Roman" pitchFamily="18" charset="0"/>
                <a:ea typeface="ＭＳ Ｐゴシック" pitchFamily="34" charset="-128"/>
              </a:rPr>
              <a:pPr fontAlgn="base">
                <a:spcBef>
                  <a:spcPct val="0"/>
                </a:spcBef>
                <a:spcAft>
                  <a:spcPct val="0"/>
                </a:spcAft>
                <a:defRPr/>
              </a:pPr>
              <a:t>2015/10/14</a:t>
            </a:fld>
            <a:endParaRPr kumimoji="1" lang="en-US" altLang="ja-JP">
              <a:solidFill>
                <a:srgbClr val="FFFFFF"/>
              </a:solidFill>
              <a:latin typeface="Times New Roman" pitchFamily="18" charset="0"/>
              <a:ea typeface="ＭＳ Ｐゴシック" pitchFamily="34" charset="-128"/>
            </a:endParaRPr>
          </a:p>
        </p:txBody>
      </p:sp>
      <p:sp>
        <p:nvSpPr>
          <p:cNvPr id="9" name="Rectangle 6"/>
          <p:cNvSpPr>
            <a:spLocks noGrp="1" noChangeArrowheads="1"/>
          </p:cNvSpPr>
          <p:nvPr>
            <p:ph type="ftr" sz="quarter" idx="3"/>
          </p:nvPr>
        </p:nvSpPr>
        <p:spPr bwMode="auto">
          <a:xfrm>
            <a:off x="3581400" y="6248400"/>
            <a:ext cx="2895600" cy="457200"/>
          </a:xfrm>
          <a:prstGeom prst="rect">
            <a:avLst/>
          </a:prstGeom>
          <a:ln>
            <a:miter lim="800000"/>
            <a:headEnd/>
            <a:tailEnd/>
          </a:ln>
        </p:spPr>
        <p:txBody>
          <a:bodyPr vert="horz" wrap="square" lIns="92075" tIns="46038" rIns="92075" bIns="46038" numCol="1" anchor="ctr" anchorCtr="0" compatLnSpc="1">
            <a:prstTxWarp prst="textNoShape">
              <a:avLst/>
            </a:prstTxWarp>
          </a:bodyPr>
          <a:lstStyle>
            <a:lvl1pPr algn="ctr" eaLnBrk="1" hangingPunct="1">
              <a:defRPr sz="1400" smtClean="0"/>
            </a:lvl1pPr>
          </a:lstStyle>
          <a:p>
            <a:pPr fontAlgn="base">
              <a:spcBef>
                <a:spcPct val="0"/>
              </a:spcBef>
              <a:spcAft>
                <a:spcPct val="0"/>
              </a:spcAft>
              <a:defRPr/>
            </a:pPr>
            <a:endParaRPr kumimoji="1" lang="en-US" altLang="ja-JP">
              <a:solidFill>
                <a:srgbClr val="FFFFFF"/>
              </a:solidFill>
              <a:latin typeface="Times New Roman" pitchFamily="18" charset="0"/>
              <a:ea typeface="ＭＳ Ｐゴシック" pitchFamily="34" charset="-128"/>
            </a:endParaRPr>
          </a:p>
        </p:txBody>
      </p:sp>
      <p:sp>
        <p:nvSpPr>
          <p:cNvPr id="10" name="Rectangle 7"/>
          <p:cNvSpPr>
            <a:spLocks noGrp="1" noChangeArrowheads="1"/>
          </p:cNvSpPr>
          <p:nvPr>
            <p:ph type="sldNum" sz="quarter" idx="4"/>
          </p:nvPr>
        </p:nvSpPr>
        <p:spPr bwMode="auto">
          <a:xfrm>
            <a:off x="7010400" y="6248400"/>
            <a:ext cx="1905000" cy="457200"/>
          </a:xfrm>
          <a:prstGeom prst="rect">
            <a:avLst/>
          </a:prstGeom>
          <a:ln>
            <a:miter lim="800000"/>
            <a:headEnd/>
            <a:tailEnd/>
          </a:ln>
        </p:spPr>
        <p:txBody>
          <a:bodyPr vert="horz" wrap="none" lIns="92075" tIns="46038" rIns="92075" bIns="46038" numCol="1" anchor="ctr" anchorCtr="0" compatLnSpc="1">
            <a:prstTxWarp prst="textNoShape">
              <a:avLst/>
            </a:prstTxWarp>
          </a:bodyPr>
          <a:lstStyle>
            <a:lvl1pPr algn="r" eaLnBrk="1" hangingPunct="1">
              <a:defRPr sz="1400" smtClean="0"/>
            </a:lvl1pPr>
          </a:lstStyle>
          <a:p>
            <a:pPr fontAlgn="base">
              <a:spcBef>
                <a:spcPct val="0"/>
              </a:spcBef>
              <a:spcAft>
                <a:spcPct val="0"/>
              </a:spcAft>
              <a:defRPr/>
            </a:pPr>
            <a:fld id="{B8230C9D-D6AA-4A10-B604-F50816F95B66}" type="slidenum">
              <a:rPr kumimoji="1" lang="en-US" altLang="ja-JP">
                <a:solidFill>
                  <a:srgbClr val="FFFFFF"/>
                </a:solidFill>
                <a:latin typeface="Times New Roman" pitchFamily="18" charset="0"/>
                <a:ea typeface="ＭＳ Ｐゴシック" pitchFamily="34" charset="-128"/>
              </a:rPr>
              <a:pPr fontAlgn="base">
                <a:spcBef>
                  <a:spcPct val="0"/>
                </a:spcBef>
                <a:spcAft>
                  <a:spcPct val="0"/>
                </a:spcAft>
                <a:defRPr/>
              </a:pPr>
              <a:t>‹#›</a:t>
            </a:fld>
            <a:endParaRPr kumimoji="1" lang="en-US" altLang="ja-JP">
              <a:solidFill>
                <a:srgbClr val="FFFFFF"/>
              </a:solidFill>
              <a:latin typeface="Times New Roman" pitchFamily="18" charset="0"/>
              <a:ea typeface="ＭＳ Ｐゴシック" pitchFamily="34" charset="-128"/>
            </a:endParaRPr>
          </a:p>
        </p:txBody>
      </p:sp>
    </p:spTree>
    <p:extLst>
      <p:ext uri="{BB962C8B-B14F-4D97-AF65-F5344CB8AC3E}">
        <p14:creationId xmlns:p14="http://schemas.microsoft.com/office/powerpoint/2010/main" val="3278878474"/>
      </p:ext>
    </p:extLst>
  </p:cSld>
  <p:clrMap bg1="dk2" tx1="lt1" bg2="dk1"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Lst>
  <p:hf hdr="0" ftr="0"/>
  <p:txStyles>
    <p:titleStyle>
      <a:lvl1pPr algn="l" rtl="0" eaLnBrk="0" fontAlgn="base" hangingPunct="0">
        <a:lnSpc>
          <a:spcPct val="70000"/>
        </a:lnSpc>
        <a:spcBef>
          <a:spcPct val="0"/>
        </a:spcBef>
        <a:spcAft>
          <a:spcPct val="0"/>
        </a:spcAft>
        <a:defRPr kumimoji="1" sz="4800" b="1">
          <a:solidFill>
            <a:schemeClr val="tx2"/>
          </a:solidFill>
          <a:latin typeface="Arial" pitchFamily="34" charset="0"/>
          <a:ea typeface="+mj-ea"/>
          <a:cs typeface="+mj-cs"/>
        </a:defRPr>
      </a:lvl1pPr>
      <a:lvl2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2pPr>
      <a:lvl3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3pPr>
      <a:lvl4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4pPr>
      <a:lvl5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5pPr>
      <a:lvl6pPr marL="4572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6pPr>
      <a:lvl7pPr marL="9144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7pPr>
      <a:lvl8pPr marL="13716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8pPr>
      <a:lvl9pPr marL="18288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9pPr>
    </p:titleStyle>
    <p:bodyStyle>
      <a:lvl1pPr marL="342900" indent="-342900" algn="l" rtl="0" eaLnBrk="0" fontAlgn="base" hangingPunct="0">
        <a:spcBef>
          <a:spcPct val="20000"/>
        </a:spcBef>
        <a:spcAft>
          <a:spcPct val="0"/>
        </a:spcAft>
        <a:buClr>
          <a:schemeClr val="hlink"/>
        </a:buClr>
        <a:buSzPct val="60000"/>
        <a:buFont typeface="Wingdings" pitchFamily="2" charset="2"/>
        <a:buChar char="n"/>
        <a:defRPr kumimoji="1" sz="2800">
          <a:solidFill>
            <a:schemeClr val="tx1"/>
          </a:solidFill>
          <a:latin typeface="Arial" pitchFamily="34" charset="0"/>
          <a:ea typeface="+mn-ea"/>
          <a:cs typeface="+mn-cs"/>
        </a:defRPr>
      </a:lvl1pPr>
      <a:lvl2pPr marL="742950" indent="-285750" algn="l" rtl="0" eaLnBrk="0" fontAlgn="base" hangingPunct="0">
        <a:spcBef>
          <a:spcPct val="20000"/>
        </a:spcBef>
        <a:spcAft>
          <a:spcPct val="0"/>
        </a:spcAft>
        <a:buClr>
          <a:schemeClr val="tx2"/>
        </a:buClr>
        <a:buSzPct val="65000"/>
        <a:buFont typeface="Wingdings" pitchFamily="2" charset="2"/>
        <a:buChar char="u"/>
        <a:defRPr kumimoji="1" sz="2600">
          <a:solidFill>
            <a:schemeClr val="tx1"/>
          </a:solidFill>
          <a:latin typeface="Arial" pitchFamily="34" charset="0"/>
          <a:ea typeface="+mn-ea"/>
        </a:defRPr>
      </a:lvl2pPr>
      <a:lvl3pPr marL="1143000" indent="-228600" algn="l" rtl="0" eaLnBrk="0" fontAlgn="base" hangingPunct="0">
        <a:spcBef>
          <a:spcPct val="20000"/>
        </a:spcBef>
        <a:spcAft>
          <a:spcPct val="0"/>
        </a:spcAft>
        <a:buClr>
          <a:schemeClr val="hlink"/>
        </a:buClr>
        <a:buSzPct val="65000"/>
        <a:buFont typeface="Wingdings" pitchFamily="2" charset="2"/>
        <a:buChar char="«"/>
        <a:defRPr kumimoji="1" sz="2400">
          <a:solidFill>
            <a:schemeClr val="tx1"/>
          </a:solidFill>
          <a:latin typeface="Arial" pitchFamily="34" charset="0"/>
          <a:ea typeface="+mn-ea"/>
        </a:defRPr>
      </a:lvl3pPr>
      <a:lvl4pPr marL="1600200" indent="-228600" algn="l" rtl="0" eaLnBrk="0" fontAlgn="base" hangingPunct="0">
        <a:spcBef>
          <a:spcPct val="20000"/>
        </a:spcBef>
        <a:spcAft>
          <a:spcPct val="0"/>
        </a:spcAft>
        <a:buClr>
          <a:schemeClr val="tx2"/>
        </a:buClr>
        <a:buSzPct val="100000"/>
        <a:buChar char="•"/>
        <a:defRPr kumimoji="1" sz="2000">
          <a:solidFill>
            <a:schemeClr val="tx1"/>
          </a:solidFill>
          <a:latin typeface="Arial" pitchFamily="34" charset="0"/>
          <a:ea typeface="+mn-ea"/>
        </a:defRPr>
      </a:lvl4pPr>
      <a:lvl5pPr marL="2057400" indent="-228600" algn="l" rtl="0" eaLnBrk="0" fontAlgn="base" hangingPunct="0">
        <a:spcBef>
          <a:spcPct val="20000"/>
        </a:spcBef>
        <a:spcAft>
          <a:spcPct val="0"/>
        </a:spcAft>
        <a:buClr>
          <a:schemeClr val="hlink"/>
        </a:buClr>
        <a:buSzPct val="100000"/>
        <a:buChar char="–"/>
        <a:defRPr kumimoji="1" sz="2000">
          <a:solidFill>
            <a:schemeClr val="tx1"/>
          </a:solidFill>
          <a:latin typeface="Arial" pitchFamily="34" charset="0"/>
          <a:ea typeface="+mn-ea"/>
        </a:defRPr>
      </a:lvl5pPr>
      <a:lvl6pPr marL="25146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4.xml"/><Relationship Id="rId5" Type="http://schemas.openxmlformats.org/officeDocument/2006/relationships/image" Target="../media/image1.jpeg"/><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13.xml"/><Relationship Id="rId1" Type="http://schemas.openxmlformats.org/officeDocument/2006/relationships/tags" Target="../tags/tag3.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13.xml"/><Relationship Id="rId1" Type="http://schemas.openxmlformats.org/officeDocument/2006/relationships/tags" Target="../tags/tag4.xml"/><Relationship Id="rId5" Type="http://schemas.microsoft.com/office/2007/relationships/hdphoto" Target="../media/hdphoto1.wdp"/><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13.xml"/><Relationship Id="rId1" Type="http://schemas.openxmlformats.org/officeDocument/2006/relationships/tags" Target="../tags/tag6.xml"/><Relationship Id="rId4" Type="http://schemas.openxmlformats.org/officeDocument/2006/relationships/image" Target="../media/image7.emf"/></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13.xml"/><Relationship Id="rId1" Type="http://schemas.openxmlformats.org/officeDocument/2006/relationships/tags" Target="../tags/tag7.xml"/><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13.xml"/><Relationship Id="rId1" Type="http://schemas.openxmlformats.org/officeDocument/2006/relationships/tags" Target="../tags/tag8.xml"/><Relationship Id="rId6" Type="http://schemas.openxmlformats.org/officeDocument/2006/relationships/image" Target="../media/image11.png"/><Relationship Id="rId5" Type="http://schemas.microsoft.com/office/2007/relationships/hdphoto" Target="../media/hdphoto2.wdp"/><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13.xml"/><Relationship Id="rId1" Type="http://schemas.openxmlformats.org/officeDocument/2006/relationships/tags" Target="../tags/tag9.xml"/><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13.xml"/><Relationship Id="rId1" Type="http://schemas.openxmlformats.org/officeDocument/2006/relationships/tags" Target="../tags/tag10.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13.xml"/><Relationship Id="rId1" Type="http://schemas.openxmlformats.org/officeDocument/2006/relationships/tags" Target="../tags/tag11.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13.xml"/><Relationship Id="rId1" Type="http://schemas.openxmlformats.org/officeDocument/2006/relationships/tags" Target="../tags/tag12.xml"/><Relationship Id="rId4"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8625"/>
            <a:ext cx="8382000" cy="1143000"/>
          </a:xfrm>
          <a:solidFill>
            <a:schemeClr val="tx2"/>
          </a:solidFill>
          <a:ln w="3175"/>
        </p:spPr>
        <p:txBody>
          <a:bodyPr/>
          <a:lstStyle/>
          <a:p>
            <a:pPr eaLnBrk="1" hangingPunct="1">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xfrm>
            <a:off x="457200" y="1600200"/>
            <a:ext cx="8382000" cy="4530725"/>
          </a:xfrm>
          <a:solidFill>
            <a:schemeClr val="tx2"/>
          </a:solidFill>
          <a:ln>
            <a:solidFill>
              <a:schemeClr val="accent1"/>
            </a:solidFill>
          </a:ln>
        </p:spPr>
        <p:txBody>
          <a:bodyPr>
            <a:normAutofit lnSpcReduction="10000"/>
          </a:bodyPr>
          <a:lstStyle/>
          <a:p>
            <a:pPr algn="just" eaLnBrk="1" hangingPunct="1">
              <a:buFont typeface="Arial" charset="0"/>
              <a:buNone/>
              <a:defRPr/>
            </a:pPr>
            <a:r>
              <a:rPr lang="en-US" sz="2000" dirty="0" smtClean="0">
                <a:solidFill>
                  <a:schemeClr val="bg2">
                    <a:lumMod val="75000"/>
                  </a:schemeClr>
                </a:solidFill>
                <a:latin typeface="+mj-lt"/>
              </a:rPr>
              <a:t>      </a:t>
            </a:r>
            <a:r>
              <a:rPr lang="en-US" sz="2000" b="1" dirty="0" smtClean="0">
                <a:solidFill>
                  <a:schemeClr val="bg2">
                    <a:lumMod val="75000"/>
                  </a:schemeClr>
                </a:solidFill>
                <a:latin typeface="+mj-lt"/>
              </a:rPr>
              <a:t>OMICS Group International is an amalgamation of </a:t>
            </a:r>
            <a:r>
              <a:rPr lang="en-US" sz="2000" b="1" dirty="0" smtClean="0">
                <a:solidFill>
                  <a:schemeClr val="bg2">
                    <a:lumMod val="75000"/>
                  </a:schemeClr>
                </a:solidFill>
                <a:latin typeface="+mj-lt"/>
                <a:hlinkClick r:id="rId2" tooltip="Open Access publications"/>
              </a:rPr>
              <a:t>Open Access publications</a:t>
            </a:r>
            <a:r>
              <a:rPr lang="en-US" sz="2000" b="1" dirty="0" smtClean="0">
                <a:solidFill>
                  <a:schemeClr val="bg2">
                    <a:lumMod val="75000"/>
                  </a:schemeClr>
                </a:solidFill>
                <a:latin typeface="+mj-lt"/>
              </a:rPr>
              <a:t> and worldwide international science conferences and events. Established in the year 2007 with the sole aim of making the information on Sciences and technology ‘Open Access’, OMICS Group publishes 400 online open access </a:t>
            </a:r>
            <a:r>
              <a:rPr lang="en-US" sz="2000" b="1" dirty="0" smtClean="0">
                <a:solidFill>
                  <a:schemeClr val="bg2">
                    <a:lumMod val="75000"/>
                  </a:schemeClr>
                </a:solidFill>
                <a:latin typeface="+mj-lt"/>
                <a:hlinkClick r:id="rId3" tooltip="scholarly journals"/>
              </a:rPr>
              <a:t>scholarly journals</a:t>
            </a:r>
            <a:r>
              <a:rPr lang="en-US" sz="2000" b="1" dirty="0" smtClean="0">
                <a:solidFill>
                  <a:schemeClr val="bg2">
                    <a:lumMod val="75000"/>
                  </a:schemeClr>
                </a:solidFill>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b="1" dirty="0" smtClean="0">
                <a:solidFill>
                  <a:schemeClr val="bg2">
                    <a:lumMod val="75000"/>
                  </a:schemeClr>
                </a:solidFill>
                <a:latin typeface="+mj-lt"/>
                <a:hlinkClick r:id="rId4" tooltip="International conferences"/>
              </a:rPr>
              <a:t>International conferences</a:t>
            </a:r>
            <a:r>
              <a:rPr lang="en-US" sz="2000" b="1" dirty="0" smtClean="0">
                <a:solidFill>
                  <a:schemeClr val="bg2">
                    <a:lumMod val="75000"/>
                  </a:schemeClr>
                </a:solidFill>
                <a:latin typeface="+mj-lt"/>
              </a:rPr>
              <a:t> annually across the globe, where knowledge transfer takes place through debates, round table discussions, poster presentations, workshops, symposia and exhibitions</a:t>
            </a:r>
            <a:r>
              <a:rPr lang="en-US" sz="1800" b="1" dirty="0" smtClean="0">
                <a:solidFill>
                  <a:schemeClr val="bg2">
                    <a:lumMod val="75000"/>
                  </a:schemeClr>
                </a:solidFill>
                <a:latin typeface="+mj-lt"/>
              </a:rPr>
              <a:t>.</a:t>
            </a:r>
            <a:endParaRPr lang="en-US" sz="1800" b="1" dirty="0">
              <a:solidFill>
                <a:schemeClr val="bg2">
                  <a:lumMod val="75000"/>
                </a:schemeClr>
              </a:solidFill>
              <a:latin typeface="+mj-lt"/>
            </a:endParaRPr>
          </a:p>
        </p:txBody>
      </p:sp>
      <p:pic>
        <p:nvPicPr>
          <p:cNvPr id="3076"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715125" y="0"/>
            <a:ext cx="24288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85069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58175" cy="1143000"/>
          </a:xfrm>
          <a:solidFill>
            <a:schemeClr val="tx2"/>
          </a:solidFill>
        </p:spPr>
        <p:txBody>
          <a:bodyPr>
            <a:normAutofit/>
          </a:bodyPr>
          <a:lstStyle/>
          <a:p>
            <a:pPr eaLnBrk="1" hangingPunct="1">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457200" y="1571625"/>
            <a:ext cx="8229600" cy="4483100"/>
          </a:xfrm>
          <a:solidFill>
            <a:schemeClr val="tx2"/>
          </a:solidFill>
          <a:ln>
            <a:solidFill>
              <a:schemeClr val="accent1"/>
            </a:solidFill>
          </a:ln>
        </p:spPr>
        <p:txBody>
          <a:bodyPr>
            <a:normAutofit/>
          </a:bodyPr>
          <a:lstStyle/>
          <a:p>
            <a:pPr eaLnBrk="1" hangingPunct="1">
              <a:buFont typeface="Arial" charset="0"/>
              <a:buNone/>
              <a:defRPr/>
            </a:pPr>
            <a:r>
              <a:rPr lang="en-US" sz="2000" b="1" dirty="0" smtClean="0">
                <a:solidFill>
                  <a:schemeClr val="bg2">
                    <a:lumMod val="50000"/>
                  </a:schemeClr>
                </a:solidFill>
                <a:latin typeface="+mj-lt"/>
              </a:rPr>
              <a:t>     </a:t>
            </a:r>
            <a:r>
              <a:rPr lang="en-US" sz="2000" b="1" dirty="0">
                <a:solidFill>
                  <a:schemeClr val="bg2">
                    <a:lumMod val="50000"/>
                  </a:schemeClr>
                </a:solidFill>
              </a:rPr>
              <a:t>OMICS Group International is a pioneer and leading science event organizer, which publishes around 400 open access journals and conducts over 300 Medical, Clinical, Engineering, Life Sciences, Pharma scientific conferences all over the globe annually with the support of more than 1000 scientific associations and 30,000 editorial board members and 3.5 million followers to its credit.</a:t>
            </a:r>
            <a:br>
              <a:rPr lang="en-US" sz="2000" b="1" dirty="0">
                <a:solidFill>
                  <a:schemeClr val="bg2">
                    <a:lumMod val="50000"/>
                  </a:schemeClr>
                </a:solidFill>
              </a:rPr>
            </a:br>
            <a:endParaRPr lang="en-US" sz="2000" b="1" dirty="0">
              <a:solidFill>
                <a:schemeClr val="bg2">
                  <a:lumMod val="50000"/>
                </a:schemeClr>
              </a:solidFill>
            </a:endParaRPr>
          </a:p>
          <a:p>
            <a:pPr algn="just" eaLnBrk="1" hangingPunct="1">
              <a:buFont typeface="Arial" charset="0"/>
              <a:buNone/>
              <a:defRPr/>
            </a:pPr>
            <a:r>
              <a:rPr lang="en-US" sz="2000" b="1" dirty="0">
                <a:solidFill>
                  <a:schemeClr val="bg2">
                    <a:lumMod val="50000"/>
                  </a:schemeClr>
                </a:solidFill>
              </a:rPr>
              <a:t>    OMICS Group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pPr eaLnBrk="1" hangingPunct="1">
              <a:defRPr/>
            </a:pPr>
            <a:endParaRPr lang="en-US" b="1" dirty="0">
              <a:solidFill>
                <a:schemeClr val="bg2">
                  <a:lumMod val="50000"/>
                </a:schemeClr>
              </a:solidFill>
            </a:endParaRPr>
          </a:p>
        </p:txBody>
      </p:sp>
      <p:pic>
        <p:nvPicPr>
          <p:cNvPr id="4100"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0"/>
            <a:ext cx="2133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86633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5536" y="1916832"/>
            <a:ext cx="8420472" cy="1212165"/>
          </a:xfrm>
        </p:spPr>
        <p:txBody>
          <a:bodyPr rtlCol="0">
            <a:normAutofit fontScale="90000"/>
          </a:bodyPr>
          <a:lstStyle/>
          <a:p>
            <a:pPr eaLnBrk="1" fontAlgn="auto" hangingPunct="1">
              <a:spcAft>
                <a:spcPts val="0"/>
              </a:spcAft>
              <a:defRPr/>
            </a:pPr>
            <a:r>
              <a:rPr lang="en-GB" sz="3600" b="1" dirty="0" smtClean="0">
                <a:solidFill>
                  <a:schemeClr val="bg1"/>
                </a:solidFill>
                <a:latin typeface="Chaparral Pro Light" pitchFamily="18" charset="0"/>
              </a:rPr>
              <a:t>Trial CO</a:t>
            </a:r>
            <a:r>
              <a:rPr lang="en-GB" sz="3600" b="1" baseline="-25000" dirty="0" smtClean="0">
                <a:solidFill>
                  <a:schemeClr val="bg1"/>
                </a:solidFill>
                <a:latin typeface="Chaparral Pro Light" pitchFamily="18" charset="0"/>
              </a:rPr>
              <a:t>2 </a:t>
            </a:r>
            <a:r>
              <a:rPr lang="en-GB" sz="3600" b="1" dirty="0" smtClean="0">
                <a:solidFill>
                  <a:schemeClr val="bg1"/>
                </a:solidFill>
                <a:latin typeface="Chaparral Pro Light" pitchFamily="18" charset="0"/>
              </a:rPr>
              <a:t>extraction ceramic membrane with an integration of a CO</a:t>
            </a:r>
            <a:r>
              <a:rPr lang="en-GB" sz="3600" b="1" baseline="-25000" dirty="0" smtClean="0">
                <a:solidFill>
                  <a:schemeClr val="bg1"/>
                </a:solidFill>
                <a:latin typeface="Chaparral Pro Light" pitchFamily="18" charset="0"/>
              </a:rPr>
              <a:t>2</a:t>
            </a:r>
            <a:r>
              <a:rPr lang="en-GB" sz="3600" b="1" dirty="0" smtClean="0">
                <a:solidFill>
                  <a:schemeClr val="bg1"/>
                </a:solidFill>
                <a:latin typeface="Chaparral Pro Light" pitchFamily="18" charset="0"/>
              </a:rPr>
              <a:t> laser gas detector</a:t>
            </a:r>
            <a:endParaRPr lang="en-US" sz="3600" b="1" dirty="0">
              <a:solidFill>
                <a:schemeClr val="bg1"/>
              </a:solidFill>
              <a:latin typeface="Chaparral Pro Light" pitchFamily="18" charset="0"/>
            </a:endParaRPr>
          </a:p>
        </p:txBody>
      </p:sp>
      <p:sp>
        <p:nvSpPr>
          <p:cNvPr id="3" name="Subtitle 2"/>
          <p:cNvSpPr>
            <a:spLocks noGrp="1"/>
          </p:cNvSpPr>
          <p:nvPr>
            <p:ph type="subTitle" idx="1"/>
          </p:nvPr>
        </p:nvSpPr>
        <p:spPr>
          <a:xfrm>
            <a:off x="2272379" y="3411820"/>
            <a:ext cx="6272234" cy="685808"/>
          </a:xfrm>
        </p:spPr>
        <p:txBody>
          <a:bodyPr rtlCol="0">
            <a:normAutofit lnSpcReduction="10000"/>
          </a:bodyPr>
          <a:lstStyle/>
          <a:p>
            <a:pPr lvl="0" eaLnBrk="1" hangingPunct="1">
              <a:defRPr/>
            </a:pPr>
            <a:r>
              <a:rPr lang="en-GB" sz="4000" b="1" dirty="0" err="1">
                <a:solidFill>
                  <a:prstClr val="white"/>
                </a:solidFill>
                <a:effectLst>
                  <a:outerShdw blurRad="38100" dist="38100" dir="2700000" algn="tl">
                    <a:srgbClr val="000000">
                      <a:alpha val="43137"/>
                    </a:srgbClr>
                  </a:outerShdw>
                </a:effectLst>
                <a:latin typeface="Blackadder ITC" panose="04020505051007020D02" pitchFamily="82" charset="0"/>
              </a:rPr>
              <a:t>Ngozi</a:t>
            </a:r>
            <a:r>
              <a:rPr lang="en-GB" sz="4000" b="1" dirty="0">
                <a:solidFill>
                  <a:prstClr val="white"/>
                </a:solidFill>
                <a:effectLst>
                  <a:outerShdw blurRad="38100" dist="38100" dir="2700000" algn="tl">
                    <a:srgbClr val="000000">
                      <a:alpha val="43137"/>
                    </a:srgbClr>
                  </a:outerShdw>
                </a:effectLst>
                <a:latin typeface="Blackadder ITC" panose="04020505051007020D02" pitchFamily="82" charset="0"/>
              </a:rPr>
              <a:t> </a:t>
            </a:r>
            <a:r>
              <a:rPr lang="en-GB" sz="4000" b="1" dirty="0" err="1">
                <a:solidFill>
                  <a:prstClr val="white"/>
                </a:solidFill>
                <a:effectLst>
                  <a:outerShdw blurRad="38100" dist="38100" dir="2700000" algn="tl">
                    <a:srgbClr val="000000">
                      <a:alpha val="43137"/>
                    </a:srgbClr>
                  </a:outerShdw>
                </a:effectLst>
                <a:latin typeface="Blackadder ITC" panose="04020505051007020D02" pitchFamily="82" charset="0"/>
              </a:rPr>
              <a:t>Claribelle</a:t>
            </a:r>
            <a:r>
              <a:rPr lang="en-GB" sz="4000" b="1" dirty="0">
                <a:solidFill>
                  <a:prstClr val="white"/>
                </a:solidFill>
                <a:effectLst>
                  <a:outerShdw blurRad="38100" dist="38100" dir="2700000" algn="tl">
                    <a:srgbClr val="000000">
                      <a:alpha val="43137"/>
                    </a:srgbClr>
                  </a:outerShdw>
                </a:effectLst>
                <a:latin typeface="Blackadder ITC" panose="04020505051007020D02" pitchFamily="82" charset="0"/>
              </a:rPr>
              <a:t> </a:t>
            </a:r>
            <a:r>
              <a:rPr lang="en-GB" sz="4000" b="1" dirty="0" err="1">
                <a:solidFill>
                  <a:prstClr val="white"/>
                </a:solidFill>
                <a:effectLst>
                  <a:outerShdw blurRad="38100" dist="38100" dir="2700000" algn="tl">
                    <a:srgbClr val="000000">
                      <a:alpha val="43137"/>
                    </a:srgbClr>
                  </a:outerShdw>
                </a:effectLst>
                <a:latin typeface="Blackadder ITC" panose="04020505051007020D02" pitchFamily="82" charset="0"/>
              </a:rPr>
              <a:t>Nwogu</a:t>
            </a:r>
            <a:endParaRPr lang="en-GB" sz="4000" b="1" dirty="0">
              <a:solidFill>
                <a:prstClr val="white"/>
              </a:solidFill>
              <a:effectLst>
                <a:outerShdw blurRad="38100" dist="38100" dir="2700000" algn="tl">
                  <a:srgbClr val="000000">
                    <a:alpha val="43137"/>
                  </a:srgbClr>
                </a:outerShdw>
              </a:effectLst>
              <a:latin typeface="Blackadder ITC" panose="04020505051007020D02" pitchFamily="82" charset="0"/>
            </a:endParaRPr>
          </a:p>
          <a:p>
            <a:pPr eaLnBrk="1" fontAlgn="auto" hangingPunct="1">
              <a:spcAft>
                <a:spcPts val="0"/>
              </a:spcAft>
              <a:buFont typeface="Arial"/>
              <a:buNone/>
              <a:defRPr/>
            </a:pPr>
            <a:endParaRPr lang="en-US" dirty="0">
              <a:solidFill>
                <a:schemeClr val="bg1"/>
              </a:solidFill>
            </a:endParaRPr>
          </a:p>
        </p:txBody>
      </p:sp>
      <p:sp>
        <p:nvSpPr>
          <p:cNvPr id="7" name="Rectangle 6"/>
          <p:cNvSpPr/>
          <p:nvPr/>
        </p:nvSpPr>
        <p:spPr>
          <a:xfrm>
            <a:off x="3348328" y="4405174"/>
            <a:ext cx="4551503" cy="400110"/>
          </a:xfrm>
          <a:prstGeom prst="rect">
            <a:avLst/>
          </a:prstGeom>
        </p:spPr>
        <p:txBody>
          <a:bodyPr wrap="none">
            <a:spAutoFit/>
          </a:bodyPr>
          <a:lstStyle/>
          <a:p>
            <a:pPr algn="ctr">
              <a:defRPr/>
            </a:pPr>
            <a:r>
              <a:rPr lang="en-GB" sz="2000" b="1" dirty="0" smtClean="0">
                <a:solidFill>
                  <a:schemeClr val="bg1"/>
                </a:solidFill>
                <a:effectLst>
                  <a:outerShdw blurRad="38100" dist="38100" dir="2700000" algn="tl">
                    <a:srgbClr val="000000">
                      <a:alpha val="43137"/>
                    </a:srgbClr>
                  </a:outerShdw>
                </a:effectLst>
              </a:rPr>
              <a:t>Robert Gordon University, Aberdeen, UK </a:t>
            </a:r>
            <a:endParaRPr lang="en-GB" sz="2000" b="1" dirty="0">
              <a:solidFill>
                <a:schemeClr val="bg1"/>
              </a:solidFill>
              <a:effectLst>
                <a:outerShdw blurRad="38100" dist="38100" dir="2700000" algn="tl">
                  <a:srgbClr val="000000">
                    <a:alpha val="43137"/>
                  </a:srgbClr>
                </a:outerShdw>
              </a:effectLst>
            </a:endParaRPr>
          </a:p>
        </p:txBody>
      </p:sp>
      <p:pic>
        <p:nvPicPr>
          <p:cNvPr id="8" name="Picture 11" descr="http://image.made-in-china.com/2f0j00LCyEVqiBHTbr/Ceramic-Membrane.jpg"/>
          <p:cNvPicPr>
            <a:picLocks noChangeAspect="1" noChangeArrowheads="1"/>
          </p:cNvPicPr>
          <p:nvPr/>
        </p:nvPicPr>
        <p:blipFill>
          <a:blip r:embed="rId4" cstate="print">
            <a:lum bright="48000" contrast="-66000"/>
          </a:blip>
          <a:srcRect/>
          <a:stretch>
            <a:fillRect/>
          </a:stretch>
        </p:blipFill>
        <p:spPr bwMode="auto">
          <a:xfrm>
            <a:off x="0" y="3357562"/>
            <a:ext cx="2428860" cy="3500439"/>
          </a:xfrm>
          <a:prstGeom prst="ellipse">
            <a:avLst/>
          </a:prstGeom>
          <a:ln>
            <a:noFill/>
          </a:ln>
          <a:effectLst>
            <a:softEdge rad="112500"/>
          </a:effectLst>
        </p:spPr>
      </p:pic>
      <p:sp>
        <p:nvSpPr>
          <p:cNvPr id="10" name="Subtitle 2"/>
          <p:cNvSpPr txBox="1">
            <a:spLocks/>
          </p:cNvSpPr>
          <p:nvPr/>
        </p:nvSpPr>
        <p:spPr bwMode="auto">
          <a:xfrm>
            <a:off x="2123728" y="5373216"/>
            <a:ext cx="7020272" cy="1273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marL="0" indent="0" algn="ctr" defTabSz="457200" rtl="0" eaLnBrk="0" fontAlgn="base" hangingPunct="0">
              <a:spcBef>
                <a:spcPct val="20000"/>
              </a:spcBef>
              <a:spcAft>
                <a:spcPct val="0"/>
              </a:spcAft>
              <a:buFont typeface="Arial" pitchFamily="34" charset="0"/>
              <a:buNone/>
              <a:defRPr sz="3200" kern="1200">
                <a:solidFill>
                  <a:schemeClr val="tx1">
                    <a:tint val="75000"/>
                  </a:schemeClr>
                </a:solidFill>
                <a:latin typeface="+mn-lt"/>
                <a:ea typeface="+mn-ea"/>
                <a:cs typeface="+mn-cs"/>
              </a:defRPr>
            </a:lvl1pPr>
            <a:lvl2pPr marL="457200" indent="0" algn="ctr" defTabSz="457200" rtl="0" eaLnBrk="0" fontAlgn="base" hangingPunct="0">
              <a:spcBef>
                <a:spcPct val="20000"/>
              </a:spcBef>
              <a:spcAft>
                <a:spcPct val="0"/>
              </a:spcAft>
              <a:buFont typeface="Arial" pitchFamily="34" charset="0"/>
              <a:buNone/>
              <a:defRPr sz="2800" kern="1200">
                <a:solidFill>
                  <a:schemeClr val="tx1">
                    <a:tint val="75000"/>
                  </a:schemeClr>
                </a:solidFill>
                <a:latin typeface="+mn-lt"/>
                <a:ea typeface="+mn-ea"/>
                <a:cs typeface="+mn-cs"/>
              </a:defRPr>
            </a:lvl2pPr>
            <a:lvl3pPr marL="914400" indent="0" algn="ctr" defTabSz="457200" rtl="0" eaLnBrk="0" fontAlgn="base" hangingPunct="0">
              <a:spcBef>
                <a:spcPct val="20000"/>
              </a:spcBef>
              <a:spcAft>
                <a:spcPct val="0"/>
              </a:spcAft>
              <a:buFont typeface="Arial" pitchFamily="34" charset="0"/>
              <a:buNone/>
              <a:defRPr sz="2400" kern="1200">
                <a:solidFill>
                  <a:schemeClr val="tx1">
                    <a:tint val="75000"/>
                  </a:schemeClr>
                </a:solidFill>
                <a:latin typeface="+mn-lt"/>
                <a:ea typeface="+mn-ea"/>
                <a:cs typeface="+mn-cs"/>
              </a:defRPr>
            </a:lvl3pPr>
            <a:lvl4pPr marL="1371600" indent="0" algn="ctr" defTabSz="457200"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mn-cs"/>
              </a:defRPr>
            </a:lvl4pPr>
            <a:lvl5pPr marL="1828800" indent="0" algn="ctr" defTabSz="457200"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eaLnBrk="1" fontAlgn="auto" hangingPunct="1">
              <a:spcAft>
                <a:spcPts val="0"/>
              </a:spcAft>
              <a:defRPr/>
            </a:pPr>
            <a:r>
              <a:rPr lang="en-GB" sz="2800" b="1" dirty="0">
                <a:solidFill>
                  <a:schemeClr val="bg1"/>
                </a:solidFill>
                <a:latin typeface="Chiller" panose="04020404031007020602" pitchFamily="82" charset="0"/>
                <a:ea typeface="Verdana" panose="020B0604030504040204" pitchFamily="34" charset="0"/>
                <a:cs typeface="Verdana" panose="020B0604030504040204" pitchFamily="34" charset="0"/>
              </a:rPr>
              <a:t>3rd International Conference and Exhibition on Mechanical &amp; Aerospace Engineering October 05-07, 2015 San Francisco, USA</a:t>
            </a:r>
            <a:endParaRPr lang="en-US" sz="2800" b="1" i="1" dirty="0">
              <a:solidFill>
                <a:schemeClr val="bg1"/>
              </a:solidFill>
              <a:latin typeface="Chiller" panose="04020404031007020602" pitchFamily="82" charset="0"/>
              <a:ea typeface="Verdana" panose="020B0604030504040204" pitchFamily="34" charset="0"/>
              <a:cs typeface="Verdana" panose="020B0604030504040204" pitchFamily="34" charset="0"/>
            </a:endParaRPr>
          </a:p>
        </p:txBody>
      </p:sp>
    </p:spTree>
    <p:custDataLst>
      <p:tags r:id="rId1"/>
    </p:custDataLst>
    <p:extLst>
      <p:ext uri="{BB962C8B-B14F-4D97-AF65-F5344CB8AC3E}">
        <p14:creationId xmlns:p14="http://schemas.microsoft.com/office/powerpoint/2010/main" val="234331472"/>
      </p:ext>
    </p:extLst>
  </p:cSld>
  <p:clrMapOvr>
    <a:masterClrMapping/>
  </p:clrMapOvr>
  <p:transition spd="med">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857232"/>
            <a:ext cx="9144000" cy="5072098"/>
          </a:xfrm>
        </p:spPr>
        <p:txBody>
          <a:bodyPr rtlCol="0">
            <a:normAutofit/>
          </a:bodyPr>
          <a:lstStyle/>
          <a:p>
            <a:pPr marL="365760" indent="-283464" eaLnBrk="1" fontAlgn="auto" hangingPunct="1">
              <a:spcAft>
                <a:spcPts val="0"/>
              </a:spcAft>
              <a:buFont typeface="Wingdings 2"/>
              <a:buNone/>
              <a:defRPr/>
            </a:pPr>
            <a:endParaRPr lang="en-GB" sz="3000" dirty="0">
              <a:latin typeface="Times New Roman" pitchFamily="18" charset="0"/>
              <a:cs typeface="Times New Roman" pitchFamily="18" charset="0"/>
            </a:endParaRPr>
          </a:p>
          <a:p>
            <a:pPr marL="0" indent="0" eaLnBrk="1" fontAlgn="auto" hangingPunct="1">
              <a:spcAft>
                <a:spcPts val="0"/>
              </a:spcAft>
              <a:buNone/>
              <a:defRPr/>
            </a:pPr>
            <a:endParaRPr lang="en-US" sz="2600" dirty="0" smtClean="0"/>
          </a:p>
        </p:txBody>
      </p:sp>
      <p:sp>
        <p:nvSpPr>
          <p:cNvPr id="6" name="Title 1"/>
          <p:cNvSpPr txBox="1">
            <a:spLocks/>
          </p:cNvSpPr>
          <p:nvPr/>
        </p:nvSpPr>
        <p:spPr>
          <a:xfrm>
            <a:off x="0" y="6083300"/>
            <a:ext cx="9144000" cy="669925"/>
          </a:xfrm>
          <a:prstGeom prst="rect">
            <a:avLst/>
          </a:prstGeom>
        </p:spPr>
        <p:txBody>
          <a:bodyPr>
            <a:normAutofit/>
          </a:bodyPr>
          <a:lstStyle/>
          <a:p>
            <a:pPr defTabSz="457200">
              <a:spcBef>
                <a:spcPct val="0"/>
              </a:spcBef>
              <a:defRPr/>
            </a:pPr>
            <a:endParaRPr lang="en-US" sz="2400" dirty="0">
              <a:solidFill>
                <a:prstClr val="white"/>
              </a:solidFill>
            </a:endParaRPr>
          </a:p>
        </p:txBody>
      </p:sp>
      <p:sp>
        <p:nvSpPr>
          <p:cNvPr id="5" name="Title 1"/>
          <p:cNvSpPr txBox="1">
            <a:spLocks/>
          </p:cNvSpPr>
          <p:nvPr/>
        </p:nvSpPr>
        <p:spPr bwMode="auto">
          <a:xfrm>
            <a:off x="611560" y="-6927"/>
            <a:ext cx="7497763" cy="864159"/>
          </a:xfrm>
          <a:prstGeom prst="rect">
            <a:avLst/>
          </a:prstGeom>
        </p:spPr>
        <p:txBody>
          <a:bodyPr vert="horz" wrap="square" lIns="91440" tIns="45720" rIns="91440" bIns="45720" numCol="1" anchor="ctr" anchorCtr="0" compatLnSpc="1">
            <a:prstTxWarp prst="textNoShape">
              <a:avLst/>
            </a:prstTxWarp>
            <a:normAutofit/>
          </a:bodyPr>
          <a:lst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pitchFamily="34" charset="0"/>
              </a:defRPr>
            </a:lvl2pPr>
            <a:lvl3pPr algn="l" rtl="0" eaLnBrk="0" fontAlgn="base" hangingPunct="0">
              <a:spcBef>
                <a:spcPct val="0"/>
              </a:spcBef>
              <a:spcAft>
                <a:spcPct val="0"/>
              </a:spcAft>
              <a:defRPr sz="4300">
                <a:solidFill>
                  <a:srgbClr val="572314"/>
                </a:solidFill>
                <a:latin typeface="Gill Sans MT" pitchFamily="34" charset="0"/>
              </a:defRPr>
            </a:lvl3pPr>
            <a:lvl4pPr algn="l" rtl="0" eaLnBrk="0" fontAlgn="base" hangingPunct="0">
              <a:spcBef>
                <a:spcPct val="0"/>
              </a:spcBef>
              <a:spcAft>
                <a:spcPct val="0"/>
              </a:spcAft>
              <a:defRPr sz="4300">
                <a:solidFill>
                  <a:srgbClr val="572314"/>
                </a:solidFill>
                <a:latin typeface="Gill Sans MT" pitchFamily="34" charset="0"/>
              </a:defRPr>
            </a:lvl4pPr>
            <a:lvl5pPr algn="l" rtl="0" eaLnBrk="0" fontAlgn="base" hangingPunct="0">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4300" b="1" i="0" u="none" strike="noStrike" kern="1200" cap="none" spc="0" normalizeH="0" baseline="0" noProof="0" dirty="0" smtClean="0">
              <a:ln>
                <a:noFill/>
              </a:ln>
              <a:solidFill>
                <a:schemeClr val="bg1"/>
              </a:solidFill>
              <a:effectLst/>
              <a:uLnTx/>
              <a:uFillTx/>
              <a:latin typeface="Times New Roman" pitchFamily="18" charset="0"/>
              <a:ea typeface="+mj-ea"/>
              <a:cs typeface="Times New Roman" pitchFamily="18" charset="0"/>
            </a:endParaRPr>
          </a:p>
        </p:txBody>
      </p:sp>
      <p:sp>
        <p:nvSpPr>
          <p:cNvPr id="288" name="Title 1"/>
          <p:cNvSpPr>
            <a:spLocks noGrp="1"/>
          </p:cNvSpPr>
          <p:nvPr>
            <p:ph type="title"/>
          </p:nvPr>
        </p:nvSpPr>
        <p:spPr>
          <a:xfrm>
            <a:off x="2500298" y="38100"/>
            <a:ext cx="3429024" cy="857232"/>
          </a:xfrm>
          <a:solidFill>
            <a:schemeClr val="bg1"/>
          </a:solidFill>
        </p:spPr>
        <p:txBody>
          <a:bodyPr/>
          <a:lstStyle/>
          <a:p>
            <a:pPr eaLnBrk="1" hangingPunct="1">
              <a:defRPr/>
            </a:pPr>
            <a:r>
              <a:rPr lang="en-GB" sz="3600" b="1" dirty="0" smtClean="0">
                <a:effectLst>
                  <a:outerShdw blurRad="38100" dist="38100" dir="2700000" algn="tl">
                    <a:srgbClr val="000000">
                      <a:alpha val="43137"/>
                    </a:srgbClr>
                  </a:outerShdw>
                </a:effectLst>
                <a:latin typeface="Eras Bold ITC" pitchFamily="34" charset="0"/>
              </a:rPr>
              <a:t>Outline</a:t>
            </a:r>
          </a:p>
        </p:txBody>
      </p:sp>
      <p:sp>
        <p:nvSpPr>
          <p:cNvPr id="289" name="Content Placeholder 2"/>
          <p:cNvSpPr txBox="1">
            <a:spLocks/>
          </p:cNvSpPr>
          <p:nvPr/>
        </p:nvSpPr>
        <p:spPr bwMode="auto">
          <a:xfrm>
            <a:off x="0" y="1052736"/>
            <a:ext cx="9144000" cy="4824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marL="342900" lvl="0" indent="-342900" defTabSz="457200">
              <a:spcBef>
                <a:spcPct val="20000"/>
              </a:spcBef>
              <a:buFont typeface="Arial" pitchFamily="34" charset="0"/>
              <a:buChar char="•"/>
              <a:defRPr/>
            </a:pPr>
            <a:r>
              <a:rPr lang="en-GB" sz="3200" dirty="0" smtClean="0">
                <a:solidFill>
                  <a:prstClr val="black"/>
                </a:solidFill>
                <a:effectLst>
                  <a:outerShdw blurRad="38100" dist="38100" dir="2700000" algn="tl">
                    <a:srgbClr val="000000">
                      <a:alpha val="43137"/>
                    </a:srgbClr>
                  </a:outerShdw>
                </a:effectLst>
                <a:latin typeface="Eras Bold ITC" pitchFamily="34" charset="0"/>
              </a:rPr>
              <a:t> </a:t>
            </a:r>
            <a:r>
              <a:rPr lang="en-GB" sz="2400" dirty="0" smtClean="0">
                <a:solidFill>
                  <a:prstClr val="black"/>
                </a:solidFill>
                <a:effectLst>
                  <a:outerShdw blurRad="38100" dist="38100" dir="2700000" algn="tl">
                    <a:srgbClr val="000000">
                      <a:alpha val="43137"/>
                    </a:srgbClr>
                  </a:outerShdw>
                </a:effectLst>
                <a:latin typeface="Eras Bold ITC" pitchFamily="34" charset="0"/>
              </a:rPr>
              <a:t>Introduction</a:t>
            </a:r>
            <a:endParaRPr lang="en-GB" sz="2400" dirty="0">
              <a:solidFill>
                <a:prstClr val="black"/>
              </a:solidFill>
              <a:effectLst>
                <a:outerShdw blurRad="38100" dist="38100" dir="2700000" algn="tl">
                  <a:srgbClr val="000000">
                    <a:alpha val="43137"/>
                  </a:srgbClr>
                </a:outerShdw>
              </a:effectLst>
              <a:latin typeface="Eras Bold ITC" pitchFamily="34" charset="0"/>
            </a:endParaRPr>
          </a:p>
          <a:p>
            <a:pPr marL="457200" lvl="0" indent="-457200" defTabSz="457200">
              <a:spcBef>
                <a:spcPct val="20000"/>
              </a:spcBef>
              <a:buFont typeface="Arial" panose="020B0604020202020204" pitchFamily="34" charset="0"/>
              <a:buChar char="•"/>
              <a:defRPr/>
            </a:pPr>
            <a:r>
              <a:rPr lang="en-GB" sz="2400" b="1" dirty="0" smtClean="0">
                <a:solidFill>
                  <a:prstClr val="black"/>
                </a:solidFill>
                <a:effectLst>
                  <a:outerShdw blurRad="38100" dist="38100" dir="2700000" algn="tl">
                    <a:srgbClr val="000000">
                      <a:alpha val="43137"/>
                    </a:srgbClr>
                  </a:outerShdw>
                </a:effectLst>
                <a:latin typeface="Eras Bold ITC" pitchFamily="34" charset="0"/>
              </a:rPr>
              <a:t>Environmental Pollution</a:t>
            </a:r>
          </a:p>
          <a:p>
            <a:pPr marL="457200" lvl="0" indent="-457200" defTabSz="457200">
              <a:spcBef>
                <a:spcPct val="20000"/>
              </a:spcBef>
              <a:buFont typeface="Arial" panose="020B0604020202020204" pitchFamily="34" charset="0"/>
              <a:buChar char="•"/>
              <a:defRPr/>
            </a:pPr>
            <a:r>
              <a:rPr lang="en-GB" sz="2400" b="1" dirty="0" smtClean="0">
                <a:solidFill>
                  <a:prstClr val="black"/>
                </a:solidFill>
                <a:effectLst>
                  <a:outerShdw blurRad="38100" dist="38100" dir="2700000" algn="tl">
                    <a:srgbClr val="000000">
                      <a:alpha val="43137"/>
                    </a:srgbClr>
                  </a:outerShdw>
                </a:effectLst>
                <a:latin typeface="Eras Bold ITC" pitchFamily="34" charset="0"/>
              </a:rPr>
              <a:t>Objectives</a:t>
            </a:r>
          </a:p>
          <a:p>
            <a:pPr marL="457200" lvl="0" indent="-457200" defTabSz="457200">
              <a:spcBef>
                <a:spcPct val="20000"/>
              </a:spcBef>
              <a:buFont typeface="Arial" panose="020B0604020202020204" pitchFamily="34" charset="0"/>
              <a:buChar char="•"/>
              <a:defRPr/>
            </a:pPr>
            <a:r>
              <a:rPr lang="en-GB" sz="2400" b="1" dirty="0" smtClean="0">
                <a:solidFill>
                  <a:prstClr val="black"/>
                </a:solidFill>
                <a:latin typeface="Eras Bold ITC" pitchFamily="34" charset="0"/>
              </a:rPr>
              <a:t>Experimental</a:t>
            </a:r>
            <a:endParaRPr lang="en-GB" sz="2400" b="1" dirty="0">
              <a:solidFill>
                <a:prstClr val="black"/>
              </a:solidFill>
              <a:effectLst>
                <a:outerShdw blurRad="38100" dist="38100" dir="2700000" algn="tl">
                  <a:srgbClr val="000000">
                    <a:alpha val="43137"/>
                  </a:srgbClr>
                </a:outerShdw>
              </a:effectLst>
              <a:latin typeface="Eras Bold ITC" pitchFamily="34" charset="0"/>
            </a:endParaRPr>
          </a:p>
          <a:p>
            <a:pPr marL="342900" lvl="0" indent="-342900" defTabSz="457200">
              <a:spcBef>
                <a:spcPct val="20000"/>
              </a:spcBef>
              <a:buFont typeface="Arial" pitchFamily="34" charset="0"/>
              <a:buChar char="•"/>
              <a:defRPr/>
            </a:pPr>
            <a:r>
              <a:rPr lang="en-GB" sz="2400" dirty="0" smtClean="0">
                <a:solidFill>
                  <a:prstClr val="black"/>
                </a:solidFill>
                <a:effectLst>
                  <a:outerShdw blurRad="38100" dist="38100" dir="2700000" algn="tl">
                    <a:srgbClr val="000000">
                      <a:alpha val="43137"/>
                    </a:srgbClr>
                  </a:outerShdw>
                </a:effectLst>
                <a:latin typeface="Eras Bold ITC" pitchFamily="34" charset="0"/>
              </a:rPr>
              <a:t> Methodology</a:t>
            </a:r>
          </a:p>
          <a:p>
            <a:pPr marL="342900" lvl="0" indent="-342900" defTabSz="457200">
              <a:spcBef>
                <a:spcPct val="20000"/>
              </a:spcBef>
              <a:buFont typeface="Arial" pitchFamily="34" charset="0"/>
              <a:buChar char="•"/>
              <a:defRPr/>
            </a:pPr>
            <a:r>
              <a:rPr lang="en-GB" sz="2400" dirty="0" smtClean="0">
                <a:solidFill>
                  <a:prstClr val="black"/>
                </a:solidFill>
                <a:effectLst>
                  <a:outerShdw blurRad="38100" dist="38100" dir="2700000" algn="tl">
                    <a:srgbClr val="000000">
                      <a:alpha val="43137"/>
                    </a:srgbClr>
                  </a:outerShdw>
                </a:effectLst>
                <a:latin typeface="Eras Bold ITC" pitchFamily="34" charset="0"/>
              </a:rPr>
              <a:t> Membrane characterization</a:t>
            </a:r>
            <a:endParaRPr lang="en-GB" sz="2400" dirty="0">
              <a:solidFill>
                <a:prstClr val="black"/>
              </a:solidFill>
              <a:effectLst>
                <a:outerShdw blurRad="38100" dist="38100" dir="2700000" algn="tl">
                  <a:srgbClr val="000000">
                    <a:alpha val="43137"/>
                  </a:srgbClr>
                </a:outerShdw>
              </a:effectLst>
              <a:latin typeface="Eras Bold ITC" pitchFamily="34" charset="0"/>
            </a:endParaRPr>
          </a:p>
          <a:p>
            <a:pPr marL="342900" lvl="0" indent="-342900" defTabSz="457200">
              <a:spcBef>
                <a:spcPct val="20000"/>
              </a:spcBef>
              <a:buFont typeface="Arial" pitchFamily="34" charset="0"/>
              <a:buChar char="•"/>
              <a:defRPr/>
            </a:pPr>
            <a:r>
              <a:rPr lang="en-GB" sz="2400" dirty="0" smtClean="0">
                <a:solidFill>
                  <a:prstClr val="black"/>
                </a:solidFill>
                <a:effectLst>
                  <a:outerShdw blurRad="38100" dist="38100" dir="2700000" algn="tl">
                    <a:srgbClr val="000000">
                      <a:alpha val="43137"/>
                    </a:srgbClr>
                  </a:outerShdw>
                </a:effectLst>
                <a:latin typeface="Eras Bold ITC" pitchFamily="34" charset="0"/>
              </a:rPr>
              <a:t> Results </a:t>
            </a:r>
            <a:r>
              <a:rPr lang="en-GB" sz="2400" dirty="0">
                <a:solidFill>
                  <a:prstClr val="black"/>
                </a:solidFill>
                <a:effectLst>
                  <a:outerShdw blurRad="38100" dist="38100" dir="2700000" algn="tl">
                    <a:srgbClr val="000000">
                      <a:alpha val="43137"/>
                    </a:srgbClr>
                  </a:outerShdw>
                </a:effectLst>
                <a:latin typeface="Eras Bold ITC" pitchFamily="34" charset="0"/>
              </a:rPr>
              <a:t>and Discussions</a:t>
            </a:r>
          </a:p>
          <a:p>
            <a:pPr marL="342900" lvl="0" indent="-342900" defTabSz="457200">
              <a:spcBef>
                <a:spcPct val="20000"/>
              </a:spcBef>
              <a:buFont typeface="Arial" pitchFamily="34" charset="0"/>
              <a:buChar char="•"/>
              <a:defRPr/>
            </a:pPr>
            <a:r>
              <a:rPr lang="en-GB" sz="2400" dirty="0" smtClean="0">
                <a:solidFill>
                  <a:prstClr val="black"/>
                </a:solidFill>
                <a:effectLst>
                  <a:outerShdw blurRad="38100" dist="38100" dir="2700000" algn="tl">
                    <a:srgbClr val="000000">
                      <a:alpha val="43137"/>
                    </a:srgbClr>
                  </a:outerShdw>
                </a:effectLst>
                <a:latin typeface="Eras Bold ITC" pitchFamily="34" charset="0"/>
              </a:rPr>
              <a:t> Conclusion</a:t>
            </a:r>
          </a:p>
        </p:txBody>
      </p:sp>
      <p:pic>
        <p:nvPicPr>
          <p:cNvPr id="290" name="Picture 4" descr="E:\IMAGE 9.JPG"/>
          <p:cNvPicPr>
            <a:picLocks noChangeAspect="1" noChangeArrowheads="1"/>
          </p:cNvPicPr>
          <p:nvPr/>
        </p:nvPicPr>
        <p:blipFill>
          <a:blip r:embed="rId4" cstate="print"/>
          <a:srcRect/>
          <a:stretch>
            <a:fillRect/>
          </a:stretch>
        </p:blipFill>
        <p:spPr bwMode="auto">
          <a:xfrm>
            <a:off x="5615608" y="947909"/>
            <a:ext cx="3420888" cy="4824536"/>
          </a:xfrm>
          <a:prstGeom prst="ellipse">
            <a:avLst/>
          </a:prstGeom>
          <a:ln w="28575" cap="rnd">
            <a:solidFill>
              <a:srgbClr val="7030A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ustDataLst>
      <p:tags r:id="rId1"/>
    </p:custDataLst>
    <p:extLst>
      <p:ext uri="{BB962C8B-B14F-4D97-AF65-F5344CB8AC3E}">
        <p14:creationId xmlns:p14="http://schemas.microsoft.com/office/powerpoint/2010/main" val="3958688197"/>
      </p:ext>
    </p:extLst>
  </p:cSld>
  <p:clrMapOvr>
    <a:masterClrMapping/>
  </p:clrMapOvr>
  <p:transition>
    <p:wipe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80728"/>
            <a:ext cx="9144000" cy="4948602"/>
          </a:xfrm>
        </p:spPr>
        <p:txBody>
          <a:bodyPr rtlCol="0">
            <a:normAutofit/>
          </a:bodyPr>
          <a:lstStyle/>
          <a:p>
            <a:pPr marL="82296" indent="0" eaLnBrk="1" fontAlgn="auto" hangingPunct="1">
              <a:spcAft>
                <a:spcPts val="0"/>
              </a:spcAft>
              <a:buNone/>
              <a:defRPr/>
            </a:pPr>
            <a:endParaRPr lang="en-GB" sz="2400" dirty="0" smtClean="0">
              <a:latin typeface="Times New Roman" pitchFamily="18" charset="0"/>
              <a:cs typeface="Times New Roman" pitchFamily="18" charset="0"/>
            </a:endParaRPr>
          </a:p>
          <a:p>
            <a:pPr marL="82296" indent="0" eaLnBrk="1" fontAlgn="auto" hangingPunct="1">
              <a:spcAft>
                <a:spcPts val="0"/>
              </a:spcAft>
              <a:buNone/>
              <a:defRPr/>
            </a:pPr>
            <a:endParaRPr lang="en-GB" sz="2400" dirty="0">
              <a:latin typeface="Times New Roman" pitchFamily="18" charset="0"/>
              <a:cs typeface="Times New Roman" pitchFamily="18" charset="0"/>
            </a:endParaRPr>
          </a:p>
          <a:p>
            <a:pPr marL="0" indent="0" eaLnBrk="1" fontAlgn="auto" hangingPunct="1">
              <a:spcAft>
                <a:spcPts val="0"/>
              </a:spcAft>
              <a:buNone/>
              <a:defRPr/>
            </a:pPr>
            <a:endParaRPr lang="en-US" sz="2600" b="1" dirty="0" smtClean="0"/>
          </a:p>
        </p:txBody>
      </p:sp>
      <p:sp>
        <p:nvSpPr>
          <p:cNvPr id="6" name="Title 1"/>
          <p:cNvSpPr txBox="1">
            <a:spLocks/>
          </p:cNvSpPr>
          <p:nvPr/>
        </p:nvSpPr>
        <p:spPr>
          <a:xfrm>
            <a:off x="0" y="6083300"/>
            <a:ext cx="9144000" cy="669925"/>
          </a:xfrm>
          <a:prstGeom prst="rect">
            <a:avLst/>
          </a:prstGeom>
        </p:spPr>
        <p:txBody>
          <a:bodyPr>
            <a:normAutofit/>
          </a:bodyPr>
          <a:lstStyle/>
          <a:p>
            <a:pPr defTabSz="457200">
              <a:spcBef>
                <a:spcPct val="0"/>
              </a:spcBef>
              <a:defRPr/>
            </a:pPr>
            <a:endParaRPr lang="en-US" sz="2400" dirty="0">
              <a:solidFill>
                <a:prstClr val="white"/>
              </a:solidFill>
            </a:endParaRPr>
          </a:p>
        </p:txBody>
      </p:sp>
      <p:sp>
        <p:nvSpPr>
          <p:cNvPr id="5" name="Title 1"/>
          <p:cNvSpPr txBox="1">
            <a:spLocks/>
          </p:cNvSpPr>
          <p:nvPr/>
        </p:nvSpPr>
        <p:spPr bwMode="auto">
          <a:xfrm>
            <a:off x="611560" y="-6927"/>
            <a:ext cx="7497763" cy="935597"/>
          </a:xfrm>
          <a:prstGeom prst="rect">
            <a:avLst/>
          </a:prstGeom>
        </p:spPr>
        <p:txBody>
          <a:bodyPr vert="horz" wrap="square" lIns="91440" tIns="45720" rIns="91440" bIns="45720" numCol="1" anchor="ctr" anchorCtr="0" compatLnSpc="1">
            <a:prstTxWarp prst="textNoShape">
              <a:avLst/>
            </a:prstTxWarp>
            <a:normAutofit/>
          </a:bodyPr>
          <a:lst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pitchFamily="34" charset="0"/>
              </a:defRPr>
            </a:lvl2pPr>
            <a:lvl3pPr algn="l" rtl="0" eaLnBrk="0" fontAlgn="base" hangingPunct="0">
              <a:spcBef>
                <a:spcPct val="0"/>
              </a:spcBef>
              <a:spcAft>
                <a:spcPct val="0"/>
              </a:spcAft>
              <a:defRPr sz="4300">
                <a:solidFill>
                  <a:srgbClr val="572314"/>
                </a:solidFill>
                <a:latin typeface="Gill Sans MT" pitchFamily="34" charset="0"/>
              </a:defRPr>
            </a:lvl3pPr>
            <a:lvl4pPr algn="l" rtl="0" eaLnBrk="0" fontAlgn="base" hangingPunct="0">
              <a:spcBef>
                <a:spcPct val="0"/>
              </a:spcBef>
              <a:spcAft>
                <a:spcPct val="0"/>
              </a:spcAft>
              <a:defRPr sz="4300">
                <a:solidFill>
                  <a:srgbClr val="572314"/>
                </a:solidFill>
                <a:latin typeface="Gill Sans MT" pitchFamily="34" charset="0"/>
              </a:defRPr>
            </a:lvl4pPr>
            <a:lvl5pPr algn="l" rtl="0" eaLnBrk="0" fontAlgn="base" hangingPunct="0">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4300" b="1" i="0" u="none" strike="noStrike" kern="1200" cap="none" spc="0" normalizeH="0" baseline="0" noProof="0" dirty="0" smtClean="0">
              <a:ln>
                <a:noFill/>
              </a:ln>
              <a:solidFill>
                <a:schemeClr val="bg1"/>
              </a:solidFill>
              <a:effectLst/>
              <a:uLnTx/>
              <a:uFillTx/>
              <a:latin typeface="Times New Roman" pitchFamily="18" charset="0"/>
              <a:ea typeface="+mj-ea"/>
              <a:cs typeface="Times New Roman" pitchFamily="18" charset="0"/>
            </a:endParaRPr>
          </a:p>
        </p:txBody>
      </p:sp>
      <p:sp>
        <p:nvSpPr>
          <p:cNvPr id="7" name="Title 1"/>
          <p:cNvSpPr>
            <a:spLocks noGrp="1"/>
          </p:cNvSpPr>
          <p:nvPr>
            <p:ph type="title"/>
          </p:nvPr>
        </p:nvSpPr>
        <p:spPr>
          <a:xfrm>
            <a:off x="2511468" y="140178"/>
            <a:ext cx="4868844" cy="725488"/>
          </a:xfrm>
          <a:solidFill>
            <a:schemeClr val="bg1"/>
          </a:solidFill>
          <a:ln>
            <a:solidFill>
              <a:schemeClr val="bg1"/>
            </a:solidFill>
          </a:ln>
        </p:spPr>
        <p:txBody>
          <a:bodyPr/>
          <a:lstStyle/>
          <a:p>
            <a:pPr eaLnBrk="1" hangingPunct="1">
              <a:defRPr/>
            </a:pPr>
            <a:r>
              <a:rPr lang="en-GB" sz="3600" b="1" dirty="0" smtClean="0">
                <a:effectLst>
                  <a:outerShdw blurRad="38100" dist="38100" dir="2700000" algn="tl">
                    <a:srgbClr val="000000">
                      <a:alpha val="43137"/>
                    </a:srgbClr>
                  </a:outerShdw>
                </a:effectLst>
                <a:latin typeface="Eras Bold ITC" pitchFamily="34" charset="0"/>
              </a:rPr>
              <a:t>Introduction</a:t>
            </a:r>
          </a:p>
        </p:txBody>
      </p:sp>
      <p:sp>
        <p:nvSpPr>
          <p:cNvPr id="11" name="Rectangle 10"/>
          <p:cNvSpPr/>
          <p:nvPr/>
        </p:nvSpPr>
        <p:spPr>
          <a:xfrm>
            <a:off x="1907704" y="928670"/>
            <a:ext cx="5472608" cy="523220"/>
          </a:xfrm>
          <a:prstGeom prst="rect">
            <a:avLst/>
          </a:prstGeom>
        </p:spPr>
        <p:txBody>
          <a:bodyPr wrap="square">
            <a:spAutoFit/>
          </a:bodyPr>
          <a:lstStyle/>
          <a:p>
            <a:r>
              <a:rPr lang="en-GB" sz="2800" dirty="0" smtClean="0">
                <a:latin typeface="Eras Bold ITC" panose="020B0907030504020204" pitchFamily="34" charset="0"/>
              </a:rPr>
              <a:t>Environmental pollution</a:t>
            </a:r>
            <a:endParaRPr lang="en-GB" sz="2800" dirty="0">
              <a:latin typeface="Eras Bold ITC" panose="020B0907030504020204" pitchFamily="34" charset="0"/>
            </a:endParaRPr>
          </a:p>
        </p:txBody>
      </p:sp>
      <p:pic>
        <p:nvPicPr>
          <p:cNvPr id="15" name="Picture 14" descr="pre-combustion capture"/>
          <p:cNvPicPr/>
          <p:nvPr/>
        </p:nvPicPr>
        <p:blipFill>
          <a:blip r:embed="rId4">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4360440" y="1196753"/>
            <a:ext cx="4604047" cy="3754022"/>
          </a:xfrm>
          <a:prstGeom prst="roundRect">
            <a:avLst>
              <a:gd name="adj" fmla="val 16667"/>
            </a:avLst>
          </a:prstGeom>
          <a:ln>
            <a:solidFill>
              <a:schemeClr val="tx1"/>
            </a:solid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13" name="Rectangle 12"/>
          <p:cNvSpPr/>
          <p:nvPr/>
        </p:nvSpPr>
        <p:spPr>
          <a:xfrm>
            <a:off x="107504" y="4481825"/>
            <a:ext cx="5220072" cy="1323439"/>
          </a:xfrm>
          <a:prstGeom prst="rect">
            <a:avLst/>
          </a:prstGeom>
        </p:spPr>
        <p:txBody>
          <a:bodyPr wrap="square">
            <a:spAutoFit/>
          </a:bodyPr>
          <a:lstStyle/>
          <a:p>
            <a:pPr marL="457200" indent="-457200">
              <a:buFont typeface="Arial" panose="020B0604020202020204" pitchFamily="34" charset="0"/>
              <a:buChar char="•"/>
            </a:pPr>
            <a:r>
              <a:rPr lang="en-GB" sz="2000" dirty="0" smtClean="0">
                <a:latin typeface="Eras Bold ITC" panose="020B0907030504020204" pitchFamily="34" charset="0"/>
                <a:ea typeface="Times New Roman"/>
              </a:rPr>
              <a:t>Flue </a:t>
            </a:r>
            <a:r>
              <a:rPr lang="en-GB" sz="2000" dirty="0">
                <a:latin typeface="Eras Bold ITC" panose="020B0907030504020204" pitchFamily="34" charset="0"/>
                <a:ea typeface="Times New Roman"/>
              </a:rPr>
              <a:t>gas from fossil fuel power plants </a:t>
            </a:r>
            <a:r>
              <a:rPr lang="en-GB" sz="2000" dirty="0" smtClean="0">
                <a:latin typeface="Eras Bold ITC" panose="020B0907030504020204" pitchFamily="34" charset="0"/>
                <a:ea typeface="Times New Roman"/>
              </a:rPr>
              <a:t>emissions has </a:t>
            </a:r>
            <a:r>
              <a:rPr lang="en-GB" sz="2000" dirty="0">
                <a:latin typeface="Eras Bold ITC" panose="020B0907030504020204" pitchFamily="34" charset="0"/>
                <a:ea typeface="Times New Roman"/>
              </a:rPr>
              <a:t>been identified as the main contributor to </a:t>
            </a:r>
            <a:r>
              <a:rPr lang="en-GB" sz="2000" dirty="0" smtClean="0">
                <a:latin typeface="Eras Bold ITC" panose="020B0907030504020204" pitchFamily="34" charset="0"/>
                <a:ea typeface="Times New Roman"/>
              </a:rPr>
              <a:t>global warming</a:t>
            </a:r>
            <a:endParaRPr lang="en-GB" sz="2000" dirty="0">
              <a:latin typeface="Eras Bold ITC" panose="020B0907030504020204" pitchFamily="34" charset="0"/>
            </a:endParaRPr>
          </a:p>
        </p:txBody>
      </p:sp>
      <p:sp>
        <p:nvSpPr>
          <p:cNvPr id="18" name="TextBox 17"/>
          <p:cNvSpPr txBox="1"/>
          <p:nvPr/>
        </p:nvSpPr>
        <p:spPr>
          <a:xfrm>
            <a:off x="189342" y="3073764"/>
            <a:ext cx="3669585" cy="1323439"/>
          </a:xfrm>
          <a:prstGeom prst="rect">
            <a:avLst/>
          </a:prstGeom>
          <a:noFill/>
        </p:spPr>
        <p:txBody>
          <a:bodyPr wrap="square" rtlCol="0">
            <a:spAutoFit/>
          </a:bodyPr>
          <a:lstStyle/>
          <a:p>
            <a:pPr marL="342900" indent="-342900">
              <a:buFont typeface="Arial" panose="020B0604020202020204" pitchFamily="34" charset="0"/>
              <a:buChar char="•"/>
            </a:pPr>
            <a:r>
              <a:rPr lang="en-GB" sz="2000" dirty="0" smtClean="0">
                <a:latin typeface="Eras Bold ITC" panose="020B0907030504020204" pitchFamily="34" charset="0"/>
              </a:rPr>
              <a:t>Contaminates the environment  with high concentration of pollutants.</a:t>
            </a:r>
            <a:endParaRPr lang="en-GB" sz="2000" dirty="0">
              <a:latin typeface="Eras Bold ITC" panose="020B0907030504020204" pitchFamily="34" charset="0"/>
            </a:endParaRPr>
          </a:p>
        </p:txBody>
      </p:sp>
      <p:sp>
        <p:nvSpPr>
          <p:cNvPr id="2" name="Rectangle 1"/>
          <p:cNvSpPr/>
          <p:nvPr/>
        </p:nvSpPr>
        <p:spPr>
          <a:xfrm>
            <a:off x="365515" y="1844823"/>
            <a:ext cx="4572000" cy="1015663"/>
          </a:xfrm>
          <a:prstGeom prst="rect">
            <a:avLst/>
          </a:prstGeom>
        </p:spPr>
        <p:txBody>
          <a:bodyPr>
            <a:spAutoFit/>
          </a:bodyPr>
          <a:lstStyle/>
          <a:p>
            <a:r>
              <a:rPr lang="en-GB" sz="2000" dirty="0" smtClean="0">
                <a:latin typeface="Eras Bold ITC" panose="020B0907030504020204" pitchFamily="34" charset="0"/>
                <a:ea typeface="Calibri"/>
              </a:rPr>
              <a:t>Coal-fired </a:t>
            </a:r>
            <a:r>
              <a:rPr lang="en-GB" sz="2000" dirty="0">
                <a:latin typeface="Eras Bold ITC" panose="020B0907030504020204" pitchFamily="34" charset="0"/>
                <a:ea typeface="Calibri"/>
              </a:rPr>
              <a:t>power </a:t>
            </a:r>
            <a:r>
              <a:rPr lang="en-GB" sz="2000" dirty="0" smtClean="0">
                <a:latin typeface="Eras Bold ITC" panose="020B0907030504020204" pitchFamily="34" charset="0"/>
                <a:ea typeface="Calibri"/>
              </a:rPr>
              <a:t>plants </a:t>
            </a:r>
            <a:r>
              <a:rPr lang="en-GB" sz="2000" dirty="0">
                <a:latin typeface="Eras Bold ITC" panose="020B0907030504020204" pitchFamily="34" charset="0"/>
                <a:ea typeface="Calibri"/>
              </a:rPr>
              <a:t>as </a:t>
            </a:r>
            <a:r>
              <a:rPr lang="en-GB" sz="2000" dirty="0" smtClean="0">
                <a:latin typeface="Eras Bold ITC" panose="020B0907030504020204" pitchFamily="34" charset="0"/>
                <a:ea typeface="Calibri"/>
              </a:rPr>
              <a:t>large point sources </a:t>
            </a:r>
            <a:r>
              <a:rPr lang="en-GB" sz="2000" dirty="0">
                <a:latin typeface="Eras Bold ITC" panose="020B0907030504020204" pitchFamily="34" charset="0"/>
                <a:ea typeface="Calibri"/>
              </a:rPr>
              <a:t>of </a:t>
            </a:r>
            <a:r>
              <a:rPr lang="en-GB" sz="2000" dirty="0" smtClean="0">
                <a:latin typeface="Eras Bold ITC" panose="020B0907030504020204" pitchFamily="34" charset="0"/>
                <a:ea typeface="Calibri"/>
              </a:rPr>
              <a:t>CO</a:t>
            </a:r>
            <a:r>
              <a:rPr lang="en-GB" sz="2000" baseline="-25000" dirty="0" smtClean="0">
                <a:latin typeface="Eras Bold ITC" panose="020B0907030504020204" pitchFamily="34" charset="0"/>
                <a:ea typeface="Calibri"/>
              </a:rPr>
              <a:t>2 </a:t>
            </a:r>
            <a:r>
              <a:rPr lang="en-GB" sz="2000" dirty="0" smtClean="0">
                <a:latin typeface="Eras Bold ITC" panose="020B0907030504020204" pitchFamily="34" charset="0"/>
                <a:ea typeface="Calibri"/>
              </a:rPr>
              <a:t>atmospheric emissions</a:t>
            </a:r>
            <a:endParaRPr lang="en-GB" sz="2000" dirty="0">
              <a:latin typeface="Eras Bold ITC" panose="020B0907030504020204" pitchFamily="34" charset="0"/>
            </a:endParaRPr>
          </a:p>
        </p:txBody>
      </p:sp>
    </p:spTree>
    <p:custDataLst>
      <p:tags r:id="rId1"/>
    </p:custDataLst>
    <p:extLst>
      <p:ext uri="{BB962C8B-B14F-4D97-AF65-F5344CB8AC3E}">
        <p14:creationId xmlns:p14="http://schemas.microsoft.com/office/powerpoint/2010/main" val="3478232574"/>
      </p:ext>
    </p:extLst>
  </p:cSld>
  <p:clrMapOvr>
    <a:masterClrMapping/>
  </p:clrMapOvr>
  <p:transition>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28670"/>
            <a:ext cx="9144000" cy="5000660"/>
          </a:xfrm>
        </p:spPr>
        <p:txBody>
          <a:bodyPr rtlCol="0">
            <a:normAutofit/>
          </a:bodyPr>
          <a:lstStyle/>
          <a:p>
            <a:pPr marL="365760" indent="-283464" eaLnBrk="1" fontAlgn="auto" hangingPunct="1">
              <a:spcAft>
                <a:spcPts val="0"/>
              </a:spcAft>
              <a:buFont typeface="Wingdings 2"/>
              <a:buNone/>
              <a:defRPr/>
            </a:pPr>
            <a:endParaRPr lang="en-GB" sz="3000" dirty="0">
              <a:latin typeface="Times New Roman" pitchFamily="18" charset="0"/>
              <a:cs typeface="Times New Roman" pitchFamily="18" charset="0"/>
            </a:endParaRPr>
          </a:p>
          <a:p>
            <a:pPr marL="0" indent="0" eaLnBrk="1" fontAlgn="auto" hangingPunct="1">
              <a:spcAft>
                <a:spcPts val="0"/>
              </a:spcAft>
              <a:buNone/>
              <a:defRPr/>
            </a:pPr>
            <a:endParaRPr lang="en-US" sz="2600" dirty="0" smtClean="0"/>
          </a:p>
        </p:txBody>
      </p:sp>
      <p:sp>
        <p:nvSpPr>
          <p:cNvPr id="6" name="Title 1"/>
          <p:cNvSpPr txBox="1">
            <a:spLocks/>
          </p:cNvSpPr>
          <p:nvPr/>
        </p:nvSpPr>
        <p:spPr>
          <a:xfrm>
            <a:off x="0" y="6083300"/>
            <a:ext cx="9144000" cy="669925"/>
          </a:xfrm>
          <a:prstGeom prst="rect">
            <a:avLst/>
          </a:prstGeom>
        </p:spPr>
        <p:txBody>
          <a:bodyPr>
            <a:normAutofit/>
          </a:bodyPr>
          <a:lstStyle/>
          <a:p>
            <a:pPr defTabSz="457200">
              <a:spcBef>
                <a:spcPct val="0"/>
              </a:spcBef>
              <a:defRPr/>
            </a:pPr>
            <a:endParaRPr lang="en-US" sz="2400" dirty="0">
              <a:solidFill>
                <a:prstClr val="white"/>
              </a:solidFill>
            </a:endParaRPr>
          </a:p>
        </p:txBody>
      </p:sp>
      <p:sp>
        <p:nvSpPr>
          <p:cNvPr id="5" name="Title 1"/>
          <p:cNvSpPr txBox="1">
            <a:spLocks/>
          </p:cNvSpPr>
          <p:nvPr/>
        </p:nvSpPr>
        <p:spPr bwMode="auto">
          <a:xfrm>
            <a:off x="611560" y="-6927"/>
            <a:ext cx="7497763" cy="935597"/>
          </a:xfrm>
          <a:prstGeom prst="rect">
            <a:avLst/>
          </a:prstGeom>
        </p:spPr>
        <p:txBody>
          <a:bodyPr vert="horz" wrap="square" lIns="91440" tIns="45720" rIns="91440" bIns="45720" numCol="1" anchor="ctr" anchorCtr="0" compatLnSpc="1">
            <a:prstTxWarp prst="textNoShape">
              <a:avLst/>
            </a:prstTxWarp>
            <a:normAutofit/>
          </a:bodyPr>
          <a:lst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pitchFamily="34" charset="0"/>
              </a:defRPr>
            </a:lvl2pPr>
            <a:lvl3pPr algn="l" rtl="0" eaLnBrk="0" fontAlgn="base" hangingPunct="0">
              <a:spcBef>
                <a:spcPct val="0"/>
              </a:spcBef>
              <a:spcAft>
                <a:spcPct val="0"/>
              </a:spcAft>
              <a:defRPr sz="4300">
                <a:solidFill>
                  <a:srgbClr val="572314"/>
                </a:solidFill>
                <a:latin typeface="Gill Sans MT" pitchFamily="34" charset="0"/>
              </a:defRPr>
            </a:lvl3pPr>
            <a:lvl4pPr algn="l" rtl="0" eaLnBrk="0" fontAlgn="base" hangingPunct="0">
              <a:spcBef>
                <a:spcPct val="0"/>
              </a:spcBef>
              <a:spcAft>
                <a:spcPct val="0"/>
              </a:spcAft>
              <a:defRPr sz="4300">
                <a:solidFill>
                  <a:srgbClr val="572314"/>
                </a:solidFill>
                <a:latin typeface="Gill Sans MT" pitchFamily="34" charset="0"/>
              </a:defRPr>
            </a:lvl4pPr>
            <a:lvl5pPr algn="l" rtl="0" eaLnBrk="0" fontAlgn="base" hangingPunct="0">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4300" b="1" i="0" u="none" strike="noStrike" kern="1200" cap="none" spc="0" normalizeH="0" baseline="0" noProof="0" dirty="0" smtClean="0">
              <a:ln>
                <a:noFill/>
              </a:ln>
              <a:solidFill>
                <a:schemeClr val="bg1"/>
              </a:solidFill>
              <a:effectLst/>
              <a:uLnTx/>
              <a:uFillTx/>
              <a:latin typeface="Times New Roman" pitchFamily="18" charset="0"/>
              <a:ea typeface="+mj-ea"/>
              <a:cs typeface="Times New Roman" pitchFamily="18" charset="0"/>
            </a:endParaRPr>
          </a:p>
        </p:txBody>
      </p:sp>
      <p:sp>
        <p:nvSpPr>
          <p:cNvPr id="7" name="Title 1"/>
          <p:cNvSpPr>
            <a:spLocks noGrp="1"/>
          </p:cNvSpPr>
          <p:nvPr>
            <p:ph type="title"/>
          </p:nvPr>
        </p:nvSpPr>
        <p:spPr>
          <a:xfrm>
            <a:off x="2786050" y="142852"/>
            <a:ext cx="3571900" cy="725488"/>
          </a:xfrm>
          <a:solidFill>
            <a:schemeClr val="bg1"/>
          </a:solidFill>
          <a:ln>
            <a:solidFill>
              <a:schemeClr val="bg1"/>
            </a:solidFill>
          </a:ln>
        </p:spPr>
        <p:txBody>
          <a:bodyPr/>
          <a:lstStyle/>
          <a:p>
            <a:pPr eaLnBrk="1" hangingPunct="1">
              <a:defRPr/>
            </a:pPr>
            <a:r>
              <a:rPr lang="en-GB" sz="3600" b="1" dirty="0" smtClean="0">
                <a:effectLst>
                  <a:outerShdw blurRad="38100" dist="38100" dir="2700000" algn="tl">
                    <a:srgbClr val="000000">
                      <a:alpha val="43137"/>
                    </a:srgbClr>
                  </a:outerShdw>
                </a:effectLst>
                <a:latin typeface="Eras Bold ITC" pitchFamily="34" charset="0"/>
              </a:rPr>
              <a:t>The objective</a:t>
            </a:r>
          </a:p>
        </p:txBody>
      </p:sp>
      <p:sp>
        <p:nvSpPr>
          <p:cNvPr id="12289" name="Rectangle 1"/>
          <p:cNvSpPr>
            <a:spLocks noChangeArrowheads="1"/>
          </p:cNvSpPr>
          <p:nvPr/>
        </p:nvSpPr>
        <p:spPr bwMode="auto">
          <a:xfrm>
            <a:off x="251520" y="1124746"/>
            <a:ext cx="8496944" cy="443198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n-GB" sz="2400" b="0" i="0" u="none" strike="noStrike" cap="none" normalizeH="0" baseline="0" dirty="0" smtClean="0">
              <a:ln>
                <a:noFill/>
              </a:ln>
              <a:solidFill>
                <a:schemeClr val="tx1"/>
              </a:solidFill>
              <a:effectLst/>
              <a:latin typeface="Eras Bold ITC" pitchFamily="34" charset="0"/>
              <a:ea typeface="Calibri" pitchFamily="34" charset="0"/>
              <a:cs typeface="Times New Roman" pitchFamily="18" charset="0"/>
            </a:endParaRPr>
          </a:p>
          <a:p>
            <a:pPr marL="342900" lvl="0" indent="-342900" algn="just" eaLnBrk="0" fontAlgn="base" hangingPunct="0">
              <a:spcBef>
                <a:spcPct val="0"/>
              </a:spcBef>
              <a:spcAft>
                <a:spcPct val="0"/>
              </a:spcAft>
              <a:buFont typeface="Wingdings" panose="05000000000000000000" pitchFamily="2" charset="2"/>
              <a:buChar char="§"/>
            </a:pPr>
            <a:r>
              <a:rPr kumimoji="0" lang="en-GB" sz="2400" b="0" i="0" u="none" strike="noStrike" cap="none" normalizeH="0" baseline="0" dirty="0" smtClean="0">
                <a:ln>
                  <a:noFill/>
                </a:ln>
                <a:solidFill>
                  <a:schemeClr val="tx1"/>
                </a:solidFill>
                <a:effectLst/>
                <a:latin typeface="Eras Bold ITC" pitchFamily="34" charset="0"/>
                <a:ea typeface="Calibri" pitchFamily="34" charset="0"/>
                <a:cs typeface="Times New Roman" pitchFamily="18" charset="0"/>
              </a:rPr>
              <a:t>To design </a:t>
            </a:r>
            <a:r>
              <a:rPr lang="en-GB" sz="2400" dirty="0" smtClean="0">
                <a:latin typeface="Eras Bold ITC" pitchFamily="34" charset="0"/>
                <a:ea typeface="Calibri" pitchFamily="34" charset="0"/>
                <a:cs typeface="Times New Roman" pitchFamily="18" charset="0"/>
              </a:rPr>
              <a:t>a </a:t>
            </a:r>
            <a:r>
              <a:rPr lang="en-GB" sz="2400" dirty="0">
                <a:latin typeface="Eras Bold ITC" pitchFamily="34" charset="0"/>
                <a:ea typeface="Calibri" pitchFamily="34" charset="0"/>
                <a:cs typeface="Times New Roman" pitchFamily="18" charset="0"/>
              </a:rPr>
              <a:t>membrane-based </a:t>
            </a:r>
            <a:r>
              <a:rPr lang="en-GB" sz="2400" dirty="0" smtClean="0">
                <a:latin typeface="Eras Bold ITC" pitchFamily="34" charset="0"/>
                <a:ea typeface="Calibri" pitchFamily="34" charset="0"/>
                <a:cs typeface="Times New Roman" pitchFamily="18" charset="0"/>
              </a:rPr>
              <a:t>system (silica modified) for the removal of CO</a:t>
            </a:r>
            <a:r>
              <a:rPr lang="en-GB" sz="2400" baseline="-25000" dirty="0" smtClean="0">
                <a:latin typeface="Eras Bold ITC" pitchFamily="34" charset="0"/>
                <a:ea typeface="Calibri" pitchFamily="34" charset="0"/>
                <a:cs typeface="Times New Roman" pitchFamily="18" charset="0"/>
              </a:rPr>
              <a:t>2</a:t>
            </a:r>
            <a:r>
              <a:rPr lang="en-GB" sz="2400" dirty="0" smtClean="0">
                <a:latin typeface="Eras Bold ITC" pitchFamily="34" charset="0"/>
                <a:ea typeface="Calibri" pitchFamily="34" charset="0"/>
                <a:cs typeface="Times New Roman" pitchFamily="18" charset="0"/>
              </a:rPr>
              <a:t> </a:t>
            </a:r>
            <a:r>
              <a:rPr kumimoji="0" lang="en-GB" sz="2400" b="0" i="0" u="none" strike="noStrike" cap="none" normalizeH="0" baseline="0" dirty="0" smtClean="0">
                <a:ln>
                  <a:noFill/>
                </a:ln>
                <a:solidFill>
                  <a:schemeClr val="tx1"/>
                </a:solidFill>
                <a:effectLst/>
                <a:latin typeface="Eras Bold ITC" pitchFamily="34" charset="0"/>
                <a:ea typeface="Calibri" pitchFamily="34" charset="0"/>
                <a:cs typeface="Times New Roman" pitchFamily="18" charset="0"/>
              </a:rPr>
              <a:t>from flue</a:t>
            </a:r>
            <a:r>
              <a:rPr lang="en-GB" sz="2400" dirty="0" smtClean="0">
                <a:solidFill>
                  <a:srgbClr val="2E2E2E"/>
                </a:solidFill>
                <a:latin typeface="Arial"/>
                <a:ea typeface="Calibri"/>
              </a:rPr>
              <a:t> </a:t>
            </a:r>
            <a:r>
              <a:rPr lang="en-GB" sz="2400" dirty="0" smtClean="0">
                <a:latin typeface="Eras Bold ITC" pitchFamily="34" charset="0"/>
                <a:ea typeface="Calibri" pitchFamily="34" charset="0"/>
                <a:cs typeface="Times New Roman" pitchFamily="18" charset="0"/>
              </a:rPr>
              <a:t> </a:t>
            </a:r>
            <a:r>
              <a:rPr kumimoji="0" lang="en-GB" sz="2400" b="0" i="0" u="none" strike="noStrike" cap="none" normalizeH="0" baseline="0" dirty="0" smtClean="0">
                <a:ln>
                  <a:noFill/>
                </a:ln>
                <a:solidFill>
                  <a:schemeClr val="tx1"/>
                </a:solidFill>
                <a:effectLst/>
                <a:latin typeface="Eras Bold ITC" pitchFamily="34" charset="0"/>
                <a:ea typeface="Calibri" pitchFamily="34" charset="0"/>
                <a:cs typeface="Times New Roman" pitchFamily="18" charset="0"/>
              </a:rPr>
              <a:t>gas stream.</a:t>
            </a:r>
          </a:p>
          <a:p>
            <a:pPr lvl="0" algn="just" eaLnBrk="0" fontAlgn="base" hangingPunct="0">
              <a:spcBef>
                <a:spcPct val="0"/>
              </a:spcBef>
              <a:spcAft>
                <a:spcPct val="0"/>
              </a:spcAft>
            </a:pPr>
            <a:endParaRPr kumimoji="0" lang="en-GB" sz="2400" b="0" i="0" u="none" strike="noStrike" cap="none" normalizeH="0" baseline="0" dirty="0" smtClean="0">
              <a:ln>
                <a:noFill/>
              </a:ln>
              <a:solidFill>
                <a:schemeClr val="tx1"/>
              </a:solidFill>
              <a:effectLst/>
              <a:latin typeface="Eras Bold ITC" pitchFamily="34" charset="0"/>
              <a:ea typeface="Calibri" pitchFamily="34" charset="0"/>
              <a:cs typeface="Times New Roman" pitchFamily="18" charset="0"/>
            </a:endParaRPr>
          </a:p>
          <a:p>
            <a:pPr marL="342900" lvl="0" indent="-342900" algn="just" eaLnBrk="0" fontAlgn="base" hangingPunct="0">
              <a:spcBef>
                <a:spcPct val="0"/>
              </a:spcBef>
              <a:spcAft>
                <a:spcPct val="0"/>
              </a:spcAft>
              <a:buFont typeface="Wingdings" panose="05000000000000000000" pitchFamily="2" charset="2"/>
              <a:buChar char="§"/>
            </a:pPr>
            <a:r>
              <a:rPr lang="en-GB" sz="2400" dirty="0" smtClean="0">
                <a:latin typeface="Eras Bold ITC" pitchFamily="34" charset="0"/>
                <a:ea typeface="Calibri" pitchFamily="34" charset="0"/>
                <a:cs typeface="Times New Roman" pitchFamily="18" charset="0"/>
              </a:rPr>
              <a:t>Detection of CO</a:t>
            </a:r>
            <a:r>
              <a:rPr lang="en-GB" sz="2400" baseline="-25000" dirty="0" smtClean="0">
                <a:latin typeface="Eras Bold ITC" pitchFamily="34" charset="0"/>
                <a:ea typeface="Calibri" pitchFamily="34" charset="0"/>
                <a:cs typeface="Times New Roman" pitchFamily="18" charset="0"/>
              </a:rPr>
              <a:t>2</a:t>
            </a:r>
            <a:r>
              <a:rPr lang="en-GB" sz="2400" dirty="0" smtClean="0">
                <a:latin typeface="Eras Bold ITC" pitchFamily="34" charset="0"/>
                <a:ea typeface="Calibri" pitchFamily="34" charset="0"/>
                <a:cs typeface="Times New Roman" pitchFamily="18" charset="0"/>
              </a:rPr>
              <a:t> concentration in gas mixtures by the use of CO</a:t>
            </a:r>
            <a:r>
              <a:rPr lang="en-GB" sz="2400" baseline="-25000" dirty="0" smtClean="0">
                <a:latin typeface="Eras Bold ITC" pitchFamily="34" charset="0"/>
                <a:ea typeface="Calibri" pitchFamily="34" charset="0"/>
                <a:cs typeface="Times New Roman" pitchFamily="18" charset="0"/>
              </a:rPr>
              <a:t>2</a:t>
            </a:r>
            <a:r>
              <a:rPr lang="en-GB" sz="2400" dirty="0" smtClean="0">
                <a:latin typeface="Eras Bold ITC" pitchFamily="34" charset="0"/>
                <a:ea typeface="Calibri" pitchFamily="34" charset="0"/>
                <a:cs typeface="Times New Roman" pitchFamily="18" charset="0"/>
              </a:rPr>
              <a:t> laser gas sensor. </a:t>
            </a:r>
          </a:p>
          <a:p>
            <a:pPr lvl="0" algn="just" eaLnBrk="0" fontAlgn="base" hangingPunct="0">
              <a:spcBef>
                <a:spcPct val="0"/>
              </a:spcBef>
              <a:spcAft>
                <a:spcPct val="0"/>
              </a:spcAft>
            </a:pPr>
            <a:endParaRPr lang="en-GB" sz="2400" dirty="0" smtClean="0">
              <a:latin typeface="Eras Bold ITC" pitchFamily="34" charset="0"/>
              <a:ea typeface="Calibri" pitchFamily="34" charset="0"/>
              <a:cs typeface="Times New Roman" pitchFamily="18" charset="0"/>
            </a:endParaRPr>
          </a:p>
          <a:p>
            <a:pPr marL="342900" lvl="0" indent="-342900" algn="just" eaLnBrk="0" fontAlgn="base" hangingPunct="0">
              <a:spcBef>
                <a:spcPct val="0"/>
              </a:spcBef>
              <a:spcAft>
                <a:spcPct val="0"/>
              </a:spcAft>
              <a:buFont typeface="Wingdings" panose="05000000000000000000" pitchFamily="2" charset="2"/>
              <a:buChar char="§"/>
            </a:pPr>
            <a:r>
              <a:rPr lang="en-GB" sz="2400" dirty="0" smtClean="0">
                <a:solidFill>
                  <a:srgbClr val="2E2E2E"/>
                </a:solidFill>
                <a:latin typeface="Eras Bold ITC" panose="020B0907030504020204" pitchFamily="34" charset="0"/>
                <a:ea typeface="Calibri"/>
              </a:rPr>
              <a:t>Determination of single gas </a:t>
            </a:r>
            <a:r>
              <a:rPr lang="en-GB" sz="2400" dirty="0" err="1" smtClean="0">
                <a:solidFill>
                  <a:srgbClr val="2E2E2E"/>
                </a:solidFill>
                <a:latin typeface="Eras Bold ITC" panose="020B0907030504020204" pitchFamily="34" charset="0"/>
                <a:ea typeface="Calibri"/>
              </a:rPr>
              <a:t>permeance</a:t>
            </a:r>
            <a:r>
              <a:rPr lang="en-GB" sz="2400" dirty="0" smtClean="0">
                <a:solidFill>
                  <a:srgbClr val="2E2E2E"/>
                </a:solidFill>
                <a:latin typeface="Eras Bold ITC" panose="020B0907030504020204" pitchFamily="34" charset="0"/>
                <a:ea typeface="Calibri"/>
              </a:rPr>
              <a:t> through the modified membrane.</a:t>
            </a:r>
            <a:endParaRPr lang="en-GB" sz="2400" dirty="0" smtClean="0">
              <a:latin typeface="Eras Bold ITC" pitchFamily="34" charset="0"/>
              <a:ea typeface="Calibri" pitchFamily="34" charset="0"/>
              <a:cs typeface="Times New Roman" pitchFamily="18" charset="0"/>
            </a:endParaRPr>
          </a:p>
          <a:p>
            <a:pPr marL="342900" lvl="0" indent="-342900" algn="just" eaLnBrk="0" fontAlgn="base" hangingPunct="0">
              <a:spcBef>
                <a:spcPct val="0"/>
              </a:spcBef>
              <a:spcAft>
                <a:spcPct val="0"/>
              </a:spcAft>
              <a:buFont typeface="Wingdings" panose="05000000000000000000" pitchFamily="2" charset="2"/>
              <a:buChar char="§"/>
            </a:pPr>
            <a:endParaRPr kumimoji="0" lang="en-GB" sz="2400" b="0" i="0" u="none" strike="noStrike" cap="none" normalizeH="0" baseline="0" dirty="0" smtClean="0">
              <a:ln>
                <a:noFill/>
              </a:ln>
              <a:solidFill>
                <a:schemeClr val="tx1"/>
              </a:solidFill>
              <a:effectLst/>
              <a:latin typeface="Eras Bold ITC" pitchFamily="34"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sz="1800" b="0" i="0" u="none" strike="noStrike" cap="none" normalizeH="0" baseline="0" dirty="0" smtClean="0">
              <a:ln>
                <a:noFill/>
              </a:ln>
              <a:solidFill>
                <a:schemeClr val="tx1"/>
              </a:solidFill>
              <a:effectLst/>
              <a:latin typeface="Arial" pitchFamily="34" charset="0"/>
            </a:endParaRPr>
          </a:p>
        </p:txBody>
      </p:sp>
    </p:spTree>
    <p:custDataLst>
      <p:tags r:id="rId1"/>
    </p:custDataLst>
    <p:extLst>
      <p:ext uri="{BB962C8B-B14F-4D97-AF65-F5344CB8AC3E}">
        <p14:creationId xmlns:p14="http://schemas.microsoft.com/office/powerpoint/2010/main" val="3958688197"/>
      </p:ext>
    </p:extLst>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 name="Title 1"/>
          <p:cNvSpPr txBox="1">
            <a:spLocks/>
          </p:cNvSpPr>
          <p:nvPr/>
        </p:nvSpPr>
        <p:spPr>
          <a:xfrm>
            <a:off x="0" y="6083300"/>
            <a:ext cx="9144000" cy="669925"/>
          </a:xfrm>
          <a:prstGeom prst="rect">
            <a:avLst/>
          </a:prstGeom>
        </p:spPr>
        <p:txBody>
          <a:bodyPr>
            <a:normAutofit/>
          </a:bodyPr>
          <a:lstStyle/>
          <a:p>
            <a:pPr defTabSz="457200">
              <a:spcBef>
                <a:spcPct val="0"/>
              </a:spcBef>
              <a:defRPr/>
            </a:pPr>
            <a:endParaRPr lang="en-US" sz="2400" dirty="0">
              <a:solidFill>
                <a:prstClr val="white"/>
              </a:solidFill>
            </a:endParaRPr>
          </a:p>
        </p:txBody>
      </p:sp>
      <p:sp>
        <p:nvSpPr>
          <p:cNvPr id="5" name="Title 1"/>
          <p:cNvSpPr txBox="1">
            <a:spLocks/>
          </p:cNvSpPr>
          <p:nvPr/>
        </p:nvSpPr>
        <p:spPr bwMode="auto">
          <a:xfrm>
            <a:off x="611560" y="-6927"/>
            <a:ext cx="7497763" cy="935597"/>
          </a:xfrm>
          <a:prstGeom prst="rect">
            <a:avLst/>
          </a:prstGeom>
        </p:spPr>
        <p:txBody>
          <a:bodyPr vert="horz" wrap="square" lIns="91440" tIns="45720" rIns="91440" bIns="45720" numCol="1" anchor="ctr" anchorCtr="0" compatLnSpc="1">
            <a:prstTxWarp prst="textNoShape">
              <a:avLst/>
            </a:prstTxWarp>
            <a:normAutofit/>
          </a:bodyPr>
          <a:lst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pitchFamily="34" charset="0"/>
              </a:defRPr>
            </a:lvl2pPr>
            <a:lvl3pPr algn="l" rtl="0" eaLnBrk="0" fontAlgn="base" hangingPunct="0">
              <a:spcBef>
                <a:spcPct val="0"/>
              </a:spcBef>
              <a:spcAft>
                <a:spcPct val="0"/>
              </a:spcAft>
              <a:defRPr sz="4300">
                <a:solidFill>
                  <a:srgbClr val="572314"/>
                </a:solidFill>
                <a:latin typeface="Gill Sans MT" pitchFamily="34" charset="0"/>
              </a:defRPr>
            </a:lvl3pPr>
            <a:lvl4pPr algn="l" rtl="0" eaLnBrk="0" fontAlgn="base" hangingPunct="0">
              <a:spcBef>
                <a:spcPct val="0"/>
              </a:spcBef>
              <a:spcAft>
                <a:spcPct val="0"/>
              </a:spcAft>
              <a:defRPr sz="4300">
                <a:solidFill>
                  <a:srgbClr val="572314"/>
                </a:solidFill>
                <a:latin typeface="Gill Sans MT" pitchFamily="34" charset="0"/>
              </a:defRPr>
            </a:lvl4pPr>
            <a:lvl5pPr algn="l" rtl="0" eaLnBrk="0" fontAlgn="base" hangingPunct="0">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4300" b="1" i="0" u="none" strike="noStrike" kern="1200" cap="none" spc="0" normalizeH="0" baseline="0" noProof="0" dirty="0" smtClean="0">
              <a:ln>
                <a:noFill/>
              </a:ln>
              <a:solidFill>
                <a:schemeClr val="bg1"/>
              </a:solidFill>
              <a:effectLst/>
              <a:uLnTx/>
              <a:uFillTx/>
              <a:latin typeface="Times New Roman" pitchFamily="18" charset="0"/>
              <a:ea typeface="+mj-ea"/>
              <a:cs typeface="Times New Roman" pitchFamily="18" charset="0"/>
            </a:endParaRPr>
          </a:p>
        </p:txBody>
      </p:sp>
      <p:sp>
        <p:nvSpPr>
          <p:cNvPr id="7" name="Title 1"/>
          <p:cNvSpPr>
            <a:spLocks noGrp="1"/>
          </p:cNvSpPr>
          <p:nvPr>
            <p:ph type="title"/>
          </p:nvPr>
        </p:nvSpPr>
        <p:spPr>
          <a:xfrm>
            <a:off x="2771800" y="98127"/>
            <a:ext cx="4176464" cy="725488"/>
          </a:xfrm>
          <a:solidFill>
            <a:schemeClr val="bg1"/>
          </a:solidFill>
          <a:ln>
            <a:solidFill>
              <a:schemeClr val="bg1"/>
            </a:solidFill>
          </a:ln>
        </p:spPr>
        <p:txBody>
          <a:bodyPr/>
          <a:lstStyle/>
          <a:p>
            <a:pPr marL="342900" lvl="0" indent="-342900" eaLnBrk="1" fontAlgn="auto" hangingPunct="1">
              <a:spcBef>
                <a:spcPct val="20000"/>
              </a:spcBef>
              <a:spcAft>
                <a:spcPts val="0"/>
              </a:spcAft>
              <a:defRPr/>
            </a:pPr>
            <a:r>
              <a:rPr lang="en-GB" sz="3600" dirty="0" smtClean="0">
                <a:effectLst>
                  <a:outerShdw blurRad="38100" dist="38100" dir="2700000" algn="tl">
                    <a:srgbClr val="000000">
                      <a:alpha val="43137"/>
                    </a:srgbClr>
                  </a:outerShdw>
                </a:effectLst>
                <a:latin typeface="Eras Bold ITC" pitchFamily="34" charset="0"/>
              </a:rPr>
              <a:t>Experimental</a:t>
            </a:r>
          </a:p>
        </p:txBody>
      </p:sp>
      <p:sp>
        <p:nvSpPr>
          <p:cNvPr id="10" name="Rectangle 9"/>
          <p:cNvSpPr/>
          <p:nvPr/>
        </p:nvSpPr>
        <p:spPr>
          <a:xfrm>
            <a:off x="899592" y="5459323"/>
            <a:ext cx="5616624" cy="369332"/>
          </a:xfrm>
          <a:prstGeom prst="rect">
            <a:avLst/>
          </a:prstGeom>
        </p:spPr>
        <p:txBody>
          <a:bodyPr wrap="square">
            <a:spAutoFit/>
          </a:bodyPr>
          <a:lstStyle/>
          <a:p>
            <a:r>
              <a:rPr lang="en-GB" b="1" dirty="0" smtClean="0">
                <a:latin typeface="Eras Bold ITC" pitchFamily="34" charset="0"/>
              </a:rPr>
              <a:t>Fig. 1: </a:t>
            </a:r>
            <a:r>
              <a:rPr lang="en-US" altLang="en-US" dirty="0">
                <a:latin typeface="Eras Bold ITC" panose="020B0907030504020204" pitchFamily="34" charset="0"/>
              </a:rPr>
              <a:t>Experimental set up of </a:t>
            </a:r>
            <a:r>
              <a:rPr lang="en-US" altLang="en-US" dirty="0" smtClean="0">
                <a:latin typeface="Eras Bold ITC" panose="020B0907030504020204" pitchFamily="34" charset="0"/>
              </a:rPr>
              <a:t> gas </a:t>
            </a:r>
            <a:r>
              <a:rPr lang="en-US" altLang="en-US" dirty="0">
                <a:latin typeface="Eras Bold ITC" panose="020B0907030504020204" pitchFamily="34" charset="0"/>
              </a:rPr>
              <a:t>permeation </a:t>
            </a:r>
            <a:endParaRPr lang="en-GB" dirty="0">
              <a:latin typeface="Eras Bold ITC" pitchFamily="34" charset="0"/>
            </a:endParaRPr>
          </a:p>
        </p:txBody>
      </p:sp>
      <p:pic>
        <p:nvPicPr>
          <p:cNvPr id="8" name="Picture 7"/>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1560" y="1124744"/>
            <a:ext cx="7497763" cy="4248472"/>
          </a:xfrm>
          <a:prstGeom prst="rect">
            <a:avLst/>
          </a:prstGeom>
          <a:noFill/>
          <a:ln>
            <a:noFill/>
          </a:ln>
        </p:spPr>
      </p:pic>
    </p:spTree>
    <p:custDataLst>
      <p:tags r:id="rId1"/>
    </p:custDataLst>
    <p:extLst>
      <p:ext uri="{BB962C8B-B14F-4D97-AF65-F5344CB8AC3E}">
        <p14:creationId xmlns:p14="http://schemas.microsoft.com/office/powerpoint/2010/main" val="3958688197"/>
      </p:ext>
    </p:extLst>
  </p:cSld>
  <p:clrMapOvr>
    <a:masterClrMapping/>
  </p:clrMapOvr>
  <p:transition>
    <p:wipe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857232"/>
            <a:ext cx="9144000" cy="5072098"/>
          </a:xfrm>
        </p:spPr>
        <p:txBody>
          <a:bodyPr rtlCol="0">
            <a:normAutofit/>
          </a:bodyPr>
          <a:lstStyle/>
          <a:p>
            <a:pPr marL="365760" indent="-283464" eaLnBrk="1" fontAlgn="auto" hangingPunct="1">
              <a:spcAft>
                <a:spcPts val="0"/>
              </a:spcAft>
              <a:buFont typeface="Wingdings 2"/>
              <a:buNone/>
              <a:defRPr/>
            </a:pPr>
            <a:endParaRPr lang="en-GB" sz="3000" dirty="0">
              <a:latin typeface="Times New Roman" pitchFamily="18" charset="0"/>
              <a:cs typeface="Times New Roman" pitchFamily="18" charset="0"/>
            </a:endParaRPr>
          </a:p>
          <a:p>
            <a:pPr marL="0" indent="0" eaLnBrk="1" fontAlgn="auto" hangingPunct="1">
              <a:spcAft>
                <a:spcPts val="0"/>
              </a:spcAft>
              <a:buNone/>
              <a:defRPr/>
            </a:pPr>
            <a:endParaRPr lang="en-US" sz="2600" dirty="0" smtClean="0"/>
          </a:p>
        </p:txBody>
      </p:sp>
      <p:sp>
        <p:nvSpPr>
          <p:cNvPr id="6" name="Title 1"/>
          <p:cNvSpPr txBox="1">
            <a:spLocks/>
          </p:cNvSpPr>
          <p:nvPr/>
        </p:nvSpPr>
        <p:spPr>
          <a:xfrm>
            <a:off x="0" y="6083300"/>
            <a:ext cx="9144000" cy="669925"/>
          </a:xfrm>
          <a:prstGeom prst="rect">
            <a:avLst/>
          </a:prstGeom>
        </p:spPr>
        <p:txBody>
          <a:bodyPr>
            <a:normAutofit/>
          </a:bodyPr>
          <a:lstStyle/>
          <a:p>
            <a:pPr defTabSz="457200">
              <a:spcBef>
                <a:spcPct val="0"/>
              </a:spcBef>
              <a:defRPr/>
            </a:pPr>
            <a:endParaRPr lang="en-US" sz="2400" dirty="0">
              <a:solidFill>
                <a:prstClr val="white"/>
              </a:solidFill>
            </a:endParaRPr>
          </a:p>
        </p:txBody>
      </p:sp>
      <p:sp>
        <p:nvSpPr>
          <p:cNvPr id="5" name="Title 1"/>
          <p:cNvSpPr txBox="1">
            <a:spLocks/>
          </p:cNvSpPr>
          <p:nvPr/>
        </p:nvSpPr>
        <p:spPr bwMode="auto">
          <a:xfrm>
            <a:off x="611560" y="-6927"/>
            <a:ext cx="7497763" cy="935597"/>
          </a:xfrm>
          <a:prstGeom prst="rect">
            <a:avLst/>
          </a:prstGeom>
        </p:spPr>
        <p:txBody>
          <a:bodyPr vert="horz" wrap="square" lIns="91440" tIns="45720" rIns="91440" bIns="45720" numCol="1" anchor="ctr" anchorCtr="0" compatLnSpc="1">
            <a:prstTxWarp prst="textNoShape">
              <a:avLst/>
            </a:prstTxWarp>
            <a:normAutofit/>
          </a:bodyPr>
          <a:lst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pitchFamily="34" charset="0"/>
              </a:defRPr>
            </a:lvl2pPr>
            <a:lvl3pPr algn="l" rtl="0" eaLnBrk="0" fontAlgn="base" hangingPunct="0">
              <a:spcBef>
                <a:spcPct val="0"/>
              </a:spcBef>
              <a:spcAft>
                <a:spcPct val="0"/>
              </a:spcAft>
              <a:defRPr sz="4300">
                <a:solidFill>
                  <a:srgbClr val="572314"/>
                </a:solidFill>
                <a:latin typeface="Gill Sans MT" pitchFamily="34" charset="0"/>
              </a:defRPr>
            </a:lvl3pPr>
            <a:lvl4pPr algn="l" rtl="0" eaLnBrk="0" fontAlgn="base" hangingPunct="0">
              <a:spcBef>
                <a:spcPct val="0"/>
              </a:spcBef>
              <a:spcAft>
                <a:spcPct val="0"/>
              </a:spcAft>
              <a:defRPr sz="4300">
                <a:solidFill>
                  <a:srgbClr val="572314"/>
                </a:solidFill>
                <a:latin typeface="Gill Sans MT" pitchFamily="34" charset="0"/>
              </a:defRPr>
            </a:lvl4pPr>
            <a:lvl5pPr algn="l" rtl="0" eaLnBrk="0" fontAlgn="base" hangingPunct="0">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4300" b="1" i="0" u="none" strike="noStrike" kern="1200" cap="none" spc="0" normalizeH="0" baseline="0" noProof="0" dirty="0" smtClean="0">
              <a:ln>
                <a:noFill/>
              </a:ln>
              <a:solidFill>
                <a:schemeClr val="bg1"/>
              </a:solidFill>
              <a:effectLst/>
              <a:uLnTx/>
              <a:uFillTx/>
              <a:latin typeface="Times New Roman" pitchFamily="18" charset="0"/>
              <a:ea typeface="+mj-ea"/>
              <a:cs typeface="Times New Roman" pitchFamily="18" charset="0"/>
            </a:endParaRPr>
          </a:p>
        </p:txBody>
      </p:sp>
      <p:sp>
        <p:nvSpPr>
          <p:cNvPr id="274" name="Text Box 6"/>
          <p:cNvSpPr txBox="1">
            <a:spLocks noChangeArrowheads="1"/>
          </p:cNvSpPr>
          <p:nvPr/>
        </p:nvSpPr>
        <p:spPr bwMode="auto">
          <a:xfrm>
            <a:off x="1785918" y="142852"/>
            <a:ext cx="6286544" cy="714380"/>
          </a:xfrm>
          <a:prstGeom prst="rect">
            <a:avLst/>
          </a:prstGeom>
          <a:solidFill>
            <a:schemeClr val="bg1"/>
          </a:solidFill>
          <a:ln w="38100">
            <a:solidFill>
              <a:schemeClr val="bg1"/>
            </a:solidFill>
            <a:miter lim="800000"/>
            <a:headEnd/>
            <a:tailEnd/>
          </a:ln>
        </p:spPr>
        <p:txBody>
          <a:bodyPr anchor="ctr" anchorCtr="0"/>
          <a:lstStyle/>
          <a:p>
            <a:pPr marL="342900" lvl="0" indent="-342900" algn="ctr" defTabSz="457200">
              <a:spcBef>
                <a:spcPct val="20000"/>
              </a:spcBef>
              <a:defRPr/>
            </a:pPr>
            <a:r>
              <a:rPr lang="en-GB" sz="3600" dirty="0" smtClean="0">
                <a:effectLst>
                  <a:outerShdw blurRad="38100" dist="38100" dir="2700000" algn="tl">
                    <a:srgbClr val="000000">
                      <a:alpha val="43137"/>
                    </a:srgbClr>
                  </a:outerShdw>
                </a:effectLst>
                <a:latin typeface="Eras Bold ITC" pitchFamily="34" charset="0"/>
              </a:rPr>
              <a:t>Methodology</a:t>
            </a:r>
          </a:p>
        </p:txBody>
      </p:sp>
      <p:pic>
        <p:nvPicPr>
          <p:cNvPr id="512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9592" y="2060848"/>
            <a:ext cx="3077562" cy="1296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39195" y="1484784"/>
            <a:ext cx="3033267" cy="2448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4360440" y="4149080"/>
            <a:ext cx="4279503" cy="707886"/>
          </a:xfrm>
          <a:prstGeom prst="rect">
            <a:avLst/>
          </a:prstGeom>
        </p:spPr>
        <p:txBody>
          <a:bodyPr wrap="square">
            <a:spAutoFit/>
          </a:bodyPr>
          <a:lstStyle/>
          <a:p>
            <a:pPr algn="ctr">
              <a:spcAft>
                <a:spcPts val="0"/>
              </a:spcAft>
            </a:pPr>
            <a:r>
              <a:rPr lang="en-US" sz="2000" dirty="0">
                <a:latin typeface="Eras Bold ITC" panose="020B0907030504020204" pitchFamily="34" charset="0"/>
                <a:ea typeface="Times New Roman"/>
                <a:cs typeface="Arial"/>
              </a:rPr>
              <a:t>Fig. </a:t>
            </a:r>
            <a:r>
              <a:rPr lang="en-US" sz="2000" dirty="0" smtClean="0">
                <a:latin typeface="Eras Bold ITC" panose="020B0907030504020204" pitchFamily="34" charset="0"/>
                <a:ea typeface="Times New Roman"/>
                <a:cs typeface="Arial"/>
              </a:rPr>
              <a:t>3: </a:t>
            </a:r>
            <a:r>
              <a:rPr lang="en-US" sz="2000" dirty="0">
                <a:latin typeface="Eras Bold ITC" panose="020B0907030504020204" pitchFamily="34" charset="0"/>
                <a:ea typeface="Times New Roman"/>
                <a:cs typeface="Arial"/>
              </a:rPr>
              <a:t>Sequential dip-coating of the </a:t>
            </a:r>
            <a:r>
              <a:rPr lang="en-US" sz="2000" dirty="0" smtClean="0">
                <a:latin typeface="Eras Bold ITC" panose="020B0907030504020204" pitchFamily="34" charset="0"/>
                <a:ea typeface="Times New Roman"/>
                <a:cs typeface="Arial"/>
              </a:rPr>
              <a:t>fresh support</a:t>
            </a:r>
            <a:endParaRPr lang="en-GB" sz="2000" dirty="0">
              <a:effectLst/>
              <a:latin typeface="Eras Bold ITC" panose="020B0907030504020204" pitchFamily="34" charset="0"/>
              <a:ea typeface="Calibri"/>
              <a:cs typeface="Times New Roman"/>
            </a:endParaRPr>
          </a:p>
        </p:txBody>
      </p:sp>
      <p:sp>
        <p:nvSpPr>
          <p:cNvPr id="4" name="Rectangle 3"/>
          <p:cNvSpPr/>
          <p:nvPr/>
        </p:nvSpPr>
        <p:spPr>
          <a:xfrm>
            <a:off x="728597" y="3933056"/>
            <a:ext cx="2832827" cy="400110"/>
          </a:xfrm>
          <a:prstGeom prst="rect">
            <a:avLst/>
          </a:prstGeom>
        </p:spPr>
        <p:txBody>
          <a:bodyPr wrap="none">
            <a:spAutoFit/>
          </a:bodyPr>
          <a:lstStyle/>
          <a:p>
            <a:pPr algn="ctr">
              <a:spcAft>
                <a:spcPts val="0"/>
              </a:spcAft>
            </a:pPr>
            <a:r>
              <a:rPr lang="en-US" sz="2000" dirty="0">
                <a:latin typeface="Eras Bold ITC" panose="020B0907030504020204" pitchFamily="34" charset="0"/>
                <a:ea typeface="Times New Roman"/>
                <a:cs typeface="Arial"/>
              </a:rPr>
              <a:t>Fig. </a:t>
            </a:r>
            <a:r>
              <a:rPr lang="en-US" sz="2000" dirty="0" smtClean="0">
                <a:latin typeface="Eras Bold ITC" panose="020B0907030504020204" pitchFamily="34" charset="0"/>
                <a:ea typeface="Times New Roman"/>
                <a:cs typeface="Arial"/>
              </a:rPr>
              <a:t>2: </a:t>
            </a:r>
            <a:r>
              <a:rPr lang="en-US" sz="2000" dirty="0">
                <a:latin typeface="Eras Bold ITC" panose="020B0907030504020204" pitchFamily="34" charset="0"/>
                <a:ea typeface="Times New Roman"/>
                <a:cs typeface="Arial"/>
              </a:rPr>
              <a:t>Fresh support</a:t>
            </a:r>
            <a:endParaRPr lang="en-GB" sz="2000" dirty="0">
              <a:effectLst/>
              <a:latin typeface="Eras Bold ITC" panose="020B0907030504020204" pitchFamily="34" charset="0"/>
              <a:ea typeface="Calibri"/>
              <a:cs typeface="Times New Roman"/>
            </a:endParaRPr>
          </a:p>
        </p:txBody>
      </p:sp>
    </p:spTree>
    <p:custDataLst>
      <p:tags r:id="rId1"/>
    </p:custDataLst>
    <p:extLst>
      <p:ext uri="{BB962C8B-B14F-4D97-AF65-F5344CB8AC3E}">
        <p14:creationId xmlns:p14="http://schemas.microsoft.com/office/powerpoint/2010/main" val="3958688197"/>
      </p:ext>
    </p:extLst>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28670"/>
            <a:ext cx="9144000" cy="5000660"/>
          </a:xfrm>
        </p:spPr>
        <p:txBody>
          <a:bodyPr rtlCol="0">
            <a:normAutofit/>
          </a:bodyPr>
          <a:lstStyle/>
          <a:p>
            <a:pPr marL="365760" indent="-283464" eaLnBrk="1" fontAlgn="auto" hangingPunct="1">
              <a:spcAft>
                <a:spcPts val="0"/>
              </a:spcAft>
              <a:buFont typeface="Wingdings 2"/>
              <a:buNone/>
              <a:defRPr/>
            </a:pPr>
            <a:endParaRPr lang="en-GB" sz="3000" dirty="0">
              <a:latin typeface="Times New Roman" pitchFamily="18" charset="0"/>
              <a:cs typeface="Times New Roman" pitchFamily="18" charset="0"/>
            </a:endParaRPr>
          </a:p>
          <a:p>
            <a:pPr marL="0" indent="0" eaLnBrk="1" fontAlgn="auto" hangingPunct="1">
              <a:spcAft>
                <a:spcPts val="0"/>
              </a:spcAft>
              <a:buNone/>
              <a:defRPr/>
            </a:pPr>
            <a:endParaRPr lang="en-US" sz="2600" dirty="0" smtClean="0"/>
          </a:p>
          <a:p>
            <a:pPr marL="0" indent="0" eaLnBrk="1" fontAlgn="auto" hangingPunct="1">
              <a:spcAft>
                <a:spcPts val="0"/>
              </a:spcAft>
              <a:buNone/>
              <a:defRPr/>
            </a:pPr>
            <a:endParaRPr lang="en-US" sz="2600" dirty="0"/>
          </a:p>
          <a:p>
            <a:pPr marL="0" indent="0" eaLnBrk="1" fontAlgn="auto" hangingPunct="1">
              <a:spcAft>
                <a:spcPts val="0"/>
              </a:spcAft>
              <a:buNone/>
              <a:defRPr/>
            </a:pPr>
            <a:endParaRPr lang="en-US" sz="2600" dirty="0" smtClean="0"/>
          </a:p>
        </p:txBody>
      </p:sp>
      <p:sp>
        <p:nvSpPr>
          <p:cNvPr id="6" name="Title 1"/>
          <p:cNvSpPr txBox="1">
            <a:spLocks/>
          </p:cNvSpPr>
          <p:nvPr/>
        </p:nvSpPr>
        <p:spPr>
          <a:xfrm>
            <a:off x="0" y="6072206"/>
            <a:ext cx="9144000" cy="669925"/>
          </a:xfrm>
          <a:prstGeom prst="rect">
            <a:avLst/>
          </a:prstGeom>
        </p:spPr>
        <p:txBody>
          <a:bodyPr>
            <a:normAutofit/>
          </a:bodyPr>
          <a:lstStyle/>
          <a:p>
            <a:pPr defTabSz="457200">
              <a:spcBef>
                <a:spcPct val="0"/>
              </a:spcBef>
              <a:defRPr/>
            </a:pPr>
            <a:endParaRPr lang="en-US" sz="2400" dirty="0">
              <a:solidFill>
                <a:prstClr val="white"/>
              </a:solidFill>
            </a:endParaRPr>
          </a:p>
        </p:txBody>
      </p:sp>
      <p:sp>
        <p:nvSpPr>
          <p:cNvPr id="5" name="Title 1"/>
          <p:cNvSpPr txBox="1">
            <a:spLocks/>
          </p:cNvSpPr>
          <p:nvPr/>
        </p:nvSpPr>
        <p:spPr bwMode="auto">
          <a:xfrm>
            <a:off x="611560" y="-6927"/>
            <a:ext cx="7497763" cy="935597"/>
          </a:xfrm>
          <a:prstGeom prst="rect">
            <a:avLst/>
          </a:prstGeom>
        </p:spPr>
        <p:txBody>
          <a:bodyPr vert="horz" wrap="square" lIns="91440" tIns="45720" rIns="91440" bIns="45720" numCol="1" anchor="ctr" anchorCtr="0" compatLnSpc="1">
            <a:prstTxWarp prst="textNoShape">
              <a:avLst/>
            </a:prstTxWarp>
            <a:normAutofit/>
          </a:bodyPr>
          <a:lst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pitchFamily="34" charset="0"/>
              </a:defRPr>
            </a:lvl2pPr>
            <a:lvl3pPr algn="l" rtl="0" eaLnBrk="0" fontAlgn="base" hangingPunct="0">
              <a:spcBef>
                <a:spcPct val="0"/>
              </a:spcBef>
              <a:spcAft>
                <a:spcPct val="0"/>
              </a:spcAft>
              <a:defRPr sz="4300">
                <a:solidFill>
                  <a:srgbClr val="572314"/>
                </a:solidFill>
                <a:latin typeface="Gill Sans MT" pitchFamily="34" charset="0"/>
              </a:defRPr>
            </a:lvl3pPr>
            <a:lvl4pPr algn="l" rtl="0" eaLnBrk="0" fontAlgn="base" hangingPunct="0">
              <a:spcBef>
                <a:spcPct val="0"/>
              </a:spcBef>
              <a:spcAft>
                <a:spcPct val="0"/>
              </a:spcAft>
              <a:defRPr sz="4300">
                <a:solidFill>
                  <a:srgbClr val="572314"/>
                </a:solidFill>
                <a:latin typeface="Gill Sans MT" pitchFamily="34" charset="0"/>
              </a:defRPr>
            </a:lvl4pPr>
            <a:lvl5pPr algn="l" rtl="0" eaLnBrk="0" fontAlgn="base" hangingPunct="0">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4300" b="1" i="0" u="none" strike="noStrike" kern="1200" cap="none" spc="0" normalizeH="0" baseline="0" noProof="0" dirty="0" smtClean="0">
              <a:ln>
                <a:noFill/>
              </a:ln>
              <a:solidFill>
                <a:schemeClr val="bg1"/>
              </a:solidFill>
              <a:effectLst/>
              <a:uLnTx/>
              <a:uFillTx/>
              <a:latin typeface="Times New Roman" pitchFamily="18" charset="0"/>
              <a:ea typeface="+mj-ea"/>
              <a:cs typeface="Times New Roman" pitchFamily="18" charset="0"/>
            </a:endParaRPr>
          </a:p>
        </p:txBody>
      </p:sp>
      <p:sp>
        <p:nvSpPr>
          <p:cNvPr id="151" name="Text Box 6"/>
          <p:cNvSpPr txBox="1">
            <a:spLocks noChangeArrowheads="1"/>
          </p:cNvSpPr>
          <p:nvPr/>
        </p:nvSpPr>
        <p:spPr bwMode="auto">
          <a:xfrm>
            <a:off x="1331640" y="214290"/>
            <a:ext cx="6768752" cy="642942"/>
          </a:xfrm>
          <a:prstGeom prst="rect">
            <a:avLst/>
          </a:prstGeom>
          <a:solidFill>
            <a:schemeClr val="bg1"/>
          </a:solidFill>
          <a:ln w="38100">
            <a:solidFill>
              <a:schemeClr val="bg1"/>
            </a:solidFill>
            <a:miter lim="800000"/>
            <a:headEnd/>
            <a:tailEnd/>
          </a:ln>
        </p:spPr>
        <p:txBody>
          <a:bodyPr/>
          <a:lstStyle/>
          <a:p>
            <a:pPr algn="ctr">
              <a:defRPr/>
            </a:pPr>
            <a:r>
              <a:rPr lang="en-US" sz="3200" b="1" dirty="0" smtClean="0">
                <a:effectLst>
                  <a:outerShdw blurRad="38100" dist="38100" dir="2700000" algn="tl">
                    <a:srgbClr val="000000">
                      <a:alpha val="43137"/>
                    </a:srgbClr>
                  </a:outerShdw>
                </a:effectLst>
                <a:latin typeface="Eras Bold ITC" pitchFamily="34" charset="0"/>
              </a:rPr>
              <a:t>Membrane Characterization</a:t>
            </a:r>
            <a:endParaRPr lang="en-GB" sz="3200" dirty="0" smtClean="0">
              <a:effectLst>
                <a:outerShdw blurRad="38100" dist="38100" dir="2700000" algn="tl">
                  <a:srgbClr val="000000">
                    <a:alpha val="43137"/>
                  </a:srgbClr>
                </a:outerShdw>
              </a:effectLst>
              <a:latin typeface="Eras Bold ITC" pitchFamily="34" charset="0"/>
            </a:endParaRPr>
          </a:p>
          <a:p>
            <a:pPr>
              <a:spcAft>
                <a:spcPts val="1000"/>
              </a:spcAft>
            </a:pPr>
            <a:endParaRPr lang="en-US" b="1" dirty="0" smtClean="0"/>
          </a:p>
          <a:p>
            <a:pPr>
              <a:spcAft>
                <a:spcPts val="1000"/>
              </a:spcAft>
            </a:pPr>
            <a:endParaRPr lang="en-US" b="1" dirty="0"/>
          </a:p>
          <a:p>
            <a:pPr>
              <a:spcAft>
                <a:spcPts val="1000"/>
              </a:spcAft>
            </a:pPr>
            <a:endParaRPr lang="en-US" b="1" dirty="0"/>
          </a:p>
        </p:txBody>
      </p:sp>
      <p:cxnSp>
        <p:nvCxnSpPr>
          <p:cNvPr id="9219" name="AutoShape 3"/>
          <p:cNvCxnSpPr>
            <a:cxnSpLocks noChangeShapeType="1"/>
          </p:cNvCxnSpPr>
          <p:nvPr/>
        </p:nvCxnSpPr>
        <p:spPr bwMode="auto">
          <a:xfrm flipH="1" flipV="1">
            <a:off x="6588224" y="1628800"/>
            <a:ext cx="323850" cy="277813"/>
          </a:xfrm>
          <a:prstGeom prst="straightConnector1">
            <a:avLst/>
          </a:prstGeom>
          <a:noFill/>
          <a:ln w="38100">
            <a:solidFill>
              <a:srgbClr val="F2F2F2"/>
            </a:solidFill>
            <a:round/>
            <a:headEnd/>
            <a:tailEnd type="triangle" w="med" len="med"/>
          </a:ln>
          <a:effectLst/>
        </p:spPr>
      </p:cxnSp>
      <p:cxnSp>
        <p:nvCxnSpPr>
          <p:cNvPr id="9222" name="AutoShape 6"/>
          <p:cNvCxnSpPr>
            <a:cxnSpLocks noChangeShapeType="1"/>
          </p:cNvCxnSpPr>
          <p:nvPr/>
        </p:nvCxnSpPr>
        <p:spPr bwMode="auto">
          <a:xfrm flipH="1" flipV="1">
            <a:off x="5148064" y="1700808"/>
            <a:ext cx="304800" cy="149225"/>
          </a:xfrm>
          <a:prstGeom prst="straightConnector1">
            <a:avLst/>
          </a:prstGeom>
          <a:noFill/>
          <a:ln w="38100">
            <a:solidFill>
              <a:srgbClr val="F2F2F2"/>
            </a:solidFill>
            <a:round/>
            <a:headEnd/>
            <a:tailEnd type="triangle" w="med" len="med"/>
          </a:ln>
          <a:effectLst/>
        </p:spPr>
      </p:cxnSp>
      <p:cxnSp>
        <p:nvCxnSpPr>
          <p:cNvPr id="9224" name="AutoShape 8"/>
          <p:cNvCxnSpPr>
            <a:cxnSpLocks noChangeShapeType="1"/>
          </p:cNvCxnSpPr>
          <p:nvPr/>
        </p:nvCxnSpPr>
        <p:spPr bwMode="auto">
          <a:xfrm flipH="1" flipV="1">
            <a:off x="5508104" y="2492896"/>
            <a:ext cx="360040" cy="288031"/>
          </a:xfrm>
          <a:prstGeom prst="straightConnector1">
            <a:avLst/>
          </a:prstGeom>
          <a:noFill/>
          <a:ln w="38100">
            <a:solidFill>
              <a:srgbClr val="F2F2F2"/>
            </a:solidFill>
            <a:round/>
            <a:headEnd/>
            <a:tailEnd type="triangle" w="med" len="med"/>
          </a:ln>
          <a:effectLst/>
        </p:spPr>
      </p:cxnSp>
      <p:sp>
        <p:nvSpPr>
          <p:cNvPr id="2" name="Rectangle 1"/>
          <p:cNvSpPr/>
          <p:nvPr/>
        </p:nvSpPr>
        <p:spPr>
          <a:xfrm>
            <a:off x="4716016" y="4797152"/>
            <a:ext cx="3926891" cy="1000274"/>
          </a:xfrm>
          <a:prstGeom prst="rect">
            <a:avLst/>
          </a:prstGeom>
        </p:spPr>
        <p:txBody>
          <a:bodyPr wrap="square">
            <a:spAutoFit/>
          </a:bodyPr>
          <a:lstStyle/>
          <a:p>
            <a:pPr algn="ctr">
              <a:spcAft>
                <a:spcPts val="600"/>
              </a:spcAft>
            </a:pPr>
            <a:r>
              <a:rPr lang="en-US" dirty="0" smtClean="0">
                <a:latin typeface="Eras Bold ITC" panose="020B0907030504020204" pitchFamily="34" charset="0"/>
                <a:ea typeface="Times New Roman"/>
                <a:cs typeface="Arial"/>
              </a:rPr>
              <a:t>Fig</a:t>
            </a:r>
            <a:r>
              <a:rPr lang="en-US" dirty="0">
                <a:latin typeface="Eras Bold ITC" panose="020B0907030504020204" pitchFamily="34" charset="0"/>
                <a:ea typeface="Times New Roman"/>
                <a:cs typeface="Arial"/>
              </a:rPr>
              <a:t>. 5: SEM Image of </a:t>
            </a:r>
            <a:r>
              <a:rPr lang="en-US" dirty="0" smtClean="0">
                <a:latin typeface="Eras Bold ITC" panose="020B0907030504020204" pitchFamily="34" charset="0"/>
                <a:ea typeface="Times New Roman"/>
                <a:cs typeface="Arial"/>
              </a:rPr>
              <a:t>support after modification </a:t>
            </a:r>
          </a:p>
          <a:p>
            <a:pPr algn="ctr">
              <a:spcAft>
                <a:spcPts val="600"/>
              </a:spcAft>
            </a:pPr>
            <a:endParaRPr lang="en-GB" dirty="0">
              <a:effectLst/>
              <a:latin typeface="Eras Bold ITC" panose="020B0907030504020204" pitchFamily="34" charset="0"/>
              <a:ea typeface="Calibri"/>
              <a:cs typeface="Times New Roman"/>
            </a:endParaRPr>
          </a:p>
        </p:txBody>
      </p:sp>
      <p:pic>
        <p:nvPicPr>
          <p:cNvPr id="6146" name="Picture 10"/>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40000" contrast="20000"/>
                    </a14:imgEffect>
                  </a14:imgLayer>
                </a14:imgProps>
              </a:ext>
              <a:ext uri="{28A0092B-C50C-407E-A947-70E740481C1C}">
                <a14:useLocalDpi xmlns:a14="http://schemas.microsoft.com/office/drawing/2010/main" val="0"/>
              </a:ext>
            </a:extLst>
          </a:blip>
          <a:srcRect/>
          <a:stretch>
            <a:fillRect/>
          </a:stretch>
        </p:blipFill>
        <p:spPr bwMode="auto">
          <a:xfrm>
            <a:off x="4716016" y="1171873"/>
            <a:ext cx="3926891" cy="3409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Picture 9" descr="C:\Users\1211705\AppData\Local\Microsoft\Windows\Temporary Internet Files\Content.IE5\088IXGJF\S1CS02.t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7544" y="1171873"/>
            <a:ext cx="4104456" cy="3409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p:nvSpPr>
        <p:spPr>
          <a:xfrm>
            <a:off x="179512" y="4824613"/>
            <a:ext cx="4392488" cy="646331"/>
          </a:xfrm>
          <a:prstGeom prst="rect">
            <a:avLst/>
          </a:prstGeom>
        </p:spPr>
        <p:txBody>
          <a:bodyPr wrap="square">
            <a:spAutoFit/>
          </a:bodyPr>
          <a:lstStyle/>
          <a:p>
            <a:pPr algn="ctr">
              <a:spcAft>
                <a:spcPts val="600"/>
              </a:spcAft>
            </a:pPr>
            <a:r>
              <a:rPr lang="en-US" dirty="0">
                <a:latin typeface="Arial"/>
                <a:ea typeface="Times New Roman"/>
                <a:cs typeface="Arial"/>
              </a:rPr>
              <a:t> </a:t>
            </a:r>
            <a:r>
              <a:rPr lang="en-US" dirty="0">
                <a:latin typeface="Eras Bold ITC" panose="020B0907030504020204" pitchFamily="34" charset="0"/>
                <a:ea typeface="Times New Roman"/>
                <a:cs typeface="Arial"/>
              </a:rPr>
              <a:t>Fig.4: SEM Image of support before </a:t>
            </a:r>
            <a:r>
              <a:rPr lang="en-US" dirty="0" smtClean="0">
                <a:latin typeface="Eras Bold ITC" panose="020B0907030504020204" pitchFamily="34" charset="0"/>
                <a:ea typeface="Times New Roman"/>
                <a:cs typeface="Arial"/>
              </a:rPr>
              <a:t>modification</a:t>
            </a:r>
            <a:endParaRPr lang="en-GB" sz="2000" dirty="0">
              <a:effectLst/>
              <a:latin typeface="Eras Bold ITC" panose="020B0907030504020204" pitchFamily="34" charset="0"/>
              <a:ea typeface="Calibri"/>
              <a:cs typeface="Times New Roman"/>
            </a:endParaRPr>
          </a:p>
        </p:txBody>
      </p:sp>
    </p:spTree>
    <p:custDataLst>
      <p:tags r:id="rId1"/>
    </p:custDataLst>
    <p:extLst>
      <p:ext uri="{BB962C8B-B14F-4D97-AF65-F5344CB8AC3E}">
        <p14:creationId xmlns:p14="http://schemas.microsoft.com/office/powerpoint/2010/main" val="3958688197"/>
      </p:ext>
    </p:extLst>
  </p:cSld>
  <p:clrMapOvr>
    <a:masterClrMapping/>
  </p:clrMapOvr>
  <p:transition>
    <p:wipe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 name="Title 1"/>
          <p:cNvSpPr txBox="1">
            <a:spLocks/>
          </p:cNvSpPr>
          <p:nvPr/>
        </p:nvSpPr>
        <p:spPr>
          <a:xfrm>
            <a:off x="0" y="6072206"/>
            <a:ext cx="9144000" cy="669925"/>
          </a:xfrm>
          <a:prstGeom prst="rect">
            <a:avLst/>
          </a:prstGeom>
        </p:spPr>
        <p:txBody>
          <a:bodyPr>
            <a:normAutofit/>
          </a:bodyPr>
          <a:lstStyle/>
          <a:p>
            <a:pPr defTabSz="457200">
              <a:spcBef>
                <a:spcPct val="0"/>
              </a:spcBef>
              <a:defRPr/>
            </a:pPr>
            <a:endParaRPr lang="en-US" sz="2400" dirty="0">
              <a:solidFill>
                <a:prstClr val="white"/>
              </a:solidFill>
            </a:endParaRPr>
          </a:p>
        </p:txBody>
      </p:sp>
      <p:sp>
        <p:nvSpPr>
          <p:cNvPr id="5" name="Title 1"/>
          <p:cNvSpPr txBox="1">
            <a:spLocks/>
          </p:cNvSpPr>
          <p:nvPr/>
        </p:nvSpPr>
        <p:spPr bwMode="auto">
          <a:xfrm>
            <a:off x="611560" y="-6927"/>
            <a:ext cx="7497763" cy="935597"/>
          </a:xfrm>
          <a:prstGeom prst="rect">
            <a:avLst/>
          </a:prstGeom>
        </p:spPr>
        <p:txBody>
          <a:bodyPr vert="horz" wrap="square" lIns="91440" tIns="45720" rIns="91440" bIns="45720" numCol="1" anchor="ctr" anchorCtr="0" compatLnSpc="1">
            <a:prstTxWarp prst="textNoShape">
              <a:avLst/>
            </a:prstTxWarp>
            <a:normAutofit/>
          </a:bodyPr>
          <a:lst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pitchFamily="34" charset="0"/>
              </a:defRPr>
            </a:lvl2pPr>
            <a:lvl3pPr algn="l" rtl="0" eaLnBrk="0" fontAlgn="base" hangingPunct="0">
              <a:spcBef>
                <a:spcPct val="0"/>
              </a:spcBef>
              <a:spcAft>
                <a:spcPct val="0"/>
              </a:spcAft>
              <a:defRPr sz="4300">
                <a:solidFill>
                  <a:srgbClr val="572314"/>
                </a:solidFill>
                <a:latin typeface="Gill Sans MT" pitchFamily="34" charset="0"/>
              </a:defRPr>
            </a:lvl3pPr>
            <a:lvl4pPr algn="l" rtl="0" eaLnBrk="0" fontAlgn="base" hangingPunct="0">
              <a:spcBef>
                <a:spcPct val="0"/>
              </a:spcBef>
              <a:spcAft>
                <a:spcPct val="0"/>
              </a:spcAft>
              <a:defRPr sz="4300">
                <a:solidFill>
                  <a:srgbClr val="572314"/>
                </a:solidFill>
                <a:latin typeface="Gill Sans MT" pitchFamily="34" charset="0"/>
              </a:defRPr>
            </a:lvl4pPr>
            <a:lvl5pPr algn="l" rtl="0" eaLnBrk="0" fontAlgn="base" hangingPunct="0">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4300" b="1" i="0" u="none" strike="noStrike" kern="1200" cap="none" spc="0" normalizeH="0" baseline="0" noProof="0" dirty="0" smtClean="0">
              <a:ln>
                <a:noFill/>
              </a:ln>
              <a:solidFill>
                <a:schemeClr val="bg1"/>
              </a:solidFill>
              <a:effectLst/>
              <a:uLnTx/>
              <a:uFillTx/>
              <a:latin typeface="Times New Roman" pitchFamily="18" charset="0"/>
              <a:ea typeface="+mj-ea"/>
              <a:cs typeface="Times New Roman" pitchFamily="18" charset="0"/>
            </a:endParaRPr>
          </a:p>
        </p:txBody>
      </p:sp>
      <p:sp>
        <p:nvSpPr>
          <p:cNvPr id="8" name="Text Box 6"/>
          <p:cNvSpPr txBox="1">
            <a:spLocks noChangeArrowheads="1"/>
          </p:cNvSpPr>
          <p:nvPr/>
        </p:nvSpPr>
        <p:spPr bwMode="auto">
          <a:xfrm>
            <a:off x="755576" y="142852"/>
            <a:ext cx="7632848" cy="714380"/>
          </a:xfrm>
          <a:prstGeom prst="rect">
            <a:avLst/>
          </a:prstGeom>
          <a:solidFill>
            <a:schemeClr val="bg1"/>
          </a:solidFill>
          <a:ln w="38100">
            <a:solidFill>
              <a:schemeClr val="bg1"/>
            </a:solidFill>
            <a:miter lim="800000"/>
            <a:headEnd/>
            <a:tailEnd/>
          </a:ln>
        </p:spPr>
        <p:txBody>
          <a:bodyPr anchor="ctr" anchorCtr="0"/>
          <a:lstStyle/>
          <a:p>
            <a:pPr algn="ctr">
              <a:spcAft>
                <a:spcPts val="1000"/>
              </a:spcAft>
            </a:pPr>
            <a:endParaRPr lang="en-GB" sz="1600" b="1" dirty="0" smtClean="0">
              <a:latin typeface="Verdana" pitchFamily="34" charset="0"/>
            </a:endParaRPr>
          </a:p>
          <a:p>
            <a:pPr marL="342900" lvl="0" indent="-342900" algn="ctr" defTabSz="457200">
              <a:spcBef>
                <a:spcPct val="20000"/>
              </a:spcBef>
              <a:defRPr/>
            </a:pPr>
            <a:r>
              <a:rPr lang="en-GB" sz="3600" dirty="0" smtClean="0">
                <a:effectLst>
                  <a:outerShdw blurRad="38100" dist="38100" dir="2700000" algn="tl">
                    <a:srgbClr val="000000">
                      <a:alpha val="43137"/>
                    </a:srgbClr>
                  </a:outerShdw>
                </a:effectLst>
                <a:latin typeface="Eras Bold ITC" pitchFamily="34" charset="0"/>
              </a:rPr>
              <a:t>Results and Discussions</a:t>
            </a:r>
          </a:p>
          <a:p>
            <a:pPr algn="ctr">
              <a:spcAft>
                <a:spcPts val="1000"/>
              </a:spcAft>
            </a:pPr>
            <a:endParaRPr lang="en-US" b="1" dirty="0"/>
          </a:p>
        </p:txBody>
      </p:sp>
      <p:sp>
        <p:nvSpPr>
          <p:cNvPr id="512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512" y="928670"/>
            <a:ext cx="4320480" cy="37629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9992" y="928670"/>
            <a:ext cx="4388022" cy="37629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309255" y="4830085"/>
            <a:ext cx="3898482" cy="923330"/>
          </a:xfrm>
          <a:prstGeom prst="rect">
            <a:avLst/>
          </a:prstGeom>
          <a:noFill/>
        </p:spPr>
        <p:txBody>
          <a:bodyPr wrap="square" rtlCol="0">
            <a:spAutoFit/>
          </a:bodyPr>
          <a:lstStyle/>
          <a:p>
            <a:r>
              <a:rPr lang="en-GB" dirty="0" smtClean="0">
                <a:latin typeface="Eras Bold ITC" panose="020B0907030504020204" pitchFamily="34" charset="0"/>
              </a:rPr>
              <a:t>Fig 4: CO</a:t>
            </a:r>
            <a:r>
              <a:rPr lang="en-GB" baseline="-25000" dirty="0" smtClean="0">
                <a:latin typeface="Eras Bold ITC" panose="020B0907030504020204" pitchFamily="34" charset="0"/>
              </a:rPr>
              <a:t>2</a:t>
            </a:r>
            <a:r>
              <a:rPr lang="en-GB" dirty="0" smtClean="0">
                <a:latin typeface="Eras Bold ITC" panose="020B0907030504020204" pitchFamily="34" charset="0"/>
              </a:rPr>
              <a:t> percentage concentration detection with CO</a:t>
            </a:r>
            <a:r>
              <a:rPr lang="en-GB" baseline="-25000" dirty="0" smtClean="0">
                <a:latin typeface="Eras Bold ITC" panose="020B0907030504020204" pitchFamily="34" charset="0"/>
              </a:rPr>
              <a:t>2</a:t>
            </a:r>
            <a:r>
              <a:rPr lang="en-GB" dirty="0" smtClean="0">
                <a:latin typeface="Eras Bold ITC" panose="020B0907030504020204" pitchFamily="34" charset="0"/>
              </a:rPr>
              <a:t> laser gas sensor only</a:t>
            </a:r>
            <a:endParaRPr lang="en-GB" dirty="0">
              <a:latin typeface="Eras Bold ITC" panose="020B0907030504020204" pitchFamily="34" charset="0"/>
            </a:endParaRPr>
          </a:p>
        </p:txBody>
      </p:sp>
      <p:sp>
        <p:nvSpPr>
          <p:cNvPr id="11" name="TextBox 10"/>
          <p:cNvSpPr txBox="1"/>
          <p:nvPr/>
        </p:nvSpPr>
        <p:spPr>
          <a:xfrm>
            <a:off x="4536817" y="4691586"/>
            <a:ext cx="4299824" cy="1200329"/>
          </a:xfrm>
          <a:prstGeom prst="rect">
            <a:avLst/>
          </a:prstGeom>
          <a:noFill/>
        </p:spPr>
        <p:txBody>
          <a:bodyPr wrap="square" rtlCol="0">
            <a:spAutoFit/>
          </a:bodyPr>
          <a:lstStyle/>
          <a:p>
            <a:r>
              <a:rPr lang="en-GB" dirty="0" smtClean="0">
                <a:latin typeface="Eras Bold ITC" panose="020B0907030504020204" pitchFamily="34" charset="0"/>
              </a:rPr>
              <a:t>Fig 5: CO</a:t>
            </a:r>
            <a:r>
              <a:rPr lang="en-GB" baseline="-25000" dirty="0" smtClean="0">
                <a:latin typeface="Eras Bold ITC" panose="020B0907030504020204" pitchFamily="34" charset="0"/>
              </a:rPr>
              <a:t>2</a:t>
            </a:r>
            <a:r>
              <a:rPr lang="en-GB" dirty="0" smtClean="0">
                <a:latin typeface="Eras Bold ITC" panose="020B0907030504020204" pitchFamily="34" charset="0"/>
              </a:rPr>
              <a:t> percentage concentration detection through a modified membrane with integration of CO</a:t>
            </a:r>
            <a:r>
              <a:rPr lang="en-GB" baseline="-25000" dirty="0" smtClean="0">
                <a:latin typeface="Eras Bold ITC" panose="020B0907030504020204" pitchFamily="34" charset="0"/>
              </a:rPr>
              <a:t>2</a:t>
            </a:r>
            <a:r>
              <a:rPr lang="en-GB" dirty="0" smtClean="0">
                <a:latin typeface="Eras Bold ITC" panose="020B0907030504020204" pitchFamily="34" charset="0"/>
              </a:rPr>
              <a:t> laser gas sensor</a:t>
            </a:r>
            <a:endParaRPr lang="en-GB" dirty="0">
              <a:latin typeface="Eras Bold ITC" panose="020B0907030504020204" pitchFamily="34" charset="0"/>
            </a:endParaRPr>
          </a:p>
        </p:txBody>
      </p:sp>
    </p:spTree>
    <p:custDataLst>
      <p:tags r:id="rId1"/>
    </p:custDataLst>
    <p:extLst>
      <p:ext uri="{BB962C8B-B14F-4D97-AF65-F5344CB8AC3E}">
        <p14:creationId xmlns:p14="http://schemas.microsoft.com/office/powerpoint/2010/main" val="3958688197"/>
      </p:ext>
    </p:extLst>
  </p:cSld>
  <p:clrMapOvr>
    <a:masterClrMapping/>
  </p:clrMapOvr>
  <p:transition>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 name="Title 1"/>
          <p:cNvSpPr txBox="1">
            <a:spLocks/>
          </p:cNvSpPr>
          <p:nvPr/>
        </p:nvSpPr>
        <p:spPr>
          <a:xfrm>
            <a:off x="0" y="6072206"/>
            <a:ext cx="9144000" cy="669925"/>
          </a:xfrm>
          <a:prstGeom prst="rect">
            <a:avLst/>
          </a:prstGeom>
        </p:spPr>
        <p:txBody>
          <a:bodyPr>
            <a:normAutofit/>
          </a:bodyPr>
          <a:lstStyle/>
          <a:p>
            <a:pPr defTabSz="457200">
              <a:spcBef>
                <a:spcPct val="0"/>
              </a:spcBef>
              <a:defRPr/>
            </a:pPr>
            <a:endParaRPr lang="en-US" sz="2400" dirty="0">
              <a:solidFill>
                <a:prstClr val="white"/>
              </a:solidFill>
            </a:endParaRPr>
          </a:p>
        </p:txBody>
      </p:sp>
      <p:sp>
        <p:nvSpPr>
          <p:cNvPr id="5" name="Title 1"/>
          <p:cNvSpPr txBox="1">
            <a:spLocks/>
          </p:cNvSpPr>
          <p:nvPr/>
        </p:nvSpPr>
        <p:spPr bwMode="auto">
          <a:xfrm>
            <a:off x="611560" y="-6927"/>
            <a:ext cx="7497763" cy="935597"/>
          </a:xfrm>
          <a:prstGeom prst="rect">
            <a:avLst/>
          </a:prstGeom>
        </p:spPr>
        <p:txBody>
          <a:bodyPr vert="horz" wrap="square" lIns="91440" tIns="45720" rIns="91440" bIns="45720" numCol="1" anchor="ctr" anchorCtr="0" compatLnSpc="1">
            <a:prstTxWarp prst="textNoShape">
              <a:avLst/>
            </a:prstTxWarp>
            <a:normAutofit/>
          </a:bodyPr>
          <a:lst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pitchFamily="34" charset="0"/>
              </a:defRPr>
            </a:lvl2pPr>
            <a:lvl3pPr algn="l" rtl="0" eaLnBrk="0" fontAlgn="base" hangingPunct="0">
              <a:spcBef>
                <a:spcPct val="0"/>
              </a:spcBef>
              <a:spcAft>
                <a:spcPct val="0"/>
              </a:spcAft>
              <a:defRPr sz="4300">
                <a:solidFill>
                  <a:srgbClr val="572314"/>
                </a:solidFill>
                <a:latin typeface="Gill Sans MT" pitchFamily="34" charset="0"/>
              </a:defRPr>
            </a:lvl3pPr>
            <a:lvl4pPr algn="l" rtl="0" eaLnBrk="0" fontAlgn="base" hangingPunct="0">
              <a:spcBef>
                <a:spcPct val="0"/>
              </a:spcBef>
              <a:spcAft>
                <a:spcPct val="0"/>
              </a:spcAft>
              <a:defRPr sz="4300">
                <a:solidFill>
                  <a:srgbClr val="572314"/>
                </a:solidFill>
                <a:latin typeface="Gill Sans MT" pitchFamily="34" charset="0"/>
              </a:defRPr>
            </a:lvl4pPr>
            <a:lvl5pPr algn="l" rtl="0" eaLnBrk="0" fontAlgn="base" hangingPunct="0">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4300" b="1" i="0" u="none" strike="noStrike" kern="1200" cap="none" spc="0" normalizeH="0" baseline="0" noProof="0" dirty="0" smtClean="0">
              <a:ln>
                <a:noFill/>
              </a:ln>
              <a:solidFill>
                <a:schemeClr val="bg1"/>
              </a:solidFill>
              <a:effectLst/>
              <a:uLnTx/>
              <a:uFillTx/>
              <a:latin typeface="Times New Roman" pitchFamily="18" charset="0"/>
              <a:ea typeface="+mj-ea"/>
              <a:cs typeface="Times New Roman" pitchFamily="18" charset="0"/>
            </a:endParaRPr>
          </a:p>
        </p:txBody>
      </p:sp>
      <p:sp>
        <p:nvSpPr>
          <p:cNvPr id="8" name="Text Box 6"/>
          <p:cNvSpPr txBox="1">
            <a:spLocks noChangeArrowheads="1"/>
          </p:cNvSpPr>
          <p:nvPr/>
        </p:nvSpPr>
        <p:spPr bwMode="auto">
          <a:xfrm>
            <a:off x="755576" y="142852"/>
            <a:ext cx="7632848" cy="714380"/>
          </a:xfrm>
          <a:prstGeom prst="rect">
            <a:avLst/>
          </a:prstGeom>
          <a:solidFill>
            <a:schemeClr val="bg1"/>
          </a:solidFill>
          <a:ln w="38100">
            <a:solidFill>
              <a:schemeClr val="bg1"/>
            </a:solidFill>
            <a:miter lim="800000"/>
            <a:headEnd/>
            <a:tailEnd/>
          </a:ln>
        </p:spPr>
        <p:txBody>
          <a:bodyPr anchor="ctr" anchorCtr="0"/>
          <a:lstStyle/>
          <a:p>
            <a:pPr algn="ctr">
              <a:spcAft>
                <a:spcPts val="1000"/>
              </a:spcAft>
            </a:pPr>
            <a:endParaRPr lang="en-GB" sz="1600" b="1" dirty="0" smtClean="0">
              <a:latin typeface="Verdana" pitchFamily="34" charset="0"/>
            </a:endParaRPr>
          </a:p>
          <a:p>
            <a:pPr marL="342900" lvl="0" indent="-342900" algn="ctr" defTabSz="457200">
              <a:spcBef>
                <a:spcPct val="20000"/>
              </a:spcBef>
              <a:defRPr/>
            </a:pPr>
            <a:r>
              <a:rPr lang="en-GB" sz="3600" dirty="0" smtClean="0">
                <a:effectLst>
                  <a:outerShdw blurRad="38100" dist="38100" dir="2700000" algn="tl">
                    <a:srgbClr val="000000">
                      <a:alpha val="43137"/>
                    </a:srgbClr>
                  </a:outerShdw>
                </a:effectLst>
                <a:latin typeface="Eras Bold ITC" pitchFamily="34" charset="0"/>
              </a:rPr>
              <a:t>Results and Discussions</a:t>
            </a:r>
          </a:p>
          <a:p>
            <a:pPr algn="ctr">
              <a:spcAft>
                <a:spcPts val="1000"/>
              </a:spcAft>
            </a:pPr>
            <a:endParaRPr lang="en-US" b="1" dirty="0"/>
          </a:p>
        </p:txBody>
      </p:sp>
      <p:sp>
        <p:nvSpPr>
          <p:cNvPr id="512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7" name="Rectangle 6"/>
          <p:cNvSpPr/>
          <p:nvPr/>
        </p:nvSpPr>
        <p:spPr>
          <a:xfrm>
            <a:off x="1426369" y="5229200"/>
            <a:ext cx="5868144" cy="707886"/>
          </a:xfrm>
          <a:prstGeom prst="rect">
            <a:avLst/>
          </a:prstGeom>
        </p:spPr>
        <p:txBody>
          <a:bodyPr wrap="square">
            <a:spAutoFit/>
          </a:bodyPr>
          <a:lstStyle/>
          <a:p>
            <a:pPr algn="just">
              <a:spcAft>
                <a:spcPts val="600"/>
              </a:spcAft>
            </a:pPr>
            <a:r>
              <a:rPr lang="en-GB" sz="2000" dirty="0" smtClean="0">
                <a:latin typeface="Eras Bold ITC" panose="020B0907030504020204" pitchFamily="34" charset="0"/>
                <a:ea typeface="Calibri"/>
                <a:cs typeface="Arial"/>
              </a:rPr>
              <a:t>Fig. 6: Single </a:t>
            </a:r>
            <a:r>
              <a:rPr lang="en-GB" sz="2000" dirty="0">
                <a:latin typeface="Eras Bold ITC" panose="020B0907030504020204" pitchFamily="34" charset="0"/>
                <a:ea typeface="Calibri"/>
                <a:cs typeface="Arial"/>
              </a:rPr>
              <a:t>gas </a:t>
            </a:r>
            <a:r>
              <a:rPr lang="en-GB" sz="2000" dirty="0" err="1">
                <a:latin typeface="Eras Bold ITC" panose="020B0907030504020204" pitchFamily="34" charset="0"/>
                <a:ea typeface="Calibri"/>
                <a:cs typeface="Arial"/>
              </a:rPr>
              <a:t>permeance</a:t>
            </a:r>
            <a:r>
              <a:rPr lang="en-GB" sz="2000" dirty="0">
                <a:latin typeface="Eras Bold ITC" panose="020B0907030504020204" pitchFamily="34" charset="0"/>
                <a:ea typeface="Calibri"/>
                <a:cs typeface="Arial"/>
              </a:rPr>
              <a:t> </a:t>
            </a:r>
            <a:r>
              <a:rPr lang="en-GB" sz="2000" dirty="0" smtClean="0">
                <a:latin typeface="Eras Bold ITC" panose="020B0907030504020204" pitchFamily="34" charset="0"/>
                <a:ea typeface="Calibri"/>
                <a:cs typeface="Arial"/>
              </a:rPr>
              <a:t>as </a:t>
            </a:r>
            <a:r>
              <a:rPr lang="en-GB" sz="2000" dirty="0">
                <a:latin typeface="Eras Bold ITC" panose="020B0907030504020204" pitchFamily="34" charset="0"/>
                <a:ea typeface="Calibri"/>
                <a:cs typeface="Arial"/>
              </a:rPr>
              <a:t>a function of feed pressure at room temperature</a:t>
            </a:r>
            <a:endParaRPr lang="en-GB" sz="2000" dirty="0">
              <a:effectLst/>
              <a:latin typeface="Eras Bold ITC" panose="020B0907030504020204" pitchFamily="34" charset="0"/>
              <a:ea typeface="Calibri"/>
              <a:cs typeface="Times New Roman"/>
            </a:endParaRPr>
          </a:p>
        </p:txBody>
      </p:sp>
      <p:pic>
        <p:nvPicPr>
          <p:cNvPr id="10242" name="Picture 14"/>
          <p:cNvPicPr>
            <a:picLocks noChangeAspect="1" noChangeArrowheads="1"/>
          </p:cNvPicPr>
          <p:nvPr/>
        </p:nvPicPr>
        <p:blipFill>
          <a:blip r:embed="rId4">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auto">
          <a:xfrm>
            <a:off x="1482013" y="1052736"/>
            <a:ext cx="6627309" cy="4176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815710477"/>
      </p:ext>
    </p:extLst>
  </p:cSld>
  <p:clrMapOvr>
    <a:masterClrMapping/>
  </p:clrMapOvr>
  <p:transition>
    <p:dissolv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28670"/>
            <a:ext cx="9108504" cy="5000660"/>
          </a:xfrm>
        </p:spPr>
        <p:txBody>
          <a:bodyPr rtlCol="0">
            <a:normAutofit fontScale="70000" lnSpcReduction="20000"/>
          </a:bodyPr>
          <a:lstStyle/>
          <a:p>
            <a:pPr algn="ctr">
              <a:buNone/>
            </a:pPr>
            <a:endParaRPr lang="en-US" sz="2800" dirty="0" smtClean="0"/>
          </a:p>
          <a:p>
            <a:pPr algn="just">
              <a:buFont typeface="Wingdings" pitchFamily="2" charset="2"/>
              <a:buChar char="§"/>
            </a:pPr>
            <a:r>
              <a:rPr lang="en-GB" sz="2600" dirty="0" smtClean="0">
                <a:solidFill>
                  <a:srgbClr val="222222"/>
                </a:solidFill>
                <a:latin typeface="Eras Bold ITC" panose="020B0907030504020204" pitchFamily="34" charset="0"/>
                <a:ea typeface="Times New Roman"/>
              </a:rPr>
              <a:t>Fabrication of </a:t>
            </a:r>
            <a:r>
              <a:rPr lang="en-GB" sz="2600" dirty="0" smtClean="0">
                <a:latin typeface="Eras Bold ITC" panose="020B0907030504020204" pitchFamily="34" charset="0"/>
                <a:ea typeface="Times New Roman"/>
              </a:rPr>
              <a:t>silica </a:t>
            </a:r>
            <a:r>
              <a:rPr lang="en-GB" sz="2600" dirty="0">
                <a:latin typeface="Eras Bold ITC" panose="020B0907030504020204" pitchFamily="34" charset="0"/>
                <a:ea typeface="Times New Roman"/>
              </a:rPr>
              <a:t>membrane </a:t>
            </a:r>
            <a:r>
              <a:rPr lang="en-GB" sz="2600" dirty="0" smtClean="0">
                <a:latin typeface="Eras Bold ITC" panose="020B0907030504020204" pitchFamily="34" charset="0"/>
                <a:ea typeface="Times New Roman"/>
              </a:rPr>
              <a:t>on </a:t>
            </a:r>
            <a:r>
              <a:rPr lang="en-GB" sz="2600" dirty="0">
                <a:latin typeface="Eras Bold ITC" panose="020B0907030504020204" pitchFamily="34" charset="0"/>
                <a:ea typeface="Times New Roman"/>
              </a:rPr>
              <a:t>macro porous alumina </a:t>
            </a:r>
            <a:r>
              <a:rPr lang="en-GB" sz="2600" dirty="0" smtClean="0">
                <a:latin typeface="Eras Bold ITC" panose="020B0907030504020204" pitchFamily="34" charset="0"/>
                <a:ea typeface="Times New Roman"/>
              </a:rPr>
              <a:t>supports.</a:t>
            </a:r>
          </a:p>
          <a:p>
            <a:pPr marL="0" indent="0" algn="just">
              <a:buNone/>
            </a:pPr>
            <a:endParaRPr lang="en-GB" sz="2600" dirty="0" smtClean="0">
              <a:latin typeface="Eras Bold ITC" panose="020B0907030504020204" pitchFamily="34" charset="0"/>
              <a:ea typeface="Times New Roman"/>
            </a:endParaRPr>
          </a:p>
          <a:p>
            <a:pPr algn="just">
              <a:buFont typeface="Wingdings" pitchFamily="2" charset="2"/>
              <a:buChar char="§"/>
            </a:pPr>
            <a:r>
              <a:rPr lang="en-GB" sz="2600" dirty="0" smtClean="0">
                <a:solidFill>
                  <a:srgbClr val="222222"/>
                </a:solidFill>
                <a:latin typeface="Eras Bold ITC" panose="020B0907030504020204" pitchFamily="34" charset="0"/>
                <a:ea typeface="Times New Roman"/>
              </a:rPr>
              <a:t>Binary </a:t>
            </a:r>
            <a:r>
              <a:rPr lang="en-GB" sz="2600" dirty="0">
                <a:solidFill>
                  <a:srgbClr val="222222"/>
                </a:solidFill>
                <a:latin typeface="Eras Bold ITC" panose="020B0907030504020204" pitchFamily="34" charset="0"/>
                <a:ea typeface="Times New Roman"/>
              </a:rPr>
              <a:t>gas permeation experiments were carried out to determine CO</a:t>
            </a:r>
            <a:r>
              <a:rPr lang="en-GB" sz="2600" baseline="-25000" dirty="0">
                <a:solidFill>
                  <a:srgbClr val="222222"/>
                </a:solidFill>
                <a:latin typeface="Eras Bold ITC" panose="020B0907030504020204" pitchFamily="34" charset="0"/>
                <a:ea typeface="Times New Roman"/>
              </a:rPr>
              <a:t>2</a:t>
            </a:r>
            <a:r>
              <a:rPr lang="en-GB" sz="2600" dirty="0">
                <a:solidFill>
                  <a:srgbClr val="222222"/>
                </a:solidFill>
                <a:latin typeface="Eras Bold ITC" panose="020B0907030504020204" pitchFamily="34" charset="0"/>
                <a:ea typeface="Times New Roman"/>
              </a:rPr>
              <a:t> concentration using </a:t>
            </a:r>
            <a:r>
              <a:rPr lang="en-GB" sz="2600" dirty="0" smtClean="0">
                <a:solidFill>
                  <a:srgbClr val="222222"/>
                </a:solidFill>
                <a:latin typeface="Eras Bold ITC" panose="020B0907030504020204" pitchFamily="34" charset="0"/>
                <a:ea typeface="Times New Roman"/>
              </a:rPr>
              <a:t>a CO</a:t>
            </a:r>
            <a:r>
              <a:rPr lang="en-GB" sz="2600" baseline="-25000" dirty="0" smtClean="0">
                <a:solidFill>
                  <a:srgbClr val="222222"/>
                </a:solidFill>
                <a:latin typeface="Eras Bold ITC" panose="020B0907030504020204" pitchFamily="34" charset="0"/>
                <a:ea typeface="Times New Roman"/>
              </a:rPr>
              <a:t>2</a:t>
            </a:r>
            <a:r>
              <a:rPr lang="en-GB" sz="2600" dirty="0" smtClean="0">
                <a:solidFill>
                  <a:srgbClr val="222222"/>
                </a:solidFill>
                <a:latin typeface="Eras Bold ITC" panose="020B0907030504020204" pitchFamily="34" charset="0"/>
                <a:ea typeface="Times New Roman"/>
              </a:rPr>
              <a:t> laser gas sensor </a:t>
            </a:r>
            <a:r>
              <a:rPr lang="en-GB" sz="2600" dirty="0">
                <a:solidFill>
                  <a:srgbClr val="222222"/>
                </a:solidFill>
                <a:latin typeface="Eras Bold ITC" panose="020B0907030504020204" pitchFamily="34" charset="0"/>
                <a:ea typeface="Times New Roman"/>
              </a:rPr>
              <a:t>only and secondly when the laser was connected to the reactor housing </a:t>
            </a:r>
            <a:r>
              <a:rPr lang="en-GB" sz="2600" dirty="0" smtClean="0">
                <a:solidFill>
                  <a:srgbClr val="222222"/>
                </a:solidFill>
                <a:latin typeface="Eras Bold ITC" panose="020B0907030504020204" pitchFamily="34" charset="0"/>
                <a:ea typeface="Times New Roman"/>
              </a:rPr>
              <a:t>a modified support</a:t>
            </a:r>
          </a:p>
          <a:p>
            <a:pPr marL="0" indent="0" algn="just">
              <a:buNone/>
            </a:pPr>
            <a:endParaRPr lang="en-GB" sz="2600" dirty="0" smtClean="0">
              <a:solidFill>
                <a:srgbClr val="222222"/>
              </a:solidFill>
              <a:latin typeface="Eras Bold ITC" panose="020B0907030504020204" pitchFamily="34" charset="0"/>
              <a:ea typeface="Times New Roman"/>
            </a:endParaRPr>
          </a:p>
          <a:p>
            <a:pPr algn="just">
              <a:buFont typeface="Wingdings" pitchFamily="2" charset="2"/>
              <a:buChar char="§"/>
            </a:pPr>
            <a:r>
              <a:rPr lang="en-GB" sz="2600" dirty="0">
                <a:solidFill>
                  <a:srgbClr val="222222"/>
                </a:solidFill>
                <a:latin typeface="Eras Bold ITC" panose="020B0907030504020204" pitchFamily="34" charset="0"/>
                <a:ea typeface="Times New Roman"/>
              </a:rPr>
              <a:t>Results obtained show an appreciable CO</a:t>
            </a:r>
            <a:r>
              <a:rPr lang="en-GB" sz="2600" baseline="-25000" dirty="0">
                <a:solidFill>
                  <a:srgbClr val="222222"/>
                </a:solidFill>
                <a:latin typeface="Eras Bold ITC" panose="020B0907030504020204" pitchFamily="34" charset="0"/>
                <a:ea typeface="Times New Roman"/>
              </a:rPr>
              <a:t>2</a:t>
            </a:r>
            <a:r>
              <a:rPr lang="en-GB" sz="2600" dirty="0">
                <a:solidFill>
                  <a:srgbClr val="222222"/>
                </a:solidFill>
                <a:latin typeface="Eras Bold ITC" panose="020B0907030504020204" pitchFamily="34" charset="0"/>
                <a:ea typeface="Times New Roman"/>
              </a:rPr>
              <a:t> extracted from the modified membrane with the integration of the CO</a:t>
            </a:r>
            <a:r>
              <a:rPr lang="en-GB" sz="2600" baseline="-25000" dirty="0">
                <a:solidFill>
                  <a:srgbClr val="222222"/>
                </a:solidFill>
                <a:latin typeface="Eras Bold ITC" panose="020B0907030504020204" pitchFamily="34" charset="0"/>
                <a:ea typeface="Times New Roman"/>
              </a:rPr>
              <a:t>2</a:t>
            </a:r>
            <a:r>
              <a:rPr lang="en-GB" sz="2600" dirty="0">
                <a:solidFill>
                  <a:srgbClr val="222222"/>
                </a:solidFill>
                <a:latin typeface="Eras Bold ITC" panose="020B0907030504020204" pitchFamily="34" charset="0"/>
                <a:ea typeface="Times New Roman"/>
              </a:rPr>
              <a:t> laser gas </a:t>
            </a:r>
            <a:r>
              <a:rPr lang="en-GB" sz="2600" dirty="0" smtClean="0">
                <a:solidFill>
                  <a:srgbClr val="222222"/>
                </a:solidFill>
                <a:latin typeface="Eras Bold ITC" panose="020B0907030504020204" pitchFamily="34" charset="0"/>
                <a:ea typeface="Times New Roman"/>
              </a:rPr>
              <a:t>detector from 14% to 50% concentration.</a:t>
            </a:r>
            <a:endParaRPr lang="en-GB" sz="2600" dirty="0">
              <a:solidFill>
                <a:srgbClr val="222222"/>
              </a:solidFill>
              <a:latin typeface="Eras Bold ITC" panose="020B0907030504020204" pitchFamily="34" charset="0"/>
              <a:ea typeface="Times New Roman"/>
            </a:endParaRPr>
          </a:p>
          <a:p>
            <a:pPr marL="0" indent="0" algn="just">
              <a:buNone/>
            </a:pPr>
            <a:endParaRPr lang="en-US" sz="2800" dirty="0" smtClean="0">
              <a:latin typeface="Eras Bold ITC" panose="020B0907030504020204" pitchFamily="34" charset="0"/>
            </a:endParaRPr>
          </a:p>
          <a:p>
            <a:pPr algn="just">
              <a:buFont typeface="Wingdings" pitchFamily="2" charset="2"/>
              <a:buChar char="§"/>
            </a:pPr>
            <a:r>
              <a:rPr lang="en-GB" sz="2600" dirty="0" smtClean="0">
                <a:latin typeface="Eras Bold ITC" panose="020B0907030504020204" pitchFamily="34" charset="0"/>
                <a:ea typeface="Times New Roman"/>
              </a:rPr>
              <a:t>Single permeation </a:t>
            </a:r>
            <a:r>
              <a:rPr lang="en-GB" sz="2600" dirty="0">
                <a:latin typeface="Eras Bold ITC" panose="020B0907030504020204" pitchFamily="34" charset="0"/>
                <a:ea typeface="Times New Roman"/>
              </a:rPr>
              <a:t>experiments indicate that the permeation characteristics of the fabricated membrane are governed by surface </a:t>
            </a:r>
            <a:r>
              <a:rPr lang="en-GB" sz="2600" dirty="0" smtClean="0">
                <a:latin typeface="Eras Bold ITC" panose="020B0907030504020204" pitchFamily="34" charset="0"/>
                <a:ea typeface="Times New Roman"/>
              </a:rPr>
              <a:t>adsorptive diffusion flow mechanism</a:t>
            </a:r>
          </a:p>
          <a:p>
            <a:pPr marL="0" indent="0" algn="just">
              <a:buNone/>
            </a:pPr>
            <a:endParaRPr lang="en-GB" sz="2800" dirty="0" smtClean="0">
              <a:latin typeface="Eras Bold ITC" panose="020B0907030504020204" pitchFamily="34" charset="0"/>
              <a:ea typeface="Times New Roman"/>
            </a:endParaRPr>
          </a:p>
          <a:p>
            <a:pPr algn="just">
              <a:buFont typeface="Wingdings" pitchFamily="2" charset="2"/>
              <a:buChar char="§"/>
            </a:pPr>
            <a:r>
              <a:rPr lang="en-GB" sz="2600" dirty="0" smtClean="0">
                <a:latin typeface="Eras Bold ITC" panose="020B0907030504020204" pitchFamily="34" charset="0"/>
                <a:ea typeface="Times New Roman"/>
              </a:rPr>
              <a:t>The experiment confirm </a:t>
            </a:r>
            <a:r>
              <a:rPr lang="en-GB" sz="2600" dirty="0">
                <a:latin typeface="Eras Bold ITC" panose="020B0907030504020204" pitchFamily="34" charset="0"/>
                <a:ea typeface="Times New Roman"/>
              </a:rPr>
              <a:t>the usefulness of the </a:t>
            </a:r>
            <a:r>
              <a:rPr lang="en-GB" sz="2600" dirty="0" smtClean="0">
                <a:latin typeface="Eras Bold ITC" panose="020B0907030504020204" pitchFamily="34" charset="0"/>
                <a:ea typeface="Times New Roman"/>
              </a:rPr>
              <a:t>CO</a:t>
            </a:r>
            <a:r>
              <a:rPr lang="en-GB" sz="2600" baseline="-25000" dirty="0" smtClean="0">
                <a:latin typeface="Eras Bold ITC" panose="020B0907030504020204" pitchFamily="34" charset="0"/>
                <a:ea typeface="Times New Roman"/>
              </a:rPr>
              <a:t>2</a:t>
            </a:r>
            <a:r>
              <a:rPr lang="en-GB" sz="2600" dirty="0" smtClean="0">
                <a:latin typeface="Eras Bold ITC" panose="020B0907030504020204" pitchFamily="34" charset="0"/>
                <a:ea typeface="Times New Roman"/>
              </a:rPr>
              <a:t> laser gas detector </a:t>
            </a:r>
            <a:r>
              <a:rPr lang="en-GB" sz="2600" dirty="0">
                <a:latin typeface="Eras Bold ITC" panose="020B0907030504020204" pitchFamily="34" charset="0"/>
                <a:ea typeface="Times New Roman"/>
              </a:rPr>
              <a:t>in membrane performance optimization especially for application in flue gas separation processes</a:t>
            </a:r>
            <a:endParaRPr lang="en-GB" sz="2600" dirty="0" smtClean="0">
              <a:latin typeface="Eras Bold ITC" panose="020B0907030504020204" pitchFamily="34" charset="0"/>
              <a:ea typeface="Times New Roman"/>
            </a:endParaRPr>
          </a:p>
          <a:p>
            <a:pPr marL="0" indent="0" algn="just">
              <a:buNone/>
            </a:pPr>
            <a:endParaRPr lang="en-GB" sz="2800" dirty="0" smtClean="0">
              <a:latin typeface="Eras Bold ITC" panose="020B0907030504020204" pitchFamily="34" charset="0"/>
              <a:ea typeface="Times New Roman"/>
            </a:endParaRPr>
          </a:p>
          <a:p>
            <a:pPr marL="0" indent="0">
              <a:buNone/>
            </a:pPr>
            <a:endParaRPr lang="en-GB" sz="2800" dirty="0" smtClean="0"/>
          </a:p>
          <a:p>
            <a:endParaRPr lang="en-GB" sz="2800" dirty="0" smtClean="0"/>
          </a:p>
          <a:p>
            <a:pPr marL="0" indent="0" eaLnBrk="1" fontAlgn="auto" hangingPunct="1">
              <a:spcAft>
                <a:spcPts val="0"/>
              </a:spcAft>
              <a:buNone/>
              <a:defRPr/>
            </a:pPr>
            <a:endParaRPr lang="en-US" sz="2600" dirty="0" smtClean="0"/>
          </a:p>
        </p:txBody>
      </p:sp>
      <p:sp>
        <p:nvSpPr>
          <p:cNvPr id="6" name="Title 1"/>
          <p:cNvSpPr txBox="1">
            <a:spLocks/>
          </p:cNvSpPr>
          <p:nvPr/>
        </p:nvSpPr>
        <p:spPr>
          <a:xfrm>
            <a:off x="0" y="6072206"/>
            <a:ext cx="9144000" cy="669925"/>
          </a:xfrm>
          <a:prstGeom prst="rect">
            <a:avLst/>
          </a:prstGeom>
        </p:spPr>
        <p:txBody>
          <a:bodyPr>
            <a:normAutofit/>
          </a:bodyPr>
          <a:lstStyle/>
          <a:p>
            <a:pPr defTabSz="457200">
              <a:spcBef>
                <a:spcPct val="0"/>
              </a:spcBef>
              <a:defRPr/>
            </a:pPr>
            <a:endParaRPr lang="en-US" sz="2400" dirty="0">
              <a:solidFill>
                <a:prstClr val="white"/>
              </a:solidFill>
            </a:endParaRPr>
          </a:p>
        </p:txBody>
      </p:sp>
      <p:sp>
        <p:nvSpPr>
          <p:cNvPr id="5" name="Title 1"/>
          <p:cNvSpPr txBox="1">
            <a:spLocks/>
          </p:cNvSpPr>
          <p:nvPr/>
        </p:nvSpPr>
        <p:spPr bwMode="auto">
          <a:xfrm>
            <a:off x="611560" y="-6927"/>
            <a:ext cx="7497763" cy="935597"/>
          </a:xfrm>
          <a:prstGeom prst="rect">
            <a:avLst/>
          </a:prstGeom>
        </p:spPr>
        <p:txBody>
          <a:bodyPr vert="horz" wrap="square" lIns="91440" tIns="45720" rIns="91440" bIns="45720" numCol="1" anchor="ctr" anchorCtr="0" compatLnSpc="1">
            <a:prstTxWarp prst="textNoShape">
              <a:avLst/>
            </a:prstTxWarp>
            <a:normAutofit/>
          </a:bodyPr>
          <a:lst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pitchFamily="34" charset="0"/>
              </a:defRPr>
            </a:lvl2pPr>
            <a:lvl3pPr algn="l" rtl="0" eaLnBrk="0" fontAlgn="base" hangingPunct="0">
              <a:spcBef>
                <a:spcPct val="0"/>
              </a:spcBef>
              <a:spcAft>
                <a:spcPct val="0"/>
              </a:spcAft>
              <a:defRPr sz="4300">
                <a:solidFill>
                  <a:srgbClr val="572314"/>
                </a:solidFill>
                <a:latin typeface="Gill Sans MT" pitchFamily="34" charset="0"/>
              </a:defRPr>
            </a:lvl3pPr>
            <a:lvl4pPr algn="l" rtl="0" eaLnBrk="0" fontAlgn="base" hangingPunct="0">
              <a:spcBef>
                <a:spcPct val="0"/>
              </a:spcBef>
              <a:spcAft>
                <a:spcPct val="0"/>
              </a:spcAft>
              <a:defRPr sz="4300">
                <a:solidFill>
                  <a:srgbClr val="572314"/>
                </a:solidFill>
                <a:latin typeface="Gill Sans MT" pitchFamily="34" charset="0"/>
              </a:defRPr>
            </a:lvl4pPr>
            <a:lvl5pPr algn="l" rtl="0" eaLnBrk="0" fontAlgn="base" hangingPunct="0">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4300" b="1" i="0" u="none" strike="noStrike" kern="1200" cap="none" spc="0" normalizeH="0" baseline="0" noProof="0" dirty="0" smtClean="0">
              <a:ln>
                <a:noFill/>
              </a:ln>
              <a:solidFill>
                <a:schemeClr val="bg1"/>
              </a:solidFill>
              <a:effectLst/>
              <a:uLnTx/>
              <a:uFillTx/>
              <a:latin typeface="Times New Roman" pitchFamily="18" charset="0"/>
              <a:ea typeface="+mj-ea"/>
              <a:cs typeface="Times New Roman" pitchFamily="18" charset="0"/>
            </a:endParaRPr>
          </a:p>
        </p:txBody>
      </p:sp>
      <p:sp>
        <p:nvSpPr>
          <p:cNvPr id="8" name="Text Box 6"/>
          <p:cNvSpPr txBox="1">
            <a:spLocks noChangeArrowheads="1"/>
          </p:cNvSpPr>
          <p:nvPr/>
        </p:nvSpPr>
        <p:spPr bwMode="auto">
          <a:xfrm>
            <a:off x="2714612" y="142852"/>
            <a:ext cx="3500462" cy="714380"/>
          </a:xfrm>
          <a:prstGeom prst="rect">
            <a:avLst/>
          </a:prstGeom>
          <a:solidFill>
            <a:schemeClr val="bg1"/>
          </a:solidFill>
          <a:ln w="38100">
            <a:solidFill>
              <a:schemeClr val="bg1"/>
            </a:solidFill>
            <a:miter lim="800000"/>
            <a:headEnd/>
            <a:tailEnd/>
          </a:ln>
        </p:spPr>
        <p:txBody>
          <a:bodyPr anchor="ctr" anchorCtr="0"/>
          <a:lstStyle/>
          <a:p>
            <a:pPr algn="ctr">
              <a:spcAft>
                <a:spcPts val="1000"/>
              </a:spcAft>
            </a:pPr>
            <a:endParaRPr lang="en-GB" sz="1600" b="1" dirty="0" smtClean="0">
              <a:latin typeface="Verdana" pitchFamily="34" charset="0"/>
            </a:endParaRPr>
          </a:p>
          <a:p>
            <a:pPr algn="ctr">
              <a:spcAft>
                <a:spcPts val="1000"/>
              </a:spcAft>
            </a:pPr>
            <a:r>
              <a:rPr lang="en-GB" sz="3600" b="1" dirty="0" smtClean="0">
                <a:effectLst>
                  <a:outerShdw blurRad="38100" dist="38100" dir="2700000" algn="tl">
                    <a:srgbClr val="000000">
                      <a:alpha val="43137"/>
                    </a:srgbClr>
                  </a:outerShdw>
                </a:effectLst>
                <a:latin typeface="Eras Bold ITC" pitchFamily="34" charset="0"/>
              </a:rPr>
              <a:t>Conclusion</a:t>
            </a:r>
            <a:endParaRPr lang="en-GB" sz="3600" dirty="0">
              <a:effectLst>
                <a:outerShdw blurRad="38100" dist="38100" dir="2700000" algn="tl">
                  <a:srgbClr val="000000">
                    <a:alpha val="43137"/>
                  </a:srgbClr>
                </a:outerShdw>
              </a:effectLst>
              <a:latin typeface="Eras Bold ITC" pitchFamily="34" charset="0"/>
            </a:endParaRPr>
          </a:p>
          <a:p>
            <a:pPr algn="ctr">
              <a:spcAft>
                <a:spcPts val="1000"/>
              </a:spcAft>
            </a:pPr>
            <a:endParaRPr lang="en-US" b="1" dirty="0"/>
          </a:p>
        </p:txBody>
      </p:sp>
    </p:spTree>
    <p:custDataLst>
      <p:tags r:id="rId1"/>
    </p:custDataLst>
    <p:extLst>
      <p:ext uri="{BB962C8B-B14F-4D97-AF65-F5344CB8AC3E}">
        <p14:creationId xmlns:p14="http://schemas.microsoft.com/office/powerpoint/2010/main" val="942746691"/>
      </p:ext>
    </p:extLst>
  </p:cSld>
  <p:clrMapOvr>
    <a:masterClrMapping/>
  </p:clrMapOvr>
  <p:transition>
    <p:wipe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28670"/>
            <a:ext cx="9144000" cy="5000660"/>
          </a:xfrm>
        </p:spPr>
        <p:txBody>
          <a:bodyPr rtlCol="0">
            <a:normAutofit/>
          </a:bodyPr>
          <a:lstStyle/>
          <a:p>
            <a:pPr marL="365760" indent="-283464" eaLnBrk="1" fontAlgn="auto" hangingPunct="1">
              <a:spcAft>
                <a:spcPts val="0"/>
              </a:spcAft>
              <a:buFont typeface="Wingdings 2"/>
              <a:buNone/>
              <a:defRPr/>
            </a:pPr>
            <a:endParaRPr lang="en-GB" sz="3000" dirty="0">
              <a:latin typeface="Times New Roman" pitchFamily="18" charset="0"/>
              <a:cs typeface="Times New Roman" pitchFamily="18" charset="0"/>
            </a:endParaRPr>
          </a:p>
          <a:p>
            <a:pPr marL="0" indent="0" eaLnBrk="1" fontAlgn="auto" hangingPunct="1">
              <a:spcAft>
                <a:spcPts val="0"/>
              </a:spcAft>
              <a:buNone/>
              <a:defRPr/>
            </a:pPr>
            <a:endParaRPr lang="en-US" sz="2600" dirty="0" smtClean="0"/>
          </a:p>
        </p:txBody>
      </p:sp>
      <p:sp>
        <p:nvSpPr>
          <p:cNvPr id="6" name="Title 1"/>
          <p:cNvSpPr txBox="1">
            <a:spLocks/>
          </p:cNvSpPr>
          <p:nvPr/>
        </p:nvSpPr>
        <p:spPr>
          <a:xfrm>
            <a:off x="0" y="6072206"/>
            <a:ext cx="9144000" cy="669925"/>
          </a:xfrm>
          <a:prstGeom prst="rect">
            <a:avLst/>
          </a:prstGeom>
        </p:spPr>
        <p:txBody>
          <a:bodyPr>
            <a:normAutofit/>
          </a:bodyPr>
          <a:lstStyle/>
          <a:p>
            <a:pPr defTabSz="457200">
              <a:spcBef>
                <a:spcPct val="0"/>
              </a:spcBef>
              <a:defRPr/>
            </a:pPr>
            <a:endParaRPr lang="en-US" sz="2400" dirty="0">
              <a:solidFill>
                <a:prstClr val="white"/>
              </a:solidFill>
            </a:endParaRPr>
          </a:p>
        </p:txBody>
      </p:sp>
      <p:sp>
        <p:nvSpPr>
          <p:cNvPr id="5" name="Title 1"/>
          <p:cNvSpPr txBox="1">
            <a:spLocks/>
          </p:cNvSpPr>
          <p:nvPr/>
        </p:nvSpPr>
        <p:spPr bwMode="auto">
          <a:xfrm>
            <a:off x="611560" y="-6927"/>
            <a:ext cx="7497763" cy="935597"/>
          </a:xfrm>
          <a:prstGeom prst="rect">
            <a:avLst/>
          </a:prstGeom>
        </p:spPr>
        <p:txBody>
          <a:bodyPr vert="horz" wrap="square" lIns="91440" tIns="45720" rIns="91440" bIns="45720" numCol="1" anchor="ctr" anchorCtr="0" compatLnSpc="1">
            <a:prstTxWarp prst="textNoShape">
              <a:avLst/>
            </a:prstTxWarp>
            <a:normAutofit/>
          </a:bodyPr>
          <a:lst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pitchFamily="34" charset="0"/>
              </a:defRPr>
            </a:lvl2pPr>
            <a:lvl3pPr algn="l" rtl="0" eaLnBrk="0" fontAlgn="base" hangingPunct="0">
              <a:spcBef>
                <a:spcPct val="0"/>
              </a:spcBef>
              <a:spcAft>
                <a:spcPct val="0"/>
              </a:spcAft>
              <a:defRPr sz="4300">
                <a:solidFill>
                  <a:srgbClr val="572314"/>
                </a:solidFill>
                <a:latin typeface="Gill Sans MT" pitchFamily="34" charset="0"/>
              </a:defRPr>
            </a:lvl3pPr>
            <a:lvl4pPr algn="l" rtl="0" eaLnBrk="0" fontAlgn="base" hangingPunct="0">
              <a:spcBef>
                <a:spcPct val="0"/>
              </a:spcBef>
              <a:spcAft>
                <a:spcPct val="0"/>
              </a:spcAft>
              <a:defRPr sz="4300">
                <a:solidFill>
                  <a:srgbClr val="572314"/>
                </a:solidFill>
                <a:latin typeface="Gill Sans MT" pitchFamily="34" charset="0"/>
              </a:defRPr>
            </a:lvl4pPr>
            <a:lvl5pPr algn="l" rtl="0" eaLnBrk="0" fontAlgn="base" hangingPunct="0">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4300" b="1" i="0" u="none" strike="noStrike" kern="1200" cap="none" spc="0" normalizeH="0" baseline="0" noProof="0" dirty="0" smtClean="0">
              <a:ln>
                <a:noFill/>
              </a:ln>
              <a:solidFill>
                <a:schemeClr val="bg1"/>
              </a:solidFill>
              <a:effectLst/>
              <a:uLnTx/>
              <a:uFillTx/>
              <a:latin typeface="Times New Roman" pitchFamily="18" charset="0"/>
              <a:ea typeface="+mj-ea"/>
              <a:cs typeface="Times New Roman" pitchFamily="18" charset="0"/>
            </a:endParaRPr>
          </a:p>
        </p:txBody>
      </p:sp>
      <p:pic>
        <p:nvPicPr>
          <p:cNvPr id="7" name="Picture 2" descr="https://encrypted-tbn1.gstatic.com/images?q=tbn:ANd9GcTxs1WoeswIPkYRrEqpyovkC5vFJzpZ-JS-1wsf0uPMwJoHn3j1CQ"/>
          <p:cNvPicPr>
            <a:picLocks noChangeAspect="1" noChangeArrowheads="1"/>
          </p:cNvPicPr>
          <p:nvPr/>
        </p:nvPicPr>
        <p:blipFill>
          <a:blip r:embed="rId4" cstate="print"/>
          <a:srcRect/>
          <a:stretch>
            <a:fillRect/>
          </a:stretch>
        </p:blipFill>
        <p:spPr bwMode="auto">
          <a:xfrm>
            <a:off x="0" y="928670"/>
            <a:ext cx="9144000" cy="5000660"/>
          </a:xfrm>
          <a:prstGeom prst="rect">
            <a:avLst/>
          </a:prstGeom>
          <a:noFill/>
        </p:spPr>
      </p:pic>
    </p:spTree>
    <p:custDataLst>
      <p:tags r:id="rId1"/>
    </p:custDataLst>
    <p:extLst>
      <p:ext uri="{BB962C8B-B14F-4D97-AF65-F5344CB8AC3E}">
        <p14:creationId xmlns:p14="http://schemas.microsoft.com/office/powerpoint/2010/main" val="3958688197"/>
      </p:ext>
    </p:extLst>
  </p:cSld>
  <p:clrMapOvr>
    <a:masterClrMapping/>
  </p:clrMapOvr>
  <p:transition>
    <p:wip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1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3_一般">
  <a:themeElements>
    <a:clrScheme name="一般 1">
      <a:dk1>
        <a:srgbClr val="800000"/>
      </a:dk1>
      <a:lt1>
        <a:srgbClr val="FFFFFF"/>
      </a:lt1>
      <a:dk2>
        <a:srgbClr val="000000"/>
      </a:dk2>
      <a:lt2>
        <a:srgbClr val="FFFFCC"/>
      </a:lt2>
      <a:accent1>
        <a:srgbClr val="777777"/>
      </a:accent1>
      <a:accent2>
        <a:srgbClr val="0033CC"/>
      </a:accent2>
      <a:accent3>
        <a:srgbClr val="AAAAAA"/>
      </a:accent3>
      <a:accent4>
        <a:srgbClr val="DADADA"/>
      </a:accent4>
      <a:accent5>
        <a:srgbClr val="BDBDBD"/>
      </a:accent5>
      <a:accent6>
        <a:srgbClr val="002DB9"/>
      </a:accent6>
      <a:hlink>
        <a:srgbClr val="800000"/>
      </a:hlink>
      <a:folHlink>
        <a:srgbClr val="660066"/>
      </a:folHlink>
    </a:clrScheme>
    <a:fontScheme name="13_一般">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kumimoji="1" dirty="0" err="1" smtClean="0"/>
        </a:defPPr>
      </a:lstStyle>
    </a:txDef>
  </a:objectDefaults>
  <a:extraClrSchemeLst>
    <a:extraClrScheme>
      <a:clrScheme name="一般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CC66"/>
        </a:folHlink>
      </a:clrScheme>
      <a:clrMap bg1="lt1" tx1="dk1" bg2="lt2" tx2="dk2" accent1="accent1" accent2="accent2" accent3="accent3" accent4="accent4" accent5="accent5" accent6="accent6" hlink="hlink" folHlink="folHlink"/>
    </a:extraClrScheme>
    <a:extraClrScheme>
      <a:clrScheme name="一般 2">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
      <a:clrScheme name="一般 3">
        <a:dk1>
          <a:srgbClr val="800000"/>
        </a:dk1>
        <a:lt1>
          <a:srgbClr val="FFFFFF"/>
        </a:lt1>
        <a:dk2>
          <a:srgbClr val="000000"/>
        </a:dk2>
        <a:lt2>
          <a:srgbClr val="FFFFCC"/>
        </a:lt2>
        <a:accent1>
          <a:srgbClr val="777777"/>
        </a:accent1>
        <a:accent2>
          <a:srgbClr val="0033CC"/>
        </a:accent2>
        <a:accent3>
          <a:srgbClr val="AAAAAA"/>
        </a:accent3>
        <a:accent4>
          <a:srgbClr val="DADADA"/>
        </a:accent4>
        <a:accent5>
          <a:srgbClr val="BDBDBD"/>
        </a:accent5>
        <a:accent6>
          <a:srgbClr val="002DB9"/>
        </a:accent6>
        <a:hlink>
          <a:srgbClr val="800000"/>
        </a:hlink>
        <a:folHlink>
          <a:srgbClr val="660066"/>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2674</TotalTime>
  <Words>396</Words>
  <Application>Microsoft Office PowerPoint</Application>
  <PresentationFormat>On-screen Show (4:3)</PresentationFormat>
  <Paragraphs>63</Paragraphs>
  <Slides>13</Slides>
  <Notes>0</Notes>
  <HiddenSlides>0</HiddenSlides>
  <MMClips>0</MMClips>
  <ScaleCrop>false</ScaleCrop>
  <HeadingPairs>
    <vt:vector size="4" baseType="variant">
      <vt:variant>
        <vt:lpstr>Theme</vt:lpstr>
      </vt:variant>
      <vt:variant>
        <vt:i4>3</vt:i4>
      </vt:variant>
      <vt:variant>
        <vt:lpstr>Slide Titles</vt:lpstr>
      </vt:variant>
      <vt:variant>
        <vt:i4>13</vt:i4>
      </vt:variant>
    </vt:vector>
  </HeadingPairs>
  <TitlesOfParts>
    <vt:vector size="16" baseType="lpstr">
      <vt:lpstr>blank</vt:lpstr>
      <vt:lpstr>2_blank</vt:lpstr>
      <vt:lpstr>13_一般</vt:lpstr>
      <vt:lpstr>About OMICS Group</vt:lpstr>
      <vt:lpstr>About OMICS Group Conferences</vt:lpstr>
      <vt:lpstr>Trial CO2 extraction ceramic membrane with an integration of a CO2 laser gas detector</vt:lpstr>
      <vt:lpstr>Outline</vt:lpstr>
      <vt:lpstr>Introduction</vt:lpstr>
      <vt:lpstr>The objective</vt:lpstr>
      <vt:lpstr>Experimental</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PgCert Research Methods Module 2</dc:title>
  <dc:creator>User</dc:creator>
  <cp:lastModifiedBy>valentina</cp:lastModifiedBy>
  <cp:revision>211</cp:revision>
  <dcterms:created xsi:type="dcterms:W3CDTF">2013-08-29T19:43:15Z</dcterms:created>
  <dcterms:modified xsi:type="dcterms:W3CDTF">2015-10-14T09:31:23Z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9BB62498-CD2A-4C4A-A25A-93AF43D4E44A</vt:lpwstr>
  </property>
  <property fmtid="{D5CDD505-2E9C-101B-9397-08002B2CF9AE}" pid="3" name="ArticulatePath">
    <vt:lpwstr>STONYBROOKS NEWYORK 2OI4</vt:lpwstr>
  </property>
</Properties>
</file>