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28"/>
  </p:notesMasterIdLst>
  <p:handoutMasterIdLst>
    <p:handoutMasterId r:id="rId29"/>
  </p:handoutMasterIdLst>
  <p:sldIdLst>
    <p:sldId id="452" r:id="rId5"/>
    <p:sldId id="471" r:id="rId6"/>
    <p:sldId id="586" r:id="rId7"/>
    <p:sldId id="466" r:id="rId8"/>
    <p:sldId id="603" r:id="rId9"/>
    <p:sldId id="462" r:id="rId10"/>
    <p:sldId id="477" r:id="rId11"/>
    <p:sldId id="552" r:id="rId12"/>
    <p:sldId id="513" r:id="rId13"/>
    <p:sldId id="529" r:id="rId14"/>
    <p:sldId id="472" r:id="rId15"/>
    <p:sldId id="604" r:id="rId16"/>
    <p:sldId id="606" r:id="rId17"/>
    <p:sldId id="629" r:id="rId18"/>
    <p:sldId id="608" r:id="rId19"/>
    <p:sldId id="624" r:id="rId20"/>
    <p:sldId id="639" r:id="rId21"/>
    <p:sldId id="634" r:id="rId22"/>
    <p:sldId id="633" r:id="rId23"/>
    <p:sldId id="632" r:id="rId24"/>
    <p:sldId id="640" r:id="rId25"/>
    <p:sldId id="642" r:id="rId26"/>
    <p:sldId id="626" r:id="rId27"/>
  </p:sldIdLst>
  <p:sldSz cx="9144000" cy="6858000" type="screen4x3"/>
  <p:notesSz cx="6797675" cy="9926638"/>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D6A2F"/>
    <a:srgbClr val="000000"/>
    <a:srgbClr val="D21304"/>
    <a:srgbClr val="FF66CC"/>
    <a:srgbClr val="FF33CC"/>
    <a:srgbClr val="03D726"/>
    <a:srgbClr val="FFFF99"/>
    <a:srgbClr val="FFFFCC"/>
    <a:srgbClr val="3399FF"/>
    <a:srgbClr val="0B0B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44" autoAdjust="0"/>
    <p:restoredTop sz="76985" autoAdjust="0"/>
  </p:normalViewPr>
  <p:slideViewPr>
    <p:cSldViewPr snapToGrid="0">
      <p:cViewPr varScale="1">
        <p:scale>
          <a:sx n="86" d="100"/>
          <a:sy n="86" d="100"/>
        </p:scale>
        <p:origin x="2316" y="90"/>
      </p:cViewPr>
      <p:guideLst>
        <p:guide orient="horz" pos="2160"/>
        <p:guide pos="2880"/>
      </p:guideLst>
    </p:cSldViewPr>
  </p:slideViewPr>
  <p:notesTextViewPr>
    <p:cViewPr>
      <p:scale>
        <a:sx n="1" d="1"/>
        <a:sy n="1" d="1"/>
      </p:scale>
      <p:origin x="0" y="0"/>
    </p:cViewPr>
  </p:notesTextViewPr>
  <p:sorterViewPr>
    <p:cViewPr>
      <p:scale>
        <a:sx n="100" d="100"/>
        <a:sy n="100" d="100"/>
      </p:scale>
      <p:origin x="0" y="7908"/>
    </p:cViewPr>
  </p:sorterViewPr>
  <p:notesViewPr>
    <p:cSldViewPr snapToGrid="0">
      <p:cViewPr varScale="1">
        <p:scale>
          <a:sx n="62" d="100"/>
          <a:sy n="62" d="100"/>
        </p:scale>
        <p:origin x="-2850" y="-7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sz="quarter" idx="1"/>
          </p:nvPr>
        </p:nvSpPr>
        <p:spPr>
          <a:xfrm>
            <a:off x="3850444" y="1"/>
            <a:ext cx="2945659" cy="496332"/>
          </a:xfrm>
          <a:prstGeom prst="rect">
            <a:avLst/>
          </a:prstGeom>
        </p:spPr>
        <p:txBody>
          <a:bodyPr vert="horz" lIns="91432" tIns="45716" rIns="91432" bIns="45716" rtlCol="0"/>
          <a:lstStyle>
            <a:lvl1pPr algn="r">
              <a:defRPr sz="1200"/>
            </a:lvl1pPr>
          </a:lstStyle>
          <a:p>
            <a:fld id="{9EB26AE6-A073-4097-AE86-0A77FC08CB35}" type="datetimeFigureOut">
              <a:rPr lang="en-GB" smtClean="0"/>
              <a:pPr/>
              <a:t>09/03/2016</a:t>
            </a:fld>
            <a:endParaRPr lang="en-GB"/>
          </a:p>
        </p:txBody>
      </p:sp>
      <p:sp>
        <p:nvSpPr>
          <p:cNvPr id="4" name="Footer Placeholder 3"/>
          <p:cNvSpPr>
            <a:spLocks noGrp="1"/>
          </p:cNvSpPr>
          <p:nvPr>
            <p:ph type="ftr" sz="quarter" idx="2"/>
          </p:nvPr>
        </p:nvSpPr>
        <p:spPr>
          <a:xfrm>
            <a:off x="1" y="9428584"/>
            <a:ext cx="2945659" cy="496332"/>
          </a:xfrm>
          <a:prstGeom prst="rect">
            <a:avLst/>
          </a:prstGeom>
        </p:spPr>
        <p:txBody>
          <a:bodyPr vert="horz" lIns="91432" tIns="45716" rIns="91432" bIns="45716"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6332"/>
          </a:xfrm>
          <a:prstGeom prst="rect">
            <a:avLst/>
          </a:prstGeom>
        </p:spPr>
        <p:txBody>
          <a:bodyPr vert="horz" lIns="91432" tIns="45716" rIns="91432" bIns="45716" rtlCol="0" anchor="b"/>
          <a:lstStyle>
            <a:lvl1pPr algn="r">
              <a:defRPr sz="1200"/>
            </a:lvl1pPr>
          </a:lstStyle>
          <a:p>
            <a:fld id="{E0D4ED08-239C-4E33-A971-387F83920854}" type="slidenum">
              <a:rPr lang="en-GB" smtClean="0"/>
              <a:pPr/>
              <a:t>‹#›</a:t>
            </a:fld>
            <a:endParaRPr lang="en-GB"/>
          </a:p>
        </p:txBody>
      </p:sp>
    </p:spTree>
    <p:extLst>
      <p:ext uri="{BB962C8B-B14F-4D97-AF65-F5344CB8AC3E}">
        <p14:creationId xmlns:p14="http://schemas.microsoft.com/office/powerpoint/2010/main" val="17109438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32" tIns="45716" rIns="91432" bIns="45716"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50444" y="1"/>
            <a:ext cx="2945659" cy="496332"/>
          </a:xfrm>
          <a:prstGeom prst="rect">
            <a:avLst/>
          </a:prstGeom>
        </p:spPr>
        <p:txBody>
          <a:bodyPr vert="horz" lIns="91432" tIns="45716" rIns="91432" bIns="45716" rtlCol="0"/>
          <a:lstStyle>
            <a:lvl1pPr algn="r" fontAlgn="auto">
              <a:spcBef>
                <a:spcPts val="0"/>
              </a:spcBef>
              <a:spcAft>
                <a:spcPts val="0"/>
              </a:spcAft>
              <a:defRPr sz="1200" smtClean="0">
                <a:latin typeface="+mn-lt"/>
              </a:defRPr>
            </a:lvl1pPr>
          </a:lstStyle>
          <a:p>
            <a:pPr>
              <a:defRPr/>
            </a:pPr>
            <a:fld id="{05EC4BD1-A30D-46FC-9EE8-E0B4B851B71D}" type="datetimeFigureOut">
              <a:rPr lang="en-CA"/>
              <a:pPr>
                <a:defRPr/>
              </a:pPr>
              <a:t>09/03/2016</a:t>
            </a:fld>
            <a:endParaRPr lang="en-CA"/>
          </a:p>
        </p:txBody>
      </p:sp>
      <p:sp>
        <p:nvSpPr>
          <p:cNvPr id="4" name="Slide Image Placeholder 3"/>
          <p:cNvSpPr>
            <a:spLocks noGrp="1" noRot="1" noChangeAspect="1"/>
          </p:cNvSpPr>
          <p:nvPr>
            <p:ph type="sldImg" idx="2"/>
          </p:nvPr>
        </p:nvSpPr>
        <p:spPr>
          <a:xfrm>
            <a:off x="919163" y="744538"/>
            <a:ext cx="4960937" cy="3722687"/>
          </a:xfrm>
          <a:prstGeom prst="rect">
            <a:avLst/>
          </a:prstGeom>
          <a:noFill/>
          <a:ln w="12700">
            <a:solidFill>
              <a:prstClr val="black"/>
            </a:solidFill>
          </a:ln>
        </p:spPr>
        <p:txBody>
          <a:bodyPr vert="horz" lIns="91432" tIns="45716" rIns="91432" bIns="45716" rtlCol="0" anchor="ctr"/>
          <a:lstStyle/>
          <a:p>
            <a:pPr lvl="0"/>
            <a:endParaRPr lang="en-CA" noProof="0"/>
          </a:p>
        </p:txBody>
      </p:sp>
      <p:sp>
        <p:nvSpPr>
          <p:cNvPr id="5" name="Notes Placeholder 4"/>
          <p:cNvSpPr>
            <a:spLocks noGrp="1"/>
          </p:cNvSpPr>
          <p:nvPr>
            <p:ph type="body" sz="quarter" idx="3"/>
          </p:nvPr>
        </p:nvSpPr>
        <p:spPr>
          <a:xfrm>
            <a:off x="679768" y="4715155"/>
            <a:ext cx="5438140" cy="4466987"/>
          </a:xfrm>
          <a:prstGeom prst="rect">
            <a:avLst/>
          </a:prstGeom>
        </p:spPr>
        <p:txBody>
          <a:bodyPr vert="horz" lIns="91432" tIns="45716" rIns="91432" bIns="45716"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a:p>
        </p:txBody>
      </p:sp>
      <p:sp>
        <p:nvSpPr>
          <p:cNvPr id="6" name="Footer Placeholder 5"/>
          <p:cNvSpPr>
            <a:spLocks noGrp="1"/>
          </p:cNvSpPr>
          <p:nvPr>
            <p:ph type="ftr" sz="quarter" idx="4"/>
          </p:nvPr>
        </p:nvSpPr>
        <p:spPr>
          <a:xfrm>
            <a:off x="1" y="9428584"/>
            <a:ext cx="2945659" cy="496332"/>
          </a:xfrm>
          <a:prstGeom prst="rect">
            <a:avLst/>
          </a:prstGeom>
        </p:spPr>
        <p:txBody>
          <a:bodyPr vert="horz" lIns="91432" tIns="45716" rIns="91432" bIns="45716"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50444" y="9428584"/>
            <a:ext cx="2945659" cy="496332"/>
          </a:xfrm>
          <a:prstGeom prst="rect">
            <a:avLst/>
          </a:prstGeom>
        </p:spPr>
        <p:txBody>
          <a:bodyPr vert="horz" lIns="91432" tIns="45716" rIns="91432" bIns="45716" rtlCol="0" anchor="b"/>
          <a:lstStyle>
            <a:lvl1pPr algn="r" fontAlgn="auto">
              <a:spcBef>
                <a:spcPts val="0"/>
              </a:spcBef>
              <a:spcAft>
                <a:spcPts val="0"/>
              </a:spcAft>
              <a:defRPr sz="1200" smtClean="0">
                <a:latin typeface="+mn-lt"/>
              </a:defRPr>
            </a:lvl1pPr>
          </a:lstStyle>
          <a:p>
            <a:pPr>
              <a:defRPr/>
            </a:pPr>
            <a:fld id="{3463911E-13B3-4EFF-B21B-CBC3EFE879EF}" type="slidenum">
              <a:rPr lang="en-CA"/>
              <a:pPr>
                <a:defRPr/>
              </a:pPr>
              <a:t>‹#›</a:t>
            </a:fld>
            <a:endParaRPr lang="en-CA"/>
          </a:p>
        </p:txBody>
      </p:sp>
    </p:spTree>
    <p:extLst>
      <p:ext uri="{BB962C8B-B14F-4D97-AF65-F5344CB8AC3E}">
        <p14:creationId xmlns:p14="http://schemas.microsoft.com/office/powerpoint/2010/main" val="207989010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This slide deck explains the results of an extended set of analyses on the World Menu Report 3– Seductive Nutrition. It is intended to support the scientific manuscript to explain the results and to be used by nutritionists in the countries as part of the roll-out of seductive nutrition.</a:t>
            </a:r>
          </a:p>
          <a:p>
            <a:endParaRPr lang="en-AU" dirty="0" smtClean="0"/>
          </a:p>
          <a:p>
            <a:r>
              <a:rPr lang="en-AU" dirty="0" smtClean="0"/>
              <a:t>It begins with an explanation of the need for seductive nutrition from a public health viewpoint and the role of the food service industry in this. Then follows with an introduction to the seductive nutrition framework and an explanation of how this was developed. Following this, the study is outlined (background, design, results and conclusions). Finally, a discussion of the key messages and next steps is presented. </a:t>
            </a:r>
          </a:p>
          <a:p>
            <a:endParaRPr lang="en-AU" dirty="0" smtClean="0"/>
          </a:p>
          <a:p>
            <a:r>
              <a:rPr lang="en-AU" dirty="0" smtClean="0"/>
              <a:t>Throughout the deck are also a series of extra slides which are marked with a yellow box, these are only to be shown at the discretion of the UFS roadmap.</a:t>
            </a:r>
          </a:p>
          <a:p>
            <a:endParaRPr lang="en-AU" dirty="0" smtClean="0"/>
          </a:p>
          <a:p>
            <a:endParaRPr lang="en-AU" dirty="0" smtClean="0"/>
          </a:p>
          <a:p>
            <a:endParaRPr lang="en-AU" dirty="0" smtClean="0"/>
          </a:p>
          <a:p>
            <a:endParaRPr lang="en-AU" dirty="0" smtClean="0"/>
          </a:p>
          <a:p>
            <a:endParaRPr lang="en-AU" dirty="0" smtClean="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a:t>
            </a:fld>
            <a:endParaRPr lang="en-CA"/>
          </a:p>
        </p:txBody>
      </p:sp>
    </p:spTree>
    <p:extLst>
      <p:ext uri="{BB962C8B-B14F-4D97-AF65-F5344CB8AC3E}">
        <p14:creationId xmlns:p14="http://schemas.microsoft.com/office/powerpoint/2010/main" val="2774784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Overweight and</a:t>
            </a:r>
            <a:r>
              <a:rPr lang="en-US" baseline="0" dirty="0" smtClean="0"/>
              <a:t> obesity can be tackled through creating an appropriate energy balance for people through lifestyle modification, such as a healthier diet.</a:t>
            </a:r>
          </a:p>
          <a:p>
            <a:endParaRPr lang="en-US" baseline="0" dirty="0" smtClean="0"/>
          </a:p>
          <a:p>
            <a:pPr defTabSz="914326">
              <a:defRPr/>
            </a:pPr>
            <a:r>
              <a:rPr lang="en-US" baseline="0" dirty="0" smtClean="0"/>
              <a:t>Food eaten Out of Home h</a:t>
            </a:r>
            <a:r>
              <a:rPr lang="en-US" dirty="0" smtClean="0"/>
              <a:t>as a significant impact on caloric intake and diet quality. One study in the USA showed that each additional meal or snack eaten away from home adds an average of 134 calories that day, compared with the same meals or snacks prepared at home. Holding all else constant, one additional meal away from home each week translates to roughly 2 extra pounds each year. The effect of food prepared away from home on daily caloric intake also depends on an individual’s weight status. An away-from-home meal adds an average of 239 calories to daily caloric intake for obese individuals (Body Mass Index (BMI) greater than or equal to 30) versus 88 additional calories for those with a BMI less than 25 </a:t>
            </a:r>
            <a:r>
              <a:rPr lang="en-US" i="1" dirty="0" smtClean="0"/>
              <a:t>[</a:t>
            </a:r>
            <a:r>
              <a:rPr lang="nl-NL" i="1" baseline="30000" dirty="0" smtClean="0">
                <a:solidFill>
                  <a:schemeClr val="tx2"/>
                </a:solidFill>
              </a:rPr>
              <a:t>1 </a:t>
            </a:r>
            <a:r>
              <a:rPr lang="nl-NL" i="1" dirty="0" err="1" smtClean="0">
                <a:solidFill>
                  <a:schemeClr val="tx2"/>
                </a:solidFill>
              </a:rPr>
              <a:t>Todd</a:t>
            </a:r>
            <a:r>
              <a:rPr lang="nl-NL" i="1" dirty="0" smtClean="0">
                <a:solidFill>
                  <a:schemeClr val="tx2"/>
                </a:solidFill>
              </a:rPr>
              <a:t> et al., 2010.  The impact of </a:t>
            </a:r>
            <a:r>
              <a:rPr lang="nl-NL" i="1" dirty="0" err="1" smtClean="0">
                <a:solidFill>
                  <a:schemeClr val="tx2"/>
                </a:solidFill>
              </a:rPr>
              <a:t>Food</a:t>
            </a:r>
            <a:r>
              <a:rPr lang="nl-NL" i="1" dirty="0" smtClean="0">
                <a:solidFill>
                  <a:schemeClr val="tx2"/>
                </a:solidFill>
              </a:rPr>
              <a:t> </a:t>
            </a:r>
            <a:r>
              <a:rPr lang="nl-NL" i="1" dirty="0" err="1" smtClean="0">
                <a:solidFill>
                  <a:schemeClr val="tx2"/>
                </a:solidFill>
              </a:rPr>
              <a:t>away</a:t>
            </a:r>
            <a:r>
              <a:rPr lang="nl-NL" i="1" dirty="0" smtClean="0">
                <a:solidFill>
                  <a:schemeClr val="tx2"/>
                </a:solidFill>
              </a:rPr>
              <a:t> </a:t>
            </a:r>
            <a:r>
              <a:rPr lang="nl-NL" i="1" dirty="0" err="1" smtClean="0">
                <a:solidFill>
                  <a:schemeClr val="tx2"/>
                </a:solidFill>
              </a:rPr>
              <a:t>from</a:t>
            </a:r>
            <a:r>
              <a:rPr lang="nl-NL" i="1" dirty="0" smtClean="0">
                <a:solidFill>
                  <a:schemeClr val="tx2"/>
                </a:solidFill>
              </a:rPr>
              <a:t> Home </a:t>
            </a:r>
            <a:r>
              <a:rPr lang="nl-NL" i="1" dirty="0" err="1" smtClean="0">
                <a:solidFill>
                  <a:schemeClr val="tx2"/>
                </a:solidFill>
              </a:rPr>
              <a:t>on</a:t>
            </a:r>
            <a:r>
              <a:rPr lang="nl-NL" i="1" dirty="0" smtClean="0">
                <a:solidFill>
                  <a:schemeClr val="tx2"/>
                </a:solidFill>
              </a:rPr>
              <a:t> </a:t>
            </a:r>
            <a:r>
              <a:rPr lang="nl-NL" i="1" dirty="0" err="1" smtClean="0">
                <a:solidFill>
                  <a:schemeClr val="tx2"/>
                </a:solidFill>
              </a:rPr>
              <a:t>Adult</a:t>
            </a:r>
            <a:r>
              <a:rPr lang="nl-NL" i="1" dirty="0" smtClean="0">
                <a:solidFill>
                  <a:schemeClr val="tx2"/>
                </a:solidFill>
              </a:rPr>
              <a:t> </a:t>
            </a:r>
            <a:r>
              <a:rPr lang="nl-NL" i="1" dirty="0" err="1" smtClean="0">
                <a:solidFill>
                  <a:schemeClr val="tx2"/>
                </a:solidFill>
              </a:rPr>
              <a:t>diet</a:t>
            </a:r>
            <a:r>
              <a:rPr lang="nl-NL" i="1" dirty="0" smtClean="0">
                <a:solidFill>
                  <a:schemeClr val="tx2"/>
                </a:solidFill>
              </a:rPr>
              <a:t> </a:t>
            </a:r>
            <a:r>
              <a:rPr lang="nl-NL" i="1" dirty="0" err="1" smtClean="0">
                <a:solidFill>
                  <a:schemeClr val="tx2"/>
                </a:solidFill>
              </a:rPr>
              <a:t>quality</a:t>
            </a:r>
            <a:r>
              <a:rPr lang="nl-NL" i="1" dirty="0" smtClean="0">
                <a:solidFill>
                  <a:schemeClr val="tx2"/>
                </a:solidFill>
              </a:rPr>
              <a:t>. USDA</a:t>
            </a:r>
            <a:r>
              <a:rPr lang="en-US" i="1" dirty="0" smtClean="0"/>
              <a:t>].</a:t>
            </a:r>
            <a:endParaRPr lang="en-US" i="1" baseline="0" dirty="0" smtClean="0"/>
          </a:p>
          <a:p>
            <a:r>
              <a:rPr lang="en-US" baseline="0" dirty="0" smtClean="0"/>
              <a:t>It is therefore not </a:t>
            </a:r>
            <a:r>
              <a:rPr lang="en-US" baseline="0" dirty="0" err="1" smtClean="0"/>
              <a:t>suprising</a:t>
            </a:r>
            <a:r>
              <a:rPr lang="en-US" baseline="0" dirty="0" smtClean="0"/>
              <a:t> that an increased frequency of eating out of home has been associated with long-term weight gain [</a:t>
            </a:r>
            <a:r>
              <a:rPr lang="nl-NL" i="1" baseline="30000" dirty="0" smtClean="0">
                <a:solidFill>
                  <a:schemeClr val="tx2"/>
                </a:solidFill>
              </a:rPr>
              <a:t>2</a:t>
            </a:r>
            <a:r>
              <a:rPr lang="nl-NL" i="1" dirty="0" smtClean="0">
                <a:solidFill>
                  <a:schemeClr val="tx2"/>
                </a:solidFill>
              </a:rPr>
              <a:t>McCrory et al., 1999. </a:t>
            </a:r>
            <a:r>
              <a:rPr lang="nl-NL" i="1" dirty="0" err="1" smtClean="0">
                <a:solidFill>
                  <a:schemeClr val="tx2"/>
                </a:solidFill>
              </a:rPr>
              <a:t>Obesity</a:t>
            </a:r>
            <a:r>
              <a:rPr lang="nl-NL" i="1" dirty="0" smtClean="0">
                <a:solidFill>
                  <a:schemeClr val="tx2"/>
                </a:solidFill>
              </a:rPr>
              <a:t> Research, 7, 564-571]</a:t>
            </a:r>
            <a:endParaRPr lang="en-US" baseline="0" dirty="0" smtClean="0"/>
          </a:p>
          <a:p>
            <a:endParaRPr lang="en-US" baseline="0" dirty="0" smtClean="0"/>
          </a:p>
          <a:p>
            <a:endParaRPr lang="en-US" baseline="0" dirty="0" smtClean="0"/>
          </a:p>
          <a:p>
            <a:endParaRPr lang="en-US" baseline="0" dirty="0" smtClean="0"/>
          </a:p>
          <a:p>
            <a:r>
              <a:rPr lang="en-US" baseline="0" dirty="0" smtClean="0"/>
              <a:t> </a:t>
            </a:r>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2</a:t>
            </a:fld>
            <a:endParaRPr lang="en-CA"/>
          </a:p>
        </p:txBody>
      </p:sp>
    </p:spTree>
    <p:extLst>
      <p:ext uri="{BB962C8B-B14F-4D97-AF65-F5344CB8AC3E}">
        <p14:creationId xmlns:p14="http://schemas.microsoft.com/office/powerpoint/2010/main" val="3073934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As a food industry we have the power to make a positive impact in this area to help create real behaviour change! It’s a big responsibility, but our numbers are big and our reach is wide. In the foodservice industry there are 17.5 million outlets around the world* with more than 500 billion transactions that happen every day.  With tens of millions of chefs and cooks in the world preparing meals, each chefs cooks hundreds of thousands of meals in his lifetime… They are responsible for the meals that these thousands of guests enjoy - the</a:t>
            </a:r>
            <a:r>
              <a:rPr lang="en-US" dirty="0" smtClean="0"/>
              <a:t> impact that an individual chef alone can make is huge. </a:t>
            </a:r>
            <a:endParaRPr lang="nl-NL" dirty="0" smtClean="0"/>
          </a:p>
          <a:p>
            <a:endParaRPr lang="en-GB" dirty="0" smtClean="0"/>
          </a:p>
          <a:p>
            <a:r>
              <a:rPr lang="en-GB" dirty="0" smtClean="0"/>
              <a:t>Small changes to every meal prepared and served can add up to a </a:t>
            </a:r>
            <a:r>
              <a:rPr lang="en-GB" b="1" dirty="0" smtClean="0"/>
              <a:t>BIG</a:t>
            </a:r>
            <a:r>
              <a:rPr lang="en-GB" dirty="0" smtClean="0"/>
              <a:t> difference.</a:t>
            </a:r>
            <a:endParaRPr lang="nl-NL" dirty="0" smtClean="0"/>
          </a:p>
          <a:p>
            <a:endParaRPr lang="en-US" dirty="0" smtClean="0"/>
          </a:p>
          <a:p>
            <a:r>
              <a:rPr lang="en-US" dirty="0" smtClean="0"/>
              <a:t>Unilever Food Solutions is committed to help chefs to make 200 million meals daily, healthier, tastier and more enjoyable by 2020.  Through our products, recipes and services we aim to help influence all those meal occasions. Meals that are enjoyed in restaurants, but also in canteens, hotels and schools. </a:t>
            </a:r>
          </a:p>
          <a:p>
            <a:endParaRPr lang="en-US" dirty="0" smtClean="0"/>
          </a:p>
          <a:p>
            <a:r>
              <a:rPr lang="en-US" b="1" dirty="0" smtClean="0">
                <a:solidFill>
                  <a:srgbClr val="FF0000"/>
                </a:solidFill>
              </a:rPr>
              <a:t>Seductive nutrition </a:t>
            </a:r>
            <a:r>
              <a:rPr lang="en-US" dirty="0" smtClean="0"/>
              <a:t>is one of our activities that will contribute to this commitment. </a:t>
            </a:r>
            <a:endParaRPr lang="nl-NL" dirty="0" smtClean="0"/>
          </a:p>
          <a:p>
            <a:pPr marL="285726" indent="-285726">
              <a:spcBef>
                <a:spcPts val="0"/>
              </a:spcBef>
              <a:buClr>
                <a:schemeClr val="bg1"/>
              </a:buClr>
            </a:pPr>
            <a:endParaRPr lang="en-GB" dirty="0" smtClean="0">
              <a:solidFill>
                <a:schemeClr val="bg1"/>
              </a:solidFill>
            </a:endParaRPr>
          </a:p>
          <a:p>
            <a:pPr marL="285726" indent="-285726">
              <a:spcBef>
                <a:spcPts val="0"/>
              </a:spcBef>
              <a:buClr>
                <a:schemeClr val="bg1"/>
              </a:buClr>
            </a:pPr>
            <a:endParaRPr lang="en-GB" dirty="0" smtClean="0">
              <a:solidFill>
                <a:schemeClr val="bg1"/>
              </a:solidFill>
            </a:endParaRPr>
          </a:p>
          <a:p>
            <a:pPr>
              <a:buClr>
                <a:schemeClr val="bg1"/>
              </a:buClr>
            </a:pPr>
            <a:endParaRPr lang="en-GB" b="1" dirty="0" smtClean="0">
              <a:solidFill>
                <a:schemeClr val="bg1"/>
              </a:solidFill>
            </a:endParaRPr>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3</a:t>
            </a:fld>
            <a:endParaRPr lang="en-CA"/>
          </a:p>
        </p:txBody>
      </p:sp>
    </p:spTree>
    <p:extLst>
      <p:ext uri="{BB962C8B-B14F-4D97-AF65-F5344CB8AC3E}">
        <p14:creationId xmlns:p14="http://schemas.microsoft.com/office/powerpoint/2010/main" val="1087465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14326">
              <a:defRPr/>
            </a:pPr>
            <a:r>
              <a:rPr lang="en-US" dirty="0" smtClean="0"/>
              <a:t>It is all about being seduced by food that tastes wonderful and is also good for you. </a:t>
            </a:r>
          </a:p>
          <a:p>
            <a:pPr defTabSz="914326">
              <a:defRPr/>
            </a:pPr>
            <a:endParaRPr lang="en-US" dirty="0" smtClean="0"/>
          </a:p>
          <a:p>
            <a:pPr defTabSz="914326">
              <a:defRPr/>
            </a:pPr>
            <a:r>
              <a:rPr lang="en-US" dirty="0" smtClean="0"/>
              <a:t>Seductive Nutrition is designed</a:t>
            </a:r>
            <a:r>
              <a:rPr lang="en-US" baseline="0" dirty="0" smtClean="0"/>
              <a:t> to be appealing to guests as it is at the crossroad between “treating myself”, which is what guests want from an out of home eating experience and “eating healthy” which will help them to maintain a balanced lifestyle. </a:t>
            </a:r>
          </a:p>
          <a:p>
            <a:pPr defTabSz="914326">
              <a:defRPr/>
            </a:pPr>
            <a:endParaRPr lang="en-US" dirty="0" smtClean="0"/>
          </a:p>
          <a:p>
            <a:r>
              <a:rPr lang="en-US" dirty="0" smtClean="0"/>
              <a:t>In light of this Unilever Food Solutions, the food service division of Unilever developed a program to help chefs and operators make small changes to restaurant meals that would improve the nutritional profile and still be tasty. This program, called Seductive Nutrition</a:t>
            </a:r>
            <a:r>
              <a:rPr lang="en-US" baseline="30000" dirty="0" smtClean="0"/>
              <a:t>TM</a:t>
            </a:r>
            <a:r>
              <a:rPr lang="en-US" dirty="0" smtClean="0"/>
              <a:t>, was created to seduce dinners with delicious and nutritious foods by making small changes to meals and making them appealing. Small changes can make a large difference at the population level (e.g., reducing obesity) and over time many small changes in dishes can also make a difference at the individual level (e.g., helping individuals to meet daily nutritional recommendations). Given the large number of chefs and operators Unilever Food Solutions can influence, these small, but vital changes can really add up to make a big difference toward the overweight and obesity epidemic.</a:t>
            </a:r>
          </a:p>
          <a:p>
            <a:pPr defTabSz="882213">
              <a:defRPr/>
            </a:pPr>
            <a:endParaRPr lang="en-US" dirty="0" smtClean="0"/>
          </a:p>
          <a:p>
            <a:pPr defTabSz="882213">
              <a:defRPr/>
            </a:pPr>
            <a:r>
              <a:rPr lang="en-US" dirty="0" smtClean="0"/>
              <a:t>Additionally, behavioral economists suggest that people do not need more nutrition education to prevent and treat obesity but instead need to be “nudged” to make healthier eating choices (</a:t>
            </a:r>
            <a:r>
              <a:rPr lang="en-US" dirty="0" err="1" smtClean="0"/>
              <a:t>Heshmat</a:t>
            </a:r>
            <a:r>
              <a:rPr lang="en-US" dirty="0" smtClean="0"/>
              <a:t>, 2011). The concept of nudging was popularized in a book by </a:t>
            </a:r>
            <a:r>
              <a:rPr lang="en-US" dirty="0" err="1" smtClean="0"/>
              <a:t>Thaler</a:t>
            </a:r>
            <a:r>
              <a:rPr lang="en-US" dirty="0" smtClean="0"/>
              <a:t> &amp; </a:t>
            </a:r>
            <a:r>
              <a:rPr lang="en-US" dirty="0" err="1" smtClean="0"/>
              <a:t>Sunstein</a:t>
            </a:r>
            <a:r>
              <a:rPr lang="en-US" dirty="0" smtClean="0"/>
              <a:t> (2008) and its appeal is that individuals can be nudged toward behaviors that promote self-interest (such as choosing healthier foods) without taking away freedom of choice.  Moreover, </a:t>
            </a:r>
            <a:r>
              <a:rPr lang="en-US" dirty="0" err="1" smtClean="0"/>
              <a:t>Wansink</a:t>
            </a:r>
            <a:r>
              <a:rPr lang="en-US" dirty="0" smtClean="0"/>
              <a:t> has shown that the environment plays an important role in overeating, therefore, changing the environment to help individuals make healthy choices without relying on individual “will power” could be a realistic public health approach applied to the food service industry (</a:t>
            </a:r>
            <a:r>
              <a:rPr lang="en-US" dirty="0" err="1" smtClean="0"/>
              <a:t>Wansink</a:t>
            </a:r>
            <a:r>
              <a:rPr lang="en-US" dirty="0" smtClean="0"/>
              <a:t>, Just &amp; Payne, 2009). </a:t>
            </a:r>
            <a:endParaRPr lang="nl-NL" dirty="0" smtClean="0"/>
          </a:p>
          <a:p>
            <a:pPr defTabSz="882213">
              <a:defRPr/>
            </a:pPr>
            <a:endParaRPr lang="en-US" dirty="0" smtClean="0"/>
          </a:p>
          <a:p>
            <a:pPr defTabSz="882213">
              <a:defRPr/>
            </a:pPr>
            <a:r>
              <a:rPr lang="en-US" dirty="0" smtClean="0"/>
              <a:t>The Seductive Nutrition framework is designed as a </a:t>
            </a:r>
            <a:r>
              <a:rPr lang="en-US" dirty="0" err="1" smtClean="0"/>
              <a:t>programme</a:t>
            </a:r>
            <a:r>
              <a:rPr lang="en-US" dirty="0" smtClean="0"/>
              <a:t> to change the behavior of guests towards choosing healthier menu items. In developing the framework the barriers, triggers and motivators towards healthy out of home eating were discussed and in consultation with operators, chefs and nutrition and consumer experts were turned into a framework for Seductive Nutrition. As individual stages and together as a whole framework, this framework addresses all 5 of the behavior change levers. This enhances the chances of achieving widespread behavior change as it is launched into the public domain. </a:t>
            </a:r>
            <a:endParaRPr lang="nl-NL" dirty="0" smtClean="0"/>
          </a:p>
          <a:p>
            <a:endParaRPr lang="en-US" dirty="0" smtClean="0"/>
          </a:p>
          <a:p>
            <a:endParaRPr lang="en-US" dirty="0" smtClean="0"/>
          </a:p>
          <a:p>
            <a:endParaRPr lang="en-US" dirty="0" smtClean="0"/>
          </a:p>
          <a:p>
            <a:endParaRPr lang="en-US"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4</a:t>
            </a:fld>
            <a:endParaRPr lang="en-CA"/>
          </a:p>
        </p:txBody>
      </p:sp>
    </p:spTree>
    <p:extLst>
      <p:ext uri="{BB962C8B-B14F-4D97-AF65-F5344CB8AC3E}">
        <p14:creationId xmlns:p14="http://schemas.microsoft.com/office/powerpoint/2010/main" val="3255808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solidFill>
                  <a:schemeClr val="tx1">
                    <a:lumMod val="50000"/>
                  </a:schemeClr>
                </a:solidFill>
              </a:rPr>
              <a:t>To provide appealing healthy changes, an understanding of what guests want and what stops them from choosing healthy items is required. </a:t>
            </a:r>
          </a:p>
          <a:p>
            <a:endParaRPr lang="en-US" dirty="0" smtClean="0"/>
          </a:p>
          <a:p>
            <a:endParaRPr lang="en-US" dirty="0" smtClean="0"/>
          </a:p>
          <a:p>
            <a:r>
              <a:rPr lang="en-US" dirty="0" smtClean="0"/>
              <a:t>The need for changes to current restaurant options to improve the level of healthiness is clear for guests and it is evident that programs like Seductive Nutrition</a:t>
            </a:r>
            <a:r>
              <a:rPr lang="en-US" baseline="30000" dirty="0" smtClean="0"/>
              <a:t>TM</a:t>
            </a:r>
            <a:r>
              <a:rPr lang="en-US" dirty="0" smtClean="0"/>
              <a:t> can be a useful means to achieve this. However, to ensure that chefs and operators are able to provide changes that guests will accept and find appealing, an understanding is required of what guests want and what currently stops them from choosing healthy items. To explore this, we conducted an international online cohort study in 10 countries to understand current levels of satisfaction with healthy options, evaluate what guests wanted to see from healthy meals (extent of change toward healthiness, what items should be included to make menu’s healthy and when they want healthier meals) and to evaluate the potential barriers of three important facets of restaurant meals: price, taste and satiation. </a:t>
            </a:r>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5</a:t>
            </a:fld>
            <a:endParaRPr lang="en-CA"/>
          </a:p>
        </p:txBody>
      </p:sp>
    </p:spTree>
    <p:extLst>
      <p:ext uri="{BB962C8B-B14F-4D97-AF65-F5344CB8AC3E}">
        <p14:creationId xmlns:p14="http://schemas.microsoft.com/office/powerpoint/2010/main" val="2176750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study consisted of an online cohort conducted in the following countries: United Kingdom, United States of America, Germany, Poland, Turkey, Russia, Brazil, South Africa, Indonesia and China. Data was collected during October to November 2011using an online questionnaire which took approximately 30 minutes to complete. This was completed using the participants own computer in their own setting. The questionnaire had to be completed in one sitting and prompting was provided on incomplete answers to reduce the occurrence of missing data. Participants were recruited through an international online panel provider (</a:t>
            </a:r>
            <a:r>
              <a:rPr lang="en-AU" dirty="0" err="1" smtClean="0"/>
              <a:t>BrainJuicer</a:t>
            </a:r>
            <a:r>
              <a:rPr lang="en-AU" dirty="0" smtClean="0"/>
              <a:t>), who was registered with the Data Protection Act. Informed consent was provided by all participants and they received a minor standard reimbursement for their time.</a:t>
            </a:r>
            <a:endParaRPr lang="nl-NL" dirty="0" smtClean="0"/>
          </a:p>
          <a:p>
            <a:r>
              <a:rPr lang="en-AU" b="1" i="1" dirty="0" smtClean="0"/>
              <a:t> </a:t>
            </a:r>
            <a:endParaRPr lang="nl-NL" dirty="0" smtClean="0"/>
          </a:p>
          <a:p>
            <a:r>
              <a:rPr lang="en-AU" b="1" i="1" dirty="0" smtClean="0"/>
              <a:t>Population &amp; Sampling</a:t>
            </a:r>
          </a:p>
          <a:p>
            <a:r>
              <a:rPr lang="en-AU" dirty="0" smtClean="0"/>
              <a:t>The study took place in ten countries around the world: America, United Kingdom, Poland, brazil, China, South Africa, Germany, Russia, Turkey and Indonesia. A recruitment target was set for each country of a sample size of 500 adults aged 18-64 with an even gender split. The online participant panels in the ten countries had population representative samples in terms of age and region, but were stratified based on gender to enable cross-country comparability. To ensure the relevant audience for the questionnaire, the following inclusion criteria were applied: must eat out of home at least once a week and must not be employed in the hospitality or marketing industry. </a:t>
            </a:r>
            <a:endParaRPr lang="nl-NL" dirty="0" smtClean="0"/>
          </a:p>
          <a:p>
            <a:endParaRPr lang="en-US"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6</a:t>
            </a:fld>
            <a:endParaRPr lang="en-CA"/>
          </a:p>
        </p:txBody>
      </p:sp>
    </p:spTree>
    <p:extLst>
      <p:ext uri="{BB962C8B-B14F-4D97-AF65-F5344CB8AC3E}">
        <p14:creationId xmlns:p14="http://schemas.microsoft.com/office/powerpoint/2010/main" val="1110592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326">
              <a:defRPr/>
            </a:pPr>
            <a:r>
              <a:rPr lang="en-AU" dirty="0" smtClean="0"/>
              <a:t>A self report questionnaire was developed in consultation with experts in food services, nutrition and consumer science. Questions were developed to elicit information to understand guests reaction to seductive nutrition and associated behaviours. Overall multiple areas were covered. </a:t>
            </a:r>
          </a:p>
          <a:p>
            <a:pPr defTabSz="914326">
              <a:defRPr/>
            </a:pPr>
            <a:endParaRPr lang="en-AU" dirty="0" smtClean="0"/>
          </a:p>
          <a:p>
            <a:pPr defTabSz="914326">
              <a:defRPr/>
            </a:pPr>
            <a:r>
              <a:rPr lang="en-AU" dirty="0" smtClean="0"/>
              <a:t>Most questions were asked with closed responses (e.g., participants had to chose answers from 5-point rating scales rather than open options) to reduce error. </a:t>
            </a:r>
          </a:p>
          <a:p>
            <a:pPr defTabSz="914326">
              <a:defRPr/>
            </a:pPr>
            <a:endParaRPr lang="en-AU"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7</a:t>
            </a:fld>
            <a:endParaRPr lang="en-CA"/>
          </a:p>
        </p:txBody>
      </p:sp>
    </p:spTree>
    <p:extLst>
      <p:ext uri="{BB962C8B-B14F-4D97-AF65-F5344CB8AC3E}">
        <p14:creationId xmlns:p14="http://schemas.microsoft.com/office/powerpoint/2010/main" val="2858901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shows the eating out</a:t>
            </a:r>
            <a:r>
              <a:rPr lang="en-US" baseline="0" dirty="0" smtClean="0"/>
              <a:t> of home characteristics of the sample. Guests were only included in the sample if they ate out of home at least one time per week to ensure we were examining a relevant sample. </a:t>
            </a:r>
          </a:p>
          <a:p>
            <a:r>
              <a:rPr lang="en-US" baseline="0" dirty="0" smtClean="0"/>
              <a:t>Overall, lunch was the most popular meal to be eaten out of the home </a:t>
            </a:r>
            <a:r>
              <a:rPr lang="en-US" baseline="0" dirty="0" smtClean="0"/>
              <a:t>(on average 3.3 times per week, breakfast 2.1 x per week and dinner 1.7 x per week1). </a:t>
            </a:r>
          </a:p>
          <a:p>
            <a:endParaRPr lang="en-US" baseline="0" dirty="0" smtClean="0"/>
          </a:p>
          <a:p>
            <a:r>
              <a:rPr lang="en-US" baseline="0" dirty="0" smtClean="0"/>
              <a:t>More interesting habits included: </a:t>
            </a:r>
          </a:p>
          <a:p>
            <a:r>
              <a:rPr lang="en-US" baseline="0" dirty="0" smtClean="0"/>
              <a:t>17% of the sample reported a food allergy or intolerance (lactose 3%, gluten 2%, shell fish 4,4%)</a:t>
            </a:r>
          </a:p>
          <a:p>
            <a:r>
              <a:rPr lang="en-US" baseline="0" dirty="0" smtClean="0"/>
              <a:t>3% of the sample was vegetarian (no meat), 2% were vegan (no meat, no dairy) and 6% were </a:t>
            </a:r>
            <a:r>
              <a:rPr lang="en-US" baseline="0" dirty="0" err="1" smtClean="0"/>
              <a:t>pescatorian</a:t>
            </a:r>
            <a:r>
              <a:rPr lang="en-US" baseline="0" dirty="0" smtClean="0"/>
              <a:t> (only meat source eaten is fish).</a:t>
            </a:r>
          </a:p>
          <a:p>
            <a:endParaRPr lang="en-US" baseline="0" dirty="0" smtClean="0"/>
          </a:p>
          <a:p>
            <a:endParaRPr lang="en-US" baseline="0" dirty="0" smtClean="0"/>
          </a:p>
          <a:p>
            <a:r>
              <a:rPr lang="en-US" baseline="0" dirty="0" smtClean="0"/>
              <a:t>Most </a:t>
            </a:r>
            <a:r>
              <a:rPr lang="en-US" baseline="0" dirty="0" smtClean="0"/>
              <a:t>respondents were in the category of:</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25 to 34 year old:	37% </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35-44 year old:	24%</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45-54 year old	16%</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18-24 year old	14%</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55-64 year old	 9%</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baseline="0" dirty="0" smtClean="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8</a:t>
            </a:fld>
            <a:endParaRPr lang="en-CA"/>
          </a:p>
        </p:txBody>
      </p:sp>
    </p:spTree>
    <p:extLst>
      <p:ext uri="{BB962C8B-B14F-4D97-AF65-F5344CB8AC3E}">
        <p14:creationId xmlns:p14="http://schemas.microsoft.com/office/powerpoint/2010/main" val="3908608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Guests were also asked how</a:t>
            </a:r>
            <a:r>
              <a:rPr lang="en-US" baseline="0" dirty="0" smtClean="0"/>
              <a:t> often they actually choose a healthy option when they ate out of home.</a:t>
            </a:r>
          </a:p>
          <a:p>
            <a:endParaRPr lang="en-US" baseline="0" dirty="0" smtClean="0"/>
          </a:p>
          <a:p>
            <a:r>
              <a:rPr lang="en-US" baseline="0" dirty="0" smtClean="0"/>
              <a:t>Interestingly, only 6% reported that they chose a healthy dish ‘not at all often’, suggesting that the majority of the guests interviewed were open to choosing healthy options. Almost half of the population (66%) reported that the chose a healthy dish “quite or very often”.</a:t>
            </a:r>
          </a:p>
          <a:p>
            <a:endParaRPr lang="en-US" baseline="0" dirty="0" smtClean="0"/>
          </a:p>
          <a:p>
            <a:r>
              <a:rPr lang="en-US" baseline="0" dirty="0" smtClean="0"/>
              <a:t>Whilst this is hard to interpret this question as we don’t know whether they do actually choose healthy dishes, as it is a self-report question about past </a:t>
            </a:r>
            <a:r>
              <a:rPr lang="en-US" baseline="0" dirty="0" err="1" smtClean="0"/>
              <a:t>behaviours</a:t>
            </a:r>
            <a:r>
              <a:rPr lang="en-US" baseline="0" dirty="0" smtClean="0"/>
              <a:t> and it is socially desirable to respond positively, it does show that guests have “healthy options” on the mind and they </a:t>
            </a:r>
            <a:r>
              <a:rPr lang="en-US" baseline="0" dirty="0" err="1" smtClean="0"/>
              <a:t>recognise</a:t>
            </a:r>
            <a:r>
              <a:rPr lang="en-US" baseline="0" dirty="0" smtClean="0"/>
              <a:t> that they are positive. Good news for Seductive Nutrition!</a:t>
            </a:r>
          </a:p>
          <a:p>
            <a:pPr defTabSz="882213">
              <a:defRPr/>
            </a:pPr>
            <a:r>
              <a:rPr lang="en-US" baseline="0" dirty="0" smtClean="0"/>
              <a:t>67</a:t>
            </a:r>
            <a:r>
              <a:rPr lang="nl-NL" baseline="0" dirty="0" smtClean="0"/>
              <a:t>% of the sample </a:t>
            </a:r>
            <a:r>
              <a:rPr lang="nl-NL" baseline="0" dirty="0" err="1" smtClean="0"/>
              <a:t>believed</a:t>
            </a:r>
            <a:r>
              <a:rPr lang="nl-NL" baseline="0" dirty="0" smtClean="0"/>
              <a:t> (</a:t>
            </a:r>
            <a:r>
              <a:rPr lang="nl-NL" baseline="0" dirty="0" err="1" smtClean="0"/>
              <a:t>agree</a:t>
            </a:r>
            <a:r>
              <a:rPr lang="nl-NL" baseline="0" dirty="0" smtClean="0"/>
              <a:t> </a:t>
            </a:r>
            <a:r>
              <a:rPr lang="nl-NL" baseline="0" dirty="0" err="1" smtClean="0"/>
              <a:t>slightly</a:t>
            </a:r>
            <a:r>
              <a:rPr lang="nl-NL" baseline="0" dirty="0" smtClean="0"/>
              <a:t>/</a:t>
            </a:r>
            <a:r>
              <a:rPr lang="nl-NL" baseline="0" dirty="0" err="1" smtClean="0"/>
              <a:t>strongly</a:t>
            </a:r>
            <a:r>
              <a:rPr lang="nl-NL" baseline="0" dirty="0" smtClean="0"/>
              <a:t>) </a:t>
            </a:r>
            <a:r>
              <a:rPr lang="nl-NL" baseline="0" dirty="0" err="1" smtClean="0"/>
              <a:t>that</a:t>
            </a:r>
            <a:r>
              <a:rPr lang="nl-NL" baseline="0" dirty="0" smtClean="0"/>
              <a:t> </a:t>
            </a:r>
            <a:r>
              <a:rPr lang="nl-NL" baseline="0" dirty="0" err="1" smtClean="0"/>
              <a:t>they</a:t>
            </a:r>
            <a:r>
              <a:rPr lang="nl-NL" baseline="0" dirty="0" smtClean="0"/>
              <a:t> </a:t>
            </a:r>
            <a:r>
              <a:rPr lang="nl-NL" baseline="0" dirty="0" err="1" smtClean="0"/>
              <a:t>ate</a:t>
            </a:r>
            <a:r>
              <a:rPr lang="nl-NL" baseline="0" dirty="0" smtClean="0"/>
              <a:t> more </a:t>
            </a:r>
            <a:r>
              <a:rPr lang="nl-NL" baseline="0" dirty="0" err="1" smtClean="0"/>
              <a:t>healthily</a:t>
            </a:r>
            <a:r>
              <a:rPr lang="nl-NL" baseline="0" dirty="0" smtClean="0"/>
              <a:t> at home </a:t>
            </a:r>
            <a:r>
              <a:rPr lang="nl-NL" baseline="0" dirty="0" err="1" smtClean="0"/>
              <a:t>than</a:t>
            </a:r>
            <a:r>
              <a:rPr lang="nl-NL" baseline="0" dirty="0" smtClean="0"/>
              <a:t> </a:t>
            </a:r>
            <a:r>
              <a:rPr lang="nl-NL" baseline="0" dirty="0" err="1" smtClean="0"/>
              <a:t>when</a:t>
            </a:r>
            <a:r>
              <a:rPr lang="nl-NL" baseline="0" dirty="0" smtClean="0"/>
              <a:t> </a:t>
            </a:r>
            <a:r>
              <a:rPr lang="nl-NL" baseline="0" dirty="0" err="1" smtClean="0"/>
              <a:t>eating</a:t>
            </a:r>
            <a:r>
              <a:rPr lang="nl-NL" baseline="0" dirty="0" smtClean="0"/>
              <a:t> the equivalent </a:t>
            </a:r>
            <a:r>
              <a:rPr lang="nl-NL" baseline="0" dirty="0" err="1" smtClean="0"/>
              <a:t>meal</a:t>
            </a:r>
            <a:r>
              <a:rPr lang="nl-NL" baseline="0" dirty="0" smtClean="0"/>
              <a:t> out of home, </a:t>
            </a:r>
            <a:r>
              <a:rPr lang="nl-NL" baseline="0" dirty="0" err="1" smtClean="0"/>
              <a:t>which</a:t>
            </a:r>
            <a:r>
              <a:rPr lang="nl-NL" baseline="0" dirty="0" smtClean="0"/>
              <a:t> is in </a:t>
            </a:r>
            <a:r>
              <a:rPr lang="nl-NL" baseline="0" dirty="0" err="1" smtClean="0"/>
              <a:t>accordance</a:t>
            </a:r>
            <a:r>
              <a:rPr lang="nl-NL" baseline="0" dirty="0" smtClean="0"/>
              <a:t> </a:t>
            </a:r>
            <a:r>
              <a:rPr lang="nl-NL" baseline="0" dirty="0" err="1" smtClean="0"/>
              <a:t>with</a:t>
            </a:r>
            <a:r>
              <a:rPr lang="nl-NL" baseline="0" dirty="0" smtClean="0"/>
              <a:t> </a:t>
            </a:r>
            <a:r>
              <a:rPr lang="nl-NL" baseline="0" dirty="0" err="1" smtClean="0"/>
              <a:t>other</a:t>
            </a:r>
            <a:r>
              <a:rPr lang="nl-NL" baseline="0" dirty="0" smtClean="0"/>
              <a:t> </a:t>
            </a:r>
            <a:r>
              <a:rPr lang="nl-NL" baseline="0" dirty="0" err="1" smtClean="0"/>
              <a:t>external</a:t>
            </a:r>
            <a:r>
              <a:rPr lang="nl-NL" baseline="0" dirty="0" smtClean="0"/>
              <a:t> research </a:t>
            </a:r>
            <a:r>
              <a:rPr lang="nl-NL" baseline="0" dirty="0" err="1" smtClean="0"/>
              <a:t>that</a:t>
            </a:r>
            <a:r>
              <a:rPr lang="nl-NL" baseline="0" dirty="0" smtClean="0"/>
              <a:t> has been </a:t>
            </a:r>
            <a:r>
              <a:rPr lang="nl-NL" baseline="0" dirty="0" err="1" smtClean="0"/>
              <a:t>shown</a:t>
            </a:r>
            <a:r>
              <a:rPr lang="nl-NL" baseline="0" dirty="0" smtClean="0"/>
              <a:t> in </a:t>
            </a:r>
            <a:r>
              <a:rPr lang="nl-NL" baseline="0" dirty="0" err="1" smtClean="0"/>
              <a:t>this</a:t>
            </a:r>
            <a:r>
              <a:rPr lang="nl-NL" baseline="0" dirty="0" smtClean="0"/>
              <a:t> area.</a:t>
            </a:r>
            <a:endParaRPr lang="en-US" baseline="0"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9</a:t>
            </a:fld>
            <a:endParaRPr lang="en-CA"/>
          </a:p>
        </p:txBody>
      </p:sp>
    </p:spTree>
    <p:extLst>
      <p:ext uri="{BB962C8B-B14F-4D97-AF65-F5344CB8AC3E}">
        <p14:creationId xmlns:p14="http://schemas.microsoft.com/office/powerpoint/2010/main" val="2397415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The graph above shows the responses from participants to the</a:t>
            </a:r>
            <a:r>
              <a:rPr lang="en-US" baseline="0" dirty="0" smtClean="0"/>
              <a:t> statement: “ I am happy with the current healthy options available”. Participants could respond on a 5-point scale from strongly agree to strongly disagree. </a:t>
            </a:r>
          </a:p>
          <a:p>
            <a:endParaRPr lang="en-US" baseline="0" dirty="0" smtClean="0"/>
          </a:p>
          <a:p>
            <a:r>
              <a:rPr lang="en-US" baseline="0" dirty="0" smtClean="0"/>
              <a:t>The y-axis of the graph show the percentage of the population that reported each response.</a:t>
            </a:r>
          </a:p>
          <a:p>
            <a:endParaRPr lang="en-US" baseline="0" dirty="0" smtClean="0"/>
          </a:p>
          <a:p>
            <a:r>
              <a:rPr lang="en-US" baseline="0" dirty="0" smtClean="0"/>
              <a:t>57% agree (strongly/slightly); 43% neutral/disagree</a:t>
            </a:r>
            <a:r>
              <a:rPr lang="en-US" baseline="0" dirty="0" smtClean="0"/>
              <a:t>.</a:t>
            </a:r>
          </a:p>
          <a:p>
            <a:endParaRPr lang="en-US" baseline="0" dirty="0" smtClean="0"/>
          </a:p>
          <a:p>
            <a:r>
              <a:rPr lang="en-US" baseline="0" dirty="0" smtClean="0"/>
              <a:t>Satisfaction highest in China (32%) &amp; Indonesia (46%), and lowest in USA &amp; Germany (10%)</a:t>
            </a:r>
            <a:endParaRPr lang="en-US" baseline="0" dirty="0" smtClean="0"/>
          </a:p>
          <a:p>
            <a:endParaRPr lang="en-US" baseline="0" dirty="0" smtClean="0"/>
          </a:p>
          <a:p>
            <a:r>
              <a:rPr lang="en-US" baseline="0" dirty="0" smtClean="0"/>
              <a:t>Only 18% of the population reported that they “strongly agreed” that they were happy with the current healthy options available, indicating complete satisfaction. Overwhelmingly 82% of the population reported that were not completely satisfied with the current options, this indicating room for improvement (e.g., they rated less than strongly agree).</a:t>
            </a:r>
          </a:p>
          <a:p>
            <a:endParaRPr lang="en-US" baseline="0" dirty="0" smtClean="0"/>
          </a:p>
          <a:p>
            <a:pPr defTabSz="882213">
              <a:defRPr/>
            </a:pPr>
            <a:r>
              <a:rPr lang="en-US" dirty="0" smtClean="0"/>
              <a:t>Therefore we first</a:t>
            </a:r>
            <a:r>
              <a:rPr lang="en-US" baseline="0" dirty="0" smtClean="0"/>
              <a:t> evaluated amongst the 82% of the total group who were not completely satisfied whether they wanted slightly healthier options in restaurants (e.g., small changes). </a:t>
            </a:r>
            <a:endParaRPr lang="nl-NL"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10</a:t>
            </a:fld>
            <a:endParaRPr lang="en-CA"/>
          </a:p>
        </p:txBody>
      </p:sp>
    </p:spTree>
    <p:extLst>
      <p:ext uri="{BB962C8B-B14F-4D97-AF65-F5344CB8AC3E}">
        <p14:creationId xmlns:p14="http://schemas.microsoft.com/office/powerpoint/2010/main" val="2691747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defTabSz="882213">
              <a:defRPr/>
            </a:pPr>
            <a:r>
              <a:rPr lang="en-US" dirty="0" smtClean="0"/>
              <a:t>Participants were asked to respond to the statement: “I would prefer to have slightly healthier options when eating out”. They were able to respond on a 5-point scale from strongly agree</a:t>
            </a:r>
            <a:r>
              <a:rPr lang="en-US" baseline="0" dirty="0" smtClean="0"/>
              <a:t> to strongly disagree. On average participants scored around ‘4’ on the 5-point scale, equivalent to a rating just below “slightly agree”. This indicates that they are somewhat interested in seeing slightly healthier options on the menu. </a:t>
            </a:r>
          </a:p>
          <a:p>
            <a:pPr defTabSz="882213">
              <a:defRPr/>
            </a:pPr>
            <a:endParaRPr lang="en-US" baseline="0" dirty="0" smtClean="0"/>
          </a:p>
          <a:p>
            <a:pPr defTabSz="882213">
              <a:defRPr/>
            </a:pPr>
            <a:r>
              <a:rPr lang="en-US" baseline="0" dirty="0" smtClean="0"/>
              <a:t>76% agreed slightly/strongly. (75% men vs 78% women; 97% vegetarians vs 75% meat eaters)</a:t>
            </a:r>
          </a:p>
          <a:p>
            <a:pPr defTabSz="882213">
              <a:defRPr/>
            </a:pP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Once we understood what the participants wanted overall, it is of interest for operators and chefs to know what personal factors are associated with wanting slightly healthier options, for example perhaps there are some groups that want this more or less than the average. As such a series of Analysis of </a:t>
            </a:r>
            <a:r>
              <a:rPr lang="en-US" baseline="0" dirty="0" err="1" smtClean="0"/>
              <a:t>Covariances</a:t>
            </a:r>
            <a:r>
              <a:rPr lang="en-US" baseline="0" dirty="0" smtClean="0"/>
              <a:t> (ANCOVA’s) were conducted, this tests for differences between groups on a certain outcome variable, in this case the outcome was the continuous variable: “wanting slightly healthier options”. All analyses were controlled for the effects of age, gender and country where appropriate.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r>
              <a:rPr lang="en-US" baseline="0" dirty="0" smtClean="0"/>
              <a:t>in this slide we display the means of the ratings for men and women (note, estimated means are shown which are adjusted for the other influences of country and age group as these also varied). </a:t>
            </a:r>
          </a:p>
          <a:p>
            <a:r>
              <a:rPr lang="en-US" baseline="0" dirty="0" smtClean="0"/>
              <a:t>As you can see in the slide women rated slightly higher than men, indicating that although men did want to see small changes in healthy options, women wanted this slightly more.</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Gender (women), </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country (China &amp; Brazil!!) </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age group (35-44)</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Being vegetarian</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Eating out of home more often </a:t>
            </a:r>
          </a:p>
          <a:p>
            <a:pPr marL="171450" marR="0" indent="-171450" algn="l" defTabSz="8822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smtClean="0"/>
              <a:t>Having children living at home</a:t>
            </a:r>
          </a:p>
          <a:p>
            <a:pPr marL="0" marR="0" indent="0" algn="l" defTabSz="882213"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aseline="0" dirty="0" smtClean="0"/>
              <a:t>were all shown to significantly influence wanting slightly healthier options. </a:t>
            </a:r>
          </a:p>
          <a:p>
            <a:pPr defTabSz="882213">
              <a:defRPr/>
            </a:pPr>
            <a:endParaRPr lang="en-US" baseline="0" dirty="0" smtClean="0"/>
          </a:p>
          <a:p>
            <a:pPr defTabSz="882213">
              <a:defRPr/>
            </a:pPr>
            <a:endParaRPr lang="en-US" baseline="0" dirty="0" smtClean="0"/>
          </a:p>
          <a:p>
            <a:r>
              <a:rPr lang="en-US" baseline="0" dirty="0" smtClean="0"/>
              <a:t>We conducted additional ANOVAs and found that </a:t>
            </a:r>
            <a:r>
              <a:rPr lang="en-US" b="1" baseline="0" dirty="0" smtClean="0"/>
              <a:t>being vegetarian </a:t>
            </a:r>
            <a:r>
              <a:rPr lang="en-US" baseline="0" dirty="0" smtClean="0"/>
              <a:t>compared to being a meat eater, </a:t>
            </a:r>
            <a:r>
              <a:rPr lang="en-US" b="1" baseline="0" dirty="0" smtClean="0"/>
              <a:t>eating more often out of home </a:t>
            </a:r>
            <a:r>
              <a:rPr lang="en-US" baseline="0" dirty="0" smtClean="0"/>
              <a:t>and having children still living at home were </a:t>
            </a:r>
            <a:r>
              <a:rPr lang="en-US" b="1" baseline="0" dirty="0" smtClean="0"/>
              <a:t>significantly associated with wanting to see slightly healthier </a:t>
            </a:r>
            <a:r>
              <a:rPr lang="en-US" baseline="0" dirty="0" smtClean="0"/>
              <a:t>options on restaurant menu’s. However, having food allergies or intolerances had no effect on wanting slightly healthier options.</a:t>
            </a:r>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11</a:t>
            </a:fld>
            <a:endParaRPr lang="en-CA"/>
          </a:p>
        </p:txBody>
      </p:sp>
    </p:spTree>
    <p:extLst>
      <p:ext uri="{BB962C8B-B14F-4D97-AF65-F5344CB8AC3E}">
        <p14:creationId xmlns:p14="http://schemas.microsoft.com/office/powerpoint/2010/main" val="221796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It is clear that consumers</a:t>
            </a:r>
            <a:r>
              <a:rPr lang="en-US" baseline="0" dirty="0" smtClean="0"/>
              <a:t> who were not completely satisfied with current healthy offerings and want to see small changes in restaurant menu’s. In this slide we provide an overview of what small changes they wanted to see adapted on restaurant menu’s, i.e. what guests feel are missing from current offerings to enhance current menu’s. This is particularly important as here we are only looking at participants who were not completely satisfied with current offerings.</a:t>
            </a:r>
          </a:p>
          <a:p>
            <a:endParaRPr lang="en-US" baseline="0" dirty="0" smtClean="0"/>
          </a:p>
          <a:p>
            <a:r>
              <a:rPr lang="en-US" baseline="0" dirty="0" smtClean="0"/>
              <a:t>Here participants were asked to indicate what options restaurants should adopt to help provide healthier menu’s. They </a:t>
            </a:r>
            <a:r>
              <a:rPr lang="en-US" b="1" baseline="0" dirty="0" smtClean="0"/>
              <a:t>were able to select as many options as they liked </a:t>
            </a:r>
            <a:r>
              <a:rPr lang="en-US" baseline="0" dirty="0" smtClean="0"/>
              <a:t>and if none were indicated, this was recorded as “none of these options”. As participants could answer each item no significant difference can be calculated between them, but we can evaluate the rank order of the items to see which were selected by the most people. The numbers shown are global figures. </a:t>
            </a:r>
          </a:p>
          <a:p>
            <a:endParaRPr lang="en-US" baseline="0" dirty="0" smtClean="0"/>
          </a:p>
          <a:p>
            <a:r>
              <a:rPr lang="en-US" baseline="0" dirty="0" smtClean="0"/>
              <a:t>The top six items that were chosen include: </a:t>
            </a:r>
          </a:p>
          <a:p>
            <a:pPr marL="228581" indent="-228581">
              <a:buAutoNum type="arabicPeriod"/>
            </a:pPr>
            <a:r>
              <a:rPr lang="en-US" baseline="0" dirty="0" smtClean="0"/>
              <a:t>Steamed, baked or grilled items instead of fried – chosen by 65% of participants</a:t>
            </a:r>
          </a:p>
          <a:p>
            <a:pPr marL="228581" indent="-228581">
              <a:buAutoNum type="arabicPeriod"/>
            </a:pPr>
            <a:r>
              <a:rPr lang="en-US" baseline="0" dirty="0" smtClean="0"/>
              <a:t>Fresh Ingredients Used – chosen by 63% of participants</a:t>
            </a:r>
          </a:p>
          <a:p>
            <a:pPr marL="228581" indent="-228581">
              <a:buAutoNum type="arabicPeriod"/>
            </a:pPr>
            <a:r>
              <a:rPr lang="en-US" baseline="0" dirty="0" smtClean="0"/>
              <a:t>Plenty of vegetables (raw or cooked) – chosen by 59% of participants</a:t>
            </a:r>
          </a:p>
          <a:p>
            <a:pPr marL="228581" indent="-228581">
              <a:buAutoNum type="arabicPeriod"/>
            </a:pPr>
            <a:r>
              <a:rPr lang="en-US" baseline="0" dirty="0" smtClean="0"/>
              <a:t>Dishes that are low in fat – chosen by 58% of participants</a:t>
            </a:r>
          </a:p>
          <a:p>
            <a:pPr marL="228581" indent="-228581">
              <a:buAutoNum type="arabicPeriod"/>
            </a:pPr>
            <a:r>
              <a:rPr lang="en-US" baseline="0" dirty="0" smtClean="0"/>
              <a:t>Healthier side dishes – chosen by 56% of participants</a:t>
            </a:r>
          </a:p>
          <a:p>
            <a:pPr marL="228581" indent="-228581">
              <a:buAutoNum type="arabicPeriod"/>
            </a:pPr>
            <a:r>
              <a:rPr lang="en-US" baseline="0" dirty="0" smtClean="0"/>
              <a:t>Dishes that are prepared with healthier oils or fats – chosen by 55% of participants</a:t>
            </a:r>
          </a:p>
          <a:p>
            <a:endParaRPr lang="en-US" dirty="0" smtClean="0"/>
          </a:p>
          <a:p>
            <a:pPr defTabSz="882213">
              <a:defRPr/>
            </a:pPr>
            <a:r>
              <a:rPr lang="en-US" dirty="0" smtClean="0">
                <a:solidFill>
                  <a:srgbClr val="000000"/>
                </a:solidFill>
              </a:rPr>
              <a:t>Women and older adults were more interested in steamed/grilled/baked items and plenty of vegetable than men and younger adults. </a:t>
            </a:r>
          </a:p>
          <a:p>
            <a:pPr defTabSz="882213">
              <a:defRPr/>
            </a:pPr>
            <a:r>
              <a:rPr lang="en-US" dirty="0" smtClean="0">
                <a:solidFill>
                  <a:srgbClr val="000000"/>
                </a:solidFill>
              </a:rPr>
              <a:t>There were significant differences in selections based on country. (Without additives was high in Turkey, China and Indonesia.</a:t>
            </a:r>
            <a:endParaRPr lang="nl-NL" dirty="0" smtClean="0">
              <a:solidFill>
                <a:srgbClr val="000000"/>
              </a:solidFill>
            </a:endParaRPr>
          </a:p>
          <a:p>
            <a:endParaRPr lang="en-US"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12</a:t>
            </a:fld>
            <a:endParaRPr lang="en-CA"/>
          </a:p>
        </p:txBody>
      </p:sp>
    </p:spTree>
    <p:extLst>
      <p:ext uri="{BB962C8B-B14F-4D97-AF65-F5344CB8AC3E}">
        <p14:creationId xmlns:p14="http://schemas.microsoft.com/office/powerpoint/2010/main" val="22645656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defTabSz="914326">
              <a:defRPr/>
            </a:pPr>
            <a:r>
              <a:rPr lang="en-US" dirty="0" smtClean="0"/>
              <a:t>For the </a:t>
            </a:r>
            <a:r>
              <a:rPr lang="en-US" baseline="0" dirty="0" smtClean="0"/>
              <a:t>offering of healthy meals is important to know which moments guests are most likely to choose a healthy option. As such we asked guests at which out of home dining moments they were most likely to choose a healthy dish. This was asked in three categories: time of day of eating (breakfast, lunch and dinner), day of the week (Sunday-Saturday) and occasions (e.g., business meeting vs. for weight loss). Participants were able to respond: ‘not at all often’, ‘not very often’, ‘quite often’ or ‘very often’.</a:t>
            </a:r>
          </a:p>
          <a:p>
            <a:pPr defTabSz="914326">
              <a:defRPr/>
            </a:pPr>
            <a:endParaRPr lang="en-US" baseline="0" dirty="0" smtClean="0"/>
          </a:p>
          <a:p>
            <a:pPr defTabSz="914326">
              <a:defRPr/>
            </a:pPr>
            <a:r>
              <a:rPr lang="en-US" baseline="0" dirty="0" smtClean="0"/>
              <a:t>The graph above shows for each item the percentage of the population which reported that they would chose a healthy item on these occasions “quite often” or “very often”. </a:t>
            </a:r>
          </a:p>
          <a:p>
            <a:pPr defTabSz="914326">
              <a:defRPr/>
            </a:pPr>
            <a:endParaRPr lang="en-US" baseline="0" dirty="0" smtClean="0"/>
          </a:p>
          <a:p>
            <a:pPr defTabSz="914326">
              <a:defRPr/>
            </a:pPr>
            <a:r>
              <a:rPr lang="en-US" baseline="0" dirty="0" smtClean="0"/>
              <a:t>In summary the most likely occasions that guests were likely to chose a healthy meal were:</a:t>
            </a:r>
          </a:p>
          <a:p>
            <a:pPr defTabSz="914326">
              <a:buFontTx/>
              <a:buChar char="-"/>
              <a:defRPr/>
            </a:pPr>
            <a:r>
              <a:rPr lang="en-US" baseline="0" dirty="0" smtClean="0"/>
              <a:t>Time of Day (lunch, dinner)</a:t>
            </a:r>
          </a:p>
          <a:p>
            <a:pPr defTabSz="914326">
              <a:buFontTx/>
              <a:buChar char="-"/>
              <a:defRPr/>
            </a:pPr>
            <a:r>
              <a:rPr lang="en-US" baseline="0" dirty="0" smtClean="0"/>
              <a:t>Day of the Week (Monday through to Friday)</a:t>
            </a:r>
          </a:p>
          <a:p>
            <a:pPr defTabSz="914326">
              <a:buFontTx/>
              <a:buChar char="-"/>
              <a:defRPr/>
            </a:pPr>
            <a:r>
              <a:rPr lang="en-US" baseline="0" dirty="0" smtClean="0"/>
              <a:t>Occasion (‘trying to manage my weight’, ‘when I am not feeling 100% healthy’ and ‘if a friend were to chose healthy’) </a:t>
            </a:r>
          </a:p>
          <a:p>
            <a:pPr defTabSz="914326">
              <a:buFontTx/>
              <a:buChar char="-"/>
              <a:defRPr/>
            </a:pPr>
            <a:endParaRPr lang="en-US" baseline="0" dirty="0" smtClean="0"/>
          </a:p>
          <a:p>
            <a:pPr defTabSz="914326">
              <a:defRPr/>
            </a:pPr>
            <a:r>
              <a:rPr lang="en-US" baseline="0" dirty="0" smtClean="0"/>
              <a:t>This indicates that operators and chefs need to do more efforts to sell healthy menu’s on weekends and at breakfast when guests are less likely to choose current healthy options.</a:t>
            </a:r>
            <a:endParaRPr lang="en-US" dirty="0" smtClean="0"/>
          </a:p>
          <a:p>
            <a:pPr defTabSz="914326">
              <a:defRPr/>
            </a:pPr>
            <a:endParaRPr lang="en-US" dirty="0" smtClean="0"/>
          </a:p>
          <a:p>
            <a:r>
              <a:rPr lang="en-US" dirty="0" smtClean="0"/>
              <a:t>N</a:t>
            </a:r>
            <a:r>
              <a:rPr lang="en-US" i="1" dirty="0" smtClean="0"/>
              <a:t>ote. No statistics are shown here to compare the groups as participants could report on all items.</a:t>
            </a:r>
            <a:endParaRPr lang="nl-NL" i="1"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13</a:t>
            </a:fld>
            <a:endParaRPr lang="en-CA"/>
          </a:p>
        </p:txBody>
      </p:sp>
    </p:spTree>
    <p:extLst>
      <p:ext uri="{BB962C8B-B14F-4D97-AF65-F5344CB8AC3E}">
        <p14:creationId xmlns:p14="http://schemas.microsoft.com/office/powerpoint/2010/main" val="3413611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baseline="0" dirty="0" smtClean="0"/>
              <a:t>Guests who were more satisfied with healthy options current available at out of home eating locations, were also more likely to actually choose a healthy option when they are eating out. In addition, those who were more satisfied also ate out more often. </a:t>
            </a:r>
          </a:p>
          <a:p>
            <a:r>
              <a:rPr lang="en-US" baseline="0" dirty="0" smtClean="0"/>
              <a:t>Also</a:t>
            </a:r>
          </a:p>
          <a:p>
            <a:pPr marL="171450" indent="-171450">
              <a:buFont typeface="Arial" panose="020B0604020202020204" pitchFamily="34" charset="0"/>
              <a:buChar char="•"/>
            </a:pPr>
            <a:r>
              <a:rPr lang="en-US" baseline="0" dirty="0" smtClean="0"/>
              <a:t> females,</a:t>
            </a:r>
          </a:p>
          <a:p>
            <a:pPr marL="171450" indent="-171450">
              <a:buFont typeface="Arial" panose="020B0604020202020204" pitchFamily="34" charset="0"/>
              <a:buChar char="•"/>
            </a:pPr>
            <a:r>
              <a:rPr lang="en-US" baseline="0" dirty="0" smtClean="0"/>
              <a:t>vegetarians</a:t>
            </a:r>
            <a:r>
              <a:rPr lang="en-US" baseline="0" dirty="0" smtClean="0"/>
              <a:t>, and </a:t>
            </a:r>
            <a:endParaRPr lang="en-US" baseline="0" dirty="0" smtClean="0"/>
          </a:p>
          <a:p>
            <a:pPr marL="171450" indent="-171450">
              <a:buFont typeface="Arial" panose="020B0604020202020204" pitchFamily="34" charset="0"/>
              <a:buChar char="•"/>
            </a:pPr>
            <a:r>
              <a:rPr lang="en-US" baseline="0" dirty="0" smtClean="0"/>
              <a:t>35-44 </a:t>
            </a:r>
            <a:r>
              <a:rPr lang="en-US" baseline="0" dirty="0" smtClean="0"/>
              <a:t>year olds were more likely to chose healthier options (p&lt; 0.001)</a:t>
            </a:r>
          </a:p>
          <a:p>
            <a:endParaRPr lang="en-US" baseline="0" dirty="0" smtClean="0"/>
          </a:p>
          <a:p>
            <a:pPr defTabSz="882213">
              <a:defRPr/>
            </a:pPr>
            <a:r>
              <a:rPr lang="en-US" baseline="0" dirty="0" smtClean="0"/>
              <a:t>In order to determine if there was an association, a chi-square analysis was done. The analyses showed a significant association such that the more satisfied people were with current healthy option, more likely they were to choose a healthy meal option.</a:t>
            </a:r>
          </a:p>
          <a:p>
            <a:endParaRPr lang="en-US" baseline="0" dirty="0" smtClean="0"/>
          </a:p>
          <a:p>
            <a:endParaRPr lang="en-US" baseline="0" dirty="0" smtClean="0"/>
          </a:p>
          <a:p>
            <a:r>
              <a:rPr lang="en-US" baseline="0" dirty="0" smtClean="0"/>
              <a:t>In order to determine if there was an association between eating out of home frequency per meal occasion and reporting of choosing a healthy meal at each of these occasions, a chi-square analysis was done to compare the association between: 1) frequency of eating out of home, and 2) reporting of choosing a healthy item per meal occasion). The analyses also showed a significant association between eating out of home frequency per meal occasion (breakfast, lunch and dinner) and reporting of choosing a healthy meal at each of these occasions,  such that the more often people ate out, the more likely they were to choose a healthy meal option (p&lt;0,001).</a:t>
            </a:r>
          </a:p>
          <a:p>
            <a:endParaRPr lang="en-US" baseline="0" dirty="0" smtClean="0"/>
          </a:p>
          <a:p>
            <a:pPr defTabSz="914326">
              <a:defRPr/>
            </a:pPr>
            <a:r>
              <a:rPr lang="en-US" b="0" baseline="0" dirty="0" smtClean="0"/>
              <a:t>Importantly for chefs and operators, t</a:t>
            </a:r>
            <a:r>
              <a:rPr lang="en-US" dirty="0" smtClean="0">
                <a:solidFill>
                  <a:schemeClr val="accent2"/>
                </a:solidFill>
              </a:rPr>
              <a:t>his indicates that guests who eat out more are more likely to choose healthy options and those who eat out less regularly are more looking to treat themselves.</a:t>
            </a:r>
          </a:p>
          <a:p>
            <a:endParaRPr lang="en-US" baseline="0" dirty="0" smtClean="0"/>
          </a:p>
          <a:p>
            <a:r>
              <a:rPr lang="en-US" dirty="0" smtClean="0"/>
              <a:t>Chi-square for breakfast: 240.1, p &lt;.001</a:t>
            </a:r>
          </a:p>
          <a:p>
            <a:r>
              <a:rPr lang="en-US" dirty="0" smtClean="0"/>
              <a:t>Chi-square for lunch: 74.8, p &lt;.001</a:t>
            </a:r>
          </a:p>
          <a:p>
            <a:r>
              <a:rPr lang="en-US" dirty="0" smtClean="0"/>
              <a:t>Chi-square for dinner: 99.5 p &lt;.001</a:t>
            </a:r>
            <a:endParaRPr lang="nl-NL"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14</a:t>
            </a:fld>
            <a:endParaRPr lang="en-CA"/>
          </a:p>
        </p:txBody>
      </p:sp>
    </p:spTree>
    <p:extLst>
      <p:ext uri="{BB962C8B-B14F-4D97-AF65-F5344CB8AC3E}">
        <p14:creationId xmlns:p14="http://schemas.microsoft.com/office/powerpoint/2010/main" val="143965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882213">
              <a:defRPr/>
            </a:pPr>
            <a:r>
              <a:rPr lang="en-US" dirty="0" smtClean="0"/>
              <a:t>We have learnt</a:t>
            </a:r>
            <a:r>
              <a:rPr lang="en-US" baseline="0" dirty="0" smtClean="0"/>
              <a:t> that guests want small changes and what factors influence this, however in order to provide guidance to operators, it is also important to know what changes they want to see on restaurant menu’s.</a:t>
            </a:r>
            <a:endParaRPr lang="nl-NL" dirty="0" smtClean="0"/>
          </a:p>
          <a:p>
            <a:endParaRPr lang="en-US" dirty="0" smtClean="0"/>
          </a:p>
          <a:p>
            <a:r>
              <a:rPr lang="en-US" dirty="0" smtClean="0"/>
              <a:t>In order to better understand these barriers</a:t>
            </a:r>
            <a:r>
              <a:rPr lang="en-US" baseline="0" dirty="0" smtClean="0"/>
              <a:t> we asked the participants in the current study to tell us how much they agreed with the following three statements: </a:t>
            </a:r>
          </a:p>
          <a:p>
            <a:r>
              <a:rPr lang="en-US" baseline="0" dirty="0" smtClean="0"/>
              <a:t>57%     “healthy </a:t>
            </a:r>
            <a:r>
              <a:rPr lang="en-US" baseline="0" dirty="0" smtClean="0"/>
              <a:t>options tend to be more </a:t>
            </a:r>
            <a:r>
              <a:rPr lang="en-US" baseline="0" dirty="0" smtClean="0"/>
              <a:t>expensive”  </a:t>
            </a:r>
            <a:endParaRPr lang="en-US" baseline="0" dirty="0" smtClean="0"/>
          </a:p>
          <a:p>
            <a:r>
              <a:rPr lang="en-US" baseline="0" dirty="0" smtClean="0"/>
              <a:t>43%     “healthy </a:t>
            </a:r>
            <a:r>
              <a:rPr lang="en-US" baseline="0" dirty="0" smtClean="0"/>
              <a:t>options on the menu usually don’t sound very tasty</a:t>
            </a:r>
            <a:r>
              <a:rPr lang="en-US" baseline="0" smtClean="0"/>
              <a:t>” </a:t>
            </a:r>
          </a:p>
          <a:p>
            <a:r>
              <a:rPr lang="en-US" smtClean="0"/>
              <a:t>46</a:t>
            </a:r>
            <a:r>
              <a:rPr lang="en-US" dirty="0" smtClean="0"/>
              <a:t>%     “often </a:t>
            </a:r>
            <a:r>
              <a:rPr lang="en-US" dirty="0" smtClean="0"/>
              <a:t>the healthy option is not very filling”</a:t>
            </a:r>
          </a:p>
          <a:p>
            <a:endParaRPr lang="en-US" dirty="0" smtClean="0"/>
          </a:p>
          <a:p>
            <a:r>
              <a:rPr lang="en-US" dirty="0" smtClean="0"/>
              <a:t>Guests could respond</a:t>
            </a:r>
            <a:r>
              <a:rPr lang="en-US" baseline="0" dirty="0" smtClean="0"/>
              <a:t> on a 5-point scale from: strongly disagree to strongly agree. Guests who reported they strongly agree are more positive in that this means they do not find healthy options to be more expensive, less tasty or less satiating.</a:t>
            </a:r>
          </a:p>
          <a:p>
            <a:endParaRPr lang="en-US" baseline="0" dirty="0" smtClean="0"/>
          </a:p>
          <a:p>
            <a:r>
              <a:rPr lang="en-US" baseline="0" dirty="0" smtClean="0"/>
              <a:t>The role of price, taste and satiation is important to understand for romancing the menu, as if these elements are not addressed through the romancing the menu wording, they can potentially turn customers away from the healthy options to the less healthy options. </a:t>
            </a:r>
          </a:p>
          <a:p>
            <a:endParaRPr lang="en-US" baseline="0" dirty="0" smtClean="0"/>
          </a:p>
          <a:p>
            <a:r>
              <a:rPr lang="en-US" baseline="0" dirty="0" smtClean="0"/>
              <a:t>The graph above shows the percentage of the population that responded in each category. As you can see the vast majority of the population thought that healthy dishes did tend to be more expensive, less satiating and more filling. (</a:t>
            </a:r>
            <a:r>
              <a:rPr lang="en-US" dirty="0"/>
              <a:t>4% of the population “strongly agreed” to all above elements.) </a:t>
            </a:r>
            <a:r>
              <a:rPr lang="en-US" baseline="0" dirty="0" smtClean="0"/>
              <a:t>This confirms that the seductive nutrition approach also needs to ensure that the meals sound like good value for money, they appeal in terms of taste, and consumers have the feeling that the dish would fully satiate their appetite.</a:t>
            </a:r>
          </a:p>
          <a:p>
            <a:endParaRPr lang="en-US" baseline="0" dirty="0" smtClean="0"/>
          </a:p>
          <a:p>
            <a:pPr defTabSz="882213">
              <a:defRPr/>
            </a:pPr>
            <a:r>
              <a:rPr lang="en-US" dirty="0" smtClean="0"/>
              <a:t>Compared to older adults, younger adults thought healthy meals were less tasty (46% in adults aged 18-24 compared to 37% in adults aged 55-64: </a:t>
            </a:r>
            <a:r>
              <a:rPr lang="en-US" i="1" dirty="0" smtClean="0"/>
              <a:t>χ2</a:t>
            </a:r>
            <a:r>
              <a:rPr lang="en-US" dirty="0" smtClean="0"/>
              <a:t>=23.7, </a:t>
            </a:r>
            <a:r>
              <a:rPr lang="en-US" i="1" dirty="0" smtClean="0"/>
              <a:t>p</a:t>
            </a:r>
            <a:r>
              <a:rPr lang="en-US" dirty="0" smtClean="0"/>
              <a:t>&lt;.001), less satiating (47% in adults aged 18-24 compared to 37% in adults aged 55-64: </a:t>
            </a:r>
            <a:r>
              <a:rPr lang="en-US" i="1" dirty="0" smtClean="0"/>
              <a:t>χ2</a:t>
            </a:r>
            <a:r>
              <a:rPr lang="en-US" dirty="0" smtClean="0"/>
              <a:t>=22.7, </a:t>
            </a:r>
            <a:r>
              <a:rPr lang="en-US" i="1" dirty="0" smtClean="0"/>
              <a:t>p</a:t>
            </a:r>
            <a:r>
              <a:rPr lang="en-US" dirty="0" smtClean="0"/>
              <a:t>&lt;.001), and more expensive (59% in adults aged 18-24 compared to 50% in adults aged 55-64: </a:t>
            </a:r>
            <a:r>
              <a:rPr lang="en-US" i="1" dirty="0" smtClean="0"/>
              <a:t>χ2</a:t>
            </a:r>
            <a:r>
              <a:rPr lang="en-US" dirty="0" smtClean="0"/>
              <a:t>=30.1, </a:t>
            </a:r>
            <a:r>
              <a:rPr lang="en-US" i="1" dirty="0" smtClean="0"/>
              <a:t>p</a:t>
            </a:r>
            <a:r>
              <a:rPr lang="en-US" dirty="0" smtClean="0"/>
              <a:t>&lt;.001). </a:t>
            </a:r>
            <a:endParaRPr lang="nl-NL" dirty="0" smtClean="0"/>
          </a:p>
          <a:p>
            <a:r>
              <a:rPr lang="en-US" baseline="0" dirty="0" smtClean="0"/>
              <a:t>There were also significant </a:t>
            </a:r>
            <a:r>
              <a:rPr lang="en-US" baseline="0" dirty="0" err="1" smtClean="0"/>
              <a:t>differeneces</a:t>
            </a:r>
            <a:r>
              <a:rPr lang="en-US" baseline="0" dirty="0" smtClean="0"/>
              <a:t> between </a:t>
            </a:r>
            <a:r>
              <a:rPr lang="en-US" baseline="0" dirty="0" err="1" smtClean="0"/>
              <a:t>countires</a:t>
            </a:r>
            <a:endParaRPr lang="en-US" baseline="0" dirty="0" smtClean="0"/>
          </a:p>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15</a:t>
            </a:fld>
            <a:endParaRPr lang="en-CA"/>
          </a:p>
        </p:txBody>
      </p:sp>
    </p:spTree>
    <p:extLst>
      <p:ext uri="{BB962C8B-B14F-4D97-AF65-F5344CB8AC3E}">
        <p14:creationId xmlns:p14="http://schemas.microsoft.com/office/powerpoint/2010/main" val="610777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pPr defTabSz="882213">
              <a:defRPr/>
            </a:pPr>
            <a:r>
              <a:rPr lang="en-US" dirty="0" smtClean="0"/>
              <a:t>Remarkably, only 18% of guests globally surveyed were satisfied with current healthy options on restaurant menus. This indicates definite room for improvement for operators and chefs in their current menus and overall should act as a wakeup call to the industry. This is particularly important as higher satisfaction with current healthy options was associated with eating out of home more often and every restaurant wants to provide satisfaction to its patrons and potentially increase the number of guests. </a:t>
            </a:r>
            <a:endParaRPr lang="nl-NL" dirty="0" smtClean="0"/>
          </a:p>
          <a:p>
            <a:endParaRPr lang="en-US" dirty="0" smtClean="0"/>
          </a:p>
          <a:p>
            <a:pPr defTabSz="882213">
              <a:defRPr/>
            </a:pPr>
            <a:r>
              <a:rPr lang="en-US" dirty="0" smtClean="0"/>
              <a:t>Interestingly, the majority of guests were interested in seeing small, healthier changes to the menu. This supports the notion that small changes are an important strategy to making improvements to the healthiness of restaurant menus. Guests are caught at the intersection of wanting to eat healthy but also wanting to treat themselves on the weekend or for special occasions. Small changes can appeal to a guest whereas a total overhaul of a restaurant menu or favorite dish is less appealing to guests. By making small changes to restaurant meals, chefs and food service operators could make a valuable contribution to reducing energy intake and increasing healthiness of food consumption of guest’s throughout the world.</a:t>
            </a:r>
          </a:p>
          <a:p>
            <a:pPr defTabSz="882213">
              <a:defRPr/>
            </a:pPr>
            <a:endParaRPr lang="en-US" dirty="0" smtClean="0"/>
          </a:p>
          <a:p>
            <a:pPr defTabSz="882213">
              <a:defRPr/>
            </a:pPr>
            <a:r>
              <a:rPr lang="en-US" dirty="0" smtClean="0"/>
              <a:t>Guests in our study wanted to see changes made to preparation techniques with the most interest in steaming, baking, and grilling foods, along with the use of fresh ingredients prepared using healthier fats and oils. They also wanted to see the addition of healthy ingredients including the use of more vegetables, fish, and lean cuts of meat. These changes point to not only what guests want but what they see missing in today’s restaurant offerings. It is also interesting that the positive changes were more often mentioned than negative changes (i.e., removing ingredients deemed to be unhealthy such as cream-based sauces or high in sodium). This implies that chefs and food service operators have an opportunity to add healthy ingredients and promote healthy food preparation techniques without dwelling on the negatives (low fat or low sodium).</a:t>
            </a:r>
          </a:p>
          <a:p>
            <a:pPr defTabSz="882213">
              <a:defRPr/>
            </a:pPr>
            <a:endParaRPr lang="en-US" dirty="0" smtClean="0"/>
          </a:p>
          <a:p>
            <a:pPr defTabSz="882213">
              <a:defRPr/>
            </a:pPr>
            <a:r>
              <a:rPr lang="en-US" dirty="0" smtClean="0"/>
              <a:t>Understanding when guests want healthier meals can help chefs and operators to decide when they need to increase or highlight healthier options. Certain meals (lunch, dinner), days of the week (Monday to Friday) and certain occasions (managing weight, when a friend chooses healthy or when not feeling well) were key triggers for choosing healthy options. This is of note to chefs and operators, as they know that most guests on these occasions are already interested in eating more healthily, but it indicates that extra effort needs to be made on other occasions  (e.g., breakfast and on weekends when guests are not as likely to be looking for healthy options). Interestingly choosing  these options were strongly related to frequency of eating out,  indicating that people who eat out more frequently are more likely to eat more healthily than those who eat out less. It is therefore important for chefs and operators to be aware that they may have different challenges from “regular” from those who are less frequent guests. . In a study on healthy dining, </a:t>
            </a:r>
            <a:r>
              <a:rPr lang="en-US" dirty="0" err="1" smtClean="0"/>
              <a:t>Papies</a:t>
            </a:r>
            <a:r>
              <a:rPr lang="en-US" dirty="0" smtClean="0"/>
              <a:t> and </a:t>
            </a:r>
            <a:r>
              <a:rPr lang="en-US" dirty="0" err="1" smtClean="0"/>
              <a:t>Veling</a:t>
            </a:r>
            <a:r>
              <a:rPr lang="en-US" dirty="0" smtClean="0"/>
              <a:t> (2013) found that subtle reminders on health and nutrition on the menu increased the selection of healthier options among dieters. They concluded that expanding the options of tasty, less caloric foods at comparable prices to other offerings of the menu could make restaurants more desirable to the health conscious guest. </a:t>
            </a:r>
          </a:p>
          <a:p>
            <a:pPr defTabSz="882213">
              <a:defRPr/>
            </a:pPr>
            <a:endParaRPr lang="en-US" dirty="0" smtClean="0"/>
          </a:p>
          <a:p>
            <a:pPr defTabSz="882213">
              <a:defRPr/>
            </a:pPr>
            <a:r>
              <a:rPr lang="en-US" dirty="0" smtClean="0"/>
              <a:t>Despite the positive comments from diners, we also identified perceived barriers. More than half reported that they thought that current healthy options were too expensive and slightly less than half thought that healthy items would not taste good or be satiating.  This indicates strong room for improvement in how chefs and operators develop their menus. </a:t>
            </a:r>
            <a:r>
              <a:rPr lang="en-US" dirty="0" smtClean="0">
                <a:solidFill>
                  <a:schemeClr val="tx1">
                    <a:lumMod val="75000"/>
                  </a:schemeClr>
                </a:solidFill>
                <a:latin typeface="+mn-lt"/>
              </a:rPr>
              <a:t>This indicates strong room for improvement through Romancing the Menu, chefs and operators need to pay attention to their menu’s to make sure the healthier options in the menu’s do sound tasty, are justified in their expense and describe the dish in enough detail to make it seem satiating.</a:t>
            </a:r>
          </a:p>
          <a:p>
            <a:pPr defTabSz="882213">
              <a:defRPr/>
            </a:pPr>
            <a:r>
              <a:rPr lang="en-US" dirty="0" smtClean="0"/>
              <a:t>This can be difficult to achieve for chefs alone, which is why Unilever Food Solutions developed the Seductive </a:t>
            </a:r>
            <a:r>
              <a:rPr lang="en-US" dirty="0" err="1" smtClean="0"/>
              <a:t>Nutrition</a:t>
            </a:r>
            <a:r>
              <a:rPr lang="en-US" baseline="30000" dirty="0" err="1" smtClean="0"/>
              <a:t>TM</a:t>
            </a:r>
            <a:r>
              <a:rPr lang="en-US" dirty="0" smtClean="0"/>
              <a:t> service. This is a practical service that teaches and enables chefs and operators to make small, but vital, changes to their top dishes so they become slightly healthier. </a:t>
            </a:r>
          </a:p>
          <a:p>
            <a:pPr defTabSz="882213">
              <a:defRPr/>
            </a:pPr>
            <a:endParaRPr lang="en-US" dirty="0" smtClean="0"/>
          </a:p>
          <a:p>
            <a:endParaRPr lang="en-US" dirty="0" smtClean="0"/>
          </a:p>
          <a:p>
            <a:endParaRPr lang="en-US" dirty="0" smtClean="0"/>
          </a:p>
          <a:p>
            <a:r>
              <a:rPr lang="en-US" dirty="0" smtClean="0"/>
              <a:t>This research establishes the needs and barriers of guests, however further research will also help to enhance our knowledge and the ability to provide targeted services.  For example, we now know what type of small changes guests want to see, but it is also of interest to determine which type of dishes guests are prepared to see changes on. Do they want their favorite meals made slightly healthier, or do they want their favorite foods to remain unchanged? It is also of use to know more about the best approach to communicating small changes to diners. In the past, many chefs and food service operators have taken a “stealth health” approach. That is, the dish might be healthier but there is no desire to call out the healthy features for fear diners will reject it. However, there is some indication that health and nutrition is a growing trend in the restaurant industry. The National Restaurant Association’s What’s Hot 2013 Chef Survey reveals that health and nutrition are “hot” with diners, especially healthier children’s meals, vegetarian dishes and sustainable sourcing (2013).Transparency on the menu might be the right complement to a stealth approach to health and nutrition in the food service industry. Either way, menu items with appealing descriptions that show no taste compromise are of interest to the vast majority of guests.</a:t>
            </a:r>
            <a:endParaRPr lang="nl-NL" dirty="0" smtClean="0"/>
          </a:p>
          <a:p>
            <a:r>
              <a:rPr lang="en-US" dirty="0" smtClean="0"/>
              <a:t> </a:t>
            </a:r>
            <a:endParaRPr lang="nl-NL" dirty="0" smtClean="0"/>
          </a:p>
          <a:p>
            <a:r>
              <a:rPr lang="en-US" b="1" dirty="0" smtClean="0"/>
              <a:t> </a:t>
            </a:r>
            <a:endParaRPr lang="nl-NL" dirty="0" smtClean="0"/>
          </a:p>
          <a:p>
            <a:r>
              <a:rPr lang="en-US" b="1" dirty="0" smtClean="0"/>
              <a:t>Conclusion</a:t>
            </a:r>
            <a:endParaRPr lang="nl-NL" dirty="0" smtClean="0"/>
          </a:p>
          <a:p>
            <a:r>
              <a:rPr lang="en-US" dirty="0" smtClean="0"/>
              <a:t>The majority of guests were not satisfied with current healthy options, highlighting the need for improvement. Guests wanted to see small, healthy changes and responded clearly about which items they wanted to see included by chefs and operators on menus to make them healthier, if they are not already present on menus. Overall, healthy options were often linked to lower taste and satiation and higher price, as such menus reporting healthy dishes need to be altered to ensure these barriers are overcome. Guests had clear preferences for when they wanted healthier meals. Chefs and operators can use this information to know when to highlight healthier meals, and when more work is needed to sell these dishes. Differences in the needs and wants of guests per socio-demographic and personal factors were present indicating the need to tailor menus and the manner of selling meals locally. </a:t>
            </a:r>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16</a:t>
            </a:fld>
            <a:endParaRPr lang="en-CA"/>
          </a:p>
        </p:txBody>
      </p:sp>
    </p:spTree>
    <p:extLst>
      <p:ext uri="{BB962C8B-B14F-4D97-AF65-F5344CB8AC3E}">
        <p14:creationId xmlns:p14="http://schemas.microsoft.com/office/powerpoint/2010/main" val="4220026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17</a:t>
            </a:fld>
            <a:endParaRPr lang="en-CA"/>
          </a:p>
        </p:txBody>
      </p:sp>
    </p:spTree>
    <p:extLst>
      <p:ext uri="{BB962C8B-B14F-4D97-AF65-F5344CB8AC3E}">
        <p14:creationId xmlns:p14="http://schemas.microsoft.com/office/powerpoint/2010/main" val="33182791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B3D732EA-9476-4625-B846-D40192A346A7}" type="slidenum">
              <a:rPr lang="en-GB" smtClean="0"/>
              <a:pPr/>
              <a:t>18</a:t>
            </a:fld>
            <a:endParaRPr lang="en-GB" dirty="0"/>
          </a:p>
        </p:txBody>
      </p:sp>
    </p:spTree>
    <p:extLst>
      <p:ext uri="{BB962C8B-B14F-4D97-AF65-F5344CB8AC3E}">
        <p14:creationId xmlns:p14="http://schemas.microsoft.com/office/powerpoint/2010/main" val="3720661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defTabSz="914326"/>
            <a:r>
              <a:rPr lang="en-US" dirty="0" smtClean="0"/>
              <a:t>*Only show in settings</a:t>
            </a:r>
            <a:r>
              <a:rPr lang="en-US" baseline="0" dirty="0" smtClean="0"/>
              <a:t> where it is appropriate to disclose more information on Seductive Nutrition*</a:t>
            </a:r>
            <a:endParaRPr lang="en-US" dirty="0" smtClean="0"/>
          </a:p>
          <a:p>
            <a:endParaRPr lang="en-US" dirty="0" smtClean="0"/>
          </a:p>
          <a:p>
            <a:r>
              <a:rPr lang="en-US" dirty="0" smtClean="0"/>
              <a:t>The Seductive Nutrition Framework</a:t>
            </a:r>
            <a:r>
              <a:rPr lang="en-US" baseline="0" dirty="0" smtClean="0"/>
              <a:t> was developed with Chefs and Nutritionists. It consists of two stages:</a:t>
            </a:r>
          </a:p>
          <a:p>
            <a:endParaRPr lang="en-US" baseline="0" dirty="0" smtClean="0"/>
          </a:p>
          <a:p>
            <a:r>
              <a:rPr lang="en-US" i="1" dirty="0" smtClean="0"/>
              <a:t>Small Changes – “Select a dish and make it slightly healthier”.</a:t>
            </a:r>
            <a:r>
              <a:rPr lang="en-US" dirty="0" smtClean="0"/>
              <a:t> Making large changes to menu items to make them more nutritious can be extremely difficult for food service operators to achieve as it can require a complex alteration of the menu items. Moreover, consumers may not find these items appealing as they are too far removed from the original dish or not as appealing as the original item, thus defeating the purpose of the alterations.  As such, the first step of the seductive nutrition process is to make “Small Changes” to dishes, rather than large changes or swapping for new dishes. </a:t>
            </a:r>
            <a:r>
              <a:rPr lang="en-US" b="1" dirty="0" smtClean="0"/>
              <a:t>A small change may involve </a:t>
            </a:r>
            <a:r>
              <a:rPr lang="en-US" b="1" i="1" dirty="0" smtClean="0"/>
              <a:t>substituting</a:t>
            </a:r>
            <a:r>
              <a:rPr lang="en-US" b="1" dirty="0" smtClean="0"/>
              <a:t> one ingredient in the dish for something healthier (e.g. using margarine in the sauce instead of butter), </a:t>
            </a:r>
            <a:r>
              <a:rPr lang="en-US" b="1" i="1" dirty="0" smtClean="0"/>
              <a:t>reducing</a:t>
            </a:r>
            <a:r>
              <a:rPr lang="en-US" b="1" dirty="0" smtClean="0"/>
              <a:t> the amount of an unhealthy item in the dish (e.g., 10% less olive oil in the sauce), or </a:t>
            </a:r>
            <a:r>
              <a:rPr lang="en-US" b="1" i="1" dirty="0" smtClean="0"/>
              <a:t>adding</a:t>
            </a:r>
            <a:r>
              <a:rPr lang="en-US" b="1" dirty="0" smtClean="0"/>
              <a:t> more of a healthier item (e.g., adding 100grams more of green beans to a risotto).</a:t>
            </a:r>
            <a:r>
              <a:rPr lang="en-US" b="0" dirty="0" smtClean="0"/>
              <a:t> Small changes can make a large difference at the population level (e.g., x tones of salt removed), and over time many small changes in dishes can also make an influence at the individual level (e.g., helping individuals to meet daily nutritional recommendations). This technique has also been shown to be more effective to promote and sustain a healthier lifestyle in the long term.</a:t>
            </a:r>
            <a:endParaRPr lang="nl-NL" b="0" dirty="0" smtClean="0"/>
          </a:p>
          <a:p>
            <a:r>
              <a:rPr lang="en-US" b="1" dirty="0" smtClean="0"/>
              <a:t> </a:t>
            </a:r>
          </a:p>
          <a:p>
            <a:r>
              <a:rPr lang="en-US" b="1" dirty="0" smtClean="0"/>
              <a:t>Our Unilever Food Solutions service provides practical tools, like calorie calculators, plus advice and ideas to make your menu healthier but attractive to diners.</a:t>
            </a:r>
            <a:r>
              <a:rPr lang="en-US" b="1" baseline="0" dirty="0" smtClean="0"/>
              <a:t> W</a:t>
            </a:r>
            <a:r>
              <a:rPr lang="en-US" b="1" dirty="0" smtClean="0"/>
              <a:t>e host workshops in our </a:t>
            </a:r>
            <a:r>
              <a:rPr lang="en-US" b="1" dirty="0" err="1" smtClean="0"/>
              <a:t>Chefmanship</a:t>
            </a:r>
            <a:r>
              <a:rPr lang="en-US" b="1" dirty="0" smtClean="0"/>
              <a:t> </a:t>
            </a:r>
            <a:r>
              <a:rPr lang="en-US" b="1" dirty="0" err="1" smtClean="0"/>
              <a:t>Centres</a:t>
            </a:r>
            <a:r>
              <a:rPr lang="en-US" b="1" dirty="0" smtClean="0"/>
              <a:t> to demonstrate the positive effect of recipe changes, such as increasing the amount of vegetables, lowering fat and adapting portion sizes. We also show how to </a:t>
            </a:r>
            <a:r>
              <a:rPr lang="en-US" b="1" dirty="0" err="1" smtClean="0"/>
              <a:t>maximise</a:t>
            </a:r>
            <a:r>
              <a:rPr lang="en-US" b="1" dirty="0" smtClean="0"/>
              <a:t> the appeal of dishes with enticing menu descriptions.</a:t>
            </a:r>
          </a:p>
          <a:p>
            <a:endParaRPr lang="en-US" b="1" dirty="0" smtClean="0"/>
          </a:p>
          <a:p>
            <a:endParaRPr lang="nl-NL" b="1" dirty="0" smtClean="0"/>
          </a:p>
          <a:p>
            <a:r>
              <a:rPr lang="en-US" i="1" dirty="0" smtClean="0"/>
              <a:t>Romance the Menu – “Make the wording of the menu appealing”. </a:t>
            </a:r>
            <a:endParaRPr lang="nl-NL" dirty="0" smtClean="0"/>
          </a:p>
          <a:p>
            <a:r>
              <a:rPr lang="en-US" dirty="0" smtClean="0"/>
              <a:t>In order to entice guests to order a dish, </a:t>
            </a:r>
            <a:r>
              <a:rPr lang="en-US" b="1" dirty="0" smtClean="0"/>
              <a:t>it needs to sound appealing and tempting. Using terms such as nutritious and healthy can work for guests who are health oriented, but for the majority of guests this can be a deal breaker. </a:t>
            </a:r>
            <a:r>
              <a:rPr lang="en-US" dirty="0" smtClean="0"/>
              <a:t>Some simple steps that can be followed include: </a:t>
            </a:r>
            <a:r>
              <a:rPr lang="en-US" b="1" i="1" dirty="0" smtClean="0"/>
              <a:t>Focus on ingredients</a:t>
            </a:r>
            <a:r>
              <a:rPr lang="en-US" dirty="0" smtClean="0"/>
              <a:t>: rather than just listing ingredients, focus on them and make them appealing (e.g., Locally sourced, Alaskan Salmon, Tillamook Cheddar, Farmer’s market produce). </a:t>
            </a:r>
            <a:r>
              <a:rPr lang="en-US" i="1" dirty="0" smtClean="0"/>
              <a:t>Tell a story, share a memory</a:t>
            </a:r>
            <a:r>
              <a:rPr lang="en-US" dirty="0" smtClean="0"/>
              <a:t>: make the dish appear more exotic and unique by explaining its origin (e.g., we search all over for the best, this recipe comes from, we are proud to support local farmers and food artisans, fresh, real, authentic, signature, natural etc…). </a:t>
            </a:r>
            <a:r>
              <a:rPr lang="en-US" b="1" i="1" dirty="0" smtClean="0"/>
              <a:t>Describe preparation </a:t>
            </a:r>
            <a:r>
              <a:rPr lang="en-US" b="1" dirty="0" smtClean="0"/>
              <a:t>- </a:t>
            </a:r>
            <a:r>
              <a:rPr lang="en-US" dirty="0" smtClean="0"/>
              <a:t>this makes the guest feel it is a specially prepared meal (e.g., thoughtfully prepared, plank Grilled Salmon, </a:t>
            </a:r>
            <a:r>
              <a:rPr lang="en-US" dirty="0" err="1" smtClean="0"/>
              <a:t>bbq</a:t>
            </a:r>
            <a:r>
              <a:rPr lang="en-US" dirty="0" smtClean="0"/>
              <a:t> grilled vegetables etc…).</a:t>
            </a:r>
            <a:endParaRPr lang="nl-NL" dirty="0" smtClean="0"/>
          </a:p>
          <a:p>
            <a:endParaRPr lang="en-US" dirty="0" smtClean="0"/>
          </a:p>
          <a:p>
            <a:r>
              <a:rPr lang="en-US" dirty="0" smtClean="0"/>
              <a:t>A “before” and “after” example is given above to highlight the effect of the seductive</a:t>
            </a:r>
            <a:r>
              <a:rPr lang="en-US" baseline="0" dirty="0" smtClean="0"/>
              <a:t> nutrition process.</a:t>
            </a:r>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19</a:t>
            </a:fld>
            <a:endParaRPr lang="en-CA"/>
          </a:p>
        </p:txBody>
      </p:sp>
    </p:spTree>
    <p:extLst>
      <p:ext uri="{BB962C8B-B14F-4D97-AF65-F5344CB8AC3E}">
        <p14:creationId xmlns:p14="http://schemas.microsoft.com/office/powerpoint/2010/main" val="4202110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mn-cs"/>
              </a:rPr>
              <a:t>Our Seductive Nutrition </a:t>
            </a:r>
            <a:r>
              <a:rPr lang="en-US" sz="1200" kern="1200" dirty="0" err="1" smtClean="0">
                <a:solidFill>
                  <a:schemeClr val="tx1"/>
                </a:solidFill>
                <a:effectLst/>
                <a:latin typeface="+mn-lt"/>
                <a:ea typeface="+mn-ea"/>
                <a:cs typeface="+mn-cs"/>
              </a:rPr>
              <a:t>programme</a:t>
            </a:r>
            <a:r>
              <a:rPr lang="en-US" sz="1200" kern="1200" dirty="0" smtClean="0">
                <a:solidFill>
                  <a:schemeClr val="tx1"/>
                </a:solidFill>
                <a:effectLst/>
                <a:latin typeface="+mn-lt"/>
                <a:ea typeface="+mn-ea"/>
                <a:cs typeface="+mn-cs"/>
              </a:rPr>
              <a:t> is currently running in 7 countries around the world. </a:t>
            </a:r>
            <a:r>
              <a:rPr lang="en-US" dirty="0" err="1" smtClean="0"/>
              <a:t>Mulit</a:t>
            </a:r>
            <a:r>
              <a:rPr lang="en-US" dirty="0" smtClean="0"/>
              <a:t>-stakeholder approach is important.</a:t>
            </a:r>
            <a:r>
              <a:rPr lang="en-US" baseline="0" dirty="0" smtClean="0"/>
              <a:t> We work together </a:t>
            </a:r>
            <a:r>
              <a:rPr lang="en-US" sz="1200" kern="1200" baseline="0" dirty="0" smtClean="0">
                <a:solidFill>
                  <a:schemeClr val="tx1"/>
                </a:solidFill>
                <a:effectLst/>
                <a:latin typeface="+mn-lt"/>
                <a:ea typeface="+mn-ea"/>
                <a:cs typeface="+mn-cs"/>
              </a:rPr>
              <a:t>with local </a:t>
            </a:r>
            <a:r>
              <a:rPr lang="en-US" sz="1200" kern="1200" dirty="0" smtClean="0">
                <a:solidFill>
                  <a:schemeClr val="tx1"/>
                </a:solidFill>
                <a:effectLst/>
                <a:latin typeface="+mn-lt"/>
                <a:ea typeface="+mn-ea"/>
                <a:cs typeface="+mn-cs"/>
              </a:rPr>
              <a:t>associations, authorities and industry leaders to increase awareness of the obesity issue and to encourage everyone working in foodservice to take action.</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E.g. in Singapore: health promotion board</a:t>
            </a:r>
            <a:r>
              <a:rPr lang="en-US" baseline="0" dirty="0" smtClean="0"/>
              <a:t> (door </a:t>
            </a:r>
            <a:r>
              <a:rPr lang="en-US" baseline="0" dirty="0" err="1" smtClean="0"/>
              <a:t>overheid</a:t>
            </a:r>
            <a:r>
              <a:rPr lang="en-US" baseline="0" dirty="0" smtClean="0"/>
              <a:t> </a:t>
            </a:r>
            <a:r>
              <a:rPr lang="en-US" baseline="0" dirty="0" err="1" smtClean="0"/>
              <a:t>gestimuleerd</a:t>
            </a:r>
            <a:r>
              <a:rPr lang="en-US" baseline="0" dirty="0" smtClean="0"/>
              <a:t>/</a:t>
            </a:r>
            <a:r>
              <a:rPr lang="en-US" baseline="0" dirty="0" err="1" smtClean="0"/>
              <a:t>gesponderd</a:t>
            </a:r>
            <a:r>
              <a:rPr lang="en-US" baseline="0" dirty="0" smtClean="0"/>
              <a:t>): 500 kcal meals in restaurants, </a:t>
            </a:r>
            <a:r>
              <a:rPr lang="en-US" baseline="0" smtClean="0"/>
              <a:t>less salt, </a:t>
            </a:r>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50,000 chefs received content about</a:t>
            </a:r>
            <a:r>
              <a:rPr lang="en-US" sz="1200" kern="1200" baseline="0" dirty="0" smtClean="0">
                <a:solidFill>
                  <a:schemeClr val="tx1"/>
                </a:solidFill>
                <a:effectLst/>
                <a:latin typeface="+mn-lt"/>
                <a:ea typeface="+mn-ea"/>
                <a:cs typeface="+mn-cs"/>
              </a:rPr>
              <a:t> healthy eating (newsletter, info)</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3,000+ chefs have completed healthy eating training (workshops)</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UK &amp; Ireland: nutrition workshops for chefs in elderly care homes elderly &amp; schools, has helped operators to prepare 3,6 million healthy meals EVERY DAY</a:t>
            </a:r>
          </a:p>
          <a:p>
            <a:pPr marL="171450" indent="-171450">
              <a:buFont typeface="Arial" panose="020B0604020202020204" pitchFamily="34" charset="0"/>
              <a:buChar char="•"/>
            </a:pPr>
            <a:r>
              <a:rPr lang="en-US" sz="1200" kern="1200" baseline="0" dirty="0" smtClean="0">
                <a:solidFill>
                  <a:schemeClr val="tx1"/>
                </a:solidFill>
                <a:effectLst/>
                <a:latin typeface="+mn-lt"/>
                <a:ea typeface="+mn-ea"/>
                <a:cs typeface="+mn-cs"/>
              </a:rPr>
              <a:t>In Mexico (NOLA), </a:t>
            </a:r>
            <a:r>
              <a:rPr lang="en-US" sz="1200" kern="1200" baseline="0" dirty="0" err="1" smtClean="0">
                <a:solidFill>
                  <a:schemeClr val="tx1"/>
                </a:solidFill>
                <a:effectLst/>
                <a:latin typeface="+mn-lt"/>
                <a:ea typeface="+mn-ea"/>
                <a:cs typeface="+mn-cs"/>
              </a:rPr>
              <a:t>FoodSolutions</a:t>
            </a:r>
            <a:r>
              <a:rPr lang="en-US" sz="1200" kern="1200" baseline="0" dirty="0" smtClean="0">
                <a:solidFill>
                  <a:schemeClr val="tx1"/>
                </a:solidFill>
                <a:effectLst/>
                <a:latin typeface="+mn-lt"/>
                <a:ea typeface="+mn-ea"/>
                <a:cs typeface="+mn-cs"/>
              </a:rPr>
              <a:t> created reduced calorie recipes for 18 street food classics </a:t>
            </a:r>
          </a:p>
          <a:p>
            <a:endParaRPr lang="en-US" dirty="0" smtClean="0"/>
          </a:p>
          <a:p>
            <a:endParaRPr lang="en-US" dirty="0" smtClean="0"/>
          </a:p>
          <a:p>
            <a:r>
              <a:rPr lang="en-GB" b="1" dirty="0">
                <a:solidFill>
                  <a:schemeClr val="tx2"/>
                </a:solidFill>
              </a:rPr>
              <a:t>In North America, </a:t>
            </a:r>
            <a:r>
              <a:rPr lang="en-GB" b="1" dirty="0">
                <a:solidFill>
                  <a:schemeClr val="bg1"/>
                </a:solidFill>
              </a:rPr>
              <a:t>UFS partnered </a:t>
            </a:r>
            <a:r>
              <a:rPr lang="en-GB" b="1" dirty="0">
                <a:solidFill>
                  <a:schemeClr val="tx2"/>
                </a:solidFill>
              </a:rPr>
              <a:t>with the </a:t>
            </a:r>
            <a:r>
              <a:rPr lang="en-GB" b="1" dirty="0">
                <a:solidFill>
                  <a:schemeClr val="bg1"/>
                </a:solidFill>
              </a:rPr>
              <a:t>Culinary Institute of America </a:t>
            </a:r>
            <a:r>
              <a:rPr lang="en-GB" b="1" dirty="0">
                <a:solidFill>
                  <a:schemeClr val="tx2"/>
                </a:solidFill>
              </a:rPr>
              <a:t>and the </a:t>
            </a:r>
            <a:r>
              <a:rPr lang="en-GB" b="1" dirty="0">
                <a:solidFill>
                  <a:schemeClr val="bg1"/>
                </a:solidFill>
              </a:rPr>
              <a:t>American Culinary Federation </a:t>
            </a:r>
            <a:r>
              <a:rPr lang="en-GB" b="1" dirty="0">
                <a:solidFill>
                  <a:schemeClr val="tx2"/>
                </a:solidFill>
              </a:rPr>
              <a:t>to educate operators about </a:t>
            </a:r>
            <a:br>
              <a:rPr lang="en-GB" b="1" dirty="0">
                <a:solidFill>
                  <a:schemeClr val="tx2"/>
                </a:solidFill>
              </a:rPr>
            </a:br>
            <a:r>
              <a:rPr lang="en-GB" b="1" dirty="0">
                <a:solidFill>
                  <a:schemeClr val="tx2"/>
                </a:solidFill>
              </a:rPr>
              <a:t>the principles of seductive nutrition.</a:t>
            </a:r>
          </a:p>
          <a:p>
            <a:endParaRPr lang="en-US" dirty="0" smtClean="0"/>
          </a:p>
          <a:p>
            <a:r>
              <a:rPr lang="en-US" dirty="0" smtClean="0"/>
              <a:t>In Singapore</a:t>
            </a:r>
            <a:r>
              <a:rPr lang="en-US" baseline="0" dirty="0" smtClean="0"/>
              <a:t> with Health Promotion Board</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20</a:t>
            </a:fld>
            <a:endParaRPr lang="en-CA"/>
          </a:p>
        </p:txBody>
      </p:sp>
    </p:spTree>
    <p:extLst>
      <p:ext uri="{BB962C8B-B14F-4D97-AF65-F5344CB8AC3E}">
        <p14:creationId xmlns:p14="http://schemas.microsoft.com/office/powerpoint/2010/main" val="3756822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21</a:t>
            </a:fld>
            <a:endParaRPr lang="en-CA"/>
          </a:p>
        </p:txBody>
      </p:sp>
    </p:spTree>
    <p:extLst>
      <p:ext uri="{BB962C8B-B14F-4D97-AF65-F5344CB8AC3E}">
        <p14:creationId xmlns:p14="http://schemas.microsoft.com/office/powerpoint/2010/main" val="3993733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82A4159-6262-42D2-B2C8-3686B64B054B}" type="slidenum">
              <a:rPr lang="en-GB" smtClean="0"/>
              <a:t>22</a:t>
            </a:fld>
            <a:endParaRPr lang="en-GB"/>
          </a:p>
        </p:txBody>
      </p:sp>
    </p:spTree>
    <p:extLst>
      <p:ext uri="{BB962C8B-B14F-4D97-AF65-F5344CB8AC3E}">
        <p14:creationId xmlns:p14="http://schemas.microsoft.com/office/powerpoint/2010/main" val="32204195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10"/>
          </p:nvPr>
        </p:nvSpPr>
        <p:spPr/>
        <p:txBody>
          <a:bodyPr/>
          <a:lstStyle/>
          <a:p>
            <a:pPr>
              <a:defRPr/>
            </a:pPr>
            <a:fld id="{3463911E-13B3-4EFF-B21B-CBC3EFE879EF}" type="slidenum">
              <a:rPr lang="en-CA" smtClean="0"/>
              <a:pPr>
                <a:defRPr/>
              </a:pPr>
              <a:t>23</a:t>
            </a:fld>
            <a:endParaRPr lang="en-CA"/>
          </a:p>
        </p:txBody>
      </p:sp>
    </p:spTree>
    <p:extLst>
      <p:ext uri="{BB962C8B-B14F-4D97-AF65-F5344CB8AC3E}">
        <p14:creationId xmlns:p14="http://schemas.microsoft.com/office/powerpoint/2010/main" val="2868173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Master" Target="../slideMasters/slideMaster1.xml"/><Relationship Id="rId7" Type="http://schemas.openxmlformats.org/officeDocument/2006/relationships/oleObject" Target="../embeddings/oleObject3.bin"/><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8.emf"/><Relationship Id="rId10" Type="http://schemas.openxmlformats.org/officeDocument/2006/relationships/oleObject" Target="../embeddings/oleObject6.bin"/><Relationship Id="rId4" Type="http://schemas.openxmlformats.org/officeDocument/2006/relationships/oleObject" Target="../embeddings/oleObject1.bin"/><Relationship Id="rId9"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1490" y="2408190"/>
            <a:ext cx="7123176" cy="1408176"/>
          </a:xfrm>
        </p:spPr>
        <p:txBody>
          <a:bodyPr/>
          <a:lstStyle>
            <a:lvl1pPr indent="0">
              <a:lnSpc>
                <a:spcPts val="5100"/>
              </a:lnSpc>
              <a:defRPr sz="5200">
                <a:solidFill>
                  <a:srgbClr val="0E0E9A"/>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581490" y="3817182"/>
            <a:ext cx="7123176" cy="1014984"/>
          </a:xfrm>
        </p:spPr>
        <p:txBody>
          <a:bodyPr>
            <a:noAutofit/>
          </a:bodyPr>
          <a:lstStyle>
            <a:lvl1pPr marL="0" indent="0" algn="l">
              <a:lnSpc>
                <a:spcPct val="90000"/>
              </a:lnSpc>
              <a:spcBef>
                <a:spcPts val="0"/>
              </a:spcBef>
              <a:buNone/>
              <a:defRPr sz="2900" cap="all" baseline="0">
                <a:solidFill>
                  <a:srgbClr val="3CA9E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
        <p:nvSpPr>
          <p:cNvPr id="4" name="Date Placeholder 3"/>
          <p:cNvSpPr>
            <a:spLocks noGrp="1"/>
          </p:cNvSpPr>
          <p:nvPr>
            <p:ph type="dt" sz="half" idx="10"/>
          </p:nvPr>
        </p:nvSpPr>
        <p:spPr>
          <a:xfrm>
            <a:off x="581025" y="2046288"/>
            <a:ext cx="6529388" cy="365125"/>
          </a:xfrm>
          <a:prstGeom prst="rect">
            <a:avLst/>
          </a:prstGeom>
        </p:spPr>
        <p:txBody>
          <a:bodyPr/>
          <a:lstStyle>
            <a:lvl1pPr fontAlgn="auto">
              <a:spcBef>
                <a:spcPts val="0"/>
              </a:spcBef>
              <a:spcAft>
                <a:spcPts val="0"/>
              </a:spcAft>
              <a:defRPr cap="all" baseline="0" smtClean="0">
                <a:solidFill>
                  <a:srgbClr val="3CA9E0"/>
                </a:solidFill>
                <a:latin typeface="+mn-lt"/>
              </a:defRPr>
            </a:lvl1pPr>
          </a:lstStyle>
          <a:p>
            <a:pPr>
              <a:defRPr/>
            </a:pPr>
            <a:endParaRPr lang="en-CA" dirty="0"/>
          </a:p>
        </p:txBody>
      </p:sp>
      <p:sp>
        <p:nvSpPr>
          <p:cNvPr id="5" name="TextBox 4"/>
          <p:cNvSpPr txBox="1"/>
          <p:nvPr userDrawn="1"/>
        </p:nvSpPr>
        <p:spPr>
          <a:xfrm>
            <a:off x="8622554" y="0"/>
            <a:ext cx="869798" cy="276999"/>
          </a:xfrm>
          <a:prstGeom prst="rect">
            <a:avLst/>
          </a:prstGeom>
          <a:noFill/>
        </p:spPr>
        <p:txBody>
          <a:bodyPr wrap="square" rtlCol="0">
            <a:spAutoFit/>
          </a:bodyPr>
          <a:lstStyle/>
          <a:p>
            <a:r>
              <a:rPr lang="nl-NL" sz="1200" b="1" dirty="0" smtClean="0">
                <a:solidFill>
                  <a:schemeClr val="accent1"/>
                </a:solidFill>
              </a:rPr>
              <a:t>#</a:t>
            </a:r>
            <a:r>
              <a:rPr lang="nl-NL" sz="1200" b="1" baseline="0" dirty="0" smtClean="0">
                <a:solidFill>
                  <a:schemeClr val="accent1"/>
                </a:solidFill>
              </a:rPr>
              <a:t> </a:t>
            </a:r>
            <a:fld id="{53120BE6-DF6F-4B3E-B520-C18D28C1CF97}" type="slidenum">
              <a:rPr lang="nl-NL" sz="1200" b="1" baseline="0" smtClean="0">
                <a:solidFill>
                  <a:schemeClr val="accent1"/>
                </a:solidFill>
              </a:rPr>
              <a:pPr/>
              <a:t>‹#›</a:t>
            </a:fld>
            <a:endParaRPr lang="nl-NL" sz="1200" b="1" dirty="0">
              <a:solidFill>
                <a:schemeClr val="accent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
        <p:nvSpPr>
          <p:cNvPr id="4" name="TextBox 3"/>
          <p:cNvSpPr txBox="1"/>
          <p:nvPr userDrawn="1"/>
        </p:nvSpPr>
        <p:spPr>
          <a:xfrm>
            <a:off x="8687870" y="-32658"/>
            <a:ext cx="869798" cy="276999"/>
          </a:xfrm>
          <a:prstGeom prst="rect">
            <a:avLst/>
          </a:prstGeom>
          <a:noFill/>
        </p:spPr>
        <p:txBody>
          <a:bodyPr wrap="square" rtlCol="0">
            <a:spAutoFit/>
          </a:bodyPr>
          <a:lstStyle/>
          <a:p>
            <a:r>
              <a:rPr lang="nl-NL" sz="1200" b="1" dirty="0" smtClean="0">
                <a:solidFill>
                  <a:schemeClr val="bg1"/>
                </a:solidFill>
              </a:rPr>
              <a:t>#</a:t>
            </a:r>
            <a:r>
              <a:rPr lang="nl-NL" sz="1200" b="1" baseline="0" dirty="0" smtClean="0">
                <a:solidFill>
                  <a:schemeClr val="bg1"/>
                </a:solidFill>
              </a:rPr>
              <a:t> </a:t>
            </a:r>
            <a:fld id="{53120BE6-DF6F-4B3E-B520-C18D28C1CF97}" type="slidenum">
              <a:rPr lang="nl-NL" sz="1200" b="1" baseline="0" smtClean="0">
                <a:solidFill>
                  <a:schemeClr val="bg1"/>
                </a:solidFill>
              </a:rPr>
              <a:pPr/>
              <a:t>‹#›</a:t>
            </a:fld>
            <a:endParaRPr lang="nl-NL" sz="1200" b="1"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text w/ vert img 1)">
    <p:spTree>
      <p:nvGrpSpPr>
        <p:cNvPr id="1" name=""/>
        <p:cNvGrpSpPr/>
        <p:nvPr/>
      </p:nvGrpSpPr>
      <p:grpSpPr>
        <a:xfrm>
          <a:off x="0" y="0"/>
          <a:ext cx="0" cy="0"/>
          <a:chOff x="0" y="0"/>
          <a:chExt cx="0" cy="0"/>
        </a:xfrm>
      </p:grpSpPr>
      <p:sp>
        <p:nvSpPr>
          <p:cNvPr id="4" name="Picture Placeholder 9"/>
          <p:cNvSpPr>
            <a:spLocks noGrp="1"/>
          </p:cNvSpPr>
          <p:nvPr>
            <p:ph type="pic" sz="quarter" idx="10"/>
          </p:nvPr>
        </p:nvSpPr>
        <p:spPr>
          <a:xfrm>
            <a:off x="5177367" y="1435100"/>
            <a:ext cx="3965786" cy="5424163"/>
          </a:xfrm>
          <a:custGeom>
            <a:avLst/>
            <a:gdLst>
              <a:gd name="connsiteX0" fmla="*/ 0 w 1320800"/>
              <a:gd name="connsiteY0" fmla="*/ 220138 h 1409700"/>
              <a:gd name="connsiteX1" fmla="*/ 220138 w 1320800"/>
              <a:gd name="connsiteY1" fmla="*/ 0 h 1409700"/>
              <a:gd name="connsiteX2" fmla="*/ 1100662 w 1320800"/>
              <a:gd name="connsiteY2" fmla="*/ 0 h 1409700"/>
              <a:gd name="connsiteX3" fmla="*/ 1320800 w 1320800"/>
              <a:gd name="connsiteY3" fmla="*/ 220138 h 1409700"/>
              <a:gd name="connsiteX4" fmla="*/ 1320800 w 1320800"/>
              <a:gd name="connsiteY4" fmla="*/ 1189562 h 1409700"/>
              <a:gd name="connsiteX5" fmla="*/ 1100662 w 1320800"/>
              <a:gd name="connsiteY5" fmla="*/ 1409700 h 1409700"/>
              <a:gd name="connsiteX6" fmla="*/ 220138 w 1320800"/>
              <a:gd name="connsiteY6" fmla="*/ 1409700 h 1409700"/>
              <a:gd name="connsiteX7" fmla="*/ 0 w 1320800"/>
              <a:gd name="connsiteY7" fmla="*/ 1189562 h 1409700"/>
              <a:gd name="connsiteX8" fmla="*/ 0 w 1320800"/>
              <a:gd name="connsiteY8" fmla="*/ 220138 h 1409700"/>
              <a:gd name="connsiteX0" fmla="*/ 723900 w 2044700"/>
              <a:gd name="connsiteY0" fmla="*/ 220138 h 4295641"/>
              <a:gd name="connsiteX1" fmla="*/ 944038 w 2044700"/>
              <a:gd name="connsiteY1" fmla="*/ 0 h 4295641"/>
              <a:gd name="connsiteX2" fmla="*/ 1824562 w 2044700"/>
              <a:gd name="connsiteY2" fmla="*/ 0 h 4295641"/>
              <a:gd name="connsiteX3" fmla="*/ 2044700 w 2044700"/>
              <a:gd name="connsiteY3" fmla="*/ 220138 h 4295641"/>
              <a:gd name="connsiteX4" fmla="*/ 2044700 w 2044700"/>
              <a:gd name="connsiteY4" fmla="*/ 1189562 h 4295641"/>
              <a:gd name="connsiteX5" fmla="*/ 1824562 w 2044700"/>
              <a:gd name="connsiteY5" fmla="*/ 1409700 h 4295641"/>
              <a:gd name="connsiteX6" fmla="*/ 944038 w 2044700"/>
              <a:gd name="connsiteY6" fmla="*/ 1409700 h 4295641"/>
              <a:gd name="connsiteX7" fmla="*/ 0 w 2044700"/>
              <a:gd name="connsiteY7" fmla="*/ 4174062 h 4295641"/>
              <a:gd name="connsiteX8" fmla="*/ 723900 w 2044700"/>
              <a:gd name="connsiteY8" fmla="*/ 220138 h 4295641"/>
              <a:gd name="connsiteX0" fmla="*/ 723900 w 2379138"/>
              <a:gd name="connsiteY0" fmla="*/ 220138 h 5727700"/>
              <a:gd name="connsiteX1" fmla="*/ 944038 w 2379138"/>
              <a:gd name="connsiteY1" fmla="*/ 0 h 5727700"/>
              <a:gd name="connsiteX2" fmla="*/ 1824562 w 2379138"/>
              <a:gd name="connsiteY2" fmla="*/ 0 h 5727700"/>
              <a:gd name="connsiteX3" fmla="*/ 2044700 w 2379138"/>
              <a:gd name="connsiteY3" fmla="*/ 220138 h 5727700"/>
              <a:gd name="connsiteX4" fmla="*/ 2044700 w 2379138"/>
              <a:gd name="connsiteY4" fmla="*/ 1189562 h 5727700"/>
              <a:gd name="connsiteX5" fmla="*/ 1824562 w 2379138"/>
              <a:gd name="connsiteY5" fmla="*/ 1409700 h 5727700"/>
              <a:gd name="connsiteX6" fmla="*/ 2379138 w 2379138"/>
              <a:gd name="connsiteY6" fmla="*/ 5727700 h 5727700"/>
              <a:gd name="connsiteX7" fmla="*/ 0 w 2379138"/>
              <a:gd name="connsiteY7" fmla="*/ 4174062 h 5727700"/>
              <a:gd name="connsiteX8" fmla="*/ 723900 w 2379138"/>
              <a:gd name="connsiteY8" fmla="*/ 220138 h 5727700"/>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35500 w 4635500"/>
              <a:gd name="connsiteY6" fmla="*/ 5740399 h 5740399"/>
              <a:gd name="connsiteX7" fmla="*/ 2379138 w 4635500"/>
              <a:gd name="connsiteY7" fmla="*/ 5727700 h 5740399"/>
              <a:gd name="connsiteX8" fmla="*/ 0 w 4635500"/>
              <a:gd name="connsiteY8" fmla="*/ 4174062 h 5740399"/>
              <a:gd name="connsiteX9" fmla="*/ 723900 w 4635500"/>
              <a:gd name="connsiteY9"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10100 w 4635500"/>
              <a:gd name="connsiteY6" fmla="*/ 2425699 h 5740399"/>
              <a:gd name="connsiteX7" fmla="*/ 4635500 w 4635500"/>
              <a:gd name="connsiteY7" fmla="*/ 5740399 h 5740399"/>
              <a:gd name="connsiteX8" fmla="*/ 2379138 w 4635500"/>
              <a:gd name="connsiteY8" fmla="*/ 5727700 h 5740399"/>
              <a:gd name="connsiteX9" fmla="*/ 0 w 4635500"/>
              <a:gd name="connsiteY9" fmla="*/ 4174062 h 5740399"/>
              <a:gd name="connsiteX10" fmla="*/ 723900 w 4635500"/>
              <a:gd name="connsiteY10"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35500 w 4635500"/>
              <a:gd name="connsiteY6" fmla="*/ 1396999 h 5740399"/>
              <a:gd name="connsiteX7" fmla="*/ 4610100 w 4635500"/>
              <a:gd name="connsiteY7" fmla="*/ 2425699 h 5740399"/>
              <a:gd name="connsiteX8" fmla="*/ 4635500 w 4635500"/>
              <a:gd name="connsiteY8" fmla="*/ 5740399 h 5740399"/>
              <a:gd name="connsiteX9" fmla="*/ 2379138 w 4635500"/>
              <a:gd name="connsiteY9" fmla="*/ 5727700 h 5740399"/>
              <a:gd name="connsiteX10" fmla="*/ 0 w 4635500"/>
              <a:gd name="connsiteY10" fmla="*/ 4174062 h 5740399"/>
              <a:gd name="connsiteX11" fmla="*/ 723900 w 4635500"/>
              <a:gd name="connsiteY11"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4351862 w 4635500"/>
              <a:gd name="connsiteY5" fmla="*/ 673100 h 5740399"/>
              <a:gd name="connsiteX6" fmla="*/ 4635500 w 4635500"/>
              <a:gd name="connsiteY6" fmla="*/ 1396999 h 5740399"/>
              <a:gd name="connsiteX7" fmla="*/ 4610100 w 4635500"/>
              <a:gd name="connsiteY7" fmla="*/ 2425699 h 5740399"/>
              <a:gd name="connsiteX8" fmla="*/ 4635500 w 4635500"/>
              <a:gd name="connsiteY8" fmla="*/ 5740399 h 5740399"/>
              <a:gd name="connsiteX9" fmla="*/ 2379138 w 4635500"/>
              <a:gd name="connsiteY9" fmla="*/ 5727700 h 5740399"/>
              <a:gd name="connsiteX10" fmla="*/ 0 w 4635500"/>
              <a:gd name="connsiteY10" fmla="*/ 4174062 h 5740399"/>
              <a:gd name="connsiteX11" fmla="*/ 723900 w 4635500"/>
              <a:gd name="connsiteY11" fmla="*/ 220138 h 5740399"/>
              <a:gd name="connsiteX0" fmla="*/ 723900 w 4981927"/>
              <a:gd name="connsiteY0" fmla="*/ 611016 h 6131277"/>
              <a:gd name="connsiteX1" fmla="*/ 944038 w 4981927"/>
              <a:gd name="connsiteY1" fmla="*/ 390878 h 6131277"/>
              <a:gd name="connsiteX2" fmla="*/ 1824562 w 4981927"/>
              <a:gd name="connsiteY2" fmla="*/ 390878 h 6131277"/>
              <a:gd name="connsiteX3" fmla="*/ 2044700 w 4981927"/>
              <a:gd name="connsiteY3" fmla="*/ 611016 h 6131277"/>
              <a:gd name="connsiteX4" fmla="*/ 2044700 w 4981927"/>
              <a:gd name="connsiteY4" fmla="*/ 1580440 h 6131277"/>
              <a:gd name="connsiteX5" fmla="*/ 4597400 w 4981927"/>
              <a:gd name="connsiteY5" fmla="*/ 86077 h 6131277"/>
              <a:gd name="connsiteX6" fmla="*/ 4351862 w 4981927"/>
              <a:gd name="connsiteY6" fmla="*/ 1063978 h 6131277"/>
              <a:gd name="connsiteX7" fmla="*/ 4635500 w 4981927"/>
              <a:gd name="connsiteY7" fmla="*/ 1787877 h 6131277"/>
              <a:gd name="connsiteX8" fmla="*/ 4610100 w 4981927"/>
              <a:gd name="connsiteY8" fmla="*/ 2816577 h 6131277"/>
              <a:gd name="connsiteX9" fmla="*/ 4635500 w 4981927"/>
              <a:gd name="connsiteY9" fmla="*/ 6131277 h 6131277"/>
              <a:gd name="connsiteX10" fmla="*/ 2379138 w 4981927"/>
              <a:gd name="connsiteY10" fmla="*/ 6118578 h 6131277"/>
              <a:gd name="connsiteX11" fmla="*/ 0 w 4981927"/>
              <a:gd name="connsiteY11" fmla="*/ 4564940 h 6131277"/>
              <a:gd name="connsiteX12" fmla="*/ 723900 w 4981927"/>
              <a:gd name="connsiteY12" fmla="*/ 611016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10" fmla="*/ 2044700 w 4981927"/>
              <a:gd name="connsiteY10" fmla="*/ 611016 h 6131277"/>
              <a:gd name="connsiteX11" fmla="*/ 2136140 w 4981927"/>
              <a:gd name="connsiteY11" fmla="*/ 1671880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10" fmla="*/ 2044700 w 4981927"/>
              <a:gd name="connsiteY10" fmla="*/ 611016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182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3338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5624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552064 w 4835702"/>
              <a:gd name="connsiteY0" fmla="*/ 673100 h 5740399"/>
              <a:gd name="connsiteX1" fmla="*/ 4835702 w 4835702"/>
              <a:gd name="connsiteY1" fmla="*/ 1396999 h 5740399"/>
              <a:gd name="connsiteX2" fmla="*/ 4810302 w 4835702"/>
              <a:gd name="connsiteY2" fmla="*/ 2425699 h 5740399"/>
              <a:gd name="connsiteX3" fmla="*/ 4835702 w 4835702"/>
              <a:gd name="connsiteY3" fmla="*/ 5740399 h 5740399"/>
              <a:gd name="connsiteX4" fmla="*/ 2579340 w 4835702"/>
              <a:gd name="connsiteY4" fmla="*/ 5727700 h 5740399"/>
              <a:gd name="connsiteX5" fmla="*/ 368477 w 4835702"/>
              <a:gd name="connsiteY5" fmla="*/ 4562474 h 5740399"/>
              <a:gd name="connsiteX6" fmla="*/ 825677 w 4835702"/>
              <a:gd name="connsiteY6" fmla="*/ 4486274 h 5740399"/>
              <a:gd name="connsiteX7" fmla="*/ 200202 w 4835702"/>
              <a:gd name="connsiteY7" fmla="*/ 4174062 h 5740399"/>
              <a:gd name="connsiteX8" fmla="*/ 924102 w 4835702"/>
              <a:gd name="connsiteY8" fmla="*/ 220138 h 5740399"/>
              <a:gd name="connsiteX9" fmla="*/ 1144240 w 4835702"/>
              <a:gd name="connsiteY9" fmla="*/ 0 h 5740399"/>
              <a:gd name="connsiteX10" fmla="*/ 4564764 w 4835702"/>
              <a:gd name="connsiteY10"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5624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0 w 4635500"/>
              <a:gd name="connsiteY4" fmla="*/ 4174062 h 5740399"/>
              <a:gd name="connsiteX5" fmla="*/ 723900 w 4635500"/>
              <a:gd name="connsiteY5" fmla="*/ 220138 h 5740399"/>
              <a:gd name="connsiteX6" fmla="*/ 944038 w 4635500"/>
              <a:gd name="connsiteY6" fmla="*/ 0 h 5740399"/>
              <a:gd name="connsiteX7" fmla="*/ 4364562 w 4635500"/>
              <a:gd name="connsiteY7"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476250 w 4635500"/>
              <a:gd name="connsiteY4" fmla="*/ 4330699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476250 w 4635500"/>
              <a:gd name="connsiteY4" fmla="*/ 4330699 h 5740399"/>
              <a:gd name="connsiteX5" fmla="*/ 114300 w 4635500"/>
              <a:gd name="connsiteY5" fmla="*/ 4552949 h 5740399"/>
              <a:gd name="connsiteX6" fmla="*/ 0 w 4635500"/>
              <a:gd name="connsiteY6" fmla="*/ 4174062 h 5740399"/>
              <a:gd name="connsiteX7" fmla="*/ 723900 w 4635500"/>
              <a:gd name="connsiteY7" fmla="*/ 220138 h 5740399"/>
              <a:gd name="connsiteX8" fmla="*/ 944038 w 4635500"/>
              <a:gd name="connsiteY8" fmla="*/ 0 h 5740399"/>
              <a:gd name="connsiteX9" fmla="*/ 4364562 w 4635500"/>
              <a:gd name="connsiteY9"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1905000 w 4635500"/>
              <a:gd name="connsiteY4" fmla="*/ 5492749 h 5740399"/>
              <a:gd name="connsiteX5" fmla="*/ 114300 w 4635500"/>
              <a:gd name="connsiteY5" fmla="*/ 4552949 h 5740399"/>
              <a:gd name="connsiteX6" fmla="*/ 0 w 4635500"/>
              <a:gd name="connsiteY6" fmla="*/ 4174062 h 5740399"/>
              <a:gd name="connsiteX7" fmla="*/ 723900 w 4635500"/>
              <a:gd name="connsiteY7" fmla="*/ 220138 h 5740399"/>
              <a:gd name="connsiteX8" fmla="*/ 944038 w 4635500"/>
              <a:gd name="connsiteY8" fmla="*/ 0 h 5740399"/>
              <a:gd name="connsiteX9" fmla="*/ 4364562 w 4635500"/>
              <a:gd name="connsiteY9" fmla="*/ 0 h 5740399"/>
              <a:gd name="connsiteX0" fmla="*/ 4409012 w 4692650"/>
              <a:gd name="connsiteY0" fmla="*/ 673100 h 5740399"/>
              <a:gd name="connsiteX1" fmla="*/ 4692650 w 4692650"/>
              <a:gd name="connsiteY1" fmla="*/ 1396999 h 5740399"/>
              <a:gd name="connsiteX2" fmla="*/ 4667250 w 4692650"/>
              <a:gd name="connsiteY2" fmla="*/ 2425699 h 5740399"/>
              <a:gd name="connsiteX3" fmla="*/ 4692650 w 4692650"/>
              <a:gd name="connsiteY3" fmla="*/ 5740399 h 5740399"/>
              <a:gd name="connsiteX4" fmla="*/ 1962150 w 4692650"/>
              <a:gd name="connsiteY4" fmla="*/ 5492749 h 5740399"/>
              <a:gd name="connsiteX5" fmla="*/ 171450 w 4692650"/>
              <a:gd name="connsiteY5" fmla="*/ 4552949 h 5740399"/>
              <a:gd name="connsiteX6" fmla="*/ 57150 w 4692650"/>
              <a:gd name="connsiteY6" fmla="*/ 4174062 h 5740399"/>
              <a:gd name="connsiteX7" fmla="*/ 781050 w 4692650"/>
              <a:gd name="connsiteY7" fmla="*/ 220138 h 5740399"/>
              <a:gd name="connsiteX8" fmla="*/ 1001188 w 4692650"/>
              <a:gd name="connsiteY8" fmla="*/ 0 h 5740399"/>
              <a:gd name="connsiteX9" fmla="*/ 4421712 w 4692650"/>
              <a:gd name="connsiteY9" fmla="*/ 0 h 5740399"/>
              <a:gd name="connsiteX0" fmla="*/ 4409012 w 4692650"/>
              <a:gd name="connsiteY0" fmla="*/ 673100 h 5740399"/>
              <a:gd name="connsiteX1" fmla="*/ 4692650 w 4692650"/>
              <a:gd name="connsiteY1" fmla="*/ 1396999 h 5740399"/>
              <a:gd name="connsiteX2" fmla="*/ 4667250 w 4692650"/>
              <a:gd name="connsiteY2" fmla="*/ 2425699 h 5740399"/>
              <a:gd name="connsiteX3" fmla="*/ 4692650 w 4692650"/>
              <a:gd name="connsiteY3" fmla="*/ 5740399 h 5740399"/>
              <a:gd name="connsiteX4" fmla="*/ 1962150 w 4692650"/>
              <a:gd name="connsiteY4" fmla="*/ 5492749 h 5740399"/>
              <a:gd name="connsiteX5" fmla="*/ 171450 w 4692650"/>
              <a:gd name="connsiteY5" fmla="*/ 4552949 h 5740399"/>
              <a:gd name="connsiteX6" fmla="*/ 57150 w 4692650"/>
              <a:gd name="connsiteY6" fmla="*/ 4174062 h 5740399"/>
              <a:gd name="connsiteX7" fmla="*/ 781050 w 4692650"/>
              <a:gd name="connsiteY7" fmla="*/ 220138 h 5740399"/>
              <a:gd name="connsiteX8" fmla="*/ 1001188 w 4692650"/>
              <a:gd name="connsiteY8" fmla="*/ 0 h 5740399"/>
              <a:gd name="connsiteX9" fmla="*/ 4421712 w 4692650"/>
              <a:gd name="connsiteY9" fmla="*/ 0 h 5740399"/>
              <a:gd name="connsiteX0" fmla="*/ 4409012 w 4692650"/>
              <a:gd name="connsiteY0" fmla="*/ 673100 h 5492749"/>
              <a:gd name="connsiteX1" fmla="*/ 4692650 w 4692650"/>
              <a:gd name="connsiteY1" fmla="*/ 1396999 h 5492749"/>
              <a:gd name="connsiteX2" fmla="*/ 4667250 w 4692650"/>
              <a:gd name="connsiteY2" fmla="*/ 2425699 h 5492749"/>
              <a:gd name="connsiteX3" fmla="*/ 4648200 w 4692650"/>
              <a:gd name="connsiteY3" fmla="*/ 5149849 h 5492749"/>
              <a:gd name="connsiteX4" fmla="*/ 1962150 w 4692650"/>
              <a:gd name="connsiteY4" fmla="*/ 5492749 h 5492749"/>
              <a:gd name="connsiteX5" fmla="*/ 171450 w 4692650"/>
              <a:gd name="connsiteY5" fmla="*/ 4552949 h 5492749"/>
              <a:gd name="connsiteX6" fmla="*/ 57150 w 4692650"/>
              <a:gd name="connsiteY6" fmla="*/ 4174062 h 5492749"/>
              <a:gd name="connsiteX7" fmla="*/ 781050 w 4692650"/>
              <a:gd name="connsiteY7" fmla="*/ 220138 h 5492749"/>
              <a:gd name="connsiteX8" fmla="*/ 1001188 w 4692650"/>
              <a:gd name="connsiteY8" fmla="*/ 0 h 5492749"/>
              <a:gd name="connsiteX9" fmla="*/ 4421712 w 4692650"/>
              <a:gd name="connsiteY9" fmla="*/ 0 h 54927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1962150 w 4692650"/>
              <a:gd name="connsiteY5" fmla="*/ 5492749 h 5518149"/>
              <a:gd name="connsiteX6" fmla="*/ 171450 w 4692650"/>
              <a:gd name="connsiteY6" fmla="*/ 4552949 h 5518149"/>
              <a:gd name="connsiteX7" fmla="*/ 57150 w 4692650"/>
              <a:gd name="connsiteY7" fmla="*/ 4174062 h 5518149"/>
              <a:gd name="connsiteX8" fmla="*/ 781050 w 4692650"/>
              <a:gd name="connsiteY8" fmla="*/ 220138 h 5518149"/>
              <a:gd name="connsiteX9" fmla="*/ 1001188 w 4692650"/>
              <a:gd name="connsiteY9" fmla="*/ 0 h 5518149"/>
              <a:gd name="connsiteX10" fmla="*/ 4421712 w 4692650"/>
              <a:gd name="connsiteY10" fmla="*/ 0 h 55181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3981450 w 4692650"/>
              <a:gd name="connsiteY5" fmla="*/ 5511799 h 5518149"/>
              <a:gd name="connsiteX6" fmla="*/ 1962150 w 4692650"/>
              <a:gd name="connsiteY6" fmla="*/ 5492749 h 5518149"/>
              <a:gd name="connsiteX7" fmla="*/ 171450 w 4692650"/>
              <a:gd name="connsiteY7" fmla="*/ 4552949 h 5518149"/>
              <a:gd name="connsiteX8" fmla="*/ 57150 w 4692650"/>
              <a:gd name="connsiteY8" fmla="*/ 4174062 h 5518149"/>
              <a:gd name="connsiteX9" fmla="*/ 781050 w 4692650"/>
              <a:gd name="connsiteY9" fmla="*/ 220138 h 5518149"/>
              <a:gd name="connsiteX10" fmla="*/ 1001188 w 4692650"/>
              <a:gd name="connsiteY10" fmla="*/ 0 h 5518149"/>
              <a:gd name="connsiteX11" fmla="*/ 4421712 w 4692650"/>
              <a:gd name="connsiteY11" fmla="*/ 0 h 55181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3981450 w 4692650"/>
              <a:gd name="connsiteY5" fmla="*/ 5511799 h 5518149"/>
              <a:gd name="connsiteX6" fmla="*/ 1962150 w 4692650"/>
              <a:gd name="connsiteY6" fmla="*/ 5492749 h 5518149"/>
              <a:gd name="connsiteX7" fmla="*/ 171450 w 4692650"/>
              <a:gd name="connsiteY7" fmla="*/ 4552949 h 5518149"/>
              <a:gd name="connsiteX8" fmla="*/ 57150 w 4692650"/>
              <a:gd name="connsiteY8" fmla="*/ 4174062 h 5518149"/>
              <a:gd name="connsiteX9" fmla="*/ 781050 w 4692650"/>
              <a:gd name="connsiteY9" fmla="*/ 220138 h 5518149"/>
              <a:gd name="connsiteX10" fmla="*/ 1001188 w 4692650"/>
              <a:gd name="connsiteY10" fmla="*/ 0 h 5518149"/>
              <a:gd name="connsiteX11" fmla="*/ 4421712 w 4692650"/>
              <a:gd name="connsiteY11" fmla="*/ 0 h 5518149"/>
              <a:gd name="connsiteX12" fmla="*/ 4409012 w 4692650"/>
              <a:gd name="connsiteY12" fmla="*/ 673100 h 5518149"/>
              <a:gd name="connsiteX0" fmla="*/ 4409012 w 4667250"/>
              <a:gd name="connsiteY0" fmla="*/ 673100 h 5518149"/>
              <a:gd name="connsiteX1" fmla="*/ 4667250 w 4667250"/>
              <a:gd name="connsiteY1" fmla="*/ 2425699 h 5518149"/>
              <a:gd name="connsiteX2" fmla="*/ 4648200 w 4667250"/>
              <a:gd name="connsiteY2" fmla="*/ 5149849 h 5518149"/>
              <a:gd name="connsiteX3" fmla="*/ 4648200 w 4667250"/>
              <a:gd name="connsiteY3" fmla="*/ 5518149 h 5518149"/>
              <a:gd name="connsiteX4" fmla="*/ 3981450 w 4667250"/>
              <a:gd name="connsiteY4" fmla="*/ 5511799 h 5518149"/>
              <a:gd name="connsiteX5" fmla="*/ 1962150 w 4667250"/>
              <a:gd name="connsiteY5" fmla="*/ 5492749 h 5518149"/>
              <a:gd name="connsiteX6" fmla="*/ 171450 w 4667250"/>
              <a:gd name="connsiteY6" fmla="*/ 4552949 h 5518149"/>
              <a:gd name="connsiteX7" fmla="*/ 57150 w 4667250"/>
              <a:gd name="connsiteY7" fmla="*/ 4174062 h 5518149"/>
              <a:gd name="connsiteX8" fmla="*/ 781050 w 4667250"/>
              <a:gd name="connsiteY8" fmla="*/ 220138 h 5518149"/>
              <a:gd name="connsiteX9" fmla="*/ 1001188 w 4667250"/>
              <a:gd name="connsiteY9" fmla="*/ 0 h 5518149"/>
              <a:gd name="connsiteX10" fmla="*/ 4421712 w 4667250"/>
              <a:gd name="connsiteY10" fmla="*/ 0 h 5518149"/>
              <a:gd name="connsiteX11" fmla="*/ 4409012 w 4667250"/>
              <a:gd name="connsiteY11" fmla="*/ 673100 h 5518149"/>
              <a:gd name="connsiteX0" fmla="*/ 4409012 w 4648200"/>
              <a:gd name="connsiteY0" fmla="*/ 673100 h 5518149"/>
              <a:gd name="connsiteX1" fmla="*/ 4648200 w 4648200"/>
              <a:gd name="connsiteY1" fmla="*/ 5149849 h 5518149"/>
              <a:gd name="connsiteX2" fmla="*/ 4648200 w 4648200"/>
              <a:gd name="connsiteY2" fmla="*/ 5518149 h 5518149"/>
              <a:gd name="connsiteX3" fmla="*/ 3981450 w 4648200"/>
              <a:gd name="connsiteY3" fmla="*/ 5511799 h 5518149"/>
              <a:gd name="connsiteX4" fmla="*/ 1962150 w 4648200"/>
              <a:gd name="connsiteY4" fmla="*/ 5492749 h 5518149"/>
              <a:gd name="connsiteX5" fmla="*/ 171450 w 4648200"/>
              <a:gd name="connsiteY5" fmla="*/ 4552949 h 5518149"/>
              <a:gd name="connsiteX6" fmla="*/ 57150 w 4648200"/>
              <a:gd name="connsiteY6" fmla="*/ 4174062 h 5518149"/>
              <a:gd name="connsiteX7" fmla="*/ 781050 w 4648200"/>
              <a:gd name="connsiteY7" fmla="*/ 220138 h 5518149"/>
              <a:gd name="connsiteX8" fmla="*/ 1001188 w 4648200"/>
              <a:gd name="connsiteY8" fmla="*/ 0 h 5518149"/>
              <a:gd name="connsiteX9" fmla="*/ 4421712 w 4648200"/>
              <a:gd name="connsiteY9" fmla="*/ 0 h 5518149"/>
              <a:gd name="connsiteX10" fmla="*/ 4409012 w 4648200"/>
              <a:gd name="connsiteY10" fmla="*/ 673100 h 5518149"/>
              <a:gd name="connsiteX0" fmla="*/ 4409012 w 4648200"/>
              <a:gd name="connsiteY0" fmla="*/ 673100 h 5511799"/>
              <a:gd name="connsiteX1" fmla="*/ 4648200 w 4648200"/>
              <a:gd name="connsiteY1" fmla="*/ 5149849 h 5511799"/>
              <a:gd name="connsiteX2" fmla="*/ 3981450 w 4648200"/>
              <a:gd name="connsiteY2" fmla="*/ 5511799 h 5511799"/>
              <a:gd name="connsiteX3" fmla="*/ 1962150 w 4648200"/>
              <a:gd name="connsiteY3" fmla="*/ 5492749 h 5511799"/>
              <a:gd name="connsiteX4" fmla="*/ 171450 w 4648200"/>
              <a:gd name="connsiteY4" fmla="*/ 4552949 h 5511799"/>
              <a:gd name="connsiteX5" fmla="*/ 57150 w 4648200"/>
              <a:gd name="connsiteY5" fmla="*/ 4174062 h 5511799"/>
              <a:gd name="connsiteX6" fmla="*/ 781050 w 4648200"/>
              <a:gd name="connsiteY6" fmla="*/ 220138 h 5511799"/>
              <a:gd name="connsiteX7" fmla="*/ 1001188 w 4648200"/>
              <a:gd name="connsiteY7" fmla="*/ 0 h 5511799"/>
              <a:gd name="connsiteX8" fmla="*/ 4421712 w 4648200"/>
              <a:gd name="connsiteY8" fmla="*/ 0 h 5511799"/>
              <a:gd name="connsiteX9" fmla="*/ 4409012 w 4648200"/>
              <a:gd name="connsiteY9" fmla="*/ 673100 h 5511799"/>
              <a:gd name="connsiteX0" fmla="*/ 4409012 w 4421712"/>
              <a:gd name="connsiteY0" fmla="*/ 673100 h 5511799"/>
              <a:gd name="connsiteX1" fmla="*/ 4301067 w 4421712"/>
              <a:gd name="connsiteY1" fmla="*/ 5141383 h 5511799"/>
              <a:gd name="connsiteX2" fmla="*/ 3981450 w 4421712"/>
              <a:gd name="connsiteY2" fmla="*/ 5511799 h 5511799"/>
              <a:gd name="connsiteX3" fmla="*/ 1962150 w 4421712"/>
              <a:gd name="connsiteY3" fmla="*/ 5492749 h 5511799"/>
              <a:gd name="connsiteX4" fmla="*/ 171450 w 4421712"/>
              <a:gd name="connsiteY4" fmla="*/ 4552949 h 5511799"/>
              <a:gd name="connsiteX5" fmla="*/ 57150 w 4421712"/>
              <a:gd name="connsiteY5" fmla="*/ 4174062 h 5511799"/>
              <a:gd name="connsiteX6" fmla="*/ 781050 w 4421712"/>
              <a:gd name="connsiteY6" fmla="*/ 220138 h 5511799"/>
              <a:gd name="connsiteX7" fmla="*/ 1001188 w 4421712"/>
              <a:gd name="connsiteY7" fmla="*/ 0 h 5511799"/>
              <a:gd name="connsiteX8" fmla="*/ 4421712 w 4421712"/>
              <a:gd name="connsiteY8" fmla="*/ 0 h 5511799"/>
              <a:gd name="connsiteX9" fmla="*/ 4409012 w 4421712"/>
              <a:gd name="connsiteY9" fmla="*/ 673100 h 5511799"/>
              <a:gd name="connsiteX0" fmla="*/ 4409012 w 4409012"/>
              <a:gd name="connsiteY0" fmla="*/ 673100 h 5511799"/>
              <a:gd name="connsiteX1" fmla="*/ 4301067 w 4409012"/>
              <a:gd name="connsiteY1" fmla="*/ 5141383 h 5511799"/>
              <a:gd name="connsiteX2" fmla="*/ 3981450 w 4409012"/>
              <a:gd name="connsiteY2" fmla="*/ 5511799 h 5511799"/>
              <a:gd name="connsiteX3" fmla="*/ 1962150 w 4409012"/>
              <a:gd name="connsiteY3" fmla="*/ 5492749 h 5511799"/>
              <a:gd name="connsiteX4" fmla="*/ 171450 w 4409012"/>
              <a:gd name="connsiteY4" fmla="*/ 4552949 h 5511799"/>
              <a:gd name="connsiteX5" fmla="*/ 57150 w 4409012"/>
              <a:gd name="connsiteY5" fmla="*/ 4174062 h 5511799"/>
              <a:gd name="connsiteX6" fmla="*/ 781050 w 4409012"/>
              <a:gd name="connsiteY6" fmla="*/ 220138 h 5511799"/>
              <a:gd name="connsiteX7" fmla="*/ 1001188 w 4409012"/>
              <a:gd name="connsiteY7" fmla="*/ 0 h 5511799"/>
              <a:gd name="connsiteX8" fmla="*/ 4315883 w 4409012"/>
              <a:gd name="connsiteY8" fmla="*/ 0 h 5511799"/>
              <a:gd name="connsiteX9" fmla="*/ 4409012 w 4409012"/>
              <a:gd name="connsiteY9" fmla="*/ 673100 h 5511799"/>
              <a:gd name="connsiteX0" fmla="*/ 4298950 w 4315883"/>
              <a:gd name="connsiteY0" fmla="*/ 673100 h 5511799"/>
              <a:gd name="connsiteX1" fmla="*/ 4301067 w 4315883"/>
              <a:gd name="connsiteY1" fmla="*/ 5141383 h 5511799"/>
              <a:gd name="connsiteX2" fmla="*/ 3981450 w 4315883"/>
              <a:gd name="connsiteY2" fmla="*/ 5511799 h 5511799"/>
              <a:gd name="connsiteX3" fmla="*/ 1962150 w 4315883"/>
              <a:gd name="connsiteY3" fmla="*/ 5492749 h 5511799"/>
              <a:gd name="connsiteX4" fmla="*/ 171450 w 4315883"/>
              <a:gd name="connsiteY4" fmla="*/ 4552949 h 5511799"/>
              <a:gd name="connsiteX5" fmla="*/ 57150 w 4315883"/>
              <a:gd name="connsiteY5" fmla="*/ 4174062 h 5511799"/>
              <a:gd name="connsiteX6" fmla="*/ 781050 w 4315883"/>
              <a:gd name="connsiteY6" fmla="*/ 220138 h 5511799"/>
              <a:gd name="connsiteX7" fmla="*/ 1001188 w 4315883"/>
              <a:gd name="connsiteY7" fmla="*/ 0 h 5511799"/>
              <a:gd name="connsiteX8" fmla="*/ 4315883 w 4315883"/>
              <a:gd name="connsiteY8" fmla="*/ 0 h 5511799"/>
              <a:gd name="connsiteX9" fmla="*/ 4298950 w 4315883"/>
              <a:gd name="connsiteY9" fmla="*/ 673100 h 5511799"/>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781050 w 4315883"/>
              <a:gd name="connsiteY6" fmla="*/ 220138 h 5511800"/>
              <a:gd name="connsiteX7" fmla="*/ 1001188 w 4315883"/>
              <a:gd name="connsiteY7" fmla="*/ 0 h 5511800"/>
              <a:gd name="connsiteX8" fmla="*/ 4315883 w 4315883"/>
              <a:gd name="connsiteY8" fmla="*/ 0 h 5511800"/>
              <a:gd name="connsiteX9" fmla="*/ 4298950 w 4315883"/>
              <a:gd name="connsiteY9" fmla="*/ 673100 h 5511800"/>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281517 w 4315883"/>
              <a:gd name="connsiteY6" fmla="*/ 220138 h 5511800"/>
              <a:gd name="connsiteX7" fmla="*/ 1001188 w 4315883"/>
              <a:gd name="connsiteY7" fmla="*/ 0 h 5511800"/>
              <a:gd name="connsiteX8" fmla="*/ 4315883 w 4315883"/>
              <a:gd name="connsiteY8" fmla="*/ 0 h 5511800"/>
              <a:gd name="connsiteX9" fmla="*/ 4298950 w 4315883"/>
              <a:gd name="connsiteY9" fmla="*/ 673100 h 5511800"/>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281517 w 4315883"/>
              <a:gd name="connsiteY6" fmla="*/ 220138 h 5511800"/>
              <a:gd name="connsiteX7" fmla="*/ 527054 w 4315883"/>
              <a:gd name="connsiteY7" fmla="*/ 0 h 5511800"/>
              <a:gd name="connsiteX8" fmla="*/ 4315883 w 4315883"/>
              <a:gd name="connsiteY8" fmla="*/ 0 h 5511800"/>
              <a:gd name="connsiteX9" fmla="*/ 4298950 w 4315883"/>
              <a:gd name="connsiteY9" fmla="*/ 673100 h 5511800"/>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281517 w 4315883"/>
              <a:gd name="connsiteY6" fmla="*/ 220138 h 5511800"/>
              <a:gd name="connsiteX7" fmla="*/ 527054 w 4315883"/>
              <a:gd name="connsiteY7" fmla="*/ 0 h 5511800"/>
              <a:gd name="connsiteX8" fmla="*/ 4315883 w 4315883"/>
              <a:gd name="connsiteY8" fmla="*/ 0 h 5511800"/>
              <a:gd name="connsiteX9" fmla="*/ 4298950 w 4315883"/>
              <a:gd name="connsiteY9" fmla="*/ 673100 h 5511800"/>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281517 w 4315883"/>
              <a:gd name="connsiteY6" fmla="*/ 220138 h 5511800"/>
              <a:gd name="connsiteX7" fmla="*/ 527054 w 4315883"/>
              <a:gd name="connsiteY7" fmla="*/ 0 h 5511800"/>
              <a:gd name="connsiteX8" fmla="*/ 4315883 w 4315883"/>
              <a:gd name="connsiteY8" fmla="*/ 0 h 5511800"/>
              <a:gd name="connsiteX9" fmla="*/ 4298950 w 4315883"/>
              <a:gd name="connsiteY9" fmla="*/ 673100 h 5511800"/>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281517 w 4315883"/>
              <a:gd name="connsiteY6" fmla="*/ 220138 h 5511800"/>
              <a:gd name="connsiteX7" fmla="*/ 463554 w 4315883"/>
              <a:gd name="connsiteY7" fmla="*/ 0 h 5511800"/>
              <a:gd name="connsiteX8" fmla="*/ 4315883 w 4315883"/>
              <a:gd name="connsiteY8" fmla="*/ 0 h 5511800"/>
              <a:gd name="connsiteX9" fmla="*/ 4298950 w 4315883"/>
              <a:gd name="connsiteY9" fmla="*/ 673100 h 5511800"/>
              <a:gd name="connsiteX0" fmla="*/ 4235450 w 4252383"/>
              <a:gd name="connsiteY0" fmla="*/ 673100 h 5511800"/>
              <a:gd name="connsiteX1" fmla="*/ 4237567 w 4252383"/>
              <a:gd name="connsiteY1" fmla="*/ 5141383 h 5511800"/>
              <a:gd name="connsiteX2" fmla="*/ 4248150 w 4252383"/>
              <a:gd name="connsiteY2" fmla="*/ 5511800 h 5511800"/>
              <a:gd name="connsiteX3" fmla="*/ 1898650 w 4252383"/>
              <a:gd name="connsiteY3" fmla="*/ 5492749 h 5511800"/>
              <a:gd name="connsiteX4" fmla="*/ 107950 w 4252383"/>
              <a:gd name="connsiteY4" fmla="*/ 4552949 h 5511800"/>
              <a:gd name="connsiteX5" fmla="*/ 1641475 w 4252383"/>
              <a:gd name="connsiteY5" fmla="*/ 4174062 h 5511800"/>
              <a:gd name="connsiteX6" fmla="*/ 218017 w 4252383"/>
              <a:gd name="connsiteY6" fmla="*/ 220138 h 5511800"/>
              <a:gd name="connsiteX7" fmla="*/ 400054 w 4252383"/>
              <a:gd name="connsiteY7" fmla="*/ 0 h 5511800"/>
              <a:gd name="connsiteX8" fmla="*/ 4252383 w 4252383"/>
              <a:gd name="connsiteY8" fmla="*/ 0 h 5511800"/>
              <a:gd name="connsiteX9" fmla="*/ 4235450 w 4252383"/>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1680633 w 4034366"/>
              <a:gd name="connsiteY3" fmla="*/ 5492749 h 5511800"/>
              <a:gd name="connsiteX4" fmla="*/ 1194858 w 4034366"/>
              <a:gd name="connsiteY4" fmla="*/ 5153024 h 5511800"/>
              <a:gd name="connsiteX5" fmla="*/ 1423458 w 4034366"/>
              <a:gd name="connsiteY5" fmla="*/ 4174062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1680633 w 4034366"/>
              <a:gd name="connsiteY3" fmla="*/ 5492749 h 5511800"/>
              <a:gd name="connsiteX4" fmla="*/ 1366308 w 4034366"/>
              <a:gd name="connsiteY4" fmla="*/ 4838699 h 5511800"/>
              <a:gd name="connsiteX5" fmla="*/ 1423458 w 4034366"/>
              <a:gd name="connsiteY5" fmla="*/ 4174062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1680633 w 4034366"/>
              <a:gd name="connsiteY3" fmla="*/ 5492749 h 5511800"/>
              <a:gd name="connsiteX4" fmla="*/ 1366308 w 4034366"/>
              <a:gd name="connsiteY4" fmla="*/ 48386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1680633 w 4034366"/>
              <a:gd name="connsiteY3" fmla="*/ 5492749 h 5511800"/>
              <a:gd name="connsiteX4" fmla="*/ 1366308 w 4034366"/>
              <a:gd name="connsiteY4" fmla="*/ 48386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1680633 w 4034366"/>
              <a:gd name="connsiteY3" fmla="*/ 5492749 h 5511800"/>
              <a:gd name="connsiteX4" fmla="*/ 801158 w 4034366"/>
              <a:gd name="connsiteY4" fmla="*/ 48386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528358 w 4034366"/>
              <a:gd name="connsiteY3" fmla="*/ 5429249 h 5511800"/>
              <a:gd name="connsiteX4" fmla="*/ 801158 w 4034366"/>
              <a:gd name="connsiteY4" fmla="*/ 48386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801158 w 4034366"/>
              <a:gd name="connsiteY4" fmla="*/ 48386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801158 w 4034366"/>
              <a:gd name="connsiteY4" fmla="*/ 4727574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709083 w 4034366"/>
              <a:gd name="connsiteY4" fmla="*/ 48005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709083 w 4034366"/>
              <a:gd name="connsiteY4" fmla="*/ 48005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709083 w 4034366"/>
              <a:gd name="connsiteY4" fmla="*/ 48005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709083 w 4034366"/>
              <a:gd name="connsiteY4" fmla="*/ 48005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709083 w 4034366"/>
              <a:gd name="connsiteY4" fmla="*/ 4800599 h 5511800"/>
              <a:gd name="connsiteX5" fmla="*/ 470958 w 4034366"/>
              <a:gd name="connsiteY5" fmla="*/ 4539187 h 5511800"/>
              <a:gd name="connsiteX6" fmla="*/ 0 w 4034366"/>
              <a:gd name="connsiteY6" fmla="*/ 220138 h 5511800"/>
              <a:gd name="connsiteX7" fmla="*/ 182037 w 4034366"/>
              <a:gd name="connsiteY7" fmla="*/ 0 h 5511800"/>
              <a:gd name="connsiteX8" fmla="*/ 4034366 w 4034366"/>
              <a:gd name="connsiteY8" fmla="*/ 0 h 5511800"/>
              <a:gd name="connsiteX9" fmla="*/ 4017433 w 4034366"/>
              <a:gd name="connsiteY9" fmla="*/ 673100 h 5511800"/>
              <a:gd name="connsiteX0" fmla="*/ 4017433 w 4034366"/>
              <a:gd name="connsiteY0" fmla="*/ 673100 h 5511800"/>
              <a:gd name="connsiteX1" fmla="*/ 4019550 w 4034366"/>
              <a:gd name="connsiteY1" fmla="*/ 5141383 h 5511800"/>
              <a:gd name="connsiteX2" fmla="*/ 4030133 w 4034366"/>
              <a:gd name="connsiteY2" fmla="*/ 5511800 h 5511800"/>
              <a:gd name="connsiteX3" fmla="*/ 2331508 w 4034366"/>
              <a:gd name="connsiteY3" fmla="*/ 5486400 h 5511800"/>
              <a:gd name="connsiteX4" fmla="*/ 2187363 w 4034366"/>
              <a:gd name="connsiteY4" fmla="*/ 5422899 h 5511800"/>
              <a:gd name="connsiteX5" fmla="*/ 709083 w 4034366"/>
              <a:gd name="connsiteY5" fmla="*/ 4800599 h 5511800"/>
              <a:gd name="connsiteX6" fmla="*/ 470958 w 4034366"/>
              <a:gd name="connsiteY6" fmla="*/ 4539187 h 5511800"/>
              <a:gd name="connsiteX7" fmla="*/ 0 w 4034366"/>
              <a:gd name="connsiteY7" fmla="*/ 220138 h 5511800"/>
              <a:gd name="connsiteX8" fmla="*/ 182037 w 4034366"/>
              <a:gd name="connsiteY8" fmla="*/ 0 h 5511800"/>
              <a:gd name="connsiteX9" fmla="*/ 4034366 w 4034366"/>
              <a:gd name="connsiteY9" fmla="*/ 0 h 5511800"/>
              <a:gd name="connsiteX10" fmla="*/ 4017433 w 4034366"/>
              <a:gd name="connsiteY10" fmla="*/ 673100 h 5511800"/>
              <a:gd name="connsiteX0" fmla="*/ 4017433 w 4034366"/>
              <a:gd name="connsiteY0" fmla="*/ 673100 h 5486400"/>
              <a:gd name="connsiteX1" fmla="*/ 4019550 w 4034366"/>
              <a:gd name="connsiteY1" fmla="*/ 5141383 h 5486400"/>
              <a:gd name="connsiteX2" fmla="*/ 3965363 w 4034366"/>
              <a:gd name="connsiteY2" fmla="*/ 5412739 h 5486400"/>
              <a:gd name="connsiteX3" fmla="*/ 2331508 w 4034366"/>
              <a:gd name="connsiteY3" fmla="*/ 5486400 h 5486400"/>
              <a:gd name="connsiteX4" fmla="*/ 2187363 w 4034366"/>
              <a:gd name="connsiteY4" fmla="*/ 5422899 h 5486400"/>
              <a:gd name="connsiteX5" fmla="*/ 709083 w 4034366"/>
              <a:gd name="connsiteY5" fmla="*/ 4800599 h 5486400"/>
              <a:gd name="connsiteX6" fmla="*/ 470958 w 4034366"/>
              <a:gd name="connsiteY6" fmla="*/ 4539187 h 5486400"/>
              <a:gd name="connsiteX7" fmla="*/ 0 w 4034366"/>
              <a:gd name="connsiteY7" fmla="*/ 220138 h 5486400"/>
              <a:gd name="connsiteX8" fmla="*/ 182037 w 4034366"/>
              <a:gd name="connsiteY8" fmla="*/ 0 h 5486400"/>
              <a:gd name="connsiteX9" fmla="*/ 4034366 w 4034366"/>
              <a:gd name="connsiteY9" fmla="*/ 0 h 5486400"/>
              <a:gd name="connsiteX10" fmla="*/ 4017433 w 4034366"/>
              <a:gd name="connsiteY10" fmla="*/ 673100 h 5486400"/>
              <a:gd name="connsiteX0" fmla="*/ 4017433 w 4034366"/>
              <a:gd name="connsiteY0" fmla="*/ 673100 h 5486400"/>
              <a:gd name="connsiteX1" fmla="*/ 4019550 w 4034366"/>
              <a:gd name="connsiteY1" fmla="*/ 5141383 h 5486400"/>
              <a:gd name="connsiteX2" fmla="*/ 3908213 w 4034366"/>
              <a:gd name="connsiteY2" fmla="*/ 5332728 h 5486400"/>
              <a:gd name="connsiteX3" fmla="*/ 2331508 w 4034366"/>
              <a:gd name="connsiteY3" fmla="*/ 5486400 h 5486400"/>
              <a:gd name="connsiteX4" fmla="*/ 2187363 w 4034366"/>
              <a:gd name="connsiteY4" fmla="*/ 5422899 h 5486400"/>
              <a:gd name="connsiteX5" fmla="*/ 709083 w 4034366"/>
              <a:gd name="connsiteY5" fmla="*/ 4800599 h 5486400"/>
              <a:gd name="connsiteX6" fmla="*/ 470958 w 4034366"/>
              <a:gd name="connsiteY6" fmla="*/ 4539187 h 5486400"/>
              <a:gd name="connsiteX7" fmla="*/ 0 w 4034366"/>
              <a:gd name="connsiteY7" fmla="*/ 220138 h 5486400"/>
              <a:gd name="connsiteX8" fmla="*/ 182037 w 4034366"/>
              <a:gd name="connsiteY8" fmla="*/ 0 h 5486400"/>
              <a:gd name="connsiteX9" fmla="*/ 4034366 w 4034366"/>
              <a:gd name="connsiteY9" fmla="*/ 0 h 5486400"/>
              <a:gd name="connsiteX10" fmla="*/ 4017433 w 4034366"/>
              <a:gd name="connsiteY10" fmla="*/ 673100 h 5486400"/>
              <a:gd name="connsiteX0" fmla="*/ 4017433 w 4034366"/>
              <a:gd name="connsiteY0" fmla="*/ 673100 h 5486400"/>
              <a:gd name="connsiteX1" fmla="*/ 4019550 w 4034366"/>
              <a:gd name="connsiteY1" fmla="*/ 5141383 h 5486400"/>
              <a:gd name="connsiteX2" fmla="*/ 3965363 w 4034366"/>
              <a:gd name="connsiteY2" fmla="*/ 5420357 h 5486400"/>
              <a:gd name="connsiteX3" fmla="*/ 2331508 w 4034366"/>
              <a:gd name="connsiteY3" fmla="*/ 5486400 h 5486400"/>
              <a:gd name="connsiteX4" fmla="*/ 2187363 w 4034366"/>
              <a:gd name="connsiteY4" fmla="*/ 5422899 h 5486400"/>
              <a:gd name="connsiteX5" fmla="*/ 709083 w 4034366"/>
              <a:gd name="connsiteY5" fmla="*/ 4800599 h 5486400"/>
              <a:gd name="connsiteX6" fmla="*/ 470958 w 4034366"/>
              <a:gd name="connsiteY6" fmla="*/ 4539187 h 5486400"/>
              <a:gd name="connsiteX7" fmla="*/ 0 w 4034366"/>
              <a:gd name="connsiteY7" fmla="*/ 220138 h 5486400"/>
              <a:gd name="connsiteX8" fmla="*/ 182037 w 4034366"/>
              <a:gd name="connsiteY8" fmla="*/ 0 h 5486400"/>
              <a:gd name="connsiteX9" fmla="*/ 4034366 w 4034366"/>
              <a:gd name="connsiteY9" fmla="*/ 0 h 5486400"/>
              <a:gd name="connsiteX10" fmla="*/ 4017433 w 4034366"/>
              <a:gd name="connsiteY10" fmla="*/ 673100 h 5486400"/>
              <a:gd name="connsiteX0" fmla="*/ 4017433 w 4034366"/>
              <a:gd name="connsiteY0" fmla="*/ 673100 h 5422899"/>
              <a:gd name="connsiteX1" fmla="*/ 4019550 w 4034366"/>
              <a:gd name="connsiteY1" fmla="*/ 5141383 h 5422899"/>
              <a:gd name="connsiteX2" fmla="*/ 3965363 w 4034366"/>
              <a:gd name="connsiteY2" fmla="*/ 5420357 h 5422899"/>
              <a:gd name="connsiteX3" fmla="*/ 2187363 w 4034366"/>
              <a:gd name="connsiteY3" fmla="*/ 5422899 h 5422899"/>
              <a:gd name="connsiteX4" fmla="*/ 709083 w 4034366"/>
              <a:gd name="connsiteY4" fmla="*/ 4800599 h 5422899"/>
              <a:gd name="connsiteX5" fmla="*/ 470958 w 4034366"/>
              <a:gd name="connsiteY5" fmla="*/ 4539187 h 5422899"/>
              <a:gd name="connsiteX6" fmla="*/ 0 w 4034366"/>
              <a:gd name="connsiteY6" fmla="*/ 220138 h 5422899"/>
              <a:gd name="connsiteX7" fmla="*/ 182037 w 4034366"/>
              <a:gd name="connsiteY7" fmla="*/ 0 h 5422899"/>
              <a:gd name="connsiteX8" fmla="*/ 4034366 w 4034366"/>
              <a:gd name="connsiteY8" fmla="*/ 0 h 5422899"/>
              <a:gd name="connsiteX9" fmla="*/ 4017433 w 4034366"/>
              <a:gd name="connsiteY9" fmla="*/ 673100 h 5422899"/>
              <a:gd name="connsiteX0" fmla="*/ 4017433 w 4019550"/>
              <a:gd name="connsiteY0" fmla="*/ 673100 h 5422899"/>
              <a:gd name="connsiteX1" fmla="*/ 4019550 w 4019550"/>
              <a:gd name="connsiteY1" fmla="*/ 5141383 h 5422899"/>
              <a:gd name="connsiteX2" fmla="*/ 3965363 w 4019550"/>
              <a:gd name="connsiteY2" fmla="*/ 5420357 h 5422899"/>
              <a:gd name="connsiteX3" fmla="*/ 2187363 w 4019550"/>
              <a:gd name="connsiteY3" fmla="*/ 5422899 h 5422899"/>
              <a:gd name="connsiteX4" fmla="*/ 709083 w 4019550"/>
              <a:gd name="connsiteY4" fmla="*/ 4800599 h 5422899"/>
              <a:gd name="connsiteX5" fmla="*/ 470958 w 4019550"/>
              <a:gd name="connsiteY5" fmla="*/ 4539187 h 5422899"/>
              <a:gd name="connsiteX6" fmla="*/ 0 w 4019550"/>
              <a:gd name="connsiteY6" fmla="*/ 220138 h 5422899"/>
              <a:gd name="connsiteX7" fmla="*/ 182037 w 4019550"/>
              <a:gd name="connsiteY7" fmla="*/ 0 h 5422899"/>
              <a:gd name="connsiteX8" fmla="*/ 3977216 w 4019550"/>
              <a:gd name="connsiteY8" fmla="*/ 3810 h 5422899"/>
              <a:gd name="connsiteX9" fmla="*/ 4017433 w 4019550"/>
              <a:gd name="connsiteY9" fmla="*/ 673100 h 5422899"/>
              <a:gd name="connsiteX0" fmla="*/ 4017433 w 4019550"/>
              <a:gd name="connsiteY0" fmla="*/ 673100 h 5422899"/>
              <a:gd name="connsiteX1" fmla="*/ 4019550 w 4019550"/>
              <a:gd name="connsiteY1" fmla="*/ 5141383 h 5422899"/>
              <a:gd name="connsiteX2" fmla="*/ 3965363 w 4019550"/>
              <a:gd name="connsiteY2" fmla="*/ 5420357 h 5422899"/>
              <a:gd name="connsiteX3" fmla="*/ 2187363 w 4019550"/>
              <a:gd name="connsiteY3" fmla="*/ 5422899 h 5422899"/>
              <a:gd name="connsiteX4" fmla="*/ 709083 w 4019550"/>
              <a:gd name="connsiteY4" fmla="*/ 4800599 h 5422899"/>
              <a:gd name="connsiteX5" fmla="*/ 470958 w 4019550"/>
              <a:gd name="connsiteY5" fmla="*/ 4539187 h 5422899"/>
              <a:gd name="connsiteX6" fmla="*/ 0 w 4019550"/>
              <a:gd name="connsiteY6" fmla="*/ 220138 h 5422899"/>
              <a:gd name="connsiteX7" fmla="*/ 182037 w 4019550"/>
              <a:gd name="connsiteY7" fmla="*/ 0 h 5422899"/>
              <a:gd name="connsiteX8" fmla="*/ 3977216 w 4019550"/>
              <a:gd name="connsiteY8" fmla="*/ 3810 h 5422899"/>
              <a:gd name="connsiteX9" fmla="*/ 4017433 w 4019550"/>
              <a:gd name="connsiteY9" fmla="*/ 673100 h 5422899"/>
              <a:gd name="connsiteX0" fmla="*/ 3977216 w 4019550"/>
              <a:gd name="connsiteY0" fmla="*/ 3810 h 5422899"/>
              <a:gd name="connsiteX1" fmla="*/ 4019550 w 4019550"/>
              <a:gd name="connsiteY1" fmla="*/ 5141383 h 5422899"/>
              <a:gd name="connsiteX2" fmla="*/ 3965363 w 4019550"/>
              <a:gd name="connsiteY2" fmla="*/ 5420357 h 5422899"/>
              <a:gd name="connsiteX3" fmla="*/ 2187363 w 4019550"/>
              <a:gd name="connsiteY3" fmla="*/ 5422899 h 5422899"/>
              <a:gd name="connsiteX4" fmla="*/ 709083 w 4019550"/>
              <a:gd name="connsiteY4" fmla="*/ 4800599 h 5422899"/>
              <a:gd name="connsiteX5" fmla="*/ 470958 w 4019550"/>
              <a:gd name="connsiteY5" fmla="*/ 4539187 h 5422899"/>
              <a:gd name="connsiteX6" fmla="*/ 0 w 4019550"/>
              <a:gd name="connsiteY6" fmla="*/ 220138 h 5422899"/>
              <a:gd name="connsiteX7" fmla="*/ 182037 w 4019550"/>
              <a:gd name="connsiteY7" fmla="*/ 0 h 5422899"/>
              <a:gd name="connsiteX8" fmla="*/ 3977216 w 4019550"/>
              <a:gd name="connsiteY8" fmla="*/ 3810 h 5422899"/>
              <a:gd name="connsiteX0" fmla="*/ 3977216 w 3977216"/>
              <a:gd name="connsiteY0" fmla="*/ 3810 h 5422899"/>
              <a:gd name="connsiteX1" fmla="*/ 3965363 w 3977216"/>
              <a:gd name="connsiteY1" fmla="*/ 5420357 h 5422899"/>
              <a:gd name="connsiteX2" fmla="*/ 2187363 w 3977216"/>
              <a:gd name="connsiteY2" fmla="*/ 5422899 h 5422899"/>
              <a:gd name="connsiteX3" fmla="*/ 709083 w 3977216"/>
              <a:gd name="connsiteY3" fmla="*/ 4800599 h 5422899"/>
              <a:gd name="connsiteX4" fmla="*/ 470958 w 3977216"/>
              <a:gd name="connsiteY4" fmla="*/ 4539187 h 5422899"/>
              <a:gd name="connsiteX5" fmla="*/ 0 w 3977216"/>
              <a:gd name="connsiteY5" fmla="*/ 220138 h 5422899"/>
              <a:gd name="connsiteX6" fmla="*/ 182037 w 3977216"/>
              <a:gd name="connsiteY6" fmla="*/ 0 h 5422899"/>
              <a:gd name="connsiteX7" fmla="*/ 3977216 w 3977216"/>
              <a:gd name="connsiteY7" fmla="*/ 3810 h 5422899"/>
              <a:gd name="connsiteX0" fmla="*/ 3977216 w 3977216"/>
              <a:gd name="connsiteY0" fmla="*/ 3810 h 5422899"/>
              <a:gd name="connsiteX1" fmla="*/ 3915833 w 3977216"/>
              <a:gd name="connsiteY1" fmla="*/ 5386066 h 5422899"/>
              <a:gd name="connsiteX2" fmla="*/ 2187363 w 3977216"/>
              <a:gd name="connsiteY2" fmla="*/ 5422899 h 5422899"/>
              <a:gd name="connsiteX3" fmla="*/ 709083 w 3977216"/>
              <a:gd name="connsiteY3" fmla="*/ 4800599 h 5422899"/>
              <a:gd name="connsiteX4" fmla="*/ 470958 w 3977216"/>
              <a:gd name="connsiteY4" fmla="*/ 4539187 h 5422899"/>
              <a:gd name="connsiteX5" fmla="*/ 0 w 3977216"/>
              <a:gd name="connsiteY5" fmla="*/ 220138 h 5422899"/>
              <a:gd name="connsiteX6" fmla="*/ 182037 w 3977216"/>
              <a:gd name="connsiteY6" fmla="*/ 0 h 5422899"/>
              <a:gd name="connsiteX7" fmla="*/ 3977216 w 3977216"/>
              <a:gd name="connsiteY7" fmla="*/ 3810 h 5422899"/>
              <a:gd name="connsiteX0" fmla="*/ 3977216 w 3977216"/>
              <a:gd name="connsiteY0" fmla="*/ 3810 h 5422899"/>
              <a:gd name="connsiteX1" fmla="*/ 3934883 w 3977216"/>
              <a:gd name="connsiteY1" fmla="*/ 5397495 h 5422899"/>
              <a:gd name="connsiteX2" fmla="*/ 2187363 w 3977216"/>
              <a:gd name="connsiteY2" fmla="*/ 5422899 h 5422899"/>
              <a:gd name="connsiteX3" fmla="*/ 709083 w 3977216"/>
              <a:gd name="connsiteY3" fmla="*/ 4800599 h 5422899"/>
              <a:gd name="connsiteX4" fmla="*/ 470958 w 3977216"/>
              <a:gd name="connsiteY4" fmla="*/ 4539187 h 5422899"/>
              <a:gd name="connsiteX5" fmla="*/ 0 w 3977216"/>
              <a:gd name="connsiteY5" fmla="*/ 220138 h 5422899"/>
              <a:gd name="connsiteX6" fmla="*/ 182037 w 3977216"/>
              <a:gd name="connsiteY6" fmla="*/ 0 h 5422899"/>
              <a:gd name="connsiteX7" fmla="*/ 3977216 w 3977216"/>
              <a:gd name="connsiteY7" fmla="*/ 3810 h 5422899"/>
              <a:gd name="connsiteX0" fmla="*/ 3977216 w 3977216"/>
              <a:gd name="connsiteY0" fmla="*/ 3810 h 5422899"/>
              <a:gd name="connsiteX1" fmla="*/ 3965363 w 3977216"/>
              <a:gd name="connsiteY1" fmla="*/ 5420354 h 5422899"/>
              <a:gd name="connsiteX2" fmla="*/ 2187363 w 3977216"/>
              <a:gd name="connsiteY2" fmla="*/ 5422899 h 5422899"/>
              <a:gd name="connsiteX3" fmla="*/ 709083 w 3977216"/>
              <a:gd name="connsiteY3" fmla="*/ 4800599 h 5422899"/>
              <a:gd name="connsiteX4" fmla="*/ 470958 w 3977216"/>
              <a:gd name="connsiteY4" fmla="*/ 4539187 h 5422899"/>
              <a:gd name="connsiteX5" fmla="*/ 0 w 3977216"/>
              <a:gd name="connsiteY5" fmla="*/ 220138 h 5422899"/>
              <a:gd name="connsiteX6" fmla="*/ 182037 w 3977216"/>
              <a:gd name="connsiteY6" fmla="*/ 0 h 5422899"/>
              <a:gd name="connsiteX7" fmla="*/ 3977216 w 3977216"/>
              <a:gd name="connsiteY7" fmla="*/ 3810 h 5422899"/>
              <a:gd name="connsiteX0" fmla="*/ 3965786 w 3965786"/>
              <a:gd name="connsiteY0" fmla="*/ 3810 h 5422899"/>
              <a:gd name="connsiteX1" fmla="*/ 3965363 w 3965786"/>
              <a:gd name="connsiteY1" fmla="*/ 5420354 h 5422899"/>
              <a:gd name="connsiteX2" fmla="*/ 2187363 w 3965786"/>
              <a:gd name="connsiteY2" fmla="*/ 5422899 h 5422899"/>
              <a:gd name="connsiteX3" fmla="*/ 709083 w 3965786"/>
              <a:gd name="connsiteY3" fmla="*/ 4800599 h 5422899"/>
              <a:gd name="connsiteX4" fmla="*/ 470958 w 3965786"/>
              <a:gd name="connsiteY4" fmla="*/ 4539187 h 5422899"/>
              <a:gd name="connsiteX5" fmla="*/ 0 w 3965786"/>
              <a:gd name="connsiteY5" fmla="*/ 220138 h 5422899"/>
              <a:gd name="connsiteX6" fmla="*/ 182037 w 3965786"/>
              <a:gd name="connsiteY6" fmla="*/ 0 h 5422899"/>
              <a:gd name="connsiteX7" fmla="*/ 3965786 w 3965786"/>
              <a:gd name="connsiteY7" fmla="*/ 3810 h 5422899"/>
              <a:gd name="connsiteX0" fmla="*/ 3965786 w 3965786"/>
              <a:gd name="connsiteY0" fmla="*/ 3810 h 5422899"/>
              <a:gd name="connsiteX1" fmla="*/ 3965363 w 3965786"/>
              <a:gd name="connsiteY1" fmla="*/ 5393683 h 5422899"/>
              <a:gd name="connsiteX2" fmla="*/ 2187363 w 3965786"/>
              <a:gd name="connsiteY2" fmla="*/ 5422899 h 5422899"/>
              <a:gd name="connsiteX3" fmla="*/ 709083 w 3965786"/>
              <a:gd name="connsiteY3" fmla="*/ 4800599 h 5422899"/>
              <a:gd name="connsiteX4" fmla="*/ 470958 w 3965786"/>
              <a:gd name="connsiteY4" fmla="*/ 4539187 h 5422899"/>
              <a:gd name="connsiteX5" fmla="*/ 0 w 3965786"/>
              <a:gd name="connsiteY5" fmla="*/ 220138 h 5422899"/>
              <a:gd name="connsiteX6" fmla="*/ 182037 w 3965786"/>
              <a:gd name="connsiteY6" fmla="*/ 0 h 5422899"/>
              <a:gd name="connsiteX7" fmla="*/ 3965786 w 3965786"/>
              <a:gd name="connsiteY7" fmla="*/ 3810 h 5422899"/>
              <a:gd name="connsiteX0" fmla="*/ 3965786 w 3965786"/>
              <a:gd name="connsiteY0" fmla="*/ 3810 h 5424162"/>
              <a:gd name="connsiteX1" fmla="*/ 3965363 w 3965786"/>
              <a:gd name="connsiteY1" fmla="*/ 5424162 h 5424162"/>
              <a:gd name="connsiteX2" fmla="*/ 2187363 w 3965786"/>
              <a:gd name="connsiteY2" fmla="*/ 5422899 h 5424162"/>
              <a:gd name="connsiteX3" fmla="*/ 709083 w 3965786"/>
              <a:gd name="connsiteY3" fmla="*/ 4800599 h 5424162"/>
              <a:gd name="connsiteX4" fmla="*/ 470958 w 3965786"/>
              <a:gd name="connsiteY4" fmla="*/ 4539187 h 5424162"/>
              <a:gd name="connsiteX5" fmla="*/ 0 w 3965786"/>
              <a:gd name="connsiteY5" fmla="*/ 220138 h 5424162"/>
              <a:gd name="connsiteX6" fmla="*/ 182037 w 3965786"/>
              <a:gd name="connsiteY6" fmla="*/ 0 h 5424162"/>
              <a:gd name="connsiteX7" fmla="*/ 3965786 w 3965786"/>
              <a:gd name="connsiteY7" fmla="*/ 3810 h 5424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5786" h="5424162">
                <a:moveTo>
                  <a:pt x="3965786" y="3810"/>
                </a:moveTo>
                <a:lnTo>
                  <a:pt x="3965363" y="5424162"/>
                </a:lnTo>
                <a:lnTo>
                  <a:pt x="2187363" y="5422899"/>
                </a:lnTo>
                <a:lnTo>
                  <a:pt x="709083" y="4800599"/>
                </a:lnTo>
                <a:cubicBezTo>
                  <a:pt x="636058" y="4766378"/>
                  <a:pt x="490008" y="4732158"/>
                  <a:pt x="470958" y="4539187"/>
                </a:cubicBezTo>
                <a:lnTo>
                  <a:pt x="0" y="220138"/>
                </a:lnTo>
                <a:cubicBezTo>
                  <a:pt x="0" y="98559"/>
                  <a:pt x="60458" y="0"/>
                  <a:pt x="182037" y="0"/>
                </a:cubicBezTo>
                <a:lnTo>
                  <a:pt x="3965786" y="3810"/>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chemeClr val="tx1">
                    <a:lumMod val="75000"/>
                  </a:schemeClr>
                </a:solidFill>
                <a:latin typeface="DIN Offc Pro"/>
                <a:cs typeface="DIN Offc Pro"/>
              </a:defRPr>
            </a:lvl1pPr>
          </a:lstStyle>
          <a:p>
            <a:pPr lvl="0"/>
            <a:r>
              <a:rPr lang="en-US" noProof="0" smtClean="0"/>
              <a:t>Click icon to add picture</a:t>
            </a:r>
            <a:endParaRPr lang="en-US" noProof="0" dirty="0"/>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CA" dirty="0"/>
          </a:p>
        </p:txBody>
      </p:sp>
      <p:sp>
        <p:nvSpPr>
          <p:cNvPr id="3" name="Content Placeholder 2"/>
          <p:cNvSpPr>
            <a:spLocks noGrp="1"/>
          </p:cNvSpPr>
          <p:nvPr>
            <p:ph idx="1"/>
          </p:nvPr>
        </p:nvSpPr>
        <p:spPr>
          <a:xfrm>
            <a:off x="484632" y="1472184"/>
            <a:ext cx="4535424" cy="46908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text w/ vert img 2)">
    <p:spTree>
      <p:nvGrpSpPr>
        <p:cNvPr id="1" name=""/>
        <p:cNvGrpSpPr/>
        <p:nvPr/>
      </p:nvGrpSpPr>
      <p:grpSpPr>
        <a:xfrm>
          <a:off x="0" y="0"/>
          <a:ext cx="0" cy="0"/>
          <a:chOff x="0" y="0"/>
          <a:chExt cx="0" cy="0"/>
        </a:xfrm>
      </p:grpSpPr>
      <p:sp>
        <p:nvSpPr>
          <p:cNvPr id="5" name="Picture Placeholder 9"/>
          <p:cNvSpPr>
            <a:spLocks noGrp="1"/>
          </p:cNvSpPr>
          <p:nvPr>
            <p:ph type="pic" sz="quarter" idx="10"/>
          </p:nvPr>
        </p:nvSpPr>
        <p:spPr>
          <a:xfrm>
            <a:off x="4931549" y="1435100"/>
            <a:ext cx="4215927" cy="5426710"/>
          </a:xfrm>
          <a:custGeom>
            <a:avLst/>
            <a:gdLst>
              <a:gd name="connsiteX0" fmla="*/ 0 w 1320800"/>
              <a:gd name="connsiteY0" fmla="*/ 220138 h 1409700"/>
              <a:gd name="connsiteX1" fmla="*/ 220138 w 1320800"/>
              <a:gd name="connsiteY1" fmla="*/ 0 h 1409700"/>
              <a:gd name="connsiteX2" fmla="*/ 1100662 w 1320800"/>
              <a:gd name="connsiteY2" fmla="*/ 0 h 1409700"/>
              <a:gd name="connsiteX3" fmla="*/ 1320800 w 1320800"/>
              <a:gd name="connsiteY3" fmla="*/ 220138 h 1409700"/>
              <a:gd name="connsiteX4" fmla="*/ 1320800 w 1320800"/>
              <a:gd name="connsiteY4" fmla="*/ 1189562 h 1409700"/>
              <a:gd name="connsiteX5" fmla="*/ 1100662 w 1320800"/>
              <a:gd name="connsiteY5" fmla="*/ 1409700 h 1409700"/>
              <a:gd name="connsiteX6" fmla="*/ 220138 w 1320800"/>
              <a:gd name="connsiteY6" fmla="*/ 1409700 h 1409700"/>
              <a:gd name="connsiteX7" fmla="*/ 0 w 1320800"/>
              <a:gd name="connsiteY7" fmla="*/ 1189562 h 1409700"/>
              <a:gd name="connsiteX8" fmla="*/ 0 w 1320800"/>
              <a:gd name="connsiteY8" fmla="*/ 220138 h 1409700"/>
              <a:gd name="connsiteX0" fmla="*/ 723900 w 2044700"/>
              <a:gd name="connsiteY0" fmla="*/ 220138 h 4295641"/>
              <a:gd name="connsiteX1" fmla="*/ 944038 w 2044700"/>
              <a:gd name="connsiteY1" fmla="*/ 0 h 4295641"/>
              <a:gd name="connsiteX2" fmla="*/ 1824562 w 2044700"/>
              <a:gd name="connsiteY2" fmla="*/ 0 h 4295641"/>
              <a:gd name="connsiteX3" fmla="*/ 2044700 w 2044700"/>
              <a:gd name="connsiteY3" fmla="*/ 220138 h 4295641"/>
              <a:gd name="connsiteX4" fmla="*/ 2044700 w 2044700"/>
              <a:gd name="connsiteY4" fmla="*/ 1189562 h 4295641"/>
              <a:gd name="connsiteX5" fmla="*/ 1824562 w 2044700"/>
              <a:gd name="connsiteY5" fmla="*/ 1409700 h 4295641"/>
              <a:gd name="connsiteX6" fmla="*/ 944038 w 2044700"/>
              <a:gd name="connsiteY6" fmla="*/ 1409700 h 4295641"/>
              <a:gd name="connsiteX7" fmla="*/ 0 w 2044700"/>
              <a:gd name="connsiteY7" fmla="*/ 4174062 h 4295641"/>
              <a:gd name="connsiteX8" fmla="*/ 723900 w 2044700"/>
              <a:gd name="connsiteY8" fmla="*/ 220138 h 4295641"/>
              <a:gd name="connsiteX0" fmla="*/ 723900 w 2379138"/>
              <a:gd name="connsiteY0" fmla="*/ 220138 h 5727700"/>
              <a:gd name="connsiteX1" fmla="*/ 944038 w 2379138"/>
              <a:gd name="connsiteY1" fmla="*/ 0 h 5727700"/>
              <a:gd name="connsiteX2" fmla="*/ 1824562 w 2379138"/>
              <a:gd name="connsiteY2" fmla="*/ 0 h 5727700"/>
              <a:gd name="connsiteX3" fmla="*/ 2044700 w 2379138"/>
              <a:gd name="connsiteY3" fmla="*/ 220138 h 5727700"/>
              <a:gd name="connsiteX4" fmla="*/ 2044700 w 2379138"/>
              <a:gd name="connsiteY4" fmla="*/ 1189562 h 5727700"/>
              <a:gd name="connsiteX5" fmla="*/ 1824562 w 2379138"/>
              <a:gd name="connsiteY5" fmla="*/ 1409700 h 5727700"/>
              <a:gd name="connsiteX6" fmla="*/ 2379138 w 2379138"/>
              <a:gd name="connsiteY6" fmla="*/ 5727700 h 5727700"/>
              <a:gd name="connsiteX7" fmla="*/ 0 w 2379138"/>
              <a:gd name="connsiteY7" fmla="*/ 4174062 h 5727700"/>
              <a:gd name="connsiteX8" fmla="*/ 723900 w 2379138"/>
              <a:gd name="connsiteY8" fmla="*/ 220138 h 5727700"/>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35500 w 4635500"/>
              <a:gd name="connsiteY6" fmla="*/ 5740399 h 5740399"/>
              <a:gd name="connsiteX7" fmla="*/ 2379138 w 4635500"/>
              <a:gd name="connsiteY7" fmla="*/ 5727700 h 5740399"/>
              <a:gd name="connsiteX8" fmla="*/ 0 w 4635500"/>
              <a:gd name="connsiteY8" fmla="*/ 4174062 h 5740399"/>
              <a:gd name="connsiteX9" fmla="*/ 723900 w 4635500"/>
              <a:gd name="connsiteY9"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10100 w 4635500"/>
              <a:gd name="connsiteY6" fmla="*/ 2425699 h 5740399"/>
              <a:gd name="connsiteX7" fmla="*/ 4635500 w 4635500"/>
              <a:gd name="connsiteY7" fmla="*/ 5740399 h 5740399"/>
              <a:gd name="connsiteX8" fmla="*/ 2379138 w 4635500"/>
              <a:gd name="connsiteY8" fmla="*/ 5727700 h 5740399"/>
              <a:gd name="connsiteX9" fmla="*/ 0 w 4635500"/>
              <a:gd name="connsiteY9" fmla="*/ 4174062 h 5740399"/>
              <a:gd name="connsiteX10" fmla="*/ 723900 w 4635500"/>
              <a:gd name="connsiteY10"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1824562 w 4635500"/>
              <a:gd name="connsiteY5" fmla="*/ 1409700 h 5740399"/>
              <a:gd name="connsiteX6" fmla="*/ 4635500 w 4635500"/>
              <a:gd name="connsiteY6" fmla="*/ 1396999 h 5740399"/>
              <a:gd name="connsiteX7" fmla="*/ 4610100 w 4635500"/>
              <a:gd name="connsiteY7" fmla="*/ 2425699 h 5740399"/>
              <a:gd name="connsiteX8" fmla="*/ 4635500 w 4635500"/>
              <a:gd name="connsiteY8" fmla="*/ 5740399 h 5740399"/>
              <a:gd name="connsiteX9" fmla="*/ 2379138 w 4635500"/>
              <a:gd name="connsiteY9" fmla="*/ 5727700 h 5740399"/>
              <a:gd name="connsiteX10" fmla="*/ 0 w 4635500"/>
              <a:gd name="connsiteY10" fmla="*/ 4174062 h 5740399"/>
              <a:gd name="connsiteX11" fmla="*/ 723900 w 4635500"/>
              <a:gd name="connsiteY11" fmla="*/ 220138 h 5740399"/>
              <a:gd name="connsiteX0" fmla="*/ 723900 w 4635500"/>
              <a:gd name="connsiteY0" fmla="*/ 220138 h 5740399"/>
              <a:gd name="connsiteX1" fmla="*/ 944038 w 4635500"/>
              <a:gd name="connsiteY1" fmla="*/ 0 h 5740399"/>
              <a:gd name="connsiteX2" fmla="*/ 1824562 w 4635500"/>
              <a:gd name="connsiteY2" fmla="*/ 0 h 5740399"/>
              <a:gd name="connsiteX3" fmla="*/ 2044700 w 4635500"/>
              <a:gd name="connsiteY3" fmla="*/ 220138 h 5740399"/>
              <a:gd name="connsiteX4" fmla="*/ 2044700 w 4635500"/>
              <a:gd name="connsiteY4" fmla="*/ 1189562 h 5740399"/>
              <a:gd name="connsiteX5" fmla="*/ 4351862 w 4635500"/>
              <a:gd name="connsiteY5" fmla="*/ 673100 h 5740399"/>
              <a:gd name="connsiteX6" fmla="*/ 4635500 w 4635500"/>
              <a:gd name="connsiteY6" fmla="*/ 1396999 h 5740399"/>
              <a:gd name="connsiteX7" fmla="*/ 4610100 w 4635500"/>
              <a:gd name="connsiteY7" fmla="*/ 2425699 h 5740399"/>
              <a:gd name="connsiteX8" fmla="*/ 4635500 w 4635500"/>
              <a:gd name="connsiteY8" fmla="*/ 5740399 h 5740399"/>
              <a:gd name="connsiteX9" fmla="*/ 2379138 w 4635500"/>
              <a:gd name="connsiteY9" fmla="*/ 5727700 h 5740399"/>
              <a:gd name="connsiteX10" fmla="*/ 0 w 4635500"/>
              <a:gd name="connsiteY10" fmla="*/ 4174062 h 5740399"/>
              <a:gd name="connsiteX11" fmla="*/ 723900 w 4635500"/>
              <a:gd name="connsiteY11" fmla="*/ 220138 h 5740399"/>
              <a:gd name="connsiteX0" fmla="*/ 723900 w 4981927"/>
              <a:gd name="connsiteY0" fmla="*/ 611016 h 6131277"/>
              <a:gd name="connsiteX1" fmla="*/ 944038 w 4981927"/>
              <a:gd name="connsiteY1" fmla="*/ 390878 h 6131277"/>
              <a:gd name="connsiteX2" fmla="*/ 1824562 w 4981927"/>
              <a:gd name="connsiteY2" fmla="*/ 390878 h 6131277"/>
              <a:gd name="connsiteX3" fmla="*/ 2044700 w 4981927"/>
              <a:gd name="connsiteY3" fmla="*/ 611016 h 6131277"/>
              <a:gd name="connsiteX4" fmla="*/ 2044700 w 4981927"/>
              <a:gd name="connsiteY4" fmla="*/ 1580440 h 6131277"/>
              <a:gd name="connsiteX5" fmla="*/ 4597400 w 4981927"/>
              <a:gd name="connsiteY5" fmla="*/ 86077 h 6131277"/>
              <a:gd name="connsiteX6" fmla="*/ 4351862 w 4981927"/>
              <a:gd name="connsiteY6" fmla="*/ 1063978 h 6131277"/>
              <a:gd name="connsiteX7" fmla="*/ 4635500 w 4981927"/>
              <a:gd name="connsiteY7" fmla="*/ 1787877 h 6131277"/>
              <a:gd name="connsiteX8" fmla="*/ 4610100 w 4981927"/>
              <a:gd name="connsiteY8" fmla="*/ 2816577 h 6131277"/>
              <a:gd name="connsiteX9" fmla="*/ 4635500 w 4981927"/>
              <a:gd name="connsiteY9" fmla="*/ 6131277 h 6131277"/>
              <a:gd name="connsiteX10" fmla="*/ 2379138 w 4981927"/>
              <a:gd name="connsiteY10" fmla="*/ 6118578 h 6131277"/>
              <a:gd name="connsiteX11" fmla="*/ 0 w 4981927"/>
              <a:gd name="connsiteY11" fmla="*/ 4564940 h 6131277"/>
              <a:gd name="connsiteX12" fmla="*/ 723900 w 4981927"/>
              <a:gd name="connsiteY12" fmla="*/ 611016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10" fmla="*/ 2044700 w 4981927"/>
              <a:gd name="connsiteY10" fmla="*/ 611016 h 6131277"/>
              <a:gd name="connsiteX11" fmla="*/ 2136140 w 4981927"/>
              <a:gd name="connsiteY11" fmla="*/ 1671880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10" fmla="*/ 2044700 w 4981927"/>
              <a:gd name="connsiteY10" fmla="*/ 611016 h 6131277"/>
              <a:gd name="connsiteX0" fmla="*/ 4597400 w 4981927"/>
              <a:gd name="connsiteY0" fmla="*/ 86077 h 6131277"/>
              <a:gd name="connsiteX1" fmla="*/ 4351862 w 4981927"/>
              <a:gd name="connsiteY1" fmla="*/ 1063978 h 6131277"/>
              <a:gd name="connsiteX2" fmla="*/ 4635500 w 4981927"/>
              <a:gd name="connsiteY2" fmla="*/ 1787877 h 6131277"/>
              <a:gd name="connsiteX3" fmla="*/ 4610100 w 4981927"/>
              <a:gd name="connsiteY3" fmla="*/ 2816577 h 6131277"/>
              <a:gd name="connsiteX4" fmla="*/ 4635500 w 4981927"/>
              <a:gd name="connsiteY4" fmla="*/ 6131277 h 6131277"/>
              <a:gd name="connsiteX5" fmla="*/ 2379138 w 4981927"/>
              <a:gd name="connsiteY5" fmla="*/ 6118578 h 6131277"/>
              <a:gd name="connsiteX6" fmla="*/ 0 w 4981927"/>
              <a:gd name="connsiteY6" fmla="*/ 4564940 h 6131277"/>
              <a:gd name="connsiteX7" fmla="*/ 723900 w 4981927"/>
              <a:gd name="connsiteY7" fmla="*/ 611016 h 6131277"/>
              <a:gd name="connsiteX8" fmla="*/ 944038 w 4981927"/>
              <a:gd name="connsiteY8" fmla="*/ 390878 h 6131277"/>
              <a:gd name="connsiteX9" fmla="*/ 1824562 w 4981927"/>
              <a:gd name="connsiteY9" fmla="*/ 390878 h 6131277"/>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182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3338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5624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552064 w 4835702"/>
              <a:gd name="connsiteY0" fmla="*/ 673100 h 5740399"/>
              <a:gd name="connsiteX1" fmla="*/ 4835702 w 4835702"/>
              <a:gd name="connsiteY1" fmla="*/ 1396999 h 5740399"/>
              <a:gd name="connsiteX2" fmla="*/ 4810302 w 4835702"/>
              <a:gd name="connsiteY2" fmla="*/ 2425699 h 5740399"/>
              <a:gd name="connsiteX3" fmla="*/ 4835702 w 4835702"/>
              <a:gd name="connsiteY3" fmla="*/ 5740399 h 5740399"/>
              <a:gd name="connsiteX4" fmla="*/ 2579340 w 4835702"/>
              <a:gd name="connsiteY4" fmla="*/ 5727700 h 5740399"/>
              <a:gd name="connsiteX5" fmla="*/ 368477 w 4835702"/>
              <a:gd name="connsiteY5" fmla="*/ 4562474 h 5740399"/>
              <a:gd name="connsiteX6" fmla="*/ 825677 w 4835702"/>
              <a:gd name="connsiteY6" fmla="*/ 4486274 h 5740399"/>
              <a:gd name="connsiteX7" fmla="*/ 200202 w 4835702"/>
              <a:gd name="connsiteY7" fmla="*/ 4174062 h 5740399"/>
              <a:gd name="connsiteX8" fmla="*/ 924102 w 4835702"/>
              <a:gd name="connsiteY8" fmla="*/ 220138 h 5740399"/>
              <a:gd name="connsiteX9" fmla="*/ 1144240 w 4835702"/>
              <a:gd name="connsiteY9" fmla="*/ 0 h 5740399"/>
              <a:gd name="connsiteX10" fmla="*/ 4564764 w 4835702"/>
              <a:gd name="connsiteY10" fmla="*/ 0 h 5740399"/>
              <a:gd name="connsiteX0" fmla="*/ 4580110 w 4863748"/>
              <a:gd name="connsiteY0" fmla="*/ 673100 h 5740399"/>
              <a:gd name="connsiteX1" fmla="*/ 4863748 w 4863748"/>
              <a:gd name="connsiteY1" fmla="*/ 1396999 h 5740399"/>
              <a:gd name="connsiteX2" fmla="*/ 4838348 w 4863748"/>
              <a:gd name="connsiteY2" fmla="*/ 2425699 h 5740399"/>
              <a:gd name="connsiteX3" fmla="*/ 4863748 w 4863748"/>
              <a:gd name="connsiteY3" fmla="*/ 5740399 h 5740399"/>
              <a:gd name="connsiteX4" fmla="*/ 2607386 w 4863748"/>
              <a:gd name="connsiteY4" fmla="*/ 5727700 h 5740399"/>
              <a:gd name="connsiteX5" fmla="*/ 396523 w 4863748"/>
              <a:gd name="connsiteY5" fmla="*/ 4562474 h 5740399"/>
              <a:gd name="connsiteX6" fmla="*/ 228248 w 4863748"/>
              <a:gd name="connsiteY6" fmla="*/ 4174062 h 5740399"/>
              <a:gd name="connsiteX7" fmla="*/ 952148 w 4863748"/>
              <a:gd name="connsiteY7" fmla="*/ 220138 h 5740399"/>
              <a:gd name="connsiteX8" fmla="*/ 1172286 w 4863748"/>
              <a:gd name="connsiteY8" fmla="*/ 0 h 5740399"/>
              <a:gd name="connsiteX9" fmla="*/ 4592810 w 4863748"/>
              <a:gd name="connsiteY9"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2379138 w 4635500"/>
              <a:gd name="connsiteY4" fmla="*/ 5727700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0 w 4635500"/>
              <a:gd name="connsiteY4" fmla="*/ 4174062 h 5740399"/>
              <a:gd name="connsiteX5" fmla="*/ 723900 w 4635500"/>
              <a:gd name="connsiteY5" fmla="*/ 220138 h 5740399"/>
              <a:gd name="connsiteX6" fmla="*/ 944038 w 4635500"/>
              <a:gd name="connsiteY6" fmla="*/ 0 h 5740399"/>
              <a:gd name="connsiteX7" fmla="*/ 4364562 w 4635500"/>
              <a:gd name="connsiteY7"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476250 w 4635500"/>
              <a:gd name="connsiteY4" fmla="*/ 4330699 h 5740399"/>
              <a:gd name="connsiteX5" fmla="*/ 0 w 4635500"/>
              <a:gd name="connsiteY5" fmla="*/ 4174062 h 5740399"/>
              <a:gd name="connsiteX6" fmla="*/ 723900 w 4635500"/>
              <a:gd name="connsiteY6" fmla="*/ 220138 h 5740399"/>
              <a:gd name="connsiteX7" fmla="*/ 944038 w 4635500"/>
              <a:gd name="connsiteY7" fmla="*/ 0 h 5740399"/>
              <a:gd name="connsiteX8" fmla="*/ 4364562 w 4635500"/>
              <a:gd name="connsiteY8"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476250 w 4635500"/>
              <a:gd name="connsiteY4" fmla="*/ 4330699 h 5740399"/>
              <a:gd name="connsiteX5" fmla="*/ 114300 w 4635500"/>
              <a:gd name="connsiteY5" fmla="*/ 4552949 h 5740399"/>
              <a:gd name="connsiteX6" fmla="*/ 0 w 4635500"/>
              <a:gd name="connsiteY6" fmla="*/ 4174062 h 5740399"/>
              <a:gd name="connsiteX7" fmla="*/ 723900 w 4635500"/>
              <a:gd name="connsiteY7" fmla="*/ 220138 h 5740399"/>
              <a:gd name="connsiteX8" fmla="*/ 944038 w 4635500"/>
              <a:gd name="connsiteY8" fmla="*/ 0 h 5740399"/>
              <a:gd name="connsiteX9" fmla="*/ 4364562 w 4635500"/>
              <a:gd name="connsiteY9" fmla="*/ 0 h 5740399"/>
              <a:gd name="connsiteX0" fmla="*/ 4351862 w 4635500"/>
              <a:gd name="connsiteY0" fmla="*/ 673100 h 5740399"/>
              <a:gd name="connsiteX1" fmla="*/ 4635500 w 4635500"/>
              <a:gd name="connsiteY1" fmla="*/ 1396999 h 5740399"/>
              <a:gd name="connsiteX2" fmla="*/ 4610100 w 4635500"/>
              <a:gd name="connsiteY2" fmla="*/ 2425699 h 5740399"/>
              <a:gd name="connsiteX3" fmla="*/ 4635500 w 4635500"/>
              <a:gd name="connsiteY3" fmla="*/ 5740399 h 5740399"/>
              <a:gd name="connsiteX4" fmla="*/ 1905000 w 4635500"/>
              <a:gd name="connsiteY4" fmla="*/ 5492749 h 5740399"/>
              <a:gd name="connsiteX5" fmla="*/ 114300 w 4635500"/>
              <a:gd name="connsiteY5" fmla="*/ 4552949 h 5740399"/>
              <a:gd name="connsiteX6" fmla="*/ 0 w 4635500"/>
              <a:gd name="connsiteY6" fmla="*/ 4174062 h 5740399"/>
              <a:gd name="connsiteX7" fmla="*/ 723900 w 4635500"/>
              <a:gd name="connsiteY7" fmla="*/ 220138 h 5740399"/>
              <a:gd name="connsiteX8" fmla="*/ 944038 w 4635500"/>
              <a:gd name="connsiteY8" fmla="*/ 0 h 5740399"/>
              <a:gd name="connsiteX9" fmla="*/ 4364562 w 4635500"/>
              <a:gd name="connsiteY9" fmla="*/ 0 h 5740399"/>
              <a:gd name="connsiteX0" fmla="*/ 4409012 w 4692650"/>
              <a:gd name="connsiteY0" fmla="*/ 673100 h 5740399"/>
              <a:gd name="connsiteX1" fmla="*/ 4692650 w 4692650"/>
              <a:gd name="connsiteY1" fmla="*/ 1396999 h 5740399"/>
              <a:gd name="connsiteX2" fmla="*/ 4667250 w 4692650"/>
              <a:gd name="connsiteY2" fmla="*/ 2425699 h 5740399"/>
              <a:gd name="connsiteX3" fmla="*/ 4692650 w 4692650"/>
              <a:gd name="connsiteY3" fmla="*/ 5740399 h 5740399"/>
              <a:gd name="connsiteX4" fmla="*/ 1962150 w 4692650"/>
              <a:gd name="connsiteY4" fmla="*/ 5492749 h 5740399"/>
              <a:gd name="connsiteX5" fmla="*/ 171450 w 4692650"/>
              <a:gd name="connsiteY5" fmla="*/ 4552949 h 5740399"/>
              <a:gd name="connsiteX6" fmla="*/ 57150 w 4692650"/>
              <a:gd name="connsiteY6" fmla="*/ 4174062 h 5740399"/>
              <a:gd name="connsiteX7" fmla="*/ 781050 w 4692650"/>
              <a:gd name="connsiteY7" fmla="*/ 220138 h 5740399"/>
              <a:gd name="connsiteX8" fmla="*/ 1001188 w 4692650"/>
              <a:gd name="connsiteY8" fmla="*/ 0 h 5740399"/>
              <a:gd name="connsiteX9" fmla="*/ 4421712 w 4692650"/>
              <a:gd name="connsiteY9" fmla="*/ 0 h 5740399"/>
              <a:gd name="connsiteX0" fmla="*/ 4409012 w 4692650"/>
              <a:gd name="connsiteY0" fmla="*/ 673100 h 5740399"/>
              <a:gd name="connsiteX1" fmla="*/ 4692650 w 4692650"/>
              <a:gd name="connsiteY1" fmla="*/ 1396999 h 5740399"/>
              <a:gd name="connsiteX2" fmla="*/ 4667250 w 4692650"/>
              <a:gd name="connsiteY2" fmla="*/ 2425699 h 5740399"/>
              <a:gd name="connsiteX3" fmla="*/ 4692650 w 4692650"/>
              <a:gd name="connsiteY3" fmla="*/ 5740399 h 5740399"/>
              <a:gd name="connsiteX4" fmla="*/ 1962150 w 4692650"/>
              <a:gd name="connsiteY4" fmla="*/ 5492749 h 5740399"/>
              <a:gd name="connsiteX5" fmla="*/ 171450 w 4692650"/>
              <a:gd name="connsiteY5" fmla="*/ 4552949 h 5740399"/>
              <a:gd name="connsiteX6" fmla="*/ 57150 w 4692650"/>
              <a:gd name="connsiteY6" fmla="*/ 4174062 h 5740399"/>
              <a:gd name="connsiteX7" fmla="*/ 781050 w 4692650"/>
              <a:gd name="connsiteY7" fmla="*/ 220138 h 5740399"/>
              <a:gd name="connsiteX8" fmla="*/ 1001188 w 4692650"/>
              <a:gd name="connsiteY8" fmla="*/ 0 h 5740399"/>
              <a:gd name="connsiteX9" fmla="*/ 4421712 w 4692650"/>
              <a:gd name="connsiteY9" fmla="*/ 0 h 5740399"/>
              <a:gd name="connsiteX0" fmla="*/ 4409012 w 4692650"/>
              <a:gd name="connsiteY0" fmla="*/ 673100 h 5492749"/>
              <a:gd name="connsiteX1" fmla="*/ 4692650 w 4692650"/>
              <a:gd name="connsiteY1" fmla="*/ 1396999 h 5492749"/>
              <a:gd name="connsiteX2" fmla="*/ 4667250 w 4692650"/>
              <a:gd name="connsiteY2" fmla="*/ 2425699 h 5492749"/>
              <a:gd name="connsiteX3" fmla="*/ 4648200 w 4692650"/>
              <a:gd name="connsiteY3" fmla="*/ 5149849 h 5492749"/>
              <a:gd name="connsiteX4" fmla="*/ 1962150 w 4692650"/>
              <a:gd name="connsiteY4" fmla="*/ 5492749 h 5492749"/>
              <a:gd name="connsiteX5" fmla="*/ 171450 w 4692650"/>
              <a:gd name="connsiteY5" fmla="*/ 4552949 h 5492749"/>
              <a:gd name="connsiteX6" fmla="*/ 57150 w 4692650"/>
              <a:gd name="connsiteY6" fmla="*/ 4174062 h 5492749"/>
              <a:gd name="connsiteX7" fmla="*/ 781050 w 4692650"/>
              <a:gd name="connsiteY7" fmla="*/ 220138 h 5492749"/>
              <a:gd name="connsiteX8" fmla="*/ 1001188 w 4692650"/>
              <a:gd name="connsiteY8" fmla="*/ 0 h 5492749"/>
              <a:gd name="connsiteX9" fmla="*/ 4421712 w 4692650"/>
              <a:gd name="connsiteY9" fmla="*/ 0 h 54927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1962150 w 4692650"/>
              <a:gd name="connsiteY5" fmla="*/ 5492749 h 5518149"/>
              <a:gd name="connsiteX6" fmla="*/ 171450 w 4692650"/>
              <a:gd name="connsiteY6" fmla="*/ 4552949 h 5518149"/>
              <a:gd name="connsiteX7" fmla="*/ 57150 w 4692650"/>
              <a:gd name="connsiteY7" fmla="*/ 4174062 h 5518149"/>
              <a:gd name="connsiteX8" fmla="*/ 781050 w 4692650"/>
              <a:gd name="connsiteY8" fmla="*/ 220138 h 5518149"/>
              <a:gd name="connsiteX9" fmla="*/ 1001188 w 4692650"/>
              <a:gd name="connsiteY9" fmla="*/ 0 h 5518149"/>
              <a:gd name="connsiteX10" fmla="*/ 4421712 w 4692650"/>
              <a:gd name="connsiteY10" fmla="*/ 0 h 55181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3981450 w 4692650"/>
              <a:gd name="connsiteY5" fmla="*/ 5511799 h 5518149"/>
              <a:gd name="connsiteX6" fmla="*/ 1962150 w 4692650"/>
              <a:gd name="connsiteY6" fmla="*/ 5492749 h 5518149"/>
              <a:gd name="connsiteX7" fmla="*/ 171450 w 4692650"/>
              <a:gd name="connsiteY7" fmla="*/ 4552949 h 5518149"/>
              <a:gd name="connsiteX8" fmla="*/ 57150 w 4692650"/>
              <a:gd name="connsiteY8" fmla="*/ 4174062 h 5518149"/>
              <a:gd name="connsiteX9" fmla="*/ 781050 w 4692650"/>
              <a:gd name="connsiteY9" fmla="*/ 220138 h 5518149"/>
              <a:gd name="connsiteX10" fmla="*/ 1001188 w 4692650"/>
              <a:gd name="connsiteY10" fmla="*/ 0 h 5518149"/>
              <a:gd name="connsiteX11" fmla="*/ 4421712 w 4692650"/>
              <a:gd name="connsiteY11" fmla="*/ 0 h 5518149"/>
              <a:gd name="connsiteX0" fmla="*/ 4409012 w 4692650"/>
              <a:gd name="connsiteY0" fmla="*/ 673100 h 5518149"/>
              <a:gd name="connsiteX1" fmla="*/ 4692650 w 4692650"/>
              <a:gd name="connsiteY1" fmla="*/ 1396999 h 5518149"/>
              <a:gd name="connsiteX2" fmla="*/ 4667250 w 4692650"/>
              <a:gd name="connsiteY2" fmla="*/ 2425699 h 5518149"/>
              <a:gd name="connsiteX3" fmla="*/ 4648200 w 4692650"/>
              <a:gd name="connsiteY3" fmla="*/ 5149849 h 5518149"/>
              <a:gd name="connsiteX4" fmla="*/ 4648200 w 4692650"/>
              <a:gd name="connsiteY4" fmla="*/ 5518149 h 5518149"/>
              <a:gd name="connsiteX5" fmla="*/ 3981450 w 4692650"/>
              <a:gd name="connsiteY5" fmla="*/ 5511799 h 5518149"/>
              <a:gd name="connsiteX6" fmla="*/ 1962150 w 4692650"/>
              <a:gd name="connsiteY6" fmla="*/ 5492749 h 5518149"/>
              <a:gd name="connsiteX7" fmla="*/ 171450 w 4692650"/>
              <a:gd name="connsiteY7" fmla="*/ 4552949 h 5518149"/>
              <a:gd name="connsiteX8" fmla="*/ 57150 w 4692650"/>
              <a:gd name="connsiteY8" fmla="*/ 4174062 h 5518149"/>
              <a:gd name="connsiteX9" fmla="*/ 781050 w 4692650"/>
              <a:gd name="connsiteY9" fmla="*/ 220138 h 5518149"/>
              <a:gd name="connsiteX10" fmla="*/ 1001188 w 4692650"/>
              <a:gd name="connsiteY10" fmla="*/ 0 h 5518149"/>
              <a:gd name="connsiteX11" fmla="*/ 4421712 w 4692650"/>
              <a:gd name="connsiteY11" fmla="*/ 0 h 5518149"/>
              <a:gd name="connsiteX12" fmla="*/ 4409012 w 4692650"/>
              <a:gd name="connsiteY12" fmla="*/ 673100 h 5518149"/>
              <a:gd name="connsiteX0" fmla="*/ 4409012 w 4667250"/>
              <a:gd name="connsiteY0" fmla="*/ 673100 h 5518149"/>
              <a:gd name="connsiteX1" fmla="*/ 4667250 w 4667250"/>
              <a:gd name="connsiteY1" fmla="*/ 2425699 h 5518149"/>
              <a:gd name="connsiteX2" fmla="*/ 4648200 w 4667250"/>
              <a:gd name="connsiteY2" fmla="*/ 5149849 h 5518149"/>
              <a:gd name="connsiteX3" fmla="*/ 4648200 w 4667250"/>
              <a:gd name="connsiteY3" fmla="*/ 5518149 h 5518149"/>
              <a:gd name="connsiteX4" fmla="*/ 3981450 w 4667250"/>
              <a:gd name="connsiteY4" fmla="*/ 5511799 h 5518149"/>
              <a:gd name="connsiteX5" fmla="*/ 1962150 w 4667250"/>
              <a:gd name="connsiteY5" fmla="*/ 5492749 h 5518149"/>
              <a:gd name="connsiteX6" fmla="*/ 171450 w 4667250"/>
              <a:gd name="connsiteY6" fmla="*/ 4552949 h 5518149"/>
              <a:gd name="connsiteX7" fmla="*/ 57150 w 4667250"/>
              <a:gd name="connsiteY7" fmla="*/ 4174062 h 5518149"/>
              <a:gd name="connsiteX8" fmla="*/ 781050 w 4667250"/>
              <a:gd name="connsiteY8" fmla="*/ 220138 h 5518149"/>
              <a:gd name="connsiteX9" fmla="*/ 1001188 w 4667250"/>
              <a:gd name="connsiteY9" fmla="*/ 0 h 5518149"/>
              <a:gd name="connsiteX10" fmla="*/ 4421712 w 4667250"/>
              <a:gd name="connsiteY10" fmla="*/ 0 h 5518149"/>
              <a:gd name="connsiteX11" fmla="*/ 4409012 w 4667250"/>
              <a:gd name="connsiteY11" fmla="*/ 673100 h 5518149"/>
              <a:gd name="connsiteX0" fmla="*/ 4409012 w 4648200"/>
              <a:gd name="connsiteY0" fmla="*/ 673100 h 5518149"/>
              <a:gd name="connsiteX1" fmla="*/ 4648200 w 4648200"/>
              <a:gd name="connsiteY1" fmla="*/ 5149849 h 5518149"/>
              <a:gd name="connsiteX2" fmla="*/ 4648200 w 4648200"/>
              <a:gd name="connsiteY2" fmla="*/ 5518149 h 5518149"/>
              <a:gd name="connsiteX3" fmla="*/ 3981450 w 4648200"/>
              <a:gd name="connsiteY3" fmla="*/ 5511799 h 5518149"/>
              <a:gd name="connsiteX4" fmla="*/ 1962150 w 4648200"/>
              <a:gd name="connsiteY4" fmla="*/ 5492749 h 5518149"/>
              <a:gd name="connsiteX5" fmla="*/ 171450 w 4648200"/>
              <a:gd name="connsiteY5" fmla="*/ 4552949 h 5518149"/>
              <a:gd name="connsiteX6" fmla="*/ 57150 w 4648200"/>
              <a:gd name="connsiteY6" fmla="*/ 4174062 h 5518149"/>
              <a:gd name="connsiteX7" fmla="*/ 781050 w 4648200"/>
              <a:gd name="connsiteY7" fmla="*/ 220138 h 5518149"/>
              <a:gd name="connsiteX8" fmla="*/ 1001188 w 4648200"/>
              <a:gd name="connsiteY8" fmla="*/ 0 h 5518149"/>
              <a:gd name="connsiteX9" fmla="*/ 4421712 w 4648200"/>
              <a:gd name="connsiteY9" fmla="*/ 0 h 5518149"/>
              <a:gd name="connsiteX10" fmla="*/ 4409012 w 4648200"/>
              <a:gd name="connsiteY10" fmla="*/ 673100 h 5518149"/>
              <a:gd name="connsiteX0" fmla="*/ 4409012 w 4648200"/>
              <a:gd name="connsiteY0" fmla="*/ 673100 h 5511799"/>
              <a:gd name="connsiteX1" fmla="*/ 4648200 w 4648200"/>
              <a:gd name="connsiteY1" fmla="*/ 5149849 h 5511799"/>
              <a:gd name="connsiteX2" fmla="*/ 3981450 w 4648200"/>
              <a:gd name="connsiteY2" fmla="*/ 5511799 h 5511799"/>
              <a:gd name="connsiteX3" fmla="*/ 1962150 w 4648200"/>
              <a:gd name="connsiteY3" fmla="*/ 5492749 h 5511799"/>
              <a:gd name="connsiteX4" fmla="*/ 171450 w 4648200"/>
              <a:gd name="connsiteY4" fmla="*/ 4552949 h 5511799"/>
              <a:gd name="connsiteX5" fmla="*/ 57150 w 4648200"/>
              <a:gd name="connsiteY5" fmla="*/ 4174062 h 5511799"/>
              <a:gd name="connsiteX6" fmla="*/ 781050 w 4648200"/>
              <a:gd name="connsiteY6" fmla="*/ 220138 h 5511799"/>
              <a:gd name="connsiteX7" fmla="*/ 1001188 w 4648200"/>
              <a:gd name="connsiteY7" fmla="*/ 0 h 5511799"/>
              <a:gd name="connsiteX8" fmla="*/ 4421712 w 4648200"/>
              <a:gd name="connsiteY8" fmla="*/ 0 h 5511799"/>
              <a:gd name="connsiteX9" fmla="*/ 4409012 w 4648200"/>
              <a:gd name="connsiteY9" fmla="*/ 673100 h 5511799"/>
              <a:gd name="connsiteX0" fmla="*/ 4409012 w 4421712"/>
              <a:gd name="connsiteY0" fmla="*/ 673100 h 5511799"/>
              <a:gd name="connsiteX1" fmla="*/ 4301067 w 4421712"/>
              <a:gd name="connsiteY1" fmla="*/ 5141383 h 5511799"/>
              <a:gd name="connsiteX2" fmla="*/ 3981450 w 4421712"/>
              <a:gd name="connsiteY2" fmla="*/ 5511799 h 5511799"/>
              <a:gd name="connsiteX3" fmla="*/ 1962150 w 4421712"/>
              <a:gd name="connsiteY3" fmla="*/ 5492749 h 5511799"/>
              <a:gd name="connsiteX4" fmla="*/ 171450 w 4421712"/>
              <a:gd name="connsiteY4" fmla="*/ 4552949 h 5511799"/>
              <a:gd name="connsiteX5" fmla="*/ 57150 w 4421712"/>
              <a:gd name="connsiteY5" fmla="*/ 4174062 h 5511799"/>
              <a:gd name="connsiteX6" fmla="*/ 781050 w 4421712"/>
              <a:gd name="connsiteY6" fmla="*/ 220138 h 5511799"/>
              <a:gd name="connsiteX7" fmla="*/ 1001188 w 4421712"/>
              <a:gd name="connsiteY7" fmla="*/ 0 h 5511799"/>
              <a:gd name="connsiteX8" fmla="*/ 4421712 w 4421712"/>
              <a:gd name="connsiteY8" fmla="*/ 0 h 5511799"/>
              <a:gd name="connsiteX9" fmla="*/ 4409012 w 4421712"/>
              <a:gd name="connsiteY9" fmla="*/ 673100 h 5511799"/>
              <a:gd name="connsiteX0" fmla="*/ 4409012 w 4409012"/>
              <a:gd name="connsiteY0" fmla="*/ 673100 h 5511799"/>
              <a:gd name="connsiteX1" fmla="*/ 4301067 w 4409012"/>
              <a:gd name="connsiteY1" fmla="*/ 5141383 h 5511799"/>
              <a:gd name="connsiteX2" fmla="*/ 3981450 w 4409012"/>
              <a:gd name="connsiteY2" fmla="*/ 5511799 h 5511799"/>
              <a:gd name="connsiteX3" fmla="*/ 1962150 w 4409012"/>
              <a:gd name="connsiteY3" fmla="*/ 5492749 h 5511799"/>
              <a:gd name="connsiteX4" fmla="*/ 171450 w 4409012"/>
              <a:gd name="connsiteY4" fmla="*/ 4552949 h 5511799"/>
              <a:gd name="connsiteX5" fmla="*/ 57150 w 4409012"/>
              <a:gd name="connsiteY5" fmla="*/ 4174062 h 5511799"/>
              <a:gd name="connsiteX6" fmla="*/ 781050 w 4409012"/>
              <a:gd name="connsiteY6" fmla="*/ 220138 h 5511799"/>
              <a:gd name="connsiteX7" fmla="*/ 1001188 w 4409012"/>
              <a:gd name="connsiteY7" fmla="*/ 0 h 5511799"/>
              <a:gd name="connsiteX8" fmla="*/ 4315883 w 4409012"/>
              <a:gd name="connsiteY8" fmla="*/ 0 h 5511799"/>
              <a:gd name="connsiteX9" fmla="*/ 4409012 w 4409012"/>
              <a:gd name="connsiteY9" fmla="*/ 673100 h 5511799"/>
              <a:gd name="connsiteX0" fmla="*/ 4298950 w 4315883"/>
              <a:gd name="connsiteY0" fmla="*/ 673100 h 5511799"/>
              <a:gd name="connsiteX1" fmla="*/ 4301067 w 4315883"/>
              <a:gd name="connsiteY1" fmla="*/ 5141383 h 5511799"/>
              <a:gd name="connsiteX2" fmla="*/ 3981450 w 4315883"/>
              <a:gd name="connsiteY2" fmla="*/ 5511799 h 5511799"/>
              <a:gd name="connsiteX3" fmla="*/ 1962150 w 4315883"/>
              <a:gd name="connsiteY3" fmla="*/ 5492749 h 5511799"/>
              <a:gd name="connsiteX4" fmla="*/ 171450 w 4315883"/>
              <a:gd name="connsiteY4" fmla="*/ 4552949 h 5511799"/>
              <a:gd name="connsiteX5" fmla="*/ 57150 w 4315883"/>
              <a:gd name="connsiteY5" fmla="*/ 4174062 h 5511799"/>
              <a:gd name="connsiteX6" fmla="*/ 781050 w 4315883"/>
              <a:gd name="connsiteY6" fmla="*/ 220138 h 5511799"/>
              <a:gd name="connsiteX7" fmla="*/ 1001188 w 4315883"/>
              <a:gd name="connsiteY7" fmla="*/ 0 h 5511799"/>
              <a:gd name="connsiteX8" fmla="*/ 4315883 w 4315883"/>
              <a:gd name="connsiteY8" fmla="*/ 0 h 5511799"/>
              <a:gd name="connsiteX9" fmla="*/ 4298950 w 4315883"/>
              <a:gd name="connsiteY9" fmla="*/ 673100 h 5511799"/>
              <a:gd name="connsiteX0" fmla="*/ 4298950 w 4315883"/>
              <a:gd name="connsiteY0" fmla="*/ 673100 h 5511800"/>
              <a:gd name="connsiteX1" fmla="*/ 4301067 w 4315883"/>
              <a:gd name="connsiteY1" fmla="*/ 5141383 h 5511800"/>
              <a:gd name="connsiteX2" fmla="*/ 4311650 w 4315883"/>
              <a:gd name="connsiteY2" fmla="*/ 5511800 h 5511800"/>
              <a:gd name="connsiteX3" fmla="*/ 1962150 w 4315883"/>
              <a:gd name="connsiteY3" fmla="*/ 5492749 h 5511800"/>
              <a:gd name="connsiteX4" fmla="*/ 171450 w 4315883"/>
              <a:gd name="connsiteY4" fmla="*/ 4552949 h 5511800"/>
              <a:gd name="connsiteX5" fmla="*/ 57150 w 4315883"/>
              <a:gd name="connsiteY5" fmla="*/ 4174062 h 5511800"/>
              <a:gd name="connsiteX6" fmla="*/ 781050 w 4315883"/>
              <a:gd name="connsiteY6" fmla="*/ 220138 h 5511800"/>
              <a:gd name="connsiteX7" fmla="*/ 1001188 w 4315883"/>
              <a:gd name="connsiteY7" fmla="*/ 0 h 5511800"/>
              <a:gd name="connsiteX8" fmla="*/ 4315883 w 4315883"/>
              <a:gd name="connsiteY8" fmla="*/ 0 h 5511800"/>
              <a:gd name="connsiteX9" fmla="*/ 4298950 w 4315883"/>
              <a:gd name="connsiteY9" fmla="*/ 673100 h 5511800"/>
              <a:gd name="connsiteX0" fmla="*/ 4263250 w 4275950"/>
              <a:gd name="connsiteY0" fmla="*/ 673100 h 5511800"/>
              <a:gd name="connsiteX1" fmla="*/ 4265367 w 4275950"/>
              <a:gd name="connsiteY1" fmla="*/ 5141383 h 5511800"/>
              <a:gd name="connsiteX2" fmla="*/ 4275950 w 4275950"/>
              <a:gd name="connsiteY2" fmla="*/ 5511800 h 5511800"/>
              <a:gd name="connsiteX3" fmla="*/ 1926450 w 4275950"/>
              <a:gd name="connsiteY3" fmla="*/ 5492749 h 5511800"/>
              <a:gd name="connsiteX4" fmla="*/ 135750 w 4275950"/>
              <a:gd name="connsiteY4" fmla="*/ 4552949 h 5511800"/>
              <a:gd name="connsiteX5" fmla="*/ 21450 w 4275950"/>
              <a:gd name="connsiteY5" fmla="*/ 4174062 h 5511800"/>
              <a:gd name="connsiteX6" fmla="*/ 745350 w 4275950"/>
              <a:gd name="connsiteY6" fmla="*/ 220138 h 5511800"/>
              <a:gd name="connsiteX7" fmla="*/ 965488 w 4275950"/>
              <a:gd name="connsiteY7" fmla="*/ 0 h 5511800"/>
              <a:gd name="connsiteX8" fmla="*/ 4211603 w 4275950"/>
              <a:gd name="connsiteY8" fmla="*/ 0 h 5511800"/>
              <a:gd name="connsiteX9" fmla="*/ 4263250 w 4275950"/>
              <a:gd name="connsiteY9" fmla="*/ 673100 h 5511800"/>
              <a:gd name="connsiteX0" fmla="*/ 4263250 w 4275950"/>
              <a:gd name="connsiteY0" fmla="*/ 673100 h 5511800"/>
              <a:gd name="connsiteX1" fmla="*/ 4265367 w 4275950"/>
              <a:gd name="connsiteY1" fmla="*/ 5141383 h 5511800"/>
              <a:gd name="connsiteX2" fmla="*/ 4275950 w 4275950"/>
              <a:gd name="connsiteY2" fmla="*/ 5511800 h 5511800"/>
              <a:gd name="connsiteX3" fmla="*/ 1926450 w 4275950"/>
              <a:gd name="connsiteY3" fmla="*/ 5492749 h 5511800"/>
              <a:gd name="connsiteX4" fmla="*/ 1804531 w 4275950"/>
              <a:gd name="connsiteY4" fmla="*/ 5426709 h 5511800"/>
              <a:gd name="connsiteX5" fmla="*/ 135750 w 4275950"/>
              <a:gd name="connsiteY5" fmla="*/ 4552949 h 5511800"/>
              <a:gd name="connsiteX6" fmla="*/ 21450 w 4275950"/>
              <a:gd name="connsiteY6" fmla="*/ 4174062 h 5511800"/>
              <a:gd name="connsiteX7" fmla="*/ 745350 w 4275950"/>
              <a:gd name="connsiteY7" fmla="*/ 220138 h 5511800"/>
              <a:gd name="connsiteX8" fmla="*/ 965488 w 4275950"/>
              <a:gd name="connsiteY8" fmla="*/ 0 h 5511800"/>
              <a:gd name="connsiteX9" fmla="*/ 4211603 w 4275950"/>
              <a:gd name="connsiteY9" fmla="*/ 0 h 5511800"/>
              <a:gd name="connsiteX10" fmla="*/ 4263250 w 4275950"/>
              <a:gd name="connsiteY10" fmla="*/ 673100 h 5511800"/>
              <a:gd name="connsiteX0" fmla="*/ 4263250 w 4275950"/>
              <a:gd name="connsiteY0" fmla="*/ 673100 h 5511800"/>
              <a:gd name="connsiteX1" fmla="*/ 4265367 w 4275950"/>
              <a:gd name="connsiteY1" fmla="*/ 5141383 h 5511800"/>
              <a:gd name="connsiteX2" fmla="*/ 4275950 w 4275950"/>
              <a:gd name="connsiteY2" fmla="*/ 5511800 h 5511800"/>
              <a:gd name="connsiteX3" fmla="*/ 1804531 w 4275950"/>
              <a:gd name="connsiteY3" fmla="*/ 5426709 h 5511800"/>
              <a:gd name="connsiteX4" fmla="*/ 135750 w 4275950"/>
              <a:gd name="connsiteY4" fmla="*/ 4552949 h 5511800"/>
              <a:gd name="connsiteX5" fmla="*/ 21450 w 4275950"/>
              <a:gd name="connsiteY5" fmla="*/ 4174062 h 5511800"/>
              <a:gd name="connsiteX6" fmla="*/ 745350 w 4275950"/>
              <a:gd name="connsiteY6" fmla="*/ 220138 h 5511800"/>
              <a:gd name="connsiteX7" fmla="*/ 965488 w 4275950"/>
              <a:gd name="connsiteY7" fmla="*/ 0 h 5511800"/>
              <a:gd name="connsiteX8" fmla="*/ 4211603 w 4275950"/>
              <a:gd name="connsiteY8" fmla="*/ 0 h 5511800"/>
              <a:gd name="connsiteX9" fmla="*/ 4263250 w 4275950"/>
              <a:gd name="connsiteY9" fmla="*/ 673100 h 5511800"/>
              <a:gd name="connsiteX0" fmla="*/ 4263250 w 4265367"/>
              <a:gd name="connsiteY0" fmla="*/ 673100 h 5426709"/>
              <a:gd name="connsiteX1" fmla="*/ 4265367 w 4265367"/>
              <a:gd name="connsiteY1" fmla="*/ 5141383 h 5426709"/>
              <a:gd name="connsiteX2" fmla="*/ 4142600 w 4265367"/>
              <a:gd name="connsiteY2" fmla="*/ 5374639 h 5426709"/>
              <a:gd name="connsiteX3" fmla="*/ 1804531 w 4265367"/>
              <a:gd name="connsiteY3" fmla="*/ 5426709 h 5426709"/>
              <a:gd name="connsiteX4" fmla="*/ 135750 w 4265367"/>
              <a:gd name="connsiteY4" fmla="*/ 4552949 h 5426709"/>
              <a:gd name="connsiteX5" fmla="*/ 21450 w 4265367"/>
              <a:gd name="connsiteY5" fmla="*/ 4174062 h 5426709"/>
              <a:gd name="connsiteX6" fmla="*/ 745350 w 4265367"/>
              <a:gd name="connsiteY6" fmla="*/ 220138 h 5426709"/>
              <a:gd name="connsiteX7" fmla="*/ 965488 w 4265367"/>
              <a:gd name="connsiteY7" fmla="*/ 0 h 5426709"/>
              <a:gd name="connsiteX8" fmla="*/ 4211603 w 4265367"/>
              <a:gd name="connsiteY8" fmla="*/ 0 h 5426709"/>
              <a:gd name="connsiteX9" fmla="*/ 4263250 w 4265367"/>
              <a:gd name="connsiteY9" fmla="*/ 673100 h 5426709"/>
              <a:gd name="connsiteX0" fmla="*/ 4263250 w 4265367"/>
              <a:gd name="connsiteY0" fmla="*/ 673100 h 5426709"/>
              <a:gd name="connsiteX1" fmla="*/ 4265367 w 4265367"/>
              <a:gd name="connsiteY1" fmla="*/ 5141383 h 5426709"/>
              <a:gd name="connsiteX2" fmla="*/ 4207370 w 4265367"/>
              <a:gd name="connsiteY2" fmla="*/ 5424168 h 5426709"/>
              <a:gd name="connsiteX3" fmla="*/ 1804531 w 4265367"/>
              <a:gd name="connsiteY3" fmla="*/ 5426709 h 5426709"/>
              <a:gd name="connsiteX4" fmla="*/ 135750 w 4265367"/>
              <a:gd name="connsiteY4" fmla="*/ 4552949 h 5426709"/>
              <a:gd name="connsiteX5" fmla="*/ 21450 w 4265367"/>
              <a:gd name="connsiteY5" fmla="*/ 4174062 h 5426709"/>
              <a:gd name="connsiteX6" fmla="*/ 745350 w 4265367"/>
              <a:gd name="connsiteY6" fmla="*/ 220138 h 5426709"/>
              <a:gd name="connsiteX7" fmla="*/ 965488 w 4265367"/>
              <a:gd name="connsiteY7" fmla="*/ 0 h 5426709"/>
              <a:gd name="connsiteX8" fmla="*/ 4211603 w 4265367"/>
              <a:gd name="connsiteY8" fmla="*/ 0 h 5426709"/>
              <a:gd name="connsiteX9" fmla="*/ 4263250 w 4265367"/>
              <a:gd name="connsiteY9" fmla="*/ 673100 h 5426709"/>
              <a:gd name="connsiteX0" fmla="*/ 4211603 w 4470973"/>
              <a:gd name="connsiteY0" fmla="*/ 0 h 5426709"/>
              <a:gd name="connsiteX1" fmla="*/ 4265367 w 4470973"/>
              <a:gd name="connsiteY1" fmla="*/ 5141383 h 5426709"/>
              <a:gd name="connsiteX2" fmla="*/ 4207370 w 4470973"/>
              <a:gd name="connsiteY2" fmla="*/ 5424168 h 5426709"/>
              <a:gd name="connsiteX3" fmla="*/ 1804531 w 4470973"/>
              <a:gd name="connsiteY3" fmla="*/ 5426709 h 5426709"/>
              <a:gd name="connsiteX4" fmla="*/ 135750 w 4470973"/>
              <a:gd name="connsiteY4" fmla="*/ 4552949 h 5426709"/>
              <a:gd name="connsiteX5" fmla="*/ 21450 w 4470973"/>
              <a:gd name="connsiteY5" fmla="*/ 4174062 h 5426709"/>
              <a:gd name="connsiteX6" fmla="*/ 745350 w 4470973"/>
              <a:gd name="connsiteY6" fmla="*/ 220138 h 5426709"/>
              <a:gd name="connsiteX7" fmla="*/ 965488 w 4470973"/>
              <a:gd name="connsiteY7" fmla="*/ 0 h 5426709"/>
              <a:gd name="connsiteX8" fmla="*/ 4211603 w 4470973"/>
              <a:gd name="connsiteY8" fmla="*/ 0 h 5426709"/>
              <a:gd name="connsiteX0" fmla="*/ 4211603 w 4265375"/>
              <a:gd name="connsiteY0" fmla="*/ 0 h 5426709"/>
              <a:gd name="connsiteX1" fmla="*/ 4265367 w 4265375"/>
              <a:gd name="connsiteY1" fmla="*/ 5141383 h 5426709"/>
              <a:gd name="connsiteX2" fmla="*/ 4207370 w 4265375"/>
              <a:gd name="connsiteY2" fmla="*/ 5424168 h 5426709"/>
              <a:gd name="connsiteX3" fmla="*/ 1804531 w 4265375"/>
              <a:gd name="connsiteY3" fmla="*/ 5426709 h 5426709"/>
              <a:gd name="connsiteX4" fmla="*/ 135750 w 4265375"/>
              <a:gd name="connsiteY4" fmla="*/ 4552949 h 5426709"/>
              <a:gd name="connsiteX5" fmla="*/ 21450 w 4265375"/>
              <a:gd name="connsiteY5" fmla="*/ 4174062 h 5426709"/>
              <a:gd name="connsiteX6" fmla="*/ 745350 w 4265375"/>
              <a:gd name="connsiteY6" fmla="*/ 220138 h 5426709"/>
              <a:gd name="connsiteX7" fmla="*/ 965488 w 4265375"/>
              <a:gd name="connsiteY7" fmla="*/ 0 h 5426709"/>
              <a:gd name="connsiteX8" fmla="*/ 4211603 w 4265375"/>
              <a:gd name="connsiteY8" fmla="*/ 0 h 5426709"/>
              <a:gd name="connsiteX0" fmla="*/ 4211603 w 4212853"/>
              <a:gd name="connsiteY0" fmla="*/ 0 h 5426709"/>
              <a:gd name="connsiteX1" fmla="*/ 4177737 w 4212853"/>
              <a:gd name="connsiteY1" fmla="*/ 5133762 h 5426709"/>
              <a:gd name="connsiteX2" fmla="*/ 4207370 w 4212853"/>
              <a:gd name="connsiteY2" fmla="*/ 5424168 h 5426709"/>
              <a:gd name="connsiteX3" fmla="*/ 1804531 w 4212853"/>
              <a:gd name="connsiteY3" fmla="*/ 5426709 h 5426709"/>
              <a:gd name="connsiteX4" fmla="*/ 135750 w 4212853"/>
              <a:gd name="connsiteY4" fmla="*/ 4552949 h 5426709"/>
              <a:gd name="connsiteX5" fmla="*/ 21450 w 4212853"/>
              <a:gd name="connsiteY5" fmla="*/ 4174062 h 5426709"/>
              <a:gd name="connsiteX6" fmla="*/ 745350 w 4212853"/>
              <a:gd name="connsiteY6" fmla="*/ 220138 h 5426709"/>
              <a:gd name="connsiteX7" fmla="*/ 965488 w 4212853"/>
              <a:gd name="connsiteY7" fmla="*/ 0 h 5426709"/>
              <a:gd name="connsiteX8" fmla="*/ 4211603 w 4212853"/>
              <a:gd name="connsiteY8" fmla="*/ 0 h 5426709"/>
              <a:gd name="connsiteX0" fmla="*/ 4211603 w 4214977"/>
              <a:gd name="connsiteY0" fmla="*/ 0 h 5426709"/>
              <a:gd name="connsiteX1" fmla="*/ 4208217 w 4214977"/>
              <a:gd name="connsiteY1" fmla="*/ 5137571 h 5426709"/>
              <a:gd name="connsiteX2" fmla="*/ 4207370 w 4214977"/>
              <a:gd name="connsiteY2" fmla="*/ 5424168 h 5426709"/>
              <a:gd name="connsiteX3" fmla="*/ 1804531 w 4214977"/>
              <a:gd name="connsiteY3" fmla="*/ 5426709 h 5426709"/>
              <a:gd name="connsiteX4" fmla="*/ 135750 w 4214977"/>
              <a:gd name="connsiteY4" fmla="*/ 4552949 h 5426709"/>
              <a:gd name="connsiteX5" fmla="*/ 21450 w 4214977"/>
              <a:gd name="connsiteY5" fmla="*/ 4174062 h 5426709"/>
              <a:gd name="connsiteX6" fmla="*/ 745350 w 4214977"/>
              <a:gd name="connsiteY6" fmla="*/ 220138 h 5426709"/>
              <a:gd name="connsiteX7" fmla="*/ 965488 w 4214977"/>
              <a:gd name="connsiteY7" fmla="*/ 0 h 5426709"/>
              <a:gd name="connsiteX8" fmla="*/ 4211603 w 4214977"/>
              <a:gd name="connsiteY8" fmla="*/ 0 h 5426709"/>
              <a:gd name="connsiteX0" fmla="*/ 4219223 w 4221594"/>
              <a:gd name="connsiteY0" fmla="*/ 0 h 5426709"/>
              <a:gd name="connsiteX1" fmla="*/ 4208217 w 4221594"/>
              <a:gd name="connsiteY1" fmla="*/ 5137571 h 5426709"/>
              <a:gd name="connsiteX2" fmla="*/ 4207370 w 4221594"/>
              <a:gd name="connsiteY2" fmla="*/ 5424168 h 5426709"/>
              <a:gd name="connsiteX3" fmla="*/ 1804531 w 4221594"/>
              <a:gd name="connsiteY3" fmla="*/ 5426709 h 5426709"/>
              <a:gd name="connsiteX4" fmla="*/ 135750 w 4221594"/>
              <a:gd name="connsiteY4" fmla="*/ 4552949 h 5426709"/>
              <a:gd name="connsiteX5" fmla="*/ 21450 w 4221594"/>
              <a:gd name="connsiteY5" fmla="*/ 4174062 h 5426709"/>
              <a:gd name="connsiteX6" fmla="*/ 745350 w 4221594"/>
              <a:gd name="connsiteY6" fmla="*/ 220138 h 5426709"/>
              <a:gd name="connsiteX7" fmla="*/ 965488 w 4221594"/>
              <a:gd name="connsiteY7" fmla="*/ 0 h 5426709"/>
              <a:gd name="connsiteX8" fmla="*/ 4219223 w 4221594"/>
              <a:gd name="connsiteY8" fmla="*/ 0 h 5426709"/>
              <a:gd name="connsiteX0" fmla="*/ 4219223 w 4221594"/>
              <a:gd name="connsiteY0" fmla="*/ 0 h 5426709"/>
              <a:gd name="connsiteX1" fmla="*/ 4208217 w 4221594"/>
              <a:gd name="connsiteY1" fmla="*/ 5137571 h 5426709"/>
              <a:gd name="connsiteX2" fmla="*/ 4207370 w 4221594"/>
              <a:gd name="connsiteY2" fmla="*/ 5424168 h 5426709"/>
              <a:gd name="connsiteX3" fmla="*/ 1804531 w 4221594"/>
              <a:gd name="connsiteY3" fmla="*/ 5426709 h 5426709"/>
              <a:gd name="connsiteX4" fmla="*/ 135750 w 4221594"/>
              <a:gd name="connsiteY4" fmla="*/ 4552949 h 5426709"/>
              <a:gd name="connsiteX5" fmla="*/ 21450 w 4221594"/>
              <a:gd name="connsiteY5" fmla="*/ 4174062 h 5426709"/>
              <a:gd name="connsiteX6" fmla="*/ 745350 w 4221594"/>
              <a:gd name="connsiteY6" fmla="*/ 220138 h 5426709"/>
              <a:gd name="connsiteX7" fmla="*/ 965488 w 4221594"/>
              <a:gd name="connsiteY7" fmla="*/ 0 h 5426709"/>
              <a:gd name="connsiteX8" fmla="*/ 4219223 w 4221594"/>
              <a:gd name="connsiteY8" fmla="*/ 0 h 5426709"/>
              <a:gd name="connsiteX0" fmla="*/ 4219223 w 4221594"/>
              <a:gd name="connsiteY0" fmla="*/ 0 h 5426709"/>
              <a:gd name="connsiteX1" fmla="*/ 4208217 w 4221594"/>
              <a:gd name="connsiteY1" fmla="*/ 5137570 h 5426709"/>
              <a:gd name="connsiteX2" fmla="*/ 4207370 w 4221594"/>
              <a:gd name="connsiteY2" fmla="*/ 5424168 h 5426709"/>
              <a:gd name="connsiteX3" fmla="*/ 1804531 w 4221594"/>
              <a:gd name="connsiteY3" fmla="*/ 5426709 h 5426709"/>
              <a:gd name="connsiteX4" fmla="*/ 135750 w 4221594"/>
              <a:gd name="connsiteY4" fmla="*/ 4552949 h 5426709"/>
              <a:gd name="connsiteX5" fmla="*/ 21450 w 4221594"/>
              <a:gd name="connsiteY5" fmla="*/ 4174062 h 5426709"/>
              <a:gd name="connsiteX6" fmla="*/ 745350 w 4221594"/>
              <a:gd name="connsiteY6" fmla="*/ 220138 h 5426709"/>
              <a:gd name="connsiteX7" fmla="*/ 965488 w 4221594"/>
              <a:gd name="connsiteY7" fmla="*/ 0 h 5426709"/>
              <a:gd name="connsiteX8" fmla="*/ 4219223 w 4221594"/>
              <a:gd name="connsiteY8" fmla="*/ 0 h 5426709"/>
              <a:gd name="connsiteX0" fmla="*/ 4219223 w 4221594"/>
              <a:gd name="connsiteY0" fmla="*/ 0 h 5426709"/>
              <a:gd name="connsiteX1" fmla="*/ 4208217 w 4221594"/>
              <a:gd name="connsiteY1" fmla="*/ 5137570 h 5426709"/>
              <a:gd name="connsiteX2" fmla="*/ 4207370 w 4221594"/>
              <a:gd name="connsiteY2" fmla="*/ 5424167 h 5426709"/>
              <a:gd name="connsiteX3" fmla="*/ 1804531 w 4221594"/>
              <a:gd name="connsiteY3" fmla="*/ 5426709 h 5426709"/>
              <a:gd name="connsiteX4" fmla="*/ 135750 w 4221594"/>
              <a:gd name="connsiteY4" fmla="*/ 4552949 h 5426709"/>
              <a:gd name="connsiteX5" fmla="*/ 21450 w 4221594"/>
              <a:gd name="connsiteY5" fmla="*/ 4174062 h 5426709"/>
              <a:gd name="connsiteX6" fmla="*/ 745350 w 4221594"/>
              <a:gd name="connsiteY6" fmla="*/ 220138 h 5426709"/>
              <a:gd name="connsiteX7" fmla="*/ 965488 w 4221594"/>
              <a:gd name="connsiteY7" fmla="*/ 0 h 5426709"/>
              <a:gd name="connsiteX8" fmla="*/ 4219223 w 4221594"/>
              <a:gd name="connsiteY8" fmla="*/ 0 h 5426709"/>
              <a:gd name="connsiteX0" fmla="*/ 4219223 w 4219330"/>
              <a:gd name="connsiteY0" fmla="*/ 0 h 5426709"/>
              <a:gd name="connsiteX1" fmla="*/ 4208217 w 4219330"/>
              <a:gd name="connsiteY1" fmla="*/ 5137570 h 5426709"/>
              <a:gd name="connsiteX2" fmla="*/ 4207370 w 4219330"/>
              <a:gd name="connsiteY2" fmla="*/ 5424167 h 5426709"/>
              <a:gd name="connsiteX3" fmla="*/ 1804531 w 4219330"/>
              <a:gd name="connsiteY3" fmla="*/ 5426709 h 5426709"/>
              <a:gd name="connsiteX4" fmla="*/ 135750 w 4219330"/>
              <a:gd name="connsiteY4" fmla="*/ 4552949 h 5426709"/>
              <a:gd name="connsiteX5" fmla="*/ 21450 w 4219330"/>
              <a:gd name="connsiteY5" fmla="*/ 4174062 h 5426709"/>
              <a:gd name="connsiteX6" fmla="*/ 745350 w 4219330"/>
              <a:gd name="connsiteY6" fmla="*/ 220138 h 5426709"/>
              <a:gd name="connsiteX7" fmla="*/ 965488 w 4219330"/>
              <a:gd name="connsiteY7" fmla="*/ 0 h 5426709"/>
              <a:gd name="connsiteX8" fmla="*/ 4219223 w 4219330"/>
              <a:gd name="connsiteY8" fmla="*/ 0 h 5426709"/>
              <a:gd name="connsiteX0" fmla="*/ 4173503 w 4208227"/>
              <a:gd name="connsiteY0" fmla="*/ 0 h 5426709"/>
              <a:gd name="connsiteX1" fmla="*/ 4208217 w 4208227"/>
              <a:gd name="connsiteY1" fmla="*/ 5137570 h 5426709"/>
              <a:gd name="connsiteX2" fmla="*/ 4207370 w 4208227"/>
              <a:gd name="connsiteY2" fmla="*/ 5424167 h 5426709"/>
              <a:gd name="connsiteX3" fmla="*/ 1804531 w 4208227"/>
              <a:gd name="connsiteY3" fmla="*/ 5426709 h 5426709"/>
              <a:gd name="connsiteX4" fmla="*/ 135750 w 4208227"/>
              <a:gd name="connsiteY4" fmla="*/ 4552949 h 5426709"/>
              <a:gd name="connsiteX5" fmla="*/ 21450 w 4208227"/>
              <a:gd name="connsiteY5" fmla="*/ 4174062 h 5426709"/>
              <a:gd name="connsiteX6" fmla="*/ 745350 w 4208227"/>
              <a:gd name="connsiteY6" fmla="*/ 220138 h 5426709"/>
              <a:gd name="connsiteX7" fmla="*/ 965488 w 4208227"/>
              <a:gd name="connsiteY7" fmla="*/ 0 h 5426709"/>
              <a:gd name="connsiteX8" fmla="*/ 4173503 w 4208227"/>
              <a:gd name="connsiteY8" fmla="*/ 0 h 5426709"/>
              <a:gd name="connsiteX0" fmla="*/ 4207793 w 4208773"/>
              <a:gd name="connsiteY0" fmla="*/ 0 h 5426709"/>
              <a:gd name="connsiteX1" fmla="*/ 4208217 w 4208773"/>
              <a:gd name="connsiteY1" fmla="*/ 5137570 h 5426709"/>
              <a:gd name="connsiteX2" fmla="*/ 4207370 w 4208773"/>
              <a:gd name="connsiteY2" fmla="*/ 5424167 h 5426709"/>
              <a:gd name="connsiteX3" fmla="*/ 1804531 w 4208773"/>
              <a:gd name="connsiteY3" fmla="*/ 5426709 h 5426709"/>
              <a:gd name="connsiteX4" fmla="*/ 135750 w 4208773"/>
              <a:gd name="connsiteY4" fmla="*/ 4552949 h 5426709"/>
              <a:gd name="connsiteX5" fmla="*/ 21450 w 4208773"/>
              <a:gd name="connsiteY5" fmla="*/ 4174062 h 5426709"/>
              <a:gd name="connsiteX6" fmla="*/ 745350 w 4208773"/>
              <a:gd name="connsiteY6" fmla="*/ 220138 h 5426709"/>
              <a:gd name="connsiteX7" fmla="*/ 965488 w 4208773"/>
              <a:gd name="connsiteY7" fmla="*/ 0 h 5426709"/>
              <a:gd name="connsiteX8" fmla="*/ 4207793 w 4208773"/>
              <a:gd name="connsiteY8" fmla="*/ 0 h 5426709"/>
              <a:gd name="connsiteX0" fmla="*/ 4211603 w 4211874"/>
              <a:gd name="connsiteY0" fmla="*/ 0 h 5426709"/>
              <a:gd name="connsiteX1" fmla="*/ 4208217 w 4211874"/>
              <a:gd name="connsiteY1" fmla="*/ 5137570 h 5426709"/>
              <a:gd name="connsiteX2" fmla="*/ 4207370 w 4211874"/>
              <a:gd name="connsiteY2" fmla="*/ 5424167 h 5426709"/>
              <a:gd name="connsiteX3" fmla="*/ 1804531 w 4211874"/>
              <a:gd name="connsiteY3" fmla="*/ 5426709 h 5426709"/>
              <a:gd name="connsiteX4" fmla="*/ 135750 w 4211874"/>
              <a:gd name="connsiteY4" fmla="*/ 4552949 h 5426709"/>
              <a:gd name="connsiteX5" fmla="*/ 21450 w 4211874"/>
              <a:gd name="connsiteY5" fmla="*/ 4174062 h 5426709"/>
              <a:gd name="connsiteX6" fmla="*/ 745350 w 4211874"/>
              <a:gd name="connsiteY6" fmla="*/ 220138 h 5426709"/>
              <a:gd name="connsiteX7" fmla="*/ 965488 w 4211874"/>
              <a:gd name="connsiteY7" fmla="*/ 0 h 5426709"/>
              <a:gd name="connsiteX8" fmla="*/ 4211603 w 4211874"/>
              <a:gd name="connsiteY8" fmla="*/ 0 h 5426709"/>
              <a:gd name="connsiteX0" fmla="*/ 4211603 w 4214997"/>
              <a:gd name="connsiteY0" fmla="*/ 0 h 5426709"/>
              <a:gd name="connsiteX1" fmla="*/ 4208217 w 4214997"/>
              <a:gd name="connsiteY1" fmla="*/ 5137570 h 5426709"/>
              <a:gd name="connsiteX2" fmla="*/ 4214990 w 4214997"/>
              <a:gd name="connsiteY2" fmla="*/ 5424166 h 5426709"/>
              <a:gd name="connsiteX3" fmla="*/ 1804531 w 4214997"/>
              <a:gd name="connsiteY3" fmla="*/ 5426709 h 5426709"/>
              <a:gd name="connsiteX4" fmla="*/ 135750 w 4214997"/>
              <a:gd name="connsiteY4" fmla="*/ 4552949 h 5426709"/>
              <a:gd name="connsiteX5" fmla="*/ 21450 w 4214997"/>
              <a:gd name="connsiteY5" fmla="*/ 4174062 h 5426709"/>
              <a:gd name="connsiteX6" fmla="*/ 745350 w 4214997"/>
              <a:gd name="connsiteY6" fmla="*/ 220138 h 5426709"/>
              <a:gd name="connsiteX7" fmla="*/ 965488 w 4214997"/>
              <a:gd name="connsiteY7" fmla="*/ 0 h 5426709"/>
              <a:gd name="connsiteX8" fmla="*/ 4211603 w 4214997"/>
              <a:gd name="connsiteY8" fmla="*/ 0 h 5426709"/>
              <a:gd name="connsiteX0" fmla="*/ 4211603 w 4215927"/>
              <a:gd name="connsiteY0" fmla="*/ 0 h 5426709"/>
              <a:gd name="connsiteX1" fmla="*/ 4215837 w 4215927"/>
              <a:gd name="connsiteY1" fmla="*/ 5137569 h 5426709"/>
              <a:gd name="connsiteX2" fmla="*/ 4214990 w 4215927"/>
              <a:gd name="connsiteY2" fmla="*/ 5424166 h 5426709"/>
              <a:gd name="connsiteX3" fmla="*/ 1804531 w 4215927"/>
              <a:gd name="connsiteY3" fmla="*/ 5426709 h 5426709"/>
              <a:gd name="connsiteX4" fmla="*/ 135750 w 4215927"/>
              <a:gd name="connsiteY4" fmla="*/ 4552949 h 5426709"/>
              <a:gd name="connsiteX5" fmla="*/ 21450 w 4215927"/>
              <a:gd name="connsiteY5" fmla="*/ 4174062 h 5426709"/>
              <a:gd name="connsiteX6" fmla="*/ 745350 w 4215927"/>
              <a:gd name="connsiteY6" fmla="*/ 220138 h 5426709"/>
              <a:gd name="connsiteX7" fmla="*/ 965488 w 4215927"/>
              <a:gd name="connsiteY7" fmla="*/ 0 h 5426709"/>
              <a:gd name="connsiteX8" fmla="*/ 4211603 w 4215927"/>
              <a:gd name="connsiteY8" fmla="*/ 0 h 542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5927" h="5426709">
                <a:moveTo>
                  <a:pt x="4211603" y="0"/>
                </a:moveTo>
                <a:cubicBezTo>
                  <a:pt x="4212943" y="944527"/>
                  <a:pt x="4216542" y="4233541"/>
                  <a:pt x="4215837" y="5137569"/>
                </a:cubicBezTo>
                <a:cubicBezTo>
                  <a:pt x="4215555" y="5233101"/>
                  <a:pt x="4215272" y="5328634"/>
                  <a:pt x="4214990" y="5424166"/>
                </a:cubicBezTo>
                <a:lnTo>
                  <a:pt x="1804531" y="5426709"/>
                </a:lnTo>
                <a:lnTo>
                  <a:pt x="135750" y="4552949"/>
                </a:lnTo>
                <a:cubicBezTo>
                  <a:pt x="27800" y="4477453"/>
                  <a:pt x="-35700" y="4433708"/>
                  <a:pt x="21450" y="4174062"/>
                </a:cubicBezTo>
                <a:lnTo>
                  <a:pt x="745350" y="220138"/>
                </a:lnTo>
                <a:cubicBezTo>
                  <a:pt x="745350" y="98559"/>
                  <a:pt x="843909" y="0"/>
                  <a:pt x="965488" y="0"/>
                </a:cubicBezTo>
                <a:lnTo>
                  <a:pt x="4211603" y="0"/>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chemeClr val="tx1">
                    <a:lumMod val="75000"/>
                  </a:schemeClr>
                </a:solidFill>
                <a:latin typeface="DIN Offc Pro"/>
                <a:cs typeface="DIN Offc Pro"/>
              </a:defRPr>
            </a:lvl1pPr>
          </a:lstStyle>
          <a:p>
            <a:pPr lvl="0"/>
            <a:r>
              <a:rPr lang="en-US" noProof="0" smtClean="0"/>
              <a:t>Click icon to add picture</a:t>
            </a:r>
            <a:endParaRPr lang="en-US" noProof="0" dirty="0"/>
          </a:p>
        </p:txBody>
      </p:sp>
      <p:sp>
        <p:nvSpPr>
          <p:cNvPr id="2" name="Title 1"/>
          <p:cNvSpPr>
            <a:spLocks noGrp="1"/>
          </p:cNvSpPr>
          <p:nvPr>
            <p:ph type="title"/>
          </p:nvPr>
        </p:nvSpPr>
        <p:spPr/>
        <p:txBody>
          <a:bodyPr/>
          <a:lstStyle>
            <a:lvl1pPr>
              <a:defRPr>
                <a:solidFill>
                  <a:srgbClr val="0E0E9A"/>
                </a:solidFill>
              </a:defRPr>
            </a:lvl1pPr>
          </a:lstStyle>
          <a:p>
            <a:r>
              <a:rPr lang="en-US" smtClean="0"/>
              <a:t>Click to edit Master title style</a:t>
            </a:r>
            <a:endParaRPr lang="en-CA" dirty="0"/>
          </a:p>
        </p:txBody>
      </p:sp>
      <p:sp>
        <p:nvSpPr>
          <p:cNvPr id="3" name="Content Placeholder 2"/>
          <p:cNvSpPr>
            <a:spLocks noGrp="1"/>
          </p:cNvSpPr>
          <p:nvPr>
            <p:ph idx="1"/>
          </p:nvPr>
        </p:nvSpPr>
        <p:spPr>
          <a:xfrm>
            <a:off x="484632" y="1472184"/>
            <a:ext cx="4535424" cy="46908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text w/ horz img 1)">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4033840" y="1416577"/>
            <a:ext cx="5113970" cy="4351446"/>
          </a:xfrm>
          <a:custGeom>
            <a:avLst/>
            <a:gdLst>
              <a:gd name="connsiteX0" fmla="*/ 0 w 4495800"/>
              <a:gd name="connsiteY0" fmla="*/ 0 h 3505200"/>
              <a:gd name="connsiteX1" fmla="*/ 4495800 w 4495800"/>
              <a:gd name="connsiteY1" fmla="*/ 0 h 3505200"/>
              <a:gd name="connsiteX2" fmla="*/ 4495800 w 4495800"/>
              <a:gd name="connsiteY2" fmla="*/ 3505200 h 3505200"/>
              <a:gd name="connsiteX3" fmla="*/ 0 w 4495800"/>
              <a:gd name="connsiteY3" fmla="*/ 3505200 h 3505200"/>
              <a:gd name="connsiteX4" fmla="*/ 0 w 4495800"/>
              <a:gd name="connsiteY4" fmla="*/ 0 h 3505200"/>
              <a:gd name="connsiteX0" fmla="*/ 12700 w 4508500"/>
              <a:gd name="connsiteY0" fmla="*/ 0 h 3505200"/>
              <a:gd name="connsiteX1" fmla="*/ 4508500 w 4508500"/>
              <a:gd name="connsiteY1" fmla="*/ 0 h 3505200"/>
              <a:gd name="connsiteX2" fmla="*/ 4508500 w 4508500"/>
              <a:gd name="connsiteY2" fmla="*/ 3505200 h 3505200"/>
              <a:gd name="connsiteX3" fmla="*/ 12700 w 4508500"/>
              <a:gd name="connsiteY3" fmla="*/ 3505200 h 3505200"/>
              <a:gd name="connsiteX4" fmla="*/ 0 w 4508500"/>
              <a:gd name="connsiteY4" fmla="*/ 292100 h 3505200"/>
              <a:gd name="connsiteX5" fmla="*/ 12700 w 4508500"/>
              <a:gd name="connsiteY5" fmla="*/ 0 h 3505200"/>
              <a:gd name="connsiteX0" fmla="*/ 292100 w 4787900"/>
              <a:gd name="connsiteY0" fmla="*/ 0 h 3505200"/>
              <a:gd name="connsiteX1" fmla="*/ 4787900 w 4787900"/>
              <a:gd name="connsiteY1" fmla="*/ 0 h 3505200"/>
              <a:gd name="connsiteX2" fmla="*/ 4787900 w 4787900"/>
              <a:gd name="connsiteY2" fmla="*/ 3505200 h 3505200"/>
              <a:gd name="connsiteX3" fmla="*/ 292100 w 4787900"/>
              <a:gd name="connsiteY3" fmla="*/ 3505200 h 3505200"/>
              <a:gd name="connsiteX4" fmla="*/ 0 w 4787900"/>
              <a:gd name="connsiteY4" fmla="*/ 292100 h 3505200"/>
              <a:gd name="connsiteX5" fmla="*/ 292100 w 4787900"/>
              <a:gd name="connsiteY5" fmla="*/ 0 h 3505200"/>
              <a:gd name="connsiteX0" fmla="*/ 588433 w 5084233"/>
              <a:gd name="connsiteY0" fmla="*/ 0 h 3505200"/>
              <a:gd name="connsiteX1" fmla="*/ 5084233 w 5084233"/>
              <a:gd name="connsiteY1" fmla="*/ 0 h 3505200"/>
              <a:gd name="connsiteX2" fmla="*/ 5084233 w 5084233"/>
              <a:gd name="connsiteY2" fmla="*/ 3505200 h 3505200"/>
              <a:gd name="connsiteX3" fmla="*/ 4233 w 5084233"/>
              <a:gd name="connsiteY3" fmla="*/ 3505200 h 3505200"/>
              <a:gd name="connsiteX4" fmla="*/ 296333 w 5084233"/>
              <a:gd name="connsiteY4" fmla="*/ 292100 h 3505200"/>
              <a:gd name="connsiteX5" fmla="*/ 588433 w 5084233"/>
              <a:gd name="connsiteY5" fmla="*/ 0 h 3505200"/>
              <a:gd name="connsiteX0" fmla="*/ 588433 w 5084233"/>
              <a:gd name="connsiteY0" fmla="*/ 0 h 3505200"/>
              <a:gd name="connsiteX1" fmla="*/ 5084233 w 5084233"/>
              <a:gd name="connsiteY1" fmla="*/ 0 h 3505200"/>
              <a:gd name="connsiteX2" fmla="*/ 5084233 w 5084233"/>
              <a:gd name="connsiteY2" fmla="*/ 3505200 h 3505200"/>
              <a:gd name="connsiteX3" fmla="*/ 4233 w 5084233"/>
              <a:gd name="connsiteY3" fmla="*/ 3505200 h 3505200"/>
              <a:gd name="connsiteX4" fmla="*/ 296333 w 5084233"/>
              <a:gd name="connsiteY4" fmla="*/ 292100 h 3505200"/>
              <a:gd name="connsiteX5" fmla="*/ 588433 w 5084233"/>
              <a:gd name="connsiteY5" fmla="*/ 0 h 3505200"/>
              <a:gd name="connsiteX0" fmla="*/ 1430866 w 5926666"/>
              <a:gd name="connsiteY0" fmla="*/ 0 h 3505200"/>
              <a:gd name="connsiteX1" fmla="*/ 5926666 w 5926666"/>
              <a:gd name="connsiteY1" fmla="*/ 0 h 3505200"/>
              <a:gd name="connsiteX2" fmla="*/ 5926666 w 5926666"/>
              <a:gd name="connsiteY2" fmla="*/ 3505200 h 3505200"/>
              <a:gd name="connsiteX3" fmla="*/ 846666 w 5926666"/>
              <a:gd name="connsiteY3" fmla="*/ 3505200 h 3505200"/>
              <a:gd name="connsiteX4" fmla="*/ 986367 w 5926666"/>
              <a:gd name="connsiteY4" fmla="*/ 1936750 h 3505200"/>
              <a:gd name="connsiteX5" fmla="*/ 1138766 w 5926666"/>
              <a:gd name="connsiteY5" fmla="*/ 292100 h 3505200"/>
              <a:gd name="connsiteX6" fmla="*/ 1430866 w 5926666"/>
              <a:gd name="connsiteY6" fmla="*/ 0 h 3505200"/>
              <a:gd name="connsiteX0" fmla="*/ 1138766 w 5926666"/>
              <a:gd name="connsiteY0" fmla="*/ 292100 h 3505200"/>
              <a:gd name="connsiteX1" fmla="*/ 1430866 w 5926666"/>
              <a:gd name="connsiteY1" fmla="*/ 0 h 3505200"/>
              <a:gd name="connsiteX2" fmla="*/ 5926666 w 5926666"/>
              <a:gd name="connsiteY2" fmla="*/ 0 h 3505200"/>
              <a:gd name="connsiteX3" fmla="*/ 5926666 w 5926666"/>
              <a:gd name="connsiteY3" fmla="*/ 3505200 h 3505200"/>
              <a:gd name="connsiteX4" fmla="*/ 846666 w 5926666"/>
              <a:gd name="connsiteY4" fmla="*/ 3505200 h 3505200"/>
              <a:gd name="connsiteX5" fmla="*/ 1077807 w 5926666"/>
              <a:gd name="connsiteY5" fmla="*/ 2028190 h 3505200"/>
              <a:gd name="connsiteX0" fmla="*/ 292100 w 5080000"/>
              <a:gd name="connsiteY0" fmla="*/ 292100 h 3505200"/>
              <a:gd name="connsiteX1" fmla="*/ 584200 w 5080000"/>
              <a:gd name="connsiteY1" fmla="*/ 0 h 3505200"/>
              <a:gd name="connsiteX2" fmla="*/ 5080000 w 5080000"/>
              <a:gd name="connsiteY2" fmla="*/ 0 h 3505200"/>
              <a:gd name="connsiteX3" fmla="*/ 5080000 w 5080000"/>
              <a:gd name="connsiteY3" fmla="*/ 3505200 h 3505200"/>
              <a:gd name="connsiteX4" fmla="*/ 0 w 5080000"/>
              <a:gd name="connsiteY4" fmla="*/ 3505200 h 3505200"/>
              <a:gd name="connsiteX0" fmla="*/ 292100 w 5080000"/>
              <a:gd name="connsiteY0" fmla="*/ 292100 h 3505200"/>
              <a:gd name="connsiteX1" fmla="*/ 584200 w 5080000"/>
              <a:gd name="connsiteY1" fmla="*/ 0 h 3505200"/>
              <a:gd name="connsiteX2" fmla="*/ 5080000 w 5080000"/>
              <a:gd name="connsiteY2" fmla="*/ 0 h 3505200"/>
              <a:gd name="connsiteX3" fmla="*/ 5080000 w 5080000"/>
              <a:gd name="connsiteY3" fmla="*/ 3505200 h 3505200"/>
              <a:gd name="connsiteX4" fmla="*/ 0 w 5080000"/>
              <a:gd name="connsiteY4" fmla="*/ 3333750 h 3505200"/>
              <a:gd name="connsiteX0" fmla="*/ 292100 w 5080000"/>
              <a:gd name="connsiteY0" fmla="*/ 292100 h 3505200"/>
              <a:gd name="connsiteX1" fmla="*/ 584200 w 5080000"/>
              <a:gd name="connsiteY1" fmla="*/ 0 h 3505200"/>
              <a:gd name="connsiteX2" fmla="*/ 5080000 w 5080000"/>
              <a:gd name="connsiteY2" fmla="*/ 0 h 3505200"/>
              <a:gd name="connsiteX3" fmla="*/ 5080000 w 5080000"/>
              <a:gd name="connsiteY3" fmla="*/ 3505200 h 3505200"/>
              <a:gd name="connsiteX4" fmla="*/ 0 w 5080000"/>
              <a:gd name="connsiteY4" fmla="*/ 3333750 h 3505200"/>
              <a:gd name="connsiteX0" fmla="*/ 139700 w 4927600"/>
              <a:gd name="connsiteY0" fmla="*/ 292100 h 3632200"/>
              <a:gd name="connsiteX1" fmla="*/ 431800 w 4927600"/>
              <a:gd name="connsiteY1" fmla="*/ 0 h 3632200"/>
              <a:gd name="connsiteX2" fmla="*/ 4927600 w 4927600"/>
              <a:gd name="connsiteY2" fmla="*/ 0 h 3632200"/>
              <a:gd name="connsiteX3" fmla="*/ 4927600 w 4927600"/>
              <a:gd name="connsiteY3" fmla="*/ 3505200 h 3632200"/>
              <a:gd name="connsiteX4" fmla="*/ 0 w 4927600"/>
              <a:gd name="connsiteY4" fmla="*/ 3632200 h 3632200"/>
              <a:gd name="connsiteX0" fmla="*/ 285750 w 5073650"/>
              <a:gd name="connsiteY0" fmla="*/ 292100 h 3505200"/>
              <a:gd name="connsiteX1" fmla="*/ 577850 w 5073650"/>
              <a:gd name="connsiteY1" fmla="*/ 0 h 3505200"/>
              <a:gd name="connsiteX2" fmla="*/ 5073650 w 5073650"/>
              <a:gd name="connsiteY2" fmla="*/ 0 h 3505200"/>
              <a:gd name="connsiteX3" fmla="*/ 5073650 w 5073650"/>
              <a:gd name="connsiteY3" fmla="*/ 3505200 h 3505200"/>
              <a:gd name="connsiteX4" fmla="*/ 0 w 5073650"/>
              <a:gd name="connsiteY4" fmla="*/ 3340100 h 3505200"/>
              <a:gd name="connsiteX0" fmla="*/ 285750 w 5073650"/>
              <a:gd name="connsiteY0" fmla="*/ 292100 h 3505200"/>
              <a:gd name="connsiteX1" fmla="*/ 577850 w 5073650"/>
              <a:gd name="connsiteY1" fmla="*/ 0 h 3505200"/>
              <a:gd name="connsiteX2" fmla="*/ 5073650 w 5073650"/>
              <a:gd name="connsiteY2" fmla="*/ 0 h 3505200"/>
              <a:gd name="connsiteX3" fmla="*/ 5073650 w 5073650"/>
              <a:gd name="connsiteY3" fmla="*/ 3505200 h 3505200"/>
              <a:gd name="connsiteX4" fmla="*/ 0 w 5073650"/>
              <a:gd name="connsiteY4" fmla="*/ 3340100 h 3505200"/>
              <a:gd name="connsiteX5" fmla="*/ 285750 w 5073650"/>
              <a:gd name="connsiteY5" fmla="*/ 292100 h 3505200"/>
              <a:gd name="connsiteX0" fmla="*/ 285750 w 5073650"/>
              <a:gd name="connsiteY0" fmla="*/ 292100 h 3505200"/>
              <a:gd name="connsiteX1" fmla="*/ 577850 w 5073650"/>
              <a:gd name="connsiteY1" fmla="*/ 0 h 3505200"/>
              <a:gd name="connsiteX2" fmla="*/ 5073650 w 5073650"/>
              <a:gd name="connsiteY2" fmla="*/ 0 h 3505200"/>
              <a:gd name="connsiteX3" fmla="*/ 5073650 w 5073650"/>
              <a:gd name="connsiteY3" fmla="*/ 3505200 h 3505200"/>
              <a:gd name="connsiteX4" fmla="*/ 0 w 5073650"/>
              <a:gd name="connsiteY4" fmla="*/ 3340100 h 3505200"/>
              <a:gd name="connsiteX5" fmla="*/ 285750 w 5073650"/>
              <a:gd name="connsiteY5" fmla="*/ 292100 h 3505200"/>
              <a:gd name="connsiteX0" fmla="*/ 285750 w 5073650"/>
              <a:gd name="connsiteY0" fmla="*/ 292100 h 3505200"/>
              <a:gd name="connsiteX1" fmla="*/ 577850 w 5073650"/>
              <a:gd name="connsiteY1" fmla="*/ 0 h 3505200"/>
              <a:gd name="connsiteX2" fmla="*/ 5073650 w 5073650"/>
              <a:gd name="connsiteY2" fmla="*/ 0 h 3505200"/>
              <a:gd name="connsiteX3" fmla="*/ 5073650 w 5073650"/>
              <a:gd name="connsiteY3" fmla="*/ 3505200 h 3505200"/>
              <a:gd name="connsiteX4" fmla="*/ 0 w 5073650"/>
              <a:gd name="connsiteY4" fmla="*/ 3340100 h 3505200"/>
              <a:gd name="connsiteX5" fmla="*/ 285750 w 5073650"/>
              <a:gd name="connsiteY5" fmla="*/ 292100 h 3505200"/>
              <a:gd name="connsiteX0" fmla="*/ 285750 w 5073650"/>
              <a:gd name="connsiteY0" fmla="*/ 292100 h 3505200"/>
              <a:gd name="connsiteX1" fmla="*/ 577850 w 5073650"/>
              <a:gd name="connsiteY1" fmla="*/ 0 h 3505200"/>
              <a:gd name="connsiteX2" fmla="*/ 5073650 w 5073650"/>
              <a:gd name="connsiteY2" fmla="*/ 0 h 3505200"/>
              <a:gd name="connsiteX3" fmla="*/ 5073650 w 5073650"/>
              <a:gd name="connsiteY3" fmla="*/ 3505200 h 3505200"/>
              <a:gd name="connsiteX4" fmla="*/ 266701 w 5073650"/>
              <a:gd name="connsiteY4" fmla="*/ 3340100 h 3505200"/>
              <a:gd name="connsiteX5" fmla="*/ 0 w 5073650"/>
              <a:gd name="connsiteY5" fmla="*/ 3340100 h 3505200"/>
              <a:gd name="connsiteX6" fmla="*/ 285750 w 5073650"/>
              <a:gd name="connsiteY6" fmla="*/ 292100 h 350520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6670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15240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3495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3495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3495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34951 w 5073650"/>
              <a:gd name="connsiteY4" fmla="*/ 3663950 h 3663950"/>
              <a:gd name="connsiteX5" fmla="*/ 0 w 5073650"/>
              <a:gd name="connsiteY5" fmla="*/ 3340100 h 3663950"/>
              <a:gd name="connsiteX6" fmla="*/ 285750 w 5073650"/>
              <a:gd name="connsiteY6" fmla="*/ 292100 h 3663950"/>
              <a:gd name="connsiteX0" fmla="*/ 285750 w 5073650"/>
              <a:gd name="connsiteY0" fmla="*/ 292100 h 3663950"/>
              <a:gd name="connsiteX1" fmla="*/ 577850 w 5073650"/>
              <a:gd name="connsiteY1" fmla="*/ 0 h 3663950"/>
              <a:gd name="connsiteX2" fmla="*/ 5073650 w 5073650"/>
              <a:gd name="connsiteY2" fmla="*/ 0 h 3663950"/>
              <a:gd name="connsiteX3" fmla="*/ 5073650 w 5073650"/>
              <a:gd name="connsiteY3" fmla="*/ 3505200 h 3663950"/>
              <a:gd name="connsiteX4" fmla="*/ 2743201 w 5073650"/>
              <a:gd name="connsiteY4" fmla="*/ 3575050 h 3663950"/>
              <a:gd name="connsiteX5" fmla="*/ 234951 w 5073650"/>
              <a:gd name="connsiteY5" fmla="*/ 3663950 h 3663950"/>
              <a:gd name="connsiteX6" fmla="*/ 0 w 5073650"/>
              <a:gd name="connsiteY6" fmla="*/ 3340100 h 3663950"/>
              <a:gd name="connsiteX7" fmla="*/ 285750 w 5073650"/>
              <a:gd name="connsiteY7" fmla="*/ 292100 h 3663950"/>
              <a:gd name="connsiteX0" fmla="*/ 285750 w 5073650"/>
              <a:gd name="connsiteY0" fmla="*/ 292100 h 4286250"/>
              <a:gd name="connsiteX1" fmla="*/ 577850 w 5073650"/>
              <a:gd name="connsiteY1" fmla="*/ 0 h 4286250"/>
              <a:gd name="connsiteX2" fmla="*/ 5073650 w 5073650"/>
              <a:gd name="connsiteY2" fmla="*/ 0 h 4286250"/>
              <a:gd name="connsiteX3" fmla="*/ 5073650 w 5073650"/>
              <a:gd name="connsiteY3" fmla="*/ 3505200 h 4286250"/>
              <a:gd name="connsiteX4" fmla="*/ 2743201 w 5073650"/>
              <a:gd name="connsiteY4" fmla="*/ 3575050 h 4286250"/>
              <a:gd name="connsiteX5" fmla="*/ 3079751 w 5073650"/>
              <a:gd name="connsiteY5" fmla="*/ 4286250 h 4286250"/>
              <a:gd name="connsiteX6" fmla="*/ 234951 w 5073650"/>
              <a:gd name="connsiteY6" fmla="*/ 3663950 h 4286250"/>
              <a:gd name="connsiteX7" fmla="*/ 0 w 5073650"/>
              <a:gd name="connsiteY7" fmla="*/ 3340100 h 4286250"/>
              <a:gd name="connsiteX8" fmla="*/ 285750 w 5073650"/>
              <a:gd name="connsiteY8" fmla="*/ 292100 h 4286250"/>
              <a:gd name="connsiteX0" fmla="*/ 285750 w 5073650"/>
              <a:gd name="connsiteY0" fmla="*/ 292100 h 4381500"/>
              <a:gd name="connsiteX1" fmla="*/ 577850 w 5073650"/>
              <a:gd name="connsiteY1" fmla="*/ 0 h 4381500"/>
              <a:gd name="connsiteX2" fmla="*/ 5073650 w 5073650"/>
              <a:gd name="connsiteY2" fmla="*/ 0 h 4381500"/>
              <a:gd name="connsiteX3" fmla="*/ 5073650 w 5073650"/>
              <a:gd name="connsiteY3" fmla="*/ 3505200 h 4381500"/>
              <a:gd name="connsiteX4" fmla="*/ 2743201 w 5073650"/>
              <a:gd name="connsiteY4" fmla="*/ 3575050 h 4381500"/>
              <a:gd name="connsiteX5" fmla="*/ 3549651 w 5073650"/>
              <a:gd name="connsiteY5" fmla="*/ 4381500 h 4381500"/>
              <a:gd name="connsiteX6" fmla="*/ 3079751 w 5073650"/>
              <a:gd name="connsiteY6" fmla="*/ 4286250 h 4381500"/>
              <a:gd name="connsiteX7" fmla="*/ 234951 w 5073650"/>
              <a:gd name="connsiteY7" fmla="*/ 3663950 h 4381500"/>
              <a:gd name="connsiteX8" fmla="*/ 0 w 5073650"/>
              <a:gd name="connsiteY8" fmla="*/ 3340100 h 4381500"/>
              <a:gd name="connsiteX9" fmla="*/ 285750 w 5073650"/>
              <a:gd name="connsiteY9" fmla="*/ 292100 h 4381500"/>
              <a:gd name="connsiteX0" fmla="*/ 5073650 w 5165090"/>
              <a:gd name="connsiteY0" fmla="*/ 3505200 h 4381500"/>
              <a:gd name="connsiteX1" fmla="*/ 2743201 w 5165090"/>
              <a:gd name="connsiteY1" fmla="*/ 3575050 h 4381500"/>
              <a:gd name="connsiteX2" fmla="*/ 3549651 w 5165090"/>
              <a:gd name="connsiteY2" fmla="*/ 4381500 h 4381500"/>
              <a:gd name="connsiteX3" fmla="*/ 3079751 w 5165090"/>
              <a:gd name="connsiteY3" fmla="*/ 4286250 h 4381500"/>
              <a:gd name="connsiteX4" fmla="*/ 234951 w 5165090"/>
              <a:gd name="connsiteY4" fmla="*/ 3663950 h 4381500"/>
              <a:gd name="connsiteX5" fmla="*/ 0 w 5165090"/>
              <a:gd name="connsiteY5" fmla="*/ 3340100 h 4381500"/>
              <a:gd name="connsiteX6" fmla="*/ 285750 w 5165090"/>
              <a:gd name="connsiteY6" fmla="*/ 292100 h 4381500"/>
              <a:gd name="connsiteX7" fmla="*/ 577850 w 5165090"/>
              <a:gd name="connsiteY7" fmla="*/ 0 h 4381500"/>
              <a:gd name="connsiteX8" fmla="*/ 5073650 w 5165090"/>
              <a:gd name="connsiteY8" fmla="*/ 0 h 4381500"/>
              <a:gd name="connsiteX9" fmla="*/ 5165090 w 5165090"/>
              <a:gd name="connsiteY9" fmla="*/ 3596640 h 4381500"/>
              <a:gd name="connsiteX0" fmla="*/ 2743201 w 5165090"/>
              <a:gd name="connsiteY0" fmla="*/ 3575050 h 4381500"/>
              <a:gd name="connsiteX1" fmla="*/ 3549651 w 5165090"/>
              <a:gd name="connsiteY1" fmla="*/ 4381500 h 4381500"/>
              <a:gd name="connsiteX2" fmla="*/ 3079751 w 5165090"/>
              <a:gd name="connsiteY2" fmla="*/ 4286250 h 4381500"/>
              <a:gd name="connsiteX3" fmla="*/ 234951 w 5165090"/>
              <a:gd name="connsiteY3" fmla="*/ 3663950 h 4381500"/>
              <a:gd name="connsiteX4" fmla="*/ 0 w 5165090"/>
              <a:gd name="connsiteY4" fmla="*/ 3340100 h 4381500"/>
              <a:gd name="connsiteX5" fmla="*/ 285750 w 5165090"/>
              <a:gd name="connsiteY5" fmla="*/ 292100 h 4381500"/>
              <a:gd name="connsiteX6" fmla="*/ 577850 w 5165090"/>
              <a:gd name="connsiteY6" fmla="*/ 0 h 4381500"/>
              <a:gd name="connsiteX7" fmla="*/ 5073650 w 5165090"/>
              <a:gd name="connsiteY7" fmla="*/ 0 h 4381500"/>
              <a:gd name="connsiteX8" fmla="*/ 5165090 w 5165090"/>
              <a:gd name="connsiteY8" fmla="*/ 3596640 h 4381500"/>
              <a:gd name="connsiteX0" fmla="*/ 3549651 w 5165090"/>
              <a:gd name="connsiteY0" fmla="*/ 4381500 h 4381500"/>
              <a:gd name="connsiteX1" fmla="*/ 3079751 w 5165090"/>
              <a:gd name="connsiteY1" fmla="*/ 4286250 h 4381500"/>
              <a:gd name="connsiteX2" fmla="*/ 234951 w 5165090"/>
              <a:gd name="connsiteY2" fmla="*/ 3663950 h 4381500"/>
              <a:gd name="connsiteX3" fmla="*/ 0 w 5165090"/>
              <a:gd name="connsiteY3" fmla="*/ 3340100 h 4381500"/>
              <a:gd name="connsiteX4" fmla="*/ 285750 w 5165090"/>
              <a:gd name="connsiteY4" fmla="*/ 292100 h 4381500"/>
              <a:gd name="connsiteX5" fmla="*/ 577850 w 5165090"/>
              <a:gd name="connsiteY5" fmla="*/ 0 h 4381500"/>
              <a:gd name="connsiteX6" fmla="*/ 5073650 w 5165090"/>
              <a:gd name="connsiteY6" fmla="*/ 0 h 4381500"/>
              <a:gd name="connsiteX7" fmla="*/ 5165090 w 5165090"/>
              <a:gd name="connsiteY7" fmla="*/ 3596640 h 4381500"/>
              <a:gd name="connsiteX0" fmla="*/ 3079751 w 5165090"/>
              <a:gd name="connsiteY0" fmla="*/ 4286250 h 4286250"/>
              <a:gd name="connsiteX1" fmla="*/ 234951 w 5165090"/>
              <a:gd name="connsiteY1" fmla="*/ 3663950 h 4286250"/>
              <a:gd name="connsiteX2" fmla="*/ 0 w 5165090"/>
              <a:gd name="connsiteY2" fmla="*/ 3340100 h 4286250"/>
              <a:gd name="connsiteX3" fmla="*/ 285750 w 5165090"/>
              <a:gd name="connsiteY3" fmla="*/ 292100 h 4286250"/>
              <a:gd name="connsiteX4" fmla="*/ 577850 w 5165090"/>
              <a:gd name="connsiteY4" fmla="*/ 0 h 4286250"/>
              <a:gd name="connsiteX5" fmla="*/ 5073650 w 5165090"/>
              <a:gd name="connsiteY5" fmla="*/ 0 h 4286250"/>
              <a:gd name="connsiteX6" fmla="*/ 5165090 w 5165090"/>
              <a:gd name="connsiteY6" fmla="*/ 3596640 h 4286250"/>
              <a:gd name="connsiteX0" fmla="*/ 3556001 w 5165090"/>
              <a:gd name="connsiteY0" fmla="*/ 4387850 h 4387850"/>
              <a:gd name="connsiteX1" fmla="*/ 234951 w 5165090"/>
              <a:gd name="connsiteY1" fmla="*/ 3663950 h 4387850"/>
              <a:gd name="connsiteX2" fmla="*/ 0 w 5165090"/>
              <a:gd name="connsiteY2" fmla="*/ 3340100 h 4387850"/>
              <a:gd name="connsiteX3" fmla="*/ 285750 w 5165090"/>
              <a:gd name="connsiteY3" fmla="*/ 292100 h 4387850"/>
              <a:gd name="connsiteX4" fmla="*/ 577850 w 5165090"/>
              <a:gd name="connsiteY4" fmla="*/ 0 h 4387850"/>
              <a:gd name="connsiteX5" fmla="*/ 5073650 w 5165090"/>
              <a:gd name="connsiteY5" fmla="*/ 0 h 4387850"/>
              <a:gd name="connsiteX6" fmla="*/ 5165090 w 5165090"/>
              <a:gd name="connsiteY6" fmla="*/ 3596640 h 4387850"/>
              <a:gd name="connsiteX0" fmla="*/ 3556001 w 5165090"/>
              <a:gd name="connsiteY0" fmla="*/ 4387850 h 4387850"/>
              <a:gd name="connsiteX1" fmla="*/ 234951 w 5165090"/>
              <a:gd name="connsiteY1" fmla="*/ 3663950 h 4387850"/>
              <a:gd name="connsiteX2" fmla="*/ 0 w 5165090"/>
              <a:gd name="connsiteY2" fmla="*/ 3340100 h 4387850"/>
              <a:gd name="connsiteX3" fmla="*/ 285750 w 5165090"/>
              <a:gd name="connsiteY3" fmla="*/ 292100 h 4387850"/>
              <a:gd name="connsiteX4" fmla="*/ 577850 w 5165090"/>
              <a:gd name="connsiteY4" fmla="*/ 0 h 4387850"/>
              <a:gd name="connsiteX5" fmla="*/ 5073650 w 5165090"/>
              <a:gd name="connsiteY5" fmla="*/ 0 h 4387850"/>
              <a:gd name="connsiteX6" fmla="*/ 5165090 w 5165090"/>
              <a:gd name="connsiteY6" fmla="*/ 3596640 h 4387850"/>
              <a:gd name="connsiteX0" fmla="*/ 3556001 w 5165090"/>
              <a:gd name="connsiteY0" fmla="*/ 4387850 h 4387850"/>
              <a:gd name="connsiteX1" fmla="*/ 234951 w 5165090"/>
              <a:gd name="connsiteY1" fmla="*/ 3663950 h 4387850"/>
              <a:gd name="connsiteX2" fmla="*/ 0 w 5165090"/>
              <a:gd name="connsiteY2" fmla="*/ 3340100 h 4387850"/>
              <a:gd name="connsiteX3" fmla="*/ 285750 w 5165090"/>
              <a:gd name="connsiteY3" fmla="*/ 292100 h 4387850"/>
              <a:gd name="connsiteX4" fmla="*/ 577850 w 5165090"/>
              <a:gd name="connsiteY4" fmla="*/ 0 h 4387850"/>
              <a:gd name="connsiteX5" fmla="*/ 5073650 w 5165090"/>
              <a:gd name="connsiteY5" fmla="*/ 0 h 4387850"/>
              <a:gd name="connsiteX6" fmla="*/ 5165090 w 5165090"/>
              <a:gd name="connsiteY6" fmla="*/ 3596640 h 4387850"/>
              <a:gd name="connsiteX0" fmla="*/ 3611034 w 5220123"/>
              <a:gd name="connsiteY0" fmla="*/ 4387850 h 4387850"/>
              <a:gd name="connsiteX1" fmla="*/ 289984 w 5220123"/>
              <a:gd name="connsiteY1" fmla="*/ 3663950 h 4387850"/>
              <a:gd name="connsiteX2" fmla="*/ 0 w 5220123"/>
              <a:gd name="connsiteY2" fmla="*/ 3390900 h 4387850"/>
              <a:gd name="connsiteX3" fmla="*/ 340783 w 5220123"/>
              <a:gd name="connsiteY3" fmla="*/ 292100 h 4387850"/>
              <a:gd name="connsiteX4" fmla="*/ 632883 w 5220123"/>
              <a:gd name="connsiteY4" fmla="*/ 0 h 4387850"/>
              <a:gd name="connsiteX5" fmla="*/ 5128683 w 5220123"/>
              <a:gd name="connsiteY5" fmla="*/ 0 h 4387850"/>
              <a:gd name="connsiteX6" fmla="*/ 5220123 w 5220123"/>
              <a:gd name="connsiteY6" fmla="*/ 3596640 h 4387850"/>
              <a:gd name="connsiteX0" fmla="*/ 3611034 w 5220123"/>
              <a:gd name="connsiteY0" fmla="*/ 4387850 h 4387850"/>
              <a:gd name="connsiteX1" fmla="*/ 289984 w 5220123"/>
              <a:gd name="connsiteY1" fmla="*/ 3663950 h 4387850"/>
              <a:gd name="connsiteX2" fmla="*/ 0 w 5220123"/>
              <a:gd name="connsiteY2" fmla="*/ 3390900 h 4387850"/>
              <a:gd name="connsiteX3" fmla="*/ 340783 w 5220123"/>
              <a:gd name="connsiteY3" fmla="*/ 292100 h 4387850"/>
              <a:gd name="connsiteX4" fmla="*/ 632883 w 5220123"/>
              <a:gd name="connsiteY4" fmla="*/ 0 h 4387850"/>
              <a:gd name="connsiteX5" fmla="*/ 5128683 w 5220123"/>
              <a:gd name="connsiteY5" fmla="*/ 0 h 4387850"/>
              <a:gd name="connsiteX6" fmla="*/ 5220123 w 5220123"/>
              <a:gd name="connsiteY6" fmla="*/ 3596640 h 4387850"/>
              <a:gd name="connsiteX7" fmla="*/ 3611034 w 5220123"/>
              <a:gd name="connsiteY7" fmla="*/ 4387850 h 4387850"/>
              <a:gd name="connsiteX0" fmla="*/ 3611034 w 5220123"/>
              <a:gd name="connsiteY0" fmla="*/ 4387850 h 4387850"/>
              <a:gd name="connsiteX1" fmla="*/ 289984 w 5220123"/>
              <a:gd name="connsiteY1" fmla="*/ 3663950 h 4387850"/>
              <a:gd name="connsiteX2" fmla="*/ 0 w 5220123"/>
              <a:gd name="connsiteY2" fmla="*/ 3390900 h 4387850"/>
              <a:gd name="connsiteX3" fmla="*/ 340783 w 5220123"/>
              <a:gd name="connsiteY3" fmla="*/ 292100 h 4387850"/>
              <a:gd name="connsiteX4" fmla="*/ 632883 w 5220123"/>
              <a:gd name="connsiteY4" fmla="*/ 0 h 4387850"/>
              <a:gd name="connsiteX5" fmla="*/ 5128683 w 5220123"/>
              <a:gd name="connsiteY5" fmla="*/ 0 h 4387850"/>
              <a:gd name="connsiteX6" fmla="*/ 5220123 w 5220123"/>
              <a:gd name="connsiteY6" fmla="*/ 3596640 h 4387850"/>
              <a:gd name="connsiteX7" fmla="*/ 3877735 w 5220123"/>
              <a:gd name="connsiteY7" fmla="*/ 4256617 h 4387850"/>
              <a:gd name="connsiteX8" fmla="*/ 3611034 w 5220123"/>
              <a:gd name="connsiteY8" fmla="*/ 4387850 h 4387850"/>
              <a:gd name="connsiteX0" fmla="*/ 3611034 w 5220123"/>
              <a:gd name="connsiteY0" fmla="*/ 4387850 h 4387850"/>
              <a:gd name="connsiteX1" fmla="*/ 289984 w 5220123"/>
              <a:gd name="connsiteY1" fmla="*/ 3663950 h 4387850"/>
              <a:gd name="connsiteX2" fmla="*/ 0 w 5220123"/>
              <a:gd name="connsiteY2" fmla="*/ 3390900 h 4387850"/>
              <a:gd name="connsiteX3" fmla="*/ 340783 w 5220123"/>
              <a:gd name="connsiteY3" fmla="*/ 292100 h 4387850"/>
              <a:gd name="connsiteX4" fmla="*/ 632883 w 5220123"/>
              <a:gd name="connsiteY4" fmla="*/ 0 h 4387850"/>
              <a:gd name="connsiteX5" fmla="*/ 5128683 w 5220123"/>
              <a:gd name="connsiteY5" fmla="*/ 0 h 4387850"/>
              <a:gd name="connsiteX6" fmla="*/ 5220123 w 5220123"/>
              <a:gd name="connsiteY6" fmla="*/ 3596640 h 4387850"/>
              <a:gd name="connsiteX7" fmla="*/ 4258735 w 5220123"/>
              <a:gd name="connsiteY7" fmla="*/ 4256617 h 4387850"/>
              <a:gd name="connsiteX8" fmla="*/ 3611034 w 5220123"/>
              <a:gd name="connsiteY8" fmla="*/ 4387850 h 4387850"/>
              <a:gd name="connsiteX0" fmla="*/ 3611034 w 5220123"/>
              <a:gd name="connsiteY0" fmla="*/ 4163483 h 4256617"/>
              <a:gd name="connsiteX1" fmla="*/ 289984 w 5220123"/>
              <a:gd name="connsiteY1" fmla="*/ 3663950 h 4256617"/>
              <a:gd name="connsiteX2" fmla="*/ 0 w 5220123"/>
              <a:gd name="connsiteY2" fmla="*/ 3390900 h 4256617"/>
              <a:gd name="connsiteX3" fmla="*/ 340783 w 5220123"/>
              <a:gd name="connsiteY3" fmla="*/ 292100 h 4256617"/>
              <a:gd name="connsiteX4" fmla="*/ 632883 w 5220123"/>
              <a:gd name="connsiteY4" fmla="*/ 0 h 4256617"/>
              <a:gd name="connsiteX5" fmla="*/ 5128683 w 5220123"/>
              <a:gd name="connsiteY5" fmla="*/ 0 h 4256617"/>
              <a:gd name="connsiteX6" fmla="*/ 5220123 w 5220123"/>
              <a:gd name="connsiteY6" fmla="*/ 3596640 h 4256617"/>
              <a:gd name="connsiteX7" fmla="*/ 4258735 w 5220123"/>
              <a:gd name="connsiteY7" fmla="*/ 4256617 h 4256617"/>
              <a:gd name="connsiteX8" fmla="*/ 3611034 w 5220123"/>
              <a:gd name="connsiteY8" fmla="*/ 4163483 h 4256617"/>
              <a:gd name="connsiteX0" fmla="*/ 3611034 w 5220123"/>
              <a:gd name="connsiteY0" fmla="*/ 4337049 h 4337049"/>
              <a:gd name="connsiteX1" fmla="*/ 289984 w 5220123"/>
              <a:gd name="connsiteY1" fmla="*/ 3663950 h 4337049"/>
              <a:gd name="connsiteX2" fmla="*/ 0 w 5220123"/>
              <a:gd name="connsiteY2" fmla="*/ 3390900 h 4337049"/>
              <a:gd name="connsiteX3" fmla="*/ 340783 w 5220123"/>
              <a:gd name="connsiteY3" fmla="*/ 292100 h 4337049"/>
              <a:gd name="connsiteX4" fmla="*/ 632883 w 5220123"/>
              <a:gd name="connsiteY4" fmla="*/ 0 h 4337049"/>
              <a:gd name="connsiteX5" fmla="*/ 5128683 w 5220123"/>
              <a:gd name="connsiteY5" fmla="*/ 0 h 4337049"/>
              <a:gd name="connsiteX6" fmla="*/ 5220123 w 5220123"/>
              <a:gd name="connsiteY6" fmla="*/ 3596640 h 4337049"/>
              <a:gd name="connsiteX7" fmla="*/ 4258735 w 5220123"/>
              <a:gd name="connsiteY7" fmla="*/ 4256617 h 4337049"/>
              <a:gd name="connsiteX8" fmla="*/ 3611034 w 5220123"/>
              <a:gd name="connsiteY8" fmla="*/ 4337049 h 4337049"/>
              <a:gd name="connsiteX0" fmla="*/ 3611034 w 5220123"/>
              <a:gd name="connsiteY0" fmla="*/ 4337049 h 4355394"/>
              <a:gd name="connsiteX1" fmla="*/ 289984 w 5220123"/>
              <a:gd name="connsiteY1" fmla="*/ 3663950 h 4355394"/>
              <a:gd name="connsiteX2" fmla="*/ 0 w 5220123"/>
              <a:gd name="connsiteY2" fmla="*/ 3390900 h 4355394"/>
              <a:gd name="connsiteX3" fmla="*/ 340783 w 5220123"/>
              <a:gd name="connsiteY3" fmla="*/ 292100 h 4355394"/>
              <a:gd name="connsiteX4" fmla="*/ 632883 w 5220123"/>
              <a:gd name="connsiteY4" fmla="*/ 0 h 4355394"/>
              <a:gd name="connsiteX5" fmla="*/ 5128683 w 5220123"/>
              <a:gd name="connsiteY5" fmla="*/ 0 h 4355394"/>
              <a:gd name="connsiteX6" fmla="*/ 5220123 w 5220123"/>
              <a:gd name="connsiteY6" fmla="*/ 3596640 h 4355394"/>
              <a:gd name="connsiteX7" fmla="*/ 4258735 w 5220123"/>
              <a:gd name="connsiteY7" fmla="*/ 4256617 h 4355394"/>
              <a:gd name="connsiteX8" fmla="*/ 3611034 w 5220123"/>
              <a:gd name="connsiteY8" fmla="*/ 4337049 h 435539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92100 h 4369504"/>
              <a:gd name="connsiteX4" fmla="*/ 632883 w 5220123"/>
              <a:gd name="connsiteY4" fmla="*/ 0 h 4369504"/>
              <a:gd name="connsiteX5" fmla="*/ 5128683 w 5220123"/>
              <a:gd name="connsiteY5" fmla="*/ 0 h 4369504"/>
              <a:gd name="connsiteX6" fmla="*/ 5220123 w 5220123"/>
              <a:gd name="connsiteY6" fmla="*/ 3596640 h 4369504"/>
              <a:gd name="connsiteX7" fmla="*/ 4258735 w 5220123"/>
              <a:gd name="connsiteY7" fmla="*/ 4256617 h 4369504"/>
              <a:gd name="connsiteX8" fmla="*/ 3611034 w 5220123"/>
              <a:gd name="connsiteY8" fmla="*/ 4337049 h 436950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92100 h 4369504"/>
              <a:gd name="connsiteX4" fmla="*/ 632883 w 5220123"/>
              <a:gd name="connsiteY4" fmla="*/ 0 h 4369504"/>
              <a:gd name="connsiteX5" fmla="*/ 5128683 w 5220123"/>
              <a:gd name="connsiteY5" fmla="*/ 0 h 4369504"/>
              <a:gd name="connsiteX6" fmla="*/ 5220123 w 5220123"/>
              <a:gd name="connsiteY6" fmla="*/ 3596640 h 4369504"/>
              <a:gd name="connsiteX7" fmla="*/ 4258735 w 5220123"/>
              <a:gd name="connsiteY7" fmla="*/ 4256617 h 4369504"/>
              <a:gd name="connsiteX8" fmla="*/ 3611034 w 5220123"/>
              <a:gd name="connsiteY8" fmla="*/ 4337049 h 436950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92100 h 4369504"/>
              <a:gd name="connsiteX4" fmla="*/ 632883 w 5220123"/>
              <a:gd name="connsiteY4" fmla="*/ 0 h 4369504"/>
              <a:gd name="connsiteX5" fmla="*/ 5128683 w 5220123"/>
              <a:gd name="connsiteY5" fmla="*/ 0 h 4369504"/>
              <a:gd name="connsiteX6" fmla="*/ 5220123 w 5220123"/>
              <a:gd name="connsiteY6" fmla="*/ 3994574 h 4369504"/>
              <a:gd name="connsiteX7" fmla="*/ 4258735 w 5220123"/>
              <a:gd name="connsiteY7" fmla="*/ 4256617 h 4369504"/>
              <a:gd name="connsiteX8" fmla="*/ 3611034 w 5220123"/>
              <a:gd name="connsiteY8" fmla="*/ 4337049 h 436950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92100 h 4369504"/>
              <a:gd name="connsiteX4" fmla="*/ 632883 w 5220123"/>
              <a:gd name="connsiteY4" fmla="*/ 0 h 4369504"/>
              <a:gd name="connsiteX5" fmla="*/ 5128683 w 5220123"/>
              <a:gd name="connsiteY5" fmla="*/ 0 h 4369504"/>
              <a:gd name="connsiteX6" fmla="*/ 5220123 w 5220123"/>
              <a:gd name="connsiteY6" fmla="*/ 3994574 h 4369504"/>
              <a:gd name="connsiteX7" fmla="*/ 4258735 w 5220123"/>
              <a:gd name="connsiteY7" fmla="*/ 4256617 h 4369504"/>
              <a:gd name="connsiteX8" fmla="*/ 3611034 w 5220123"/>
              <a:gd name="connsiteY8" fmla="*/ 4337049 h 436950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92100 h 4369504"/>
              <a:gd name="connsiteX4" fmla="*/ 632883 w 5220123"/>
              <a:gd name="connsiteY4" fmla="*/ 0 h 4369504"/>
              <a:gd name="connsiteX5" fmla="*/ 5128683 w 5220123"/>
              <a:gd name="connsiteY5" fmla="*/ 0 h 4369504"/>
              <a:gd name="connsiteX6" fmla="*/ 5220123 w 5220123"/>
              <a:gd name="connsiteY6" fmla="*/ 3994574 h 4369504"/>
              <a:gd name="connsiteX7" fmla="*/ 4258735 w 5220123"/>
              <a:gd name="connsiteY7" fmla="*/ 4256617 h 4369504"/>
              <a:gd name="connsiteX8" fmla="*/ 3611034 w 5220123"/>
              <a:gd name="connsiteY8" fmla="*/ 4337049 h 4369504"/>
              <a:gd name="connsiteX0" fmla="*/ 3611034 w 5220123"/>
              <a:gd name="connsiteY0" fmla="*/ 4337049 h 4369504"/>
              <a:gd name="connsiteX1" fmla="*/ 289984 w 5220123"/>
              <a:gd name="connsiteY1" fmla="*/ 3663950 h 4369504"/>
              <a:gd name="connsiteX2" fmla="*/ 0 w 5220123"/>
              <a:gd name="connsiteY2" fmla="*/ 3390900 h 4369504"/>
              <a:gd name="connsiteX3" fmla="*/ 340783 w 5220123"/>
              <a:gd name="connsiteY3" fmla="*/ 234950 h 4369504"/>
              <a:gd name="connsiteX4" fmla="*/ 632883 w 5220123"/>
              <a:gd name="connsiteY4" fmla="*/ 0 h 4369504"/>
              <a:gd name="connsiteX5" fmla="*/ 5128683 w 5220123"/>
              <a:gd name="connsiteY5" fmla="*/ 0 h 4369504"/>
              <a:gd name="connsiteX6" fmla="*/ 5220123 w 5220123"/>
              <a:gd name="connsiteY6" fmla="*/ 3994574 h 4369504"/>
              <a:gd name="connsiteX7" fmla="*/ 4258735 w 5220123"/>
              <a:gd name="connsiteY7" fmla="*/ 4256617 h 4369504"/>
              <a:gd name="connsiteX8" fmla="*/ 3611034 w 5220123"/>
              <a:gd name="connsiteY8" fmla="*/ 4337049 h 4369504"/>
              <a:gd name="connsiteX0" fmla="*/ 3611034 w 5220123"/>
              <a:gd name="connsiteY0" fmla="*/ 4348691 h 4381146"/>
              <a:gd name="connsiteX1" fmla="*/ 289984 w 5220123"/>
              <a:gd name="connsiteY1" fmla="*/ 3675592 h 4381146"/>
              <a:gd name="connsiteX2" fmla="*/ 0 w 5220123"/>
              <a:gd name="connsiteY2" fmla="*/ 3402542 h 4381146"/>
              <a:gd name="connsiteX3" fmla="*/ 340783 w 5220123"/>
              <a:gd name="connsiteY3" fmla="*/ 246592 h 4381146"/>
              <a:gd name="connsiteX4" fmla="*/ 632883 w 5220123"/>
              <a:gd name="connsiteY4" fmla="*/ 11642 h 4381146"/>
              <a:gd name="connsiteX5" fmla="*/ 5128683 w 5220123"/>
              <a:gd name="connsiteY5" fmla="*/ 11642 h 4381146"/>
              <a:gd name="connsiteX6" fmla="*/ 5220123 w 5220123"/>
              <a:gd name="connsiteY6" fmla="*/ 4006216 h 4381146"/>
              <a:gd name="connsiteX7" fmla="*/ 4258735 w 5220123"/>
              <a:gd name="connsiteY7" fmla="*/ 4268259 h 4381146"/>
              <a:gd name="connsiteX8" fmla="*/ 3611034 w 5220123"/>
              <a:gd name="connsiteY8" fmla="*/ 4348691 h 4381146"/>
              <a:gd name="connsiteX0" fmla="*/ 3611034 w 5220123"/>
              <a:gd name="connsiteY0" fmla="*/ 4348691 h 4381146"/>
              <a:gd name="connsiteX1" fmla="*/ 289984 w 5220123"/>
              <a:gd name="connsiteY1" fmla="*/ 3675592 h 4381146"/>
              <a:gd name="connsiteX2" fmla="*/ 0 w 5220123"/>
              <a:gd name="connsiteY2" fmla="*/ 3402542 h 4381146"/>
              <a:gd name="connsiteX3" fmla="*/ 340783 w 5220123"/>
              <a:gd name="connsiteY3" fmla="*/ 246592 h 4381146"/>
              <a:gd name="connsiteX4" fmla="*/ 632883 w 5220123"/>
              <a:gd name="connsiteY4" fmla="*/ 11642 h 4381146"/>
              <a:gd name="connsiteX5" fmla="*/ 5128683 w 5220123"/>
              <a:gd name="connsiteY5" fmla="*/ 11642 h 4381146"/>
              <a:gd name="connsiteX6" fmla="*/ 5220123 w 5220123"/>
              <a:gd name="connsiteY6" fmla="*/ 4006216 h 4381146"/>
              <a:gd name="connsiteX7" fmla="*/ 4258735 w 5220123"/>
              <a:gd name="connsiteY7" fmla="*/ 4268259 h 4381146"/>
              <a:gd name="connsiteX8" fmla="*/ 3611034 w 5220123"/>
              <a:gd name="connsiteY8" fmla="*/ 4348691 h 4381146"/>
              <a:gd name="connsiteX0" fmla="*/ 3611034 w 5220123"/>
              <a:gd name="connsiteY0" fmla="*/ 4348691 h 4381146"/>
              <a:gd name="connsiteX1" fmla="*/ 236009 w 5220123"/>
              <a:gd name="connsiteY1" fmla="*/ 3637492 h 4381146"/>
              <a:gd name="connsiteX2" fmla="*/ 0 w 5220123"/>
              <a:gd name="connsiteY2" fmla="*/ 3402542 h 4381146"/>
              <a:gd name="connsiteX3" fmla="*/ 340783 w 5220123"/>
              <a:gd name="connsiteY3" fmla="*/ 246592 h 4381146"/>
              <a:gd name="connsiteX4" fmla="*/ 632883 w 5220123"/>
              <a:gd name="connsiteY4" fmla="*/ 11642 h 4381146"/>
              <a:gd name="connsiteX5" fmla="*/ 5128683 w 5220123"/>
              <a:gd name="connsiteY5" fmla="*/ 11642 h 4381146"/>
              <a:gd name="connsiteX6" fmla="*/ 5220123 w 5220123"/>
              <a:gd name="connsiteY6" fmla="*/ 4006216 h 4381146"/>
              <a:gd name="connsiteX7" fmla="*/ 4258735 w 5220123"/>
              <a:gd name="connsiteY7" fmla="*/ 4268259 h 4381146"/>
              <a:gd name="connsiteX8" fmla="*/ 3611034 w 5220123"/>
              <a:gd name="connsiteY8" fmla="*/ 4348691 h 4381146"/>
              <a:gd name="connsiteX0" fmla="*/ 3611034 w 5220123"/>
              <a:gd name="connsiteY0" fmla="*/ 4348691 h 4381146"/>
              <a:gd name="connsiteX1" fmla="*/ 236009 w 5220123"/>
              <a:gd name="connsiteY1" fmla="*/ 3637492 h 4381146"/>
              <a:gd name="connsiteX2" fmla="*/ 0 w 5220123"/>
              <a:gd name="connsiteY2" fmla="*/ 3402542 h 4381146"/>
              <a:gd name="connsiteX3" fmla="*/ 340783 w 5220123"/>
              <a:gd name="connsiteY3" fmla="*/ 246592 h 4381146"/>
              <a:gd name="connsiteX4" fmla="*/ 632883 w 5220123"/>
              <a:gd name="connsiteY4" fmla="*/ 11642 h 4381146"/>
              <a:gd name="connsiteX5" fmla="*/ 5128683 w 5220123"/>
              <a:gd name="connsiteY5" fmla="*/ 11642 h 4381146"/>
              <a:gd name="connsiteX6" fmla="*/ 5220123 w 5220123"/>
              <a:gd name="connsiteY6" fmla="*/ 4006216 h 4381146"/>
              <a:gd name="connsiteX7" fmla="*/ 4258735 w 5220123"/>
              <a:gd name="connsiteY7" fmla="*/ 4268259 h 4381146"/>
              <a:gd name="connsiteX8" fmla="*/ 3611034 w 5220123"/>
              <a:gd name="connsiteY8" fmla="*/ 4348691 h 4381146"/>
              <a:gd name="connsiteX0" fmla="*/ 3618089 w 5227178"/>
              <a:gd name="connsiteY0" fmla="*/ 4348691 h 4381146"/>
              <a:gd name="connsiteX1" fmla="*/ 243064 w 5227178"/>
              <a:gd name="connsiteY1" fmla="*/ 3637492 h 4381146"/>
              <a:gd name="connsiteX2" fmla="*/ 7055 w 5227178"/>
              <a:gd name="connsiteY2" fmla="*/ 3402542 h 4381146"/>
              <a:gd name="connsiteX3" fmla="*/ 347838 w 5227178"/>
              <a:gd name="connsiteY3" fmla="*/ 246592 h 4381146"/>
              <a:gd name="connsiteX4" fmla="*/ 639938 w 5227178"/>
              <a:gd name="connsiteY4" fmla="*/ 11642 h 4381146"/>
              <a:gd name="connsiteX5" fmla="*/ 5135738 w 5227178"/>
              <a:gd name="connsiteY5" fmla="*/ 11642 h 4381146"/>
              <a:gd name="connsiteX6" fmla="*/ 5227178 w 5227178"/>
              <a:gd name="connsiteY6" fmla="*/ 4006216 h 4381146"/>
              <a:gd name="connsiteX7" fmla="*/ 4265790 w 5227178"/>
              <a:gd name="connsiteY7" fmla="*/ 4268259 h 4381146"/>
              <a:gd name="connsiteX8" fmla="*/ 3618089 w 5227178"/>
              <a:gd name="connsiteY8" fmla="*/ 4348691 h 4381146"/>
              <a:gd name="connsiteX0" fmla="*/ 3611738 w 5228059"/>
              <a:gd name="connsiteY0" fmla="*/ 4337049 h 4352672"/>
              <a:gd name="connsiteX1" fmla="*/ 236713 w 5228059"/>
              <a:gd name="connsiteY1" fmla="*/ 3625850 h 4352672"/>
              <a:gd name="connsiteX2" fmla="*/ 704 w 5228059"/>
              <a:gd name="connsiteY2" fmla="*/ 3390900 h 4352672"/>
              <a:gd name="connsiteX3" fmla="*/ 341487 w 5228059"/>
              <a:gd name="connsiteY3" fmla="*/ 234950 h 4352672"/>
              <a:gd name="connsiteX4" fmla="*/ 633587 w 5228059"/>
              <a:gd name="connsiteY4" fmla="*/ 0 h 4352672"/>
              <a:gd name="connsiteX5" fmla="*/ 5129387 w 5228059"/>
              <a:gd name="connsiteY5" fmla="*/ 0 h 4352672"/>
              <a:gd name="connsiteX6" fmla="*/ 5220827 w 5228059"/>
              <a:gd name="connsiteY6" fmla="*/ 3994574 h 4352672"/>
              <a:gd name="connsiteX7" fmla="*/ 5113521 w 5228059"/>
              <a:gd name="connsiteY7" fmla="*/ 4021426 h 4352672"/>
              <a:gd name="connsiteX8" fmla="*/ 4259439 w 5228059"/>
              <a:gd name="connsiteY8" fmla="*/ 4256617 h 4352672"/>
              <a:gd name="connsiteX9" fmla="*/ 3611738 w 5228059"/>
              <a:gd name="connsiteY9" fmla="*/ 4337049 h 4352672"/>
              <a:gd name="connsiteX0" fmla="*/ 3611738 w 5491080"/>
              <a:gd name="connsiteY0" fmla="*/ 4337049 h 4352672"/>
              <a:gd name="connsiteX1" fmla="*/ 236713 w 5491080"/>
              <a:gd name="connsiteY1" fmla="*/ 3625850 h 4352672"/>
              <a:gd name="connsiteX2" fmla="*/ 704 w 5491080"/>
              <a:gd name="connsiteY2" fmla="*/ 3390900 h 4352672"/>
              <a:gd name="connsiteX3" fmla="*/ 341487 w 5491080"/>
              <a:gd name="connsiteY3" fmla="*/ 234950 h 4352672"/>
              <a:gd name="connsiteX4" fmla="*/ 633587 w 5491080"/>
              <a:gd name="connsiteY4" fmla="*/ 0 h 4352672"/>
              <a:gd name="connsiteX5" fmla="*/ 5129387 w 5491080"/>
              <a:gd name="connsiteY5" fmla="*/ 0 h 4352672"/>
              <a:gd name="connsiteX6" fmla="*/ 5113521 w 5491080"/>
              <a:gd name="connsiteY6" fmla="*/ 4021426 h 4352672"/>
              <a:gd name="connsiteX7" fmla="*/ 4259439 w 5491080"/>
              <a:gd name="connsiteY7" fmla="*/ 4256617 h 4352672"/>
              <a:gd name="connsiteX8" fmla="*/ 3611738 w 5491080"/>
              <a:gd name="connsiteY8" fmla="*/ 4337049 h 4352672"/>
              <a:gd name="connsiteX0" fmla="*/ 3611738 w 5482773"/>
              <a:gd name="connsiteY0" fmla="*/ 4337049 h 4352672"/>
              <a:gd name="connsiteX1" fmla="*/ 236713 w 5482773"/>
              <a:gd name="connsiteY1" fmla="*/ 3625850 h 4352672"/>
              <a:gd name="connsiteX2" fmla="*/ 704 w 5482773"/>
              <a:gd name="connsiteY2" fmla="*/ 3390900 h 4352672"/>
              <a:gd name="connsiteX3" fmla="*/ 341487 w 5482773"/>
              <a:gd name="connsiteY3" fmla="*/ 234950 h 4352672"/>
              <a:gd name="connsiteX4" fmla="*/ 633587 w 5482773"/>
              <a:gd name="connsiteY4" fmla="*/ 0 h 4352672"/>
              <a:gd name="connsiteX5" fmla="*/ 5117508 w 5482773"/>
              <a:gd name="connsiteY5" fmla="*/ 0 h 4352672"/>
              <a:gd name="connsiteX6" fmla="*/ 5113521 w 5482773"/>
              <a:gd name="connsiteY6" fmla="*/ 4021426 h 4352672"/>
              <a:gd name="connsiteX7" fmla="*/ 4259439 w 5482773"/>
              <a:gd name="connsiteY7" fmla="*/ 4256617 h 4352672"/>
              <a:gd name="connsiteX8" fmla="*/ 3611738 w 5482773"/>
              <a:gd name="connsiteY8" fmla="*/ 4337049 h 4352672"/>
              <a:gd name="connsiteX0" fmla="*/ 3611738 w 5162376"/>
              <a:gd name="connsiteY0" fmla="*/ 4337049 h 4352672"/>
              <a:gd name="connsiteX1" fmla="*/ 236713 w 5162376"/>
              <a:gd name="connsiteY1" fmla="*/ 3625850 h 4352672"/>
              <a:gd name="connsiteX2" fmla="*/ 704 w 5162376"/>
              <a:gd name="connsiteY2" fmla="*/ 3390900 h 4352672"/>
              <a:gd name="connsiteX3" fmla="*/ 341487 w 5162376"/>
              <a:gd name="connsiteY3" fmla="*/ 234950 h 4352672"/>
              <a:gd name="connsiteX4" fmla="*/ 633587 w 5162376"/>
              <a:gd name="connsiteY4" fmla="*/ 0 h 4352672"/>
              <a:gd name="connsiteX5" fmla="*/ 5117508 w 5162376"/>
              <a:gd name="connsiteY5" fmla="*/ 0 h 4352672"/>
              <a:gd name="connsiteX6" fmla="*/ 5113521 w 5162376"/>
              <a:gd name="connsiteY6" fmla="*/ 4021426 h 4352672"/>
              <a:gd name="connsiteX7" fmla="*/ 4259439 w 5162376"/>
              <a:gd name="connsiteY7" fmla="*/ 4256617 h 4352672"/>
              <a:gd name="connsiteX8" fmla="*/ 3611738 w 5162376"/>
              <a:gd name="connsiteY8" fmla="*/ 4337049 h 4352672"/>
              <a:gd name="connsiteX0" fmla="*/ 3611738 w 5166324"/>
              <a:gd name="connsiteY0" fmla="*/ 4337049 h 4352672"/>
              <a:gd name="connsiteX1" fmla="*/ 236713 w 5166324"/>
              <a:gd name="connsiteY1" fmla="*/ 3625850 h 4352672"/>
              <a:gd name="connsiteX2" fmla="*/ 704 w 5166324"/>
              <a:gd name="connsiteY2" fmla="*/ 3390900 h 4352672"/>
              <a:gd name="connsiteX3" fmla="*/ 341487 w 5166324"/>
              <a:gd name="connsiteY3" fmla="*/ 234950 h 4352672"/>
              <a:gd name="connsiteX4" fmla="*/ 633587 w 5166324"/>
              <a:gd name="connsiteY4" fmla="*/ 0 h 4352672"/>
              <a:gd name="connsiteX5" fmla="*/ 5117508 w 5166324"/>
              <a:gd name="connsiteY5" fmla="*/ 0 h 4352672"/>
              <a:gd name="connsiteX6" fmla="*/ 5113521 w 5166324"/>
              <a:gd name="connsiteY6" fmla="*/ 4021426 h 4352672"/>
              <a:gd name="connsiteX7" fmla="*/ 4259439 w 5166324"/>
              <a:gd name="connsiteY7" fmla="*/ 4256617 h 4352672"/>
              <a:gd name="connsiteX8" fmla="*/ 3611738 w 5166324"/>
              <a:gd name="connsiteY8" fmla="*/ 4337049 h 4352672"/>
              <a:gd name="connsiteX0" fmla="*/ 3611738 w 5117508"/>
              <a:gd name="connsiteY0" fmla="*/ 4337049 h 4352672"/>
              <a:gd name="connsiteX1" fmla="*/ 236713 w 5117508"/>
              <a:gd name="connsiteY1" fmla="*/ 3625850 h 4352672"/>
              <a:gd name="connsiteX2" fmla="*/ 704 w 5117508"/>
              <a:gd name="connsiteY2" fmla="*/ 3390900 h 4352672"/>
              <a:gd name="connsiteX3" fmla="*/ 341487 w 5117508"/>
              <a:gd name="connsiteY3" fmla="*/ 234950 h 4352672"/>
              <a:gd name="connsiteX4" fmla="*/ 633587 w 5117508"/>
              <a:gd name="connsiteY4" fmla="*/ 0 h 4352672"/>
              <a:gd name="connsiteX5" fmla="*/ 5117508 w 5117508"/>
              <a:gd name="connsiteY5" fmla="*/ 0 h 4352672"/>
              <a:gd name="connsiteX6" fmla="*/ 5113521 w 5117508"/>
              <a:gd name="connsiteY6" fmla="*/ 4021426 h 4352672"/>
              <a:gd name="connsiteX7" fmla="*/ 4259439 w 5117508"/>
              <a:gd name="connsiteY7" fmla="*/ 4256617 h 4352672"/>
              <a:gd name="connsiteX8" fmla="*/ 3611738 w 5117508"/>
              <a:gd name="connsiteY8" fmla="*/ 4337049 h 4352672"/>
              <a:gd name="connsiteX0" fmla="*/ 3611738 w 5117508"/>
              <a:gd name="connsiteY0" fmla="*/ 4337049 h 4352672"/>
              <a:gd name="connsiteX1" fmla="*/ 236713 w 5117508"/>
              <a:gd name="connsiteY1" fmla="*/ 3625850 h 4352672"/>
              <a:gd name="connsiteX2" fmla="*/ 704 w 5117508"/>
              <a:gd name="connsiteY2" fmla="*/ 3390900 h 4352672"/>
              <a:gd name="connsiteX3" fmla="*/ 341487 w 5117508"/>
              <a:gd name="connsiteY3" fmla="*/ 234950 h 4352672"/>
              <a:gd name="connsiteX4" fmla="*/ 633587 w 5117508"/>
              <a:gd name="connsiteY4" fmla="*/ 0 h 4352672"/>
              <a:gd name="connsiteX5" fmla="*/ 5117508 w 5117508"/>
              <a:gd name="connsiteY5" fmla="*/ 0 h 4352672"/>
              <a:gd name="connsiteX6" fmla="*/ 5113521 w 5117508"/>
              <a:gd name="connsiteY6" fmla="*/ 4021426 h 4352672"/>
              <a:gd name="connsiteX7" fmla="*/ 4259439 w 5117508"/>
              <a:gd name="connsiteY7" fmla="*/ 4256617 h 4352672"/>
              <a:gd name="connsiteX8" fmla="*/ 3611738 w 5117508"/>
              <a:gd name="connsiteY8" fmla="*/ 4337049 h 4352672"/>
              <a:gd name="connsiteX0" fmla="*/ 3611738 w 5117508"/>
              <a:gd name="connsiteY0" fmla="*/ 4337049 h 4352672"/>
              <a:gd name="connsiteX1" fmla="*/ 236713 w 5117508"/>
              <a:gd name="connsiteY1" fmla="*/ 3625850 h 4352672"/>
              <a:gd name="connsiteX2" fmla="*/ 704 w 5117508"/>
              <a:gd name="connsiteY2" fmla="*/ 3390900 h 4352672"/>
              <a:gd name="connsiteX3" fmla="*/ 341487 w 5117508"/>
              <a:gd name="connsiteY3" fmla="*/ 234950 h 4352672"/>
              <a:gd name="connsiteX4" fmla="*/ 633587 w 5117508"/>
              <a:gd name="connsiteY4" fmla="*/ 0 h 4352672"/>
              <a:gd name="connsiteX5" fmla="*/ 5117508 w 5117508"/>
              <a:gd name="connsiteY5" fmla="*/ 0 h 4352672"/>
              <a:gd name="connsiteX6" fmla="*/ 5113521 w 5117508"/>
              <a:gd name="connsiteY6" fmla="*/ 4021426 h 4352672"/>
              <a:gd name="connsiteX7" fmla="*/ 4259439 w 5117508"/>
              <a:gd name="connsiteY7" fmla="*/ 4256617 h 4352672"/>
              <a:gd name="connsiteX8" fmla="*/ 3611738 w 5117508"/>
              <a:gd name="connsiteY8" fmla="*/ 4337049 h 4352672"/>
              <a:gd name="connsiteX0" fmla="*/ 3611738 w 5117508"/>
              <a:gd name="connsiteY0" fmla="*/ 4337049 h 4352672"/>
              <a:gd name="connsiteX1" fmla="*/ 236713 w 5117508"/>
              <a:gd name="connsiteY1" fmla="*/ 3625850 h 4352672"/>
              <a:gd name="connsiteX2" fmla="*/ 704 w 5117508"/>
              <a:gd name="connsiteY2" fmla="*/ 3390900 h 4352672"/>
              <a:gd name="connsiteX3" fmla="*/ 341487 w 5117508"/>
              <a:gd name="connsiteY3" fmla="*/ 234950 h 4352672"/>
              <a:gd name="connsiteX4" fmla="*/ 633587 w 5117508"/>
              <a:gd name="connsiteY4" fmla="*/ 0 h 4352672"/>
              <a:gd name="connsiteX5" fmla="*/ 5117508 w 5117508"/>
              <a:gd name="connsiteY5" fmla="*/ 0 h 4352672"/>
              <a:gd name="connsiteX6" fmla="*/ 5113521 w 5117508"/>
              <a:gd name="connsiteY6" fmla="*/ 4021426 h 4352672"/>
              <a:gd name="connsiteX7" fmla="*/ 4259439 w 5117508"/>
              <a:gd name="connsiteY7" fmla="*/ 4256617 h 4352672"/>
              <a:gd name="connsiteX8" fmla="*/ 3611738 w 5117508"/>
              <a:gd name="connsiteY8" fmla="*/ 4337049 h 4352672"/>
              <a:gd name="connsiteX0" fmla="*/ 3611738 w 5113521"/>
              <a:gd name="connsiteY0" fmla="*/ 4337049 h 4352672"/>
              <a:gd name="connsiteX1" fmla="*/ 236713 w 5113521"/>
              <a:gd name="connsiteY1" fmla="*/ 3625850 h 4352672"/>
              <a:gd name="connsiteX2" fmla="*/ 704 w 5113521"/>
              <a:gd name="connsiteY2" fmla="*/ 3390900 h 4352672"/>
              <a:gd name="connsiteX3" fmla="*/ 341487 w 5113521"/>
              <a:gd name="connsiteY3" fmla="*/ 234950 h 4352672"/>
              <a:gd name="connsiteX4" fmla="*/ 633587 w 5113521"/>
              <a:gd name="connsiteY4" fmla="*/ 0 h 4352672"/>
              <a:gd name="connsiteX5" fmla="*/ 5109440 w 5113521"/>
              <a:gd name="connsiteY5" fmla="*/ 0 h 4352672"/>
              <a:gd name="connsiteX6" fmla="*/ 5113521 w 5113521"/>
              <a:gd name="connsiteY6" fmla="*/ 4021426 h 4352672"/>
              <a:gd name="connsiteX7" fmla="*/ 4259439 w 5113521"/>
              <a:gd name="connsiteY7" fmla="*/ 4256617 h 4352672"/>
              <a:gd name="connsiteX8" fmla="*/ 3611738 w 5113521"/>
              <a:gd name="connsiteY8" fmla="*/ 4337049 h 4352672"/>
              <a:gd name="connsiteX0" fmla="*/ 3611738 w 5113521"/>
              <a:gd name="connsiteY0" fmla="*/ 4337049 h 4352672"/>
              <a:gd name="connsiteX1" fmla="*/ 236713 w 5113521"/>
              <a:gd name="connsiteY1" fmla="*/ 3625850 h 4352672"/>
              <a:gd name="connsiteX2" fmla="*/ 704 w 5113521"/>
              <a:gd name="connsiteY2" fmla="*/ 3390900 h 4352672"/>
              <a:gd name="connsiteX3" fmla="*/ 341487 w 5113521"/>
              <a:gd name="connsiteY3" fmla="*/ 234950 h 4352672"/>
              <a:gd name="connsiteX4" fmla="*/ 633587 w 5113521"/>
              <a:gd name="connsiteY4" fmla="*/ 0 h 4352672"/>
              <a:gd name="connsiteX5" fmla="*/ 5109440 w 5113521"/>
              <a:gd name="connsiteY5" fmla="*/ 0 h 4352672"/>
              <a:gd name="connsiteX6" fmla="*/ 5113521 w 5113521"/>
              <a:gd name="connsiteY6" fmla="*/ 4021426 h 4352672"/>
              <a:gd name="connsiteX7" fmla="*/ 4259439 w 5113521"/>
              <a:gd name="connsiteY7" fmla="*/ 4256617 h 4352672"/>
              <a:gd name="connsiteX8" fmla="*/ 3611738 w 5113521"/>
              <a:gd name="connsiteY8" fmla="*/ 4337049 h 4352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13521" h="4352672">
                <a:moveTo>
                  <a:pt x="3611738" y="4337049"/>
                </a:moveTo>
                <a:lnTo>
                  <a:pt x="236713" y="3625850"/>
                </a:lnTo>
                <a:cubicBezTo>
                  <a:pt x="37393" y="3579283"/>
                  <a:pt x="-6351" y="3507317"/>
                  <a:pt x="704" y="3390900"/>
                </a:cubicBezTo>
                <a:cubicBezTo>
                  <a:pt x="704" y="3378200"/>
                  <a:pt x="246237" y="1250950"/>
                  <a:pt x="341487" y="234950"/>
                </a:cubicBezTo>
                <a:cubicBezTo>
                  <a:pt x="362654" y="-11642"/>
                  <a:pt x="482245" y="2117"/>
                  <a:pt x="633587" y="0"/>
                </a:cubicBezTo>
                <a:lnTo>
                  <a:pt x="5109440" y="0"/>
                </a:lnTo>
                <a:cubicBezTo>
                  <a:pt x="5107556" y="678634"/>
                  <a:pt x="5112392" y="3318603"/>
                  <a:pt x="5113521" y="4021426"/>
                </a:cubicBezTo>
                <a:cubicBezTo>
                  <a:pt x="4953290" y="4065100"/>
                  <a:pt x="4509736" y="4204013"/>
                  <a:pt x="4259439" y="4256617"/>
                </a:cubicBezTo>
                <a:cubicBezTo>
                  <a:pt x="3941939" y="4355394"/>
                  <a:pt x="3759905" y="4369504"/>
                  <a:pt x="3611738" y="4337049"/>
                </a:cubicBez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
        <p:nvSpPr>
          <p:cNvPr id="2" name="Title 1"/>
          <p:cNvSpPr>
            <a:spLocks noGrp="1"/>
          </p:cNvSpPr>
          <p:nvPr>
            <p:ph type="title"/>
          </p:nvPr>
        </p:nvSpPr>
        <p:spPr/>
        <p:txBody>
          <a:bodyPr/>
          <a:lstStyle>
            <a:lvl1pPr>
              <a:defRPr baseline="0"/>
            </a:lvl1pPr>
          </a:lstStyle>
          <a:p>
            <a:r>
              <a:rPr lang="en-US" smtClean="0"/>
              <a:t>Click to edit Master title style</a:t>
            </a:r>
            <a:endParaRPr lang="en-CA" dirty="0"/>
          </a:p>
        </p:txBody>
      </p:sp>
      <p:sp>
        <p:nvSpPr>
          <p:cNvPr id="3" name="Content Placeholder 2"/>
          <p:cNvSpPr>
            <a:spLocks noGrp="1"/>
          </p:cNvSpPr>
          <p:nvPr>
            <p:ph idx="1"/>
          </p:nvPr>
        </p:nvSpPr>
        <p:spPr>
          <a:xfrm>
            <a:off x="484632" y="1472184"/>
            <a:ext cx="3392424" cy="46908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text w/ horz img 2)">
    <p:spTree>
      <p:nvGrpSpPr>
        <p:cNvPr id="1" name=""/>
        <p:cNvGrpSpPr/>
        <p:nvPr/>
      </p:nvGrpSpPr>
      <p:grpSpPr>
        <a:xfrm>
          <a:off x="0" y="0"/>
          <a:ext cx="0" cy="0"/>
          <a:chOff x="0" y="0"/>
          <a:chExt cx="0" cy="0"/>
        </a:xfrm>
      </p:grpSpPr>
      <p:sp>
        <p:nvSpPr>
          <p:cNvPr id="4" name="Picture Placeholder 17"/>
          <p:cNvSpPr>
            <a:spLocks noGrp="1"/>
          </p:cNvSpPr>
          <p:nvPr>
            <p:ph type="pic" sz="quarter" idx="10"/>
          </p:nvPr>
        </p:nvSpPr>
        <p:spPr>
          <a:xfrm>
            <a:off x="4060796" y="1417995"/>
            <a:ext cx="5087932" cy="4502868"/>
          </a:xfrm>
          <a:custGeom>
            <a:avLst/>
            <a:gdLst>
              <a:gd name="connsiteX0" fmla="*/ 0 w 4191000"/>
              <a:gd name="connsiteY0" fmla="*/ 0 h 4356100"/>
              <a:gd name="connsiteX1" fmla="*/ 4191000 w 4191000"/>
              <a:gd name="connsiteY1" fmla="*/ 0 h 4356100"/>
              <a:gd name="connsiteX2" fmla="*/ 4191000 w 4191000"/>
              <a:gd name="connsiteY2" fmla="*/ 4356100 h 4356100"/>
              <a:gd name="connsiteX3" fmla="*/ 0 w 4191000"/>
              <a:gd name="connsiteY3" fmla="*/ 4356100 h 4356100"/>
              <a:gd name="connsiteX4" fmla="*/ 0 w 4191000"/>
              <a:gd name="connsiteY4" fmla="*/ 0 h 4356100"/>
              <a:gd name="connsiteX0" fmla="*/ 3175 w 4194175"/>
              <a:gd name="connsiteY0" fmla="*/ 0 h 4356100"/>
              <a:gd name="connsiteX1" fmla="*/ 4194175 w 4194175"/>
              <a:gd name="connsiteY1" fmla="*/ 0 h 4356100"/>
              <a:gd name="connsiteX2" fmla="*/ 4194175 w 4194175"/>
              <a:gd name="connsiteY2" fmla="*/ 4356100 h 4356100"/>
              <a:gd name="connsiteX3" fmla="*/ 3175 w 4194175"/>
              <a:gd name="connsiteY3" fmla="*/ 4356100 h 4356100"/>
              <a:gd name="connsiteX4" fmla="*/ 0 w 4194175"/>
              <a:gd name="connsiteY4" fmla="*/ 342900 h 4356100"/>
              <a:gd name="connsiteX5" fmla="*/ 3175 w 4194175"/>
              <a:gd name="connsiteY5" fmla="*/ 0 h 4356100"/>
              <a:gd name="connsiteX0" fmla="*/ 396875 w 4587875"/>
              <a:gd name="connsiteY0" fmla="*/ 0 h 4356100"/>
              <a:gd name="connsiteX1" fmla="*/ 4587875 w 4587875"/>
              <a:gd name="connsiteY1" fmla="*/ 0 h 4356100"/>
              <a:gd name="connsiteX2" fmla="*/ 4587875 w 4587875"/>
              <a:gd name="connsiteY2" fmla="*/ 4356100 h 4356100"/>
              <a:gd name="connsiteX3" fmla="*/ 396875 w 4587875"/>
              <a:gd name="connsiteY3" fmla="*/ 4356100 h 4356100"/>
              <a:gd name="connsiteX4" fmla="*/ 0 w 4587875"/>
              <a:gd name="connsiteY4" fmla="*/ 206375 h 4356100"/>
              <a:gd name="connsiteX5" fmla="*/ 396875 w 4587875"/>
              <a:gd name="connsiteY5" fmla="*/ 0 h 4356100"/>
              <a:gd name="connsiteX0" fmla="*/ 414867 w 4605867"/>
              <a:gd name="connsiteY0" fmla="*/ 0 h 4356100"/>
              <a:gd name="connsiteX1" fmla="*/ 4605867 w 4605867"/>
              <a:gd name="connsiteY1" fmla="*/ 0 h 4356100"/>
              <a:gd name="connsiteX2" fmla="*/ 4605867 w 4605867"/>
              <a:gd name="connsiteY2" fmla="*/ 4356100 h 4356100"/>
              <a:gd name="connsiteX3" fmla="*/ 414867 w 4605867"/>
              <a:gd name="connsiteY3" fmla="*/ 4356100 h 4356100"/>
              <a:gd name="connsiteX4" fmla="*/ 17992 w 4605867"/>
              <a:gd name="connsiteY4" fmla="*/ 206375 h 4356100"/>
              <a:gd name="connsiteX5" fmla="*/ 414867 w 4605867"/>
              <a:gd name="connsiteY5" fmla="*/ 0 h 4356100"/>
              <a:gd name="connsiteX0" fmla="*/ 414867 w 4605867"/>
              <a:gd name="connsiteY0" fmla="*/ 63500 h 4419600"/>
              <a:gd name="connsiteX1" fmla="*/ 4605867 w 4605867"/>
              <a:gd name="connsiteY1" fmla="*/ 63500 h 4419600"/>
              <a:gd name="connsiteX2" fmla="*/ 4605867 w 4605867"/>
              <a:gd name="connsiteY2" fmla="*/ 4419600 h 4419600"/>
              <a:gd name="connsiteX3" fmla="*/ 414867 w 4605867"/>
              <a:gd name="connsiteY3" fmla="*/ 4419600 h 4419600"/>
              <a:gd name="connsiteX4" fmla="*/ 17992 w 4605867"/>
              <a:gd name="connsiteY4" fmla="*/ 269875 h 4419600"/>
              <a:gd name="connsiteX5" fmla="*/ 414867 w 4605867"/>
              <a:gd name="connsiteY5" fmla="*/ 63500 h 4419600"/>
              <a:gd name="connsiteX0" fmla="*/ 414867 w 4605867"/>
              <a:gd name="connsiteY0" fmla="*/ 63500 h 4419600"/>
              <a:gd name="connsiteX1" fmla="*/ 4605867 w 4605867"/>
              <a:gd name="connsiteY1" fmla="*/ 63500 h 4419600"/>
              <a:gd name="connsiteX2" fmla="*/ 4605867 w 4605867"/>
              <a:gd name="connsiteY2" fmla="*/ 4419600 h 4419600"/>
              <a:gd name="connsiteX3" fmla="*/ 414867 w 4605867"/>
              <a:gd name="connsiteY3" fmla="*/ 4419600 h 4419600"/>
              <a:gd name="connsiteX4" fmla="*/ 17992 w 4605867"/>
              <a:gd name="connsiteY4" fmla="*/ 269875 h 4419600"/>
              <a:gd name="connsiteX5" fmla="*/ 414867 w 4605867"/>
              <a:gd name="connsiteY5" fmla="*/ 63500 h 4419600"/>
              <a:gd name="connsiteX0" fmla="*/ 414867 w 4605867"/>
              <a:gd name="connsiteY0" fmla="*/ 38100 h 4394200"/>
              <a:gd name="connsiteX1" fmla="*/ 4605867 w 4605867"/>
              <a:gd name="connsiteY1" fmla="*/ 38100 h 4394200"/>
              <a:gd name="connsiteX2" fmla="*/ 4605867 w 4605867"/>
              <a:gd name="connsiteY2" fmla="*/ 4394200 h 4394200"/>
              <a:gd name="connsiteX3" fmla="*/ 414867 w 4605867"/>
              <a:gd name="connsiteY3" fmla="*/ 4394200 h 4394200"/>
              <a:gd name="connsiteX4" fmla="*/ 17992 w 4605867"/>
              <a:gd name="connsiteY4" fmla="*/ 244475 h 4394200"/>
              <a:gd name="connsiteX5" fmla="*/ 414867 w 4605867"/>
              <a:gd name="connsiteY5" fmla="*/ 38100 h 4394200"/>
              <a:gd name="connsiteX0" fmla="*/ 855133 w 5046133"/>
              <a:gd name="connsiteY0" fmla="*/ 38100 h 4394200"/>
              <a:gd name="connsiteX1" fmla="*/ 5046133 w 5046133"/>
              <a:gd name="connsiteY1" fmla="*/ 38100 h 4394200"/>
              <a:gd name="connsiteX2" fmla="*/ 5046133 w 5046133"/>
              <a:gd name="connsiteY2" fmla="*/ 4394200 h 4394200"/>
              <a:gd name="connsiteX3" fmla="*/ 1058 w 5046133"/>
              <a:gd name="connsiteY3" fmla="*/ 2778125 h 4394200"/>
              <a:gd name="connsiteX4" fmla="*/ 458258 w 5046133"/>
              <a:gd name="connsiteY4" fmla="*/ 244475 h 4394200"/>
              <a:gd name="connsiteX5" fmla="*/ 855133 w 5046133"/>
              <a:gd name="connsiteY5" fmla="*/ 38100 h 4394200"/>
              <a:gd name="connsiteX0" fmla="*/ 854075 w 5045075"/>
              <a:gd name="connsiteY0" fmla="*/ 38100 h 4394200"/>
              <a:gd name="connsiteX1" fmla="*/ 5045075 w 5045075"/>
              <a:gd name="connsiteY1" fmla="*/ 38100 h 4394200"/>
              <a:gd name="connsiteX2" fmla="*/ 5045075 w 5045075"/>
              <a:gd name="connsiteY2" fmla="*/ 4394200 h 4394200"/>
              <a:gd name="connsiteX3" fmla="*/ 0 w 5045075"/>
              <a:gd name="connsiteY3" fmla="*/ 2778125 h 4394200"/>
              <a:gd name="connsiteX4" fmla="*/ 457200 w 5045075"/>
              <a:gd name="connsiteY4" fmla="*/ 244475 h 4394200"/>
              <a:gd name="connsiteX5" fmla="*/ 854075 w 5045075"/>
              <a:gd name="connsiteY5" fmla="*/ 38100 h 4394200"/>
              <a:gd name="connsiteX0" fmla="*/ 854075 w 5045075"/>
              <a:gd name="connsiteY0" fmla="*/ 38100 h 4394200"/>
              <a:gd name="connsiteX1" fmla="*/ 5045075 w 5045075"/>
              <a:gd name="connsiteY1" fmla="*/ 38100 h 4394200"/>
              <a:gd name="connsiteX2" fmla="*/ 5045075 w 5045075"/>
              <a:gd name="connsiteY2" fmla="*/ 4394200 h 4394200"/>
              <a:gd name="connsiteX3" fmla="*/ 0 w 5045075"/>
              <a:gd name="connsiteY3" fmla="*/ 2778125 h 4394200"/>
              <a:gd name="connsiteX4" fmla="*/ 457200 w 5045075"/>
              <a:gd name="connsiteY4" fmla="*/ 244475 h 4394200"/>
              <a:gd name="connsiteX5" fmla="*/ 854075 w 5045075"/>
              <a:gd name="connsiteY5" fmla="*/ 38100 h 4394200"/>
              <a:gd name="connsiteX0" fmla="*/ 1185333 w 5376333"/>
              <a:gd name="connsiteY0" fmla="*/ 38100 h 4394200"/>
              <a:gd name="connsiteX1" fmla="*/ 5376333 w 5376333"/>
              <a:gd name="connsiteY1" fmla="*/ 38100 h 4394200"/>
              <a:gd name="connsiteX2" fmla="*/ 5376333 w 5376333"/>
              <a:gd name="connsiteY2" fmla="*/ 4394200 h 4394200"/>
              <a:gd name="connsiteX3" fmla="*/ 331258 w 5376333"/>
              <a:gd name="connsiteY3" fmla="*/ 2778125 h 4394200"/>
              <a:gd name="connsiteX4" fmla="*/ 788458 w 5376333"/>
              <a:gd name="connsiteY4" fmla="*/ 244475 h 4394200"/>
              <a:gd name="connsiteX5" fmla="*/ 1185333 w 5376333"/>
              <a:gd name="connsiteY5" fmla="*/ 38100 h 4394200"/>
              <a:gd name="connsiteX0" fmla="*/ 1215495 w 5406495"/>
              <a:gd name="connsiteY0" fmla="*/ 38100 h 4951942"/>
              <a:gd name="connsiteX1" fmla="*/ 5406495 w 5406495"/>
              <a:gd name="connsiteY1" fmla="*/ 38100 h 4951942"/>
              <a:gd name="connsiteX2" fmla="*/ 5406495 w 5406495"/>
              <a:gd name="connsiteY2" fmla="*/ 4394200 h 4951942"/>
              <a:gd name="connsiteX3" fmla="*/ 840846 w 5406495"/>
              <a:gd name="connsiteY3" fmla="*/ 3384550 h 4951942"/>
              <a:gd name="connsiteX4" fmla="*/ 361420 w 5406495"/>
              <a:gd name="connsiteY4" fmla="*/ 2778125 h 4951942"/>
              <a:gd name="connsiteX5" fmla="*/ 818620 w 5406495"/>
              <a:gd name="connsiteY5" fmla="*/ 244475 h 4951942"/>
              <a:gd name="connsiteX6" fmla="*/ 1215495 w 5406495"/>
              <a:gd name="connsiteY6" fmla="*/ 38100 h 4951942"/>
              <a:gd name="connsiteX0" fmla="*/ 1564745 w 5755745"/>
              <a:gd name="connsiteY0" fmla="*/ 38100 h 4951942"/>
              <a:gd name="connsiteX1" fmla="*/ 5755745 w 5755745"/>
              <a:gd name="connsiteY1" fmla="*/ 38100 h 4951942"/>
              <a:gd name="connsiteX2" fmla="*/ 5755745 w 5755745"/>
              <a:gd name="connsiteY2" fmla="*/ 4394200 h 4951942"/>
              <a:gd name="connsiteX3" fmla="*/ 840846 w 5755745"/>
              <a:gd name="connsiteY3" fmla="*/ 3384550 h 4951942"/>
              <a:gd name="connsiteX4" fmla="*/ 710670 w 5755745"/>
              <a:gd name="connsiteY4" fmla="*/ 2778125 h 4951942"/>
              <a:gd name="connsiteX5" fmla="*/ 1167870 w 5755745"/>
              <a:gd name="connsiteY5" fmla="*/ 244475 h 4951942"/>
              <a:gd name="connsiteX6" fmla="*/ 1564745 w 5755745"/>
              <a:gd name="connsiteY6" fmla="*/ 38100 h 4951942"/>
              <a:gd name="connsiteX0" fmla="*/ 854075 w 5045075"/>
              <a:gd name="connsiteY0" fmla="*/ 38100 h 4951942"/>
              <a:gd name="connsiteX1" fmla="*/ 5045075 w 5045075"/>
              <a:gd name="connsiteY1" fmla="*/ 38100 h 4951942"/>
              <a:gd name="connsiteX2" fmla="*/ 5045075 w 5045075"/>
              <a:gd name="connsiteY2" fmla="*/ 4394200 h 4951942"/>
              <a:gd name="connsiteX3" fmla="*/ 130176 w 5045075"/>
              <a:gd name="connsiteY3" fmla="*/ 3384550 h 4951942"/>
              <a:gd name="connsiteX4" fmla="*/ 0 w 5045075"/>
              <a:gd name="connsiteY4" fmla="*/ 2778125 h 4951942"/>
              <a:gd name="connsiteX5" fmla="*/ 457200 w 5045075"/>
              <a:gd name="connsiteY5" fmla="*/ 244475 h 4951942"/>
              <a:gd name="connsiteX6" fmla="*/ 854075 w 5045075"/>
              <a:gd name="connsiteY6" fmla="*/ 38100 h 4951942"/>
              <a:gd name="connsiteX0" fmla="*/ 913871 w 5104871"/>
              <a:gd name="connsiteY0" fmla="*/ 38100 h 4951942"/>
              <a:gd name="connsiteX1" fmla="*/ 5104871 w 5104871"/>
              <a:gd name="connsiteY1" fmla="*/ 38100 h 4951942"/>
              <a:gd name="connsiteX2" fmla="*/ 5104871 w 5104871"/>
              <a:gd name="connsiteY2" fmla="*/ 4394200 h 4951942"/>
              <a:gd name="connsiteX3" fmla="*/ 189972 w 5104871"/>
              <a:gd name="connsiteY3" fmla="*/ 3384550 h 4951942"/>
              <a:gd name="connsiteX4" fmla="*/ 59796 w 5104871"/>
              <a:gd name="connsiteY4" fmla="*/ 2778125 h 4951942"/>
              <a:gd name="connsiteX5" fmla="*/ 516996 w 5104871"/>
              <a:gd name="connsiteY5" fmla="*/ 244475 h 4951942"/>
              <a:gd name="connsiteX6" fmla="*/ 913871 w 5104871"/>
              <a:gd name="connsiteY6" fmla="*/ 38100 h 4951942"/>
              <a:gd name="connsiteX0" fmla="*/ 917045 w 5108045"/>
              <a:gd name="connsiteY0" fmla="*/ 38100 h 4951942"/>
              <a:gd name="connsiteX1" fmla="*/ 5108045 w 5108045"/>
              <a:gd name="connsiteY1" fmla="*/ 38100 h 4951942"/>
              <a:gd name="connsiteX2" fmla="*/ 5108045 w 5108045"/>
              <a:gd name="connsiteY2" fmla="*/ 4394200 h 4951942"/>
              <a:gd name="connsiteX3" fmla="*/ 113771 w 5108045"/>
              <a:gd name="connsiteY3" fmla="*/ 3254375 h 4951942"/>
              <a:gd name="connsiteX4" fmla="*/ 62970 w 5108045"/>
              <a:gd name="connsiteY4" fmla="*/ 2778125 h 4951942"/>
              <a:gd name="connsiteX5" fmla="*/ 520170 w 5108045"/>
              <a:gd name="connsiteY5" fmla="*/ 244475 h 4951942"/>
              <a:gd name="connsiteX6" fmla="*/ 917045 w 5108045"/>
              <a:gd name="connsiteY6" fmla="*/ 38100 h 4951942"/>
              <a:gd name="connsiteX0" fmla="*/ 913871 w 5104871"/>
              <a:gd name="connsiteY0" fmla="*/ 38100 h 4951942"/>
              <a:gd name="connsiteX1" fmla="*/ 5104871 w 5104871"/>
              <a:gd name="connsiteY1" fmla="*/ 38100 h 4951942"/>
              <a:gd name="connsiteX2" fmla="*/ 5104871 w 5104871"/>
              <a:gd name="connsiteY2" fmla="*/ 4394200 h 4951942"/>
              <a:gd name="connsiteX3" fmla="*/ 110597 w 5104871"/>
              <a:gd name="connsiteY3" fmla="*/ 3254375 h 4951942"/>
              <a:gd name="connsiteX4" fmla="*/ 59796 w 5104871"/>
              <a:gd name="connsiteY4" fmla="*/ 2778125 h 4951942"/>
              <a:gd name="connsiteX5" fmla="*/ 516996 w 5104871"/>
              <a:gd name="connsiteY5" fmla="*/ 244475 h 4951942"/>
              <a:gd name="connsiteX6" fmla="*/ 913871 w 5104871"/>
              <a:gd name="connsiteY6" fmla="*/ 38100 h 4951942"/>
              <a:gd name="connsiteX0" fmla="*/ 913871 w 5104871"/>
              <a:gd name="connsiteY0" fmla="*/ 38100 h 4980517"/>
              <a:gd name="connsiteX1" fmla="*/ 5104871 w 5104871"/>
              <a:gd name="connsiteY1" fmla="*/ 38100 h 4980517"/>
              <a:gd name="connsiteX2" fmla="*/ 5104871 w 5104871"/>
              <a:gd name="connsiteY2" fmla="*/ 4394200 h 4980517"/>
              <a:gd name="connsiteX3" fmla="*/ 955147 w 5104871"/>
              <a:gd name="connsiteY3" fmla="*/ 3556000 h 4980517"/>
              <a:gd name="connsiteX4" fmla="*/ 110597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27628 w 5118628"/>
              <a:gd name="connsiteY0" fmla="*/ 38100 h 4980517"/>
              <a:gd name="connsiteX1" fmla="*/ 5118628 w 5118628"/>
              <a:gd name="connsiteY1" fmla="*/ 38100 h 4980517"/>
              <a:gd name="connsiteX2" fmla="*/ 5118628 w 5118628"/>
              <a:gd name="connsiteY2" fmla="*/ 4394200 h 4980517"/>
              <a:gd name="connsiteX3" fmla="*/ 832379 w 5118628"/>
              <a:gd name="connsiteY3" fmla="*/ 4403725 h 4980517"/>
              <a:gd name="connsiteX4" fmla="*/ 124354 w 5118628"/>
              <a:gd name="connsiteY4" fmla="*/ 3254375 h 4980517"/>
              <a:gd name="connsiteX5" fmla="*/ 73553 w 5118628"/>
              <a:gd name="connsiteY5" fmla="*/ 2778125 h 4980517"/>
              <a:gd name="connsiteX6" fmla="*/ 530753 w 5118628"/>
              <a:gd name="connsiteY6" fmla="*/ 244475 h 4980517"/>
              <a:gd name="connsiteX7" fmla="*/ 927628 w 5118628"/>
              <a:gd name="connsiteY7" fmla="*/ 38100 h 4980517"/>
              <a:gd name="connsiteX0" fmla="*/ 913871 w 5104871"/>
              <a:gd name="connsiteY0" fmla="*/ 38100 h 4980517"/>
              <a:gd name="connsiteX1" fmla="*/ 5104871 w 5104871"/>
              <a:gd name="connsiteY1" fmla="*/ 38100 h 4980517"/>
              <a:gd name="connsiteX2" fmla="*/ 5104871 w 5104871"/>
              <a:gd name="connsiteY2" fmla="*/ 4394200 h 4980517"/>
              <a:gd name="connsiteX3" fmla="*/ 818622 w 5104871"/>
              <a:gd name="connsiteY3" fmla="*/ 4403725 h 4980517"/>
              <a:gd name="connsiteX4" fmla="*/ 110597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13871 w 5104871"/>
              <a:gd name="connsiteY0" fmla="*/ 38100 h 4980517"/>
              <a:gd name="connsiteX1" fmla="*/ 5104871 w 5104871"/>
              <a:gd name="connsiteY1" fmla="*/ 38100 h 4980517"/>
              <a:gd name="connsiteX2" fmla="*/ 5104871 w 5104871"/>
              <a:gd name="connsiteY2" fmla="*/ 4394200 h 4980517"/>
              <a:gd name="connsiteX3" fmla="*/ 818622 w 5104871"/>
              <a:gd name="connsiteY3" fmla="*/ 4403725 h 4980517"/>
              <a:gd name="connsiteX4" fmla="*/ 110597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13871 w 5104871"/>
              <a:gd name="connsiteY0" fmla="*/ 38100 h 4980517"/>
              <a:gd name="connsiteX1" fmla="*/ 5104871 w 5104871"/>
              <a:gd name="connsiteY1" fmla="*/ 38100 h 4980517"/>
              <a:gd name="connsiteX2" fmla="*/ 5104871 w 5104871"/>
              <a:gd name="connsiteY2" fmla="*/ 4394200 h 4980517"/>
              <a:gd name="connsiteX3" fmla="*/ 818622 w 5104871"/>
              <a:gd name="connsiteY3" fmla="*/ 4403725 h 4980517"/>
              <a:gd name="connsiteX4" fmla="*/ 269347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13871 w 5104871"/>
              <a:gd name="connsiteY0" fmla="*/ 38100 h 4980517"/>
              <a:gd name="connsiteX1" fmla="*/ 5104871 w 5104871"/>
              <a:gd name="connsiteY1" fmla="*/ 38100 h 4980517"/>
              <a:gd name="connsiteX2" fmla="*/ 5104871 w 5104871"/>
              <a:gd name="connsiteY2" fmla="*/ 4394200 h 4980517"/>
              <a:gd name="connsiteX3" fmla="*/ 818622 w 5104871"/>
              <a:gd name="connsiteY3" fmla="*/ 4403725 h 4980517"/>
              <a:gd name="connsiteX4" fmla="*/ 113772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13871 w 5104871"/>
              <a:gd name="connsiteY0" fmla="*/ 38100 h 4980517"/>
              <a:gd name="connsiteX1" fmla="*/ 5104871 w 5104871"/>
              <a:gd name="connsiteY1" fmla="*/ 38100 h 4980517"/>
              <a:gd name="connsiteX2" fmla="*/ 5104871 w 5104871"/>
              <a:gd name="connsiteY2" fmla="*/ 4394200 h 4980517"/>
              <a:gd name="connsiteX3" fmla="*/ 818622 w 5104871"/>
              <a:gd name="connsiteY3" fmla="*/ 4403725 h 4980517"/>
              <a:gd name="connsiteX4" fmla="*/ 113772 w 5104871"/>
              <a:gd name="connsiteY4" fmla="*/ 3254375 h 4980517"/>
              <a:gd name="connsiteX5" fmla="*/ 59796 w 5104871"/>
              <a:gd name="connsiteY5" fmla="*/ 2778125 h 4980517"/>
              <a:gd name="connsiteX6" fmla="*/ 516996 w 5104871"/>
              <a:gd name="connsiteY6" fmla="*/ 244475 h 4980517"/>
              <a:gd name="connsiteX7" fmla="*/ 913871 w 5104871"/>
              <a:gd name="connsiteY7" fmla="*/ 38100 h 4980517"/>
              <a:gd name="connsiteX0" fmla="*/ 913871 w 5104871"/>
              <a:gd name="connsiteY0" fmla="*/ 38100 h 5135562"/>
              <a:gd name="connsiteX1" fmla="*/ 5104871 w 5104871"/>
              <a:gd name="connsiteY1" fmla="*/ 38100 h 5135562"/>
              <a:gd name="connsiteX2" fmla="*/ 5104871 w 5104871"/>
              <a:gd name="connsiteY2" fmla="*/ 4394200 h 5135562"/>
              <a:gd name="connsiteX3" fmla="*/ 1225022 w 5104871"/>
              <a:gd name="connsiteY3" fmla="*/ 448627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104871"/>
              <a:gd name="connsiteY0" fmla="*/ 38100 h 5135562"/>
              <a:gd name="connsiteX1" fmla="*/ 5104871 w 5104871"/>
              <a:gd name="connsiteY1" fmla="*/ 38100 h 5135562"/>
              <a:gd name="connsiteX2" fmla="*/ 5104871 w 5104871"/>
              <a:gd name="connsiteY2" fmla="*/ 4394200 h 5135562"/>
              <a:gd name="connsiteX3" fmla="*/ 1155172 w 5104871"/>
              <a:gd name="connsiteY3" fmla="*/ 455612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104871"/>
              <a:gd name="connsiteY0" fmla="*/ 38100 h 5135562"/>
              <a:gd name="connsiteX1" fmla="*/ 5104871 w 5104871"/>
              <a:gd name="connsiteY1" fmla="*/ 38100 h 5135562"/>
              <a:gd name="connsiteX2" fmla="*/ 5104871 w 5104871"/>
              <a:gd name="connsiteY2" fmla="*/ 4394200 h 5135562"/>
              <a:gd name="connsiteX3" fmla="*/ 1155172 w 5104871"/>
              <a:gd name="connsiteY3" fmla="*/ 455612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104871"/>
              <a:gd name="connsiteY0" fmla="*/ 38100 h 5135562"/>
              <a:gd name="connsiteX1" fmla="*/ 5104871 w 5104871"/>
              <a:gd name="connsiteY1" fmla="*/ 38100 h 5135562"/>
              <a:gd name="connsiteX2" fmla="*/ 5104871 w 5104871"/>
              <a:gd name="connsiteY2" fmla="*/ 4394200 h 5135562"/>
              <a:gd name="connsiteX3" fmla="*/ 1231372 w 5104871"/>
              <a:gd name="connsiteY3" fmla="*/ 439102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104871"/>
              <a:gd name="connsiteY0" fmla="*/ 38100 h 5135562"/>
              <a:gd name="connsiteX1" fmla="*/ 5104871 w 5104871"/>
              <a:gd name="connsiteY1" fmla="*/ 38100 h 5135562"/>
              <a:gd name="connsiteX2" fmla="*/ 5104871 w 5104871"/>
              <a:gd name="connsiteY2" fmla="*/ 4394200 h 5135562"/>
              <a:gd name="connsiteX3" fmla="*/ 1177397 w 5104871"/>
              <a:gd name="connsiteY3" fmla="*/ 454977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104871"/>
              <a:gd name="connsiteY0" fmla="*/ 38100 h 5135562"/>
              <a:gd name="connsiteX1" fmla="*/ 5104871 w 5104871"/>
              <a:gd name="connsiteY1" fmla="*/ 38100 h 5135562"/>
              <a:gd name="connsiteX2" fmla="*/ 5104871 w 5104871"/>
              <a:gd name="connsiteY2" fmla="*/ 4394200 h 5135562"/>
              <a:gd name="connsiteX3" fmla="*/ 1177397 w 5104871"/>
              <a:gd name="connsiteY3" fmla="*/ 4549775 h 5135562"/>
              <a:gd name="connsiteX4" fmla="*/ 818622 w 5104871"/>
              <a:gd name="connsiteY4" fmla="*/ 4403725 h 5135562"/>
              <a:gd name="connsiteX5" fmla="*/ 113772 w 5104871"/>
              <a:gd name="connsiteY5" fmla="*/ 3254375 h 5135562"/>
              <a:gd name="connsiteX6" fmla="*/ 59796 w 5104871"/>
              <a:gd name="connsiteY6" fmla="*/ 2778125 h 5135562"/>
              <a:gd name="connsiteX7" fmla="*/ 516996 w 5104871"/>
              <a:gd name="connsiteY7" fmla="*/ 244475 h 5135562"/>
              <a:gd name="connsiteX8" fmla="*/ 913871 w 5104871"/>
              <a:gd name="connsiteY8" fmla="*/ 38100 h 5135562"/>
              <a:gd name="connsiteX0" fmla="*/ 913871 w 5295371"/>
              <a:gd name="connsiteY0" fmla="*/ 38100 h 4609042"/>
              <a:gd name="connsiteX1" fmla="*/ 5104871 w 5295371"/>
              <a:gd name="connsiteY1" fmla="*/ 38100 h 4609042"/>
              <a:gd name="connsiteX2" fmla="*/ 5295371 w 5295371"/>
              <a:gd name="connsiteY2" fmla="*/ 2717800 h 4609042"/>
              <a:gd name="connsiteX3" fmla="*/ 1177397 w 5295371"/>
              <a:gd name="connsiteY3" fmla="*/ 4549775 h 4609042"/>
              <a:gd name="connsiteX4" fmla="*/ 818622 w 5295371"/>
              <a:gd name="connsiteY4" fmla="*/ 4403725 h 4609042"/>
              <a:gd name="connsiteX5" fmla="*/ 113772 w 5295371"/>
              <a:gd name="connsiteY5" fmla="*/ 3254375 h 4609042"/>
              <a:gd name="connsiteX6" fmla="*/ 59796 w 5295371"/>
              <a:gd name="connsiteY6" fmla="*/ 2778125 h 4609042"/>
              <a:gd name="connsiteX7" fmla="*/ 516996 w 5295371"/>
              <a:gd name="connsiteY7" fmla="*/ 244475 h 4609042"/>
              <a:gd name="connsiteX8" fmla="*/ 913871 w 5295371"/>
              <a:gd name="connsiteY8" fmla="*/ 38100 h 4609042"/>
              <a:gd name="connsiteX0" fmla="*/ 1177397 w 5386811"/>
              <a:gd name="connsiteY0" fmla="*/ 4549775 h 4609042"/>
              <a:gd name="connsiteX1" fmla="*/ 818622 w 5386811"/>
              <a:gd name="connsiteY1" fmla="*/ 4403725 h 4609042"/>
              <a:gd name="connsiteX2" fmla="*/ 113772 w 5386811"/>
              <a:gd name="connsiteY2" fmla="*/ 3254375 h 4609042"/>
              <a:gd name="connsiteX3" fmla="*/ 59796 w 5386811"/>
              <a:gd name="connsiteY3" fmla="*/ 2778125 h 4609042"/>
              <a:gd name="connsiteX4" fmla="*/ 516996 w 5386811"/>
              <a:gd name="connsiteY4" fmla="*/ 244475 h 4609042"/>
              <a:gd name="connsiteX5" fmla="*/ 913871 w 5386811"/>
              <a:gd name="connsiteY5" fmla="*/ 38100 h 4609042"/>
              <a:gd name="connsiteX6" fmla="*/ 5104871 w 5386811"/>
              <a:gd name="connsiteY6" fmla="*/ 38100 h 4609042"/>
              <a:gd name="connsiteX7" fmla="*/ 5386811 w 5386811"/>
              <a:gd name="connsiteY7" fmla="*/ 2809240 h 4609042"/>
              <a:gd name="connsiteX0" fmla="*/ 1177397 w 5386811"/>
              <a:gd name="connsiteY0" fmla="*/ 4549775 h 4609042"/>
              <a:gd name="connsiteX1" fmla="*/ 818622 w 5386811"/>
              <a:gd name="connsiteY1" fmla="*/ 4403725 h 4609042"/>
              <a:gd name="connsiteX2" fmla="*/ 113772 w 5386811"/>
              <a:gd name="connsiteY2" fmla="*/ 3254375 h 4609042"/>
              <a:gd name="connsiteX3" fmla="*/ 59796 w 5386811"/>
              <a:gd name="connsiteY3" fmla="*/ 2778125 h 4609042"/>
              <a:gd name="connsiteX4" fmla="*/ 516996 w 5386811"/>
              <a:gd name="connsiteY4" fmla="*/ 244475 h 4609042"/>
              <a:gd name="connsiteX5" fmla="*/ 913871 w 5386811"/>
              <a:gd name="connsiteY5" fmla="*/ 38100 h 4609042"/>
              <a:gd name="connsiteX6" fmla="*/ 5104871 w 5386811"/>
              <a:gd name="connsiteY6" fmla="*/ 38100 h 4609042"/>
              <a:gd name="connsiteX7" fmla="*/ 5386811 w 5386811"/>
              <a:gd name="connsiteY7" fmla="*/ 3990340 h 4609042"/>
              <a:gd name="connsiteX0" fmla="*/ 1177397 w 5386811"/>
              <a:gd name="connsiteY0" fmla="*/ 4549775 h 4609042"/>
              <a:gd name="connsiteX1" fmla="*/ 818622 w 5386811"/>
              <a:gd name="connsiteY1" fmla="*/ 4403725 h 4609042"/>
              <a:gd name="connsiteX2" fmla="*/ 113772 w 5386811"/>
              <a:gd name="connsiteY2" fmla="*/ 3254375 h 4609042"/>
              <a:gd name="connsiteX3" fmla="*/ 59796 w 5386811"/>
              <a:gd name="connsiteY3" fmla="*/ 2778125 h 4609042"/>
              <a:gd name="connsiteX4" fmla="*/ 516996 w 5386811"/>
              <a:gd name="connsiteY4" fmla="*/ 244475 h 4609042"/>
              <a:gd name="connsiteX5" fmla="*/ 913871 w 5386811"/>
              <a:gd name="connsiteY5" fmla="*/ 38100 h 4609042"/>
              <a:gd name="connsiteX6" fmla="*/ 5104871 w 5386811"/>
              <a:gd name="connsiteY6" fmla="*/ 38100 h 4609042"/>
              <a:gd name="connsiteX7" fmla="*/ 5386811 w 5386811"/>
              <a:gd name="connsiteY7" fmla="*/ 3990340 h 4609042"/>
              <a:gd name="connsiteX8" fmla="*/ 1177397 w 5386811"/>
              <a:gd name="connsiteY8" fmla="*/ 4549775 h 4609042"/>
              <a:gd name="connsiteX0" fmla="*/ 1177397 w 5168371"/>
              <a:gd name="connsiteY0" fmla="*/ 4549775 h 4609042"/>
              <a:gd name="connsiteX1" fmla="*/ 818622 w 5168371"/>
              <a:gd name="connsiteY1" fmla="*/ 4403725 h 4609042"/>
              <a:gd name="connsiteX2" fmla="*/ 113772 w 5168371"/>
              <a:gd name="connsiteY2" fmla="*/ 3254375 h 4609042"/>
              <a:gd name="connsiteX3" fmla="*/ 59796 w 5168371"/>
              <a:gd name="connsiteY3" fmla="*/ 2778125 h 4609042"/>
              <a:gd name="connsiteX4" fmla="*/ 516996 w 5168371"/>
              <a:gd name="connsiteY4" fmla="*/ 244475 h 4609042"/>
              <a:gd name="connsiteX5" fmla="*/ 913871 w 5168371"/>
              <a:gd name="connsiteY5" fmla="*/ 38100 h 4609042"/>
              <a:gd name="connsiteX6" fmla="*/ 5104871 w 5168371"/>
              <a:gd name="connsiteY6" fmla="*/ 38100 h 4609042"/>
              <a:gd name="connsiteX7" fmla="*/ 5108210 w 5168371"/>
              <a:gd name="connsiteY7" fmla="*/ 3990340 h 4609042"/>
              <a:gd name="connsiteX8" fmla="*/ 1177397 w 5168371"/>
              <a:gd name="connsiteY8" fmla="*/ 4549775 h 4609042"/>
              <a:gd name="connsiteX0" fmla="*/ 1146294 w 5100926"/>
              <a:gd name="connsiteY0" fmla="*/ 4511675 h 4523120"/>
              <a:gd name="connsiteX1" fmla="*/ 787519 w 5100926"/>
              <a:gd name="connsiteY1" fmla="*/ 4365625 h 4523120"/>
              <a:gd name="connsiteX2" fmla="*/ 82669 w 5100926"/>
              <a:gd name="connsiteY2" fmla="*/ 3216275 h 4523120"/>
              <a:gd name="connsiteX3" fmla="*/ 28693 w 5100926"/>
              <a:gd name="connsiteY3" fmla="*/ 2740025 h 4523120"/>
              <a:gd name="connsiteX4" fmla="*/ 485893 w 5100926"/>
              <a:gd name="connsiteY4" fmla="*/ 206375 h 4523120"/>
              <a:gd name="connsiteX5" fmla="*/ 882768 w 5100926"/>
              <a:gd name="connsiteY5" fmla="*/ 0 h 4523120"/>
              <a:gd name="connsiteX6" fmla="*/ 5073768 w 5100926"/>
              <a:gd name="connsiteY6" fmla="*/ 0 h 4523120"/>
              <a:gd name="connsiteX7" fmla="*/ 5069508 w 5100926"/>
              <a:gd name="connsiteY7" fmla="*/ 3956067 h 4523120"/>
              <a:gd name="connsiteX8" fmla="*/ 1146294 w 5100926"/>
              <a:gd name="connsiteY8" fmla="*/ 4511675 h 4523120"/>
              <a:gd name="connsiteX0" fmla="*/ 1146294 w 5075860"/>
              <a:gd name="connsiteY0" fmla="*/ 4511675 h 4523120"/>
              <a:gd name="connsiteX1" fmla="*/ 787519 w 5075860"/>
              <a:gd name="connsiteY1" fmla="*/ 4365625 h 4523120"/>
              <a:gd name="connsiteX2" fmla="*/ 82669 w 5075860"/>
              <a:gd name="connsiteY2" fmla="*/ 3216275 h 4523120"/>
              <a:gd name="connsiteX3" fmla="*/ 28693 w 5075860"/>
              <a:gd name="connsiteY3" fmla="*/ 2740025 h 4523120"/>
              <a:gd name="connsiteX4" fmla="*/ 485893 w 5075860"/>
              <a:gd name="connsiteY4" fmla="*/ 206375 h 4523120"/>
              <a:gd name="connsiteX5" fmla="*/ 882768 w 5075860"/>
              <a:gd name="connsiteY5" fmla="*/ 0 h 4523120"/>
              <a:gd name="connsiteX6" fmla="*/ 5073768 w 5075860"/>
              <a:gd name="connsiteY6" fmla="*/ 0 h 4523120"/>
              <a:gd name="connsiteX7" fmla="*/ 5069508 w 5075860"/>
              <a:gd name="connsiteY7" fmla="*/ 3956067 h 4523120"/>
              <a:gd name="connsiteX8" fmla="*/ 1146294 w 5075860"/>
              <a:gd name="connsiteY8" fmla="*/ 4511675 h 4523120"/>
              <a:gd name="connsiteX0" fmla="*/ 1146294 w 5076547"/>
              <a:gd name="connsiteY0" fmla="*/ 4511675 h 4523120"/>
              <a:gd name="connsiteX1" fmla="*/ 787519 w 5076547"/>
              <a:gd name="connsiteY1" fmla="*/ 4365625 h 4523120"/>
              <a:gd name="connsiteX2" fmla="*/ 82669 w 5076547"/>
              <a:gd name="connsiteY2" fmla="*/ 3216275 h 4523120"/>
              <a:gd name="connsiteX3" fmla="*/ 28693 w 5076547"/>
              <a:gd name="connsiteY3" fmla="*/ 2740025 h 4523120"/>
              <a:gd name="connsiteX4" fmla="*/ 485893 w 5076547"/>
              <a:gd name="connsiteY4" fmla="*/ 206375 h 4523120"/>
              <a:gd name="connsiteX5" fmla="*/ 882768 w 5076547"/>
              <a:gd name="connsiteY5" fmla="*/ 0 h 4523120"/>
              <a:gd name="connsiteX6" fmla="*/ 5073768 w 5076547"/>
              <a:gd name="connsiteY6" fmla="*/ 0 h 4523120"/>
              <a:gd name="connsiteX7" fmla="*/ 5073307 w 5076547"/>
              <a:gd name="connsiteY7" fmla="*/ 3956067 h 4523120"/>
              <a:gd name="connsiteX8" fmla="*/ 1146294 w 5076547"/>
              <a:gd name="connsiteY8" fmla="*/ 4511675 h 4523120"/>
              <a:gd name="connsiteX0" fmla="*/ 1146294 w 5074865"/>
              <a:gd name="connsiteY0" fmla="*/ 4511675 h 4523120"/>
              <a:gd name="connsiteX1" fmla="*/ 787519 w 5074865"/>
              <a:gd name="connsiteY1" fmla="*/ 4365625 h 4523120"/>
              <a:gd name="connsiteX2" fmla="*/ 82669 w 5074865"/>
              <a:gd name="connsiteY2" fmla="*/ 3216275 h 4523120"/>
              <a:gd name="connsiteX3" fmla="*/ 28693 w 5074865"/>
              <a:gd name="connsiteY3" fmla="*/ 2740025 h 4523120"/>
              <a:gd name="connsiteX4" fmla="*/ 485893 w 5074865"/>
              <a:gd name="connsiteY4" fmla="*/ 206375 h 4523120"/>
              <a:gd name="connsiteX5" fmla="*/ 882768 w 5074865"/>
              <a:gd name="connsiteY5" fmla="*/ 0 h 4523120"/>
              <a:gd name="connsiteX6" fmla="*/ 5073768 w 5074865"/>
              <a:gd name="connsiteY6" fmla="*/ 0 h 4523120"/>
              <a:gd name="connsiteX7" fmla="*/ 5073307 w 5074865"/>
              <a:gd name="connsiteY7" fmla="*/ 3956067 h 4523120"/>
              <a:gd name="connsiteX8" fmla="*/ 1146294 w 5074865"/>
              <a:gd name="connsiteY8" fmla="*/ 4511675 h 4523120"/>
              <a:gd name="connsiteX0" fmla="*/ 1146294 w 5073307"/>
              <a:gd name="connsiteY0" fmla="*/ 4511675 h 4523120"/>
              <a:gd name="connsiteX1" fmla="*/ 787519 w 5073307"/>
              <a:gd name="connsiteY1" fmla="*/ 4365625 h 4523120"/>
              <a:gd name="connsiteX2" fmla="*/ 82669 w 5073307"/>
              <a:gd name="connsiteY2" fmla="*/ 3216275 h 4523120"/>
              <a:gd name="connsiteX3" fmla="*/ 28693 w 5073307"/>
              <a:gd name="connsiteY3" fmla="*/ 2740025 h 4523120"/>
              <a:gd name="connsiteX4" fmla="*/ 485893 w 5073307"/>
              <a:gd name="connsiteY4" fmla="*/ 206375 h 4523120"/>
              <a:gd name="connsiteX5" fmla="*/ 882768 w 5073307"/>
              <a:gd name="connsiteY5" fmla="*/ 0 h 4523120"/>
              <a:gd name="connsiteX6" fmla="*/ 5058572 w 5073307"/>
              <a:gd name="connsiteY6" fmla="*/ 0 h 4523120"/>
              <a:gd name="connsiteX7" fmla="*/ 5073307 w 5073307"/>
              <a:gd name="connsiteY7" fmla="*/ 3956067 h 4523120"/>
              <a:gd name="connsiteX8" fmla="*/ 1146294 w 5073307"/>
              <a:gd name="connsiteY8" fmla="*/ 4511675 h 4523120"/>
              <a:gd name="connsiteX0" fmla="*/ 1146294 w 5073307"/>
              <a:gd name="connsiteY0" fmla="*/ 4511675 h 4523120"/>
              <a:gd name="connsiteX1" fmla="*/ 787519 w 5073307"/>
              <a:gd name="connsiteY1" fmla="*/ 4365625 h 4523120"/>
              <a:gd name="connsiteX2" fmla="*/ 82669 w 5073307"/>
              <a:gd name="connsiteY2" fmla="*/ 3216275 h 4523120"/>
              <a:gd name="connsiteX3" fmla="*/ 28693 w 5073307"/>
              <a:gd name="connsiteY3" fmla="*/ 2740025 h 4523120"/>
              <a:gd name="connsiteX4" fmla="*/ 485893 w 5073307"/>
              <a:gd name="connsiteY4" fmla="*/ 206375 h 4523120"/>
              <a:gd name="connsiteX5" fmla="*/ 882768 w 5073307"/>
              <a:gd name="connsiteY5" fmla="*/ 0 h 4523120"/>
              <a:gd name="connsiteX6" fmla="*/ 5068703 w 5073307"/>
              <a:gd name="connsiteY6" fmla="*/ 0 h 4523120"/>
              <a:gd name="connsiteX7" fmla="*/ 5073307 w 5073307"/>
              <a:gd name="connsiteY7" fmla="*/ 3956067 h 4523120"/>
              <a:gd name="connsiteX8" fmla="*/ 1146294 w 5073307"/>
              <a:gd name="connsiteY8" fmla="*/ 4511675 h 4523120"/>
              <a:gd name="connsiteX0" fmla="*/ 1146294 w 5070840"/>
              <a:gd name="connsiteY0" fmla="*/ 4511675 h 4523120"/>
              <a:gd name="connsiteX1" fmla="*/ 787519 w 5070840"/>
              <a:gd name="connsiteY1" fmla="*/ 4365625 h 4523120"/>
              <a:gd name="connsiteX2" fmla="*/ 82669 w 5070840"/>
              <a:gd name="connsiteY2" fmla="*/ 3216275 h 4523120"/>
              <a:gd name="connsiteX3" fmla="*/ 28693 w 5070840"/>
              <a:gd name="connsiteY3" fmla="*/ 2740025 h 4523120"/>
              <a:gd name="connsiteX4" fmla="*/ 485893 w 5070840"/>
              <a:gd name="connsiteY4" fmla="*/ 206375 h 4523120"/>
              <a:gd name="connsiteX5" fmla="*/ 882768 w 5070840"/>
              <a:gd name="connsiteY5" fmla="*/ 0 h 4523120"/>
              <a:gd name="connsiteX6" fmla="*/ 5068703 w 5070840"/>
              <a:gd name="connsiteY6" fmla="*/ 0 h 4523120"/>
              <a:gd name="connsiteX7" fmla="*/ 5070774 w 5070840"/>
              <a:gd name="connsiteY7" fmla="*/ 3958618 h 4523120"/>
              <a:gd name="connsiteX8" fmla="*/ 1146294 w 5070840"/>
              <a:gd name="connsiteY8" fmla="*/ 4511675 h 4523120"/>
              <a:gd name="connsiteX0" fmla="*/ 1146294 w 5073380"/>
              <a:gd name="connsiteY0" fmla="*/ 4511675 h 4523120"/>
              <a:gd name="connsiteX1" fmla="*/ 787519 w 5073380"/>
              <a:gd name="connsiteY1" fmla="*/ 4365625 h 4523120"/>
              <a:gd name="connsiteX2" fmla="*/ 82669 w 5073380"/>
              <a:gd name="connsiteY2" fmla="*/ 3216275 h 4523120"/>
              <a:gd name="connsiteX3" fmla="*/ 28693 w 5073380"/>
              <a:gd name="connsiteY3" fmla="*/ 2740025 h 4523120"/>
              <a:gd name="connsiteX4" fmla="*/ 485893 w 5073380"/>
              <a:gd name="connsiteY4" fmla="*/ 206375 h 4523120"/>
              <a:gd name="connsiteX5" fmla="*/ 882768 w 5073380"/>
              <a:gd name="connsiteY5" fmla="*/ 0 h 4523120"/>
              <a:gd name="connsiteX6" fmla="*/ 5072502 w 5073380"/>
              <a:gd name="connsiteY6" fmla="*/ 0 h 4523120"/>
              <a:gd name="connsiteX7" fmla="*/ 5070774 w 5073380"/>
              <a:gd name="connsiteY7" fmla="*/ 3958618 h 4523120"/>
              <a:gd name="connsiteX8" fmla="*/ 1146294 w 5073380"/>
              <a:gd name="connsiteY8" fmla="*/ 4511675 h 4523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73380" h="4523120">
                <a:moveTo>
                  <a:pt x="1146294" y="4511675"/>
                </a:moveTo>
                <a:cubicBezTo>
                  <a:pt x="1070094" y="4519612"/>
                  <a:pt x="972727" y="4570942"/>
                  <a:pt x="787519" y="4365625"/>
                </a:cubicBezTo>
                <a:cubicBezTo>
                  <a:pt x="494890" y="3899429"/>
                  <a:pt x="165219" y="3342746"/>
                  <a:pt x="82669" y="3216275"/>
                </a:cubicBezTo>
                <a:cubicBezTo>
                  <a:pt x="10173" y="3108854"/>
                  <a:pt x="-31103" y="2996671"/>
                  <a:pt x="28693" y="2740025"/>
                </a:cubicBezTo>
                <a:cubicBezTo>
                  <a:pt x="84785" y="2399242"/>
                  <a:pt x="467901" y="302683"/>
                  <a:pt x="485893" y="206375"/>
                </a:cubicBezTo>
                <a:cubicBezTo>
                  <a:pt x="556801" y="-38100"/>
                  <a:pt x="767410" y="6350"/>
                  <a:pt x="882768" y="0"/>
                </a:cubicBezTo>
                <a:lnTo>
                  <a:pt x="5072502" y="0"/>
                </a:lnTo>
                <a:cubicBezTo>
                  <a:pt x="5075216" y="889406"/>
                  <a:pt x="5070774" y="3958618"/>
                  <a:pt x="5070774" y="3958618"/>
                </a:cubicBezTo>
                <a:lnTo>
                  <a:pt x="1146294" y="4511675"/>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
        <p:nvSpPr>
          <p:cNvPr id="2" name="Title 1"/>
          <p:cNvSpPr>
            <a:spLocks noGrp="1"/>
          </p:cNvSpPr>
          <p:nvPr>
            <p:ph type="title"/>
          </p:nvPr>
        </p:nvSpPr>
        <p:spPr/>
        <p:txBody>
          <a:bodyPr/>
          <a:lstStyle>
            <a:lvl1pPr>
              <a:defRPr/>
            </a:lvl1pPr>
          </a:lstStyle>
          <a:p>
            <a:r>
              <a:rPr lang="en-US" smtClean="0"/>
              <a:t>Click to edit Master title style</a:t>
            </a:r>
            <a:endParaRPr lang="en-CA" dirty="0"/>
          </a:p>
        </p:txBody>
      </p:sp>
      <p:sp>
        <p:nvSpPr>
          <p:cNvPr id="3" name="Content Placeholder 2"/>
          <p:cNvSpPr>
            <a:spLocks noGrp="1"/>
          </p:cNvSpPr>
          <p:nvPr>
            <p:ph idx="1"/>
          </p:nvPr>
        </p:nvSpPr>
        <p:spPr>
          <a:xfrm>
            <a:off x="484632" y="1472184"/>
            <a:ext cx="3392424" cy="46908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dirty="0"/>
          </a:p>
        </p:txBody>
      </p:sp>
      <p:sp>
        <p:nvSpPr>
          <p:cNvPr id="4" name="Chart Placeholder 2"/>
          <p:cNvSpPr>
            <a:spLocks noGrp="1"/>
          </p:cNvSpPr>
          <p:nvPr>
            <p:ph type="chart" sz="quarter" idx="10"/>
          </p:nvPr>
        </p:nvSpPr>
        <p:spPr>
          <a:xfrm>
            <a:off x="1104900" y="1727200"/>
            <a:ext cx="6959600" cy="4064000"/>
          </a:xfrm>
          <a:prstGeom prst="rect">
            <a:avLst/>
          </a:prstGeom>
        </p:spPr>
        <p:txBody>
          <a:bodyPr rtlCol="0" anchor="ctr">
            <a:noAutofit/>
          </a:bodyPr>
          <a:lstStyle>
            <a:lvl1pPr marL="0" indent="0" algn="ctr">
              <a:buNone/>
              <a:defRPr sz="1500" b="0" i="0" baseline="0">
                <a:solidFill>
                  <a:srgbClr val="646464"/>
                </a:solidFill>
                <a:latin typeface="DIN Offc Pro"/>
                <a:cs typeface="DIN Offc Pro"/>
              </a:defRPr>
            </a:lvl1pPr>
          </a:lstStyle>
          <a:p>
            <a:pPr lvl="0"/>
            <a:r>
              <a:rPr lang="en-US" noProof="0" smtClean="0"/>
              <a:t>Click icon to add chart</a:t>
            </a:r>
            <a:endParaRPr lang="en-US"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Slide (1 image)">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1152" y="-7342"/>
            <a:ext cx="9155151" cy="686534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80010 w 9144000"/>
              <a:gd name="connsiteY0" fmla="*/ 80010 h 6858000"/>
              <a:gd name="connsiteX1" fmla="*/ 9144000 w 9144000"/>
              <a:gd name="connsiteY1" fmla="*/ 0 h 6858000"/>
              <a:gd name="connsiteX2" fmla="*/ 9144000 w 9144000"/>
              <a:gd name="connsiteY2" fmla="*/ 6858000 h 6858000"/>
              <a:gd name="connsiteX3" fmla="*/ 0 w 9144000"/>
              <a:gd name="connsiteY3" fmla="*/ 6858000 h 6858000"/>
              <a:gd name="connsiteX4" fmla="*/ 80010 w 9144000"/>
              <a:gd name="connsiteY4" fmla="*/ 80010 h 6858000"/>
              <a:gd name="connsiteX0" fmla="*/ 0 w 9144000"/>
              <a:gd name="connsiteY0" fmla="*/ 381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3810 h 6858000"/>
              <a:gd name="connsiteX0" fmla="*/ 0 w 9144000"/>
              <a:gd name="connsiteY0" fmla="*/ 381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3810 h 6858000"/>
              <a:gd name="connsiteX0" fmla="*/ 0 w 9144000"/>
              <a:gd name="connsiteY0" fmla="*/ 381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3810 h 6858000"/>
              <a:gd name="connsiteX0" fmla="*/ 0 w 9155151"/>
              <a:gd name="connsiteY0" fmla="*/ 0 h 6865341"/>
              <a:gd name="connsiteX1" fmla="*/ 9155151 w 9155151"/>
              <a:gd name="connsiteY1" fmla="*/ 7341 h 6865341"/>
              <a:gd name="connsiteX2" fmla="*/ 9155151 w 9155151"/>
              <a:gd name="connsiteY2" fmla="*/ 6865341 h 6865341"/>
              <a:gd name="connsiteX3" fmla="*/ 11151 w 9155151"/>
              <a:gd name="connsiteY3" fmla="*/ 6865341 h 6865341"/>
              <a:gd name="connsiteX4" fmla="*/ 0 w 9155151"/>
              <a:gd name="connsiteY4" fmla="*/ 0 h 6865341"/>
              <a:gd name="connsiteX0" fmla="*/ 0 w 9155151"/>
              <a:gd name="connsiteY0" fmla="*/ 0 h 6865341"/>
              <a:gd name="connsiteX1" fmla="*/ 9155151 w 9155151"/>
              <a:gd name="connsiteY1" fmla="*/ 7341 h 6865341"/>
              <a:gd name="connsiteX2" fmla="*/ 9155151 w 9155151"/>
              <a:gd name="connsiteY2" fmla="*/ 6865341 h 6865341"/>
              <a:gd name="connsiteX3" fmla="*/ 11151 w 9155151"/>
              <a:gd name="connsiteY3" fmla="*/ 6865341 h 6865341"/>
              <a:gd name="connsiteX4" fmla="*/ 0 w 9155151"/>
              <a:gd name="connsiteY4" fmla="*/ 0 h 68653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151" h="6865341">
                <a:moveTo>
                  <a:pt x="0" y="0"/>
                </a:moveTo>
                <a:lnTo>
                  <a:pt x="9155151" y="7341"/>
                </a:lnTo>
                <a:lnTo>
                  <a:pt x="9155151" y="6865341"/>
                </a:lnTo>
                <a:lnTo>
                  <a:pt x="11151" y="6865341"/>
                </a:lnTo>
                <a:lnTo>
                  <a:pt x="0" y="0"/>
                </a:lnTo>
                <a:close/>
              </a:path>
            </a:pathLst>
          </a:custGeom>
          <a:solidFill>
            <a:schemeClr val="bg1">
              <a:lumMod val="85000"/>
            </a:schemeClr>
          </a:solidFill>
        </p:spPr>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2 images)">
    <p:bg>
      <p:bgPr>
        <a:solidFill>
          <a:schemeClr val="bg1"/>
        </a:solidFill>
        <a:effectLst/>
      </p:bgPr>
    </p:bg>
    <p:spTree>
      <p:nvGrpSpPr>
        <p:cNvPr id="1" name=""/>
        <p:cNvGrpSpPr/>
        <p:nvPr/>
      </p:nvGrpSpPr>
      <p:grpSpPr>
        <a:xfrm>
          <a:off x="0" y="0"/>
          <a:ext cx="0" cy="0"/>
          <a:chOff x="0" y="0"/>
          <a:chExt cx="0" cy="0"/>
        </a:xfrm>
      </p:grpSpPr>
      <p:sp>
        <p:nvSpPr>
          <p:cNvPr id="4" name="Picture Placeholder 9"/>
          <p:cNvSpPr>
            <a:spLocks noGrp="1"/>
          </p:cNvSpPr>
          <p:nvPr>
            <p:ph type="pic" sz="quarter" idx="10"/>
          </p:nvPr>
        </p:nvSpPr>
        <p:spPr>
          <a:xfrm>
            <a:off x="-4453" y="-7744"/>
            <a:ext cx="4547838" cy="6866728"/>
          </a:xfrm>
          <a:custGeom>
            <a:avLst/>
            <a:gdLst>
              <a:gd name="connsiteX0" fmla="*/ 0 w 3276600"/>
              <a:gd name="connsiteY0" fmla="*/ 0 h 5892800"/>
              <a:gd name="connsiteX1" fmla="*/ 3276600 w 3276600"/>
              <a:gd name="connsiteY1" fmla="*/ 0 h 5892800"/>
              <a:gd name="connsiteX2" fmla="*/ 3276600 w 3276600"/>
              <a:gd name="connsiteY2" fmla="*/ 5892800 h 5892800"/>
              <a:gd name="connsiteX3" fmla="*/ 0 w 3276600"/>
              <a:gd name="connsiteY3" fmla="*/ 5892800 h 5892800"/>
              <a:gd name="connsiteX4" fmla="*/ 0 w 3276600"/>
              <a:gd name="connsiteY4" fmla="*/ 0 h 5892800"/>
              <a:gd name="connsiteX0" fmla="*/ 0 w 4025900"/>
              <a:gd name="connsiteY0" fmla="*/ 0 h 5892800"/>
              <a:gd name="connsiteX1" fmla="*/ 3276600 w 4025900"/>
              <a:gd name="connsiteY1" fmla="*/ 0 h 5892800"/>
              <a:gd name="connsiteX2" fmla="*/ 4025900 w 4025900"/>
              <a:gd name="connsiteY2" fmla="*/ 0 h 5892800"/>
              <a:gd name="connsiteX3" fmla="*/ 3276600 w 4025900"/>
              <a:gd name="connsiteY3" fmla="*/ 5892800 h 5892800"/>
              <a:gd name="connsiteX4" fmla="*/ 0 w 4025900"/>
              <a:gd name="connsiteY4" fmla="*/ 5892800 h 5892800"/>
              <a:gd name="connsiteX5" fmla="*/ 0 w 4025900"/>
              <a:gd name="connsiteY5" fmla="*/ 0 h 5892800"/>
              <a:gd name="connsiteX0" fmla="*/ 0 w 4178300"/>
              <a:gd name="connsiteY0" fmla="*/ 317500 h 5892800"/>
              <a:gd name="connsiteX1" fmla="*/ 3429000 w 4178300"/>
              <a:gd name="connsiteY1" fmla="*/ 0 h 5892800"/>
              <a:gd name="connsiteX2" fmla="*/ 4178300 w 4178300"/>
              <a:gd name="connsiteY2" fmla="*/ 0 h 5892800"/>
              <a:gd name="connsiteX3" fmla="*/ 3429000 w 4178300"/>
              <a:gd name="connsiteY3" fmla="*/ 5892800 h 5892800"/>
              <a:gd name="connsiteX4" fmla="*/ 152400 w 4178300"/>
              <a:gd name="connsiteY4" fmla="*/ 5892800 h 5892800"/>
              <a:gd name="connsiteX5" fmla="*/ 0 w 4178300"/>
              <a:gd name="connsiteY5" fmla="*/ 317500 h 5892800"/>
              <a:gd name="connsiteX0" fmla="*/ 0 w 4178300"/>
              <a:gd name="connsiteY0" fmla="*/ 317500 h 5892800"/>
              <a:gd name="connsiteX1" fmla="*/ 3429000 w 4178300"/>
              <a:gd name="connsiteY1" fmla="*/ 0 h 5892800"/>
              <a:gd name="connsiteX2" fmla="*/ 4178300 w 4178300"/>
              <a:gd name="connsiteY2" fmla="*/ 0 h 5892800"/>
              <a:gd name="connsiteX3" fmla="*/ 3429000 w 4178300"/>
              <a:gd name="connsiteY3" fmla="*/ 5892800 h 5892800"/>
              <a:gd name="connsiteX4" fmla="*/ 152400 w 4178300"/>
              <a:gd name="connsiteY4" fmla="*/ 5892800 h 5892800"/>
              <a:gd name="connsiteX5" fmla="*/ 152400 w 4178300"/>
              <a:gd name="connsiteY5" fmla="*/ 5880100 h 5892800"/>
              <a:gd name="connsiteX6" fmla="*/ 0 w 4178300"/>
              <a:gd name="connsiteY6" fmla="*/ 317500 h 5892800"/>
              <a:gd name="connsiteX0" fmla="*/ 25400 w 4203700"/>
              <a:gd name="connsiteY0" fmla="*/ 317500 h 5909733"/>
              <a:gd name="connsiteX1" fmla="*/ 3454400 w 4203700"/>
              <a:gd name="connsiteY1" fmla="*/ 0 h 5909733"/>
              <a:gd name="connsiteX2" fmla="*/ 4203700 w 4203700"/>
              <a:gd name="connsiteY2" fmla="*/ 0 h 5909733"/>
              <a:gd name="connsiteX3" fmla="*/ 3454400 w 4203700"/>
              <a:gd name="connsiteY3" fmla="*/ 5892800 h 5909733"/>
              <a:gd name="connsiteX4" fmla="*/ 177800 w 4203700"/>
              <a:gd name="connsiteY4" fmla="*/ 5892800 h 5909733"/>
              <a:gd name="connsiteX5" fmla="*/ 177800 w 4203700"/>
              <a:gd name="connsiteY5" fmla="*/ 5880100 h 5909733"/>
              <a:gd name="connsiteX6" fmla="*/ 25400 w 4203700"/>
              <a:gd name="connsiteY6" fmla="*/ 317500 h 5909733"/>
              <a:gd name="connsiteX0" fmla="*/ 25400 w 4203700"/>
              <a:gd name="connsiteY0" fmla="*/ 317500 h 5909733"/>
              <a:gd name="connsiteX1" fmla="*/ 3454400 w 4203700"/>
              <a:gd name="connsiteY1" fmla="*/ 0 h 5909733"/>
              <a:gd name="connsiteX2" fmla="*/ 4203700 w 4203700"/>
              <a:gd name="connsiteY2" fmla="*/ 0 h 5909733"/>
              <a:gd name="connsiteX3" fmla="*/ 3454400 w 4203700"/>
              <a:gd name="connsiteY3" fmla="*/ 5892800 h 5909733"/>
              <a:gd name="connsiteX4" fmla="*/ 177800 w 4203700"/>
              <a:gd name="connsiteY4" fmla="*/ 5892800 h 5909733"/>
              <a:gd name="connsiteX5" fmla="*/ 177800 w 4203700"/>
              <a:gd name="connsiteY5" fmla="*/ 5880100 h 5909733"/>
              <a:gd name="connsiteX6" fmla="*/ 25400 w 4203700"/>
              <a:gd name="connsiteY6" fmla="*/ 317500 h 5909733"/>
              <a:gd name="connsiteX0" fmla="*/ 254000 w 4432300"/>
              <a:gd name="connsiteY0" fmla="*/ 317500 h 5909733"/>
              <a:gd name="connsiteX1" fmla="*/ 3683000 w 4432300"/>
              <a:gd name="connsiteY1" fmla="*/ 0 h 5909733"/>
              <a:gd name="connsiteX2" fmla="*/ 4432300 w 4432300"/>
              <a:gd name="connsiteY2" fmla="*/ 0 h 5909733"/>
              <a:gd name="connsiteX3" fmla="*/ 3683000 w 4432300"/>
              <a:gd name="connsiteY3" fmla="*/ 5892800 h 5909733"/>
              <a:gd name="connsiteX4" fmla="*/ 406400 w 4432300"/>
              <a:gd name="connsiteY4" fmla="*/ 5892800 h 5909733"/>
              <a:gd name="connsiteX5" fmla="*/ 177800 w 4432300"/>
              <a:gd name="connsiteY5" fmla="*/ 5880100 h 5909733"/>
              <a:gd name="connsiteX6" fmla="*/ 254000 w 4432300"/>
              <a:gd name="connsiteY6" fmla="*/ 317500 h 5909733"/>
              <a:gd name="connsiteX0" fmla="*/ 254000 w 4432300"/>
              <a:gd name="connsiteY0" fmla="*/ 317500 h 6819900"/>
              <a:gd name="connsiteX1" fmla="*/ 3683000 w 4432300"/>
              <a:gd name="connsiteY1" fmla="*/ 0 h 6819900"/>
              <a:gd name="connsiteX2" fmla="*/ 4432300 w 4432300"/>
              <a:gd name="connsiteY2" fmla="*/ 0 h 6819900"/>
              <a:gd name="connsiteX3" fmla="*/ 3683000 w 4432300"/>
              <a:gd name="connsiteY3" fmla="*/ 5892800 h 6819900"/>
              <a:gd name="connsiteX4" fmla="*/ 3238500 w 4432300"/>
              <a:gd name="connsiteY4" fmla="*/ 6819900 h 6819900"/>
              <a:gd name="connsiteX5" fmla="*/ 177800 w 4432300"/>
              <a:gd name="connsiteY5" fmla="*/ 5880100 h 6819900"/>
              <a:gd name="connsiteX6" fmla="*/ 254000 w 4432300"/>
              <a:gd name="connsiteY6" fmla="*/ 317500 h 6819900"/>
              <a:gd name="connsiteX0" fmla="*/ 254000 w 4432300"/>
              <a:gd name="connsiteY0" fmla="*/ 317500 h 6819900"/>
              <a:gd name="connsiteX1" fmla="*/ 3683000 w 4432300"/>
              <a:gd name="connsiteY1" fmla="*/ 0 h 6819900"/>
              <a:gd name="connsiteX2" fmla="*/ 4432300 w 4432300"/>
              <a:gd name="connsiteY2" fmla="*/ 0 h 6819900"/>
              <a:gd name="connsiteX3" fmla="*/ 3683000 w 4432300"/>
              <a:gd name="connsiteY3" fmla="*/ 5892800 h 6819900"/>
              <a:gd name="connsiteX4" fmla="*/ 3238500 w 4432300"/>
              <a:gd name="connsiteY4" fmla="*/ 6819900 h 6819900"/>
              <a:gd name="connsiteX5" fmla="*/ 177800 w 4432300"/>
              <a:gd name="connsiteY5" fmla="*/ 5880100 h 6819900"/>
              <a:gd name="connsiteX6" fmla="*/ 254000 w 4432300"/>
              <a:gd name="connsiteY6" fmla="*/ 317500 h 6819900"/>
              <a:gd name="connsiteX0" fmla="*/ 254000 w 4432300"/>
              <a:gd name="connsiteY0" fmla="*/ 317500 h 6996641"/>
              <a:gd name="connsiteX1" fmla="*/ 3683000 w 4432300"/>
              <a:gd name="connsiteY1" fmla="*/ 0 h 6996641"/>
              <a:gd name="connsiteX2" fmla="*/ 4432300 w 4432300"/>
              <a:gd name="connsiteY2" fmla="*/ 0 h 6996641"/>
              <a:gd name="connsiteX3" fmla="*/ 3683000 w 4432300"/>
              <a:gd name="connsiteY3" fmla="*/ 5892800 h 6996641"/>
              <a:gd name="connsiteX4" fmla="*/ 3784600 w 4432300"/>
              <a:gd name="connsiteY4" fmla="*/ 6842124 h 6996641"/>
              <a:gd name="connsiteX5" fmla="*/ 3238500 w 4432300"/>
              <a:gd name="connsiteY5" fmla="*/ 6819900 h 6996641"/>
              <a:gd name="connsiteX6" fmla="*/ 177800 w 4432300"/>
              <a:gd name="connsiteY6" fmla="*/ 5880100 h 6996641"/>
              <a:gd name="connsiteX7" fmla="*/ 254000 w 4432300"/>
              <a:gd name="connsiteY7" fmla="*/ 317500 h 6996641"/>
              <a:gd name="connsiteX0" fmla="*/ 3238500 w 4432300"/>
              <a:gd name="connsiteY0" fmla="*/ 6819900 h 6933564"/>
              <a:gd name="connsiteX1" fmla="*/ 177800 w 4432300"/>
              <a:gd name="connsiteY1" fmla="*/ 5880100 h 6933564"/>
              <a:gd name="connsiteX2" fmla="*/ 254000 w 4432300"/>
              <a:gd name="connsiteY2" fmla="*/ 317500 h 6933564"/>
              <a:gd name="connsiteX3" fmla="*/ 3683000 w 4432300"/>
              <a:gd name="connsiteY3" fmla="*/ 0 h 6933564"/>
              <a:gd name="connsiteX4" fmla="*/ 4432300 w 4432300"/>
              <a:gd name="connsiteY4" fmla="*/ 0 h 6933564"/>
              <a:gd name="connsiteX5" fmla="*/ 3683000 w 4432300"/>
              <a:gd name="connsiteY5" fmla="*/ 5892800 h 6933564"/>
              <a:gd name="connsiteX6" fmla="*/ 3876040 w 4432300"/>
              <a:gd name="connsiteY6" fmla="*/ 6933564 h 6933564"/>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83000 w 4432300"/>
              <a:gd name="connsiteY5" fmla="*/ 5892800 h 6819900"/>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44900 w 4432300"/>
              <a:gd name="connsiteY5" fmla="*/ 6223000 h 6819900"/>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44900 w 4432300"/>
              <a:gd name="connsiteY5" fmla="*/ 6292850 h 6819900"/>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443817 w 4523317"/>
              <a:gd name="connsiteY0" fmla="*/ 6772275 h 6824133"/>
              <a:gd name="connsiteX1" fmla="*/ 529167 w 4523317"/>
              <a:gd name="connsiteY1" fmla="*/ 5981700 h 6824133"/>
              <a:gd name="connsiteX2" fmla="*/ 268817 w 4523317"/>
              <a:gd name="connsiteY2" fmla="*/ 5880100 h 6824133"/>
              <a:gd name="connsiteX3" fmla="*/ 345017 w 4523317"/>
              <a:gd name="connsiteY3" fmla="*/ 317500 h 6824133"/>
              <a:gd name="connsiteX4" fmla="*/ 3774017 w 4523317"/>
              <a:gd name="connsiteY4" fmla="*/ 0 h 6824133"/>
              <a:gd name="connsiteX5" fmla="*/ 4523317 w 4523317"/>
              <a:gd name="connsiteY5" fmla="*/ 0 h 6824133"/>
              <a:gd name="connsiteX6" fmla="*/ 3735917 w 4523317"/>
              <a:gd name="connsiteY6" fmla="*/ 6292850 h 6824133"/>
              <a:gd name="connsiteX7" fmla="*/ 3443817 w 4523317"/>
              <a:gd name="connsiteY7" fmla="*/ 6772275 h 682413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691842 h 7979657"/>
              <a:gd name="connsiteX1" fmla="*/ 529167 w 4320117"/>
              <a:gd name="connsiteY1" fmla="*/ 7844367 h 7979657"/>
              <a:gd name="connsiteX2" fmla="*/ 65617 w 4320117"/>
              <a:gd name="connsiteY2" fmla="*/ 5880100 h 7979657"/>
              <a:gd name="connsiteX3" fmla="*/ 141817 w 4320117"/>
              <a:gd name="connsiteY3" fmla="*/ 317500 h 7979657"/>
              <a:gd name="connsiteX4" fmla="*/ 3570817 w 4320117"/>
              <a:gd name="connsiteY4" fmla="*/ 0 h 7979657"/>
              <a:gd name="connsiteX5" fmla="*/ 4320117 w 4320117"/>
              <a:gd name="connsiteY5" fmla="*/ 0 h 7979657"/>
              <a:gd name="connsiteX6" fmla="*/ 3532717 w 4320117"/>
              <a:gd name="connsiteY6" fmla="*/ 6292850 h 7979657"/>
              <a:gd name="connsiteX7" fmla="*/ 3240617 w 4320117"/>
              <a:gd name="connsiteY7" fmla="*/ 6691842 h 7979657"/>
              <a:gd name="connsiteX0" fmla="*/ 3240617 w 4320117"/>
              <a:gd name="connsiteY0" fmla="*/ 6759576 h 7990946"/>
              <a:gd name="connsiteX1" fmla="*/ 529167 w 4320117"/>
              <a:gd name="connsiteY1" fmla="*/ 7844367 h 7990946"/>
              <a:gd name="connsiteX2" fmla="*/ 65617 w 4320117"/>
              <a:gd name="connsiteY2" fmla="*/ 5880100 h 7990946"/>
              <a:gd name="connsiteX3" fmla="*/ 141817 w 4320117"/>
              <a:gd name="connsiteY3" fmla="*/ 317500 h 7990946"/>
              <a:gd name="connsiteX4" fmla="*/ 3570817 w 4320117"/>
              <a:gd name="connsiteY4" fmla="*/ 0 h 7990946"/>
              <a:gd name="connsiteX5" fmla="*/ 4320117 w 4320117"/>
              <a:gd name="connsiteY5" fmla="*/ 0 h 7990946"/>
              <a:gd name="connsiteX6" fmla="*/ 3532717 w 4320117"/>
              <a:gd name="connsiteY6" fmla="*/ 6292850 h 7990946"/>
              <a:gd name="connsiteX7" fmla="*/ 3240617 w 4320117"/>
              <a:gd name="connsiteY7" fmla="*/ 6759576 h 7990946"/>
              <a:gd name="connsiteX0" fmla="*/ 3240617 w 4320117"/>
              <a:gd name="connsiteY0" fmla="*/ 6759576 h 7990946"/>
              <a:gd name="connsiteX1" fmla="*/ 529167 w 4320117"/>
              <a:gd name="connsiteY1" fmla="*/ 7844367 h 7990946"/>
              <a:gd name="connsiteX2" fmla="*/ 65617 w 4320117"/>
              <a:gd name="connsiteY2" fmla="*/ 5880100 h 7990946"/>
              <a:gd name="connsiteX3" fmla="*/ 141817 w 4320117"/>
              <a:gd name="connsiteY3" fmla="*/ 317500 h 7990946"/>
              <a:gd name="connsiteX4" fmla="*/ 3570817 w 4320117"/>
              <a:gd name="connsiteY4" fmla="*/ 0 h 7990946"/>
              <a:gd name="connsiteX5" fmla="*/ 4320117 w 4320117"/>
              <a:gd name="connsiteY5" fmla="*/ 0 h 7990946"/>
              <a:gd name="connsiteX6" fmla="*/ 3532717 w 4320117"/>
              <a:gd name="connsiteY6" fmla="*/ 6292850 h 7990946"/>
              <a:gd name="connsiteX7" fmla="*/ 3240617 w 4320117"/>
              <a:gd name="connsiteY7" fmla="*/ 6759576 h 7990946"/>
              <a:gd name="connsiteX0" fmla="*/ 3175000 w 4254500"/>
              <a:gd name="connsiteY0" fmla="*/ 6759576 h 8087078"/>
              <a:gd name="connsiteX1" fmla="*/ 2044701 w 4254500"/>
              <a:gd name="connsiteY1" fmla="*/ 7336366 h 8087078"/>
              <a:gd name="connsiteX2" fmla="*/ 463550 w 4254500"/>
              <a:gd name="connsiteY2" fmla="*/ 7844367 h 8087078"/>
              <a:gd name="connsiteX3" fmla="*/ 0 w 4254500"/>
              <a:gd name="connsiteY3" fmla="*/ 5880100 h 8087078"/>
              <a:gd name="connsiteX4" fmla="*/ 76200 w 4254500"/>
              <a:gd name="connsiteY4" fmla="*/ 317500 h 8087078"/>
              <a:gd name="connsiteX5" fmla="*/ 3505200 w 4254500"/>
              <a:gd name="connsiteY5" fmla="*/ 0 h 8087078"/>
              <a:gd name="connsiteX6" fmla="*/ 4254500 w 4254500"/>
              <a:gd name="connsiteY6" fmla="*/ 0 h 8087078"/>
              <a:gd name="connsiteX7" fmla="*/ 3467100 w 4254500"/>
              <a:gd name="connsiteY7" fmla="*/ 6292850 h 8087078"/>
              <a:gd name="connsiteX8" fmla="*/ 3175000 w 4254500"/>
              <a:gd name="connsiteY8" fmla="*/ 6759576 h 8087078"/>
              <a:gd name="connsiteX0" fmla="*/ 3175000 w 4254500"/>
              <a:gd name="connsiteY0" fmla="*/ 6759576 h 8087078"/>
              <a:gd name="connsiteX1" fmla="*/ 2044701 w 4254500"/>
              <a:gd name="connsiteY1" fmla="*/ 7336366 h 8087078"/>
              <a:gd name="connsiteX2" fmla="*/ 463550 w 4254500"/>
              <a:gd name="connsiteY2" fmla="*/ 7844367 h 8087078"/>
              <a:gd name="connsiteX3" fmla="*/ 0 w 4254500"/>
              <a:gd name="connsiteY3" fmla="*/ 5880100 h 8087078"/>
              <a:gd name="connsiteX4" fmla="*/ 76200 w 4254500"/>
              <a:gd name="connsiteY4" fmla="*/ 317500 h 8087078"/>
              <a:gd name="connsiteX5" fmla="*/ 3505200 w 4254500"/>
              <a:gd name="connsiteY5" fmla="*/ 0 h 8087078"/>
              <a:gd name="connsiteX6" fmla="*/ 4254500 w 4254500"/>
              <a:gd name="connsiteY6" fmla="*/ 0 h 8087078"/>
              <a:gd name="connsiteX7" fmla="*/ 3467100 w 4254500"/>
              <a:gd name="connsiteY7" fmla="*/ 6292850 h 8087078"/>
              <a:gd name="connsiteX8" fmla="*/ 3175000 w 4254500"/>
              <a:gd name="connsiteY8" fmla="*/ 6759576 h 8087078"/>
              <a:gd name="connsiteX0" fmla="*/ 3331633 w 4411133"/>
              <a:gd name="connsiteY0" fmla="*/ 6759576 h 7517165"/>
              <a:gd name="connsiteX1" fmla="*/ 2201334 w 4411133"/>
              <a:gd name="connsiteY1" fmla="*/ 7336366 h 7517165"/>
              <a:gd name="connsiteX2" fmla="*/ 340783 w 4411133"/>
              <a:gd name="connsiteY2" fmla="*/ 7078133 h 7517165"/>
              <a:gd name="connsiteX3" fmla="*/ 156633 w 4411133"/>
              <a:gd name="connsiteY3" fmla="*/ 5880100 h 7517165"/>
              <a:gd name="connsiteX4" fmla="*/ 232833 w 4411133"/>
              <a:gd name="connsiteY4" fmla="*/ 317500 h 7517165"/>
              <a:gd name="connsiteX5" fmla="*/ 3661833 w 4411133"/>
              <a:gd name="connsiteY5" fmla="*/ 0 h 7517165"/>
              <a:gd name="connsiteX6" fmla="*/ 4411133 w 4411133"/>
              <a:gd name="connsiteY6" fmla="*/ 0 h 7517165"/>
              <a:gd name="connsiteX7" fmla="*/ 3623733 w 4411133"/>
              <a:gd name="connsiteY7" fmla="*/ 6292850 h 7517165"/>
              <a:gd name="connsiteX8" fmla="*/ 3331633 w 4411133"/>
              <a:gd name="connsiteY8" fmla="*/ 6759576 h 7517165"/>
              <a:gd name="connsiteX0" fmla="*/ 0 w 4254500"/>
              <a:gd name="connsiteY0" fmla="*/ 5880100 h 7517165"/>
              <a:gd name="connsiteX1" fmla="*/ 76200 w 4254500"/>
              <a:gd name="connsiteY1" fmla="*/ 317500 h 7517165"/>
              <a:gd name="connsiteX2" fmla="*/ 3505200 w 4254500"/>
              <a:gd name="connsiteY2" fmla="*/ 0 h 7517165"/>
              <a:gd name="connsiteX3" fmla="*/ 4254500 w 4254500"/>
              <a:gd name="connsiteY3" fmla="*/ 0 h 7517165"/>
              <a:gd name="connsiteX4" fmla="*/ 3467100 w 4254500"/>
              <a:gd name="connsiteY4" fmla="*/ 6292850 h 7517165"/>
              <a:gd name="connsiteX5" fmla="*/ 3175000 w 4254500"/>
              <a:gd name="connsiteY5" fmla="*/ 6759576 h 7517165"/>
              <a:gd name="connsiteX6" fmla="*/ 2044701 w 4254500"/>
              <a:gd name="connsiteY6" fmla="*/ 7336366 h 7517165"/>
              <a:gd name="connsiteX7" fmla="*/ 275590 w 4254500"/>
              <a:gd name="connsiteY7" fmla="*/ 7169573 h 7517165"/>
              <a:gd name="connsiteX0" fmla="*/ 0 w 4254500"/>
              <a:gd name="connsiteY0" fmla="*/ 5880100 h 7336366"/>
              <a:gd name="connsiteX1" fmla="*/ 76200 w 4254500"/>
              <a:gd name="connsiteY1" fmla="*/ 317500 h 7336366"/>
              <a:gd name="connsiteX2" fmla="*/ 3505200 w 4254500"/>
              <a:gd name="connsiteY2" fmla="*/ 0 h 7336366"/>
              <a:gd name="connsiteX3" fmla="*/ 4254500 w 4254500"/>
              <a:gd name="connsiteY3" fmla="*/ 0 h 7336366"/>
              <a:gd name="connsiteX4" fmla="*/ 3467100 w 4254500"/>
              <a:gd name="connsiteY4" fmla="*/ 6292850 h 7336366"/>
              <a:gd name="connsiteX5" fmla="*/ 3175000 w 4254500"/>
              <a:gd name="connsiteY5" fmla="*/ 6759576 h 7336366"/>
              <a:gd name="connsiteX6" fmla="*/ 2044701 w 4254500"/>
              <a:gd name="connsiteY6" fmla="*/ 7336366 h 7336366"/>
              <a:gd name="connsiteX0" fmla="*/ 0 w 4178300"/>
              <a:gd name="connsiteY0" fmla="*/ 7336367 h 7336367"/>
              <a:gd name="connsiteX1" fmla="*/ 0 w 4178300"/>
              <a:gd name="connsiteY1" fmla="*/ 317500 h 7336367"/>
              <a:gd name="connsiteX2" fmla="*/ 3429000 w 4178300"/>
              <a:gd name="connsiteY2" fmla="*/ 0 h 7336367"/>
              <a:gd name="connsiteX3" fmla="*/ 4178300 w 4178300"/>
              <a:gd name="connsiteY3" fmla="*/ 0 h 7336367"/>
              <a:gd name="connsiteX4" fmla="*/ 3390900 w 4178300"/>
              <a:gd name="connsiteY4" fmla="*/ 6292850 h 7336367"/>
              <a:gd name="connsiteX5" fmla="*/ 3098800 w 4178300"/>
              <a:gd name="connsiteY5" fmla="*/ 6759576 h 7336367"/>
              <a:gd name="connsiteX6" fmla="*/ 1968501 w 4178300"/>
              <a:gd name="connsiteY6" fmla="*/ 7336366 h 7336367"/>
              <a:gd name="connsiteX0" fmla="*/ 0 w 4178300"/>
              <a:gd name="connsiteY0" fmla="*/ 7336367 h 7336367"/>
              <a:gd name="connsiteX1" fmla="*/ 0 w 4178300"/>
              <a:gd name="connsiteY1" fmla="*/ 317500 h 7336367"/>
              <a:gd name="connsiteX2" fmla="*/ 3429000 w 4178300"/>
              <a:gd name="connsiteY2" fmla="*/ 0 h 7336367"/>
              <a:gd name="connsiteX3" fmla="*/ 4178300 w 4178300"/>
              <a:gd name="connsiteY3" fmla="*/ 0 h 7336367"/>
              <a:gd name="connsiteX4" fmla="*/ 3390900 w 4178300"/>
              <a:gd name="connsiteY4" fmla="*/ 6292850 h 7336367"/>
              <a:gd name="connsiteX5" fmla="*/ 3098800 w 4178300"/>
              <a:gd name="connsiteY5" fmla="*/ 6759576 h 7336367"/>
              <a:gd name="connsiteX6" fmla="*/ 1968501 w 4178300"/>
              <a:gd name="connsiteY6" fmla="*/ 7336366 h 7336367"/>
              <a:gd name="connsiteX7" fmla="*/ 0 w 4178300"/>
              <a:gd name="connsiteY7" fmla="*/ 7336367 h 7336367"/>
              <a:gd name="connsiteX0" fmla="*/ 0 w 4178300"/>
              <a:gd name="connsiteY0" fmla="*/ 7336367 h 7336367"/>
              <a:gd name="connsiteX1" fmla="*/ 0 w 4178300"/>
              <a:gd name="connsiteY1" fmla="*/ 317500 h 7336367"/>
              <a:gd name="connsiteX2" fmla="*/ 4178300 w 4178300"/>
              <a:gd name="connsiteY2" fmla="*/ 0 h 7336367"/>
              <a:gd name="connsiteX3" fmla="*/ 3390900 w 4178300"/>
              <a:gd name="connsiteY3" fmla="*/ 6292850 h 7336367"/>
              <a:gd name="connsiteX4" fmla="*/ 3098800 w 4178300"/>
              <a:gd name="connsiteY4" fmla="*/ 6759576 h 7336367"/>
              <a:gd name="connsiteX5" fmla="*/ 1968501 w 4178300"/>
              <a:gd name="connsiteY5" fmla="*/ 7336366 h 7336367"/>
              <a:gd name="connsiteX6" fmla="*/ 0 w 4178300"/>
              <a:gd name="connsiteY6" fmla="*/ 7336367 h 7336367"/>
              <a:gd name="connsiteX0" fmla="*/ 0 w 4178300"/>
              <a:gd name="connsiteY0" fmla="*/ 7069667 h 7069667"/>
              <a:gd name="connsiteX1" fmla="*/ 0 w 4178300"/>
              <a:gd name="connsiteY1" fmla="*/ 50800 h 7069667"/>
              <a:gd name="connsiteX2" fmla="*/ 4178300 w 4178300"/>
              <a:gd name="connsiteY2" fmla="*/ 0 h 7069667"/>
              <a:gd name="connsiteX3" fmla="*/ 3390900 w 4178300"/>
              <a:gd name="connsiteY3" fmla="*/ 6026150 h 7069667"/>
              <a:gd name="connsiteX4" fmla="*/ 3098800 w 4178300"/>
              <a:gd name="connsiteY4" fmla="*/ 6492876 h 7069667"/>
              <a:gd name="connsiteX5" fmla="*/ 1968501 w 4178300"/>
              <a:gd name="connsiteY5" fmla="*/ 7069666 h 7069667"/>
              <a:gd name="connsiteX6" fmla="*/ 0 w 41783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390900 w 4127500"/>
              <a:gd name="connsiteY3" fmla="*/ 6026150 h 7069667"/>
              <a:gd name="connsiteX4" fmla="*/ 3098800 w 4127500"/>
              <a:gd name="connsiteY4" fmla="*/ 6492876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390900 w 4127500"/>
              <a:gd name="connsiteY3" fmla="*/ 6026150 h 7069667"/>
              <a:gd name="connsiteX4" fmla="*/ 3492500 w 4127500"/>
              <a:gd name="connsiteY4" fmla="*/ 6518279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3492500 w 4127500"/>
              <a:gd name="connsiteY4" fmla="*/ 6518279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3492500 w 4127500"/>
              <a:gd name="connsiteY4" fmla="*/ 6518279 h 7069667"/>
              <a:gd name="connsiteX5" fmla="*/ 2628901 w 4127500"/>
              <a:gd name="connsiteY5" fmla="*/ 7056965 h 7069667"/>
              <a:gd name="connsiteX6" fmla="*/ 0 w 4127500"/>
              <a:gd name="connsiteY6" fmla="*/ 7069667 h 70696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6289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6289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6289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6289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492500 w 4648200"/>
              <a:gd name="connsiteY4" fmla="*/ 6467479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352800 w 4648200"/>
              <a:gd name="connsiteY4" fmla="*/ 657755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5400 w 4648200"/>
              <a:gd name="connsiteY3" fmla="*/ 6026154 h 7018867"/>
              <a:gd name="connsiteX4" fmla="*/ 3352800 w 4648200"/>
              <a:gd name="connsiteY4" fmla="*/ 657755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52334 w 4648200"/>
              <a:gd name="connsiteY3" fmla="*/ 5975350 h 7018867"/>
              <a:gd name="connsiteX4" fmla="*/ 3352800 w 4648200"/>
              <a:gd name="connsiteY4" fmla="*/ 657755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52334 w 4648200"/>
              <a:gd name="connsiteY3" fmla="*/ 5975350 h 7018867"/>
              <a:gd name="connsiteX4" fmla="*/ 3352800 w 4648200"/>
              <a:gd name="connsiteY4" fmla="*/ 657755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352800 w 4648200"/>
              <a:gd name="connsiteY4" fmla="*/ 657755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768601 w 4648200"/>
              <a:gd name="connsiteY5" fmla="*/ 700616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806701 w 4648200"/>
              <a:gd name="connsiteY5" fmla="*/ 6993464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901951 w 4648200"/>
              <a:gd name="connsiteY5" fmla="*/ 6999815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813051 w 4648200"/>
              <a:gd name="connsiteY5" fmla="*/ 6996640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882901 w 4648200"/>
              <a:gd name="connsiteY5" fmla="*/ 6996640 h 7018867"/>
              <a:gd name="connsiteX6" fmla="*/ 0 w 4648200"/>
              <a:gd name="connsiteY6" fmla="*/ 7018867 h 7018867"/>
              <a:gd name="connsiteX0" fmla="*/ 0 w 4648200"/>
              <a:gd name="connsiteY0" fmla="*/ 7018867 h 7018867"/>
              <a:gd name="connsiteX1" fmla="*/ 0 w 4648200"/>
              <a:gd name="connsiteY1" fmla="*/ 0 h 7018867"/>
              <a:gd name="connsiteX2" fmla="*/ 4648200 w 4648200"/>
              <a:gd name="connsiteY2" fmla="*/ 12705 h 7018867"/>
              <a:gd name="connsiteX3" fmla="*/ 3839634 w 4648200"/>
              <a:gd name="connsiteY3" fmla="*/ 6010278 h 7018867"/>
              <a:gd name="connsiteX4" fmla="*/ 3413125 w 4648200"/>
              <a:gd name="connsiteY4" fmla="*/ 6583903 h 7018867"/>
              <a:gd name="connsiteX5" fmla="*/ 2882901 w 4648200"/>
              <a:gd name="connsiteY5" fmla="*/ 6996640 h 7018867"/>
              <a:gd name="connsiteX6" fmla="*/ 0 w 4648200"/>
              <a:gd name="connsiteY6" fmla="*/ 7018867 h 7018867"/>
              <a:gd name="connsiteX0" fmla="*/ 0 w 4637047"/>
              <a:gd name="connsiteY0" fmla="*/ 7018867 h 7018867"/>
              <a:gd name="connsiteX1" fmla="*/ 0 w 4637047"/>
              <a:gd name="connsiteY1" fmla="*/ 0 h 7018867"/>
              <a:gd name="connsiteX2" fmla="*/ 4637047 w 4637047"/>
              <a:gd name="connsiteY2" fmla="*/ 68466 h 7018867"/>
              <a:gd name="connsiteX3" fmla="*/ 3839634 w 4637047"/>
              <a:gd name="connsiteY3" fmla="*/ 6010278 h 7018867"/>
              <a:gd name="connsiteX4" fmla="*/ 3413125 w 4637047"/>
              <a:gd name="connsiteY4" fmla="*/ 6583903 h 7018867"/>
              <a:gd name="connsiteX5" fmla="*/ 2882901 w 4637047"/>
              <a:gd name="connsiteY5" fmla="*/ 6996640 h 7018867"/>
              <a:gd name="connsiteX6" fmla="*/ 0 w 4637047"/>
              <a:gd name="connsiteY6" fmla="*/ 7018867 h 7018867"/>
              <a:gd name="connsiteX0" fmla="*/ 0 w 4637047"/>
              <a:gd name="connsiteY0" fmla="*/ 6950401 h 6950401"/>
              <a:gd name="connsiteX1" fmla="*/ 122664 w 4637047"/>
              <a:gd name="connsiteY1" fmla="*/ 98816 h 6950401"/>
              <a:gd name="connsiteX2" fmla="*/ 4637047 w 4637047"/>
              <a:gd name="connsiteY2" fmla="*/ 0 h 6950401"/>
              <a:gd name="connsiteX3" fmla="*/ 3839634 w 4637047"/>
              <a:gd name="connsiteY3" fmla="*/ 5941812 h 6950401"/>
              <a:gd name="connsiteX4" fmla="*/ 3413125 w 4637047"/>
              <a:gd name="connsiteY4" fmla="*/ 6515437 h 6950401"/>
              <a:gd name="connsiteX5" fmla="*/ 2882901 w 4637047"/>
              <a:gd name="connsiteY5" fmla="*/ 6928174 h 6950401"/>
              <a:gd name="connsiteX6" fmla="*/ 0 w 4637047"/>
              <a:gd name="connsiteY6" fmla="*/ 6950401 h 6950401"/>
              <a:gd name="connsiteX0" fmla="*/ 0 w 4637047"/>
              <a:gd name="connsiteY0" fmla="*/ 6950401 h 6950401"/>
              <a:gd name="connsiteX1" fmla="*/ 89210 w 4637047"/>
              <a:gd name="connsiteY1" fmla="*/ 20760 h 6950401"/>
              <a:gd name="connsiteX2" fmla="*/ 4637047 w 4637047"/>
              <a:gd name="connsiteY2" fmla="*/ 0 h 6950401"/>
              <a:gd name="connsiteX3" fmla="*/ 3839634 w 4637047"/>
              <a:gd name="connsiteY3" fmla="*/ 5941812 h 6950401"/>
              <a:gd name="connsiteX4" fmla="*/ 3413125 w 4637047"/>
              <a:gd name="connsiteY4" fmla="*/ 6515437 h 6950401"/>
              <a:gd name="connsiteX5" fmla="*/ 2882901 w 4637047"/>
              <a:gd name="connsiteY5" fmla="*/ 6928174 h 6950401"/>
              <a:gd name="connsiteX6" fmla="*/ 0 w 4637047"/>
              <a:gd name="connsiteY6" fmla="*/ 6950401 h 6950401"/>
              <a:gd name="connsiteX0" fmla="*/ 55756 w 4547837"/>
              <a:gd name="connsiteY0" fmla="*/ 6817096 h 6928174"/>
              <a:gd name="connsiteX1" fmla="*/ 0 w 4547837"/>
              <a:gd name="connsiteY1" fmla="*/ 20760 h 6928174"/>
              <a:gd name="connsiteX2" fmla="*/ 4547837 w 4547837"/>
              <a:gd name="connsiteY2" fmla="*/ 0 h 6928174"/>
              <a:gd name="connsiteX3" fmla="*/ 3750424 w 4547837"/>
              <a:gd name="connsiteY3" fmla="*/ 5941812 h 6928174"/>
              <a:gd name="connsiteX4" fmla="*/ 3323915 w 4547837"/>
              <a:gd name="connsiteY4" fmla="*/ 6515437 h 6928174"/>
              <a:gd name="connsiteX5" fmla="*/ 2793691 w 4547837"/>
              <a:gd name="connsiteY5" fmla="*/ 6928174 h 6928174"/>
              <a:gd name="connsiteX6" fmla="*/ 55756 w 4547837"/>
              <a:gd name="connsiteY6" fmla="*/ 6817096 h 6928174"/>
              <a:gd name="connsiteX0" fmla="*/ 0 w 4547837"/>
              <a:gd name="connsiteY0" fmla="*/ 6862214 h 6928174"/>
              <a:gd name="connsiteX1" fmla="*/ 0 w 4547837"/>
              <a:gd name="connsiteY1" fmla="*/ 20760 h 6928174"/>
              <a:gd name="connsiteX2" fmla="*/ 4547837 w 4547837"/>
              <a:gd name="connsiteY2" fmla="*/ 0 h 6928174"/>
              <a:gd name="connsiteX3" fmla="*/ 3750424 w 4547837"/>
              <a:gd name="connsiteY3" fmla="*/ 5941812 h 6928174"/>
              <a:gd name="connsiteX4" fmla="*/ 3323915 w 4547837"/>
              <a:gd name="connsiteY4" fmla="*/ 6515437 h 6928174"/>
              <a:gd name="connsiteX5" fmla="*/ 2793691 w 4547837"/>
              <a:gd name="connsiteY5" fmla="*/ 6928174 h 6928174"/>
              <a:gd name="connsiteX6" fmla="*/ 0 w 4547837"/>
              <a:gd name="connsiteY6" fmla="*/ 6862214 h 6928174"/>
              <a:gd name="connsiteX0" fmla="*/ 0 w 4547837"/>
              <a:gd name="connsiteY0" fmla="*/ 6862214 h 6928174"/>
              <a:gd name="connsiteX1" fmla="*/ 0 w 4547837"/>
              <a:gd name="connsiteY1" fmla="*/ 20760 h 6928174"/>
              <a:gd name="connsiteX2" fmla="*/ 4547837 w 4547837"/>
              <a:gd name="connsiteY2" fmla="*/ 0 h 6928174"/>
              <a:gd name="connsiteX3" fmla="*/ 3750424 w 4547837"/>
              <a:gd name="connsiteY3" fmla="*/ 5941812 h 6928174"/>
              <a:gd name="connsiteX4" fmla="*/ 3323915 w 4547837"/>
              <a:gd name="connsiteY4" fmla="*/ 6515437 h 6928174"/>
              <a:gd name="connsiteX5" fmla="*/ 2859164 w 4547837"/>
              <a:gd name="connsiteY5" fmla="*/ 6888560 h 6928174"/>
              <a:gd name="connsiteX6" fmla="*/ 2793691 w 4547837"/>
              <a:gd name="connsiteY6" fmla="*/ 6928174 h 6928174"/>
              <a:gd name="connsiteX7" fmla="*/ 0 w 4547837"/>
              <a:gd name="connsiteY7" fmla="*/ 6862214 h 6928174"/>
              <a:gd name="connsiteX0" fmla="*/ 0 w 4547837"/>
              <a:gd name="connsiteY0" fmla="*/ 6862214 h 6888560"/>
              <a:gd name="connsiteX1" fmla="*/ 0 w 4547837"/>
              <a:gd name="connsiteY1" fmla="*/ 20760 h 6888560"/>
              <a:gd name="connsiteX2" fmla="*/ 4547837 w 4547837"/>
              <a:gd name="connsiteY2" fmla="*/ 0 h 6888560"/>
              <a:gd name="connsiteX3" fmla="*/ 3750424 w 4547837"/>
              <a:gd name="connsiteY3" fmla="*/ 5941812 h 6888560"/>
              <a:gd name="connsiteX4" fmla="*/ 3323915 w 4547837"/>
              <a:gd name="connsiteY4" fmla="*/ 6515437 h 6888560"/>
              <a:gd name="connsiteX5" fmla="*/ 2859164 w 4547837"/>
              <a:gd name="connsiteY5" fmla="*/ 6888560 h 6888560"/>
              <a:gd name="connsiteX6" fmla="*/ 0 w 4547837"/>
              <a:gd name="connsiteY6" fmla="*/ 6862214 h 6888560"/>
              <a:gd name="connsiteX0" fmla="*/ 0 w 4547837"/>
              <a:gd name="connsiteY0" fmla="*/ 6862214 h 6888560"/>
              <a:gd name="connsiteX1" fmla="*/ 3810 w 4547837"/>
              <a:gd name="connsiteY1" fmla="*/ 9331 h 6888560"/>
              <a:gd name="connsiteX2" fmla="*/ 4547837 w 4547837"/>
              <a:gd name="connsiteY2" fmla="*/ 0 h 6888560"/>
              <a:gd name="connsiteX3" fmla="*/ 3750424 w 4547837"/>
              <a:gd name="connsiteY3" fmla="*/ 5941812 h 6888560"/>
              <a:gd name="connsiteX4" fmla="*/ 3323915 w 4547837"/>
              <a:gd name="connsiteY4" fmla="*/ 6515437 h 6888560"/>
              <a:gd name="connsiteX5" fmla="*/ 2859164 w 4547837"/>
              <a:gd name="connsiteY5" fmla="*/ 6888560 h 6888560"/>
              <a:gd name="connsiteX6" fmla="*/ 0 w 4547837"/>
              <a:gd name="connsiteY6" fmla="*/ 6862214 h 6888560"/>
              <a:gd name="connsiteX0" fmla="*/ 0 w 4547837"/>
              <a:gd name="connsiteY0" fmla="*/ 6862214 h 6877644"/>
              <a:gd name="connsiteX1" fmla="*/ 3810 w 4547837"/>
              <a:gd name="connsiteY1" fmla="*/ 9331 h 6877644"/>
              <a:gd name="connsiteX2" fmla="*/ 4547837 w 4547837"/>
              <a:gd name="connsiteY2" fmla="*/ 0 h 6877644"/>
              <a:gd name="connsiteX3" fmla="*/ 3750424 w 4547837"/>
              <a:gd name="connsiteY3" fmla="*/ 5941812 h 6877644"/>
              <a:gd name="connsiteX4" fmla="*/ 3323915 w 4547837"/>
              <a:gd name="connsiteY4" fmla="*/ 6515437 h 6877644"/>
              <a:gd name="connsiteX5" fmla="*/ 2874403 w 4547837"/>
              <a:gd name="connsiteY5" fmla="*/ 6877644 h 6877644"/>
              <a:gd name="connsiteX6" fmla="*/ 0 w 4547837"/>
              <a:gd name="connsiteY6" fmla="*/ 6862214 h 6877644"/>
              <a:gd name="connsiteX0" fmla="*/ 0 w 4547837"/>
              <a:gd name="connsiteY0" fmla="*/ 6862214 h 6874348"/>
              <a:gd name="connsiteX1" fmla="*/ 3810 w 4547837"/>
              <a:gd name="connsiteY1" fmla="*/ 9331 h 6874348"/>
              <a:gd name="connsiteX2" fmla="*/ 4547837 w 4547837"/>
              <a:gd name="connsiteY2" fmla="*/ 0 h 6874348"/>
              <a:gd name="connsiteX3" fmla="*/ 3750424 w 4547837"/>
              <a:gd name="connsiteY3" fmla="*/ 5941812 h 6874348"/>
              <a:gd name="connsiteX4" fmla="*/ 3323915 w 4547837"/>
              <a:gd name="connsiteY4" fmla="*/ 6515437 h 6874348"/>
              <a:gd name="connsiteX5" fmla="*/ 2878212 w 4547837"/>
              <a:gd name="connsiteY5" fmla="*/ 6874348 h 6874348"/>
              <a:gd name="connsiteX6" fmla="*/ 0 w 4547837"/>
              <a:gd name="connsiteY6" fmla="*/ 6862214 h 6874348"/>
              <a:gd name="connsiteX0" fmla="*/ 0 w 4547837"/>
              <a:gd name="connsiteY0" fmla="*/ 6862214 h 6867241"/>
              <a:gd name="connsiteX1" fmla="*/ 3810 w 4547837"/>
              <a:gd name="connsiteY1" fmla="*/ 9331 h 6867241"/>
              <a:gd name="connsiteX2" fmla="*/ 4547837 w 4547837"/>
              <a:gd name="connsiteY2" fmla="*/ 0 h 6867241"/>
              <a:gd name="connsiteX3" fmla="*/ 3750424 w 4547837"/>
              <a:gd name="connsiteY3" fmla="*/ 5941812 h 6867241"/>
              <a:gd name="connsiteX4" fmla="*/ 3323915 w 4547837"/>
              <a:gd name="connsiteY4" fmla="*/ 6515437 h 6867241"/>
              <a:gd name="connsiteX5" fmla="*/ 2885831 w 4547837"/>
              <a:gd name="connsiteY5" fmla="*/ 6867241 h 6867241"/>
              <a:gd name="connsiteX6" fmla="*/ 0 w 4547837"/>
              <a:gd name="connsiteY6" fmla="*/ 6862214 h 6867241"/>
              <a:gd name="connsiteX0" fmla="*/ 0 w 4547837"/>
              <a:gd name="connsiteY0" fmla="*/ 6862214 h 6867241"/>
              <a:gd name="connsiteX1" fmla="*/ 3810 w 4547837"/>
              <a:gd name="connsiteY1" fmla="*/ 5521 h 6867241"/>
              <a:gd name="connsiteX2" fmla="*/ 4547837 w 4547837"/>
              <a:gd name="connsiteY2" fmla="*/ 0 h 6867241"/>
              <a:gd name="connsiteX3" fmla="*/ 3750424 w 4547837"/>
              <a:gd name="connsiteY3" fmla="*/ 5941812 h 6867241"/>
              <a:gd name="connsiteX4" fmla="*/ 3323915 w 4547837"/>
              <a:gd name="connsiteY4" fmla="*/ 6515437 h 6867241"/>
              <a:gd name="connsiteX5" fmla="*/ 2885831 w 4547837"/>
              <a:gd name="connsiteY5" fmla="*/ 6867241 h 6867241"/>
              <a:gd name="connsiteX6" fmla="*/ 0 w 4547837"/>
              <a:gd name="connsiteY6" fmla="*/ 6862214 h 686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47837" h="6867241">
                <a:moveTo>
                  <a:pt x="0" y="6862214"/>
                </a:moveTo>
                <a:lnTo>
                  <a:pt x="3810" y="5521"/>
                </a:lnTo>
                <a:lnTo>
                  <a:pt x="4547837" y="0"/>
                </a:lnTo>
                <a:cubicBezTo>
                  <a:pt x="4278315" y="1999191"/>
                  <a:pt x="4019946" y="3942621"/>
                  <a:pt x="3750424" y="5941812"/>
                </a:cubicBezTo>
                <a:cubicBezTo>
                  <a:pt x="3708090" y="6228622"/>
                  <a:pt x="3628715" y="6265658"/>
                  <a:pt x="3323915" y="6515437"/>
                </a:cubicBezTo>
                <a:lnTo>
                  <a:pt x="2885831" y="6867241"/>
                </a:lnTo>
                <a:lnTo>
                  <a:pt x="0" y="6862214"/>
                </a:lnTo>
                <a:close/>
              </a:path>
            </a:pathLst>
          </a:custGeom>
          <a:solidFill>
            <a:schemeClr val="bg1">
              <a:lumMod val="8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noAutofit/>
          </a:bodyPr>
          <a:lstStyle>
            <a:lvl1pPr algn="ctr">
              <a:buNone/>
              <a:defRPr sz="1500" b="0" i="0">
                <a:solidFill>
                  <a:srgbClr val="646464"/>
                </a:solidFill>
                <a:latin typeface="DIN Offc Pro"/>
                <a:cs typeface="DIN Offc Pro"/>
              </a:defRPr>
            </a:lvl1pPr>
          </a:lstStyle>
          <a:p>
            <a:pPr lvl="0"/>
            <a:r>
              <a:rPr lang="en-US" noProof="0" smtClean="0"/>
              <a:t>Click icon to add picture</a:t>
            </a:r>
            <a:endParaRPr lang="en-US" noProof="0" dirty="0"/>
          </a:p>
        </p:txBody>
      </p:sp>
      <p:sp>
        <p:nvSpPr>
          <p:cNvPr id="5" name="Picture Placeholder 9"/>
          <p:cNvSpPr>
            <a:spLocks noGrp="1"/>
          </p:cNvSpPr>
          <p:nvPr>
            <p:ph type="pic" sz="quarter" idx="11"/>
          </p:nvPr>
        </p:nvSpPr>
        <p:spPr>
          <a:xfrm>
            <a:off x="3957166" y="-1834"/>
            <a:ext cx="5193736" cy="6859833"/>
          </a:xfrm>
          <a:custGeom>
            <a:avLst/>
            <a:gdLst>
              <a:gd name="connsiteX0" fmla="*/ 0 w 3276600"/>
              <a:gd name="connsiteY0" fmla="*/ 0 h 5892800"/>
              <a:gd name="connsiteX1" fmla="*/ 3276600 w 3276600"/>
              <a:gd name="connsiteY1" fmla="*/ 0 h 5892800"/>
              <a:gd name="connsiteX2" fmla="*/ 3276600 w 3276600"/>
              <a:gd name="connsiteY2" fmla="*/ 5892800 h 5892800"/>
              <a:gd name="connsiteX3" fmla="*/ 0 w 3276600"/>
              <a:gd name="connsiteY3" fmla="*/ 5892800 h 5892800"/>
              <a:gd name="connsiteX4" fmla="*/ 0 w 3276600"/>
              <a:gd name="connsiteY4" fmla="*/ 0 h 5892800"/>
              <a:gd name="connsiteX0" fmla="*/ 0 w 4025900"/>
              <a:gd name="connsiteY0" fmla="*/ 0 h 5892800"/>
              <a:gd name="connsiteX1" fmla="*/ 3276600 w 4025900"/>
              <a:gd name="connsiteY1" fmla="*/ 0 h 5892800"/>
              <a:gd name="connsiteX2" fmla="*/ 4025900 w 4025900"/>
              <a:gd name="connsiteY2" fmla="*/ 0 h 5892800"/>
              <a:gd name="connsiteX3" fmla="*/ 3276600 w 4025900"/>
              <a:gd name="connsiteY3" fmla="*/ 5892800 h 5892800"/>
              <a:gd name="connsiteX4" fmla="*/ 0 w 4025900"/>
              <a:gd name="connsiteY4" fmla="*/ 5892800 h 5892800"/>
              <a:gd name="connsiteX5" fmla="*/ 0 w 4025900"/>
              <a:gd name="connsiteY5" fmla="*/ 0 h 5892800"/>
              <a:gd name="connsiteX0" fmla="*/ 0 w 4178300"/>
              <a:gd name="connsiteY0" fmla="*/ 317500 h 5892800"/>
              <a:gd name="connsiteX1" fmla="*/ 3429000 w 4178300"/>
              <a:gd name="connsiteY1" fmla="*/ 0 h 5892800"/>
              <a:gd name="connsiteX2" fmla="*/ 4178300 w 4178300"/>
              <a:gd name="connsiteY2" fmla="*/ 0 h 5892800"/>
              <a:gd name="connsiteX3" fmla="*/ 3429000 w 4178300"/>
              <a:gd name="connsiteY3" fmla="*/ 5892800 h 5892800"/>
              <a:gd name="connsiteX4" fmla="*/ 152400 w 4178300"/>
              <a:gd name="connsiteY4" fmla="*/ 5892800 h 5892800"/>
              <a:gd name="connsiteX5" fmla="*/ 0 w 4178300"/>
              <a:gd name="connsiteY5" fmla="*/ 317500 h 5892800"/>
              <a:gd name="connsiteX0" fmla="*/ 0 w 4178300"/>
              <a:gd name="connsiteY0" fmla="*/ 317500 h 5892800"/>
              <a:gd name="connsiteX1" fmla="*/ 3429000 w 4178300"/>
              <a:gd name="connsiteY1" fmla="*/ 0 h 5892800"/>
              <a:gd name="connsiteX2" fmla="*/ 4178300 w 4178300"/>
              <a:gd name="connsiteY2" fmla="*/ 0 h 5892800"/>
              <a:gd name="connsiteX3" fmla="*/ 3429000 w 4178300"/>
              <a:gd name="connsiteY3" fmla="*/ 5892800 h 5892800"/>
              <a:gd name="connsiteX4" fmla="*/ 152400 w 4178300"/>
              <a:gd name="connsiteY4" fmla="*/ 5892800 h 5892800"/>
              <a:gd name="connsiteX5" fmla="*/ 152400 w 4178300"/>
              <a:gd name="connsiteY5" fmla="*/ 5880100 h 5892800"/>
              <a:gd name="connsiteX6" fmla="*/ 0 w 4178300"/>
              <a:gd name="connsiteY6" fmla="*/ 317500 h 5892800"/>
              <a:gd name="connsiteX0" fmla="*/ 25400 w 4203700"/>
              <a:gd name="connsiteY0" fmla="*/ 317500 h 5909733"/>
              <a:gd name="connsiteX1" fmla="*/ 3454400 w 4203700"/>
              <a:gd name="connsiteY1" fmla="*/ 0 h 5909733"/>
              <a:gd name="connsiteX2" fmla="*/ 4203700 w 4203700"/>
              <a:gd name="connsiteY2" fmla="*/ 0 h 5909733"/>
              <a:gd name="connsiteX3" fmla="*/ 3454400 w 4203700"/>
              <a:gd name="connsiteY3" fmla="*/ 5892800 h 5909733"/>
              <a:gd name="connsiteX4" fmla="*/ 177800 w 4203700"/>
              <a:gd name="connsiteY4" fmla="*/ 5892800 h 5909733"/>
              <a:gd name="connsiteX5" fmla="*/ 177800 w 4203700"/>
              <a:gd name="connsiteY5" fmla="*/ 5880100 h 5909733"/>
              <a:gd name="connsiteX6" fmla="*/ 25400 w 4203700"/>
              <a:gd name="connsiteY6" fmla="*/ 317500 h 5909733"/>
              <a:gd name="connsiteX0" fmla="*/ 25400 w 4203700"/>
              <a:gd name="connsiteY0" fmla="*/ 317500 h 5909733"/>
              <a:gd name="connsiteX1" fmla="*/ 3454400 w 4203700"/>
              <a:gd name="connsiteY1" fmla="*/ 0 h 5909733"/>
              <a:gd name="connsiteX2" fmla="*/ 4203700 w 4203700"/>
              <a:gd name="connsiteY2" fmla="*/ 0 h 5909733"/>
              <a:gd name="connsiteX3" fmla="*/ 3454400 w 4203700"/>
              <a:gd name="connsiteY3" fmla="*/ 5892800 h 5909733"/>
              <a:gd name="connsiteX4" fmla="*/ 177800 w 4203700"/>
              <a:gd name="connsiteY4" fmla="*/ 5892800 h 5909733"/>
              <a:gd name="connsiteX5" fmla="*/ 177800 w 4203700"/>
              <a:gd name="connsiteY5" fmla="*/ 5880100 h 5909733"/>
              <a:gd name="connsiteX6" fmla="*/ 25400 w 4203700"/>
              <a:gd name="connsiteY6" fmla="*/ 317500 h 5909733"/>
              <a:gd name="connsiteX0" fmla="*/ 254000 w 4432300"/>
              <a:gd name="connsiteY0" fmla="*/ 317500 h 5909733"/>
              <a:gd name="connsiteX1" fmla="*/ 3683000 w 4432300"/>
              <a:gd name="connsiteY1" fmla="*/ 0 h 5909733"/>
              <a:gd name="connsiteX2" fmla="*/ 4432300 w 4432300"/>
              <a:gd name="connsiteY2" fmla="*/ 0 h 5909733"/>
              <a:gd name="connsiteX3" fmla="*/ 3683000 w 4432300"/>
              <a:gd name="connsiteY3" fmla="*/ 5892800 h 5909733"/>
              <a:gd name="connsiteX4" fmla="*/ 406400 w 4432300"/>
              <a:gd name="connsiteY4" fmla="*/ 5892800 h 5909733"/>
              <a:gd name="connsiteX5" fmla="*/ 177800 w 4432300"/>
              <a:gd name="connsiteY5" fmla="*/ 5880100 h 5909733"/>
              <a:gd name="connsiteX6" fmla="*/ 254000 w 4432300"/>
              <a:gd name="connsiteY6" fmla="*/ 317500 h 5909733"/>
              <a:gd name="connsiteX0" fmla="*/ 254000 w 4432300"/>
              <a:gd name="connsiteY0" fmla="*/ 317500 h 6819900"/>
              <a:gd name="connsiteX1" fmla="*/ 3683000 w 4432300"/>
              <a:gd name="connsiteY1" fmla="*/ 0 h 6819900"/>
              <a:gd name="connsiteX2" fmla="*/ 4432300 w 4432300"/>
              <a:gd name="connsiteY2" fmla="*/ 0 h 6819900"/>
              <a:gd name="connsiteX3" fmla="*/ 3683000 w 4432300"/>
              <a:gd name="connsiteY3" fmla="*/ 5892800 h 6819900"/>
              <a:gd name="connsiteX4" fmla="*/ 3238500 w 4432300"/>
              <a:gd name="connsiteY4" fmla="*/ 6819900 h 6819900"/>
              <a:gd name="connsiteX5" fmla="*/ 177800 w 4432300"/>
              <a:gd name="connsiteY5" fmla="*/ 5880100 h 6819900"/>
              <a:gd name="connsiteX6" fmla="*/ 254000 w 4432300"/>
              <a:gd name="connsiteY6" fmla="*/ 317500 h 6819900"/>
              <a:gd name="connsiteX0" fmla="*/ 254000 w 4432300"/>
              <a:gd name="connsiteY0" fmla="*/ 317500 h 6819900"/>
              <a:gd name="connsiteX1" fmla="*/ 3683000 w 4432300"/>
              <a:gd name="connsiteY1" fmla="*/ 0 h 6819900"/>
              <a:gd name="connsiteX2" fmla="*/ 4432300 w 4432300"/>
              <a:gd name="connsiteY2" fmla="*/ 0 h 6819900"/>
              <a:gd name="connsiteX3" fmla="*/ 3683000 w 4432300"/>
              <a:gd name="connsiteY3" fmla="*/ 5892800 h 6819900"/>
              <a:gd name="connsiteX4" fmla="*/ 3238500 w 4432300"/>
              <a:gd name="connsiteY4" fmla="*/ 6819900 h 6819900"/>
              <a:gd name="connsiteX5" fmla="*/ 177800 w 4432300"/>
              <a:gd name="connsiteY5" fmla="*/ 5880100 h 6819900"/>
              <a:gd name="connsiteX6" fmla="*/ 254000 w 4432300"/>
              <a:gd name="connsiteY6" fmla="*/ 317500 h 6819900"/>
              <a:gd name="connsiteX0" fmla="*/ 254000 w 4432300"/>
              <a:gd name="connsiteY0" fmla="*/ 317500 h 6996641"/>
              <a:gd name="connsiteX1" fmla="*/ 3683000 w 4432300"/>
              <a:gd name="connsiteY1" fmla="*/ 0 h 6996641"/>
              <a:gd name="connsiteX2" fmla="*/ 4432300 w 4432300"/>
              <a:gd name="connsiteY2" fmla="*/ 0 h 6996641"/>
              <a:gd name="connsiteX3" fmla="*/ 3683000 w 4432300"/>
              <a:gd name="connsiteY3" fmla="*/ 5892800 h 6996641"/>
              <a:gd name="connsiteX4" fmla="*/ 3784600 w 4432300"/>
              <a:gd name="connsiteY4" fmla="*/ 6842124 h 6996641"/>
              <a:gd name="connsiteX5" fmla="*/ 3238500 w 4432300"/>
              <a:gd name="connsiteY5" fmla="*/ 6819900 h 6996641"/>
              <a:gd name="connsiteX6" fmla="*/ 177800 w 4432300"/>
              <a:gd name="connsiteY6" fmla="*/ 5880100 h 6996641"/>
              <a:gd name="connsiteX7" fmla="*/ 254000 w 4432300"/>
              <a:gd name="connsiteY7" fmla="*/ 317500 h 6996641"/>
              <a:gd name="connsiteX0" fmla="*/ 3238500 w 4432300"/>
              <a:gd name="connsiteY0" fmla="*/ 6819900 h 6933564"/>
              <a:gd name="connsiteX1" fmla="*/ 177800 w 4432300"/>
              <a:gd name="connsiteY1" fmla="*/ 5880100 h 6933564"/>
              <a:gd name="connsiteX2" fmla="*/ 254000 w 4432300"/>
              <a:gd name="connsiteY2" fmla="*/ 317500 h 6933564"/>
              <a:gd name="connsiteX3" fmla="*/ 3683000 w 4432300"/>
              <a:gd name="connsiteY3" fmla="*/ 0 h 6933564"/>
              <a:gd name="connsiteX4" fmla="*/ 4432300 w 4432300"/>
              <a:gd name="connsiteY4" fmla="*/ 0 h 6933564"/>
              <a:gd name="connsiteX5" fmla="*/ 3683000 w 4432300"/>
              <a:gd name="connsiteY5" fmla="*/ 5892800 h 6933564"/>
              <a:gd name="connsiteX6" fmla="*/ 3876040 w 4432300"/>
              <a:gd name="connsiteY6" fmla="*/ 6933564 h 6933564"/>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83000 w 4432300"/>
              <a:gd name="connsiteY5" fmla="*/ 5892800 h 6819900"/>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44900 w 4432300"/>
              <a:gd name="connsiteY5" fmla="*/ 6223000 h 6819900"/>
              <a:gd name="connsiteX0" fmla="*/ 3238500 w 4432300"/>
              <a:gd name="connsiteY0" fmla="*/ 6819900 h 6819900"/>
              <a:gd name="connsiteX1" fmla="*/ 177800 w 4432300"/>
              <a:gd name="connsiteY1" fmla="*/ 5880100 h 6819900"/>
              <a:gd name="connsiteX2" fmla="*/ 254000 w 4432300"/>
              <a:gd name="connsiteY2" fmla="*/ 317500 h 6819900"/>
              <a:gd name="connsiteX3" fmla="*/ 3683000 w 4432300"/>
              <a:gd name="connsiteY3" fmla="*/ 0 h 6819900"/>
              <a:gd name="connsiteX4" fmla="*/ 4432300 w 4432300"/>
              <a:gd name="connsiteY4" fmla="*/ 0 h 6819900"/>
              <a:gd name="connsiteX5" fmla="*/ 3644900 w 4432300"/>
              <a:gd name="connsiteY5" fmla="*/ 6292850 h 6819900"/>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352800 w 4432300"/>
              <a:gd name="connsiteY0" fmla="*/ 6772275 h 6772275"/>
              <a:gd name="connsiteX1" fmla="*/ 177800 w 4432300"/>
              <a:gd name="connsiteY1" fmla="*/ 5880100 h 6772275"/>
              <a:gd name="connsiteX2" fmla="*/ 254000 w 4432300"/>
              <a:gd name="connsiteY2" fmla="*/ 317500 h 6772275"/>
              <a:gd name="connsiteX3" fmla="*/ 3683000 w 4432300"/>
              <a:gd name="connsiteY3" fmla="*/ 0 h 6772275"/>
              <a:gd name="connsiteX4" fmla="*/ 4432300 w 4432300"/>
              <a:gd name="connsiteY4" fmla="*/ 0 h 6772275"/>
              <a:gd name="connsiteX5" fmla="*/ 3644900 w 4432300"/>
              <a:gd name="connsiteY5" fmla="*/ 6292850 h 6772275"/>
              <a:gd name="connsiteX6" fmla="*/ 3352800 w 4432300"/>
              <a:gd name="connsiteY6" fmla="*/ 6772275 h 6772275"/>
              <a:gd name="connsiteX0" fmla="*/ 3443817 w 4523317"/>
              <a:gd name="connsiteY0" fmla="*/ 6772275 h 6824133"/>
              <a:gd name="connsiteX1" fmla="*/ 529167 w 4523317"/>
              <a:gd name="connsiteY1" fmla="*/ 5981700 h 6824133"/>
              <a:gd name="connsiteX2" fmla="*/ 268817 w 4523317"/>
              <a:gd name="connsiteY2" fmla="*/ 5880100 h 6824133"/>
              <a:gd name="connsiteX3" fmla="*/ 345017 w 4523317"/>
              <a:gd name="connsiteY3" fmla="*/ 317500 h 6824133"/>
              <a:gd name="connsiteX4" fmla="*/ 3774017 w 4523317"/>
              <a:gd name="connsiteY4" fmla="*/ 0 h 6824133"/>
              <a:gd name="connsiteX5" fmla="*/ 4523317 w 4523317"/>
              <a:gd name="connsiteY5" fmla="*/ 0 h 6824133"/>
              <a:gd name="connsiteX6" fmla="*/ 3735917 w 4523317"/>
              <a:gd name="connsiteY6" fmla="*/ 6292850 h 6824133"/>
              <a:gd name="connsiteX7" fmla="*/ 3443817 w 4523317"/>
              <a:gd name="connsiteY7" fmla="*/ 6772275 h 682413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772275 h 7993063"/>
              <a:gd name="connsiteX1" fmla="*/ 529167 w 4320117"/>
              <a:gd name="connsiteY1" fmla="*/ 7844367 h 7993063"/>
              <a:gd name="connsiteX2" fmla="*/ 65617 w 4320117"/>
              <a:gd name="connsiteY2" fmla="*/ 5880100 h 7993063"/>
              <a:gd name="connsiteX3" fmla="*/ 141817 w 4320117"/>
              <a:gd name="connsiteY3" fmla="*/ 317500 h 7993063"/>
              <a:gd name="connsiteX4" fmla="*/ 3570817 w 4320117"/>
              <a:gd name="connsiteY4" fmla="*/ 0 h 7993063"/>
              <a:gd name="connsiteX5" fmla="*/ 4320117 w 4320117"/>
              <a:gd name="connsiteY5" fmla="*/ 0 h 7993063"/>
              <a:gd name="connsiteX6" fmla="*/ 3532717 w 4320117"/>
              <a:gd name="connsiteY6" fmla="*/ 6292850 h 7993063"/>
              <a:gd name="connsiteX7" fmla="*/ 3240617 w 4320117"/>
              <a:gd name="connsiteY7" fmla="*/ 6772275 h 7993063"/>
              <a:gd name="connsiteX0" fmla="*/ 3240617 w 4320117"/>
              <a:gd name="connsiteY0" fmla="*/ 6691842 h 7979657"/>
              <a:gd name="connsiteX1" fmla="*/ 529167 w 4320117"/>
              <a:gd name="connsiteY1" fmla="*/ 7844367 h 7979657"/>
              <a:gd name="connsiteX2" fmla="*/ 65617 w 4320117"/>
              <a:gd name="connsiteY2" fmla="*/ 5880100 h 7979657"/>
              <a:gd name="connsiteX3" fmla="*/ 141817 w 4320117"/>
              <a:gd name="connsiteY3" fmla="*/ 317500 h 7979657"/>
              <a:gd name="connsiteX4" fmla="*/ 3570817 w 4320117"/>
              <a:gd name="connsiteY4" fmla="*/ 0 h 7979657"/>
              <a:gd name="connsiteX5" fmla="*/ 4320117 w 4320117"/>
              <a:gd name="connsiteY5" fmla="*/ 0 h 7979657"/>
              <a:gd name="connsiteX6" fmla="*/ 3532717 w 4320117"/>
              <a:gd name="connsiteY6" fmla="*/ 6292850 h 7979657"/>
              <a:gd name="connsiteX7" fmla="*/ 3240617 w 4320117"/>
              <a:gd name="connsiteY7" fmla="*/ 6691842 h 7979657"/>
              <a:gd name="connsiteX0" fmla="*/ 3240617 w 4320117"/>
              <a:gd name="connsiteY0" fmla="*/ 6759576 h 7990946"/>
              <a:gd name="connsiteX1" fmla="*/ 529167 w 4320117"/>
              <a:gd name="connsiteY1" fmla="*/ 7844367 h 7990946"/>
              <a:gd name="connsiteX2" fmla="*/ 65617 w 4320117"/>
              <a:gd name="connsiteY2" fmla="*/ 5880100 h 7990946"/>
              <a:gd name="connsiteX3" fmla="*/ 141817 w 4320117"/>
              <a:gd name="connsiteY3" fmla="*/ 317500 h 7990946"/>
              <a:gd name="connsiteX4" fmla="*/ 3570817 w 4320117"/>
              <a:gd name="connsiteY4" fmla="*/ 0 h 7990946"/>
              <a:gd name="connsiteX5" fmla="*/ 4320117 w 4320117"/>
              <a:gd name="connsiteY5" fmla="*/ 0 h 7990946"/>
              <a:gd name="connsiteX6" fmla="*/ 3532717 w 4320117"/>
              <a:gd name="connsiteY6" fmla="*/ 6292850 h 7990946"/>
              <a:gd name="connsiteX7" fmla="*/ 3240617 w 4320117"/>
              <a:gd name="connsiteY7" fmla="*/ 6759576 h 7990946"/>
              <a:gd name="connsiteX0" fmla="*/ 3240617 w 4320117"/>
              <a:gd name="connsiteY0" fmla="*/ 6759576 h 7990946"/>
              <a:gd name="connsiteX1" fmla="*/ 529167 w 4320117"/>
              <a:gd name="connsiteY1" fmla="*/ 7844367 h 7990946"/>
              <a:gd name="connsiteX2" fmla="*/ 65617 w 4320117"/>
              <a:gd name="connsiteY2" fmla="*/ 5880100 h 7990946"/>
              <a:gd name="connsiteX3" fmla="*/ 141817 w 4320117"/>
              <a:gd name="connsiteY3" fmla="*/ 317500 h 7990946"/>
              <a:gd name="connsiteX4" fmla="*/ 3570817 w 4320117"/>
              <a:gd name="connsiteY4" fmla="*/ 0 h 7990946"/>
              <a:gd name="connsiteX5" fmla="*/ 4320117 w 4320117"/>
              <a:gd name="connsiteY5" fmla="*/ 0 h 7990946"/>
              <a:gd name="connsiteX6" fmla="*/ 3532717 w 4320117"/>
              <a:gd name="connsiteY6" fmla="*/ 6292850 h 7990946"/>
              <a:gd name="connsiteX7" fmla="*/ 3240617 w 4320117"/>
              <a:gd name="connsiteY7" fmla="*/ 6759576 h 7990946"/>
              <a:gd name="connsiteX0" fmla="*/ 3175000 w 4254500"/>
              <a:gd name="connsiteY0" fmla="*/ 6759576 h 8087078"/>
              <a:gd name="connsiteX1" fmla="*/ 2044701 w 4254500"/>
              <a:gd name="connsiteY1" fmla="*/ 7336366 h 8087078"/>
              <a:gd name="connsiteX2" fmla="*/ 463550 w 4254500"/>
              <a:gd name="connsiteY2" fmla="*/ 7844367 h 8087078"/>
              <a:gd name="connsiteX3" fmla="*/ 0 w 4254500"/>
              <a:gd name="connsiteY3" fmla="*/ 5880100 h 8087078"/>
              <a:gd name="connsiteX4" fmla="*/ 76200 w 4254500"/>
              <a:gd name="connsiteY4" fmla="*/ 317500 h 8087078"/>
              <a:gd name="connsiteX5" fmla="*/ 3505200 w 4254500"/>
              <a:gd name="connsiteY5" fmla="*/ 0 h 8087078"/>
              <a:gd name="connsiteX6" fmla="*/ 4254500 w 4254500"/>
              <a:gd name="connsiteY6" fmla="*/ 0 h 8087078"/>
              <a:gd name="connsiteX7" fmla="*/ 3467100 w 4254500"/>
              <a:gd name="connsiteY7" fmla="*/ 6292850 h 8087078"/>
              <a:gd name="connsiteX8" fmla="*/ 3175000 w 4254500"/>
              <a:gd name="connsiteY8" fmla="*/ 6759576 h 8087078"/>
              <a:gd name="connsiteX0" fmla="*/ 3175000 w 4254500"/>
              <a:gd name="connsiteY0" fmla="*/ 6759576 h 8087078"/>
              <a:gd name="connsiteX1" fmla="*/ 2044701 w 4254500"/>
              <a:gd name="connsiteY1" fmla="*/ 7336366 h 8087078"/>
              <a:gd name="connsiteX2" fmla="*/ 463550 w 4254500"/>
              <a:gd name="connsiteY2" fmla="*/ 7844367 h 8087078"/>
              <a:gd name="connsiteX3" fmla="*/ 0 w 4254500"/>
              <a:gd name="connsiteY3" fmla="*/ 5880100 h 8087078"/>
              <a:gd name="connsiteX4" fmla="*/ 76200 w 4254500"/>
              <a:gd name="connsiteY4" fmla="*/ 317500 h 8087078"/>
              <a:gd name="connsiteX5" fmla="*/ 3505200 w 4254500"/>
              <a:gd name="connsiteY5" fmla="*/ 0 h 8087078"/>
              <a:gd name="connsiteX6" fmla="*/ 4254500 w 4254500"/>
              <a:gd name="connsiteY6" fmla="*/ 0 h 8087078"/>
              <a:gd name="connsiteX7" fmla="*/ 3467100 w 4254500"/>
              <a:gd name="connsiteY7" fmla="*/ 6292850 h 8087078"/>
              <a:gd name="connsiteX8" fmla="*/ 3175000 w 4254500"/>
              <a:gd name="connsiteY8" fmla="*/ 6759576 h 8087078"/>
              <a:gd name="connsiteX0" fmla="*/ 3331633 w 4411133"/>
              <a:gd name="connsiteY0" fmla="*/ 6759576 h 7517165"/>
              <a:gd name="connsiteX1" fmla="*/ 2201334 w 4411133"/>
              <a:gd name="connsiteY1" fmla="*/ 7336366 h 7517165"/>
              <a:gd name="connsiteX2" fmla="*/ 340783 w 4411133"/>
              <a:gd name="connsiteY2" fmla="*/ 7078133 h 7517165"/>
              <a:gd name="connsiteX3" fmla="*/ 156633 w 4411133"/>
              <a:gd name="connsiteY3" fmla="*/ 5880100 h 7517165"/>
              <a:gd name="connsiteX4" fmla="*/ 232833 w 4411133"/>
              <a:gd name="connsiteY4" fmla="*/ 317500 h 7517165"/>
              <a:gd name="connsiteX5" fmla="*/ 3661833 w 4411133"/>
              <a:gd name="connsiteY5" fmla="*/ 0 h 7517165"/>
              <a:gd name="connsiteX6" fmla="*/ 4411133 w 4411133"/>
              <a:gd name="connsiteY6" fmla="*/ 0 h 7517165"/>
              <a:gd name="connsiteX7" fmla="*/ 3623733 w 4411133"/>
              <a:gd name="connsiteY7" fmla="*/ 6292850 h 7517165"/>
              <a:gd name="connsiteX8" fmla="*/ 3331633 w 4411133"/>
              <a:gd name="connsiteY8" fmla="*/ 6759576 h 7517165"/>
              <a:gd name="connsiteX0" fmla="*/ 0 w 4254500"/>
              <a:gd name="connsiteY0" fmla="*/ 5880100 h 7517165"/>
              <a:gd name="connsiteX1" fmla="*/ 76200 w 4254500"/>
              <a:gd name="connsiteY1" fmla="*/ 317500 h 7517165"/>
              <a:gd name="connsiteX2" fmla="*/ 3505200 w 4254500"/>
              <a:gd name="connsiteY2" fmla="*/ 0 h 7517165"/>
              <a:gd name="connsiteX3" fmla="*/ 4254500 w 4254500"/>
              <a:gd name="connsiteY3" fmla="*/ 0 h 7517165"/>
              <a:gd name="connsiteX4" fmla="*/ 3467100 w 4254500"/>
              <a:gd name="connsiteY4" fmla="*/ 6292850 h 7517165"/>
              <a:gd name="connsiteX5" fmla="*/ 3175000 w 4254500"/>
              <a:gd name="connsiteY5" fmla="*/ 6759576 h 7517165"/>
              <a:gd name="connsiteX6" fmla="*/ 2044701 w 4254500"/>
              <a:gd name="connsiteY6" fmla="*/ 7336366 h 7517165"/>
              <a:gd name="connsiteX7" fmla="*/ 275590 w 4254500"/>
              <a:gd name="connsiteY7" fmla="*/ 7169573 h 7517165"/>
              <a:gd name="connsiteX0" fmla="*/ 0 w 4254500"/>
              <a:gd name="connsiteY0" fmla="*/ 5880100 h 7336366"/>
              <a:gd name="connsiteX1" fmla="*/ 76200 w 4254500"/>
              <a:gd name="connsiteY1" fmla="*/ 317500 h 7336366"/>
              <a:gd name="connsiteX2" fmla="*/ 3505200 w 4254500"/>
              <a:gd name="connsiteY2" fmla="*/ 0 h 7336366"/>
              <a:gd name="connsiteX3" fmla="*/ 4254500 w 4254500"/>
              <a:gd name="connsiteY3" fmla="*/ 0 h 7336366"/>
              <a:gd name="connsiteX4" fmla="*/ 3467100 w 4254500"/>
              <a:gd name="connsiteY4" fmla="*/ 6292850 h 7336366"/>
              <a:gd name="connsiteX5" fmla="*/ 3175000 w 4254500"/>
              <a:gd name="connsiteY5" fmla="*/ 6759576 h 7336366"/>
              <a:gd name="connsiteX6" fmla="*/ 2044701 w 4254500"/>
              <a:gd name="connsiteY6" fmla="*/ 7336366 h 7336366"/>
              <a:gd name="connsiteX0" fmla="*/ 0 w 4178300"/>
              <a:gd name="connsiteY0" fmla="*/ 7336367 h 7336367"/>
              <a:gd name="connsiteX1" fmla="*/ 0 w 4178300"/>
              <a:gd name="connsiteY1" fmla="*/ 317500 h 7336367"/>
              <a:gd name="connsiteX2" fmla="*/ 3429000 w 4178300"/>
              <a:gd name="connsiteY2" fmla="*/ 0 h 7336367"/>
              <a:gd name="connsiteX3" fmla="*/ 4178300 w 4178300"/>
              <a:gd name="connsiteY3" fmla="*/ 0 h 7336367"/>
              <a:gd name="connsiteX4" fmla="*/ 3390900 w 4178300"/>
              <a:gd name="connsiteY4" fmla="*/ 6292850 h 7336367"/>
              <a:gd name="connsiteX5" fmla="*/ 3098800 w 4178300"/>
              <a:gd name="connsiteY5" fmla="*/ 6759576 h 7336367"/>
              <a:gd name="connsiteX6" fmla="*/ 1968501 w 4178300"/>
              <a:gd name="connsiteY6" fmla="*/ 7336366 h 7336367"/>
              <a:gd name="connsiteX0" fmla="*/ 0 w 4178300"/>
              <a:gd name="connsiteY0" fmla="*/ 7336367 h 7336367"/>
              <a:gd name="connsiteX1" fmla="*/ 0 w 4178300"/>
              <a:gd name="connsiteY1" fmla="*/ 317500 h 7336367"/>
              <a:gd name="connsiteX2" fmla="*/ 3429000 w 4178300"/>
              <a:gd name="connsiteY2" fmla="*/ 0 h 7336367"/>
              <a:gd name="connsiteX3" fmla="*/ 4178300 w 4178300"/>
              <a:gd name="connsiteY3" fmla="*/ 0 h 7336367"/>
              <a:gd name="connsiteX4" fmla="*/ 3390900 w 4178300"/>
              <a:gd name="connsiteY4" fmla="*/ 6292850 h 7336367"/>
              <a:gd name="connsiteX5" fmla="*/ 3098800 w 4178300"/>
              <a:gd name="connsiteY5" fmla="*/ 6759576 h 7336367"/>
              <a:gd name="connsiteX6" fmla="*/ 1968501 w 4178300"/>
              <a:gd name="connsiteY6" fmla="*/ 7336366 h 7336367"/>
              <a:gd name="connsiteX7" fmla="*/ 0 w 4178300"/>
              <a:gd name="connsiteY7" fmla="*/ 7336367 h 7336367"/>
              <a:gd name="connsiteX0" fmla="*/ 0 w 4178300"/>
              <a:gd name="connsiteY0" fmla="*/ 7336367 h 7336367"/>
              <a:gd name="connsiteX1" fmla="*/ 0 w 4178300"/>
              <a:gd name="connsiteY1" fmla="*/ 317500 h 7336367"/>
              <a:gd name="connsiteX2" fmla="*/ 4178300 w 4178300"/>
              <a:gd name="connsiteY2" fmla="*/ 0 h 7336367"/>
              <a:gd name="connsiteX3" fmla="*/ 3390900 w 4178300"/>
              <a:gd name="connsiteY3" fmla="*/ 6292850 h 7336367"/>
              <a:gd name="connsiteX4" fmla="*/ 3098800 w 4178300"/>
              <a:gd name="connsiteY4" fmla="*/ 6759576 h 7336367"/>
              <a:gd name="connsiteX5" fmla="*/ 1968501 w 4178300"/>
              <a:gd name="connsiteY5" fmla="*/ 7336366 h 7336367"/>
              <a:gd name="connsiteX6" fmla="*/ 0 w 4178300"/>
              <a:gd name="connsiteY6" fmla="*/ 7336367 h 7336367"/>
              <a:gd name="connsiteX0" fmla="*/ 0 w 4178300"/>
              <a:gd name="connsiteY0" fmla="*/ 7069667 h 7069667"/>
              <a:gd name="connsiteX1" fmla="*/ 0 w 4178300"/>
              <a:gd name="connsiteY1" fmla="*/ 50800 h 7069667"/>
              <a:gd name="connsiteX2" fmla="*/ 4178300 w 4178300"/>
              <a:gd name="connsiteY2" fmla="*/ 0 h 7069667"/>
              <a:gd name="connsiteX3" fmla="*/ 3390900 w 4178300"/>
              <a:gd name="connsiteY3" fmla="*/ 6026150 h 7069667"/>
              <a:gd name="connsiteX4" fmla="*/ 3098800 w 4178300"/>
              <a:gd name="connsiteY4" fmla="*/ 6492876 h 7069667"/>
              <a:gd name="connsiteX5" fmla="*/ 1968501 w 4178300"/>
              <a:gd name="connsiteY5" fmla="*/ 7069666 h 7069667"/>
              <a:gd name="connsiteX6" fmla="*/ 0 w 41783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025900"/>
              <a:gd name="connsiteY0" fmla="*/ 7069667 h 7069667"/>
              <a:gd name="connsiteX1" fmla="*/ 0 w 4025900"/>
              <a:gd name="connsiteY1" fmla="*/ 50800 h 7069667"/>
              <a:gd name="connsiteX2" fmla="*/ 4025900 w 4025900"/>
              <a:gd name="connsiteY2" fmla="*/ 0 h 7069667"/>
              <a:gd name="connsiteX3" fmla="*/ 3390900 w 4025900"/>
              <a:gd name="connsiteY3" fmla="*/ 6026150 h 7069667"/>
              <a:gd name="connsiteX4" fmla="*/ 3098800 w 4025900"/>
              <a:gd name="connsiteY4" fmla="*/ 6492876 h 7069667"/>
              <a:gd name="connsiteX5" fmla="*/ 1968501 w 4025900"/>
              <a:gd name="connsiteY5" fmla="*/ 7069666 h 7069667"/>
              <a:gd name="connsiteX6" fmla="*/ 0 w 40259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390900 w 4127500"/>
              <a:gd name="connsiteY3" fmla="*/ 6026150 h 7069667"/>
              <a:gd name="connsiteX4" fmla="*/ 3098800 w 4127500"/>
              <a:gd name="connsiteY4" fmla="*/ 6492876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390900 w 4127500"/>
              <a:gd name="connsiteY3" fmla="*/ 6026150 h 7069667"/>
              <a:gd name="connsiteX4" fmla="*/ 3492500 w 4127500"/>
              <a:gd name="connsiteY4" fmla="*/ 6518279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3492500 w 4127500"/>
              <a:gd name="connsiteY4" fmla="*/ 6518279 h 7069667"/>
              <a:gd name="connsiteX5" fmla="*/ 1968501 w 4127500"/>
              <a:gd name="connsiteY5" fmla="*/ 7069666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3492500 w 4127500"/>
              <a:gd name="connsiteY4" fmla="*/ 6518279 h 7069667"/>
              <a:gd name="connsiteX5" fmla="*/ 2628901 w 4127500"/>
              <a:gd name="connsiteY5" fmla="*/ 7056965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3492500 w 4127500"/>
              <a:gd name="connsiteY4" fmla="*/ 6518279 h 7069667"/>
              <a:gd name="connsiteX5" fmla="*/ 2628901 w 4127500"/>
              <a:gd name="connsiteY5" fmla="*/ 7056965 h 7069667"/>
              <a:gd name="connsiteX6" fmla="*/ 0 w 4127500"/>
              <a:gd name="connsiteY6"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3835400 w 4127500"/>
              <a:gd name="connsiteY3" fmla="*/ 6076954 h 7069667"/>
              <a:gd name="connsiteX4" fmla="*/ 2628901 w 4127500"/>
              <a:gd name="connsiteY4" fmla="*/ 7056965 h 7069667"/>
              <a:gd name="connsiteX5" fmla="*/ 0 w 4127500"/>
              <a:gd name="connsiteY5" fmla="*/ 7069667 h 7069667"/>
              <a:gd name="connsiteX0" fmla="*/ 0 w 4127500"/>
              <a:gd name="connsiteY0" fmla="*/ 7069667 h 7069667"/>
              <a:gd name="connsiteX1" fmla="*/ 0 w 4127500"/>
              <a:gd name="connsiteY1" fmla="*/ 50800 h 7069667"/>
              <a:gd name="connsiteX2" fmla="*/ 4127500 w 4127500"/>
              <a:gd name="connsiteY2" fmla="*/ 0 h 7069667"/>
              <a:gd name="connsiteX3" fmla="*/ 2628901 w 4127500"/>
              <a:gd name="connsiteY3" fmla="*/ 7056965 h 7069667"/>
              <a:gd name="connsiteX4" fmla="*/ 0 w 4127500"/>
              <a:gd name="connsiteY4" fmla="*/ 7069667 h 7069667"/>
              <a:gd name="connsiteX0" fmla="*/ 0 w 4127500"/>
              <a:gd name="connsiteY0" fmla="*/ 7006162 h 7056965"/>
              <a:gd name="connsiteX1" fmla="*/ 0 w 4127500"/>
              <a:gd name="connsiteY1" fmla="*/ 50800 h 7056965"/>
              <a:gd name="connsiteX2" fmla="*/ 4127500 w 4127500"/>
              <a:gd name="connsiteY2" fmla="*/ 0 h 7056965"/>
              <a:gd name="connsiteX3" fmla="*/ 2628901 w 4127500"/>
              <a:gd name="connsiteY3" fmla="*/ 7056965 h 7056965"/>
              <a:gd name="connsiteX4" fmla="*/ 0 w 4127500"/>
              <a:gd name="connsiteY4" fmla="*/ 7006162 h 7056965"/>
              <a:gd name="connsiteX0" fmla="*/ 0 w 4127500"/>
              <a:gd name="connsiteY0" fmla="*/ 7006162 h 7006162"/>
              <a:gd name="connsiteX1" fmla="*/ 0 w 4127500"/>
              <a:gd name="connsiteY1" fmla="*/ 50800 h 7006162"/>
              <a:gd name="connsiteX2" fmla="*/ 4127500 w 4127500"/>
              <a:gd name="connsiteY2" fmla="*/ 0 h 7006162"/>
              <a:gd name="connsiteX3" fmla="*/ 4102101 w 4127500"/>
              <a:gd name="connsiteY3" fmla="*/ 6891853 h 7006162"/>
              <a:gd name="connsiteX4" fmla="*/ 0 w 4127500"/>
              <a:gd name="connsiteY4" fmla="*/ 7006162 h 7006162"/>
              <a:gd name="connsiteX0" fmla="*/ 0 w 4127500"/>
              <a:gd name="connsiteY0" fmla="*/ 7006162 h 7006162"/>
              <a:gd name="connsiteX1" fmla="*/ 0 w 4127500"/>
              <a:gd name="connsiteY1" fmla="*/ 50800 h 7006162"/>
              <a:gd name="connsiteX2" fmla="*/ 4127500 w 4127500"/>
              <a:gd name="connsiteY2" fmla="*/ 0 h 7006162"/>
              <a:gd name="connsiteX3" fmla="*/ 4102101 w 4127500"/>
              <a:gd name="connsiteY3" fmla="*/ 6942657 h 7006162"/>
              <a:gd name="connsiteX4" fmla="*/ 0 w 4127500"/>
              <a:gd name="connsiteY4" fmla="*/ 7006162 h 7006162"/>
              <a:gd name="connsiteX0" fmla="*/ 0 w 4127500"/>
              <a:gd name="connsiteY0" fmla="*/ 7006162 h 7018863"/>
              <a:gd name="connsiteX1" fmla="*/ 0 w 4127500"/>
              <a:gd name="connsiteY1" fmla="*/ 50800 h 7018863"/>
              <a:gd name="connsiteX2" fmla="*/ 4127500 w 4127500"/>
              <a:gd name="connsiteY2" fmla="*/ 0 h 7018863"/>
              <a:gd name="connsiteX3" fmla="*/ 4102101 w 4127500"/>
              <a:gd name="connsiteY3" fmla="*/ 7018863 h 7018863"/>
              <a:gd name="connsiteX4" fmla="*/ 0 w 4127500"/>
              <a:gd name="connsiteY4" fmla="*/ 7006162 h 7018863"/>
              <a:gd name="connsiteX0" fmla="*/ 7937 w 4135437"/>
              <a:gd name="connsiteY0" fmla="*/ 7006162 h 7018863"/>
              <a:gd name="connsiteX1" fmla="*/ 0 w 4135437"/>
              <a:gd name="connsiteY1" fmla="*/ 5613821 h 7018863"/>
              <a:gd name="connsiteX2" fmla="*/ 7937 w 4135437"/>
              <a:gd name="connsiteY2" fmla="*/ 50800 h 7018863"/>
              <a:gd name="connsiteX3" fmla="*/ 4135437 w 4135437"/>
              <a:gd name="connsiteY3" fmla="*/ 0 h 7018863"/>
              <a:gd name="connsiteX4" fmla="*/ 4110038 w 4135437"/>
              <a:gd name="connsiteY4" fmla="*/ 7018863 h 7018863"/>
              <a:gd name="connsiteX5" fmla="*/ 7937 w 4135437"/>
              <a:gd name="connsiteY5" fmla="*/ 7006162 h 7018863"/>
              <a:gd name="connsiteX0" fmla="*/ 1087437 w 5214937"/>
              <a:gd name="connsiteY0" fmla="*/ 7006162 h 7018863"/>
              <a:gd name="connsiteX1" fmla="*/ 0 w 5214937"/>
              <a:gd name="connsiteY1" fmla="*/ 6261569 h 7018863"/>
              <a:gd name="connsiteX2" fmla="*/ 1087437 w 5214937"/>
              <a:gd name="connsiteY2" fmla="*/ 50800 h 7018863"/>
              <a:gd name="connsiteX3" fmla="*/ 5214937 w 5214937"/>
              <a:gd name="connsiteY3" fmla="*/ 0 h 7018863"/>
              <a:gd name="connsiteX4" fmla="*/ 5189538 w 5214937"/>
              <a:gd name="connsiteY4" fmla="*/ 7018863 h 7018863"/>
              <a:gd name="connsiteX5" fmla="*/ 1087437 w 5214937"/>
              <a:gd name="connsiteY5" fmla="*/ 7006162 h 7018863"/>
              <a:gd name="connsiteX0" fmla="*/ 1090157 w 5217657"/>
              <a:gd name="connsiteY0" fmla="*/ 7006162 h 7018863"/>
              <a:gd name="connsiteX1" fmla="*/ 2720 w 5217657"/>
              <a:gd name="connsiteY1" fmla="*/ 6261569 h 7018863"/>
              <a:gd name="connsiteX2" fmla="*/ 1090157 w 5217657"/>
              <a:gd name="connsiteY2" fmla="*/ 50800 h 7018863"/>
              <a:gd name="connsiteX3" fmla="*/ 5217657 w 5217657"/>
              <a:gd name="connsiteY3" fmla="*/ 0 h 7018863"/>
              <a:gd name="connsiteX4" fmla="*/ 5192258 w 5217657"/>
              <a:gd name="connsiteY4" fmla="*/ 7018863 h 7018863"/>
              <a:gd name="connsiteX5" fmla="*/ 1090157 w 5217657"/>
              <a:gd name="connsiteY5" fmla="*/ 7006162 h 7018863"/>
              <a:gd name="connsiteX0" fmla="*/ 1091470 w 5218970"/>
              <a:gd name="connsiteY0" fmla="*/ 7006162 h 7018863"/>
              <a:gd name="connsiteX1" fmla="*/ 4033 w 5218970"/>
              <a:gd name="connsiteY1" fmla="*/ 6261569 h 7018863"/>
              <a:gd name="connsiteX2" fmla="*/ 697770 w 5218970"/>
              <a:gd name="connsiteY2" fmla="*/ 50800 h 7018863"/>
              <a:gd name="connsiteX3" fmla="*/ 5218970 w 5218970"/>
              <a:gd name="connsiteY3" fmla="*/ 0 h 7018863"/>
              <a:gd name="connsiteX4" fmla="*/ 5193571 w 5218970"/>
              <a:gd name="connsiteY4" fmla="*/ 7018863 h 7018863"/>
              <a:gd name="connsiteX5" fmla="*/ 1091470 w 5218970"/>
              <a:gd name="connsiteY5" fmla="*/ 7006162 h 7018863"/>
              <a:gd name="connsiteX0" fmla="*/ 1092919 w 5220419"/>
              <a:gd name="connsiteY0" fmla="*/ 7006162 h 7018863"/>
              <a:gd name="connsiteX1" fmla="*/ 5482 w 5220419"/>
              <a:gd name="connsiteY1" fmla="*/ 6261569 h 7018863"/>
              <a:gd name="connsiteX2" fmla="*/ 699219 w 5220419"/>
              <a:gd name="connsiteY2" fmla="*/ 50800 h 7018863"/>
              <a:gd name="connsiteX3" fmla="*/ 5220419 w 5220419"/>
              <a:gd name="connsiteY3" fmla="*/ 0 h 7018863"/>
              <a:gd name="connsiteX4" fmla="*/ 5195020 w 5220419"/>
              <a:gd name="connsiteY4" fmla="*/ 7018863 h 7018863"/>
              <a:gd name="connsiteX5" fmla="*/ 1092919 w 5220419"/>
              <a:gd name="connsiteY5" fmla="*/ 7006162 h 7018863"/>
              <a:gd name="connsiteX0" fmla="*/ 1091358 w 5218858"/>
              <a:gd name="connsiteY0" fmla="*/ 7006162 h 7018863"/>
              <a:gd name="connsiteX1" fmla="*/ 3921 w 5218858"/>
              <a:gd name="connsiteY1" fmla="*/ 6261569 h 7018863"/>
              <a:gd name="connsiteX2" fmla="*/ 748458 w 5218858"/>
              <a:gd name="connsiteY2" fmla="*/ 50800 h 7018863"/>
              <a:gd name="connsiteX3" fmla="*/ 5218858 w 5218858"/>
              <a:gd name="connsiteY3" fmla="*/ 0 h 7018863"/>
              <a:gd name="connsiteX4" fmla="*/ 5193459 w 5218858"/>
              <a:gd name="connsiteY4" fmla="*/ 7018863 h 7018863"/>
              <a:gd name="connsiteX5" fmla="*/ 1091358 w 5218858"/>
              <a:gd name="connsiteY5" fmla="*/ 7006162 h 7018863"/>
              <a:gd name="connsiteX0" fmla="*/ 1092092 w 5219592"/>
              <a:gd name="connsiteY0" fmla="*/ 7082372 h 7095073"/>
              <a:gd name="connsiteX1" fmla="*/ 4655 w 5219592"/>
              <a:gd name="connsiteY1" fmla="*/ 6337779 h 7095073"/>
              <a:gd name="connsiteX2" fmla="*/ 723792 w 5219592"/>
              <a:gd name="connsiteY2" fmla="*/ 0 h 7095073"/>
              <a:gd name="connsiteX3" fmla="*/ 5219592 w 5219592"/>
              <a:gd name="connsiteY3" fmla="*/ 76210 h 7095073"/>
              <a:gd name="connsiteX4" fmla="*/ 5194193 w 5219592"/>
              <a:gd name="connsiteY4" fmla="*/ 7095073 h 7095073"/>
              <a:gd name="connsiteX5" fmla="*/ 1092092 w 5219592"/>
              <a:gd name="connsiteY5" fmla="*/ 7082372 h 7095073"/>
              <a:gd name="connsiteX0" fmla="*/ 1096995 w 5224495"/>
              <a:gd name="connsiteY0" fmla="*/ 7082372 h 7095073"/>
              <a:gd name="connsiteX1" fmla="*/ 9558 w 5224495"/>
              <a:gd name="connsiteY1" fmla="*/ 6337779 h 7095073"/>
              <a:gd name="connsiteX2" fmla="*/ 728695 w 5224495"/>
              <a:gd name="connsiteY2" fmla="*/ 0 h 7095073"/>
              <a:gd name="connsiteX3" fmla="*/ 5224495 w 5224495"/>
              <a:gd name="connsiteY3" fmla="*/ 76210 h 7095073"/>
              <a:gd name="connsiteX4" fmla="*/ 5199096 w 5224495"/>
              <a:gd name="connsiteY4" fmla="*/ 7095073 h 7095073"/>
              <a:gd name="connsiteX5" fmla="*/ 1096995 w 5224495"/>
              <a:gd name="connsiteY5" fmla="*/ 7082372 h 7095073"/>
              <a:gd name="connsiteX0" fmla="*/ 1210522 w 5338022"/>
              <a:gd name="connsiteY0" fmla="*/ 7082372 h 7095073"/>
              <a:gd name="connsiteX1" fmla="*/ 8785 w 5338022"/>
              <a:gd name="connsiteY1" fmla="*/ 6274275 h 7095073"/>
              <a:gd name="connsiteX2" fmla="*/ 842222 w 5338022"/>
              <a:gd name="connsiteY2" fmla="*/ 0 h 7095073"/>
              <a:gd name="connsiteX3" fmla="*/ 5338022 w 5338022"/>
              <a:gd name="connsiteY3" fmla="*/ 76210 h 7095073"/>
              <a:gd name="connsiteX4" fmla="*/ 5312623 w 5338022"/>
              <a:gd name="connsiteY4" fmla="*/ 7095073 h 7095073"/>
              <a:gd name="connsiteX5" fmla="*/ 1210522 w 5338022"/>
              <a:gd name="connsiteY5" fmla="*/ 7082372 h 7095073"/>
              <a:gd name="connsiteX0" fmla="*/ 1197903 w 5325403"/>
              <a:gd name="connsiteY0" fmla="*/ 7082372 h 7095073"/>
              <a:gd name="connsiteX1" fmla="*/ 8866 w 5325403"/>
              <a:gd name="connsiteY1" fmla="*/ 6032958 h 7095073"/>
              <a:gd name="connsiteX2" fmla="*/ 829603 w 5325403"/>
              <a:gd name="connsiteY2" fmla="*/ 0 h 7095073"/>
              <a:gd name="connsiteX3" fmla="*/ 5325403 w 5325403"/>
              <a:gd name="connsiteY3" fmla="*/ 76210 h 7095073"/>
              <a:gd name="connsiteX4" fmla="*/ 5300004 w 5325403"/>
              <a:gd name="connsiteY4" fmla="*/ 7095073 h 7095073"/>
              <a:gd name="connsiteX5" fmla="*/ 1197903 w 5325403"/>
              <a:gd name="connsiteY5" fmla="*/ 7082372 h 7095073"/>
              <a:gd name="connsiteX0" fmla="*/ 1168461 w 5295961"/>
              <a:gd name="connsiteY0" fmla="*/ 7082372 h 7095073"/>
              <a:gd name="connsiteX1" fmla="*/ 9057 w 5295961"/>
              <a:gd name="connsiteY1" fmla="*/ 6041426 h 7095073"/>
              <a:gd name="connsiteX2" fmla="*/ 800161 w 5295961"/>
              <a:gd name="connsiteY2" fmla="*/ 0 h 7095073"/>
              <a:gd name="connsiteX3" fmla="*/ 5295961 w 5295961"/>
              <a:gd name="connsiteY3" fmla="*/ 76210 h 7095073"/>
              <a:gd name="connsiteX4" fmla="*/ 5270562 w 5295961"/>
              <a:gd name="connsiteY4" fmla="*/ 7095073 h 7095073"/>
              <a:gd name="connsiteX5" fmla="*/ 1168461 w 5295961"/>
              <a:gd name="connsiteY5" fmla="*/ 7082372 h 7095073"/>
              <a:gd name="connsiteX0" fmla="*/ 1273312 w 5400812"/>
              <a:gd name="connsiteY0" fmla="*/ 7082372 h 7095073"/>
              <a:gd name="connsiteX1" fmla="*/ 128726 w 5400812"/>
              <a:gd name="connsiteY1" fmla="*/ 6407635 h 7095073"/>
              <a:gd name="connsiteX2" fmla="*/ 113908 w 5400812"/>
              <a:gd name="connsiteY2" fmla="*/ 6041426 h 7095073"/>
              <a:gd name="connsiteX3" fmla="*/ 905012 w 5400812"/>
              <a:gd name="connsiteY3" fmla="*/ 0 h 7095073"/>
              <a:gd name="connsiteX4" fmla="*/ 5400812 w 5400812"/>
              <a:gd name="connsiteY4" fmla="*/ 76210 h 7095073"/>
              <a:gd name="connsiteX5" fmla="*/ 5375413 w 5400812"/>
              <a:gd name="connsiteY5" fmla="*/ 7095073 h 7095073"/>
              <a:gd name="connsiteX6" fmla="*/ 1273312 w 5400812"/>
              <a:gd name="connsiteY6" fmla="*/ 7082372 h 7095073"/>
              <a:gd name="connsiteX0" fmla="*/ 1240680 w 5368180"/>
              <a:gd name="connsiteY0" fmla="*/ 7082372 h 7095073"/>
              <a:gd name="connsiteX1" fmla="*/ 96094 w 5368180"/>
              <a:gd name="connsiteY1" fmla="*/ 6407635 h 7095073"/>
              <a:gd name="connsiteX2" fmla="*/ 81276 w 5368180"/>
              <a:gd name="connsiteY2" fmla="*/ 6041426 h 7095073"/>
              <a:gd name="connsiteX3" fmla="*/ 872380 w 5368180"/>
              <a:gd name="connsiteY3" fmla="*/ 0 h 7095073"/>
              <a:gd name="connsiteX4" fmla="*/ 5368180 w 5368180"/>
              <a:gd name="connsiteY4" fmla="*/ 76210 h 7095073"/>
              <a:gd name="connsiteX5" fmla="*/ 5342781 w 5368180"/>
              <a:gd name="connsiteY5" fmla="*/ 7095073 h 7095073"/>
              <a:gd name="connsiteX6" fmla="*/ 1240680 w 5368180"/>
              <a:gd name="connsiteY6" fmla="*/ 7082372 h 7095073"/>
              <a:gd name="connsiteX0" fmla="*/ 1245445 w 5372945"/>
              <a:gd name="connsiteY0" fmla="*/ 7082372 h 7095073"/>
              <a:gd name="connsiteX1" fmla="*/ 151659 w 5372945"/>
              <a:gd name="connsiteY1" fmla="*/ 6493367 h 7095073"/>
              <a:gd name="connsiteX2" fmla="*/ 86041 w 5372945"/>
              <a:gd name="connsiteY2" fmla="*/ 6041426 h 7095073"/>
              <a:gd name="connsiteX3" fmla="*/ 877145 w 5372945"/>
              <a:gd name="connsiteY3" fmla="*/ 0 h 7095073"/>
              <a:gd name="connsiteX4" fmla="*/ 5372945 w 5372945"/>
              <a:gd name="connsiteY4" fmla="*/ 76210 h 7095073"/>
              <a:gd name="connsiteX5" fmla="*/ 5347546 w 5372945"/>
              <a:gd name="connsiteY5" fmla="*/ 7095073 h 7095073"/>
              <a:gd name="connsiteX6" fmla="*/ 1245445 w 5372945"/>
              <a:gd name="connsiteY6" fmla="*/ 7082372 h 7095073"/>
              <a:gd name="connsiteX0" fmla="*/ 1205995 w 5333495"/>
              <a:gd name="connsiteY0" fmla="*/ 7082372 h 7095073"/>
              <a:gd name="connsiteX1" fmla="*/ 112209 w 5333495"/>
              <a:gd name="connsiteY1" fmla="*/ 6493367 h 7095073"/>
              <a:gd name="connsiteX2" fmla="*/ 46591 w 5333495"/>
              <a:gd name="connsiteY2" fmla="*/ 6041426 h 7095073"/>
              <a:gd name="connsiteX3" fmla="*/ 837695 w 5333495"/>
              <a:gd name="connsiteY3" fmla="*/ 0 h 7095073"/>
              <a:gd name="connsiteX4" fmla="*/ 5333495 w 5333495"/>
              <a:gd name="connsiteY4" fmla="*/ 76210 h 7095073"/>
              <a:gd name="connsiteX5" fmla="*/ 5308096 w 5333495"/>
              <a:gd name="connsiteY5" fmla="*/ 7095073 h 7095073"/>
              <a:gd name="connsiteX6" fmla="*/ 1205995 w 5333495"/>
              <a:gd name="connsiteY6" fmla="*/ 7082372 h 7095073"/>
              <a:gd name="connsiteX0" fmla="*/ 1212614 w 5340114"/>
              <a:gd name="connsiteY0" fmla="*/ 7082372 h 7095073"/>
              <a:gd name="connsiteX1" fmla="*/ 198203 w 5340114"/>
              <a:gd name="connsiteY1" fmla="*/ 6525119 h 7095073"/>
              <a:gd name="connsiteX2" fmla="*/ 53210 w 5340114"/>
              <a:gd name="connsiteY2" fmla="*/ 6041426 h 7095073"/>
              <a:gd name="connsiteX3" fmla="*/ 844314 w 5340114"/>
              <a:gd name="connsiteY3" fmla="*/ 0 h 7095073"/>
              <a:gd name="connsiteX4" fmla="*/ 5340114 w 5340114"/>
              <a:gd name="connsiteY4" fmla="*/ 76210 h 7095073"/>
              <a:gd name="connsiteX5" fmla="*/ 5314715 w 5340114"/>
              <a:gd name="connsiteY5" fmla="*/ 7095073 h 7095073"/>
              <a:gd name="connsiteX6" fmla="*/ 1212614 w 5340114"/>
              <a:gd name="connsiteY6" fmla="*/ 7082372 h 7095073"/>
              <a:gd name="connsiteX0" fmla="*/ 1195596 w 5323096"/>
              <a:gd name="connsiteY0" fmla="*/ 7082372 h 7095073"/>
              <a:gd name="connsiteX1" fmla="*/ 181185 w 5323096"/>
              <a:gd name="connsiteY1" fmla="*/ 6525119 h 7095073"/>
              <a:gd name="connsiteX2" fmla="*/ 36192 w 5323096"/>
              <a:gd name="connsiteY2" fmla="*/ 6041426 h 7095073"/>
              <a:gd name="connsiteX3" fmla="*/ 827296 w 5323096"/>
              <a:gd name="connsiteY3" fmla="*/ 0 h 7095073"/>
              <a:gd name="connsiteX4" fmla="*/ 5323096 w 5323096"/>
              <a:gd name="connsiteY4" fmla="*/ 76210 h 7095073"/>
              <a:gd name="connsiteX5" fmla="*/ 5297697 w 5323096"/>
              <a:gd name="connsiteY5" fmla="*/ 7095073 h 7095073"/>
              <a:gd name="connsiteX6" fmla="*/ 1195596 w 5323096"/>
              <a:gd name="connsiteY6" fmla="*/ 7082372 h 7095073"/>
              <a:gd name="connsiteX0" fmla="*/ 1166273 w 5293773"/>
              <a:gd name="connsiteY0" fmla="*/ 7082372 h 7095073"/>
              <a:gd name="connsiteX1" fmla="*/ 151862 w 5293773"/>
              <a:gd name="connsiteY1" fmla="*/ 6525119 h 7095073"/>
              <a:gd name="connsiteX2" fmla="*/ 6869 w 5293773"/>
              <a:gd name="connsiteY2" fmla="*/ 6041426 h 7095073"/>
              <a:gd name="connsiteX3" fmla="*/ 797973 w 5293773"/>
              <a:gd name="connsiteY3" fmla="*/ 0 h 7095073"/>
              <a:gd name="connsiteX4" fmla="*/ 5293773 w 5293773"/>
              <a:gd name="connsiteY4" fmla="*/ 76210 h 7095073"/>
              <a:gd name="connsiteX5" fmla="*/ 5268374 w 5293773"/>
              <a:gd name="connsiteY5" fmla="*/ 7095073 h 7095073"/>
              <a:gd name="connsiteX6" fmla="*/ 1166273 w 5293773"/>
              <a:gd name="connsiteY6" fmla="*/ 7082372 h 7095073"/>
              <a:gd name="connsiteX0" fmla="*/ 1166273 w 5293773"/>
              <a:gd name="connsiteY0" fmla="*/ 7082372 h 7095073"/>
              <a:gd name="connsiteX1" fmla="*/ 151862 w 5293773"/>
              <a:gd name="connsiteY1" fmla="*/ 6525119 h 7095073"/>
              <a:gd name="connsiteX2" fmla="*/ 6869 w 5293773"/>
              <a:gd name="connsiteY2" fmla="*/ 6041426 h 7095073"/>
              <a:gd name="connsiteX3" fmla="*/ 797973 w 5293773"/>
              <a:gd name="connsiteY3" fmla="*/ 0 h 7095073"/>
              <a:gd name="connsiteX4" fmla="*/ 5293773 w 5293773"/>
              <a:gd name="connsiteY4" fmla="*/ 76210 h 7095073"/>
              <a:gd name="connsiteX5" fmla="*/ 5268374 w 5293773"/>
              <a:gd name="connsiteY5" fmla="*/ 7095073 h 7095073"/>
              <a:gd name="connsiteX6" fmla="*/ 1166273 w 5293773"/>
              <a:gd name="connsiteY6" fmla="*/ 7082372 h 7095073"/>
              <a:gd name="connsiteX0" fmla="*/ 1168869 w 5296369"/>
              <a:gd name="connsiteY0" fmla="*/ 7082372 h 7095073"/>
              <a:gd name="connsiteX1" fmla="*/ 154458 w 5296369"/>
              <a:gd name="connsiteY1" fmla="*/ 6525119 h 7095073"/>
              <a:gd name="connsiteX2" fmla="*/ 9465 w 5296369"/>
              <a:gd name="connsiteY2" fmla="*/ 6041426 h 7095073"/>
              <a:gd name="connsiteX3" fmla="*/ 800569 w 5296369"/>
              <a:gd name="connsiteY3" fmla="*/ 0 h 7095073"/>
              <a:gd name="connsiteX4" fmla="*/ 5296369 w 5296369"/>
              <a:gd name="connsiteY4" fmla="*/ 76210 h 7095073"/>
              <a:gd name="connsiteX5" fmla="*/ 5270970 w 5296369"/>
              <a:gd name="connsiteY5" fmla="*/ 7095073 h 7095073"/>
              <a:gd name="connsiteX6" fmla="*/ 1168869 w 5296369"/>
              <a:gd name="connsiteY6" fmla="*/ 7082372 h 7095073"/>
              <a:gd name="connsiteX0" fmla="*/ 1200597 w 5328097"/>
              <a:gd name="connsiteY0" fmla="*/ 7006162 h 7018863"/>
              <a:gd name="connsiteX1" fmla="*/ 186186 w 5328097"/>
              <a:gd name="connsiteY1" fmla="*/ 6448909 h 7018863"/>
              <a:gd name="connsiteX2" fmla="*/ 41193 w 5328097"/>
              <a:gd name="connsiteY2" fmla="*/ 5965216 h 7018863"/>
              <a:gd name="connsiteX3" fmla="*/ 832297 w 5328097"/>
              <a:gd name="connsiteY3" fmla="*/ 50800 h 7018863"/>
              <a:gd name="connsiteX4" fmla="*/ 5328097 w 5328097"/>
              <a:gd name="connsiteY4" fmla="*/ 0 h 7018863"/>
              <a:gd name="connsiteX5" fmla="*/ 5302698 w 5328097"/>
              <a:gd name="connsiteY5" fmla="*/ 7018863 h 7018863"/>
              <a:gd name="connsiteX6" fmla="*/ 1200597 w 5328097"/>
              <a:gd name="connsiteY6" fmla="*/ 7006162 h 7018863"/>
              <a:gd name="connsiteX0" fmla="*/ 1200597 w 5328098"/>
              <a:gd name="connsiteY0" fmla="*/ 6955362 h 6968063"/>
              <a:gd name="connsiteX1" fmla="*/ 186186 w 5328098"/>
              <a:gd name="connsiteY1" fmla="*/ 6398109 h 6968063"/>
              <a:gd name="connsiteX2" fmla="*/ 41193 w 5328098"/>
              <a:gd name="connsiteY2" fmla="*/ 5914416 h 6968063"/>
              <a:gd name="connsiteX3" fmla="*/ 832297 w 5328098"/>
              <a:gd name="connsiteY3" fmla="*/ 0 h 6968063"/>
              <a:gd name="connsiteX4" fmla="*/ 5328098 w 5328098"/>
              <a:gd name="connsiteY4" fmla="*/ 368331 h 6968063"/>
              <a:gd name="connsiteX5" fmla="*/ 5302698 w 5328098"/>
              <a:gd name="connsiteY5" fmla="*/ 6968063 h 6968063"/>
              <a:gd name="connsiteX6" fmla="*/ 1200597 w 5328098"/>
              <a:gd name="connsiteY6" fmla="*/ 6955362 h 6968063"/>
              <a:gd name="connsiteX0" fmla="*/ 1200597 w 5304236"/>
              <a:gd name="connsiteY0" fmla="*/ 6955362 h 6968063"/>
              <a:gd name="connsiteX1" fmla="*/ 186186 w 5304236"/>
              <a:gd name="connsiteY1" fmla="*/ 6398109 h 6968063"/>
              <a:gd name="connsiteX2" fmla="*/ 41193 w 5304236"/>
              <a:gd name="connsiteY2" fmla="*/ 5914416 h 6968063"/>
              <a:gd name="connsiteX3" fmla="*/ 832297 w 5304236"/>
              <a:gd name="connsiteY3" fmla="*/ 0 h 6968063"/>
              <a:gd name="connsiteX4" fmla="*/ 5289999 w 5304236"/>
              <a:gd name="connsiteY4" fmla="*/ 3 h 6968063"/>
              <a:gd name="connsiteX5" fmla="*/ 5302698 w 5304236"/>
              <a:gd name="connsiteY5" fmla="*/ 6968063 h 6968063"/>
              <a:gd name="connsiteX6" fmla="*/ 1200597 w 5304236"/>
              <a:gd name="connsiteY6" fmla="*/ 6955362 h 6968063"/>
              <a:gd name="connsiteX0" fmla="*/ 1168870 w 5272509"/>
              <a:gd name="connsiteY0" fmla="*/ 6955362 h 6968063"/>
              <a:gd name="connsiteX1" fmla="*/ 154459 w 5272509"/>
              <a:gd name="connsiteY1" fmla="*/ 6398109 h 6968063"/>
              <a:gd name="connsiteX2" fmla="*/ 9466 w 5272509"/>
              <a:gd name="connsiteY2" fmla="*/ 5914416 h 6968063"/>
              <a:gd name="connsiteX3" fmla="*/ 800570 w 5272509"/>
              <a:gd name="connsiteY3" fmla="*/ 0 h 6968063"/>
              <a:gd name="connsiteX4" fmla="*/ 5258272 w 5272509"/>
              <a:gd name="connsiteY4" fmla="*/ 3 h 6968063"/>
              <a:gd name="connsiteX5" fmla="*/ 5270971 w 5272509"/>
              <a:gd name="connsiteY5" fmla="*/ 6968063 h 6968063"/>
              <a:gd name="connsiteX6" fmla="*/ 1168870 w 5272509"/>
              <a:gd name="connsiteY6" fmla="*/ 6955362 h 6968063"/>
              <a:gd name="connsiteX0" fmla="*/ 1168870 w 5271169"/>
              <a:gd name="connsiteY0" fmla="*/ 6955362 h 6968063"/>
              <a:gd name="connsiteX1" fmla="*/ 154459 w 5271169"/>
              <a:gd name="connsiteY1" fmla="*/ 6398109 h 6968063"/>
              <a:gd name="connsiteX2" fmla="*/ 9466 w 5271169"/>
              <a:gd name="connsiteY2" fmla="*/ 5914416 h 6968063"/>
              <a:gd name="connsiteX3" fmla="*/ 800570 w 5271169"/>
              <a:gd name="connsiteY3" fmla="*/ 0 h 6968063"/>
              <a:gd name="connsiteX4" fmla="*/ 5022051 w 5271169"/>
              <a:gd name="connsiteY4" fmla="*/ 167656 h 6968063"/>
              <a:gd name="connsiteX5" fmla="*/ 5270971 w 5271169"/>
              <a:gd name="connsiteY5" fmla="*/ 6968063 h 6968063"/>
              <a:gd name="connsiteX6" fmla="*/ 1168870 w 5271169"/>
              <a:gd name="connsiteY6" fmla="*/ 6955362 h 6968063"/>
              <a:gd name="connsiteX0" fmla="*/ 1168870 w 5271489"/>
              <a:gd name="connsiteY0" fmla="*/ 6955362 h 6968063"/>
              <a:gd name="connsiteX1" fmla="*/ 154459 w 5271489"/>
              <a:gd name="connsiteY1" fmla="*/ 6398109 h 6968063"/>
              <a:gd name="connsiteX2" fmla="*/ 9466 w 5271489"/>
              <a:gd name="connsiteY2" fmla="*/ 5914416 h 6968063"/>
              <a:gd name="connsiteX3" fmla="*/ 800570 w 5271489"/>
              <a:gd name="connsiteY3" fmla="*/ 0 h 6968063"/>
              <a:gd name="connsiteX4" fmla="*/ 5189690 w 5271489"/>
              <a:gd name="connsiteY4" fmla="*/ 53360 h 6968063"/>
              <a:gd name="connsiteX5" fmla="*/ 5270971 w 5271489"/>
              <a:gd name="connsiteY5" fmla="*/ 6968063 h 6968063"/>
              <a:gd name="connsiteX6" fmla="*/ 1168870 w 5271489"/>
              <a:gd name="connsiteY6" fmla="*/ 6955362 h 6968063"/>
              <a:gd name="connsiteX0" fmla="*/ 1168870 w 5271489"/>
              <a:gd name="connsiteY0" fmla="*/ 6955362 h 6968063"/>
              <a:gd name="connsiteX1" fmla="*/ 1087274 w 5271489"/>
              <a:gd name="connsiteY1" fmla="*/ 6909322 h 6968063"/>
              <a:gd name="connsiteX2" fmla="*/ 154459 w 5271489"/>
              <a:gd name="connsiteY2" fmla="*/ 6398109 h 6968063"/>
              <a:gd name="connsiteX3" fmla="*/ 9466 w 5271489"/>
              <a:gd name="connsiteY3" fmla="*/ 5914416 h 6968063"/>
              <a:gd name="connsiteX4" fmla="*/ 800570 w 5271489"/>
              <a:gd name="connsiteY4" fmla="*/ 0 h 6968063"/>
              <a:gd name="connsiteX5" fmla="*/ 5189690 w 5271489"/>
              <a:gd name="connsiteY5" fmla="*/ 53360 h 6968063"/>
              <a:gd name="connsiteX6" fmla="*/ 5270971 w 5271489"/>
              <a:gd name="connsiteY6" fmla="*/ 6968063 h 6968063"/>
              <a:gd name="connsiteX7" fmla="*/ 1168870 w 5271489"/>
              <a:gd name="connsiteY7" fmla="*/ 6955362 h 6968063"/>
              <a:gd name="connsiteX0" fmla="*/ 5270971 w 5271489"/>
              <a:gd name="connsiteY0" fmla="*/ 6968063 h 6968063"/>
              <a:gd name="connsiteX1" fmla="*/ 1087274 w 5271489"/>
              <a:gd name="connsiteY1" fmla="*/ 6909322 h 6968063"/>
              <a:gd name="connsiteX2" fmla="*/ 154459 w 5271489"/>
              <a:gd name="connsiteY2" fmla="*/ 6398109 h 6968063"/>
              <a:gd name="connsiteX3" fmla="*/ 9466 w 5271489"/>
              <a:gd name="connsiteY3" fmla="*/ 5914416 h 6968063"/>
              <a:gd name="connsiteX4" fmla="*/ 800570 w 5271489"/>
              <a:gd name="connsiteY4" fmla="*/ 0 h 6968063"/>
              <a:gd name="connsiteX5" fmla="*/ 5189690 w 5271489"/>
              <a:gd name="connsiteY5" fmla="*/ 53360 h 6968063"/>
              <a:gd name="connsiteX6" fmla="*/ 5270971 w 5271489"/>
              <a:gd name="connsiteY6" fmla="*/ 6968063 h 6968063"/>
              <a:gd name="connsiteX0" fmla="*/ 5190960 w 5193266"/>
              <a:gd name="connsiteY0" fmla="*/ 6915240 h 6915240"/>
              <a:gd name="connsiteX1" fmla="*/ 1087274 w 5193266"/>
              <a:gd name="connsiteY1" fmla="*/ 6909322 h 6915240"/>
              <a:gd name="connsiteX2" fmla="*/ 154459 w 5193266"/>
              <a:gd name="connsiteY2" fmla="*/ 6398109 h 6915240"/>
              <a:gd name="connsiteX3" fmla="*/ 9466 w 5193266"/>
              <a:gd name="connsiteY3" fmla="*/ 5914416 h 6915240"/>
              <a:gd name="connsiteX4" fmla="*/ 800570 w 5193266"/>
              <a:gd name="connsiteY4" fmla="*/ 0 h 6915240"/>
              <a:gd name="connsiteX5" fmla="*/ 5189690 w 5193266"/>
              <a:gd name="connsiteY5" fmla="*/ 53360 h 6915240"/>
              <a:gd name="connsiteX6" fmla="*/ 5190960 w 5193266"/>
              <a:gd name="connsiteY6" fmla="*/ 6915240 h 6915240"/>
              <a:gd name="connsiteX0" fmla="*/ 5038559 w 5189690"/>
              <a:gd name="connsiteY0" fmla="*/ 6816690 h 6909322"/>
              <a:gd name="connsiteX1" fmla="*/ 1087274 w 5189690"/>
              <a:gd name="connsiteY1" fmla="*/ 6909322 h 6909322"/>
              <a:gd name="connsiteX2" fmla="*/ 154459 w 5189690"/>
              <a:gd name="connsiteY2" fmla="*/ 6398109 h 6909322"/>
              <a:gd name="connsiteX3" fmla="*/ 9466 w 5189690"/>
              <a:gd name="connsiteY3" fmla="*/ 5914416 h 6909322"/>
              <a:gd name="connsiteX4" fmla="*/ 800570 w 5189690"/>
              <a:gd name="connsiteY4" fmla="*/ 0 h 6909322"/>
              <a:gd name="connsiteX5" fmla="*/ 5189690 w 5189690"/>
              <a:gd name="connsiteY5" fmla="*/ 53360 h 6909322"/>
              <a:gd name="connsiteX6" fmla="*/ 5038559 w 5189690"/>
              <a:gd name="connsiteY6" fmla="*/ 6816690 h 6909322"/>
              <a:gd name="connsiteX0" fmla="*/ 5183338 w 5189690"/>
              <a:gd name="connsiteY0" fmla="*/ 6908647 h 6909322"/>
              <a:gd name="connsiteX1" fmla="*/ 1087274 w 5189690"/>
              <a:gd name="connsiteY1" fmla="*/ 6909322 h 6909322"/>
              <a:gd name="connsiteX2" fmla="*/ 154459 w 5189690"/>
              <a:gd name="connsiteY2" fmla="*/ 6398109 h 6909322"/>
              <a:gd name="connsiteX3" fmla="*/ 9466 w 5189690"/>
              <a:gd name="connsiteY3" fmla="*/ 5914416 h 6909322"/>
              <a:gd name="connsiteX4" fmla="*/ 800570 w 5189690"/>
              <a:gd name="connsiteY4" fmla="*/ 0 h 6909322"/>
              <a:gd name="connsiteX5" fmla="*/ 5189690 w 5189690"/>
              <a:gd name="connsiteY5" fmla="*/ 53360 h 6909322"/>
              <a:gd name="connsiteX6" fmla="*/ 5183338 w 5189690"/>
              <a:gd name="connsiteY6" fmla="*/ 6908647 h 6909322"/>
              <a:gd name="connsiteX0" fmla="*/ 5183338 w 5189690"/>
              <a:gd name="connsiteY0" fmla="*/ 6908647 h 6909322"/>
              <a:gd name="connsiteX1" fmla="*/ 1087274 w 5189690"/>
              <a:gd name="connsiteY1" fmla="*/ 6909322 h 6909322"/>
              <a:gd name="connsiteX2" fmla="*/ 154459 w 5189690"/>
              <a:gd name="connsiteY2" fmla="*/ 6398109 h 6909322"/>
              <a:gd name="connsiteX3" fmla="*/ 9466 w 5189690"/>
              <a:gd name="connsiteY3" fmla="*/ 5914416 h 6909322"/>
              <a:gd name="connsiteX4" fmla="*/ 659440 w 5189690"/>
              <a:gd name="connsiteY4" fmla="*/ 1188319 h 6909322"/>
              <a:gd name="connsiteX5" fmla="*/ 800570 w 5189690"/>
              <a:gd name="connsiteY5" fmla="*/ 0 h 6909322"/>
              <a:gd name="connsiteX6" fmla="*/ 5189690 w 5189690"/>
              <a:gd name="connsiteY6" fmla="*/ 53360 h 6909322"/>
              <a:gd name="connsiteX7" fmla="*/ 5183338 w 5189690"/>
              <a:gd name="connsiteY7" fmla="*/ 6908647 h 6909322"/>
              <a:gd name="connsiteX0" fmla="*/ 5183338 w 5189690"/>
              <a:gd name="connsiteY0" fmla="*/ 6886343 h 6887018"/>
              <a:gd name="connsiteX1" fmla="*/ 1087274 w 5189690"/>
              <a:gd name="connsiteY1" fmla="*/ 6887018 h 6887018"/>
              <a:gd name="connsiteX2" fmla="*/ 154459 w 5189690"/>
              <a:gd name="connsiteY2" fmla="*/ 6375805 h 6887018"/>
              <a:gd name="connsiteX3" fmla="*/ 9466 w 5189690"/>
              <a:gd name="connsiteY3" fmla="*/ 5892112 h 6887018"/>
              <a:gd name="connsiteX4" fmla="*/ 659440 w 5189690"/>
              <a:gd name="connsiteY4" fmla="*/ 1166015 h 6887018"/>
              <a:gd name="connsiteX5" fmla="*/ 800570 w 5189690"/>
              <a:gd name="connsiteY5" fmla="*/ 0 h 6887018"/>
              <a:gd name="connsiteX6" fmla="*/ 5189690 w 5189690"/>
              <a:gd name="connsiteY6" fmla="*/ 31056 h 6887018"/>
              <a:gd name="connsiteX7" fmla="*/ 5183338 w 5189690"/>
              <a:gd name="connsiteY7" fmla="*/ 6886343 h 6887018"/>
              <a:gd name="connsiteX0" fmla="*/ 5183338 w 5189690"/>
              <a:gd name="connsiteY0" fmla="*/ 6886343 h 6887018"/>
              <a:gd name="connsiteX1" fmla="*/ 1087274 w 5189690"/>
              <a:gd name="connsiteY1" fmla="*/ 6887018 h 6887018"/>
              <a:gd name="connsiteX2" fmla="*/ 154459 w 5189690"/>
              <a:gd name="connsiteY2" fmla="*/ 6375805 h 6887018"/>
              <a:gd name="connsiteX3" fmla="*/ 9466 w 5189690"/>
              <a:gd name="connsiteY3" fmla="*/ 5892112 h 6887018"/>
              <a:gd name="connsiteX4" fmla="*/ 659440 w 5189690"/>
              <a:gd name="connsiteY4" fmla="*/ 1166015 h 6887018"/>
              <a:gd name="connsiteX5" fmla="*/ 800570 w 5189690"/>
              <a:gd name="connsiteY5" fmla="*/ 0 h 6887018"/>
              <a:gd name="connsiteX6" fmla="*/ 5189690 w 5189690"/>
              <a:gd name="connsiteY6" fmla="*/ 31056 h 6887018"/>
              <a:gd name="connsiteX7" fmla="*/ 5183338 w 5189690"/>
              <a:gd name="connsiteY7" fmla="*/ 6886343 h 6887018"/>
              <a:gd name="connsiteX0" fmla="*/ 5183338 w 5189690"/>
              <a:gd name="connsiteY0" fmla="*/ 6886343 h 6887018"/>
              <a:gd name="connsiteX1" fmla="*/ 1087274 w 5189690"/>
              <a:gd name="connsiteY1" fmla="*/ 6887018 h 6887018"/>
              <a:gd name="connsiteX2" fmla="*/ 154459 w 5189690"/>
              <a:gd name="connsiteY2" fmla="*/ 6375805 h 6887018"/>
              <a:gd name="connsiteX3" fmla="*/ 9466 w 5189690"/>
              <a:gd name="connsiteY3" fmla="*/ 5892112 h 6887018"/>
              <a:gd name="connsiteX4" fmla="*/ 659440 w 5189690"/>
              <a:gd name="connsiteY4" fmla="*/ 1166015 h 6887018"/>
              <a:gd name="connsiteX5" fmla="*/ 800570 w 5189690"/>
              <a:gd name="connsiteY5" fmla="*/ 0 h 6887018"/>
              <a:gd name="connsiteX6" fmla="*/ 5189690 w 5189690"/>
              <a:gd name="connsiteY6" fmla="*/ 31056 h 6887018"/>
              <a:gd name="connsiteX7" fmla="*/ 5183338 w 5189690"/>
              <a:gd name="connsiteY7" fmla="*/ 6886343 h 6887018"/>
              <a:gd name="connsiteX0" fmla="*/ 5183338 w 5189690"/>
              <a:gd name="connsiteY0" fmla="*/ 6859671 h 6860346"/>
              <a:gd name="connsiteX1" fmla="*/ 1087274 w 5189690"/>
              <a:gd name="connsiteY1" fmla="*/ 6860346 h 6860346"/>
              <a:gd name="connsiteX2" fmla="*/ 154459 w 5189690"/>
              <a:gd name="connsiteY2" fmla="*/ 6349133 h 6860346"/>
              <a:gd name="connsiteX3" fmla="*/ 9466 w 5189690"/>
              <a:gd name="connsiteY3" fmla="*/ 5865440 h 6860346"/>
              <a:gd name="connsiteX4" fmla="*/ 659440 w 5189690"/>
              <a:gd name="connsiteY4" fmla="*/ 1139343 h 6860346"/>
              <a:gd name="connsiteX5" fmla="*/ 800570 w 5189690"/>
              <a:gd name="connsiteY5" fmla="*/ 0 h 6860346"/>
              <a:gd name="connsiteX6" fmla="*/ 5189690 w 5189690"/>
              <a:gd name="connsiteY6" fmla="*/ 4384 h 6860346"/>
              <a:gd name="connsiteX7" fmla="*/ 5183338 w 5189690"/>
              <a:gd name="connsiteY7" fmla="*/ 6859671 h 6860346"/>
              <a:gd name="connsiteX0" fmla="*/ 5190957 w 5193263"/>
              <a:gd name="connsiteY0" fmla="*/ 6860184 h 6860346"/>
              <a:gd name="connsiteX1" fmla="*/ 1087274 w 5193263"/>
              <a:gd name="connsiteY1" fmla="*/ 6860346 h 6860346"/>
              <a:gd name="connsiteX2" fmla="*/ 154459 w 5193263"/>
              <a:gd name="connsiteY2" fmla="*/ 6349133 h 6860346"/>
              <a:gd name="connsiteX3" fmla="*/ 9466 w 5193263"/>
              <a:gd name="connsiteY3" fmla="*/ 5865440 h 6860346"/>
              <a:gd name="connsiteX4" fmla="*/ 659440 w 5193263"/>
              <a:gd name="connsiteY4" fmla="*/ 1139343 h 6860346"/>
              <a:gd name="connsiteX5" fmla="*/ 800570 w 5193263"/>
              <a:gd name="connsiteY5" fmla="*/ 0 h 6860346"/>
              <a:gd name="connsiteX6" fmla="*/ 5189690 w 5193263"/>
              <a:gd name="connsiteY6" fmla="*/ 4384 h 6860346"/>
              <a:gd name="connsiteX7" fmla="*/ 5190957 w 5193263"/>
              <a:gd name="connsiteY7" fmla="*/ 6860184 h 6860346"/>
              <a:gd name="connsiteX0" fmla="*/ 5190957 w 5193735"/>
              <a:gd name="connsiteY0" fmla="*/ 6860184 h 6860346"/>
              <a:gd name="connsiteX1" fmla="*/ 1087274 w 5193735"/>
              <a:gd name="connsiteY1" fmla="*/ 6860346 h 6860346"/>
              <a:gd name="connsiteX2" fmla="*/ 154459 w 5193735"/>
              <a:gd name="connsiteY2" fmla="*/ 6349133 h 6860346"/>
              <a:gd name="connsiteX3" fmla="*/ 9466 w 5193735"/>
              <a:gd name="connsiteY3" fmla="*/ 5865440 h 6860346"/>
              <a:gd name="connsiteX4" fmla="*/ 659440 w 5193735"/>
              <a:gd name="connsiteY4" fmla="*/ 1139343 h 6860346"/>
              <a:gd name="connsiteX5" fmla="*/ 800570 w 5193735"/>
              <a:gd name="connsiteY5" fmla="*/ 0 h 6860346"/>
              <a:gd name="connsiteX6" fmla="*/ 5193499 w 5193735"/>
              <a:gd name="connsiteY6" fmla="*/ 574 h 6860346"/>
              <a:gd name="connsiteX7" fmla="*/ 5190957 w 5193735"/>
              <a:gd name="connsiteY7" fmla="*/ 6860184 h 686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3735" h="6860346">
                <a:moveTo>
                  <a:pt x="5190957" y="6860184"/>
                </a:moveTo>
                <a:lnTo>
                  <a:pt x="1087274" y="6860346"/>
                </a:lnTo>
                <a:cubicBezTo>
                  <a:pt x="918206" y="6767471"/>
                  <a:pt x="334094" y="6514951"/>
                  <a:pt x="154459" y="6349133"/>
                </a:cubicBezTo>
                <a:cubicBezTo>
                  <a:pt x="24725" y="6251848"/>
                  <a:pt x="-22019" y="6093528"/>
                  <a:pt x="9466" y="5865440"/>
                </a:cubicBezTo>
                <a:cubicBezTo>
                  <a:pt x="93629" y="4997142"/>
                  <a:pt x="527589" y="2125079"/>
                  <a:pt x="659440" y="1139343"/>
                </a:cubicBezTo>
                <a:cubicBezTo>
                  <a:pt x="791291" y="153607"/>
                  <a:pt x="725752" y="601841"/>
                  <a:pt x="800570" y="0"/>
                </a:cubicBezTo>
                <a:lnTo>
                  <a:pt x="5193499" y="574"/>
                </a:lnTo>
                <a:cubicBezTo>
                  <a:pt x="5185033" y="2297858"/>
                  <a:pt x="5199423" y="4562900"/>
                  <a:pt x="5190957" y="6860184"/>
                </a:cubicBezTo>
                <a:close/>
              </a:path>
            </a:pathLst>
          </a:custGeom>
          <a:solidFill>
            <a:schemeClr val="bg1">
              <a:lumMod val="8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noAutofit/>
          </a:bodyPr>
          <a:lstStyle>
            <a:lvl1pPr algn="ctr">
              <a:buNone/>
              <a:defRPr sz="1500" b="0" i="0">
                <a:solidFill>
                  <a:srgbClr val="646464"/>
                </a:solidFill>
                <a:latin typeface="DIN Offc Pro"/>
                <a:cs typeface="DIN Offc Pro"/>
              </a:defRPr>
            </a:lvl1pPr>
          </a:lstStyle>
          <a:p>
            <a:pPr lvl="0"/>
            <a:r>
              <a:rPr lang="en-US" noProof="0" smtClean="0"/>
              <a:t>Click icon to add picture</a:t>
            </a:r>
            <a:endParaRPr lang="en-US" noProof="0"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3 images)">
    <p:bg>
      <p:bgPr>
        <a:solidFill>
          <a:schemeClr val="bg1"/>
        </a:solidFill>
        <a:effectLst/>
      </p:bgPr>
    </p:bg>
    <p:spTree>
      <p:nvGrpSpPr>
        <p:cNvPr id="1" name=""/>
        <p:cNvGrpSpPr/>
        <p:nvPr/>
      </p:nvGrpSpPr>
      <p:grpSpPr>
        <a:xfrm>
          <a:off x="0" y="0"/>
          <a:ext cx="0" cy="0"/>
          <a:chOff x="0" y="0"/>
          <a:chExt cx="0" cy="0"/>
        </a:xfrm>
      </p:grpSpPr>
      <p:sp>
        <p:nvSpPr>
          <p:cNvPr id="4" name="Picture Placeholder 10"/>
          <p:cNvSpPr>
            <a:spLocks noGrp="1"/>
          </p:cNvSpPr>
          <p:nvPr>
            <p:ph type="pic" sz="quarter" idx="10"/>
          </p:nvPr>
        </p:nvSpPr>
        <p:spPr>
          <a:xfrm>
            <a:off x="0" y="0"/>
            <a:ext cx="4159250" cy="6858000"/>
          </a:xfrm>
          <a:custGeom>
            <a:avLst/>
            <a:gdLst>
              <a:gd name="connsiteX0" fmla="*/ 0 w 3733800"/>
              <a:gd name="connsiteY0" fmla="*/ 0 h 3759200"/>
              <a:gd name="connsiteX1" fmla="*/ 3733800 w 3733800"/>
              <a:gd name="connsiteY1" fmla="*/ 0 h 3759200"/>
              <a:gd name="connsiteX2" fmla="*/ 3733800 w 3733800"/>
              <a:gd name="connsiteY2" fmla="*/ 3759200 h 3759200"/>
              <a:gd name="connsiteX3" fmla="*/ 0 w 3733800"/>
              <a:gd name="connsiteY3" fmla="*/ 3759200 h 3759200"/>
              <a:gd name="connsiteX4" fmla="*/ 0 w 3733800"/>
              <a:gd name="connsiteY4" fmla="*/ 0 h 3759200"/>
              <a:gd name="connsiteX0" fmla="*/ 0 w 4032250"/>
              <a:gd name="connsiteY0" fmla="*/ 0 h 3759200"/>
              <a:gd name="connsiteX1" fmla="*/ 3733800 w 4032250"/>
              <a:gd name="connsiteY1" fmla="*/ 0 h 3759200"/>
              <a:gd name="connsiteX2" fmla="*/ 4032250 w 4032250"/>
              <a:gd name="connsiteY2" fmla="*/ 3422650 h 3759200"/>
              <a:gd name="connsiteX3" fmla="*/ 0 w 4032250"/>
              <a:gd name="connsiteY3" fmla="*/ 3759200 h 3759200"/>
              <a:gd name="connsiteX4" fmla="*/ 0 w 4032250"/>
              <a:gd name="connsiteY4" fmla="*/ 0 h 3759200"/>
              <a:gd name="connsiteX0" fmla="*/ 0 w 4159250"/>
              <a:gd name="connsiteY0" fmla="*/ 0 h 3759200"/>
              <a:gd name="connsiteX1" fmla="*/ 4159250 w 4159250"/>
              <a:gd name="connsiteY1" fmla="*/ 0 h 3759200"/>
              <a:gd name="connsiteX2" fmla="*/ 4032250 w 4159250"/>
              <a:gd name="connsiteY2" fmla="*/ 3422650 h 3759200"/>
              <a:gd name="connsiteX3" fmla="*/ 0 w 4159250"/>
              <a:gd name="connsiteY3" fmla="*/ 3759200 h 3759200"/>
              <a:gd name="connsiteX4" fmla="*/ 0 w 4159250"/>
              <a:gd name="connsiteY4" fmla="*/ 0 h 3759200"/>
              <a:gd name="connsiteX0" fmla="*/ 0 w 4159250"/>
              <a:gd name="connsiteY0" fmla="*/ 0 h 3759200"/>
              <a:gd name="connsiteX1" fmla="*/ 4159250 w 4159250"/>
              <a:gd name="connsiteY1" fmla="*/ 0 h 3759200"/>
              <a:gd name="connsiteX2" fmla="*/ 4032250 w 4159250"/>
              <a:gd name="connsiteY2" fmla="*/ 3422650 h 3759200"/>
              <a:gd name="connsiteX3" fmla="*/ 3644900 w 4159250"/>
              <a:gd name="connsiteY3" fmla="*/ 3454400 h 3759200"/>
              <a:gd name="connsiteX4" fmla="*/ 0 w 4159250"/>
              <a:gd name="connsiteY4" fmla="*/ 3759200 h 3759200"/>
              <a:gd name="connsiteX5" fmla="*/ 0 w 4159250"/>
              <a:gd name="connsiteY5" fmla="*/ 0 h 3759200"/>
              <a:gd name="connsiteX0" fmla="*/ 0 w 4159250"/>
              <a:gd name="connsiteY0" fmla="*/ 0 h 3841750"/>
              <a:gd name="connsiteX1" fmla="*/ 4159250 w 4159250"/>
              <a:gd name="connsiteY1" fmla="*/ 0 h 3841750"/>
              <a:gd name="connsiteX2" fmla="*/ 4032250 w 4159250"/>
              <a:gd name="connsiteY2" fmla="*/ 3422650 h 3841750"/>
              <a:gd name="connsiteX3" fmla="*/ 3949700 w 4159250"/>
              <a:gd name="connsiteY3" fmla="*/ 3841750 h 3841750"/>
              <a:gd name="connsiteX4" fmla="*/ 0 w 4159250"/>
              <a:gd name="connsiteY4" fmla="*/ 3759200 h 3841750"/>
              <a:gd name="connsiteX5" fmla="*/ 0 w 4159250"/>
              <a:gd name="connsiteY5" fmla="*/ 0 h 3841750"/>
              <a:gd name="connsiteX0" fmla="*/ 0 w 4159250"/>
              <a:gd name="connsiteY0" fmla="*/ 0 h 3841750"/>
              <a:gd name="connsiteX1" fmla="*/ 4159250 w 4159250"/>
              <a:gd name="connsiteY1" fmla="*/ 0 h 3841750"/>
              <a:gd name="connsiteX2" fmla="*/ 4032250 w 4159250"/>
              <a:gd name="connsiteY2" fmla="*/ 3168650 h 3841750"/>
              <a:gd name="connsiteX3" fmla="*/ 3949700 w 4159250"/>
              <a:gd name="connsiteY3" fmla="*/ 3841750 h 3841750"/>
              <a:gd name="connsiteX4" fmla="*/ 0 w 4159250"/>
              <a:gd name="connsiteY4" fmla="*/ 3759200 h 3841750"/>
              <a:gd name="connsiteX5" fmla="*/ 0 w 4159250"/>
              <a:gd name="connsiteY5" fmla="*/ 0 h 3841750"/>
              <a:gd name="connsiteX0" fmla="*/ 0 w 4159250"/>
              <a:gd name="connsiteY0" fmla="*/ 0 h 3841750"/>
              <a:gd name="connsiteX1" fmla="*/ 4159250 w 4159250"/>
              <a:gd name="connsiteY1" fmla="*/ 0 h 3841750"/>
              <a:gd name="connsiteX2" fmla="*/ 4032250 w 4159250"/>
              <a:gd name="connsiteY2" fmla="*/ 3168650 h 3841750"/>
              <a:gd name="connsiteX3" fmla="*/ 3949700 w 4159250"/>
              <a:gd name="connsiteY3" fmla="*/ 3841750 h 3841750"/>
              <a:gd name="connsiteX4" fmla="*/ 2336800 w 4159250"/>
              <a:gd name="connsiteY4" fmla="*/ 3803650 h 3841750"/>
              <a:gd name="connsiteX5" fmla="*/ 0 w 4159250"/>
              <a:gd name="connsiteY5" fmla="*/ 3759200 h 3841750"/>
              <a:gd name="connsiteX6" fmla="*/ 0 w 4159250"/>
              <a:gd name="connsiteY6" fmla="*/ 0 h 3841750"/>
              <a:gd name="connsiteX0" fmla="*/ 0 w 4159250"/>
              <a:gd name="connsiteY0" fmla="*/ 0 h 6896100"/>
              <a:gd name="connsiteX1" fmla="*/ 4159250 w 4159250"/>
              <a:gd name="connsiteY1" fmla="*/ 0 h 6896100"/>
              <a:gd name="connsiteX2" fmla="*/ 4032250 w 4159250"/>
              <a:gd name="connsiteY2" fmla="*/ 3168650 h 6896100"/>
              <a:gd name="connsiteX3" fmla="*/ 3949700 w 4159250"/>
              <a:gd name="connsiteY3" fmla="*/ 3841750 h 6896100"/>
              <a:gd name="connsiteX4" fmla="*/ 2774950 w 4159250"/>
              <a:gd name="connsiteY4" fmla="*/ 6896100 h 6896100"/>
              <a:gd name="connsiteX5" fmla="*/ 0 w 4159250"/>
              <a:gd name="connsiteY5" fmla="*/ 3759200 h 6896100"/>
              <a:gd name="connsiteX6" fmla="*/ 0 w 4159250"/>
              <a:gd name="connsiteY6" fmla="*/ 0 h 6896100"/>
              <a:gd name="connsiteX0" fmla="*/ 0 w 4159250"/>
              <a:gd name="connsiteY0" fmla="*/ 0 h 6896100"/>
              <a:gd name="connsiteX1" fmla="*/ 4159250 w 4159250"/>
              <a:gd name="connsiteY1" fmla="*/ 0 h 6896100"/>
              <a:gd name="connsiteX2" fmla="*/ 4032250 w 4159250"/>
              <a:gd name="connsiteY2" fmla="*/ 3168650 h 6896100"/>
              <a:gd name="connsiteX3" fmla="*/ 3949700 w 4159250"/>
              <a:gd name="connsiteY3" fmla="*/ 3841750 h 6896100"/>
              <a:gd name="connsiteX4" fmla="*/ 2774950 w 4159250"/>
              <a:gd name="connsiteY4" fmla="*/ 6896100 h 6896100"/>
              <a:gd name="connsiteX5" fmla="*/ 0 w 4159250"/>
              <a:gd name="connsiteY5" fmla="*/ 6781800 h 6896100"/>
              <a:gd name="connsiteX6" fmla="*/ 0 w 4159250"/>
              <a:gd name="connsiteY6" fmla="*/ 0 h 6896100"/>
              <a:gd name="connsiteX0" fmla="*/ 0 w 4159250"/>
              <a:gd name="connsiteY0" fmla="*/ 0 h 6896100"/>
              <a:gd name="connsiteX1" fmla="*/ 4159250 w 4159250"/>
              <a:gd name="connsiteY1" fmla="*/ 0 h 6896100"/>
              <a:gd name="connsiteX2" fmla="*/ 4032250 w 4159250"/>
              <a:gd name="connsiteY2" fmla="*/ 3168650 h 6896100"/>
              <a:gd name="connsiteX3" fmla="*/ 3949700 w 4159250"/>
              <a:gd name="connsiteY3" fmla="*/ 3841750 h 6896100"/>
              <a:gd name="connsiteX4" fmla="*/ 2774950 w 4159250"/>
              <a:gd name="connsiteY4" fmla="*/ 6896100 h 6896100"/>
              <a:gd name="connsiteX5" fmla="*/ 0 w 4159250"/>
              <a:gd name="connsiteY5" fmla="*/ 6896100 h 6896100"/>
              <a:gd name="connsiteX6" fmla="*/ 0 w 4159250"/>
              <a:gd name="connsiteY6" fmla="*/ 0 h 6896100"/>
              <a:gd name="connsiteX0" fmla="*/ 0 w 4159250"/>
              <a:gd name="connsiteY0" fmla="*/ 0 h 6896100"/>
              <a:gd name="connsiteX1" fmla="*/ 4159250 w 4159250"/>
              <a:gd name="connsiteY1" fmla="*/ 0 h 6896100"/>
              <a:gd name="connsiteX2" fmla="*/ 4032250 w 4159250"/>
              <a:gd name="connsiteY2" fmla="*/ 3168650 h 6896100"/>
              <a:gd name="connsiteX3" fmla="*/ 3949700 w 4159250"/>
              <a:gd name="connsiteY3" fmla="*/ 3841750 h 6896100"/>
              <a:gd name="connsiteX4" fmla="*/ 2774950 w 4159250"/>
              <a:gd name="connsiteY4" fmla="*/ 6896100 h 6896100"/>
              <a:gd name="connsiteX5" fmla="*/ 0 w 4159250"/>
              <a:gd name="connsiteY5" fmla="*/ 6896100 h 6896100"/>
              <a:gd name="connsiteX6" fmla="*/ 0 w 4159250"/>
              <a:gd name="connsiteY6" fmla="*/ 0 h 6896100"/>
              <a:gd name="connsiteX0" fmla="*/ 0 w 4159250"/>
              <a:gd name="connsiteY0" fmla="*/ 0 h 6896100"/>
              <a:gd name="connsiteX1" fmla="*/ 4159250 w 4159250"/>
              <a:gd name="connsiteY1" fmla="*/ 0 h 6896100"/>
              <a:gd name="connsiteX2" fmla="*/ 4032250 w 4159250"/>
              <a:gd name="connsiteY2" fmla="*/ 3168650 h 6896100"/>
              <a:gd name="connsiteX3" fmla="*/ 3949700 w 4159250"/>
              <a:gd name="connsiteY3" fmla="*/ 3841750 h 6896100"/>
              <a:gd name="connsiteX4" fmla="*/ 2774950 w 4159250"/>
              <a:gd name="connsiteY4" fmla="*/ 6896100 h 6896100"/>
              <a:gd name="connsiteX5" fmla="*/ 0 w 4159250"/>
              <a:gd name="connsiteY5" fmla="*/ 6896100 h 6896100"/>
              <a:gd name="connsiteX6" fmla="*/ 0 w 4159250"/>
              <a:gd name="connsiteY6" fmla="*/ 0 h 6896100"/>
              <a:gd name="connsiteX0" fmla="*/ 0 w 4159250"/>
              <a:gd name="connsiteY0" fmla="*/ 0 h 6896100"/>
              <a:gd name="connsiteX1" fmla="*/ 4159250 w 4159250"/>
              <a:gd name="connsiteY1" fmla="*/ 0 h 6896100"/>
              <a:gd name="connsiteX2" fmla="*/ 4070350 w 4159250"/>
              <a:gd name="connsiteY2" fmla="*/ 3038475 h 6896100"/>
              <a:gd name="connsiteX3" fmla="*/ 3949700 w 4159250"/>
              <a:gd name="connsiteY3" fmla="*/ 3841750 h 6896100"/>
              <a:gd name="connsiteX4" fmla="*/ 2774950 w 4159250"/>
              <a:gd name="connsiteY4" fmla="*/ 6896100 h 6896100"/>
              <a:gd name="connsiteX5" fmla="*/ 0 w 4159250"/>
              <a:gd name="connsiteY5" fmla="*/ 6896100 h 6896100"/>
              <a:gd name="connsiteX6" fmla="*/ 0 w 4159250"/>
              <a:gd name="connsiteY6" fmla="*/ 0 h 6896100"/>
              <a:gd name="connsiteX0" fmla="*/ 0 w 4159250"/>
              <a:gd name="connsiteY0" fmla="*/ 0 h 6896100"/>
              <a:gd name="connsiteX1" fmla="*/ 4159250 w 4159250"/>
              <a:gd name="connsiteY1" fmla="*/ 0 h 6896100"/>
              <a:gd name="connsiteX2" fmla="*/ 4070350 w 4159250"/>
              <a:gd name="connsiteY2" fmla="*/ 3038475 h 6896100"/>
              <a:gd name="connsiteX3" fmla="*/ 3949700 w 4159250"/>
              <a:gd name="connsiteY3" fmla="*/ 3841750 h 6896100"/>
              <a:gd name="connsiteX4" fmla="*/ 2774950 w 4159250"/>
              <a:gd name="connsiteY4" fmla="*/ 6896100 h 6896100"/>
              <a:gd name="connsiteX5" fmla="*/ 0 w 4159250"/>
              <a:gd name="connsiteY5" fmla="*/ 6896100 h 6896100"/>
              <a:gd name="connsiteX6" fmla="*/ 0 w 4159250"/>
              <a:gd name="connsiteY6" fmla="*/ 0 h 689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59250" h="6896100">
                <a:moveTo>
                  <a:pt x="0" y="0"/>
                </a:moveTo>
                <a:lnTo>
                  <a:pt x="4159250" y="0"/>
                </a:lnTo>
                <a:lnTo>
                  <a:pt x="4070350" y="3038475"/>
                </a:lnTo>
                <a:cubicBezTo>
                  <a:pt x="4068233" y="3342217"/>
                  <a:pt x="4034367" y="3572933"/>
                  <a:pt x="3949700" y="3841750"/>
                </a:cubicBezTo>
                <a:lnTo>
                  <a:pt x="2774950" y="6896100"/>
                </a:lnTo>
                <a:lnTo>
                  <a:pt x="0" y="6896100"/>
                </a:lnTo>
                <a:lnTo>
                  <a:pt x="0" y="0"/>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
        <p:nvSpPr>
          <p:cNvPr id="5" name="Picture Placeholder 16"/>
          <p:cNvSpPr>
            <a:spLocks noGrp="1"/>
          </p:cNvSpPr>
          <p:nvPr>
            <p:ph type="pic" sz="quarter" idx="11"/>
          </p:nvPr>
        </p:nvSpPr>
        <p:spPr>
          <a:xfrm>
            <a:off x="4250965" y="-3810"/>
            <a:ext cx="4896845" cy="4046220"/>
          </a:xfrm>
          <a:custGeom>
            <a:avLst/>
            <a:gdLst>
              <a:gd name="connsiteX0" fmla="*/ 0 w 5003800"/>
              <a:gd name="connsiteY0" fmla="*/ 0 h 3149600"/>
              <a:gd name="connsiteX1" fmla="*/ 5003800 w 5003800"/>
              <a:gd name="connsiteY1" fmla="*/ 0 h 3149600"/>
              <a:gd name="connsiteX2" fmla="*/ 5003800 w 5003800"/>
              <a:gd name="connsiteY2" fmla="*/ 3149600 h 3149600"/>
              <a:gd name="connsiteX3" fmla="*/ 0 w 5003800"/>
              <a:gd name="connsiteY3" fmla="*/ 3149600 h 3149600"/>
              <a:gd name="connsiteX4" fmla="*/ 0 w 5003800"/>
              <a:gd name="connsiteY4" fmla="*/ 0 h 3149600"/>
              <a:gd name="connsiteX0" fmla="*/ 211667 w 5003800"/>
              <a:gd name="connsiteY0" fmla="*/ 0 h 3149600"/>
              <a:gd name="connsiteX1" fmla="*/ 5003800 w 5003800"/>
              <a:gd name="connsiteY1" fmla="*/ 0 h 3149600"/>
              <a:gd name="connsiteX2" fmla="*/ 5003800 w 5003800"/>
              <a:gd name="connsiteY2" fmla="*/ 3149600 h 3149600"/>
              <a:gd name="connsiteX3" fmla="*/ 0 w 5003800"/>
              <a:gd name="connsiteY3" fmla="*/ 3149600 h 3149600"/>
              <a:gd name="connsiteX4" fmla="*/ 211667 w 5003800"/>
              <a:gd name="connsiteY4" fmla="*/ 0 h 3149600"/>
              <a:gd name="connsiteX0" fmla="*/ 84667 w 5003800"/>
              <a:gd name="connsiteY0" fmla="*/ 0 h 3149600"/>
              <a:gd name="connsiteX1" fmla="*/ 5003800 w 5003800"/>
              <a:gd name="connsiteY1" fmla="*/ 0 h 3149600"/>
              <a:gd name="connsiteX2" fmla="*/ 5003800 w 5003800"/>
              <a:gd name="connsiteY2" fmla="*/ 3149600 h 3149600"/>
              <a:gd name="connsiteX3" fmla="*/ 0 w 5003800"/>
              <a:gd name="connsiteY3" fmla="*/ 3149600 h 3149600"/>
              <a:gd name="connsiteX4" fmla="*/ 84667 w 5003800"/>
              <a:gd name="connsiteY4" fmla="*/ 0 h 3149600"/>
              <a:gd name="connsiteX0" fmla="*/ 84667 w 5003800"/>
              <a:gd name="connsiteY0" fmla="*/ 0 h 3149600"/>
              <a:gd name="connsiteX1" fmla="*/ 5003800 w 5003800"/>
              <a:gd name="connsiteY1" fmla="*/ 0 h 3149600"/>
              <a:gd name="connsiteX2" fmla="*/ 5003800 w 5003800"/>
              <a:gd name="connsiteY2" fmla="*/ 3149600 h 3149600"/>
              <a:gd name="connsiteX3" fmla="*/ 0 w 5003800"/>
              <a:gd name="connsiteY3" fmla="*/ 3149600 h 3149600"/>
              <a:gd name="connsiteX4" fmla="*/ 84667 w 5003800"/>
              <a:gd name="connsiteY4" fmla="*/ 0 h 3149600"/>
              <a:gd name="connsiteX0" fmla="*/ 84667 w 5003800"/>
              <a:gd name="connsiteY0" fmla="*/ 0 h 3640666"/>
              <a:gd name="connsiteX1" fmla="*/ 5003800 w 5003800"/>
              <a:gd name="connsiteY1" fmla="*/ 0 h 3640666"/>
              <a:gd name="connsiteX2" fmla="*/ 262466 w 5003800"/>
              <a:gd name="connsiteY2" fmla="*/ 3640666 h 3640666"/>
              <a:gd name="connsiteX3" fmla="*/ 0 w 5003800"/>
              <a:gd name="connsiteY3" fmla="*/ 3149600 h 3640666"/>
              <a:gd name="connsiteX4" fmla="*/ 84667 w 5003800"/>
              <a:gd name="connsiteY4" fmla="*/ 0 h 3640666"/>
              <a:gd name="connsiteX0" fmla="*/ 112890 w 5032023"/>
              <a:gd name="connsiteY0" fmla="*/ 0 h 3640666"/>
              <a:gd name="connsiteX1" fmla="*/ 5032023 w 5032023"/>
              <a:gd name="connsiteY1" fmla="*/ 0 h 3640666"/>
              <a:gd name="connsiteX2" fmla="*/ 290689 w 5032023"/>
              <a:gd name="connsiteY2" fmla="*/ 3640666 h 3640666"/>
              <a:gd name="connsiteX3" fmla="*/ 28223 w 5032023"/>
              <a:gd name="connsiteY3" fmla="*/ 3149600 h 3640666"/>
              <a:gd name="connsiteX4" fmla="*/ 112890 w 5032023"/>
              <a:gd name="connsiteY4" fmla="*/ 0 h 3640666"/>
              <a:gd name="connsiteX0" fmla="*/ 112890 w 5032023"/>
              <a:gd name="connsiteY0" fmla="*/ 0 h 3640666"/>
              <a:gd name="connsiteX1" fmla="*/ 5032023 w 5032023"/>
              <a:gd name="connsiteY1" fmla="*/ 0 h 3640666"/>
              <a:gd name="connsiteX2" fmla="*/ 290689 w 5032023"/>
              <a:gd name="connsiteY2" fmla="*/ 3640666 h 3640666"/>
              <a:gd name="connsiteX3" fmla="*/ 28223 w 5032023"/>
              <a:gd name="connsiteY3" fmla="*/ 3149600 h 3640666"/>
              <a:gd name="connsiteX4" fmla="*/ 112890 w 5032023"/>
              <a:gd name="connsiteY4" fmla="*/ 0 h 3640666"/>
              <a:gd name="connsiteX0" fmla="*/ 112890 w 5032023"/>
              <a:gd name="connsiteY0" fmla="*/ 0 h 3640666"/>
              <a:gd name="connsiteX1" fmla="*/ 5032023 w 5032023"/>
              <a:gd name="connsiteY1" fmla="*/ 0 h 3640666"/>
              <a:gd name="connsiteX2" fmla="*/ 3169356 w 5032023"/>
              <a:gd name="connsiteY2" fmla="*/ 1405467 h 3640666"/>
              <a:gd name="connsiteX3" fmla="*/ 290689 w 5032023"/>
              <a:gd name="connsiteY3" fmla="*/ 3640666 h 3640666"/>
              <a:gd name="connsiteX4" fmla="*/ 28223 w 5032023"/>
              <a:gd name="connsiteY4" fmla="*/ 3149600 h 3640666"/>
              <a:gd name="connsiteX5" fmla="*/ 112890 w 5032023"/>
              <a:gd name="connsiteY5" fmla="*/ 0 h 3640666"/>
              <a:gd name="connsiteX0" fmla="*/ 112890 w 5032023"/>
              <a:gd name="connsiteY0" fmla="*/ 0 h 4165601"/>
              <a:gd name="connsiteX1" fmla="*/ 5032023 w 5032023"/>
              <a:gd name="connsiteY1" fmla="*/ 0 h 4165601"/>
              <a:gd name="connsiteX2" fmla="*/ 4998156 w 5032023"/>
              <a:gd name="connsiteY2" fmla="*/ 4165601 h 4165601"/>
              <a:gd name="connsiteX3" fmla="*/ 290689 w 5032023"/>
              <a:gd name="connsiteY3" fmla="*/ 3640666 h 4165601"/>
              <a:gd name="connsiteX4" fmla="*/ 28223 w 5032023"/>
              <a:gd name="connsiteY4" fmla="*/ 3149600 h 4165601"/>
              <a:gd name="connsiteX5" fmla="*/ 112890 w 5032023"/>
              <a:gd name="connsiteY5" fmla="*/ 0 h 4165601"/>
              <a:gd name="connsiteX0" fmla="*/ 84667 w 5003800"/>
              <a:gd name="connsiteY0" fmla="*/ 0 h 4165601"/>
              <a:gd name="connsiteX1" fmla="*/ 5003800 w 5003800"/>
              <a:gd name="connsiteY1" fmla="*/ 0 h 4165601"/>
              <a:gd name="connsiteX2" fmla="*/ 4969933 w 5003800"/>
              <a:gd name="connsiteY2" fmla="*/ 4165601 h 4165601"/>
              <a:gd name="connsiteX3" fmla="*/ 262466 w 5003800"/>
              <a:gd name="connsiteY3" fmla="*/ 3640666 h 4165601"/>
              <a:gd name="connsiteX4" fmla="*/ 0 w 5003800"/>
              <a:gd name="connsiteY4" fmla="*/ 3149600 h 4165601"/>
              <a:gd name="connsiteX5" fmla="*/ 84835 w 5003800"/>
              <a:gd name="connsiteY5" fmla="*/ 105728 h 4165601"/>
              <a:gd name="connsiteX6" fmla="*/ 84667 w 5003800"/>
              <a:gd name="connsiteY6" fmla="*/ 0 h 4165601"/>
              <a:gd name="connsiteX0" fmla="*/ 84835 w 5003800"/>
              <a:gd name="connsiteY0" fmla="*/ 105728 h 4165601"/>
              <a:gd name="connsiteX1" fmla="*/ 5003800 w 5003800"/>
              <a:gd name="connsiteY1" fmla="*/ 0 h 4165601"/>
              <a:gd name="connsiteX2" fmla="*/ 4969933 w 5003800"/>
              <a:gd name="connsiteY2" fmla="*/ 4165601 h 4165601"/>
              <a:gd name="connsiteX3" fmla="*/ 262466 w 5003800"/>
              <a:gd name="connsiteY3" fmla="*/ 3640666 h 4165601"/>
              <a:gd name="connsiteX4" fmla="*/ 0 w 5003800"/>
              <a:gd name="connsiteY4" fmla="*/ 3149600 h 4165601"/>
              <a:gd name="connsiteX5" fmla="*/ 84835 w 5003800"/>
              <a:gd name="connsiteY5" fmla="*/ 105728 h 4165601"/>
              <a:gd name="connsiteX0" fmla="*/ 84835 w 4969933"/>
              <a:gd name="connsiteY0" fmla="*/ 40958 h 4100831"/>
              <a:gd name="connsiteX1" fmla="*/ 4917377 w 4969933"/>
              <a:gd name="connsiteY1" fmla="*/ 0 h 4100831"/>
              <a:gd name="connsiteX2" fmla="*/ 4969933 w 4969933"/>
              <a:gd name="connsiteY2" fmla="*/ 4100831 h 4100831"/>
              <a:gd name="connsiteX3" fmla="*/ 262466 w 4969933"/>
              <a:gd name="connsiteY3" fmla="*/ 3575896 h 4100831"/>
              <a:gd name="connsiteX4" fmla="*/ 0 w 4969933"/>
              <a:gd name="connsiteY4" fmla="*/ 3084830 h 4100831"/>
              <a:gd name="connsiteX5" fmla="*/ 84835 w 4969933"/>
              <a:gd name="connsiteY5" fmla="*/ 40958 h 4100831"/>
              <a:gd name="connsiteX0" fmla="*/ 84835 w 4969933"/>
              <a:gd name="connsiteY0" fmla="*/ 0 h 4059873"/>
              <a:gd name="connsiteX1" fmla="*/ 4827122 w 4969933"/>
              <a:gd name="connsiteY1" fmla="*/ 23812 h 4059873"/>
              <a:gd name="connsiteX2" fmla="*/ 4969933 w 4969933"/>
              <a:gd name="connsiteY2" fmla="*/ 4059873 h 4059873"/>
              <a:gd name="connsiteX3" fmla="*/ 262466 w 4969933"/>
              <a:gd name="connsiteY3" fmla="*/ 3534938 h 4059873"/>
              <a:gd name="connsiteX4" fmla="*/ 0 w 4969933"/>
              <a:gd name="connsiteY4" fmla="*/ 3043872 h 4059873"/>
              <a:gd name="connsiteX5" fmla="*/ 84835 w 4969933"/>
              <a:gd name="connsiteY5" fmla="*/ 0 h 4059873"/>
              <a:gd name="connsiteX0" fmla="*/ 84835 w 4969933"/>
              <a:gd name="connsiteY0" fmla="*/ 0 h 4059873"/>
              <a:gd name="connsiteX1" fmla="*/ 4893093 w 4969933"/>
              <a:gd name="connsiteY1" fmla="*/ 4762 h 4059873"/>
              <a:gd name="connsiteX2" fmla="*/ 4969933 w 4969933"/>
              <a:gd name="connsiteY2" fmla="*/ 4059873 h 4059873"/>
              <a:gd name="connsiteX3" fmla="*/ 262466 w 4969933"/>
              <a:gd name="connsiteY3" fmla="*/ 3534938 h 4059873"/>
              <a:gd name="connsiteX4" fmla="*/ 0 w 4969933"/>
              <a:gd name="connsiteY4" fmla="*/ 3043872 h 4059873"/>
              <a:gd name="connsiteX5" fmla="*/ 84835 w 4969933"/>
              <a:gd name="connsiteY5" fmla="*/ 0 h 4059873"/>
              <a:gd name="connsiteX0" fmla="*/ 84835 w 4969933"/>
              <a:gd name="connsiteY0" fmla="*/ 0 h 4059873"/>
              <a:gd name="connsiteX1" fmla="*/ 4893093 w 4969933"/>
              <a:gd name="connsiteY1" fmla="*/ 4762 h 4059873"/>
              <a:gd name="connsiteX2" fmla="*/ 4969933 w 4969933"/>
              <a:gd name="connsiteY2" fmla="*/ 4059873 h 4059873"/>
              <a:gd name="connsiteX3" fmla="*/ 4898047 w 4969933"/>
              <a:gd name="connsiteY3" fmla="*/ 4046220 h 4059873"/>
              <a:gd name="connsiteX4" fmla="*/ 262466 w 4969933"/>
              <a:gd name="connsiteY4" fmla="*/ 3534938 h 4059873"/>
              <a:gd name="connsiteX5" fmla="*/ 0 w 4969933"/>
              <a:gd name="connsiteY5" fmla="*/ 3043872 h 4059873"/>
              <a:gd name="connsiteX6" fmla="*/ 84835 w 4969933"/>
              <a:gd name="connsiteY6" fmla="*/ 0 h 4059873"/>
              <a:gd name="connsiteX0" fmla="*/ 84835 w 4898047"/>
              <a:gd name="connsiteY0" fmla="*/ 0 h 4046220"/>
              <a:gd name="connsiteX1" fmla="*/ 4893093 w 4898047"/>
              <a:gd name="connsiteY1" fmla="*/ 4762 h 4046220"/>
              <a:gd name="connsiteX2" fmla="*/ 4898047 w 4898047"/>
              <a:gd name="connsiteY2" fmla="*/ 4046220 h 4046220"/>
              <a:gd name="connsiteX3" fmla="*/ 262466 w 4898047"/>
              <a:gd name="connsiteY3" fmla="*/ 3534938 h 4046220"/>
              <a:gd name="connsiteX4" fmla="*/ 0 w 4898047"/>
              <a:gd name="connsiteY4" fmla="*/ 3043872 h 4046220"/>
              <a:gd name="connsiteX5" fmla="*/ 84835 w 4898047"/>
              <a:gd name="connsiteY5" fmla="*/ 0 h 404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8047" h="4046220">
                <a:moveTo>
                  <a:pt x="84835" y="0"/>
                </a:moveTo>
                <a:lnTo>
                  <a:pt x="4893093" y="4762"/>
                </a:lnTo>
                <a:cubicBezTo>
                  <a:pt x="4894744" y="1351915"/>
                  <a:pt x="4896396" y="2699067"/>
                  <a:pt x="4898047" y="4046220"/>
                </a:cubicBezTo>
                <a:lnTo>
                  <a:pt x="262466" y="3534938"/>
                </a:lnTo>
                <a:cubicBezTo>
                  <a:pt x="-28223" y="3455916"/>
                  <a:pt x="2822" y="3292227"/>
                  <a:pt x="0" y="3043872"/>
                </a:cubicBezTo>
                <a:lnTo>
                  <a:pt x="84835" y="0"/>
                </a:lnTo>
                <a:close/>
              </a:path>
            </a:pathLst>
          </a:cu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
        <p:nvSpPr>
          <p:cNvPr id="6" name="Picture Placeholder 20"/>
          <p:cNvSpPr>
            <a:spLocks noGrp="1"/>
          </p:cNvSpPr>
          <p:nvPr>
            <p:ph type="pic" sz="quarter" idx="12"/>
          </p:nvPr>
        </p:nvSpPr>
        <p:spPr>
          <a:xfrm>
            <a:off x="2975611" y="3717819"/>
            <a:ext cx="6175060" cy="3145799"/>
          </a:xfrm>
          <a:custGeom>
            <a:avLst/>
            <a:gdLst>
              <a:gd name="connsiteX0" fmla="*/ 0 w 5198534"/>
              <a:gd name="connsiteY0" fmla="*/ 0 h 2658537"/>
              <a:gd name="connsiteX1" fmla="*/ 5198534 w 5198534"/>
              <a:gd name="connsiteY1" fmla="*/ 0 h 2658537"/>
              <a:gd name="connsiteX2" fmla="*/ 5198534 w 5198534"/>
              <a:gd name="connsiteY2" fmla="*/ 2658537 h 2658537"/>
              <a:gd name="connsiteX3" fmla="*/ 0 w 5198534"/>
              <a:gd name="connsiteY3" fmla="*/ 2658537 h 2658537"/>
              <a:gd name="connsiteX4" fmla="*/ 0 w 5198534"/>
              <a:gd name="connsiteY4" fmla="*/ 0 h 2658537"/>
              <a:gd name="connsiteX0" fmla="*/ 457200 w 5198534"/>
              <a:gd name="connsiteY0" fmla="*/ 0 h 3234271"/>
              <a:gd name="connsiteX1" fmla="*/ 5198534 w 5198534"/>
              <a:gd name="connsiteY1" fmla="*/ 575734 h 3234271"/>
              <a:gd name="connsiteX2" fmla="*/ 5198534 w 5198534"/>
              <a:gd name="connsiteY2" fmla="*/ 3234271 h 3234271"/>
              <a:gd name="connsiteX3" fmla="*/ 0 w 5198534"/>
              <a:gd name="connsiteY3" fmla="*/ 3234271 h 3234271"/>
              <a:gd name="connsiteX4" fmla="*/ 457200 w 5198534"/>
              <a:gd name="connsiteY4" fmla="*/ 0 h 3234271"/>
              <a:gd name="connsiteX0" fmla="*/ 457200 w 5198534"/>
              <a:gd name="connsiteY0" fmla="*/ 0 h 3234271"/>
              <a:gd name="connsiteX1" fmla="*/ 5198534 w 5198534"/>
              <a:gd name="connsiteY1" fmla="*/ 474134 h 3234271"/>
              <a:gd name="connsiteX2" fmla="*/ 5198534 w 5198534"/>
              <a:gd name="connsiteY2" fmla="*/ 3234271 h 3234271"/>
              <a:gd name="connsiteX3" fmla="*/ 0 w 5198534"/>
              <a:gd name="connsiteY3" fmla="*/ 3234271 h 3234271"/>
              <a:gd name="connsiteX4" fmla="*/ 457200 w 5198534"/>
              <a:gd name="connsiteY4" fmla="*/ 0 h 3234271"/>
              <a:gd name="connsiteX0" fmla="*/ 821267 w 5198534"/>
              <a:gd name="connsiteY0" fmla="*/ 0 h 3234271"/>
              <a:gd name="connsiteX1" fmla="*/ 5198534 w 5198534"/>
              <a:gd name="connsiteY1" fmla="*/ 474134 h 3234271"/>
              <a:gd name="connsiteX2" fmla="*/ 5198534 w 5198534"/>
              <a:gd name="connsiteY2" fmla="*/ 3234271 h 3234271"/>
              <a:gd name="connsiteX3" fmla="*/ 0 w 5198534"/>
              <a:gd name="connsiteY3" fmla="*/ 3234271 h 3234271"/>
              <a:gd name="connsiteX4" fmla="*/ 821267 w 5198534"/>
              <a:gd name="connsiteY4" fmla="*/ 0 h 3234271"/>
              <a:gd name="connsiteX0" fmla="*/ 440267 w 5198534"/>
              <a:gd name="connsiteY0" fmla="*/ 0 h 3234271"/>
              <a:gd name="connsiteX1" fmla="*/ 5198534 w 5198534"/>
              <a:gd name="connsiteY1" fmla="*/ 474134 h 3234271"/>
              <a:gd name="connsiteX2" fmla="*/ 5198534 w 5198534"/>
              <a:gd name="connsiteY2" fmla="*/ 3234271 h 3234271"/>
              <a:gd name="connsiteX3" fmla="*/ 0 w 5198534"/>
              <a:gd name="connsiteY3" fmla="*/ 3234271 h 3234271"/>
              <a:gd name="connsiteX4" fmla="*/ 440267 w 5198534"/>
              <a:gd name="connsiteY4" fmla="*/ 0 h 3234271"/>
              <a:gd name="connsiteX0" fmla="*/ 537634 w 5198534"/>
              <a:gd name="connsiteY0" fmla="*/ 0 h 3285071"/>
              <a:gd name="connsiteX1" fmla="*/ 5198534 w 5198534"/>
              <a:gd name="connsiteY1" fmla="*/ 524934 h 3285071"/>
              <a:gd name="connsiteX2" fmla="*/ 5198534 w 5198534"/>
              <a:gd name="connsiteY2" fmla="*/ 3285071 h 3285071"/>
              <a:gd name="connsiteX3" fmla="*/ 0 w 5198534"/>
              <a:gd name="connsiteY3" fmla="*/ 3285071 h 3285071"/>
              <a:gd name="connsiteX4" fmla="*/ 537634 w 5198534"/>
              <a:gd name="connsiteY4" fmla="*/ 0 h 3285071"/>
              <a:gd name="connsiteX0" fmla="*/ 537634 w 5198534"/>
              <a:gd name="connsiteY0" fmla="*/ 0 h 3285071"/>
              <a:gd name="connsiteX1" fmla="*/ 5198534 w 5198534"/>
              <a:gd name="connsiteY1" fmla="*/ 524934 h 3285071"/>
              <a:gd name="connsiteX2" fmla="*/ 5198534 w 5198534"/>
              <a:gd name="connsiteY2" fmla="*/ 3285071 h 3285071"/>
              <a:gd name="connsiteX3" fmla="*/ 0 w 5198534"/>
              <a:gd name="connsiteY3" fmla="*/ 3285071 h 3285071"/>
              <a:gd name="connsiteX4" fmla="*/ 347134 w 5198534"/>
              <a:gd name="connsiteY4" fmla="*/ 1159932 h 3285071"/>
              <a:gd name="connsiteX5" fmla="*/ 537634 w 5198534"/>
              <a:gd name="connsiteY5" fmla="*/ 0 h 3285071"/>
              <a:gd name="connsiteX0" fmla="*/ 605367 w 5266267"/>
              <a:gd name="connsiteY0" fmla="*/ 0 h 3285071"/>
              <a:gd name="connsiteX1" fmla="*/ 5266267 w 5266267"/>
              <a:gd name="connsiteY1" fmla="*/ 524934 h 3285071"/>
              <a:gd name="connsiteX2" fmla="*/ 5266267 w 5266267"/>
              <a:gd name="connsiteY2" fmla="*/ 3285071 h 3285071"/>
              <a:gd name="connsiteX3" fmla="*/ 67733 w 5266267"/>
              <a:gd name="connsiteY3" fmla="*/ 3285071 h 3285071"/>
              <a:gd name="connsiteX4" fmla="*/ 0 w 5266267"/>
              <a:gd name="connsiteY4" fmla="*/ 321732 h 3285071"/>
              <a:gd name="connsiteX5" fmla="*/ 605367 w 5266267"/>
              <a:gd name="connsiteY5" fmla="*/ 0 h 3285071"/>
              <a:gd name="connsiteX0" fmla="*/ 605367 w 5266267"/>
              <a:gd name="connsiteY0" fmla="*/ 35278 h 3320349"/>
              <a:gd name="connsiteX1" fmla="*/ 5266267 w 5266267"/>
              <a:gd name="connsiteY1" fmla="*/ 560212 h 3320349"/>
              <a:gd name="connsiteX2" fmla="*/ 5266267 w 5266267"/>
              <a:gd name="connsiteY2" fmla="*/ 3320349 h 3320349"/>
              <a:gd name="connsiteX3" fmla="*/ 67733 w 5266267"/>
              <a:gd name="connsiteY3" fmla="*/ 3320349 h 3320349"/>
              <a:gd name="connsiteX4" fmla="*/ 0 w 5266267"/>
              <a:gd name="connsiteY4" fmla="*/ 357010 h 3320349"/>
              <a:gd name="connsiteX5" fmla="*/ 605367 w 5266267"/>
              <a:gd name="connsiteY5" fmla="*/ 35278 h 3320349"/>
              <a:gd name="connsiteX0" fmla="*/ 605367 w 5266267"/>
              <a:gd name="connsiteY0" fmla="*/ 35278 h 3320349"/>
              <a:gd name="connsiteX1" fmla="*/ 5266267 w 5266267"/>
              <a:gd name="connsiteY1" fmla="*/ 560212 h 3320349"/>
              <a:gd name="connsiteX2" fmla="*/ 5266267 w 5266267"/>
              <a:gd name="connsiteY2" fmla="*/ 3320349 h 3320349"/>
              <a:gd name="connsiteX3" fmla="*/ 67733 w 5266267"/>
              <a:gd name="connsiteY3" fmla="*/ 3320349 h 3320349"/>
              <a:gd name="connsiteX4" fmla="*/ 0 w 5266267"/>
              <a:gd name="connsiteY4" fmla="*/ 357010 h 3320349"/>
              <a:gd name="connsiteX5" fmla="*/ 605367 w 5266267"/>
              <a:gd name="connsiteY5" fmla="*/ 35278 h 3320349"/>
              <a:gd name="connsiteX0" fmla="*/ 1752601 w 6413501"/>
              <a:gd name="connsiteY0" fmla="*/ 35278 h 3320349"/>
              <a:gd name="connsiteX1" fmla="*/ 6413501 w 6413501"/>
              <a:gd name="connsiteY1" fmla="*/ 560212 h 3320349"/>
              <a:gd name="connsiteX2" fmla="*/ 6413501 w 6413501"/>
              <a:gd name="connsiteY2" fmla="*/ 3320349 h 3320349"/>
              <a:gd name="connsiteX3" fmla="*/ 0 w 6413501"/>
              <a:gd name="connsiteY3" fmla="*/ 3320349 h 3320349"/>
              <a:gd name="connsiteX4" fmla="*/ 1147234 w 6413501"/>
              <a:gd name="connsiteY4" fmla="*/ 357010 h 3320349"/>
              <a:gd name="connsiteX5" fmla="*/ 1752601 w 6413501"/>
              <a:gd name="connsiteY5" fmla="*/ 35278 h 3320349"/>
              <a:gd name="connsiteX0" fmla="*/ 1752601 w 6413501"/>
              <a:gd name="connsiteY0" fmla="*/ 6814 h 3291885"/>
              <a:gd name="connsiteX1" fmla="*/ 6231573 w 6413501"/>
              <a:gd name="connsiteY1" fmla="*/ 511172 h 3291885"/>
              <a:gd name="connsiteX2" fmla="*/ 6413501 w 6413501"/>
              <a:gd name="connsiteY2" fmla="*/ 531748 h 3291885"/>
              <a:gd name="connsiteX3" fmla="*/ 6413501 w 6413501"/>
              <a:gd name="connsiteY3" fmla="*/ 3291885 h 3291885"/>
              <a:gd name="connsiteX4" fmla="*/ 0 w 6413501"/>
              <a:gd name="connsiteY4" fmla="*/ 3291885 h 3291885"/>
              <a:gd name="connsiteX5" fmla="*/ 1147234 w 6413501"/>
              <a:gd name="connsiteY5" fmla="*/ 328546 h 3291885"/>
              <a:gd name="connsiteX6" fmla="*/ 1752601 w 6413501"/>
              <a:gd name="connsiteY6" fmla="*/ 6814 h 3291885"/>
              <a:gd name="connsiteX0" fmla="*/ 1752601 w 6413501"/>
              <a:gd name="connsiteY0" fmla="*/ 6814 h 3291885"/>
              <a:gd name="connsiteX1" fmla="*/ 6231573 w 6413501"/>
              <a:gd name="connsiteY1" fmla="*/ 511172 h 3291885"/>
              <a:gd name="connsiteX2" fmla="*/ 6413501 w 6413501"/>
              <a:gd name="connsiteY2" fmla="*/ 3291885 h 3291885"/>
              <a:gd name="connsiteX3" fmla="*/ 0 w 6413501"/>
              <a:gd name="connsiteY3" fmla="*/ 3291885 h 3291885"/>
              <a:gd name="connsiteX4" fmla="*/ 1147234 w 6413501"/>
              <a:gd name="connsiteY4" fmla="*/ 328546 h 3291885"/>
              <a:gd name="connsiteX5" fmla="*/ 1752601 w 6413501"/>
              <a:gd name="connsiteY5" fmla="*/ 6814 h 3291885"/>
              <a:gd name="connsiteX0" fmla="*/ 1752601 w 6264912"/>
              <a:gd name="connsiteY0" fmla="*/ 6814 h 3291885"/>
              <a:gd name="connsiteX1" fmla="*/ 6231573 w 6264912"/>
              <a:gd name="connsiteY1" fmla="*/ 511172 h 3291885"/>
              <a:gd name="connsiteX2" fmla="*/ 6264912 w 6264912"/>
              <a:gd name="connsiteY2" fmla="*/ 3127395 h 3291885"/>
              <a:gd name="connsiteX3" fmla="*/ 0 w 6264912"/>
              <a:gd name="connsiteY3" fmla="*/ 3291885 h 3291885"/>
              <a:gd name="connsiteX4" fmla="*/ 1147234 w 6264912"/>
              <a:gd name="connsiteY4" fmla="*/ 328546 h 3291885"/>
              <a:gd name="connsiteX5" fmla="*/ 1752601 w 6264912"/>
              <a:gd name="connsiteY5" fmla="*/ 6814 h 3291885"/>
              <a:gd name="connsiteX0" fmla="*/ 1752601 w 6231573"/>
              <a:gd name="connsiteY0" fmla="*/ 6814 h 3291885"/>
              <a:gd name="connsiteX1" fmla="*/ 6231573 w 6231573"/>
              <a:gd name="connsiteY1" fmla="*/ 511172 h 3291885"/>
              <a:gd name="connsiteX2" fmla="*/ 6120133 w 6231573"/>
              <a:gd name="connsiteY2" fmla="*/ 3061979 h 3291885"/>
              <a:gd name="connsiteX3" fmla="*/ 0 w 6231573"/>
              <a:gd name="connsiteY3" fmla="*/ 3291885 h 3291885"/>
              <a:gd name="connsiteX4" fmla="*/ 1147234 w 6231573"/>
              <a:gd name="connsiteY4" fmla="*/ 328546 h 3291885"/>
              <a:gd name="connsiteX5" fmla="*/ 1752601 w 6231573"/>
              <a:gd name="connsiteY5" fmla="*/ 6814 h 3291885"/>
              <a:gd name="connsiteX0" fmla="*/ 1752601 w 6234434"/>
              <a:gd name="connsiteY0" fmla="*/ 6814 h 3291885"/>
              <a:gd name="connsiteX1" fmla="*/ 6231573 w 6234434"/>
              <a:gd name="connsiteY1" fmla="*/ 511172 h 3291885"/>
              <a:gd name="connsiteX2" fmla="*/ 6234434 w 6234434"/>
              <a:gd name="connsiteY2" fmla="*/ 3145135 h 3291885"/>
              <a:gd name="connsiteX3" fmla="*/ 0 w 6234434"/>
              <a:gd name="connsiteY3" fmla="*/ 3291885 h 3291885"/>
              <a:gd name="connsiteX4" fmla="*/ 1147234 w 6234434"/>
              <a:gd name="connsiteY4" fmla="*/ 328546 h 3291885"/>
              <a:gd name="connsiteX5" fmla="*/ 1752601 w 6234434"/>
              <a:gd name="connsiteY5" fmla="*/ 6814 h 3291885"/>
              <a:gd name="connsiteX0" fmla="*/ 1752601 w 6234434"/>
              <a:gd name="connsiteY0" fmla="*/ 6814 h 3291885"/>
              <a:gd name="connsiteX1" fmla="*/ 6231573 w 6234434"/>
              <a:gd name="connsiteY1" fmla="*/ 511172 h 3291885"/>
              <a:gd name="connsiteX2" fmla="*/ 6234434 w 6234434"/>
              <a:gd name="connsiteY2" fmla="*/ 3145135 h 3291885"/>
              <a:gd name="connsiteX3" fmla="*/ 0 w 6234434"/>
              <a:gd name="connsiteY3" fmla="*/ 3291885 h 3291885"/>
              <a:gd name="connsiteX4" fmla="*/ 59373 w 6234434"/>
              <a:gd name="connsiteY4" fmla="*/ 3139517 h 3291885"/>
              <a:gd name="connsiteX5" fmla="*/ 1147234 w 6234434"/>
              <a:gd name="connsiteY5" fmla="*/ 328546 h 3291885"/>
              <a:gd name="connsiteX6" fmla="*/ 1752601 w 6234434"/>
              <a:gd name="connsiteY6" fmla="*/ 6814 h 3291885"/>
              <a:gd name="connsiteX0" fmla="*/ 1693228 w 6175061"/>
              <a:gd name="connsiteY0" fmla="*/ 6814 h 3145135"/>
              <a:gd name="connsiteX1" fmla="*/ 6172200 w 6175061"/>
              <a:gd name="connsiteY1" fmla="*/ 511172 h 3145135"/>
              <a:gd name="connsiteX2" fmla="*/ 6175061 w 6175061"/>
              <a:gd name="connsiteY2" fmla="*/ 3145135 h 3145135"/>
              <a:gd name="connsiteX3" fmla="*/ 0 w 6175061"/>
              <a:gd name="connsiteY3" fmla="*/ 3139517 h 3145135"/>
              <a:gd name="connsiteX4" fmla="*/ 1087861 w 6175061"/>
              <a:gd name="connsiteY4" fmla="*/ 328546 h 3145135"/>
              <a:gd name="connsiteX5" fmla="*/ 1693228 w 6175061"/>
              <a:gd name="connsiteY5" fmla="*/ 6814 h 3145135"/>
              <a:gd name="connsiteX0" fmla="*/ 1693228 w 6175061"/>
              <a:gd name="connsiteY0" fmla="*/ 6814 h 3145135"/>
              <a:gd name="connsiteX1" fmla="*/ 6172200 w 6175061"/>
              <a:gd name="connsiteY1" fmla="*/ 511172 h 3145135"/>
              <a:gd name="connsiteX2" fmla="*/ 6175061 w 6175061"/>
              <a:gd name="connsiteY2" fmla="*/ 3145135 h 3145135"/>
              <a:gd name="connsiteX3" fmla="*/ 0 w 6175061"/>
              <a:gd name="connsiteY3" fmla="*/ 3138854 h 3145135"/>
              <a:gd name="connsiteX4" fmla="*/ 1087861 w 6175061"/>
              <a:gd name="connsiteY4" fmla="*/ 328546 h 3145135"/>
              <a:gd name="connsiteX5" fmla="*/ 1693228 w 6175061"/>
              <a:gd name="connsiteY5" fmla="*/ 6814 h 3145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75061" h="3145135">
                <a:moveTo>
                  <a:pt x="1693228" y="6814"/>
                </a:moveTo>
                <a:lnTo>
                  <a:pt x="6172200" y="511172"/>
                </a:lnTo>
                <a:cubicBezTo>
                  <a:pt x="6173154" y="1389160"/>
                  <a:pt x="6174107" y="2267147"/>
                  <a:pt x="6175061" y="3145135"/>
                </a:cubicBezTo>
                <a:lnTo>
                  <a:pt x="0" y="3138854"/>
                </a:lnTo>
                <a:lnTo>
                  <a:pt x="1087861" y="328546"/>
                </a:lnTo>
                <a:cubicBezTo>
                  <a:pt x="1243084" y="-28464"/>
                  <a:pt x="1453339" y="-8709"/>
                  <a:pt x="1693228" y="6814"/>
                </a:cubicBezTo>
                <a:close/>
              </a:path>
            </a:pathLst>
          </a:cu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noAutofit/>
          </a:bodyPr>
          <a:lstStyle>
            <a:lvl1pPr algn="ctr">
              <a:buNone/>
              <a:defRPr sz="1500" b="0" i="0" baseline="0">
                <a:solidFill>
                  <a:srgbClr val="646464"/>
                </a:solidFill>
                <a:latin typeface="DIN Offc Pro"/>
                <a:cs typeface="DIN Offc Pro"/>
              </a:defRPr>
            </a:lvl1pPr>
          </a:lstStyle>
          <a:p>
            <a:pPr lvl="0"/>
            <a:r>
              <a:rPr lang="en-US" noProof="0" smtClean="0"/>
              <a:t>Click icon to add picture</a:t>
            </a:r>
            <a:endParaRPr lang="en-US" noProof="0"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ection Header">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1792" y="2286000"/>
            <a:ext cx="6848856" cy="1405054"/>
          </a:xfrm>
        </p:spPr>
        <p:txBody>
          <a:bodyPr/>
          <a:lstStyle>
            <a:lvl1pPr indent="0">
              <a:lnSpc>
                <a:spcPts val="5100"/>
              </a:lnSpc>
              <a:defRPr sz="5200">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21792" y="3691053"/>
            <a:ext cx="6848856" cy="1014984"/>
          </a:xfrm>
        </p:spPr>
        <p:txBody>
          <a:bodyPr>
            <a:noAutofit/>
          </a:bodyPr>
          <a:lstStyle>
            <a:lvl1pPr marL="0" indent="0" algn="l">
              <a:spcBef>
                <a:spcPts val="0"/>
              </a:spcBef>
              <a:buNone/>
              <a:defRPr sz="2900" cap="all" baseline="0">
                <a:solidFill>
                  <a:srgbClr val="3CA9E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ection Header 2">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1792" y="2286000"/>
            <a:ext cx="6848856" cy="1408176"/>
          </a:xfrm>
        </p:spPr>
        <p:txBody>
          <a:bodyPr/>
          <a:lstStyle>
            <a:lvl1pPr indent="0">
              <a:lnSpc>
                <a:spcPts val="5100"/>
              </a:lnSpc>
              <a:defRPr sz="5200">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21792" y="3691053"/>
            <a:ext cx="6848856" cy="1014984"/>
          </a:xfrm>
        </p:spPr>
        <p:txBody>
          <a:bodyPr>
            <a:noAutofit/>
          </a:bodyPr>
          <a:lstStyle>
            <a:lvl1pPr marL="0" indent="0" algn="l">
              <a:spcBef>
                <a:spcPts val="0"/>
              </a:spcBef>
              <a:buNone/>
              <a:defRPr sz="2900" cap="all" baseline="0">
                <a:solidFill>
                  <a:srgbClr val="AC4FC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ection Header 3">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1792" y="2286000"/>
            <a:ext cx="6848856" cy="1408176"/>
          </a:xfrm>
        </p:spPr>
        <p:txBody>
          <a:bodyPr/>
          <a:lstStyle>
            <a:lvl1pPr indent="0">
              <a:lnSpc>
                <a:spcPts val="5100"/>
              </a:lnSpc>
              <a:defRPr sz="5200">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21792" y="3691053"/>
            <a:ext cx="6848856" cy="1014984"/>
          </a:xfrm>
        </p:spPr>
        <p:txBody>
          <a:bodyPr>
            <a:noAutofit/>
          </a:bodyPr>
          <a:lstStyle>
            <a:lvl1pPr marL="0" indent="0" algn="l">
              <a:spcBef>
                <a:spcPts val="0"/>
              </a:spcBef>
              <a:buNone/>
              <a:defRPr sz="2900" cap="all" baseline="0">
                <a:solidFill>
                  <a:srgbClr val="DF199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ection Header 4">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1792" y="2286000"/>
            <a:ext cx="6848856" cy="1408176"/>
          </a:xfrm>
        </p:spPr>
        <p:txBody>
          <a:bodyPr/>
          <a:lstStyle>
            <a:lvl1pPr indent="0">
              <a:lnSpc>
                <a:spcPts val="5100"/>
              </a:lnSpc>
              <a:defRPr sz="5200">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21792" y="3691053"/>
            <a:ext cx="6848856" cy="1014984"/>
          </a:xfrm>
        </p:spPr>
        <p:txBody>
          <a:bodyPr>
            <a:noAutofit/>
          </a:bodyPr>
          <a:lstStyle>
            <a:lvl1pPr marL="0" indent="0" algn="l">
              <a:spcBef>
                <a:spcPts val="0"/>
              </a:spcBef>
              <a:buNone/>
              <a:defRPr sz="2900" cap="all" baseline="0">
                <a:solidFill>
                  <a:srgbClr val="FFD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Section Header 5">
    <p:bg>
      <p:bgPr>
        <a:blipFill dpi="0" rotWithShape="0">
          <a:blip r:embed="rId2" cstate="screen"/>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1792" y="2286000"/>
            <a:ext cx="6848856" cy="1408176"/>
          </a:xfrm>
        </p:spPr>
        <p:txBody>
          <a:bodyPr/>
          <a:lstStyle>
            <a:lvl1pPr indent="0">
              <a:lnSpc>
                <a:spcPts val="5100"/>
              </a:lnSpc>
              <a:defRPr sz="5200" baseline="0">
                <a:solidFill>
                  <a:schemeClr val="bg1"/>
                </a:solidFill>
              </a:defRPr>
            </a:lvl1pPr>
          </a:lstStyle>
          <a:p>
            <a:r>
              <a:rPr lang="en-US" smtClean="0"/>
              <a:t>Click to edit Master title style</a:t>
            </a:r>
            <a:endParaRPr lang="en-CA" dirty="0"/>
          </a:p>
        </p:txBody>
      </p:sp>
      <p:sp>
        <p:nvSpPr>
          <p:cNvPr id="3" name="Subtitle 2"/>
          <p:cNvSpPr>
            <a:spLocks noGrp="1"/>
          </p:cNvSpPr>
          <p:nvPr>
            <p:ph type="subTitle" idx="1"/>
          </p:nvPr>
        </p:nvSpPr>
        <p:spPr>
          <a:xfrm>
            <a:off x="621792" y="3691053"/>
            <a:ext cx="6848856" cy="1014984"/>
          </a:xfrm>
        </p:spPr>
        <p:txBody>
          <a:bodyPr>
            <a:noAutofit/>
          </a:bodyPr>
          <a:lstStyle>
            <a:lvl1pPr marL="0" indent="0" algn="l">
              <a:spcBef>
                <a:spcPts val="0"/>
              </a:spcBef>
              <a:buNone/>
              <a:defRPr sz="2900" cap="all" baseline="0">
                <a:solidFill>
                  <a:srgbClr val="84BD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ext left - no sub -- Image righ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56" name="think-cell Slide" r:id="rId4" imgW="360" imgH="360" progId="">
                  <p:embed/>
                </p:oleObj>
              </mc:Choice>
              <mc:Fallback>
                <p:oleObj name="think-cell Slide" r:id="rId4"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6" name="TextBox 15"/>
          <p:cNvSpPr txBox="1"/>
          <p:nvPr/>
        </p:nvSpPr>
        <p:spPr>
          <a:xfrm>
            <a:off x="1570790" y="3048000"/>
            <a:ext cx="184731" cy="369332"/>
          </a:xfrm>
          <a:prstGeom prst="rect">
            <a:avLst/>
          </a:prstGeom>
          <a:noFill/>
        </p:spPr>
        <p:txBody>
          <a:bodyPr wrap="none" rtlCol="0">
            <a:spAutoFit/>
          </a:bodyPr>
          <a:lstStyle/>
          <a:p>
            <a:endParaRPr lang="en-GB" sz="1800" dirty="0"/>
          </a:p>
        </p:txBody>
      </p:sp>
      <p:sp>
        <p:nvSpPr>
          <p:cNvPr id="3" name="Text Placeholder 2"/>
          <p:cNvSpPr>
            <a:spLocks noGrp="1"/>
          </p:cNvSpPr>
          <p:nvPr>
            <p:ph type="body" sz="quarter" idx="10" hasCustomPrompt="1"/>
          </p:nvPr>
        </p:nvSpPr>
        <p:spPr>
          <a:xfrm>
            <a:off x="558000" y="460802"/>
            <a:ext cx="4363200" cy="369332"/>
          </a:xfrm>
        </p:spPr>
        <p:txBody>
          <a:bodyPr wrap="square" lIns="0" tIns="0" rIns="0" bIns="0">
            <a:spAutoFit/>
          </a:bodyPr>
          <a:lstStyle>
            <a:lvl1pPr marL="0" indent="0">
              <a:lnSpc>
                <a:spcPct val="100000"/>
              </a:lnSpc>
              <a:buFontTx/>
              <a:buNone/>
              <a:defRPr sz="2400" b="1" i="0">
                <a:solidFill>
                  <a:schemeClr val="accent1"/>
                </a:solidFill>
                <a:latin typeface="+mj-lt"/>
                <a:cs typeface="DINPro-Light"/>
              </a:defRPr>
            </a:lvl1pPr>
            <a:lvl2pPr marL="457200" indent="0">
              <a:buNone/>
              <a:defRPr/>
            </a:lvl2pPr>
          </a:lstStyle>
          <a:p>
            <a:pPr lvl="0"/>
            <a:r>
              <a:rPr lang="en-GB" dirty="0" smtClean="0"/>
              <a:t>Click for title</a:t>
            </a:r>
          </a:p>
        </p:txBody>
      </p:sp>
      <p:sp>
        <p:nvSpPr>
          <p:cNvPr id="8" name="Text Placeholder 7"/>
          <p:cNvSpPr>
            <a:spLocks noGrp="1"/>
          </p:cNvSpPr>
          <p:nvPr>
            <p:ph type="body" sz="quarter" idx="12" hasCustomPrompt="1"/>
          </p:nvPr>
        </p:nvSpPr>
        <p:spPr>
          <a:xfrm>
            <a:off x="558001" y="1665288"/>
            <a:ext cx="4372799" cy="4356100"/>
          </a:xfrm>
        </p:spPr>
        <p:txBody>
          <a:bodyPr wrap="square" lIns="0" tIns="0" rIns="0" bIns="0">
            <a:noAutofit/>
          </a:bodyPr>
          <a:lstStyle>
            <a:lvl1pPr marL="271463" indent="-271463">
              <a:lnSpc>
                <a:spcPct val="100000"/>
              </a:lnSpc>
              <a:spcBef>
                <a:spcPts val="0"/>
              </a:spcBef>
              <a:spcAft>
                <a:spcPts val="1100"/>
              </a:spcAft>
              <a:buSzPct val="120000"/>
              <a:defRPr sz="1600">
                <a:solidFill>
                  <a:schemeClr val="accent3"/>
                </a:solidFill>
                <a:latin typeface="+mn-lt"/>
              </a:defRPr>
            </a:lvl1pPr>
          </a:lstStyle>
          <a:p>
            <a:pPr lvl="0"/>
            <a:r>
              <a:rPr lang="en-GB" dirty="0" smtClean="0"/>
              <a:t>Click for text</a:t>
            </a:r>
          </a:p>
        </p:txBody>
      </p:sp>
      <p:sp>
        <p:nvSpPr>
          <p:cNvPr id="4" name="Tijdelijke aanduiding voor afbeelding 3"/>
          <p:cNvSpPr>
            <a:spLocks noGrp="1"/>
          </p:cNvSpPr>
          <p:nvPr>
            <p:ph type="pic" sz="quarter" idx="16" hasCustomPrompt="1"/>
          </p:nvPr>
        </p:nvSpPr>
        <p:spPr>
          <a:xfrm>
            <a:off x="5472000" y="0"/>
            <a:ext cx="3672000" cy="6108954"/>
          </a:xfrm>
        </p:spPr>
        <p:txBody>
          <a:bodyPr lIns="0" tIns="0" rIns="0" bIns="0"/>
          <a:lstStyle>
            <a:lvl1pPr>
              <a:defRPr>
                <a:latin typeface="+mn-lt"/>
              </a:defRPr>
            </a:lvl1pPr>
          </a:lstStyle>
          <a:p>
            <a:r>
              <a:rPr lang="en-GB" dirty="0" smtClean="0"/>
              <a:t>Click icon to add picture</a:t>
            </a:r>
            <a:endParaRPr lang="en-GB" dirty="0"/>
          </a:p>
        </p:txBody>
      </p:sp>
      <p:graphicFrame>
        <p:nvGraphicFramePr>
          <p:cNvPr id="13" name="Object 12" hidden="1"/>
          <p:cNvGraphicFramePr>
            <a:graphicFrameLocks noChangeAspect="1"/>
          </p:cNvGraphicFramePr>
          <p:nvPr userDrawn="1">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57" name="think-cell Slide" r:id="rId6" imgW="360" imgH="360" progId="">
                  <p:embed/>
                </p:oleObj>
              </mc:Choice>
              <mc:Fallback>
                <p:oleObj name="think-cell Slide" r:id="rId6"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8" name="TextBox 15"/>
          <p:cNvSpPr txBox="1"/>
          <p:nvPr/>
        </p:nvSpPr>
        <p:spPr>
          <a:xfrm>
            <a:off x="1570790" y="3048000"/>
            <a:ext cx="184731" cy="369332"/>
          </a:xfrm>
          <a:prstGeom prst="rect">
            <a:avLst/>
          </a:prstGeom>
          <a:noFill/>
        </p:spPr>
        <p:txBody>
          <a:bodyPr wrap="none" rtlCol="0">
            <a:spAutoFit/>
          </a:bodyPr>
          <a:lstStyle/>
          <a:p>
            <a:endParaRPr lang="en-GB" sz="1800" dirty="0"/>
          </a:p>
        </p:txBody>
      </p:sp>
      <p:graphicFrame>
        <p:nvGraphicFramePr>
          <p:cNvPr id="21" name="Object 20" hidden="1"/>
          <p:cNvGraphicFramePr>
            <a:graphicFrameLocks noChangeAspect="1"/>
          </p:cNvGraphicFramePr>
          <p:nvPr userDrawn="1">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58" name="think-cell Slide" r:id="rId7" imgW="360" imgH="360" progId="">
                  <p:embed/>
                </p:oleObj>
              </mc:Choice>
              <mc:Fallback>
                <p:oleObj name="think-cell Slide" r:id="rId7"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2" name="TextBox 15"/>
          <p:cNvSpPr txBox="1"/>
          <p:nvPr/>
        </p:nvSpPr>
        <p:spPr>
          <a:xfrm>
            <a:off x="1570790" y="3048000"/>
            <a:ext cx="184731" cy="369332"/>
          </a:xfrm>
          <a:prstGeom prst="rect">
            <a:avLst/>
          </a:prstGeom>
          <a:noFill/>
        </p:spPr>
        <p:txBody>
          <a:bodyPr wrap="none" rtlCol="0">
            <a:spAutoFit/>
          </a:bodyPr>
          <a:lstStyle/>
          <a:p>
            <a:endParaRPr lang="en-GB" sz="1800" dirty="0"/>
          </a:p>
        </p:txBody>
      </p:sp>
      <p:graphicFrame>
        <p:nvGraphicFramePr>
          <p:cNvPr id="25" name="Object 24" hidden="1"/>
          <p:cNvGraphicFramePr>
            <a:graphicFrameLocks noChangeAspect="1"/>
          </p:cNvGraphicFramePr>
          <p:nvPr userDrawn="1">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59" name="think-cell Slide" r:id="rId8" imgW="360" imgH="360" progId="">
                  <p:embed/>
                </p:oleObj>
              </mc:Choice>
              <mc:Fallback>
                <p:oleObj name="think-cell Slide" r:id="rId8"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26" name="TextBox 15"/>
          <p:cNvSpPr txBox="1"/>
          <p:nvPr/>
        </p:nvSpPr>
        <p:spPr>
          <a:xfrm>
            <a:off x="1570790" y="3048000"/>
            <a:ext cx="184731" cy="369332"/>
          </a:xfrm>
          <a:prstGeom prst="rect">
            <a:avLst/>
          </a:prstGeom>
          <a:noFill/>
        </p:spPr>
        <p:txBody>
          <a:bodyPr wrap="none" rtlCol="0">
            <a:spAutoFit/>
          </a:bodyPr>
          <a:lstStyle/>
          <a:p>
            <a:endParaRPr lang="en-GB" sz="1800" dirty="0"/>
          </a:p>
        </p:txBody>
      </p:sp>
      <p:graphicFrame>
        <p:nvGraphicFramePr>
          <p:cNvPr id="29" name="Object 28" hidden="1"/>
          <p:cNvGraphicFramePr>
            <a:graphicFrameLocks noChangeAspect="1"/>
          </p:cNvGraphicFramePr>
          <p:nvPr userDrawn="1">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60" name="think-cell Slide" r:id="rId9" imgW="360" imgH="360" progId="">
                  <p:embed/>
                </p:oleObj>
              </mc:Choice>
              <mc:Fallback>
                <p:oleObj name="think-cell Slide" r:id="rId9"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0" name="TextBox 15"/>
          <p:cNvSpPr txBox="1"/>
          <p:nvPr/>
        </p:nvSpPr>
        <p:spPr>
          <a:xfrm>
            <a:off x="1570790" y="3048000"/>
            <a:ext cx="184731" cy="369332"/>
          </a:xfrm>
          <a:prstGeom prst="rect">
            <a:avLst/>
          </a:prstGeom>
          <a:noFill/>
        </p:spPr>
        <p:txBody>
          <a:bodyPr wrap="none" rtlCol="0">
            <a:spAutoFit/>
          </a:bodyPr>
          <a:lstStyle/>
          <a:p>
            <a:endParaRPr lang="en-GB" sz="1800" dirty="0"/>
          </a:p>
        </p:txBody>
      </p:sp>
      <p:graphicFrame>
        <p:nvGraphicFramePr>
          <p:cNvPr id="33" name="Object 32" hidden="1"/>
          <p:cNvGraphicFramePr>
            <a:graphicFrameLocks noChangeAspect="1"/>
          </p:cNvGraphicFramePr>
          <p:nvPr userDrawn="1">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361" name="think-cell Slide" r:id="rId10" imgW="360" imgH="360" progId="">
                  <p:embed/>
                </p:oleObj>
              </mc:Choice>
              <mc:Fallback>
                <p:oleObj name="think-cell Slide" r:id="rId10" imgW="360" imgH="3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4" name="TextBox 15"/>
          <p:cNvSpPr txBox="1"/>
          <p:nvPr userDrawn="1"/>
        </p:nvSpPr>
        <p:spPr>
          <a:xfrm>
            <a:off x="1570790" y="3048000"/>
            <a:ext cx="184731" cy="369332"/>
          </a:xfrm>
          <a:prstGeom prst="rect">
            <a:avLst/>
          </a:prstGeom>
          <a:noFill/>
        </p:spPr>
        <p:txBody>
          <a:bodyPr wrap="none" rtlCol="0">
            <a:spAutoFit/>
          </a:bodyPr>
          <a:lstStyle/>
          <a:p>
            <a:endParaRPr lang="en-GB" sz="1800" dirty="0"/>
          </a:p>
        </p:txBody>
      </p:sp>
      <p:sp>
        <p:nvSpPr>
          <p:cNvPr id="23" name="Title 1"/>
          <p:cNvSpPr txBox="1">
            <a:spLocks/>
          </p:cNvSpPr>
          <p:nvPr userDrawn="1"/>
        </p:nvSpPr>
        <p:spPr>
          <a:xfrm>
            <a:off x="423612" y="6385692"/>
            <a:ext cx="325021" cy="256968"/>
          </a:xfrm>
          <a:prstGeom prst="rect">
            <a:avLst/>
          </a:prstGeom>
        </p:spPr>
        <p:txBody>
          <a:bodyPr vert="horz" lIns="0" tIns="0" rIns="0" bIns="0" rtlCol="0" anchor="t" anchorCtr="0">
            <a:noAutofit/>
          </a:bodyPr>
          <a:lstStyle>
            <a:lvl1pPr algn="l" defTabSz="457200" rtl="0" eaLnBrk="1" latinLnBrk="0" hangingPunct="1">
              <a:spcBef>
                <a:spcPct val="0"/>
              </a:spcBef>
              <a:buNone/>
              <a:defRPr sz="2400" b="0" i="0" kern="1200">
                <a:solidFill>
                  <a:schemeClr val="tx1"/>
                </a:solidFill>
                <a:latin typeface="DINPro-Light"/>
                <a:ea typeface="+mj-ea"/>
                <a:cs typeface="DINPro-Light"/>
              </a:defRPr>
            </a:lvl1pPr>
          </a:lstStyle>
          <a:p>
            <a:pPr marL="0" rtl="0">
              <a:lnSpc>
                <a:spcPct val="90000"/>
              </a:lnSpc>
              <a:spcBef>
                <a:spcPts val="0"/>
              </a:spcBef>
              <a:spcAft>
                <a:spcPts val="0"/>
              </a:spcAft>
            </a:pPr>
            <a:fld id="{8A33A49E-4140-0947-94AD-CABE7EBC8E47}" type="slidenum">
              <a:rPr lang="en-GB" sz="1100" b="0" i="0" u="none" strike="noStrike" kern="1200" spc="-100" baseline="0" smtClean="0">
                <a:solidFill>
                  <a:schemeClr val="bg1"/>
                </a:solidFill>
                <a:latin typeface="+mn-lt"/>
                <a:ea typeface="+mj-ea"/>
                <a:cs typeface="DINPro-Light"/>
              </a:rPr>
              <a:pPr marL="0" rtl="0">
                <a:lnSpc>
                  <a:spcPct val="90000"/>
                </a:lnSpc>
                <a:spcBef>
                  <a:spcPts val="0"/>
                </a:spcBef>
                <a:spcAft>
                  <a:spcPts val="0"/>
                </a:spcAft>
              </a:pPr>
              <a:t>‹#›</a:t>
            </a:fld>
            <a:endParaRPr lang="en-GB" sz="1100" b="0" i="0" u="none" strike="noStrike" kern="1200" spc="-100" baseline="0" dirty="0" smtClean="0">
              <a:solidFill>
                <a:schemeClr val="bg1"/>
              </a:solidFill>
              <a:latin typeface="+mn-lt"/>
              <a:ea typeface="+mj-ea"/>
              <a:cs typeface="DINPro-Light"/>
            </a:endParaRPr>
          </a:p>
        </p:txBody>
      </p:sp>
      <p:sp>
        <p:nvSpPr>
          <p:cNvPr id="20" name="Footer Placeholder 4"/>
          <p:cNvSpPr>
            <a:spLocks noGrp="1"/>
          </p:cNvSpPr>
          <p:nvPr>
            <p:ph type="ftr" sz="quarter" idx="3"/>
          </p:nvPr>
        </p:nvSpPr>
        <p:spPr>
          <a:xfrm>
            <a:off x="837022" y="6375600"/>
            <a:ext cx="6672180" cy="169277"/>
          </a:xfrm>
          <a:prstGeom prst="rect">
            <a:avLst/>
          </a:prstGeom>
        </p:spPr>
        <p:txBody>
          <a:bodyPr vert="horz" wrap="square" lIns="0" tIns="0" rIns="0" bIns="0" rtlCol="0" anchor="ctr">
            <a:spAutoFit/>
          </a:bodyPr>
          <a:lstStyle>
            <a:lvl1pPr>
              <a:defRPr lang="en-GB" sz="1100" b="0" i="0" dirty="0">
                <a:solidFill>
                  <a:schemeClr val="bg1"/>
                </a:solidFill>
                <a:latin typeface="+mj-lt"/>
                <a:cs typeface="DINPro-Light" panose="02000504040000020003" pitchFamily="2" charset="0"/>
                <a:sym typeface="DINPro-Regular" panose="02000503030000020004" pitchFamily="2" charset="0"/>
              </a:defRPr>
            </a:lvl1pPr>
          </a:lstStyle>
          <a:p>
            <a:r>
              <a:rPr lang="en-US" dirty="0" smtClean="0"/>
              <a:t>Presentation title - insert as footer</a:t>
            </a:r>
            <a:endParaRPr lang="en-US" dirty="0"/>
          </a:p>
        </p:txBody>
      </p:sp>
    </p:spTree>
    <p:extLst>
      <p:ext uri="{BB962C8B-B14F-4D97-AF65-F5344CB8AC3E}">
        <p14:creationId xmlns:p14="http://schemas.microsoft.com/office/powerpoint/2010/main" val="262484601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1049">
          <p15:clr>
            <a:srgbClr val="FBAE40"/>
          </p15:clr>
        </p15:guide>
        <p15:guide id="2" orient="horz" pos="550">
          <p15:clr>
            <a:srgbClr val="FBAE40"/>
          </p15:clr>
        </p15:guide>
        <p15:guide id="3" orient="horz" pos="453">
          <p15:clr>
            <a:srgbClr val="FBAE40"/>
          </p15:clr>
        </p15:guide>
        <p15:guide id="4" pos="344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20" cstate="screen"/>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4188" y="401638"/>
            <a:ext cx="7178675" cy="1069975"/>
          </a:xfrm>
          <a:prstGeom prst="rect">
            <a:avLst/>
          </a:prstGeom>
        </p:spPr>
        <p:txBody>
          <a:bodyPr vert="horz" lIns="91440" tIns="45720" rIns="91440" bIns="45720" rtlCol="0" anchor="t" anchorCtr="0">
            <a:noAutofit/>
          </a:bodyPr>
          <a:lstStyle/>
          <a:p>
            <a:r>
              <a:rPr lang="en-US" dirty="0" smtClean="0"/>
              <a:t>Click to ADD TITLE</a:t>
            </a:r>
            <a:endParaRPr lang="en-CA" dirty="0"/>
          </a:p>
        </p:txBody>
      </p:sp>
      <p:sp>
        <p:nvSpPr>
          <p:cNvPr id="1027" name="Text Placeholder 2"/>
          <p:cNvSpPr>
            <a:spLocks noGrp="1"/>
          </p:cNvSpPr>
          <p:nvPr>
            <p:ph type="body" idx="1"/>
          </p:nvPr>
        </p:nvSpPr>
        <p:spPr bwMode="auto">
          <a:xfrm>
            <a:off x="484188" y="1471613"/>
            <a:ext cx="7178675" cy="46910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spTree>
  </p:cSld>
  <p:clrMap bg1="lt1" tx1="dk1" bg2="lt2" tx2="dk2" accent1="accent1" accent2="accent2" accent3="accent3" accent4="accent4" accent5="accent5" accent6="accent6" hlink="hlink" folHlink="folHlink"/>
  <p:sldLayoutIdLst>
    <p:sldLayoutId id="2147483666" r:id="rId1"/>
    <p:sldLayoutId id="2147483659" r:id="rId2"/>
    <p:sldLayoutId id="2147483660" r:id="rId3"/>
    <p:sldLayoutId id="2147483661" r:id="rId4"/>
    <p:sldLayoutId id="2147483662" r:id="rId5"/>
    <p:sldLayoutId id="2147483663" r:id="rId6"/>
    <p:sldLayoutId id="2147483664" r:id="rId7"/>
    <p:sldLayoutId id="2147483665"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timing>
    <p:tnLst>
      <p:par>
        <p:cTn id="1" dur="indefinite" restart="never" nodeType="tmRoot"/>
      </p:par>
    </p:tnLst>
  </p:timing>
  <p:hf hdr="0" ftr="0" dt="0"/>
  <p:txStyles>
    <p:titleStyle>
      <a:lvl1pPr indent="-346075" algn="l" rtl="0" eaLnBrk="1" fontAlgn="base" hangingPunct="1">
        <a:lnSpc>
          <a:spcPts val="2663"/>
        </a:lnSpc>
        <a:spcBef>
          <a:spcPct val="0"/>
        </a:spcBef>
        <a:spcAft>
          <a:spcPct val="0"/>
        </a:spcAft>
        <a:defRPr sz="2800" b="1" kern="1200" cap="all">
          <a:solidFill>
            <a:srgbClr val="0E0E9A"/>
          </a:solidFill>
          <a:latin typeface="+mj-lt"/>
          <a:ea typeface="+mj-ea"/>
          <a:cs typeface="+mj-cs"/>
        </a:defRPr>
      </a:lvl1pPr>
      <a:lvl2pPr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2pPr>
      <a:lvl3pPr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3pPr>
      <a:lvl4pPr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4pPr>
      <a:lvl5pPr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5pPr>
      <a:lvl6pPr marL="457200"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6pPr>
      <a:lvl7pPr marL="914400"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7pPr>
      <a:lvl8pPr marL="1371600"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8pPr>
      <a:lvl9pPr marL="1828800" indent="-346075" algn="l" rtl="0" eaLnBrk="1" fontAlgn="base" hangingPunct="1">
        <a:lnSpc>
          <a:spcPts val="2663"/>
        </a:lnSpc>
        <a:spcBef>
          <a:spcPct val="0"/>
        </a:spcBef>
        <a:spcAft>
          <a:spcPct val="0"/>
        </a:spcAft>
        <a:defRPr sz="2800" b="1">
          <a:solidFill>
            <a:srgbClr val="0E0E9A"/>
          </a:solidFill>
          <a:latin typeface="Unilever DIN Offc Pro" pitchFamily="34" charset="0"/>
        </a:defRPr>
      </a:lvl9pPr>
    </p:titleStyle>
    <p:bodyStyle>
      <a:lvl1pPr indent="-346075" algn="l" rtl="0" eaLnBrk="1" fontAlgn="base" hangingPunct="1">
        <a:spcBef>
          <a:spcPct val="20000"/>
        </a:spcBef>
        <a:spcAft>
          <a:spcPct val="0"/>
        </a:spcAft>
        <a:buClr>
          <a:srgbClr val="3CA9E0"/>
        </a:buClr>
        <a:buFont typeface="Arial" charset="0"/>
        <a:defRPr sz="2500" kern="1200">
          <a:solidFill>
            <a:srgbClr val="646464"/>
          </a:solidFill>
          <a:latin typeface="+mn-lt"/>
          <a:ea typeface="+mn-ea"/>
          <a:cs typeface="+mn-cs"/>
        </a:defRPr>
      </a:lvl1pPr>
      <a:lvl2pPr marL="228600" indent="-228600" algn="l" rtl="0" eaLnBrk="1" fontAlgn="base" hangingPunct="1">
        <a:spcBef>
          <a:spcPct val="20000"/>
        </a:spcBef>
        <a:spcAft>
          <a:spcPct val="0"/>
        </a:spcAft>
        <a:buClr>
          <a:srgbClr val="3CA9E0"/>
        </a:buClr>
        <a:buFont typeface="DIN Offc Pro" pitchFamily="34" charset="0"/>
        <a:buChar char="»"/>
        <a:defRPr sz="2500" kern="1200">
          <a:solidFill>
            <a:srgbClr val="646464"/>
          </a:solidFill>
          <a:latin typeface="+mn-lt"/>
          <a:ea typeface="+mn-ea"/>
          <a:cs typeface="+mn-cs"/>
        </a:defRPr>
      </a:lvl2pPr>
      <a:lvl3pPr marL="228600" indent="-228600" algn="l" rtl="0" eaLnBrk="1" fontAlgn="base" hangingPunct="1">
        <a:spcBef>
          <a:spcPct val="0"/>
        </a:spcBef>
        <a:spcAft>
          <a:spcPct val="0"/>
        </a:spcAft>
        <a:buClr>
          <a:srgbClr val="3CA9E0"/>
        </a:buClr>
        <a:buFont typeface="Arial" charset="0"/>
        <a:buChar char="•"/>
        <a:defRPr sz="2100" kern="1200">
          <a:solidFill>
            <a:srgbClr val="646464"/>
          </a:solidFill>
          <a:latin typeface="+mn-lt"/>
          <a:ea typeface="+mn-ea"/>
          <a:cs typeface="+mn-cs"/>
        </a:defRPr>
      </a:lvl3pPr>
      <a:lvl4pPr marL="228600" indent="-228600" algn="l" rtl="0" eaLnBrk="1" fontAlgn="base" hangingPunct="1">
        <a:lnSpc>
          <a:spcPts val="2438"/>
        </a:lnSpc>
        <a:spcBef>
          <a:spcPct val="0"/>
        </a:spcBef>
        <a:spcAft>
          <a:spcPct val="0"/>
        </a:spcAft>
        <a:buClr>
          <a:srgbClr val="3CA9E0"/>
        </a:buClr>
        <a:buFont typeface="DIN Offc Pro" pitchFamily="34" charset="0"/>
        <a:buChar char="»"/>
        <a:defRPr sz="1700" kern="1200">
          <a:solidFill>
            <a:srgbClr val="646464"/>
          </a:solidFill>
          <a:latin typeface="+mn-lt"/>
          <a:ea typeface="+mn-ea"/>
          <a:cs typeface="+mn-cs"/>
        </a:defRPr>
      </a:lvl4pPr>
      <a:lvl5pPr marL="228600" indent="-228600" algn="l" rtl="0" eaLnBrk="1" fontAlgn="base" hangingPunct="1">
        <a:lnSpc>
          <a:spcPts val="2100"/>
        </a:lnSpc>
        <a:spcBef>
          <a:spcPct val="0"/>
        </a:spcBef>
        <a:spcAft>
          <a:spcPct val="0"/>
        </a:spcAft>
        <a:buClr>
          <a:srgbClr val="3CA9E0"/>
        </a:buClr>
        <a:buFont typeface="Arial" charset="0"/>
        <a:buChar char="•"/>
        <a:defRPr sz="1500" kern="1200">
          <a:solidFill>
            <a:srgbClr val="64646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oogle.com.au/url?sa=i&amp;rct=j&amp;q=restaurant+meals&amp;source=images&amp;cd=&amp;cad=rja&amp;docid=mxFbsjVLBFDwuM&amp;tbnid=fx88hCMfbeUMYM:&amp;ved=0CAUQjRw&amp;url=http://www.basincountryclub.com.au/po_loy_restaurant.html&amp;ei=zrQkUp6EHo-Z0AWDj4D4Dg&amp;bvm=bv.51495398,d.d2k&amp;psig=AFQjCNEmkKpb2fNmP9RpCer_CkFqIBYe6g&amp;ust=137822368477281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hyperlink" Target="http://www.google.com.au/url?sa=i&amp;rct=j&amp;q=restaurant+meals&amp;source=images&amp;cd=&amp;cad=rja&amp;docid=bEfIbMeZq1rJ6M&amp;tbnid=DgzJeXfoGYyoEM:&amp;ved=0CAUQjRw&amp;url=http://www.telegraph.co.uk/health/healthnews/4423789/Many-family-restaurant-meals-contain-more-than-twice-as-much-salt-as-a-child-should-have-in-a-day.html&amp;ei=9bQkUrjiLoKg0QXL7YCgBg&amp;bvm=bv.51495398,d.d2k&amp;psig=AFQjCNGmQxWLqXQhqXszMv53ILJjUCNNJA&amp;ust=1378223727072172" TargetMode="Externa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uk/url?sa=i&amp;rct=j&amp;q=person+thinking&amp;source=images&amp;cd=&amp;cad=rja&amp;docid=L9d6vTNOnFL7dM&amp;tbnid=j71He_LKyLDzvM:&amp;ved=0CAUQjRw&amp;url=http://www.culpwrit.com/2011/10/13/introverts-welcome-in-public-relations/&amp;ei=Eeo2UsvsOIrdtAa314CwCQ&amp;bvm=bv.52164340,d.Yms&amp;psig=AFQjCNHqpRr8DYogivYhmefE-uXcrz1OlA&amp;ust=1379416959584281"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48.png"/><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hyperlink" Target="http://www.ufs.com/sustainable-living/healthier-eating/seductive-nutrition" TargetMode="External"/><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5780" y="1754197"/>
            <a:ext cx="8114622" cy="1408176"/>
          </a:xfrm>
        </p:spPr>
        <p:txBody>
          <a:bodyPr/>
          <a:lstStyle/>
          <a:p>
            <a:pPr algn="ctr">
              <a:lnSpc>
                <a:spcPct val="100000"/>
              </a:lnSpc>
            </a:pPr>
            <a:r>
              <a:rPr lang="en-GB" sz="3000" dirty="0" smtClean="0"/>
              <a:t>Creating healthy and appealing restaurant meals</a:t>
            </a:r>
            <a:br>
              <a:rPr lang="en-GB" sz="3000" dirty="0" smtClean="0"/>
            </a:br>
            <a:r>
              <a:rPr lang="en-GB" sz="3000" dirty="0" smtClean="0"/>
              <a:t>What do guests want?</a:t>
            </a:r>
            <a:r>
              <a:rPr lang="en-AU" sz="3000" dirty="0" smtClean="0"/>
              <a:t> </a:t>
            </a:r>
            <a:br>
              <a:rPr lang="en-AU" sz="3000" dirty="0" smtClean="0"/>
            </a:br>
            <a:endParaRPr lang="en-US" sz="3000" dirty="0"/>
          </a:p>
        </p:txBody>
      </p:sp>
      <p:sp>
        <p:nvSpPr>
          <p:cNvPr id="4" name="TextBox 3"/>
          <p:cNvSpPr txBox="1"/>
          <p:nvPr/>
        </p:nvSpPr>
        <p:spPr>
          <a:xfrm>
            <a:off x="609597" y="3303494"/>
            <a:ext cx="7641632" cy="1415772"/>
          </a:xfrm>
          <a:prstGeom prst="rect">
            <a:avLst/>
          </a:prstGeom>
          <a:noFill/>
        </p:spPr>
        <p:txBody>
          <a:bodyPr wrap="square" rtlCol="0">
            <a:spAutoFit/>
          </a:bodyPr>
          <a:lstStyle/>
          <a:p>
            <a:pPr algn="ctr"/>
            <a:r>
              <a:rPr lang="en-US" b="1" dirty="0" smtClean="0"/>
              <a:t>Neufingerl N</a:t>
            </a:r>
            <a:r>
              <a:rPr lang="en-US" b="1" baseline="30000" dirty="0"/>
              <a:t>1</a:t>
            </a:r>
            <a:r>
              <a:rPr lang="en-US" b="1" dirty="0" smtClean="0"/>
              <a:t>, Newson RS, PhD</a:t>
            </a:r>
            <a:r>
              <a:rPr lang="en-US" b="1" baseline="30000" dirty="0" smtClean="0"/>
              <a:t>1</a:t>
            </a:r>
            <a:r>
              <a:rPr lang="en-US" b="1" dirty="0" smtClean="0"/>
              <a:t>, van der Maas, R</a:t>
            </a:r>
            <a:r>
              <a:rPr lang="en-US" b="1" baseline="30000" dirty="0" smtClean="0"/>
              <a:t>1</a:t>
            </a:r>
            <a:r>
              <a:rPr lang="de-AT" b="1" dirty="0" smtClean="0"/>
              <a:t>, </a:t>
            </a:r>
            <a:r>
              <a:rPr lang="en-US" b="1" dirty="0" smtClean="0"/>
              <a:t>Carlson, L</a:t>
            </a:r>
            <a:r>
              <a:rPr lang="en-US" b="1" baseline="30000" dirty="0" smtClean="0"/>
              <a:t>2</a:t>
            </a:r>
            <a:r>
              <a:rPr lang="en-US" b="1" dirty="0" smtClean="0"/>
              <a:t> </a:t>
            </a:r>
            <a:endParaRPr lang="nl-NL" b="1" dirty="0" smtClean="0"/>
          </a:p>
          <a:p>
            <a:pPr algn="ctr"/>
            <a:r>
              <a:rPr lang="en-US" b="1" dirty="0" smtClean="0"/>
              <a:t>&amp; Rosenbloom C, PhD, RDN</a:t>
            </a:r>
            <a:r>
              <a:rPr lang="en-US" b="1" baseline="30000" dirty="0" smtClean="0"/>
              <a:t>3</a:t>
            </a:r>
            <a:endParaRPr lang="nl-NL" b="1"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nl-NL" sz="100" dirty="0" smtClean="0"/>
          </a:p>
          <a:p>
            <a:pPr algn="ctr"/>
            <a:r>
              <a:rPr lang="en-AU" sz="1400" i="1" baseline="30000" dirty="0" smtClean="0"/>
              <a:t>1</a:t>
            </a:r>
            <a:r>
              <a:rPr lang="en-AU" sz="1400" i="1" dirty="0" smtClean="0"/>
              <a:t> Research and Development, Unilever, the Netherlands</a:t>
            </a:r>
            <a:endParaRPr lang="nl-NL" sz="1400" dirty="0" smtClean="0"/>
          </a:p>
          <a:p>
            <a:pPr algn="ctr"/>
            <a:r>
              <a:rPr lang="en-AU" sz="1400" i="1" baseline="30000" dirty="0" smtClean="0"/>
              <a:t>2</a:t>
            </a:r>
            <a:r>
              <a:rPr lang="en-AU" sz="1400" i="1" dirty="0" smtClean="0"/>
              <a:t> Research and Development, Unilever, United States of America</a:t>
            </a:r>
            <a:endParaRPr lang="nl-NL" sz="1400" dirty="0" smtClean="0"/>
          </a:p>
          <a:p>
            <a:pPr algn="ctr"/>
            <a:r>
              <a:rPr lang="en-AU" sz="1400" i="1" baseline="30000" dirty="0" smtClean="0"/>
              <a:t>3 </a:t>
            </a:r>
            <a:r>
              <a:rPr lang="de-AT" sz="1400" i="1" dirty="0" smtClean="0"/>
              <a:t>Division of Nutrition, Georgia State University, USA</a:t>
            </a:r>
            <a:endParaRPr lang="nl-NL" sz="1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eating out of home</a:t>
            </a:r>
            <a:endParaRPr lang="nl-NL" dirty="0"/>
          </a:p>
        </p:txBody>
      </p:sp>
      <p:sp>
        <p:nvSpPr>
          <p:cNvPr id="3" name="Content Placeholder 2"/>
          <p:cNvSpPr>
            <a:spLocks noGrp="1"/>
          </p:cNvSpPr>
          <p:nvPr>
            <p:ph idx="1"/>
          </p:nvPr>
        </p:nvSpPr>
        <p:spPr>
          <a:xfrm>
            <a:off x="484837" y="962620"/>
            <a:ext cx="7695601" cy="5199748"/>
          </a:xfrm>
        </p:spPr>
        <p:txBody>
          <a:bodyPr/>
          <a:lstStyle/>
          <a:p>
            <a:pPr marL="355600" indent="-355600">
              <a:spcBef>
                <a:spcPts val="0"/>
              </a:spcBef>
              <a:spcAft>
                <a:spcPts val="1200"/>
              </a:spcAft>
              <a:buFont typeface="Wingdings" pitchFamily="2" charset="2"/>
              <a:buChar char="§"/>
            </a:pPr>
            <a:r>
              <a:rPr lang="en-US" sz="2000" dirty="0" smtClean="0">
                <a:solidFill>
                  <a:schemeClr val="tx1">
                    <a:lumMod val="50000"/>
                  </a:schemeClr>
                </a:solidFill>
              </a:rPr>
              <a:t>Eating Out of Home is an eating occasion that is commonly associated with treating yourself and indulgence</a:t>
            </a:r>
          </a:p>
          <a:p>
            <a:pPr marL="355600" indent="-355600">
              <a:spcBef>
                <a:spcPts val="0"/>
              </a:spcBef>
              <a:spcAft>
                <a:spcPts val="1200"/>
              </a:spcAft>
              <a:buFont typeface="Wingdings" pitchFamily="2" charset="2"/>
              <a:buChar char="§"/>
            </a:pPr>
            <a:endParaRPr lang="en-US" sz="2000" dirty="0" smtClean="0">
              <a:solidFill>
                <a:schemeClr val="tx1">
                  <a:lumMod val="50000"/>
                </a:schemeClr>
              </a:solidFill>
            </a:endParaRPr>
          </a:p>
          <a:p>
            <a:pPr marL="355600" indent="-355600">
              <a:spcBef>
                <a:spcPts val="0"/>
              </a:spcBef>
              <a:spcAft>
                <a:spcPts val="1200"/>
              </a:spcAft>
              <a:buFont typeface="Wingdings" pitchFamily="2" charset="2"/>
              <a:buChar char="§"/>
            </a:pPr>
            <a:endParaRPr lang="en-US" sz="2000" dirty="0" smtClean="0">
              <a:solidFill>
                <a:schemeClr val="tx1">
                  <a:lumMod val="50000"/>
                </a:schemeClr>
              </a:solidFill>
            </a:endParaRPr>
          </a:p>
          <a:p>
            <a:pPr marL="355600" indent="-355600">
              <a:spcBef>
                <a:spcPts val="0"/>
              </a:spcBef>
              <a:spcAft>
                <a:spcPts val="1200"/>
              </a:spcAft>
              <a:buFont typeface="Wingdings" pitchFamily="2" charset="2"/>
              <a:buChar char="§"/>
            </a:pPr>
            <a:endParaRPr lang="en-US" sz="2000" dirty="0" smtClean="0">
              <a:solidFill>
                <a:schemeClr val="tx1">
                  <a:lumMod val="50000"/>
                </a:schemeClr>
              </a:solidFill>
            </a:endParaRPr>
          </a:p>
          <a:p>
            <a:pPr marL="355600" indent="-355600">
              <a:spcBef>
                <a:spcPts val="0"/>
              </a:spcBef>
              <a:spcAft>
                <a:spcPts val="1200"/>
              </a:spcAft>
              <a:buFont typeface="Wingdings" pitchFamily="2" charset="2"/>
              <a:buChar char="§"/>
            </a:pPr>
            <a:endParaRPr lang="en-US" sz="2000" dirty="0" smtClean="0">
              <a:solidFill>
                <a:schemeClr val="tx1">
                  <a:lumMod val="50000"/>
                </a:schemeClr>
              </a:solidFill>
            </a:endParaRPr>
          </a:p>
          <a:p>
            <a:pPr marL="355600" indent="-355600">
              <a:spcBef>
                <a:spcPts val="0"/>
              </a:spcBef>
              <a:spcAft>
                <a:spcPts val="1200"/>
              </a:spcAft>
              <a:buFont typeface="Wingdings" pitchFamily="2" charset="2"/>
              <a:buChar char="§"/>
            </a:pPr>
            <a:endParaRPr lang="en-US" sz="2000" dirty="0" smtClean="0">
              <a:solidFill>
                <a:schemeClr val="tx1">
                  <a:lumMod val="50000"/>
                </a:schemeClr>
              </a:solidFill>
            </a:endParaRPr>
          </a:p>
          <a:p>
            <a:pPr marL="355600" indent="-355600">
              <a:spcBef>
                <a:spcPts val="0"/>
              </a:spcBef>
              <a:spcAft>
                <a:spcPts val="1200"/>
              </a:spcAft>
              <a:buFont typeface="Wingdings" pitchFamily="2" charset="2"/>
              <a:buChar char="§"/>
            </a:pPr>
            <a:r>
              <a:rPr lang="en-US" sz="2000" dirty="0" smtClean="0">
                <a:solidFill>
                  <a:schemeClr val="tx1">
                    <a:lumMod val="50000"/>
                  </a:schemeClr>
                </a:solidFill>
              </a:rPr>
              <a:t>Each Out of Home meal occasion has been shown to add around </a:t>
            </a:r>
            <a:r>
              <a:rPr lang="en-US" sz="2000" b="1" dirty="0" smtClean="0">
                <a:solidFill>
                  <a:schemeClr val="tx1">
                    <a:lumMod val="50000"/>
                  </a:schemeClr>
                </a:solidFill>
              </a:rPr>
              <a:t>143 calories </a:t>
            </a:r>
            <a:r>
              <a:rPr lang="en-US" sz="2000" dirty="0" smtClean="0">
                <a:solidFill>
                  <a:schemeClr val="tx1">
                    <a:lumMod val="50000"/>
                  </a:schemeClr>
                </a:solidFill>
              </a:rPr>
              <a:t>than equivalent at home meals</a:t>
            </a:r>
            <a:r>
              <a:rPr lang="en-US" sz="2000" baseline="30000" dirty="0" smtClean="0">
                <a:solidFill>
                  <a:schemeClr val="tx1">
                    <a:lumMod val="50000"/>
                  </a:schemeClr>
                </a:solidFill>
              </a:rPr>
              <a:t>1</a:t>
            </a:r>
          </a:p>
          <a:p>
            <a:pPr marL="355600" indent="-355600">
              <a:spcBef>
                <a:spcPts val="0"/>
              </a:spcBef>
              <a:spcAft>
                <a:spcPts val="1200"/>
              </a:spcAft>
              <a:buFont typeface="Wingdings" pitchFamily="2" charset="2"/>
              <a:buChar char="§"/>
            </a:pPr>
            <a:r>
              <a:rPr lang="en-US" sz="2000" dirty="0" smtClean="0">
                <a:solidFill>
                  <a:schemeClr val="tx1">
                    <a:lumMod val="50000"/>
                  </a:schemeClr>
                </a:solidFill>
              </a:rPr>
              <a:t>Rates of Eating out of Home are on the rise</a:t>
            </a:r>
            <a:r>
              <a:rPr lang="en-US" sz="2000" baseline="30000" dirty="0" smtClean="0">
                <a:solidFill>
                  <a:schemeClr val="tx1">
                    <a:lumMod val="50000"/>
                  </a:schemeClr>
                </a:solidFill>
              </a:rPr>
              <a:t>2</a:t>
            </a:r>
          </a:p>
          <a:p>
            <a:pPr marL="355600" indent="-355600">
              <a:spcBef>
                <a:spcPts val="0"/>
              </a:spcBef>
              <a:spcAft>
                <a:spcPts val="1200"/>
              </a:spcAft>
            </a:pPr>
            <a:r>
              <a:rPr lang="en-US" sz="2000" b="1" dirty="0" smtClean="0">
                <a:solidFill>
                  <a:schemeClr val="tx1">
                    <a:lumMod val="50000"/>
                  </a:schemeClr>
                </a:solidFill>
              </a:rPr>
              <a:t>→  </a:t>
            </a:r>
            <a:r>
              <a:rPr lang="en-US" sz="2000" dirty="0" smtClean="0">
                <a:solidFill>
                  <a:schemeClr val="tx1">
                    <a:lumMod val="50000"/>
                  </a:schemeClr>
                </a:solidFill>
              </a:rPr>
              <a:t>It is therefore unsurprising that more frequent eating Out of Home is associated with increased </a:t>
            </a:r>
            <a:r>
              <a:rPr lang="en-US" sz="2000" b="1" dirty="0" smtClean="0">
                <a:solidFill>
                  <a:schemeClr val="tx1">
                    <a:lumMod val="50000"/>
                  </a:schemeClr>
                </a:solidFill>
              </a:rPr>
              <a:t>overweight and obesity</a:t>
            </a:r>
            <a:r>
              <a:rPr lang="en-US" sz="2000" b="1" baseline="30000" dirty="0" smtClean="0">
                <a:solidFill>
                  <a:schemeClr val="tx1">
                    <a:lumMod val="50000"/>
                  </a:schemeClr>
                </a:solidFill>
              </a:rPr>
              <a:t>3</a:t>
            </a:r>
          </a:p>
        </p:txBody>
      </p:sp>
      <p:pic>
        <p:nvPicPr>
          <p:cNvPr id="44034" name="Picture 2" descr="http://www.basincountryclub.com.au/images/large/po_loy_restaurant.html_PHOTO2.jpg">
            <a:hlinkClick r:id="rId3"/>
          </p:cNvPr>
          <p:cNvPicPr>
            <a:picLocks noChangeAspect="1" noChangeArrowheads="1"/>
          </p:cNvPicPr>
          <p:nvPr/>
        </p:nvPicPr>
        <p:blipFill>
          <a:blip r:embed="rId4" cstate="print"/>
          <a:srcRect/>
          <a:stretch>
            <a:fillRect/>
          </a:stretch>
        </p:blipFill>
        <p:spPr bwMode="auto">
          <a:xfrm>
            <a:off x="1603435" y="1781175"/>
            <a:ext cx="2581596" cy="1964095"/>
          </a:xfrm>
          <a:prstGeom prst="rect">
            <a:avLst/>
          </a:prstGeom>
          <a:ln>
            <a:noFill/>
          </a:ln>
          <a:effectLst>
            <a:outerShdw blurRad="292100" dist="139700" dir="2700000" algn="tl" rotWithShape="0">
              <a:srgbClr val="333333">
                <a:alpha val="65000"/>
              </a:srgbClr>
            </a:outerShdw>
          </a:effectLst>
        </p:spPr>
      </p:pic>
      <p:pic>
        <p:nvPicPr>
          <p:cNvPr id="44036" name="Picture 4" descr="http://i.telegraph.co.uk/multimedia/archive/01251/american_hot_1251018c.jpg">
            <a:hlinkClick r:id="rId5"/>
          </p:cNvPr>
          <p:cNvPicPr>
            <a:picLocks noChangeAspect="1" noChangeArrowheads="1"/>
          </p:cNvPicPr>
          <p:nvPr/>
        </p:nvPicPr>
        <p:blipFill>
          <a:blip r:embed="rId6" cstate="print"/>
          <a:srcRect l="4289" r="5216"/>
          <a:stretch>
            <a:fillRect/>
          </a:stretch>
        </p:blipFill>
        <p:spPr bwMode="auto">
          <a:xfrm>
            <a:off x="4365285" y="1787558"/>
            <a:ext cx="2802471" cy="1938868"/>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206028" y="6326434"/>
            <a:ext cx="5866647" cy="553998"/>
          </a:xfrm>
          <a:prstGeom prst="rect">
            <a:avLst/>
          </a:prstGeom>
          <a:noFill/>
        </p:spPr>
        <p:txBody>
          <a:bodyPr wrap="square" rtlCol="0">
            <a:spAutoFit/>
          </a:bodyPr>
          <a:lstStyle/>
          <a:p>
            <a:pPr algn="r"/>
            <a:r>
              <a:rPr lang="nl-NL" sz="1000" baseline="30000" dirty="0" smtClean="0">
                <a:solidFill>
                  <a:schemeClr val="tx2"/>
                </a:solidFill>
                <a:latin typeface="+mn-lt"/>
              </a:rPr>
              <a:t>1 </a:t>
            </a:r>
            <a:r>
              <a:rPr lang="nl-NL" sz="1000" dirty="0" err="1" smtClean="0">
                <a:solidFill>
                  <a:schemeClr val="tx2"/>
                </a:solidFill>
                <a:latin typeface="+mn-lt"/>
              </a:rPr>
              <a:t>Todd</a:t>
            </a:r>
            <a:r>
              <a:rPr lang="nl-NL" sz="1000" dirty="0" smtClean="0">
                <a:solidFill>
                  <a:schemeClr val="tx2"/>
                </a:solidFill>
                <a:latin typeface="+mn-lt"/>
              </a:rPr>
              <a:t> et al., 2010.  The impact of </a:t>
            </a:r>
            <a:r>
              <a:rPr lang="nl-NL" sz="1000" dirty="0" err="1" smtClean="0">
                <a:solidFill>
                  <a:schemeClr val="tx2"/>
                </a:solidFill>
                <a:latin typeface="+mn-lt"/>
              </a:rPr>
              <a:t>Food</a:t>
            </a:r>
            <a:r>
              <a:rPr lang="nl-NL" sz="1000" dirty="0" smtClean="0">
                <a:solidFill>
                  <a:schemeClr val="tx2"/>
                </a:solidFill>
                <a:latin typeface="+mn-lt"/>
              </a:rPr>
              <a:t> </a:t>
            </a:r>
            <a:r>
              <a:rPr lang="nl-NL" sz="1000" dirty="0" err="1" smtClean="0">
                <a:solidFill>
                  <a:schemeClr val="tx2"/>
                </a:solidFill>
                <a:latin typeface="+mn-lt"/>
              </a:rPr>
              <a:t>away</a:t>
            </a:r>
            <a:r>
              <a:rPr lang="nl-NL" sz="1000" dirty="0" smtClean="0">
                <a:solidFill>
                  <a:schemeClr val="tx2"/>
                </a:solidFill>
                <a:latin typeface="+mn-lt"/>
              </a:rPr>
              <a:t> </a:t>
            </a:r>
            <a:r>
              <a:rPr lang="nl-NL" sz="1000" dirty="0" err="1" smtClean="0">
                <a:solidFill>
                  <a:schemeClr val="tx2"/>
                </a:solidFill>
                <a:latin typeface="+mn-lt"/>
              </a:rPr>
              <a:t>from</a:t>
            </a:r>
            <a:r>
              <a:rPr lang="nl-NL" sz="1000" dirty="0" smtClean="0">
                <a:solidFill>
                  <a:schemeClr val="tx2"/>
                </a:solidFill>
                <a:latin typeface="+mn-lt"/>
              </a:rPr>
              <a:t> Home </a:t>
            </a:r>
            <a:r>
              <a:rPr lang="nl-NL" sz="1000" dirty="0" err="1" smtClean="0">
                <a:solidFill>
                  <a:schemeClr val="tx2"/>
                </a:solidFill>
                <a:latin typeface="+mn-lt"/>
              </a:rPr>
              <a:t>on</a:t>
            </a:r>
            <a:r>
              <a:rPr lang="nl-NL" sz="1000" dirty="0" smtClean="0">
                <a:solidFill>
                  <a:schemeClr val="tx2"/>
                </a:solidFill>
                <a:latin typeface="+mn-lt"/>
              </a:rPr>
              <a:t> </a:t>
            </a:r>
            <a:r>
              <a:rPr lang="nl-NL" sz="1000" dirty="0" err="1" smtClean="0">
                <a:solidFill>
                  <a:schemeClr val="tx2"/>
                </a:solidFill>
                <a:latin typeface="+mn-lt"/>
              </a:rPr>
              <a:t>Adult</a:t>
            </a:r>
            <a:r>
              <a:rPr lang="nl-NL" sz="1000" dirty="0" smtClean="0">
                <a:solidFill>
                  <a:schemeClr val="tx2"/>
                </a:solidFill>
                <a:latin typeface="+mn-lt"/>
              </a:rPr>
              <a:t> </a:t>
            </a:r>
            <a:r>
              <a:rPr lang="nl-NL" sz="1000" dirty="0" err="1" smtClean="0">
                <a:solidFill>
                  <a:schemeClr val="tx2"/>
                </a:solidFill>
                <a:latin typeface="+mn-lt"/>
              </a:rPr>
              <a:t>diet</a:t>
            </a:r>
            <a:r>
              <a:rPr lang="nl-NL" sz="1000" dirty="0" smtClean="0">
                <a:solidFill>
                  <a:schemeClr val="tx2"/>
                </a:solidFill>
                <a:latin typeface="+mn-lt"/>
              </a:rPr>
              <a:t> </a:t>
            </a:r>
            <a:r>
              <a:rPr lang="nl-NL" sz="1000" dirty="0" err="1" smtClean="0">
                <a:solidFill>
                  <a:schemeClr val="tx2"/>
                </a:solidFill>
                <a:latin typeface="+mn-lt"/>
              </a:rPr>
              <a:t>quality</a:t>
            </a:r>
            <a:r>
              <a:rPr lang="nl-NL" sz="1000" dirty="0" smtClean="0">
                <a:solidFill>
                  <a:schemeClr val="tx2"/>
                </a:solidFill>
                <a:latin typeface="+mn-lt"/>
              </a:rPr>
              <a:t>. USDA</a:t>
            </a:r>
          </a:p>
          <a:p>
            <a:pPr algn="r"/>
            <a:r>
              <a:rPr lang="nl-NL" sz="1000" baseline="30000" dirty="0" smtClean="0">
                <a:solidFill>
                  <a:schemeClr val="tx2"/>
                </a:solidFill>
                <a:latin typeface="+mn-lt"/>
              </a:rPr>
              <a:t> 2</a:t>
            </a:r>
            <a:r>
              <a:rPr lang="nl-NL" sz="1000" dirty="0" smtClean="0">
                <a:solidFill>
                  <a:schemeClr val="tx2"/>
                </a:solidFill>
                <a:latin typeface="+mn-lt"/>
              </a:rPr>
              <a:t>Mintel, 2007. </a:t>
            </a:r>
            <a:r>
              <a:rPr lang="nl-NL" sz="1000" dirty="0" err="1" smtClean="0">
                <a:solidFill>
                  <a:schemeClr val="tx2"/>
                </a:solidFill>
                <a:latin typeface="+mn-lt"/>
              </a:rPr>
              <a:t>Eating</a:t>
            </a:r>
            <a:r>
              <a:rPr lang="nl-NL" sz="1000" dirty="0" smtClean="0">
                <a:solidFill>
                  <a:schemeClr val="tx2"/>
                </a:solidFill>
                <a:latin typeface="+mn-lt"/>
              </a:rPr>
              <a:t> out </a:t>
            </a:r>
            <a:r>
              <a:rPr lang="nl-NL" sz="1000" dirty="0" err="1" smtClean="0">
                <a:solidFill>
                  <a:schemeClr val="tx2"/>
                </a:solidFill>
                <a:latin typeface="+mn-lt"/>
              </a:rPr>
              <a:t>Habits</a:t>
            </a:r>
            <a:r>
              <a:rPr lang="nl-NL" sz="1000" dirty="0" smtClean="0">
                <a:solidFill>
                  <a:schemeClr val="tx2"/>
                </a:solidFill>
                <a:latin typeface="+mn-lt"/>
              </a:rPr>
              <a:t>, Leisure </a:t>
            </a:r>
            <a:r>
              <a:rPr lang="nl-NL" sz="1000" dirty="0" err="1" smtClean="0">
                <a:solidFill>
                  <a:schemeClr val="tx2"/>
                </a:solidFill>
                <a:latin typeface="+mn-lt"/>
              </a:rPr>
              <a:t>Intelligence</a:t>
            </a:r>
            <a:endParaRPr lang="nl-NL" sz="1000" dirty="0" smtClean="0">
              <a:solidFill>
                <a:schemeClr val="tx2"/>
              </a:solidFill>
              <a:latin typeface="+mn-lt"/>
            </a:endParaRPr>
          </a:p>
          <a:p>
            <a:pPr algn="r"/>
            <a:r>
              <a:rPr lang="nl-NL" sz="1000" baseline="30000" dirty="0" smtClean="0">
                <a:solidFill>
                  <a:schemeClr val="tx2"/>
                </a:solidFill>
                <a:latin typeface="+mn-lt"/>
              </a:rPr>
              <a:t> 3</a:t>
            </a:r>
            <a:r>
              <a:rPr lang="nl-NL" sz="1000" dirty="0" smtClean="0">
                <a:solidFill>
                  <a:schemeClr val="tx2"/>
                </a:solidFill>
                <a:latin typeface="+mn-lt"/>
              </a:rPr>
              <a:t>Bezerra et al., 2012, </a:t>
            </a:r>
            <a:r>
              <a:rPr lang="nl-NL" sz="1000" dirty="0" err="1" smtClean="0">
                <a:solidFill>
                  <a:schemeClr val="tx2"/>
                </a:solidFill>
                <a:latin typeface="+mn-lt"/>
              </a:rPr>
              <a:t>Nutrition</a:t>
            </a:r>
            <a:r>
              <a:rPr lang="nl-NL" sz="1000" dirty="0" smtClean="0">
                <a:solidFill>
                  <a:schemeClr val="tx2"/>
                </a:solidFill>
                <a:latin typeface="+mn-lt"/>
              </a:rPr>
              <a:t> </a:t>
            </a:r>
            <a:r>
              <a:rPr lang="nl-NL" sz="1000" dirty="0" err="1" smtClean="0">
                <a:solidFill>
                  <a:schemeClr val="tx2"/>
                </a:solidFill>
                <a:latin typeface="+mn-lt"/>
              </a:rPr>
              <a:t>Reviews</a:t>
            </a:r>
            <a:r>
              <a:rPr lang="nl-NL" sz="1000" dirty="0" smtClean="0">
                <a:solidFill>
                  <a:schemeClr val="tx2"/>
                </a:solidFill>
                <a:latin typeface="+mn-lt"/>
              </a:rPr>
              <a:t>, 65-79</a:t>
            </a:r>
            <a:endParaRPr lang="nl-NL" sz="1000" dirty="0">
              <a:solidFill>
                <a:schemeClr val="tx2"/>
              </a:solidFill>
              <a:latin typeface="+mn-l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role for food industry</a:t>
            </a:r>
            <a:endParaRPr lang="nl-NL" dirty="0"/>
          </a:p>
        </p:txBody>
      </p:sp>
      <p:sp>
        <p:nvSpPr>
          <p:cNvPr id="3" name="Content Placeholder 2"/>
          <p:cNvSpPr>
            <a:spLocks noGrp="1"/>
          </p:cNvSpPr>
          <p:nvPr>
            <p:ph idx="1"/>
          </p:nvPr>
        </p:nvSpPr>
        <p:spPr>
          <a:xfrm>
            <a:off x="288970" y="1267716"/>
            <a:ext cx="8367556" cy="4691062"/>
          </a:xfrm>
        </p:spPr>
        <p:txBody>
          <a:bodyPr/>
          <a:lstStyle/>
          <a:p>
            <a:pPr algn="ctr"/>
            <a:r>
              <a:rPr lang="en-US" sz="2000" dirty="0">
                <a:solidFill>
                  <a:schemeClr val="tx1">
                    <a:lumMod val="50000"/>
                  </a:schemeClr>
                </a:solidFill>
              </a:rPr>
              <a:t>The Food Industry has the power to make a positive impact in this area</a:t>
            </a:r>
          </a:p>
          <a:p>
            <a:pPr algn="ctr"/>
            <a:endParaRPr lang="nl-NL" b="1" dirty="0">
              <a:solidFill>
                <a:schemeClr val="tx1">
                  <a:lumMod val="50000"/>
                </a:schemeClr>
              </a:solidFill>
            </a:endParaRPr>
          </a:p>
        </p:txBody>
      </p:sp>
      <p:pic>
        <p:nvPicPr>
          <p:cNvPr id="1027" name="Picture 3"/>
          <p:cNvPicPr>
            <a:picLocks noChangeAspect="1" noChangeArrowheads="1"/>
          </p:cNvPicPr>
          <p:nvPr/>
        </p:nvPicPr>
        <p:blipFill>
          <a:blip r:embed="rId3" cstate="print"/>
          <a:srcRect b="9151"/>
          <a:stretch>
            <a:fillRect/>
          </a:stretch>
        </p:blipFill>
        <p:spPr bwMode="auto">
          <a:xfrm>
            <a:off x="1438834" y="1792846"/>
            <a:ext cx="6215039" cy="3949046"/>
          </a:xfrm>
          <a:prstGeom prst="rect">
            <a:avLst/>
          </a:prstGeom>
          <a:noFill/>
          <a:ln w="9525">
            <a:noFill/>
            <a:miter lim="800000"/>
            <a:headEnd/>
            <a:tailEnd/>
          </a:ln>
        </p:spPr>
      </p:pic>
      <p:sp>
        <p:nvSpPr>
          <p:cNvPr id="21" name="Text Box 9"/>
          <p:cNvSpPr txBox="1">
            <a:spLocks noChangeArrowheads="1"/>
          </p:cNvSpPr>
          <p:nvPr/>
        </p:nvSpPr>
        <p:spPr bwMode="auto">
          <a:xfrm>
            <a:off x="1684305" y="2172423"/>
            <a:ext cx="2667000" cy="443606"/>
          </a:xfrm>
          <a:prstGeom prst="rect">
            <a:avLst/>
          </a:prstGeom>
          <a:noFill/>
          <a:ln w="9525">
            <a:noFill/>
            <a:miter lim="800000"/>
            <a:headEnd/>
            <a:tailEnd/>
          </a:ln>
        </p:spPr>
        <p:txBody>
          <a:bodyPr lIns="0" tIns="0" rIns="0" bIns="0"/>
          <a:lstStyle/>
          <a:p>
            <a:pPr algn="ctr"/>
            <a:r>
              <a:rPr lang="en-GB" sz="1600" b="1" dirty="0" smtClean="0">
                <a:solidFill>
                  <a:schemeClr val="bg1"/>
                </a:solidFill>
              </a:rPr>
              <a:t>17.5m</a:t>
            </a:r>
            <a:r>
              <a:rPr lang="en-GB" sz="1600" dirty="0" smtClean="0">
                <a:solidFill>
                  <a:schemeClr val="bg1"/>
                </a:solidFill>
              </a:rPr>
              <a:t> foodservice outlets in the world*</a:t>
            </a:r>
            <a:endParaRPr lang="en-US" sz="1600" dirty="0">
              <a:solidFill>
                <a:schemeClr val="bg1"/>
              </a:solidFill>
            </a:endParaRPr>
          </a:p>
        </p:txBody>
      </p:sp>
      <p:sp>
        <p:nvSpPr>
          <p:cNvPr id="22" name="Text Box 9"/>
          <p:cNvSpPr txBox="1">
            <a:spLocks noChangeArrowheads="1"/>
          </p:cNvSpPr>
          <p:nvPr/>
        </p:nvSpPr>
        <p:spPr bwMode="auto">
          <a:xfrm>
            <a:off x="1684305" y="3248452"/>
            <a:ext cx="2667000" cy="443606"/>
          </a:xfrm>
          <a:prstGeom prst="rect">
            <a:avLst/>
          </a:prstGeom>
          <a:noFill/>
          <a:ln w="9525">
            <a:noFill/>
            <a:miter lim="800000"/>
            <a:headEnd/>
            <a:tailEnd/>
          </a:ln>
        </p:spPr>
        <p:txBody>
          <a:bodyPr lIns="0" tIns="0" rIns="0" bIns="0"/>
          <a:lstStyle/>
          <a:p>
            <a:pPr algn="ctr"/>
            <a:r>
              <a:rPr lang="en-GB" sz="1600" b="1" dirty="0" smtClean="0">
                <a:solidFill>
                  <a:schemeClr val="bg1"/>
                </a:solidFill>
              </a:rPr>
              <a:t>Tens of millions </a:t>
            </a:r>
            <a:r>
              <a:rPr lang="en-GB" sz="1600" dirty="0" smtClean="0">
                <a:solidFill>
                  <a:schemeClr val="bg1"/>
                </a:solidFill>
              </a:rPr>
              <a:t>of chefs worldwide</a:t>
            </a:r>
            <a:endParaRPr lang="en-US" sz="1600" dirty="0">
              <a:solidFill>
                <a:schemeClr val="bg1"/>
              </a:solidFill>
            </a:endParaRPr>
          </a:p>
        </p:txBody>
      </p:sp>
      <p:sp>
        <p:nvSpPr>
          <p:cNvPr id="23" name="Text Box 9"/>
          <p:cNvSpPr txBox="1">
            <a:spLocks noChangeArrowheads="1"/>
          </p:cNvSpPr>
          <p:nvPr/>
        </p:nvSpPr>
        <p:spPr bwMode="auto">
          <a:xfrm>
            <a:off x="1684304" y="4370068"/>
            <a:ext cx="2667001" cy="858542"/>
          </a:xfrm>
          <a:prstGeom prst="rect">
            <a:avLst/>
          </a:prstGeom>
          <a:noFill/>
          <a:ln w="9525">
            <a:noFill/>
            <a:miter lim="800000"/>
            <a:headEnd/>
            <a:tailEnd/>
          </a:ln>
        </p:spPr>
        <p:txBody>
          <a:bodyPr lIns="0" tIns="0" rIns="0" bIns="0"/>
          <a:lstStyle/>
          <a:p>
            <a:pPr algn="ctr"/>
            <a:r>
              <a:rPr lang="en-GB" sz="1600" dirty="0" smtClean="0">
                <a:solidFill>
                  <a:schemeClr val="bg1"/>
                </a:solidFill>
              </a:rPr>
              <a:t>Each chef prepares </a:t>
            </a:r>
            <a:r>
              <a:rPr lang="en-GB" sz="1600" b="1" dirty="0" smtClean="0">
                <a:solidFill>
                  <a:schemeClr val="bg1"/>
                </a:solidFill>
              </a:rPr>
              <a:t>hundreds of thousands </a:t>
            </a:r>
            <a:r>
              <a:rPr lang="en-GB" sz="1600" dirty="0" smtClean="0">
                <a:solidFill>
                  <a:schemeClr val="bg1"/>
                </a:solidFill>
              </a:rPr>
              <a:t>of meals in a lifetime</a:t>
            </a:r>
            <a:endParaRPr lang="en-US" sz="1600" dirty="0">
              <a:solidFill>
                <a:schemeClr val="bg1"/>
              </a:solidFill>
            </a:endParaRPr>
          </a:p>
        </p:txBody>
      </p:sp>
      <p:sp>
        <p:nvSpPr>
          <p:cNvPr id="24" name="Text Box 9"/>
          <p:cNvSpPr txBox="1">
            <a:spLocks noChangeArrowheads="1"/>
          </p:cNvSpPr>
          <p:nvPr/>
        </p:nvSpPr>
        <p:spPr bwMode="auto">
          <a:xfrm>
            <a:off x="1968850" y="5433647"/>
            <a:ext cx="6507431" cy="858542"/>
          </a:xfrm>
          <a:prstGeom prst="rect">
            <a:avLst/>
          </a:prstGeom>
          <a:noFill/>
          <a:ln w="9525">
            <a:noFill/>
            <a:miter lim="800000"/>
            <a:headEnd/>
            <a:tailEnd/>
          </a:ln>
        </p:spPr>
        <p:txBody>
          <a:bodyPr lIns="0" tIns="0" rIns="0" bIns="0"/>
          <a:lstStyle/>
          <a:p>
            <a:r>
              <a:rPr lang="en-GB" sz="2000" dirty="0" smtClean="0">
                <a:solidFill>
                  <a:schemeClr val="bg1"/>
                </a:solidFill>
              </a:rPr>
              <a:t>Small changes can add up to a BIG difference</a:t>
            </a:r>
            <a:endParaRPr lang="en-US" sz="2000" dirty="0">
              <a:solidFill>
                <a:schemeClr val="bg1"/>
              </a:solidFill>
            </a:endParaRPr>
          </a:p>
        </p:txBody>
      </p:sp>
      <p:sp>
        <p:nvSpPr>
          <p:cNvPr id="25" name="TextBox 24"/>
          <p:cNvSpPr txBox="1"/>
          <p:nvPr/>
        </p:nvSpPr>
        <p:spPr>
          <a:xfrm>
            <a:off x="8169053" y="6627168"/>
            <a:ext cx="974947" cy="246221"/>
          </a:xfrm>
          <a:prstGeom prst="rect">
            <a:avLst/>
          </a:prstGeom>
          <a:noFill/>
        </p:spPr>
        <p:txBody>
          <a:bodyPr wrap="none" rtlCol="0">
            <a:spAutoFit/>
          </a:bodyPr>
          <a:lstStyle/>
          <a:p>
            <a:pPr algn="r"/>
            <a:r>
              <a:rPr lang="en-US" sz="1000" baseline="30000" dirty="0" smtClean="0">
                <a:solidFill>
                  <a:schemeClr val="accent1"/>
                </a:solidFill>
                <a:latin typeface="+mn-lt"/>
              </a:rPr>
              <a:t>1</a:t>
            </a:r>
            <a:r>
              <a:rPr lang="en-US" sz="1000" dirty="0" smtClean="0">
                <a:solidFill>
                  <a:schemeClr val="accent1"/>
                </a:solidFill>
                <a:latin typeface="+mn-lt"/>
              </a:rPr>
              <a:t> </a:t>
            </a:r>
            <a:r>
              <a:rPr lang="en-US" sz="1000" dirty="0" err="1" smtClean="0">
                <a:solidFill>
                  <a:schemeClr val="accent1"/>
                </a:solidFill>
                <a:latin typeface="+mn-lt"/>
              </a:rPr>
              <a:t>Datamonitor</a:t>
            </a:r>
            <a:endParaRPr lang="nl-NL" sz="1000" dirty="0">
              <a:solidFill>
                <a:schemeClr val="accent1"/>
              </a:solidFill>
              <a:latin typeface="+mn-lt"/>
            </a:endParaRPr>
          </a:p>
        </p:txBody>
      </p:sp>
      <p:sp>
        <p:nvSpPr>
          <p:cNvPr id="10" name="TextBox 9"/>
          <p:cNvSpPr txBox="1"/>
          <p:nvPr/>
        </p:nvSpPr>
        <p:spPr>
          <a:xfrm>
            <a:off x="1027605" y="5817212"/>
            <a:ext cx="7162800" cy="707886"/>
          </a:xfrm>
          <a:prstGeom prst="rect">
            <a:avLst/>
          </a:prstGeom>
          <a:noFill/>
        </p:spPr>
        <p:txBody>
          <a:bodyPr wrap="square" rtlCol="0">
            <a:spAutoFit/>
          </a:bodyPr>
          <a:lstStyle/>
          <a:p>
            <a:pPr algn="ctr"/>
            <a:r>
              <a:rPr lang="en-GB" sz="2000" dirty="0">
                <a:solidFill>
                  <a:schemeClr val="tx1">
                    <a:lumMod val="50000"/>
                  </a:schemeClr>
                </a:solidFill>
                <a:latin typeface="+mn-lt"/>
              </a:rPr>
              <a:t>Small changes to every meal prepared and served can add up to a </a:t>
            </a:r>
            <a:r>
              <a:rPr lang="en-GB" sz="2000" b="1" dirty="0">
                <a:solidFill>
                  <a:schemeClr val="tx1">
                    <a:lumMod val="50000"/>
                  </a:schemeClr>
                </a:solidFill>
                <a:latin typeface="+mn-lt"/>
              </a:rPr>
              <a:t>BIG</a:t>
            </a:r>
            <a:r>
              <a:rPr lang="en-GB" sz="2000" dirty="0">
                <a:solidFill>
                  <a:schemeClr val="tx1">
                    <a:lumMod val="50000"/>
                  </a:schemeClr>
                </a:solidFill>
                <a:latin typeface="+mn-lt"/>
              </a:rPr>
              <a:t> difference.</a:t>
            </a:r>
            <a:endParaRPr lang="nl-NL" sz="2000" dirty="0">
              <a:solidFill>
                <a:schemeClr val="tx1">
                  <a:lumMod val="50000"/>
                </a:schemeClr>
              </a:solidFill>
              <a:latin typeface="+mn-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307190"/>
            <a:ext cx="7178675" cy="1069975"/>
          </a:xfrm>
        </p:spPr>
        <p:txBody>
          <a:bodyPr/>
          <a:lstStyle/>
          <a:p>
            <a:r>
              <a:rPr lang="en-US" dirty="0" smtClean="0"/>
              <a:t>SEDUCTIVE </a:t>
            </a:r>
            <a:r>
              <a:rPr lang="en-US" dirty="0" smtClean="0">
                <a:solidFill>
                  <a:schemeClr val="accent1"/>
                </a:solidFill>
              </a:rPr>
              <a:t>NUTRITION</a:t>
            </a:r>
            <a:r>
              <a:rPr lang="en-US" baseline="30000" dirty="0" smtClean="0">
                <a:solidFill>
                  <a:schemeClr val="accent2"/>
                </a:solidFill>
              </a:rPr>
              <a:t> </a:t>
            </a:r>
            <a:r>
              <a:rPr lang="en-US" dirty="0" smtClean="0"/>
              <a:t>As A solution</a:t>
            </a:r>
            <a:endParaRPr lang="en-US" dirty="0"/>
          </a:p>
        </p:txBody>
      </p:sp>
      <p:pic>
        <p:nvPicPr>
          <p:cNvPr id="7" name="Picture 6"/>
          <p:cNvPicPr>
            <a:picLocks noChangeAspect="1"/>
          </p:cNvPicPr>
          <p:nvPr/>
        </p:nvPicPr>
        <p:blipFill>
          <a:blip r:embed="rId3"/>
          <a:stretch>
            <a:fillRect/>
          </a:stretch>
        </p:blipFill>
        <p:spPr>
          <a:xfrm>
            <a:off x="2192609" y="2284637"/>
            <a:ext cx="4753638" cy="3620005"/>
          </a:xfrm>
          <a:prstGeom prst="rect">
            <a:avLst/>
          </a:prstGeom>
        </p:spPr>
      </p:pic>
      <p:sp>
        <p:nvSpPr>
          <p:cNvPr id="10" name="Content Placeholder 2"/>
          <p:cNvSpPr>
            <a:spLocks noGrp="1"/>
          </p:cNvSpPr>
          <p:nvPr>
            <p:ph idx="1"/>
          </p:nvPr>
        </p:nvSpPr>
        <p:spPr>
          <a:xfrm>
            <a:off x="1449476" y="5958954"/>
            <a:ext cx="6672547" cy="749343"/>
          </a:xfrm>
        </p:spPr>
        <p:txBody>
          <a:bodyPr/>
          <a:lstStyle/>
          <a:p>
            <a:pPr indent="0" algn="ctr">
              <a:spcBef>
                <a:spcPts val="0"/>
              </a:spcBef>
              <a:spcAft>
                <a:spcPts val="1200"/>
              </a:spcAft>
            </a:pPr>
            <a:r>
              <a:rPr lang="en-US" sz="2000" dirty="0" smtClean="0">
                <a:solidFill>
                  <a:schemeClr val="tx1">
                    <a:lumMod val="50000"/>
                  </a:schemeClr>
                </a:solidFill>
                <a:latin typeface="Arial" charset="0"/>
              </a:rPr>
              <a:t>Developed by chefs </a:t>
            </a:r>
            <a:r>
              <a:rPr lang="en-US" sz="2000" dirty="0">
                <a:solidFill>
                  <a:schemeClr val="tx1">
                    <a:lumMod val="50000"/>
                  </a:schemeClr>
                </a:solidFill>
                <a:latin typeface="Arial" charset="0"/>
              </a:rPr>
              <a:t>and nutritionists and grounded in </a:t>
            </a:r>
            <a:r>
              <a:rPr lang="en-US" sz="2000" dirty="0" err="1" smtClean="0">
                <a:solidFill>
                  <a:schemeClr val="tx1">
                    <a:lumMod val="50000"/>
                  </a:schemeClr>
                </a:solidFill>
                <a:latin typeface="Arial" charset="0"/>
              </a:rPr>
              <a:t>behaviour</a:t>
            </a:r>
            <a:r>
              <a:rPr lang="en-US" sz="2000" dirty="0" smtClean="0">
                <a:solidFill>
                  <a:schemeClr val="tx1">
                    <a:lumMod val="50000"/>
                  </a:schemeClr>
                </a:solidFill>
                <a:latin typeface="Arial" charset="0"/>
              </a:rPr>
              <a:t> </a:t>
            </a:r>
            <a:r>
              <a:rPr lang="en-US" sz="2000" dirty="0">
                <a:solidFill>
                  <a:schemeClr val="tx1">
                    <a:lumMod val="50000"/>
                  </a:schemeClr>
                </a:solidFill>
                <a:latin typeface="Arial" charset="0"/>
              </a:rPr>
              <a:t>change </a:t>
            </a:r>
            <a:r>
              <a:rPr lang="en-US" sz="2000" dirty="0" smtClean="0">
                <a:solidFill>
                  <a:schemeClr val="tx1">
                    <a:lumMod val="50000"/>
                  </a:schemeClr>
                </a:solidFill>
                <a:latin typeface="Arial" charset="0"/>
              </a:rPr>
              <a:t>theory.</a:t>
            </a:r>
            <a:endParaRPr lang="en-US" sz="2000" dirty="0">
              <a:solidFill>
                <a:schemeClr val="tx1">
                  <a:lumMod val="50000"/>
                </a:schemeClr>
              </a:solidFill>
              <a:latin typeface="Arial" charset="0"/>
            </a:endParaRPr>
          </a:p>
          <a:p>
            <a:pPr algn="ctr">
              <a:spcBef>
                <a:spcPts val="0"/>
              </a:spcBef>
              <a:buNone/>
            </a:pPr>
            <a:endParaRPr lang="en-US" sz="2800" b="1" dirty="0" smtClean="0">
              <a:solidFill>
                <a:schemeClr val="accent2"/>
              </a:solidFill>
            </a:endParaRPr>
          </a:p>
          <a:p>
            <a:pPr algn="ctr">
              <a:spcBef>
                <a:spcPts val="0"/>
              </a:spcBef>
              <a:buNone/>
            </a:pPr>
            <a:endParaRPr lang="en-US" sz="2800" b="1" dirty="0" smtClean="0">
              <a:solidFill>
                <a:schemeClr val="accent2"/>
              </a:solidFill>
            </a:endParaRPr>
          </a:p>
          <a:p>
            <a:pPr algn="ctr">
              <a:spcBef>
                <a:spcPts val="0"/>
              </a:spcBef>
              <a:buNone/>
            </a:pPr>
            <a:endParaRPr lang="en-US" sz="2800" b="1" dirty="0" smtClean="0">
              <a:solidFill>
                <a:schemeClr val="accent2"/>
              </a:solidFill>
            </a:endParaRPr>
          </a:p>
          <a:p>
            <a:pPr algn="ctr">
              <a:spcBef>
                <a:spcPts val="0"/>
              </a:spcBef>
              <a:buNone/>
            </a:pPr>
            <a:endParaRPr lang="en-US" sz="2800" b="1"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a:p>
            <a:pPr algn="ctr">
              <a:spcBef>
                <a:spcPts val="0"/>
              </a:spcBef>
              <a:buNone/>
            </a:pPr>
            <a:endParaRPr lang="en-US" sz="200" dirty="0" smtClean="0">
              <a:solidFill>
                <a:schemeClr val="accent2"/>
              </a:solidFill>
            </a:endParaRPr>
          </a:p>
        </p:txBody>
      </p:sp>
      <p:sp>
        <p:nvSpPr>
          <p:cNvPr id="11" name="Rectangle 10"/>
          <p:cNvSpPr/>
          <p:nvPr/>
        </p:nvSpPr>
        <p:spPr>
          <a:xfrm>
            <a:off x="266604" y="1214662"/>
            <a:ext cx="8605649" cy="1015663"/>
          </a:xfrm>
          <a:prstGeom prst="rect">
            <a:avLst/>
          </a:prstGeom>
        </p:spPr>
        <p:txBody>
          <a:bodyPr wrap="square">
            <a:spAutoFit/>
          </a:bodyPr>
          <a:lstStyle/>
          <a:p>
            <a:pPr algn="ctr">
              <a:spcBef>
                <a:spcPts val="0"/>
              </a:spcBef>
              <a:buNone/>
            </a:pPr>
            <a:r>
              <a:rPr lang="en-US" sz="2000" dirty="0">
                <a:solidFill>
                  <a:schemeClr val="tx1">
                    <a:lumMod val="50000"/>
                  </a:schemeClr>
                </a:solidFill>
              </a:rPr>
              <a:t>A </a:t>
            </a:r>
            <a:r>
              <a:rPr lang="en-US" sz="2000" dirty="0" smtClean="0">
                <a:solidFill>
                  <a:schemeClr val="tx1">
                    <a:lumMod val="50000"/>
                  </a:schemeClr>
                </a:solidFill>
              </a:rPr>
              <a:t>Unilever Food Solutions training </a:t>
            </a:r>
            <a:r>
              <a:rPr lang="en-US" sz="2000" dirty="0">
                <a:solidFill>
                  <a:schemeClr val="tx1">
                    <a:lumMod val="50000"/>
                  </a:schemeClr>
                </a:solidFill>
              </a:rPr>
              <a:t>program for chefs and operators to help them make </a:t>
            </a:r>
            <a:r>
              <a:rPr lang="en-US" sz="2000" b="1" dirty="0">
                <a:solidFill>
                  <a:schemeClr val="tx1">
                    <a:lumMod val="50000"/>
                  </a:schemeClr>
                </a:solidFill>
              </a:rPr>
              <a:t>small, healthier changes</a:t>
            </a:r>
            <a:r>
              <a:rPr lang="en-US" sz="2000" dirty="0">
                <a:solidFill>
                  <a:schemeClr val="tx1">
                    <a:lumMod val="50000"/>
                  </a:schemeClr>
                </a:solidFill>
              </a:rPr>
              <a:t> to meals </a:t>
            </a:r>
            <a:r>
              <a:rPr lang="en-US" sz="2000" dirty="0" smtClean="0">
                <a:solidFill>
                  <a:schemeClr val="tx1">
                    <a:lumMod val="50000"/>
                  </a:schemeClr>
                </a:solidFill>
              </a:rPr>
              <a:t>and </a:t>
            </a:r>
          </a:p>
          <a:p>
            <a:pPr algn="ctr">
              <a:spcBef>
                <a:spcPts val="0"/>
              </a:spcBef>
              <a:buNone/>
            </a:pPr>
            <a:r>
              <a:rPr lang="en-US" sz="2000" dirty="0" smtClean="0">
                <a:solidFill>
                  <a:schemeClr val="tx1">
                    <a:lumMod val="50000"/>
                  </a:schemeClr>
                </a:solidFill>
              </a:rPr>
              <a:t>still </a:t>
            </a:r>
            <a:r>
              <a:rPr lang="en-US" sz="2000" dirty="0">
                <a:solidFill>
                  <a:schemeClr val="tx1">
                    <a:lumMod val="50000"/>
                  </a:schemeClr>
                </a:solidFill>
              </a:rPr>
              <a:t>be </a:t>
            </a:r>
            <a:r>
              <a:rPr lang="en-US" sz="2000" b="1" dirty="0">
                <a:solidFill>
                  <a:schemeClr val="tx1">
                    <a:lumMod val="50000"/>
                  </a:schemeClr>
                </a:solidFill>
              </a:rPr>
              <a:t>tasty and </a:t>
            </a:r>
            <a:r>
              <a:rPr lang="en-US" sz="2000" b="1" dirty="0" smtClean="0">
                <a:solidFill>
                  <a:schemeClr val="tx1">
                    <a:lumMod val="50000"/>
                  </a:schemeClr>
                </a:solidFill>
              </a:rPr>
              <a:t>appealing</a:t>
            </a:r>
            <a:r>
              <a:rPr lang="en-US" sz="2000" dirty="0" smtClean="0">
                <a:solidFill>
                  <a:schemeClr val="tx1">
                    <a:lumMod val="50000"/>
                  </a:schemeClr>
                </a:solidFill>
              </a:rPr>
              <a:t>. </a:t>
            </a:r>
            <a:endParaRPr lang="en-US" sz="2000" dirty="0">
              <a:solidFill>
                <a:schemeClr val="tx1">
                  <a:lumMod val="5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consumer insights needed</a:t>
            </a:r>
            <a:endParaRPr lang="nl-NL" dirty="0"/>
          </a:p>
        </p:txBody>
      </p:sp>
      <p:sp>
        <p:nvSpPr>
          <p:cNvPr id="3" name="Content Placeholder 2"/>
          <p:cNvSpPr>
            <a:spLocks noGrp="1"/>
          </p:cNvSpPr>
          <p:nvPr>
            <p:ph idx="1"/>
          </p:nvPr>
        </p:nvSpPr>
        <p:spPr>
          <a:xfrm>
            <a:off x="409760" y="1248329"/>
            <a:ext cx="8121930" cy="4982974"/>
          </a:xfrm>
        </p:spPr>
        <p:txBody>
          <a:bodyPr/>
          <a:lstStyle/>
          <a:p>
            <a:pPr indent="0">
              <a:spcBef>
                <a:spcPts val="0"/>
              </a:spcBef>
              <a:spcAft>
                <a:spcPts val="1200"/>
              </a:spcAft>
              <a:tabLst>
                <a:tab pos="268288" algn="l"/>
              </a:tabLst>
            </a:pPr>
            <a:r>
              <a:rPr lang="en-US" sz="2000" dirty="0" smtClean="0">
                <a:solidFill>
                  <a:schemeClr val="tx1">
                    <a:lumMod val="50000"/>
                  </a:schemeClr>
                </a:solidFill>
              </a:rPr>
              <a:t>Consumer </a:t>
            </a:r>
            <a:r>
              <a:rPr lang="en-US" sz="2000" dirty="0">
                <a:solidFill>
                  <a:schemeClr val="tx1">
                    <a:lumMod val="50000"/>
                  </a:schemeClr>
                </a:solidFill>
              </a:rPr>
              <a:t>study </a:t>
            </a:r>
            <a:r>
              <a:rPr lang="en-US" sz="2000" dirty="0" smtClean="0">
                <a:solidFill>
                  <a:schemeClr val="tx1">
                    <a:lumMod val="50000"/>
                  </a:schemeClr>
                </a:solidFill>
              </a:rPr>
              <a:t>objectives</a:t>
            </a:r>
          </a:p>
          <a:p>
            <a:pPr indent="0">
              <a:spcBef>
                <a:spcPts val="0"/>
              </a:spcBef>
              <a:spcAft>
                <a:spcPts val="1200"/>
              </a:spcAft>
              <a:tabLst>
                <a:tab pos="268288" algn="l"/>
              </a:tabLst>
            </a:pPr>
            <a:endParaRPr lang="en-US" sz="1000" dirty="0">
              <a:solidFill>
                <a:schemeClr val="tx1">
                  <a:lumMod val="50000"/>
                </a:schemeClr>
              </a:solidFill>
            </a:endParaRPr>
          </a:p>
          <a:p>
            <a:pPr marL="538163" indent="0">
              <a:spcBef>
                <a:spcPts val="0"/>
              </a:spcBef>
              <a:spcAft>
                <a:spcPts val="600"/>
              </a:spcAft>
              <a:buFont typeface="+mj-lt"/>
              <a:buAutoNum type="arabicPeriod"/>
            </a:pPr>
            <a:r>
              <a:rPr lang="en-US" sz="2000" dirty="0" smtClean="0">
                <a:solidFill>
                  <a:schemeClr val="tx1">
                    <a:lumMod val="50000"/>
                  </a:schemeClr>
                </a:solidFill>
              </a:rPr>
              <a:t> Current satisfaction with healthy menu items</a:t>
            </a:r>
          </a:p>
          <a:p>
            <a:pPr marL="538163" indent="0">
              <a:spcBef>
                <a:spcPts val="0"/>
              </a:spcBef>
              <a:spcAft>
                <a:spcPts val="600"/>
              </a:spcAft>
              <a:buFont typeface="+mj-lt"/>
              <a:buAutoNum type="arabicPeriod"/>
            </a:pPr>
            <a:endParaRPr lang="en-US" sz="1000" dirty="0" smtClean="0">
              <a:solidFill>
                <a:schemeClr val="tx1">
                  <a:lumMod val="50000"/>
                </a:schemeClr>
              </a:solidFill>
            </a:endParaRPr>
          </a:p>
          <a:p>
            <a:pPr marL="538163" indent="0">
              <a:spcBef>
                <a:spcPts val="0"/>
              </a:spcBef>
              <a:spcAft>
                <a:spcPts val="0"/>
              </a:spcAft>
              <a:buFont typeface="+mj-lt"/>
              <a:buAutoNum type="arabicPeriod"/>
            </a:pPr>
            <a:r>
              <a:rPr lang="en-US" sz="2000" dirty="0" smtClean="0">
                <a:solidFill>
                  <a:schemeClr val="tx1">
                    <a:lumMod val="50000"/>
                  </a:schemeClr>
                </a:solidFill>
              </a:rPr>
              <a:t> What do guests want in terms of healthy restaurant meals</a:t>
            </a:r>
          </a:p>
          <a:p>
            <a:pPr marL="1149350" lvl="1" indent="-342900">
              <a:spcBef>
                <a:spcPts val="0"/>
              </a:spcBef>
              <a:spcAft>
                <a:spcPts val="0"/>
              </a:spcAft>
              <a:buFont typeface="Arial" panose="020B0604020202020204" pitchFamily="34" charset="0"/>
              <a:buChar char="•"/>
            </a:pPr>
            <a:r>
              <a:rPr lang="en-US" sz="2000" i="1" dirty="0" smtClean="0">
                <a:solidFill>
                  <a:schemeClr val="tx1">
                    <a:lumMod val="50000"/>
                  </a:schemeClr>
                </a:solidFill>
              </a:rPr>
              <a:t>Extent of change</a:t>
            </a:r>
          </a:p>
          <a:p>
            <a:pPr marL="1149350" lvl="1" indent="-342900">
              <a:spcBef>
                <a:spcPts val="0"/>
              </a:spcBef>
              <a:spcAft>
                <a:spcPts val="0"/>
              </a:spcAft>
              <a:buFont typeface="Arial" panose="020B0604020202020204" pitchFamily="34" charset="0"/>
              <a:buChar char="•"/>
            </a:pPr>
            <a:r>
              <a:rPr lang="en-US" sz="2000" i="1" dirty="0" smtClean="0">
                <a:solidFill>
                  <a:schemeClr val="tx1">
                    <a:lumMod val="50000"/>
                  </a:schemeClr>
                </a:solidFill>
              </a:rPr>
              <a:t>What items wanted on menu’s</a:t>
            </a:r>
          </a:p>
          <a:p>
            <a:pPr marL="1149350" lvl="1" indent="-342900">
              <a:spcBef>
                <a:spcPts val="0"/>
              </a:spcBef>
              <a:spcAft>
                <a:spcPts val="600"/>
              </a:spcAft>
              <a:buFont typeface="Arial" panose="020B0604020202020204" pitchFamily="34" charset="0"/>
              <a:buChar char="•"/>
            </a:pPr>
            <a:r>
              <a:rPr lang="en-US" sz="2000" i="1" dirty="0" smtClean="0">
                <a:solidFill>
                  <a:schemeClr val="tx1">
                    <a:lumMod val="50000"/>
                  </a:schemeClr>
                </a:solidFill>
              </a:rPr>
              <a:t>When healthy meals wanted</a:t>
            </a:r>
          </a:p>
          <a:p>
            <a:pPr marL="1149350" lvl="1" indent="-342900">
              <a:spcBef>
                <a:spcPts val="0"/>
              </a:spcBef>
              <a:spcAft>
                <a:spcPts val="600"/>
              </a:spcAft>
              <a:buFont typeface="Arial" panose="020B0604020202020204" pitchFamily="34" charset="0"/>
              <a:buChar char="•"/>
            </a:pPr>
            <a:endParaRPr lang="en-US" sz="1000" i="1" dirty="0" smtClean="0">
              <a:solidFill>
                <a:schemeClr val="tx1">
                  <a:lumMod val="50000"/>
                </a:schemeClr>
              </a:solidFill>
            </a:endParaRPr>
          </a:p>
          <a:p>
            <a:pPr marL="538163" indent="0">
              <a:spcBef>
                <a:spcPts val="0"/>
              </a:spcBef>
              <a:spcAft>
                <a:spcPts val="0"/>
              </a:spcAft>
              <a:buFont typeface="+mj-lt"/>
              <a:buAutoNum type="arabicPeriod"/>
            </a:pPr>
            <a:r>
              <a:rPr lang="en-US" sz="2000" dirty="0" smtClean="0">
                <a:solidFill>
                  <a:schemeClr val="tx1">
                    <a:lumMod val="50000"/>
                  </a:schemeClr>
                </a:solidFill>
              </a:rPr>
              <a:t> Potential barriers to healthy meals</a:t>
            </a:r>
          </a:p>
          <a:p>
            <a:pPr marL="1149350" lvl="1" indent="-342900">
              <a:spcBef>
                <a:spcPts val="0"/>
              </a:spcBef>
              <a:spcAft>
                <a:spcPts val="0"/>
              </a:spcAft>
              <a:buFont typeface="Arial" panose="020B0604020202020204" pitchFamily="34" charset="0"/>
              <a:buChar char="•"/>
            </a:pPr>
            <a:r>
              <a:rPr lang="en-US" sz="2000" i="1" dirty="0" smtClean="0">
                <a:solidFill>
                  <a:schemeClr val="tx1">
                    <a:lumMod val="50000"/>
                  </a:schemeClr>
                </a:solidFill>
              </a:rPr>
              <a:t>Price</a:t>
            </a:r>
          </a:p>
          <a:p>
            <a:pPr marL="1149350" lvl="1" indent="-342900">
              <a:spcBef>
                <a:spcPts val="0"/>
              </a:spcBef>
              <a:spcAft>
                <a:spcPts val="0"/>
              </a:spcAft>
              <a:buFont typeface="Arial" panose="020B0604020202020204" pitchFamily="34" charset="0"/>
              <a:buChar char="•"/>
            </a:pPr>
            <a:r>
              <a:rPr lang="en-US" sz="2000" i="1" dirty="0" smtClean="0">
                <a:solidFill>
                  <a:schemeClr val="tx1">
                    <a:lumMod val="50000"/>
                  </a:schemeClr>
                </a:solidFill>
              </a:rPr>
              <a:t>Taste</a:t>
            </a:r>
          </a:p>
          <a:p>
            <a:pPr marL="1149350" lvl="1" indent="-342900">
              <a:spcBef>
                <a:spcPts val="0"/>
              </a:spcBef>
              <a:spcAft>
                <a:spcPts val="0"/>
              </a:spcAft>
              <a:buFont typeface="Arial" panose="020B0604020202020204" pitchFamily="34" charset="0"/>
              <a:buChar char="•"/>
            </a:pPr>
            <a:r>
              <a:rPr lang="en-US" sz="2000" i="1" dirty="0" smtClean="0">
                <a:solidFill>
                  <a:schemeClr val="tx1">
                    <a:lumMod val="50000"/>
                  </a:schemeClr>
                </a:solidFill>
              </a:rPr>
              <a:t>Satiation</a:t>
            </a:r>
          </a:p>
          <a:p>
            <a:pPr marL="361950" indent="-361950">
              <a:buFont typeface="Wingdings" pitchFamily="2" charset="2"/>
              <a:buChar char="§"/>
            </a:pPr>
            <a:endParaRPr lang="nl-NL" sz="2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nl-NL" dirty="0"/>
          </a:p>
        </p:txBody>
      </p:sp>
      <p:sp>
        <p:nvSpPr>
          <p:cNvPr id="3" name="Content Placeholder 2"/>
          <p:cNvSpPr>
            <a:spLocks noGrp="1"/>
          </p:cNvSpPr>
          <p:nvPr>
            <p:ph idx="1"/>
          </p:nvPr>
        </p:nvSpPr>
        <p:spPr>
          <a:xfrm>
            <a:off x="484632" y="1106424"/>
            <a:ext cx="8430768" cy="4690872"/>
          </a:xfrm>
        </p:spPr>
        <p:txBody>
          <a:bodyPr/>
          <a:lstStyle/>
          <a:p>
            <a:pPr>
              <a:spcBef>
                <a:spcPts val="0"/>
              </a:spcBef>
            </a:pPr>
            <a:r>
              <a:rPr lang="en-GB" sz="2000" b="1" dirty="0" smtClean="0">
                <a:solidFill>
                  <a:schemeClr val="tx2"/>
                </a:solidFill>
              </a:rPr>
              <a:t>Design</a:t>
            </a:r>
          </a:p>
          <a:p>
            <a:pPr marL="434975" indent="-342900">
              <a:spcBef>
                <a:spcPts val="0"/>
              </a:spcBef>
              <a:buFont typeface="Arial" panose="020B0604020202020204" pitchFamily="34" charset="0"/>
              <a:buChar char="•"/>
            </a:pPr>
            <a:r>
              <a:rPr lang="en-GB" sz="2000" dirty="0" smtClean="0">
                <a:solidFill>
                  <a:schemeClr val="tx1">
                    <a:lumMod val="50000"/>
                  </a:schemeClr>
                </a:solidFill>
              </a:rPr>
              <a:t>30 minute online questionnaire, October &amp; November 2011</a:t>
            </a:r>
          </a:p>
          <a:p>
            <a:pPr>
              <a:spcBef>
                <a:spcPts val="0"/>
              </a:spcBef>
            </a:pPr>
            <a:endParaRPr lang="en-GB" sz="1700" b="1" dirty="0" smtClean="0">
              <a:solidFill>
                <a:schemeClr val="tx2"/>
              </a:solidFill>
            </a:endParaRPr>
          </a:p>
          <a:p>
            <a:pPr>
              <a:spcBef>
                <a:spcPts val="0"/>
              </a:spcBef>
            </a:pPr>
            <a:r>
              <a:rPr lang="en-GB" sz="2000" b="1" dirty="0" smtClean="0">
                <a:solidFill>
                  <a:schemeClr val="tx2"/>
                </a:solidFill>
              </a:rPr>
              <a:t>Populations Evaluated</a:t>
            </a:r>
            <a:endParaRPr lang="en-GB" sz="2000" b="1" dirty="0" smtClean="0"/>
          </a:p>
          <a:p>
            <a:pPr>
              <a:spcBef>
                <a:spcPts val="0"/>
              </a:spcBef>
              <a:buFont typeface="Arial" panose="020B0604020202020204" pitchFamily="34" charset="0"/>
              <a:buChar char="•"/>
            </a:pPr>
            <a:r>
              <a:rPr lang="en-GB" sz="2000" dirty="0" smtClean="0">
                <a:solidFill>
                  <a:schemeClr val="tx1">
                    <a:lumMod val="50000"/>
                  </a:schemeClr>
                </a:solidFill>
              </a:rPr>
              <a:t>10 countries across the globe:</a:t>
            </a:r>
          </a:p>
          <a:p>
            <a:pPr>
              <a:spcBef>
                <a:spcPts val="0"/>
              </a:spcBef>
            </a:pPr>
            <a:endParaRPr lang="en-GB" sz="1700" b="1" dirty="0" smtClean="0">
              <a:solidFill>
                <a:schemeClr val="tx1">
                  <a:lumMod val="50000"/>
                </a:schemeClr>
              </a:solidFill>
            </a:endParaRPr>
          </a:p>
          <a:p>
            <a:pPr>
              <a:spcBef>
                <a:spcPts val="0"/>
              </a:spcBef>
            </a:pPr>
            <a:endParaRPr lang="en-GB" sz="1700" b="1" dirty="0" smtClean="0">
              <a:solidFill>
                <a:schemeClr val="tx1">
                  <a:lumMod val="50000"/>
                </a:schemeClr>
              </a:solidFill>
            </a:endParaRPr>
          </a:p>
          <a:p>
            <a:pPr>
              <a:spcBef>
                <a:spcPts val="0"/>
              </a:spcBef>
            </a:pPr>
            <a:endParaRPr lang="en-GB" sz="1700" b="1" dirty="0" smtClean="0">
              <a:solidFill>
                <a:schemeClr val="tx2"/>
              </a:solidFill>
            </a:endParaRPr>
          </a:p>
          <a:p>
            <a:pPr>
              <a:spcBef>
                <a:spcPts val="0"/>
              </a:spcBef>
            </a:pPr>
            <a:endParaRPr lang="en-GB" sz="1700" b="1" dirty="0" smtClean="0">
              <a:solidFill>
                <a:schemeClr val="tx2"/>
              </a:solidFill>
            </a:endParaRPr>
          </a:p>
          <a:p>
            <a:pPr>
              <a:spcBef>
                <a:spcPts val="0"/>
              </a:spcBef>
            </a:pPr>
            <a:endParaRPr lang="en-GB" sz="1700" b="1" dirty="0" smtClean="0">
              <a:solidFill>
                <a:schemeClr val="tx2"/>
              </a:solidFill>
            </a:endParaRPr>
          </a:p>
          <a:p>
            <a:pPr>
              <a:spcBef>
                <a:spcPts val="0"/>
              </a:spcBef>
            </a:pPr>
            <a:endParaRPr lang="en-GB" sz="1700" b="1" dirty="0" smtClean="0">
              <a:solidFill>
                <a:schemeClr val="tx2"/>
              </a:solidFill>
            </a:endParaRPr>
          </a:p>
          <a:p>
            <a:pPr>
              <a:spcBef>
                <a:spcPts val="0"/>
              </a:spcBef>
            </a:pPr>
            <a:endParaRPr lang="en-GB" sz="2000" b="1" dirty="0" smtClean="0">
              <a:solidFill>
                <a:schemeClr val="tx2"/>
              </a:solidFill>
            </a:endParaRPr>
          </a:p>
          <a:p>
            <a:pPr>
              <a:spcBef>
                <a:spcPts val="0"/>
              </a:spcBef>
            </a:pPr>
            <a:r>
              <a:rPr lang="en-GB" sz="2000" b="1" dirty="0" smtClean="0">
                <a:solidFill>
                  <a:schemeClr val="tx2"/>
                </a:solidFill>
              </a:rPr>
              <a:t>Sampling</a:t>
            </a:r>
          </a:p>
          <a:p>
            <a:pPr marL="434975" indent="-342900">
              <a:spcBef>
                <a:spcPts val="0"/>
              </a:spcBef>
              <a:buFont typeface="Arial" panose="020B0604020202020204" pitchFamily="34" charset="0"/>
              <a:buChar char="•"/>
            </a:pPr>
            <a:r>
              <a:rPr lang="en-GB" sz="2000" dirty="0" smtClean="0">
                <a:solidFill>
                  <a:schemeClr val="tx1">
                    <a:lumMod val="50000"/>
                  </a:schemeClr>
                </a:solidFill>
              </a:rPr>
              <a:t>Population-representative samples were sourced</a:t>
            </a:r>
          </a:p>
          <a:p>
            <a:pPr marL="434975" indent="-342900">
              <a:spcBef>
                <a:spcPts val="0"/>
              </a:spcBef>
              <a:buFont typeface="Arial" panose="020B0604020202020204" pitchFamily="34" charset="0"/>
              <a:buChar char="•"/>
            </a:pPr>
            <a:r>
              <a:rPr lang="en-GB" sz="2000" dirty="0" smtClean="0">
                <a:solidFill>
                  <a:schemeClr val="tx1">
                    <a:lumMod val="50000"/>
                  </a:schemeClr>
                </a:solidFill>
              </a:rPr>
              <a:t>500 respondents per country</a:t>
            </a:r>
          </a:p>
          <a:p>
            <a:pPr marL="434975" indent="-342900">
              <a:spcBef>
                <a:spcPts val="0"/>
              </a:spcBef>
              <a:buFont typeface="Arial" panose="020B0604020202020204" pitchFamily="34" charset="0"/>
              <a:buChar char="•"/>
            </a:pPr>
            <a:r>
              <a:rPr lang="en-GB" sz="2000" dirty="0" smtClean="0">
                <a:solidFill>
                  <a:schemeClr val="tx1">
                    <a:lumMod val="50000"/>
                  </a:schemeClr>
                </a:solidFill>
              </a:rPr>
              <a:t>18-64 years old; 50% female</a:t>
            </a:r>
          </a:p>
          <a:p>
            <a:pPr marL="434975" indent="-342900">
              <a:spcBef>
                <a:spcPts val="0"/>
              </a:spcBef>
              <a:buFont typeface="Arial" panose="020B0604020202020204" pitchFamily="34" charset="0"/>
              <a:buChar char="•"/>
            </a:pPr>
            <a:r>
              <a:rPr lang="en-GB" sz="2000" dirty="0" smtClean="0">
                <a:solidFill>
                  <a:schemeClr val="tx1">
                    <a:lumMod val="50000"/>
                  </a:schemeClr>
                </a:solidFill>
              </a:rPr>
              <a:t>All respondents ate </a:t>
            </a:r>
            <a:r>
              <a:rPr lang="en-US" sz="2000" dirty="0" smtClean="0">
                <a:solidFill>
                  <a:schemeClr val="tx1">
                    <a:lumMod val="50000"/>
                  </a:schemeClr>
                </a:solidFill>
              </a:rPr>
              <a:t>out of home at least once per week</a:t>
            </a:r>
          </a:p>
          <a:p>
            <a:endParaRPr lang="nl-NL" dirty="0">
              <a:solidFill>
                <a:schemeClr val="tx1">
                  <a:lumMod val="50000"/>
                </a:schemeClr>
              </a:solidFill>
            </a:endParaRPr>
          </a:p>
        </p:txBody>
      </p:sp>
      <p:sp>
        <p:nvSpPr>
          <p:cNvPr id="5" name="Rounded Rectangle 4"/>
          <p:cNvSpPr/>
          <p:nvPr/>
        </p:nvSpPr>
        <p:spPr>
          <a:xfrm>
            <a:off x="1069369" y="2887231"/>
            <a:ext cx="6721434" cy="1163782"/>
          </a:xfrm>
          <a:prstGeom prst="round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3500000" scaled="1"/>
            <a:tileRect/>
          </a:gradFill>
          <a:ln w="12700">
            <a:solidFill>
              <a:schemeClr val="accent6">
                <a:lumMod val="50000"/>
              </a:schemeClr>
            </a:solidFill>
            <a:prstDash val="dash"/>
          </a:ln>
          <a:scene3d>
            <a:camera prst="orthographicFront"/>
            <a:lightRig rig="threePt" dir="t"/>
          </a:scene3d>
          <a:sp3d>
            <a:bevelT/>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sz="1100" b="1" dirty="0" smtClean="0">
              <a:solidFill>
                <a:schemeClr val="tx2"/>
              </a:solidFill>
              <a:latin typeface="Arial" pitchFamily="34" charset="0"/>
              <a:cs typeface="Arial" pitchFamily="34" charset="0"/>
            </a:endParaRPr>
          </a:p>
        </p:txBody>
      </p:sp>
      <p:sp>
        <p:nvSpPr>
          <p:cNvPr id="6" name="TextBox 5"/>
          <p:cNvSpPr txBox="1"/>
          <p:nvPr/>
        </p:nvSpPr>
        <p:spPr>
          <a:xfrm>
            <a:off x="1198142"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7" name="TextBox 6"/>
          <p:cNvSpPr txBox="1"/>
          <p:nvPr/>
        </p:nvSpPr>
        <p:spPr>
          <a:xfrm>
            <a:off x="1859408"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8" name="TextBox 7"/>
          <p:cNvSpPr txBox="1"/>
          <p:nvPr/>
        </p:nvSpPr>
        <p:spPr>
          <a:xfrm>
            <a:off x="2520674"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9" name="TextBox 8"/>
          <p:cNvSpPr txBox="1"/>
          <p:nvPr/>
        </p:nvSpPr>
        <p:spPr>
          <a:xfrm>
            <a:off x="3181940"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0" name="TextBox 9"/>
          <p:cNvSpPr txBox="1"/>
          <p:nvPr/>
        </p:nvSpPr>
        <p:spPr>
          <a:xfrm>
            <a:off x="3843206"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1" name="TextBox 10"/>
          <p:cNvSpPr txBox="1"/>
          <p:nvPr/>
        </p:nvSpPr>
        <p:spPr>
          <a:xfrm>
            <a:off x="4504472"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2" name="TextBox 11"/>
          <p:cNvSpPr txBox="1"/>
          <p:nvPr/>
        </p:nvSpPr>
        <p:spPr>
          <a:xfrm>
            <a:off x="5165738"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3" name="TextBox 12"/>
          <p:cNvSpPr txBox="1"/>
          <p:nvPr/>
        </p:nvSpPr>
        <p:spPr>
          <a:xfrm>
            <a:off x="5827004"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4" name="TextBox 13"/>
          <p:cNvSpPr txBox="1"/>
          <p:nvPr/>
        </p:nvSpPr>
        <p:spPr>
          <a:xfrm>
            <a:off x="6488270"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sp>
        <p:nvSpPr>
          <p:cNvPr id="15" name="TextBox 14"/>
          <p:cNvSpPr txBox="1"/>
          <p:nvPr/>
        </p:nvSpPr>
        <p:spPr>
          <a:xfrm>
            <a:off x="7149535" y="3719057"/>
            <a:ext cx="593766" cy="307777"/>
          </a:xfrm>
          <a:prstGeom prst="rect">
            <a:avLst/>
          </a:prstGeom>
          <a:noFill/>
        </p:spPr>
        <p:txBody>
          <a:bodyPr wrap="square" rtlCol="0">
            <a:spAutoFit/>
          </a:bodyPr>
          <a:lstStyle/>
          <a:p>
            <a:pPr algn="ctr"/>
            <a:r>
              <a:rPr lang="en-GB" sz="1400" b="1" i="1" dirty="0" smtClean="0">
                <a:solidFill>
                  <a:schemeClr val="tx2"/>
                </a:solidFill>
                <a:latin typeface="Arial" pitchFamily="34" charset="0"/>
                <a:cs typeface="Arial" pitchFamily="34" charset="0"/>
              </a:rPr>
              <a:t>500</a:t>
            </a:r>
          </a:p>
        </p:txBody>
      </p:sp>
      <p:grpSp>
        <p:nvGrpSpPr>
          <p:cNvPr id="39" name="Group 38"/>
          <p:cNvGrpSpPr/>
          <p:nvPr/>
        </p:nvGrpSpPr>
        <p:grpSpPr>
          <a:xfrm>
            <a:off x="1278740" y="3022331"/>
            <a:ext cx="457200" cy="625051"/>
            <a:chOff x="804129" y="2213180"/>
            <a:chExt cx="457200" cy="625051"/>
          </a:xfrm>
        </p:grpSpPr>
        <p:pic>
          <p:nvPicPr>
            <p:cNvPr id="40" name="Picture 6" descr="flag icon of United States of America, 48x48"/>
            <p:cNvPicPr>
              <a:picLocks noChangeAspect="1" noChangeArrowheads="1"/>
            </p:cNvPicPr>
            <p:nvPr/>
          </p:nvPicPr>
          <p:blipFill>
            <a:blip r:embed="rId3" cstate="print"/>
            <a:srcRect/>
            <a:stretch>
              <a:fillRect/>
            </a:stretch>
          </p:blipFill>
          <p:spPr bwMode="auto">
            <a:xfrm>
              <a:off x="804129" y="2213180"/>
              <a:ext cx="457200" cy="457200"/>
            </a:xfrm>
            <a:prstGeom prst="rect">
              <a:avLst/>
            </a:prstGeom>
            <a:noFill/>
            <a:effectLst>
              <a:outerShdw blurRad="50800" dist="38100" dir="2700000" algn="tl" rotWithShape="0">
                <a:prstClr val="black">
                  <a:alpha val="40000"/>
                </a:prstClr>
              </a:outerShdw>
            </a:effectLst>
          </p:spPr>
        </p:pic>
        <p:sp>
          <p:nvSpPr>
            <p:cNvPr id="41" name="TextBox 40"/>
            <p:cNvSpPr txBox="1"/>
            <p:nvPr/>
          </p:nvSpPr>
          <p:spPr>
            <a:xfrm>
              <a:off x="823865" y="2607399"/>
              <a:ext cx="425513" cy="230832"/>
            </a:xfrm>
            <a:prstGeom prst="rect">
              <a:avLst/>
            </a:prstGeom>
            <a:noFill/>
          </p:spPr>
          <p:txBody>
            <a:bodyPr wrap="square" rtlCol="0">
              <a:spAutoFit/>
            </a:bodyPr>
            <a:lstStyle/>
            <a:p>
              <a:r>
                <a:rPr lang="en-US" sz="900" b="1" dirty="0" smtClean="0"/>
                <a:t>USA</a:t>
              </a:r>
              <a:endParaRPr lang="nl-NL" sz="900" b="1" dirty="0"/>
            </a:p>
          </p:txBody>
        </p:sp>
      </p:grpSp>
      <p:grpSp>
        <p:nvGrpSpPr>
          <p:cNvPr id="42" name="Group 41"/>
          <p:cNvGrpSpPr/>
          <p:nvPr/>
        </p:nvGrpSpPr>
        <p:grpSpPr>
          <a:xfrm>
            <a:off x="1939943" y="3029542"/>
            <a:ext cx="474169" cy="634176"/>
            <a:chOff x="1579457" y="2308573"/>
            <a:chExt cx="474169" cy="634176"/>
          </a:xfrm>
        </p:grpSpPr>
        <p:pic>
          <p:nvPicPr>
            <p:cNvPr id="43" name="Picture 42" descr="flag icon of United Kingdom, 48x48"/>
            <p:cNvPicPr>
              <a:picLocks noChangeAspect="1" noChangeArrowheads="1"/>
            </p:cNvPicPr>
            <p:nvPr/>
          </p:nvPicPr>
          <p:blipFill>
            <a:blip r:embed="rId4" cstate="print"/>
            <a:srcRect/>
            <a:stretch>
              <a:fillRect/>
            </a:stretch>
          </p:blipFill>
          <p:spPr bwMode="auto">
            <a:xfrm>
              <a:off x="1579457" y="2308573"/>
              <a:ext cx="457200" cy="457200"/>
            </a:xfrm>
            <a:prstGeom prst="rect">
              <a:avLst/>
            </a:prstGeom>
            <a:noFill/>
            <a:effectLst>
              <a:outerShdw blurRad="50800" dist="38100" dir="2700000" algn="tl" rotWithShape="0">
                <a:prstClr val="black">
                  <a:alpha val="40000"/>
                </a:prstClr>
              </a:outerShdw>
            </a:effectLst>
          </p:spPr>
        </p:pic>
        <p:sp>
          <p:nvSpPr>
            <p:cNvPr id="44" name="TextBox 43"/>
            <p:cNvSpPr txBox="1"/>
            <p:nvPr/>
          </p:nvSpPr>
          <p:spPr>
            <a:xfrm>
              <a:off x="1628113" y="2711917"/>
              <a:ext cx="425513" cy="230832"/>
            </a:xfrm>
            <a:prstGeom prst="rect">
              <a:avLst/>
            </a:prstGeom>
            <a:noFill/>
          </p:spPr>
          <p:txBody>
            <a:bodyPr wrap="square" rtlCol="0">
              <a:spAutoFit/>
            </a:bodyPr>
            <a:lstStyle/>
            <a:p>
              <a:r>
                <a:rPr lang="en-US" sz="900" b="1" dirty="0" smtClean="0"/>
                <a:t>UK</a:t>
              </a:r>
              <a:endParaRPr lang="nl-NL" sz="900" b="1" dirty="0"/>
            </a:p>
          </p:txBody>
        </p:sp>
      </p:grpSp>
      <p:grpSp>
        <p:nvGrpSpPr>
          <p:cNvPr id="45" name="Group 44"/>
          <p:cNvGrpSpPr/>
          <p:nvPr/>
        </p:nvGrpSpPr>
        <p:grpSpPr>
          <a:xfrm>
            <a:off x="5838086" y="3025666"/>
            <a:ext cx="641838" cy="627489"/>
            <a:chOff x="2057401" y="2313491"/>
            <a:chExt cx="641838" cy="627489"/>
          </a:xfrm>
        </p:grpSpPr>
        <p:pic>
          <p:nvPicPr>
            <p:cNvPr id="46" name="Picture 8" descr="flag icon of Russian Federation, 48x48"/>
            <p:cNvPicPr>
              <a:picLocks noChangeAspect="1" noChangeArrowheads="1"/>
            </p:cNvPicPr>
            <p:nvPr/>
          </p:nvPicPr>
          <p:blipFill>
            <a:blip r:embed="rId5" cstate="print"/>
            <a:srcRect/>
            <a:stretch>
              <a:fillRect/>
            </a:stretch>
          </p:blipFill>
          <p:spPr bwMode="auto">
            <a:xfrm>
              <a:off x="2108621" y="2313491"/>
              <a:ext cx="457200" cy="457200"/>
            </a:xfrm>
            <a:prstGeom prst="rect">
              <a:avLst/>
            </a:prstGeom>
            <a:noFill/>
            <a:effectLst>
              <a:outerShdw blurRad="50800" dist="38100" dir="2700000" algn="tl" rotWithShape="0">
                <a:prstClr val="black">
                  <a:alpha val="40000"/>
                </a:prstClr>
              </a:outerShdw>
            </a:effectLst>
          </p:spPr>
        </p:pic>
        <p:sp>
          <p:nvSpPr>
            <p:cNvPr id="47" name="TextBox 46"/>
            <p:cNvSpPr txBox="1"/>
            <p:nvPr/>
          </p:nvSpPr>
          <p:spPr>
            <a:xfrm>
              <a:off x="2057401" y="2710148"/>
              <a:ext cx="641838" cy="230832"/>
            </a:xfrm>
            <a:prstGeom prst="rect">
              <a:avLst/>
            </a:prstGeom>
            <a:noFill/>
          </p:spPr>
          <p:txBody>
            <a:bodyPr wrap="square" rtlCol="0">
              <a:spAutoFit/>
            </a:bodyPr>
            <a:lstStyle/>
            <a:p>
              <a:r>
                <a:rPr lang="en-US" sz="900" b="1" dirty="0" smtClean="0"/>
                <a:t>Russia</a:t>
              </a:r>
              <a:endParaRPr lang="nl-NL" sz="900" b="1" dirty="0"/>
            </a:p>
          </p:txBody>
        </p:sp>
      </p:grpSp>
      <p:grpSp>
        <p:nvGrpSpPr>
          <p:cNvPr id="48" name="Group 47"/>
          <p:cNvGrpSpPr/>
          <p:nvPr/>
        </p:nvGrpSpPr>
        <p:grpSpPr>
          <a:xfrm>
            <a:off x="3228146" y="3034198"/>
            <a:ext cx="502494" cy="617457"/>
            <a:chOff x="2639061" y="2322022"/>
            <a:chExt cx="502494" cy="617457"/>
          </a:xfrm>
        </p:grpSpPr>
        <p:pic>
          <p:nvPicPr>
            <p:cNvPr id="49" name="Picture 16" descr="flag icon of Brazil, 48x48"/>
            <p:cNvPicPr>
              <a:picLocks noChangeAspect="1" noChangeArrowheads="1"/>
            </p:cNvPicPr>
            <p:nvPr/>
          </p:nvPicPr>
          <p:blipFill>
            <a:blip r:embed="rId6" cstate="print"/>
            <a:srcRect/>
            <a:stretch>
              <a:fillRect/>
            </a:stretch>
          </p:blipFill>
          <p:spPr bwMode="auto">
            <a:xfrm>
              <a:off x="2645282" y="2322022"/>
              <a:ext cx="457200" cy="457200"/>
            </a:xfrm>
            <a:prstGeom prst="rect">
              <a:avLst/>
            </a:prstGeom>
            <a:noFill/>
            <a:effectLst>
              <a:outerShdw blurRad="50800" dist="38100" dir="2700000" algn="tl" rotWithShape="0">
                <a:prstClr val="black">
                  <a:alpha val="40000"/>
                </a:prstClr>
              </a:outerShdw>
            </a:effectLst>
          </p:spPr>
        </p:pic>
        <p:sp>
          <p:nvSpPr>
            <p:cNvPr id="50" name="TextBox 49"/>
            <p:cNvSpPr txBox="1"/>
            <p:nvPr/>
          </p:nvSpPr>
          <p:spPr>
            <a:xfrm>
              <a:off x="2639061" y="2708647"/>
              <a:ext cx="502494" cy="230832"/>
            </a:xfrm>
            <a:prstGeom prst="rect">
              <a:avLst/>
            </a:prstGeom>
            <a:noFill/>
          </p:spPr>
          <p:txBody>
            <a:bodyPr wrap="square" rtlCol="0">
              <a:spAutoFit/>
            </a:bodyPr>
            <a:lstStyle/>
            <a:p>
              <a:r>
                <a:rPr lang="en-US" sz="900" b="1" dirty="0" smtClean="0"/>
                <a:t>Brazil</a:t>
              </a:r>
              <a:endParaRPr lang="nl-NL" sz="900" b="1" dirty="0"/>
            </a:p>
          </p:txBody>
        </p:sp>
      </p:grpSp>
      <p:grpSp>
        <p:nvGrpSpPr>
          <p:cNvPr id="51" name="Group 50"/>
          <p:cNvGrpSpPr/>
          <p:nvPr/>
        </p:nvGrpSpPr>
        <p:grpSpPr>
          <a:xfrm>
            <a:off x="6484827" y="3016875"/>
            <a:ext cx="558326" cy="624740"/>
            <a:chOff x="3117381" y="2313491"/>
            <a:chExt cx="558326" cy="624740"/>
          </a:xfrm>
        </p:grpSpPr>
        <p:pic>
          <p:nvPicPr>
            <p:cNvPr id="52" name="Picture 2" descr="flag icon of Turkey, 48x48"/>
            <p:cNvPicPr>
              <a:picLocks noChangeAspect="1" noChangeArrowheads="1"/>
            </p:cNvPicPr>
            <p:nvPr/>
          </p:nvPicPr>
          <p:blipFill>
            <a:blip r:embed="rId7" cstate="print"/>
            <a:srcRect/>
            <a:stretch>
              <a:fillRect/>
            </a:stretch>
          </p:blipFill>
          <p:spPr bwMode="auto">
            <a:xfrm>
              <a:off x="3165369" y="2313491"/>
              <a:ext cx="457200" cy="457200"/>
            </a:xfrm>
            <a:prstGeom prst="rect">
              <a:avLst/>
            </a:prstGeom>
            <a:noFill/>
            <a:effectLst>
              <a:outerShdw blurRad="50800" dist="38100" dir="2700000" algn="tl" rotWithShape="0">
                <a:prstClr val="black">
                  <a:alpha val="40000"/>
                </a:prstClr>
              </a:outerShdw>
            </a:effectLst>
          </p:spPr>
        </p:pic>
        <p:sp>
          <p:nvSpPr>
            <p:cNvPr id="53" name="TextBox 52"/>
            <p:cNvSpPr txBox="1"/>
            <p:nvPr/>
          </p:nvSpPr>
          <p:spPr>
            <a:xfrm>
              <a:off x="3117381" y="2707399"/>
              <a:ext cx="558326" cy="230832"/>
            </a:xfrm>
            <a:prstGeom prst="rect">
              <a:avLst/>
            </a:prstGeom>
            <a:noFill/>
          </p:spPr>
          <p:txBody>
            <a:bodyPr wrap="square" rtlCol="0">
              <a:spAutoFit/>
            </a:bodyPr>
            <a:lstStyle/>
            <a:p>
              <a:r>
                <a:rPr lang="en-US" sz="900" b="1" dirty="0" smtClean="0"/>
                <a:t>Turkey</a:t>
              </a:r>
              <a:endParaRPr lang="nl-NL" sz="900" b="1" dirty="0"/>
            </a:p>
          </p:txBody>
        </p:sp>
      </p:grpSp>
      <p:grpSp>
        <p:nvGrpSpPr>
          <p:cNvPr id="54" name="Group 53"/>
          <p:cNvGrpSpPr/>
          <p:nvPr/>
        </p:nvGrpSpPr>
        <p:grpSpPr>
          <a:xfrm>
            <a:off x="4476500" y="3034721"/>
            <a:ext cx="650370" cy="613917"/>
            <a:chOff x="3650028" y="2322545"/>
            <a:chExt cx="650370" cy="613917"/>
          </a:xfrm>
        </p:grpSpPr>
        <p:pic>
          <p:nvPicPr>
            <p:cNvPr id="55" name="Picture 10" descr="flag icon of South Africa, 48x48"/>
            <p:cNvPicPr>
              <a:picLocks noChangeAspect="1" noChangeArrowheads="1"/>
            </p:cNvPicPr>
            <p:nvPr/>
          </p:nvPicPr>
          <p:blipFill>
            <a:blip r:embed="rId8" cstate="print"/>
            <a:srcRect/>
            <a:stretch>
              <a:fillRect/>
            </a:stretch>
          </p:blipFill>
          <p:spPr bwMode="auto">
            <a:xfrm>
              <a:off x="3734204" y="2322545"/>
              <a:ext cx="457200" cy="457200"/>
            </a:xfrm>
            <a:prstGeom prst="rect">
              <a:avLst/>
            </a:prstGeom>
            <a:noFill/>
            <a:effectLst>
              <a:outerShdw blurRad="50800" dist="38100" dir="2700000" algn="tl" rotWithShape="0">
                <a:prstClr val="black">
                  <a:alpha val="40000"/>
                </a:prstClr>
              </a:outerShdw>
            </a:effectLst>
          </p:spPr>
        </p:pic>
        <p:sp>
          <p:nvSpPr>
            <p:cNvPr id="56" name="TextBox 55"/>
            <p:cNvSpPr txBox="1"/>
            <p:nvPr/>
          </p:nvSpPr>
          <p:spPr>
            <a:xfrm>
              <a:off x="3650028" y="2705630"/>
              <a:ext cx="650370" cy="230832"/>
            </a:xfrm>
            <a:prstGeom prst="rect">
              <a:avLst/>
            </a:prstGeom>
            <a:noFill/>
          </p:spPr>
          <p:txBody>
            <a:bodyPr wrap="square" rtlCol="0">
              <a:spAutoFit/>
            </a:bodyPr>
            <a:lstStyle/>
            <a:p>
              <a:r>
                <a:rPr lang="en-US" sz="900" b="1" dirty="0" err="1" smtClean="0"/>
                <a:t>S.Africa</a:t>
              </a:r>
              <a:endParaRPr lang="nl-NL" sz="900" b="1" dirty="0"/>
            </a:p>
          </p:txBody>
        </p:sp>
      </p:grpSp>
      <p:grpSp>
        <p:nvGrpSpPr>
          <p:cNvPr id="57" name="Group 56"/>
          <p:cNvGrpSpPr/>
          <p:nvPr/>
        </p:nvGrpSpPr>
        <p:grpSpPr>
          <a:xfrm>
            <a:off x="3886545" y="3034983"/>
            <a:ext cx="558326" cy="613655"/>
            <a:chOff x="4229448" y="2322806"/>
            <a:chExt cx="558326" cy="613655"/>
          </a:xfrm>
        </p:grpSpPr>
        <p:pic>
          <p:nvPicPr>
            <p:cNvPr id="58" name="Picture 12" descr="flag icon of China, 48x48"/>
            <p:cNvPicPr>
              <a:picLocks noChangeAspect="1" noChangeArrowheads="1"/>
            </p:cNvPicPr>
            <p:nvPr/>
          </p:nvPicPr>
          <p:blipFill>
            <a:blip r:embed="rId9" cstate="print"/>
            <a:srcRect/>
            <a:stretch>
              <a:fillRect/>
            </a:stretch>
          </p:blipFill>
          <p:spPr bwMode="auto">
            <a:xfrm>
              <a:off x="4273370" y="2322806"/>
              <a:ext cx="457200" cy="457200"/>
            </a:xfrm>
            <a:prstGeom prst="rect">
              <a:avLst/>
            </a:prstGeom>
            <a:noFill/>
            <a:effectLst>
              <a:outerShdw blurRad="50800" dist="38100" dir="2700000" algn="tl" rotWithShape="0">
                <a:prstClr val="black">
                  <a:alpha val="40000"/>
                </a:prstClr>
              </a:outerShdw>
            </a:effectLst>
          </p:spPr>
        </p:pic>
        <p:sp>
          <p:nvSpPr>
            <p:cNvPr id="59" name="TextBox 58"/>
            <p:cNvSpPr txBox="1"/>
            <p:nvPr/>
          </p:nvSpPr>
          <p:spPr>
            <a:xfrm>
              <a:off x="4229448" y="2705629"/>
              <a:ext cx="558326" cy="230832"/>
            </a:xfrm>
            <a:prstGeom prst="rect">
              <a:avLst/>
            </a:prstGeom>
            <a:noFill/>
          </p:spPr>
          <p:txBody>
            <a:bodyPr wrap="square" rtlCol="0">
              <a:spAutoFit/>
            </a:bodyPr>
            <a:lstStyle/>
            <a:p>
              <a:r>
                <a:rPr lang="en-US" sz="900" b="1" dirty="0" smtClean="0"/>
                <a:t>China</a:t>
              </a:r>
              <a:endParaRPr lang="nl-NL" sz="900" b="1" dirty="0"/>
            </a:p>
          </p:txBody>
        </p:sp>
      </p:grpSp>
      <p:grpSp>
        <p:nvGrpSpPr>
          <p:cNvPr id="60" name="Group 59"/>
          <p:cNvGrpSpPr/>
          <p:nvPr/>
        </p:nvGrpSpPr>
        <p:grpSpPr>
          <a:xfrm>
            <a:off x="5112195" y="3030065"/>
            <a:ext cx="742433" cy="617071"/>
            <a:chOff x="4707755" y="2317889"/>
            <a:chExt cx="742433" cy="617071"/>
          </a:xfrm>
        </p:grpSpPr>
        <p:pic>
          <p:nvPicPr>
            <p:cNvPr id="61" name="Picture 18" descr="flag icon of Germany, 48x48"/>
            <p:cNvPicPr>
              <a:picLocks noChangeAspect="1" noChangeArrowheads="1"/>
            </p:cNvPicPr>
            <p:nvPr/>
          </p:nvPicPr>
          <p:blipFill>
            <a:blip r:embed="rId10" cstate="print"/>
            <a:srcRect/>
            <a:stretch>
              <a:fillRect/>
            </a:stretch>
          </p:blipFill>
          <p:spPr bwMode="auto">
            <a:xfrm>
              <a:off x="4799221" y="2317889"/>
              <a:ext cx="457200" cy="457200"/>
            </a:xfrm>
            <a:prstGeom prst="rect">
              <a:avLst/>
            </a:prstGeom>
            <a:noFill/>
            <a:effectLst>
              <a:outerShdw blurRad="50800" dist="38100" dir="2700000" algn="tl" rotWithShape="0">
                <a:prstClr val="black">
                  <a:alpha val="40000"/>
                </a:prstClr>
              </a:outerShdw>
            </a:effectLst>
          </p:spPr>
        </p:pic>
        <p:sp>
          <p:nvSpPr>
            <p:cNvPr id="62" name="TextBox 61"/>
            <p:cNvSpPr txBox="1"/>
            <p:nvPr/>
          </p:nvSpPr>
          <p:spPr>
            <a:xfrm>
              <a:off x="4707755" y="2704128"/>
              <a:ext cx="742433" cy="230832"/>
            </a:xfrm>
            <a:prstGeom prst="rect">
              <a:avLst/>
            </a:prstGeom>
            <a:noFill/>
          </p:spPr>
          <p:txBody>
            <a:bodyPr wrap="square" rtlCol="0">
              <a:spAutoFit/>
            </a:bodyPr>
            <a:lstStyle/>
            <a:p>
              <a:r>
                <a:rPr lang="en-US" sz="900" b="1" dirty="0" smtClean="0"/>
                <a:t>Germany</a:t>
              </a:r>
              <a:endParaRPr lang="nl-NL" sz="900" b="1" dirty="0"/>
            </a:p>
          </p:txBody>
        </p:sp>
      </p:grpSp>
      <p:grpSp>
        <p:nvGrpSpPr>
          <p:cNvPr id="63" name="Group 62"/>
          <p:cNvGrpSpPr/>
          <p:nvPr/>
        </p:nvGrpSpPr>
        <p:grpSpPr>
          <a:xfrm>
            <a:off x="2556566" y="3036597"/>
            <a:ext cx="742433" cy="613471"/>
            <a:chOff x="5352519" y="2324420"/>
            <a:chExt cx="742433" cy="613471"/>
          </a:xfrm>
        </p:grpSpPr>
        <p:pic>
          <p:nvPicPr>
            <p:cNvPr id="64" name="Picture 20" descr="flag icon of Poland, 48x48"/>
            <p:cNvPicPr>
              <a:picLocks noChangeAspect="1" noChangeArrowheads="1"/>
            </p:cNvPicPr>
            <p:nvPr/>
          </p:nvPicPr>
          <p:blipFill>
            <a:blip r:embed="rId11" cstate="print"/>
            <a:srcRect/>
            <a:stretch>
              <a:fillRect/>
            </a:stretch>
          </p:blipFill>
          <p:spPr bwMode="auto">
            <a:xfrm>
              <a:off x="5378246" y="2324420"/>
              <a:ext cx="457200" cy="457200"/>
            </a:xfrm>
            <a:prstGeom prst="rect">
              <a:avLst/>
            </a:prstGeom>
            <a:noFill/>
            <a:effectLst>
              <a:outerShdw blurRad="50800" dist="38100" dir="2700000" algn="tl" rotWithShape="0">
                <a:prstClr val="black">
                  <a:alpha val="40000"/>
                </a:prstClr>
              </a:outerShdw>
            </a:effectLst>
          </p:spPr>
        </p:pic>
        <p:sp>
          <p:nvSpPr>
            <p:cNvPr id="65" name="TextBox 64"/>
            <p:cNvSpPr txBox="1"/>
            <p:nvPr/>
          </p:nvSpPr>
          <p:spPr>
            <a:xfrm>
              <a:off x="5352519" y="2707059"/>
              <a:ext cx="742433" cy="230832"/>
            </a:xfrm>
            <a:prstGeom prst="rect">
              <a:avLst/>
            </a:prstGeom>
            <a:noFill/>
          </p:spPr>
          <p:txBody>
            <a:bodyPr wrap="square" rtlCol="0">
              <a:spAutoFit/>
            </a:bodyPr>
            <a:lstStyle/>
            <a:p>
              <a:r>
                <a:rPr lang="en-US" sz="900" b="1" dirty="0" smtClean="0"/>
                <a:t>Poland</a:t>
              </a:r>
              <a:endParaRPr lang="nl-NL" sz="900" b="1" dirty="0"/>
            </a:p>
          </p:txBody>
        </p:sp>
      </p:grpSp>
      <p:grpSp>
        <p:nvGrpSpPr>
          <p:cNvPr id="66" name="Group 65"/>
          <p:cNvGrpSpPr/>
          <p:nvPr/>
        </p:nvGrpSpPr>
        <p:grpSpPr>
          <a:xfrm>
            <a:off x="7069928" y="3026369"/>
            <a:ext cx="742433" cy="617837"/>
            <a:chOff x="5839015" y="2322984"/>
            <a:chExt cx="742433" cy="617837"/>
          </a:xfrm>
        </p:grpSpPr>
        <p:pic>
          <p:nvPicPr>
            <p:cNvPr id="67" name="Picture 14" descr="flag icon of Indonesia, 48x48"/>
            <p:cNvPicPr>
              <a:picLocks noChangeAspect="1" noChangeArrowheads="1"/>
            </p:cNvPicPr>
            <p:nvPr/>
          </p:nvPicPr>
          <p:blipFill>
            <a:blip r:embed="rId12" cstate="print"/>
            <a:srcRect/>
            <a:stretch>
              <a:fillRect/>
            </a:stretch>
          </p:blipFill>
          <p:spPr bwMode="auto">
            <a:xfrm>
              <a:off x="5958116" y="2322984"/>
              <a:ext cx="457200" cy="457200"/>
            </a:xfrm>
            <a:prstGeom prst="rect">
              <a:avLst/>
            </a:prstGeom>
            <a:noFill/>
            <a:effectLst>
              <a:outerShdw blurRad="50800" dist="38100" dir="2700000" algn="tl" rotWithShape="0">
                <a:prstClr val="black">
                  <a:alpha val="40000"/>
                </a:prstClr>
              </a:outerShdw>
            </a:effectLst>
          </p:spPr>
        </p:pic>
        <p:sp>
          <p:nvSpPr>
            <p:cNvPr id="68" name="TextBox 67"/>
            <p:cNvSpPr txBox="1"/>
            <p:nvPr/>
          </p:nvSpPr>
          <p:spPr>
            <a:xfrm>
              <a:off x="5839015" y="2709989"/>
              <a:ext cx="742433" cy="230832"/>
            </a:xfrm>
            <a:prstGeom prst="rect">
              <a:avLst/>
            </a:prstGeom>
            <a:noFill/>
          </p:spPr>
          <p:txBody>
            <a:bodyPr wrap="square" rtlCol="0">
              <a:spAutoFit/>
            </a:bodyPr>
            <a:lstStyle/>
            <a:p>
              <a:r>
                <a:rPr lang="en-US" sz="900" b="1" dirty="0" smtClean="0"/>
                <a:t>Indonesia</a:t>
              </a:r>
              <a:endParaRPr lang="nl-NL" sz="900" b="1" dirty="0"/>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Questionnaire</a:t>
            </a:r>
            <a:endParaRPr lang="nl-NL" dirty="0"/>
          </a:p>
        </p:txBody>
      </p:sp>
      <p:pic>
        <p:nvPicPr>
          <p:cNvPr id="4" name="Picture 2"/>
          <p:cNvPicPr>
            <a:picLocks noChangeAspect="1" noChangeArrowheads="1"/>
          </p:cNvPicPr>
          <p:nvPr/>
        </p:nvPicPr>
        <p:blipFill>
          <a:blip r:embed="rId3" cstate="print"/>
          <a:srcRect l="3999" t="4256" r="21774" b="5319"/>
          <a:stretch>
            <a:fillRect/>
          </a:stretch>
        </p:blipFill>
        <p:spPr bwMode="auto">
          <a:xfrm>
            <a:off x="6182237" y="4491317"/>
            <a:ext cx="2714876" cy="2194560"/>
          </a:xfrm>
          <a:prstGeom prst="rect">
            <a:avLst/>
          </a:prstGeom>
          <a:noFill/>
          <a:ln w="9525">
            <a:noFill/>
            <a:miter lim="800000"/>
            <a:headEnd/>
            <a:tailEnd/>
          </a:ln>
          <a:effectLst/>
        </p:spPr>
      </p:pic>
      <p:sp>
        <p:nvSpPr>
          <p:cNvPr id="5" name="Rectangle 4"/>
          <p:cNvSpPr>
            <a:spLocks noChangeArrowheads="1"/>
          </p:cNvSpPr>
          <p:nvPr/>
        </p:nvSpPr>
        <p:spPr bwMode="gray">
          <a:xfrm>
            <a:off x="507999" y="1031875"/>
            <a:ext cx="6995460" cy="5653855"/>
          </a:xfrm>
          <a:prstGeom prst="rect">
            <a:avLst/>
          </a:prstGeom>
          <a:noFill/>
          <a:ln w="9525" algn="ctr">
            <a:noFill/>
            <a:miter lim="800000"/>
            <a:headEnd/>
            <a:tailEnd/>
          </a:ln>
          <a:effectLst/>
        </p:spPr>
        <p:txBody>
          <a:bodyPr wrap="square" rIns="0">
            <a:spAutoFit/>
          </a:bodyPr>
          <a:lstStyle/>
          <a:p>
            <a:pPr marL="304800" indent="-304800" defTabSz="249238">
              <a:lnSpc>
                <a:spcPct val="80000"/>
              </a:lnSpc>
              <a:spcBef>
                <a:spcPct val="30000"/>
              </a:spcBef>
              <a:buClr>
                <a:srgbClr val="FFCC00"/>
              </a:buClr>
              <a:tabLst>
                <a:tab pos="7350125" algn="ctr"/>
              </a:tabLst>
            </a:pPr>
            <a:r>
              <a:rPr lang="en-GB" sz="2000" b="1" dirty="0" smtClean="0">
                <a:solidFill>
                  <a:schemeClr val="tx2"/>
                </a:solidFill>
                <a:latin typeface="+mn-lt"/>
                <a:cs typeface="Arial" charset="0"/>
              </a:rPr>
              <a:t>Background Information</a:t>
            </a:r>
            <a:endParaRPr lang="en-GB" sz="2000" b="1" dirty="0">
              <a:solidFill>
                <a:schemeClr val="tx2"/>
              </a:solidFill>
              <a:latin typeface="+mn-lt"/>
              <a:cs typeface="Arial" charset="0"/>
            </a:endParaRP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b="0" dirty="0" smtClean="0">
                <a:solidFill>
                  <a:schemeClr val="tx1">
                    <a:lumMod val="50000"/>
                  </a:schemeClr>
                </a:solidFill>
                <a:latin typeface="+mn-lt"/>
                <a:cs typeface="Arial" charset="0"/>
              </a:rPr>
              <a:t>Age, gender, country </a:t>
            </a:r>
            <a:endParaRPr lang="en-GB" sz="2000" b="0" dirty="0">
              <a:solidFill>
                <a:schemeClr val="tx1">
                  <a:lumMod val="50000"/>
                </a:schemeClr>
              </a:solidFill>
              <a:latin typeface="+mn-lt"/>
              <a:cs typeface="Arial" charset="0"/>
            </a:endParaRP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b="0" dirty="0" smtClean="0">
                <a:solidFill>
                  <a:schemeClr val="tx1">
                    <a:lumMod val="50000"/>
                  </a:schemeClr>
                </a:solidFill>
                <a:latin typeface="+mn-lt"/>
                <a:cs typeface="Arial" charset="0"/>
              </a:rPr>
              <a:t>Children </a:t>
            </a:r>
            <a:r>
              <a:rPr lang="en-GB" sz="2000" b="0" dirty="0">
                <a:solidFill>
                  <a:schemeClr val="tx1">
                    <a:lumMod val="50000"/>
                  </a:schemeClr>
                </a:solidFill>
                <a:latin typeface="+mn-lt"/>
                <a:cs typeface="Arial" charset="0"/>
              </a:rPr>
              <a:t>in household</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b="0" dirty="0">
                <a:solidFill>
                  <a:schemeClr val="tx1">
                    <a:lumMod val="50000"/>
                  </a:schemeClr>
                </a:solidFill>
                <a:latin typeface="+mn-lt"/>
                <a:cs typeface="Arial" charset="0"/>
              </a:rPr>
              <a:t>Eating </a:t>
            </a:r>
            <a:r>
              <a:rPr lang="en-GB" sz="2000" b="0" dirty="0" smtClean="0">
                <a:solidFill>
                  <a:schemeClr val="tx1">
                    <a:lumMod val="50000"/>
                  </a:schemeClr>
                </a:solidFill>
                <a:latin typeface="+mn-lt"/>
                <a:cs typeface="Arial" charset="0"/>
              </a:rPr>
              <a:t>Out of Home habits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smtClean="0">
                <a:solidFill>
                  <a:schemeClr val="tx1">
                    <a:lumMod val="50000"/>
                  </a:schemeClr>
                </a:solidFill>
                <a:latin typeface="+mn-lt"/>
                <a:cs typeface="Arial" charset="0"/>
              </a:rPr>
              <a:t>Allergies and Intolerances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b="0" dirty="0" smtClean="0">
                <a:solidFill>
                  <a:schemeClr val="tx1">
                    <a:lumMod val="50000"/>
                  </a:schemeClr>
                </a:solidFill>
                <a:latin typeface="+mn-lt"/>
                <a:cs typeface="Arial" charset="0"/>
              </a:rPr>
              <a:t>Eating preferences</a:t>
            </a:r>
            <a:endParaRPr lang="en-GB" sz="2000" b="0" dirty="0">
              <a:solidFill>
                <a:schemeClr val="tx1">
                  <a:lumMod val="50000"/>
                </a:schemeClr>
              </a:solidFill>
              <a:latin typeface="+mn-lt"/>
              <a:cs typeface="Arial" charset="0"/>
            </a:endParaRPr>
          </a:p>
          <a:p>
            <a:pPr marL="485775" lvl="1" indent="-304800" defTabSz="249238">
              <a:lnSpc>
                <a:spcPct val="80000"/>
              </a:lnSpc>
              <a:spcBef>
                <a:spcPct val="30000"/>
              </a:spcBef>
              <a:buClr>
                <a:srgbClr val="FFCC00"/>
              </a:buClr>
              <a:buFont typeface="Arial" charset="0"/>
              <a:buChar char="–"/>
              <a:tabLst>
                <a:tab pos="7350125" algn="ctr"/>
              </a:tabLst>
            </a:pPr>
            <a:endParaRPr lang="en-GB" sz="2000" b="0" dirty="0">
              <a:latin typeface="+mn-lt"/>
              <a:cs typeface="Arial" charset="0"/>
            </a:endParaRPr>
          </a:p>
          <a:p>
            <a:pPr marL="304800" indent="-304800" defTabSz="249238">
              <a:lnSpc>
                <a:spcPct val="80000"/>
              </a:lnSpc>
              <a:spcBef>
                <a:spcPct val="30000"/>
              </a:spcBef>
              <a:buClr>
                <a:srgbClr val="FFCC00"/>
              </a:buClr>
              <a:tabLst>
                <a:tab pos="7350125" algn="ctr"/>
              </a:tabLst>
            </a:pPr>
            <a:r>
              <a:rPr lang="en-GB" sz="2000" b="1" dirty="0" smtClean="0">
                <a:solidFill>
                  <a:schemeClr val="tx2"/>
                </a:solidFill>
                <a:latin typeface="+mn-lt"/>
                <a:cs typeface="Arial" charset="0"/>
              </a:rPr>
              <a:t>Seductive Nutrition Framework Elements</a:t>
            </a:r>
            <a:endParaRPr lang="en-GB" sz="2000" b="1" dirty="0">
              <a:solidFill>
                <a:schemeClr val="tx2"/>
              </a:solidFill>
              <a:latin typeface="+mn-lt"/>
              <a:cs typeface="Arial" charset="0"/>
            </a:endParaRPr>
          </a:p>
          <a:p>
            <a:pPr marL="485775" lvl="1" indent="-304800" defTabSz="249238">
              <a:lnSpc>
                <a:spcPct val="80000"/>
              </a:lnSpc>
              <a:spcBef>
                <a:spcPct val="30000"/>
              </a:spcBef>
              <a:buClr>
                <a:schemeClr val="accent1"/>
              </a:buClr>
              <a:tabLst>
                <a:tab pos="7350125" algn="ctr"/>
              </a:tabLst>
            </a:pPr>
            <a:r>
              <a:rPr lang="en-GB" sz="2000" i="1" dirty="0" smtClean="0">
                <a:solidFill>
                  <a:schemeClr val="tx2"/>
                </a:solidFill>
                <a:latin typeface="+mn-lt"/>
                <a:cs typeface="Arial" charset="0"/>
              </a:rPr>
              <a:t>Guest Needs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smtClean="0">
                <a:solidFill>
                  <a:schemeClr val="tx1">
                    <a:lumMod val="50000"/>
                  </a:schemeClr>
                </a:solidFill>
                <a:latin typeface="+mn-lt"/>
                <a:cs typeface="Arial" charset="0"/>
              </a:rPr>
              <a:t>Current satisfaction with healthy Out of Home Meals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a:solidFill>
                  <a:schemeClr val="tx1">
                    <a:lumMod val="50000"/>
                  </a:schemeClr>
                </a:solidFill>
                <a:latin typeface="+mn-lt"/>
                <a:cs typeface="Arial" charset="0"/>
              </a:rPr>
              <a:t>A</a:t>
            </a:r>
            <a:r>
              <a:rPr lang="en-GB" sz="2000" dirty="0" smtClean="0">
                <a:solidFill>
                  <a:schemeClr val="tx1">
                    <a:lumMod val="50000"/>
                  </a:schemeClr>
                </a:solidFill>
                <a:latin typeface="+mn-lt"/>
                <a:cs typeface="Arial" charset="0"/>
              </a:rPr>
              <a:t>ppeal of small changes to guests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smtClean="0">
                <a:solidFill>
                  <a:schemeClr val="tx1">
                    <a:lumMod val="50000"/>
                  </a:schemeClr>
                </a:solidFill>
                <a:latin typeface="+mn-lt"/>
                <a:cs typeface="Arial" charset="0"/>
              </a:rPr>
              <a:t>What small </a:t>
            </a:r>
            <a:r>
              <a:rPr lang="en-GB" sz="2000" dirty="0">
                <a:solidFill>
                  <a:schemeClr val="tx1">
                    <a:lumMod val="50000"/>
                  </a:schemeClr>
                </a:solidFill>
                <a:latin typeface="+mn-lt"/>
                <a:cs typeface="Arial" charset="0"/>
              </a:rPr>
              <a:t>changes</a:t>
            </a:r>
            <a:r>
              <a:rPr lang="en-GB" sz="2000" dirty="0" smtClean="0">
                <a:solidFill>
                  <a:schemeClr val="tx1">
                    <a:lumMod val="50000"/>
                  </a:schemeClr>
                </a:solidFill>
                <a:latin typeface="+mn-lt"/>
                <a:cs typeface="Arial" charset="0"/>
              </a:rPr>
              <a:t> consumers want to see</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smtClean="0">
                <a:solidFill>
                  <a:schemeClr val="tx1">
                    <a:lumMod val="50000"/>
                  </a:schemeClr>
                </a:solidFill>
                <a:latin typeface="+mn-lt"/>
                <a:cs typeface="Arial" charset="0"/>
              </a:rPr>
              <a:t>When guests want to have healthy meals</a:t>
            </a:r>
          </a:p>
          <a:p>
            <a:pPr marL="180975" lvl="1" defTabSz="249238">
              <a:lnSpc>
                <a:spcPct val="80000"/>
              </a:lnSpc>
              <a:spcBef>
                <a:spcPct val="30000"/>
              </a:spcBef>
              <a:buClr>
                <a:schemeClr val="accent5"/>
              </a:buClr>
              <a:tabLst>
                <a:tab pos="7350125" algn="ctr"/>
              </a:tabLst>
            </a:pPr>
            <a:endParaRPr lang="en-GB" sz="2000" dirty="0" smtClean="0">
              <a:solidFill>
                <a:schemeClr val="tx1">
                  <a:lumMod val="50000"/>
                </a:schemeClr>
              </a:solidFill>
              <a:latin typeface="+mn-lt"/>
              <a:cs typeface="Arial" charset="0"/>
            </a:endParaRPr>
          </a:p>
          <a:p>
            <a:pPr marL="485775" lvl="1" indent="-304800" defTabSz="249238">
              <a:lnSpc>
                <a:spcPct val="80000"/>
              </a:lnSpc>
              <a:spcBef>
                <a:spcPct val="30000"/>
              </a:spcBef>
              <a:buClr>
                <a:schemeClr val="accent1"/>
              </a:buClr>
              <a:tabLst>
                <a:tab pos="7350125" algn="ctr"/>
              </a:tabLst>
            </a:pPr>
            <a:r>
              <a:rPr lang="en-GB" sz="2000" b="0" i="1" dirty="0" smtClean="0">
                <a:solidFill>
                  <a:schemeClr val="tx2"/>
                </a:solidFill>
                <a:latin typeface="+mn-lt"/>
                <a:cs typeface="Arial" charset="0"/>
              </a:rPr>
              <a:t>Guest Barriers</a:t>
            </a:r>
          </a:p>
          <a:p>
            <a:pPr marL="523875" lvl="1" indent="-342900" defTabSz="249238">
              <a:lnSpc>
                <a:spcPct val="80000"/>
              </a:lnSpc>
              <a:spcBef>
                <a:spcPct val="30000"/>
              </a:spcBef>
              <a:buClr>
                <a:schemeClr val="accent5"/>
              </a:buClr>
              <a:buFont typeface="Arial" panose="020B0604020202020204" pitchFamily="34" charset="0"/>
              <a:buChar char="•"/>
              <a:tabLst>
                <a:tab pos="7350125" algn="ctr"/>
              </a:tabLst>
            </a:pPr>
            <a:r>
              <a:rPr lang="en-GB" sz="2000" dirty="0">
                <a:solidFill>
                  <a:schemeClr val="tx1">
                    <a:lumMod val="50000"/>
                  </a:schemeClr>
                </a:solidFill>
                <a:latin typeface="+mn-lt"/>
                <a:cs typeface="Arial" charset="0"/>
              </a:rPr>
              <a:t>I</a:t>
            </a:r>
            <a:r>
              <a:rPr lang="en-GB" sz="2000" dirty="0" smtClean="0">
                <a:solidFill>
                  <a:schemeClr val="tx1">
                    <a:lumMod val="50000"/>
                  </a:schemeClr>
                </a:solidFill>
                <a:latin typeface="+mn-lt"/>
                <a:cs typeface="Arial" charset="0"/>
              </a:rPr>
              <a:t>nfluence of Price, Taste &amp; Satiation</a:t>
            </a:r>
          </a:p>
          <a:p>
            <a:pPr marL="485775" lvl="1" indent="-304800" defTabSz="249238">
              <a:lnSpc>
                <a:spcPct val="80000"/>
              </a:lnSpc>
              <a:spcBef>
                <a:spcPct val="30000"/>
              </a:spcBef>
              <a:buClr>
                <a:schemeClr val="accent1"/>
              </a:buClr>
              <a:buFont typeface="Wingdings" pitchFamily="2" charset="2"/>
              <a:buChar char="§"/>
              <a:tabLst>
                <a:tab pos="7350125" algn="ctr"/>
              </a:tabLst>
            </a:pPr>
            <a:endParaRPr lang="en-GB" sz="1400" dirty="0" smtClean="0">
              <a:solidFill>
                <a:schemeClr val="tx1">
                  <a:lumMod val="50000"/>
                </a:schemeClr>
              </a:solidFill>
              <a:latin typeface="+mn-lt"/>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Eating Characteristics</a:t>
            </a:r>
            <a:endParaRPr lang="nl-NL" dirty="0"/>
          </a:p>
        </p:txBody>
      </p:sp>
      <p:sp>
        <p:nvSpPr>
          <p:cNvPr id="3" name="Content Placeholder 2"/>
          <p:cNvSpPr>
            <a:spLocks noGrp="1"/>
          </p:cNvSpPr>
          <p:nvPr>
            <p:ph idx="1"/>
          </p:nvPr>
        </p:nvSpPr>
        <p:spPr>
          <a:xfrm>
            <a:off x="730992" y="4883737"/>
            <a:ext cx="7732524" cy="1545843"/>
          </a:xfrm>
        </p:spPr>
        <p:txBody>
          <a:bodyPr/>
          <a:lstStyle/>
          <a:p>
            <a:pPr>
              <a:buFont typeface="Arial" panose="020B0604020202020204" pitchFamily="34" charset="0"/>
              <a:buChar char="•"/>
            </a:pPr>
            <a:r>
              <a:rPr lang="en-US" sz="2000" dirty="0" smtClean="0">
                <a:solidFill>
                  <a:schemeClr val="tx1">
                    <a:lumMod val="50000"/>
                  </a:schemeClr>
                </a:solidFill>
              </a:rPr>
              <a:t>Lunch was the key eating Out of Home moment</a:t>
            </a:r>
          </a:p>
          <a:p>
            <a:pPr>
              <a:buFont typeface="Arial" panose="020B0604020202020204" pitchFamily="34" charset="0"/>
              <a:buChar char="•"/>
            </a:pPr>
            <a:r>
              <a:rPr lang="en-US" sz="2000" dirty="0" smtClean="0">
                <a:solidFill>
                  <a:schemeClr val="tx1">
                    <a:lumMod val="50000"/>
                  </a:schemeClr>
                </a:solidFill>
              </a:rPr>
              <a:t>Additionally: </a:t>
            </a:r>
          </a:p>
          <a:p>
            <a:pPr marL="728662" indent="-285750">
              <a:buFont typeface="Courier New" panose="02070309020205020404" pitchFamily="49" charset="0"/>
              <a:buChar char="o"/>
            </a:pPr>
            <a:r>
              <a:rPr lang="en-US" sz="2000" dirty="0" smtClean="0">
                <a:solidFill>
                  <a:schemeClr val="tx1">
                    <a:lumMod val="50000"/>
                  </a:schemeClr>
                </a:solidFill>
              </a:rPr>
              <a:t>17% reported experiencing a food allergy or intolerance</a:t>
            </a:r>
          </a:p>
          <a:p>
            <a:pPr marL="728662" indent="-285750">
              <a:buFont typeface="Courier New" panose="02070309020205020404" pitchFamily="49" charset="0"/>
              <a:buChar char="o"/>
            </a:pPr>
            <a:r>
              <a:rPr lang="en-US" sz="2000" dirty="0" smtClean="0">
                <a:solidFill>
                  <a:schemeClr val="tx1">
                    <a:lumMod val="50000"/>
                  </a:schemeClr>
                </a:solidFill>
              </a:rPr>
              <a:t>3% were vegetarian, 2% were vegan and 6% </a:t>
            </a:r>
            <a:r>
              <a:rPr lang="en-US" sz="2000" dirty="0" err="1" smtClean="0">
                <a:solidFill>
                  <a:schemeClr val="tx1">
                    <a:lumMod val="50000"/>
                  </a:schemeClr>
                </a:solidFill>
              </a:rPr>
              <a:t>pescatorian</a:t>
            </a:r>
            <a:r>
              <a:rPr lang="en-US" sz="2000" dirty="0" smtClean="0">
                <a:solidFill>
                  <a:schemeClr val="tx1">
                    <a:lumMod val="50000"/>
                  </a:schemeClr>
                </a:solidFill>
              </a:rPr>
              <a:t> </a:t>
            </a:r>
          </a:p>
        </p:txBody>
      </p:sp>
      <p:sp>
        <p:nvSpPr>
          <p:cNvPr id="8" name="Rectangle 7"/>
          <p:cNvSpPr/>
          <p:nvPr/>
        </p:nvSpPr>
        <p:spPr>
          <a:xfrm>
            <a:off x="371193" y="1656784"/>
            <a:ext cx="8419722" cy="16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tangle 8"/>
          <p:cNvSpPr/>
          <p:nvPr/>
        </p:nvSpPr>
        <p:spPr>
          <a:xfrm>
            <a:off x="317249" y="1240063"/>
            <a:ext cx="8473666" cy="3467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xtBox 12"/>
          <p:cNvSpPr txBox="1"/>
          <p:nvPr/>
        </p:nvSpPr>
        <p:spPr>
          <a:xfrm rot="16200000">
            <a:off x="-825341" y="2664554"/>
            <a:ext cx="2804889" cy="307777"/>
          </a:xfrm>
          <a:prstGeom prst="rect">
            <a:avLst/>
          </a:prstGeom>
          <a:solidFill>
            <a:schemeClr val="bg1"/>
          </a:solidFill>
        </p:spPr>
        <p:txBody>
          <a:bodyPr wrap="square" rtlCol="0">
            <a:spAutoFit/>
          </a:bodyPr>
          <a:lstStyle/>
          <a:p>
            <a:r>
              <a:rPr lang="en-US" sz="1400" dirty="0" smtClean="0">
                <a:solidFill>
                  <a:srgbClr val="000000"/>
                </a:solidFill>
              </a:rPr>
              <a:t>Percentage of the population (%)</a:t>
            </a:r>
            <a:endParaRPr lang="nl-NL" sz="1400" dirty="0">
              <a:solidFill>
                <a:srgbClr val="000000"/>
              </a:solidFill>
            </a:endParaRPr>
          </a:p>
        </p:txBody>
      </p:sp>
      <p:pic>
        <p:nvPicPr>
          <p:cNvPr id="12" name="Picture 11"/>
          <p:cNvPicPr>
            <a:picLocks noChangeAspect="1"/>
          </p:cNvPicPr>
          <p:nvPr/>
        </p:nvPicPr>
        <p:blipFill>
          <a:blip r:embed="rId3"/>
          <a:stretch>
            <a:fillRect/>
          </a:stretch>
        </p:blipFill>
        <p:spPr>
          <a:xfrm>
            <a:off x="693408" y="1415999"/>
            <a:ext cx="8011206" cy="3219899"/>
          </a:xfrm>
          <a:prstGeom prst="rect">
            <a:avLst/>
          </a:prstGeom>
        </p:spPr>
      </p:pic>
      <p:sp>
        <p:nvSpPr>
          <p:cNvPr id="7" name="TextBox 6"/>
          <p:cNvSpPr txBox="1"/>
          <p:nvPr/>
        </p:nvSpPr>
        <p:spPr>
          <a:xfrm>
            <a:off x="1327535" y="1246722"/>
            <a:ext cx="4133736" cy="338554"/>
          </a:xfrm>
          <a:prstGeom prst="rect">
            <a:avLst/>
          </a:prstGeom>
          <a:noFill/>
        </p:spPr>
        <p:txBody>
          <a:bodyPr wrap="square" rtlCol="0">
            <a:spAutoFit/>
          </a:bodyPr>
          <a:lstStyle/>
          <a:p>
            <a:r>
              <a:rPr lang="en-US" sz="1600" b="1" i="1" dirty="0" smtClean="0">
                <a:solidFill>
                  <a:schemeClr val="tx2"/>
                </a:solidFill>
              </a:rPr>
              <a:t>“How often do you Eat out of Home?”</a:t>
            </a:r>
            <a:endParaRPr lang="nl-NL" sz="1600" b="1" i="1" dirty="0">
              <a:solidFill>
                <a:schemeClr val="tx2"/>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choosing healthy in restaurants</a:t>
            </a:r>
            <a:endParaRPr lang="nl-NL" dirty="0"/>
          </a:p>
        </p:txBody>
      </p:sp>
      <p:sp>
        <p:nvSpPr>
          <p:cNvPr id="9" name="Content Placeholder 2"/>
          <p:cNvSpPr>
            <a:spLocks noGrp="1"/>
          </p:cNvSpPr>
          <p:nvPr>
            <p:ph idx="1"/>
          </p:nvPr>
        </p:nvSpPr>
        <p:spPr>
          <a:xfrm>
            <a:off x="368301" y="5544238"/>
            <a:ext cx="8306264" cy="1160764"/>
          </a:xfrm>
        </p:spPr>
        <p:txBody>
          <a:bodyPr/>
          <a:lstStyle/>
          <a:p>
            <a:pPr algn="ctr"/>
            <a:r>
              <a:rPr lang="en-US" sz="2000" dirty="0" smtClean="0">
                <a:solidFill>
                  <a:schemeClr val="tx1">
                    <a:lumMod val="50000"/>
                  </a:schemeClr>
                </a:solidFill>
              </a:rPr>
              <a:t>Overall, guests were regularly choosing “healthy” options.</a:t>
            </a:r>
          </a:p>
          <a:p>
            <a:pPr algn="ctr"/>
            <a:r>
              <a:rPr lang="en-US" sz="2000" dirty="0">
                <a:solidFill>
                  <a:schemeClr val="tx1">
                    <a:lumMod val="50000"/>
                  </a:schemeClr>
                </a:solidFill>
              </a:rPr>
              <a:t>Yet, 67% thought that they ate more healthily at home than O</a:t>
            </a:r>
            <a:r>
              <a:rPr lang="en-US" sz="2000" dirty="0" smtClean="0">
                <a:solidFill>
                  <a:schemeClr val="tx1">
                    <a:lumMod val="50000"/>
                  </a:schemeClr>
                </a:solidFill>
              </a:rPr>
              <a:t>ut of Home.</a:t>
            </a:r>
            <a:endParaRPr lang="nl-NL" sz="2000" dirty="0">
              <a:solidFill>
                <a:schemeClr val="tx1">
                  <a:lumMod val="50000"/>
                </a:schemeClr>
              </a:solidFill>
            </a:endParaRPr>
          </a:p>
        </p:txBody>
      </p:sp>
      <p:sp>
        <p:nvSpPr>
          <p:cNvPr id="40962" name="AutoShape 2" descr="data:image/jpeg;base64,/9j/4AAQSkZJRgABAQAAAQABAAD/2wCEAAkGBxAQDw8QDxAQDxAPDQ8QDxEPEBEPEBAXFhEYFhUUFBQYHCggGBomGxcYIj0jJSkrLi4uFx80ODM4NygtLy4BCgoKBQUFDgUFDisZExkrKysrKysrKysrKysrKysrKysrKysrKysrKysrKysrKysrKysrKysrKysrKysrKysrK//AABEIARMAtwMBIgACEQEDEQH/xAAcAAEAAQUBAQAAAAAAAAAAAAAABwEDBQYIBAL/xABIEAACAgECAwUFBQQGBQ0AAAABAgADBAURBhIhBxMxQVFhcYGRoQgUIjJCI0OSsRVScoKiwSQlU2PRJjNFVFVkc3Sys8LD8P/EABQBAQAAAAAAAAAAAAAAAAAAAAD/xAAUEQEAAAAAAAAAAAAAAAAAAAAA/9oADAMBAAIRAxEAPwCcYiICIiAiIgIiICIiAiJpXapxsdIw1sqRbMi+w10B9+RdhuzsB1IA26epEDdYnJ44513PvSqvNymtusC114zdxuT4ACvYbe/4zc9UXi3SaPvVmV39KbG0c6ZRrB/2gdd9t/NSdvWBPsSJezvtkrzbExdQRMfIsPLVbXuKLWJ6IQxJRj7yCfToJLUBERAREQEREBERAREQEREBERAREQERPNqWQ1VF1qVtc9dNjpUn5rCqkhF9pI2+MD0zXuNuD8bVscUZPOpR+eq2sgPW223TcbEEdCD/ADAIjzhnQsriDFzrdXszaLzYUxa9rcbFpHJurJTsBZ+IkHfc7KOu/WV+z5rGXZ9/w8h3trxTUULsXNTEurIGP6Ty77eA2PrAyHZ52TNpWoHLfJryUXHsSr9k1diuxA5ttyB+DnHj+qbxxw6jStSLjdf6Oy9x4b/sW6e+ZuQn24dodLUPpmHYtr2MBl2IeZEVTv3SsPFiwG/oAR4k7BBM7I4KznyNNwL7TvZbh0PYT+pig3b4nr8ZyXw7oj5ty1qyU1gg35FzBKMdN+r2OxAHsG/U9BOvdAfG+7Uph21XUU1V1VtTYlq8qKFUcynbwEDIxEQEREBERAREQEREBERAREQEREBERA8WtJe2NkLisqZDUWChnG6q/KeUn47f8D4TX+y/h/7hptNb09zkvvZlhnWx2sJPVmUkeAGw8vfvNtmh8IcAW4OqZ2oPmteuX3gWoqQdnsDg2MWPMVA5RsPPy8IGD+0Vk214GL3dlla2ZZSwI7KLAamPKwB/EOngZrnZn2QY+Zh0Z2dZdtdzOmPXtWOQMQpdupO+2/TboRJN4r1rQ3f7nqV2G7I4buryG7tuXoT/AFDsfPbxmy6YlK0UrjcncLUi090Q1fIFAXlI8RttA0LjnsuoytPrxdOFeG1FptRNiKrmKcv7ZhuxbbbZzuR1HnNY4q4Hp0DShm4eTfTqNDUA3JaQuSzWAOhqP4SgBYgbeC9d+skPtE4w/onGquWn7zbdkLRVSHKFiVJJ3Ck+W223iRIo4w0biXXLqluwvu2PW29dRtrSqsnobLCW5nbbp4dBvsOp3CWOzXir+ldOryWVVuV2pyFXflFi7Eld/Iqytt5c23lNpmucAcLJpWBViKwd92susA2D2NtzED0AAUexRNjgIiICIiAiIgIiICIiAiIgIiICRH2idsq4dtmLp9aX31sVtus3NNbA9VVVILsOo33ABHnJI4pyLasDNso6XV4WQ9R9GWpip+YnGMCR8ftr1lXDM+PYu/WtqFCn2bqQ31k68BcaY+r43fU/gtr5VyaGO70sR/iQ7HZvPbyIIHIclH7O97rq9iAnlfBt5xudjy2VkEj1B/mfWBHuv0X15eSmWCuQMiw38wIJcsST18Qd99/METpHsMx7q9Ep74MA9t1lCkEEVs3TYHyLczD15t/ObxlabRaQ1tNNrL+U2Vo5X3EjpPUBAh7gLtIyNV1U4eXg0mtXttpIrPe4Zq3KtZzk9fBdwAQzfATDLNeJWrtYtaLY+3O6ood9vDmYDc/GXoCIiAiIgIiICIiAiIgIiICIiAiIgfNiBgVYbhgQQfMEbETivV9Osxci/GtG1lFz1P0I3KttuPYfH3GdrSIftBcM0thDUK60TIpvrW6xQFa2txyAOR+Yg8mxPgN4HPckXsDtZdbqABIfGyFf2Dl5tz8VA+MjqTn9m/QF5cvUWILc5w616/hACWWMffugHub1gTfERAREQEREBERAREQEREBERAREQEREBMJxLxbg6cobMyEqJG619Xtfy/DWu7Eb+e23tmYutCKzsdlRSzH0AG5nGXEmsWZ2ZkZdpPNfaz7Hryr4Ig9iqAPhAl/iTt76FdNxTv8A7XL8uvlUh+pb4SK+JOL8/UT/AKZk2WqG5lrGyUqfLatdhvt5+MwUQEznDPF2dprc2HkPWpYM9R/HTYen5qz032G2/j7Zg4gT1wz281NypqOM1TdAbsbd6/aTW34lHuLSWtG1fHzKVyMW1L6n8HT18wwPVW9hAInFckXsN4ifE1WugvtRnb0upP4efYmptv63N+H+/A6diIgIiICIiAiIgIiICIiAiIgIiIGK4st5NPz38OTBym+VLGcZTr/tGcro+pkeP3DIHwNZB+hM5AgIiICIiAno07Mai6m9Pz03V2p70YMPqJ54gduYWUt1VdtZ3S2tLEI6gqyhgfkZekX9gXExy9PbEsJNmnlEUn9VT8xr+XKy+4LJQgIiICIiAiIgIiICIiAiIgIiIGH4xwWyNNz6Kxu9uFkJWPVjWeUfPacazuKRlqnYpp1+acrvLq6rLDZbjJyhGYnchH8UUnfcdfHoR02DmqJleLMVKdRz6agFrpz8qutR1CqtzKo+QExUBERA92hYH3nLxcckqMjKppJHiA9gUkfOfGr4LY2TkY7fmovtpb3o5U/ymQ4HuCapprnwXUcQnf075ZsfbjgCnXMkr0F9dN23oSgVvmVJ+MCW/s/3h9FCjberLvrb3nlfr8HEkmQ/9m3I3wc2rf8AJmLZt/bqUf8A1/STBAREQEREBERAREQEREBERAREQEox6H3Ss8Ot6aMrGuxmssqF1bIbKW5LFB81MDjLOymuttuf891r2P8A2nYsfqZYl7No7u2yvffu7HTc+fKxG/0lmAiIgfdVhRlZTsysGUjxBB3Bm7dsepDK1Nb1/Jbp+FYnuekWf/Kadp2IbrqaV33uurqGw5ju7BRsPPx8JvHbNoH3DLwqFZrEXS8esWMNi5rd0P0C9PIEQN3+zRWe61NtvwmzFUH2hbCf/UPnJrkZ/Z9wO70fvPPJy7rN/YvLUB80PzkmQEREBERAREQEREBERAREQEREBMVxXnnG0/NyF/NRh5Fif2lrJX67TKzXO0Y/6n1P/wAhkf8AtmByBERAREQLmPc1bpYh2et1dT6FTuD8xN+7XuOcXV7MQ41Vyfd0uDtcqKX5yhAUKx6DlPj6yPZ79B0qzMysfFq/PkXJWDtvy7nqxHoBufcIHUnZHjmvQ9OUjYmhrP47WcH5MJt88+n4aUU1UVjaumpKqx6KihVHyE9EBERAREQEREBERAREQEREBERATQ+23U/u+iZIH5shqsdf77bt/gVpvk1ftOxls0bUQyq/Lh22AMN9ii8wYe0EbwORYiICIiAk4/Z44TU95qto3IZ6MUHy6DvLPf15R/f9kg6dU9idHJoOFuNi/wB4c+3fIfb6bQN5iIgIiICIiAiIgIiICIiAiIgIiICYji9UOm6gLDtWdPyxYR4he5bmPymXmv8AaCSNI1Pb/s7KHzpYH6QOPYiICJLJ4Oor4PfMYb5Ft9OWHA6qBb3KV7/1eR2Pvb2CRNATrvsyo7vRtNUHffCqf+Mc+3+KciTr3s23/obTN/8AqNPy5en0gbLERAREQEREBERAREQEREBERAREQEsZ2Kl1VtNg5q7qnqsX+srqVYfImX55tSyRTRdazBVqpssZmOyqFQsST6dIHGWs4Qx8nIoVxYtGRbUHHQOEcqGHv2njlWYkkkkknck9ST6mUgdIanj/APIpVA/6JxrPqjkzm+dYjGrfhoVtuKjoCjceIX7mNj7x4zk6AnZnCOMKtOwKlO4rwcZQfXapevxnGijcgEhQSBud9h7Tt1nbGm0qlFKKQypTWisPBgFABED0xEQEREBERAREQERECwbj6S22UR5CfbCWXWB8vnsP0j6yw+quP0L8zPp0nmtrgH1ywfoX5med+JLB+7T5mfFtU8dtMC+/Fdo/dJ82mucecX2tpmcndIBZi2Vkhm3AcchPyMyFtE1zjXF307M9mM7fwjm/ygQDLuNSbHSseLuqD3sdh/OWpluEqefPxF23/wBIrP8ACeb/ACgTjr/FjppOTirRWta6bbjL+JiVXuDWPkJzxJw4sp2wMs/93f8AlIPgXsKjvLaq/wDaWIn8TAf5zp+jjO1VVFx6lVFCqAzbAAbAD4TnPg7H7zUMRf8Afq38P4v8pOiY8DPrxncf3Nf8TS8nFtp/c1/xNMFXjz010QM2nE9p/dJ82noTX7D+7X5mYeqieyqmBlE1hz+hfmZfTUWP6R8zMfVXPVWkD1rmMfIfWXRefQTzosvKsC6LD6RKARAqRLbLL0+SIHmZZZdJ7GWWmWB4LKp5nqmTZJaeuBiLKJp3afljH0vIPQNcFx038y/5v8AY/CSC9UiLt+S4U4Wy/sO9t52/3nKOQH+7z/WBDE3Dsq083akjbHloqstbp0/LyL9W+k0+Sb2FXH73l1bbh8VbN/MFLAAPjzn5CBuvG2P/AKtzdh4Yzn/jOfZ1Vquli/HvoboLqbKifTnUrv8AWcs5NDVu9bjlet2RwfJlOxHzEDN8B5KV6nhs/RTdyb+hdSg+rCdCrjzl1N9xy78245dvHfy29s6p0LvbMXGe9Clz49TWqRsVcoCwI8uvlAolE9FdE9a0y8lMDzpTPQlUvLVLqpA+Erl9ElVSXVWBRVlwCVAn0BAARKxAqRKT6lIHyRPgrLs+SIFkrLbJPSVnwVgeVkmn9rA20XOPLW37NABYVAG9qjmG/wCoeI899tpvBWQ59oTUckV4uJUG7i4PbeUBPOUYBFbbyHjt5nb0gQVJW7AMa85WVYKz92+78j2Fegs51KIG9duYkD2b+UjCvEsZgq1uWJ2ACnczq3gTQBgabi43MrstfPY6HdXewl2KnzHXYH0AgZLuZybxTZY2fmtdsLTmZHeADYBhYQRtOvu7kR9oXZ1hX5WTlHPGLdbyOae6Fo5uUAnZSG/Ftv7yYEIYGW9FtV1Z2spsSxD6MrAj6idY8PapTnY1WTjtzV2Lv6FWHRlYeRBBE5hzOF8utiBUbB5NX+IH4eI+Im49j+m6jRqtBVLK6bA4yQSArIEYjmXfrs22x9ffA6BFc+1SXgk+wsC0En2qS4Fn0BA+Qs+wJUCV2gAJWIgVEpKxArKSsQKSk+pSB87ShE+5SB8ETVuPNKFlHfjo9HTy2ZWYAjr5g9fn6zbJhuK7VGM6MNzbsqj2gg83uG0CKTUZv3AuqB6hisDz1KzIfEMnN4ewjfb3bTWTh+ybDwRTy32dPGk9fMfjXp/+9IG4ckiHWbGuyb7D+q1tvYAdlHyAkwsQASegAJMjHMr7y2yzbbvLGfb03O8DBJjEkADckgAepPgJK+h6NXi1BEALkDvLNhzOfHqfQeQmiU47KysvRlIZSPIg7gyS8LmNVZs25zWpfbp126wPrafQE+tpXaB8gSsrtKwKRKxAbSsRAREQEREBERASkRATA8UIP2R2/rj+URA18oPSZzhVBzWnbryp/MxEDMan/wAxb/4T/wAppYQekRA9GJUpsrBAILqD/EJu0RAREQERECsREBERAREQP//Z"/>
          <p:cNvSpPr>
            <a:spLocks noChangeAspect="1" noChangeArrowheads="1"/>
          </p:cNvSpPr>
          <p:nvPr/>
        </p:nvSpPr>
        <p:spPr bwMode="auto">
          <a:xfrm>
            <a:off x="63500" y="-38417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nl-NL"/>
          </a:p>
        </p:txBody>
      </p:sp>
      <p:sp>
        <p:nvSpPr>
          <p:cNvPr id="6" name="TextBox 5"/>
          <p:cNvSpPr txBox="1"/>
          <p:nvPr/>
        </p:nvSpPr>
        <p:spPr>
          <a:xfrm>
            <a:off x="2384329" y="1521027"/>
            <a:ext cx="4783285" cy="338554"/>
          </a:xfrm>
          <a:prstGeom prst="rect">
            <a:avLst/>
          </a:prstGeom>
          <a:noFill/>
        </p:spPr>
        <p:txBody>
          <a:bodyPr wrap="square" rtlCol="0">
            <a:spAutoFit/>
          </a:bodyPr>
          <a:lstStyle/>
          <a:p>
            <a:r>
              <a:rPr lang="en-US" sz="1600" b="1" i="1" dirty="0" smtClean="0">
                <a:solidFill>
                  <a:schemeClr val="tx2"/>
                </a:solidFill>
              </a:rPr>
              <a:t>“How often do you Choose a Healthy Option?”</a:t>
            </a:r>
            <a:endParaRPr lang="nl-NL" sz="1600" b="1" i="1" dirty="0">
              <a:solidFill>
                <a:schemeClr val="tx2"/>
              </a:solidFill>
            </a:endParaRPr>
          </a:p>
        </p:txBody>
      </p:sp>
      <p:sp>
        <p:nvSpPr>
          <p:cNvPr id="7" name="Rectangle 6"/>
          <p:cNvSpPr/>
          <p:nvPr/>
        </p:nvSpPr>
        <p:spPr>
          <a:xfrm>
            <a:off x="814597" y="1316273"/>
            <a:ext cx="7151860" cy="417855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0964" name="Picture 4" descr="http://www.culpwrit.com/wp-content/uploads/2011/10/ManThinking.jpg">
            <a:hlinkClick r:id="rId3"/>
          </p:cNvPr>
          <p:cNvPicPr>
            <a:picLocks noChangeAspect="1" noChangeArrowheads="1"/>
          </p:cNvPicPr>
          <p:nvPr/>
        </p:nvPicPr>
        <p:blipFill>
          <a:blip r:embed="rId4" cstate="print"/>
          <a:srcRect/>
          <a:stretch>
            <a:fillRect/>
          </a:stretch>
        </p:blipFill>
        <p:spPr bwMode="auto">
          <a:xfrm>
            <a:off x="877379" y="2163142"/>
            <a:ext cx="2185967" cy="3281881"/>
          </a:xfrm>
          <a:prstGeom prst="rect">
            <a:avLst/>
          </a:prstGeom>
          <a:noFill/>
        </p:spPr>
      </p:pic>
      <p:pic>
        <p:nvPicPr>
          <p:cNvPr id="10" name="Picture 9"/>
          <p:cNvPicPr>
            <a:picLocks noChangeAspect="1"/>
          </p:cNvPicPr>
          <p:nvPr/>
        </p:nvPicPr>
        <p:blipFill>
          <a:blip r:embed="rId5"/>
          <a:stretch>
            <a:fillRect/>
          </a:stretch>
        </p:blipFill>
        <p:spPr>
          <a:xfrm>
            <a:off x="2829405" y="2253108"/>
            <a:ext cx="5059072" cy="2769899"/>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Satisfaction with current options</a:t>
            </a:r>
            <a:endParaRPr lang="nl-NL" dirty="0"/>
          </a:p>
        </p:txBody>
      </p:sp>
      <p:sp>
        <p:nvSpPr>
          <p:cNvPr id="5" name="TextBox 4"/>
          <p:cNvSpPr txBox="1"/>
          <p:nvPr/>
        </p:nvSpPr>
        <p:spPr>
          <a:xfrm>
            <a:off x="889041" y="1302336"/>
            <a:ext cx="5930594" cy="338554"/>
          </a:xfrm>
          <a:prstGeom prst="rect">
            <a:avLst/>
          </a:prstGeom>
          <a:noFill/>
        </p:spPr>
        <p:txBody>
          <a:bodyPr wrap="square" rtlCol="0">
            <a:spAutoFit/>
          </a:bodyPr>
          <a:lstStyle/>
          <a:p>
            <a:r>
              <a:rPr lang="en-US" sz="1600" b="1" i="1" dirty="0" smtClean="0">
                <a:solidFill>
                  <a:schemeClr val="tx2"/>
                </a:solidFill>
              </a:rPr>
              <a:t>“I am happy with the current Healthy Options Available…”</a:t>
            </a:r>
            <a:endParaRPr lang="nl-NL" sz="1600" b="1" i="1" dirty="0">
              <a:solidFill>
                <a:schemeClr val="tx2"/>
              </a:solidFill>
            </a:endParaRPr>
          </a:p>
        </p:txBody>
      </p:sp>
      <p:sp>
        <p:nvSpPr>
          <p:cNvPr id="14" name="TextBox 13"/>
          <p:cNvSpPr txBox="1"/>
          <p:nvPr/>
        </p:nvSpPr>
        <p:spPr>
          <a:xfrm>
            <a:off x="484188" y="5601656"/>
            <a:ext cx="8159380" cy="369332"/>
          </a:xfrm>
          <a:prstGeom prst="rect">
            <a:avLst/>
          </a:prstGeom>
          <a:noFill/>
        </p:spPr>
        <p:txBody>
          <a:bodyPr wrap="square" rtlCol="0">
            <a:spAutoFit/>
          </a:bodyPr>
          <a:lstStyle/>
          <a:p>
            <a:pPr algn="ctr"/>
            <a:r>
              <a:rPr lang="en-US" dirty="0" smtClean="0">
                <a:solidFill>
                  <a:schemeClr val="tx1">
                    <a:lumMod val="50000"/>
                  </a:schemeClr>
                </a:solidFill>
              </a:rPr>
              <a:t>Only 18% of respondents are completely satisfied with current healthy options</a:t>
            </a:r>
            <a:r>
              <a:rPr lang="en-US" dirty="0" smtClean="0">
                <a:solidFill>
                  <a:schemeClr val="tx1">
                    <a:lumMod val="75000"/>
                  </a:schemeClr>
                </a:solidFill>
              </a:rPr>
              <a:t>.</a:t>
            </a:r>
          </a:p>
        </p:txBody>
      </p:sp>
      <p:sp>
        <p:nvSpPr>
          <p:cNvPr id="16" name="TextBox 15"/>
          <p:cNvSpPr txBox="1"/>
          <p:nvPr/>
        </p:nvSpPr>
        <p:spPr>
          <a:xfrm>
            <a:off x="889041" y="5960870"/>
            <a:ext cx="6884329" cy="369332"/>
          </a:xfrm>
          <a:prstGeom prst="rect">
            <a:avLst/>
          </a:prstGeom>
          <a:noFill/>
        </p:spPr>
        <p:txBody>
          <a:bodyPr wrap="square" rtlCol="0">
            <a:spAutoFit/>
          </a:bodyPr>
          <a:lstStyle/>
          <a:p>
            <a:pPr algn="ctr"/>
            <a:r>
              <a:rPr lang="en-US" dirty="0" smtClean="0">
                <a:solidFill>
                  <a:schemeClr val="tx1">
                    <a:lumMod val="50000"/>
                  </a:schemeClr>
                </a:solidFill>
              </a:rPr>
              <a:t>82% see room for improvement in healthy options.</a:t>
            </a:r>
            <a:endParaRPr lang="nl-NL" dirty="0">
              <a:solidFill>
                <a:schemeClr val="tx1">
                  <a:lumMod val="50000"/>
                </a:schemeClr>
              </a:solidFill>
            </a:endParaRPr>
          </a:p>
        </p:txBody>
      </p:sp>
      <p:sp>
        <p:nvSpPr>
          <p:cNvPr id="15" name="Rectangle 14"/>
          <p:cNvSpPr/>
          <p:nvPr/>
        </p:nvSpPr>
        <p:spPr>
          <a:xfrm>
            <a:off x="652227" y="1052623"/>
            <a:ext cx="7121143" cy="440187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 name="Picture 2"/>
          <p:cNvPicPr>
            <a:picLocks noChangeAspect="1"/>
          </p:cNvPicPr>
          <p:nvPr/>
        </p:nvPicPr>
        <p:blipFill>
          <a:blip r:embed="rId3"/>
          <a:stretch>
            <a:fillRect/>
          </a:stretch>
        </p:blipFill>
        <p:spPr>
          <a:xfrm>
            <a:off x="805510" y="1596134"/>
            <a:ext cx="6814576" cy="3733846"/>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764" y="302055"/>
            <a:ext cx="7373937" cy="1069975"/>
          </a:xfrm>
        </p:spPr>
        <p:txBody>
          <a:bodyPr/>
          <a:lstStyle/>
          <a:p>
            <a:r>
              <a:rPr lang="en-US" dirty="0" smtClean="0"/>
              <a:t>Consumer appeal of small changes</a:t>
            </a:r>
            <a:endParaRPr lang="nl-NL" dirty="0"/>
          </a:p>
        </p:txBody>
      </p:sp>
      <p:sp>
        <p:nvSpPr>
          <p:cNvPr id="3" name="Content Placeholder 2"/>
          <p:cNvSpPr>
            <a:spLocks noGrp="1"/>
          </p:cNvSpPr>
          <p:nvPr>
            <p:ph idx="1"/>
          </p:nvPr>
        </p:nvSpPr>
        <p:spPr>
          <a:xfrm>
            <a:off x="118402" y="982541"/>
            <a:ext cx="7960659" cy="5212990"/>
          </a:xfrm>
        </p:spPr>
        <p:txBody>
          <a:bodyPr/>
          <a:lstStyle/>
          <a:p>
            <a:pPr algn="ctr"/>
            <a:r>
              <a:rPr lang="en-AU" sz="1800" dirty="0" smtClean="0">
                <a:solidFill>
                  <a:schemeClr val="tx1">
                    <a:lumMod val="75000"/>
                  </a:schemeClr>
                </a:solidFill>
              </a:rPr>
              <a:t>Guests </a:t>
            </a:r>
            <a:r>
              <a:rPr lang="en-AU" sz="1800" dirty="0">
                <a:solidFill>
                  <a:schemeClr val="tx1">
                    <a:lumMod val="75000"/>
                  </a:schemeClr>
                </a:solidFill>
              </a:rPr>
              <a:t>who were not completely satisfied with current healthy options, </a:t>
            </a:r>
            <a:r>
              <a:rPr lang="en-AU" sz="1800" dirty="0" smtClean="0">
                <a:solidFill>
                  <a:schemeClr val="tx1">
                    <a:lumMod val="75000"/>
                  </a:schemeClr>
                </a:solidFill>
              </a:rPr>
              <a:t>on </a:t>
            </a:r>
            <a:r>
              <a:rPr lang="en-AU" sz="1800" dirty="0">
                <a:solidFill>
                  <a:schemeClr val="tx1">
                    <a:lumMod val="75000"/>
                  </a:schemeClr>
                </a:solidFill>
              </a:rPr>
              <a:t>average </a:t>
            </a:r>
            <a:r>
              <a:rPr lang="en-AU" sz="1800" dirty="0" smtClean="0">
                <a:solidFill>
                  <a:schemeClr val="tx1">
                    <a:lumMod val="75000"/>
                  </a:schemeClr>
                </a:solidFill>
              </a:rPr>
              <a:t>reported they </a:t>
            </a:r>
            <a:r>
              <a:rPr lang="en-AU" sz="1800" dirty="0">
                <a:solidFill>
                  <a:schemeClr val="tx1">
                    <a:lumMod val="75000"/>
                  </a:schemeClr>
                </a:solidFill>
              </a:rPr>
              <a:t>were ‘</a:t>
            </a:r>
            <a:r>
              <a:rPr lang="en-AU" sz="1800" b="1" dirty="0">
                <a:solidFill>
                  <a:schemeClr val="tx1">
                    <a:lumMod val="75000"/>
                  </a:schemeClr>
                </a:solidFill>
              </a:rPr>
              <a:t>slightly</a:t>
            </a:r>
            <a:r>
              <a:rPr lang="en-AU" sz="1800" dirty="0">
                <a:solidFill>
                  <a:schemeClr val="tx1">
                    <a:lumMod val="75000"/>
                  </a:schemeClr>
                </a:solidFill>
              </a:rPr>
              <a:t>’ interested in having </a:t>
            </a:r>
            <a:r>
              <a:rPr lang="en-AU" sz="1800" b="1" dirty="0">
                <a:solidFill>
                  <a:schemeClr val="tx1">
                    <a:lumMod val="75000"/>
                  </a:schemeClr>
                </a:solidFill>
              </a:rPr>
              <a:t>slightly healthier options</a:t>
            </a:r>
            <a:r>
              <a:rPr lang="en-AU" sz="1800" dirty="0">
                <a:solidFill>
                  <a:schemeClr val="tx1">
                    <a:lumMod val="75000"/>
                  </a:schemeClr>
                </a:solidFill>
              </a:rPr>
              <a:t> when eating out</a:t>
            </a:r>
            <a:r>
              <a:rPr lang="en-AU" sz="1800" dirty="0" smtClean="0">
                <a:solidFill>
                  <a:schemeClr val="tx1">
                    <a:lumMod val="75000"/>
                  </a:schemeClr>
                </a:solidFill>
              </a:rPr>
              <a:t>.</a:t>
            </a:r>
            <a:endParaRPr lang="en-US" sz="1800" dirty="0" smtClean="0">
              <a:solidFill>
                <a:schemeClr val="tx1">
                  <a:lumMod val="75000"/>
                </a:schemeClr>
              </a:solidFill>
            </a:endParaRPr>
          </a:p>
          <a:p>
            <a:pPr algn="ctr"/>
            <a:endParaRPr lang="en-US" sz="1000" dirty="0" smtClean="0">
              <a:solidFill>
                <a:schemeClr val="tx1">
                  <a:lumMod val="75000"/>
                </a:schemeClr>
              </a:solidFill>
            </a:endParaRPr>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5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100" dirty="0" smtClean="0"/>
          </a:p>
          <a:p>
            <a:pPr algn="ctr"/>
            <a:endParaRPr lang="en-US" sz="500" dirty="0" smtClean="0"/>
          </a:p>
          <a:p>
            <a:pPr algn="ctr"/>
            <a:r>
              <a:rPr lang="en-US" sz="1200" dirty="0" smtClean="0"/>
              <a:t>   </a:t>
            </a:r>
            <a:endParaRPr lang="nl-NL" sz="1200" dirty="0" smtClean="0"/>
          </a:p>
          <a:p>
            <a:pPr algn="ctr"/>
            <a:endParaRPr lang="nl-NL" sz="1500" dirty="0"/>
          </a:p>
        </p:txBody>
      </p:sp>
      <p:sp>
        <p:nvSpPr>
          <p:cNvPr id="12" name="Rectangle 11"/>
          <p:cNvSpPr/>
          <p:nvPr/>
        </p:nvSpPr>
        <p:spPr>
          <a:xfrm>
            <a:off x="80682" y="5763925"/>
            <a:ext cx="9063317" cy="984885"/>
          </a:xfrm>
          <a:prstGeom prst="rect">
            <a:avLst/>
          </a:prstGeom>
        </p:spPr>
        <p:txBody>
          <a:bodyPr wrap="square">
            <a:spAutoFit/>
          </a:bodyPr>
          <a:lstStyle/>
          <a:p>
            <a:pPr algn="ctr"/>
            <a:r>
              <a:rPr lang="en-US" dirty="0">
                <a:solidFill>
                  <a:schemeClr val="tx1">
                    <a:lumMod val="75000"/>
                  </a:schemeClr>
                </a:solidFill>
                <a:latin typeface="+mn-lt"/>
              </a:rPr>
              <a:t>Women and vegetarians had a significantly higher preference for ‘slightly healthier </a:t>
            </a:r>
            <a:r>
              <a:rPr lang="en-US" dirty="0" smtClean="0">
                <a:solidFill>
                  <a:schemeClr val="tx1">
                    <a:lumMod val="75000"/>
                  </a:schemeClr>
                </a:solidFill>
                <a:latin typeface="+mn-lt"/>
              </a:rPr>
              <a:t>options’ than men and meat eaters, </a:t>
            </a:r>
            <a:r>
              <a:rPr lang="en-US" dirty="0">
                <a:solidFill>
                  <a:schemeClr val="tx1">
                    <a:lumMod val="75000"/>
                  </a:schemeClr>
                </a:solidFill>
                <a:latin typeface="+mn-lt"/>
              </a:rPr>
              <a:t>respectively (p </a:t>
            </a:r>
            <a:r>
              <a:rPr lang="en-US" dirty="0" smtClean="0">
                <a:solidFill>
                  <a:schemeClr val="tx1">
                    <a:lumMod val="75000"/>
                  </a:schemeClr>
                </a:solidFill>
                <a:latin typeface="+mn-lt"/>
              </a:rPr>
              <a:t>&lt;.</a:t>
            </a:r>
            <a:r>
              <a:rPr lang="en-US" dirty="0">
                <a:solidFill>
                  <a:schemeClr val="tx1">
                    <a:lumMod val="75000"/>
                  </a:schemeClr>
                </a:solidFill>
                <a:latin typeface="+mn-lt"/>
              </a:rPr>
              <a:t>001).</a:t>
            </a:r>
            <a:endParaRPr lang="en-AU" dirty="0">
              <a:solidFill>
                <a:schemeClr val="tx1">
                  <a:lumMod val="75000"/>
                </a:schemeClr>
              </a:solidFill>
              <a:latin typeface="+mn-lt"/>
            </a:endParaRPr>
          </a:p>
          <a:p>
            <a:endParaRPr lang="en-US" sz="1200" b="1" i="1" dirty="0" smtClean="0"/>
          </a:p>
          <a:p>
            <a:endParaRPr lang="en-AU" sz="1000" b="1" i="1" dirty="0" smtClean="0">
              <a:solidFill>
                <a:schemeClr val="accent1"/>
              </a:solidFill>
            </a:endParaRPr>
          </a:p>
        </p:txBody>
      </p:sp>
      <p:sp>
        <p:nvSpPr>
          <p:cNvPr id="14" name="Rectangle 13"/>
          <p:cNvSpPr/>
          <p:nvPr/>
        </p:nvSpPr>
        <p:spPr>
          <a:xfrm>
            <a:off x="5567881" y="3934250"/>
            <a:ext cx="162963" cy="20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tangle 14"/>
          <p:cNvSpPr/>
          <p:nvPr/>
        </p:nvSpPr>
        <p:spPr>
          <a:xfrm>
            <a:off x="3303006" y="3715457"/>
            <a:ext cx="162963" cy="2082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xtBox 15"/>
          <p:cNvSpPr txBox="1"/>
          <p:nvPr/>
        </p:nvSpPr>
        <p:spPr>
          <a:xfrm>
            <a:off x="3431234" y="6627136"/>
            <a:ext cx="5803271" cy="338554"/>
          </a:xfrm>
          <a:prstGeom prst="rect">
            <a:avLst/>
          </a:prstGeom>
          <a:noFill/>
        </p:spPr>
        <p:txBody>
          <a:bodyPr wrap="square" rtlCol="0">
            <a:spAutoFit/>
          </a:bodyPr>
          <a:lstStyle/>
          <a:p>
            <a:r>
              <a:rPr lang="en-AU" sz="800" i="1" dirty="0" smtClean="0">
                <a:solidFill>
                  <a:schemeClr val="tx1">
                    <a:lumMod val="50000"/>
                  </a:schemeClr>
                </a:solidFill>
              </a:rPr>
              <a:t>*Note. Analyses based on ANCOVA controlling for the effect of age and country, Estimated Marginal Means are presented</a:t>
            </a:r>
          </a:p>
          <a:p>
            <a:endParaRPr lang="nl-NL" sz="800" dirty="0"/>
          </a:p>
        </p:txBody>
      </p:sp>
      <p:grpSp>
        <p:nvGrpSpPr>
          <p:cNvPr id="9" name="Group 8"/>
          <p:cNvGrpSpPr/>
          <p:nvPr/>
        </p:nvGrpSpPr>
        <p:grpSpPr>
          <a:xfrm>
            <a:off x="2040673" y="2129883"/>
            <a:ext cx="5557870" cy="3602582"/>
            <a:chOff x="1744903" y="1761871"/>
            <a:chExt cx="5905500" cy="3968166"/>
          </a:xfrm>
        </p:grpSpPr>
        <p:pic>
          <p:nvPicPr>
            <p:cNvPr id="4099" name="Picture 3"/>
            <p:cNvPicPr>
              <a:picLocks noChangeAspect="1" noChangeArrowheads="1"/>
            </p:cNvPicPr>
            <p:nvPr/>
          </p:nvPicPr>
          <p:blipFill>
            <a:blip r:embed="rId3" cstate="print"/>
            <a:srcRect/>
            <a:stretch>
              <a:fillRect/>
            </a:stretch>
          </p:blipFill>
          <p:spPr bwMode="auto">
            <a:xfrm>
              <a:off x="5332589" y="2310562"/>
              <a:ext cx="1790700" cy="3419475"/>
            </a:xfrm>
            <a:prstGeom prst="rect">
              <a:avLst/>
            </a:prstGeom>
            <a:noFill/>
            <a:ln w="9525">
              <a:noFill/>
              <a:miter lim="800000"/>
              <a:headEnd/>
              <a:tailEnd/>
            </a:ln>
          </p:spPr>
        </p:pic>
        <p:grpSp>
          <p:nvGrpSpPr>
            <p:cNvPr id="5" name="Group 4"/>
            <p:cNvGrpSpPr/>
            <p:nvPr/>
          </p:nvGrpSpPr>
          <p:grpSpPr>
            <a:xfrm>
              <a:off x="1744903" y="1761871"/>
              <a:ext cx="5905500" cy="3838575"/>
              <a:chOff x="1744903" y="1761871"/>
              <a:chExt cx="5905500" cy="3838575"/>
            </a:xfrm>
          </p:grpSpPr>
          <p:grpSp>
            <p:nvGrpSpPr>
              <p:cNvPr id="6" name="Group 5"/>
              <p:cNvGrpSpPr/>
              <p:nvPr/>
            </p:nvGrpSpPr>
            <p:grpSpPr>
              <a:xfrm>
                <a:off x="1744903" y="1761871"/>
                <a:ext cx="5905500" cy="3838575"/>
                <a:chOff x="2027531" y="1987730"/>
                <a:chExt cx="5905500" cy="3838575"/>
              </a:xfrm>
            </p:grpSpPr>
            <p:pic>
              <p:nvPicPr>
                <p:cNvPr id="4098" name="Picture 2"/>
                <p:cNvPicPr>
                  <a:picLocks noChangeAspect="1" noChangeArrowheads="1"/>
                </p:cNvPicPr>
                <p:nvPr/>
              </p:nvPicPr>
              <p:blipFill>
                <a:blip r:embed="rId4" cstate="print"/>
                <a:srcRect/>
                <a:stretch>
                  <a:fillRect/>
                </a:stretch>
              </p:blipFill>
              <p:spPr bwMode="auto">
                <a:xfrm>
                  <a:off x="2156119" y="2435405"/>
                  <a:ext cx="1647825" cy="3390900"/>
                </a:xfrm>
                <a:prstGeom prst="rect">
                  <a:avLst/>
                </a:prstGeom>
                <a:noFill/>
                <a:ln w="9525">
                  <a:noFill/>
                  <a:miter lim="800000"/>
                  <a:headEnd/>
                  <a:tailEnd/>
                </a:ln>
              </p:spPr>
            </p:pic>
            <p:sp>
              <p:nvSpPr>
                <p:cNvPr id="7" name="TextBox 6"/>
                <p:cNvSpPr txBox="1"/>
                <p:nvPr/>
              </p:nvSpPr>
              <p:spPr>
                <a:xfrm>
                  <a:off x="2027531" y="1987730"/>
                  <a:ext cx="5905500" cy="323165"/>
                </a:xfrm>
                <a:prstGeom prst="rect">
                  <a:avLst/>
                </a:prstGeom>
                <a:noFill/>
              </p:spPr>
              <p:txBody>
                <a:bodyPr wrap="square" rtlCol="0">
                  <a:spAutoFit/>
                </a:bodyPr>
                <a:lstStyle/>
                <a:p>
                  <a:r>
                    <a:rPr lang="en-US" sz="1500" b="1" i="1" dirty="0" smtClean="0">
                      <a:solidFill>
                        <a:schemeClr val="tx2"/>
                      </a:solidFill>
                    </a:rPr>
                    <a:t>“I would prefer slightly healthier options when dining out”</a:t>
                  </a:r>
                  <a:endParaRPr lang="nl-NL" sz="1500" b="1" i="1" dirty="0">
                    <a:solidFill>
                      <a:schemeClr val="tx2"/>
                    </a:solidFill>
                  </a:endParaRPr>
                </a:p>
              </p:txBody>
            </p:sp>
            <p:sp>
              <p:nvSpPr>
                <p:cNvPr id="8" name="Rectangle 7"/>
                <p:cNvSpPr/>
                <p:nvPr/>
              </p:nvSpPr>
              <p:spPr>
                <a:xfrm>
                  <a:off x="2644965" y="3462086"/>
                  <a:ext cx="1400175" cy="95250"/>
                </a:xfrm>
                <a:prstGeom prst="rect">
                  <a:avLst/>
                </a:prstGeom>
                <a:solidFill>
                  <a:srgbClr val="FF33CC"/>
                </a:solidFill>
                <a:ln>
                  <a:solidFill>
                    <a:srgbClr val="D30089"/>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Picture 2"/>
                <p:cNvPicPr>
                  <a:picLocks noChangeAspect="1" noChangeArrowheads="1"/>
                </p:cNvPicPr>
                <p:nvPr/>
              </p:nvPicPr>
              <p:blipFill>
                <a:blip r:embed="rId5" cstate="print"/>
                <a:srcRect/>
                <a:stretch>
                  <a:fillRect/>
                </a:stretch>
              </p:blipFill>
              <p:spPr bwMode="auto">
                <a:xfrm>
                  <a:off x="4202484" y="3240937"/>
                  <a:ext cx="964305" cy="1024315"/>
                </a:xfrm>
                <a:prstGeom prst="rect">
                  <a:avLst/>
                </a:prstGeom>
                <a:noFill/>
                <a:ln w="9525">
                  <a:noFill/>
                  <a:miter lim="800000"/>
                  <a:headEnd/>
                  <a:tailEnd/>
                </a:ln>
              </p:spPr>
            </p:pic>
          </p:grpSp>
          <p:sp>
            <p:nvSpPr>
              <p:cNvPr id="17" name="Rectangle 16"/>
              <p:cNvSpPr/>
              <p:nvPr/>
            </p:nvSpPr>
            <p:spPr>
              <a:xfrm>
                <a:off x="4949274" y="3548246"/>
                <a:ext cx="1400175" cy="95250"/>
              </a:xfrm>
              <a:prstGeom prst="rect">
                <a:avLst/>
              </a:prstGeom>
              <a:solidFill>
                <a:srgbClr val="3399FF"/>
              </a:solidFill>
              <a:ln>
                <a:solidFill>
                  <a:schemeClr val="accent2"/>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sp>
        <p:nvSpPr>
          <p:cNvPr id="10" name="Rectangle 9"/>
          <p:cNvSpPr/>
          <p:nvPr/>
        </p:nvSpPr>
        <p:spPr>
          <a:xfrm>
            <a:off x="1376320" y="1967288"/>
            <a:ext cx="6663709" cy="37651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188" y="401638"/>
            <a:ext cx="7564437" cy="1069975"/>
          </a:xfrm>
        </p:spPr>
        <p:txBody>
          <a:bodyPr/>
          <a:lstStyle/>
          <a:p>
            <a:r>
              <a:rPr lang="en-US" dirty="0" smtClean="0"/>
              <a:t>What Small Changes do they want</a:t>
            </a:r>
            <a:endParaRPr lang="nl-NL" dirty="0"/>
          </a:p>
        </p:txBody>
      </p:sp>
      <p:sp>
        <p:nvSpPr>
          <p:cNvPr id="3" name="Content Placeholder 2"/>
          <p:cNvSpPr>
            <a:spLocks noGrp="1"/>
          </p:cNvSpPr>
          <p:nvPr>
            <p:ph idx="1"/>
          </p:nvPr>
        </p:nvSpPr>
        <p:spPr>
          <a:xfrm>
            <a:off x="399090" y="850920"/>
            <a:ext cx="7802799" cy="4691062"/>
          </a:xfrm>
        </p:spPr>
        <p:txBody>
          <a:bodyPr/>
          <a:lstStyle/>
          <a:p>
            <a:pPr>
              <a:spcBef>
                <a:spcPts val="0"/>
              </a:spcBef>
            </a:pPr>
            <a:r>
              <a:rPr lang="en-US" sz="1600" b="1" i="1" dirty="0">
                <a:solidFill>
                  <a:schemeClr val="tx2"/>
                </a:solidFill>
                <a:latin typeface="Arial" charset="0"/>
              </a:rPr>
              <a:t>“What options should restaurants adopt to help provide healthier menu’s?”</a:t>
            </a:r>
            <a:endParaRPr lang="nl-NL" sz="1600" b="1" i="1" dirty="0">
              <a:solidFill>
                <a:schemeClr val="tx2"/>
              </a:solidFill>
              <a:latin typeface="Arial" charset="0"/>
            </a:endParaRPr>
          </a:p>
        </p:txBody>
      </p:sp>
      <p:pic>
        <p:nvPicPr>
          <p:cNvPr id="5" name="Picture 4"/>
          <p:cNvPicPr>
            <a:picLocks noChangeAspect="1"/>
          </p:cNvPicPr>
          <p:nvPr/>
        </p:nvPicPr>
        <p:blipFill>
          <a:blip r:embed="rId3"/>
          <a:stretch>
            <a:fillRect/>
          </a:stretch>
        </p:blipFill>
        <p:spPr>
          <a:xfrm>
            <a:off x="960039" y="1223493"/>
            <a:ext cx="7462739" cy="5662440"/>
          </a:xfrm>
          <a:prstGeom prst="rect">
            <a:avLst/>
          </a:prstGeom>
        </p:spPr>
      </p:pic>
      <p:sp>
        <p:nvSpPr>
          <p:cNvPr id="6" name="TextBox 5"/>
          <p:cNvSpPr txBox="1"/>
          <p:nvPr/>
        </p:nvSpPr>
        <p:spPr>
          <a:xfrm>
            <a:off x="1648496" y="1263864"/>
            <a:ext cx="3223217"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Preparation techniques</a:t>
            </a:r>
            <a:endParaRPr lang="nl-NL" sz="1200" b="1" dirty="0">
              <a:solidFill>
                <a:srgbClr val="000000"/>
              </a:solidFill>
              <a:latin typeface="Calibri" panose="020F0502020204030204" pitchFamily="34" charset="0"/>
              <a:cs typeface="Calibri" panose="020F0502020204030204" pitchFamily="34" charset="0"/>
            </a:endParaRPr>
          </a:p>
        </p:txBody>
      </p:sp>
      <p:sp>
        <p:nvSpPr>
          <p:cNvPr id="11" name="TextBox 10"/>
          <p:cNvSpPr txBox="1"/>
          <p:nvPr/>
        </p:nvSpPr>
        <p:spPr>
          <a:xfrm>
            <a:off x="1191873" y="2268699"/>
            <a:ext cx="3840052"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Adding healthy ingredients</a:t>
            </a:r>
            <a:endParaRPr lang="nl-NL" sz="1200" b="1" dirty="0">
              <a:solidFill>
                <a:srgbClr val="000000"/>
              </a:solidFill>
              <a:latin typeface="Calibri" panose="020F0502020204030204" pitchFamily="34" charset="0"/>
              <a:cs typeface="Calibri" panose="020F0502020204030204" pitchFamily="34" charset="0"/>
            </a:endParaRPr>
          </a:p>
        </p:txBody>
      </p:sp>
      <p:sp>
        <p:nvSpPr>
          <p:cNvPr id="14" name="TextBox 13"/>
          <p:cNvSpPr txBox="1"/>
          <p:nvPr/>
        </p:nvSpPr>
        <p:spPr>
          <a:xfrm>
            <a:off x="1120462" y="3273534"/>
            <a:ext cx="4496873"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Removing “unhealthy” ingredients</a:t>
            </a:r>
            <a:endParaRPr lang="nl-NL" sz="1200" b="1" dirty="0">
              <a:solidFill>
                <a:srgbClr val="000000"/>
              </a:solidFill>
              <a:latin typeface="Calibri" panose="020F0502020204030204" pitchFamily="34" charset="0"/>
              <a:cs typeface="Calibri" panose="020F0502020204030204" pitchFamily="34" charset="0"/>
            </a:endParaRPr>
          </a:p>
        </p:txBody>
      </p:sp>
      <p:sp>
        <p:nvSpPr>
          <p:cNvPr id="15" name="TextBox 14"/>
          <p:cNvSpPr txBox="1"/>
          <p:nvPr/>
        </p:nvSpPr>
        <p:spPr>
          <a:xfrm>
            <a:off x="1522530" y="4855489"/>
            <a:ext cx="2653048"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Serving style</a:t>
            </a:r>
            <a:endParaRPr lang="nl-NL" sz="1200" b="1" dirty="0">
              <a:solidFill>
                <a:srgbClr val="000000"/>
              </a:solidFill>
              <a:latin typeface="Calibri" panose="020F0502020204030204" pitchFamily="34" charset="0"/>
              <a:cs typeface="Calibri" panose="020F0502020204030204" pitchFamily="34" charset="0"/>
            </a:endParaRPr>
          </a:p>
        </p:txBody>
      </p:sp>
      <p:sp>
        <p:nvSpPr>
          <p:cNvPr id="16" name="TextBox 15"/>
          <p:cNvSpPr txBox="1"/>
          <p:nvPr/>
        </p:nvSpPr>
        <p:spPr>
          <a:xfrm>
            <a:off x="1191873" y="5443853"/>
            <a:ext cx="3917419"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Offering alternative options</a:t>
            </a:r>
            <a:endParaRPr lang="nl-NL" sz="1200" b="1" dirty="0">
              <a:solidFill>
                <a:srgbClr val="000000"/>
              </a:solidFill>
              <a:latin typeface="Calibri" panose="020F0502020204030204" pitchFamily="34" charset="0"/>
              <a:cs typeface="Calibri" panose="020F0502020204030204" pitchFamily="34" charset="0"/>
            </a:endParaRPr>
          </a:p>
        </p:txBody>
      </p:sp>
      <p:sp>
        <p:nvSpPr>
          <p:cNvPr id="7" name="TextBox 6"/>
          <p:cNvSpPr txBox="1"/>
          <p:nvPr/>
        </p:nvSpPr>
        <p:spPr>
          <a:xfrm>
            <a:off x="6702218" y="4124877"/>
            <a:ext cx="2060620" cy="307777"/>
          </a:xfrm>
          <a:prstGeom prst="rect">
            <a:avLst/>
          </a:prstGeom>
          <a:noFill/>
        </p:spPr>
        <p:txBody>
          <a:bodyPr wrap="square" rtlCol="0">
            <a:spAutoFit/>
          </a:bodyPr>
          <a:lstStyle/>
          <a:p>
            <a:endParaRPr lang="nl-NL" sz="1400" dirty="0">
              <a:solidFill>
                <a:srgbClr val="000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858" y="333840"/>
            <a:ext cx="7756842" cy="1069975"/>
          </a:xfrm>
        </p:spPr>
        <p:txBody>
          <a:bodyPr/>
          <a:lstStyle/>
          <a:p>
            <a:r>
              <a:rPr lang="en-US" dirty="0" smtClean="0"/>
              <a:t>Preferred occasions to choose healthy</a:t>
            </a:r>
            <a:endParaRPr lang="nl-NL" dirty="0"/>
          </a:p>
        </p:txBody>
      </p:sp>
      <p:sp>
        <p:nvSpPr>
          <p:cNvPr id="18" name="TextBox 17"/>
          <p:cNvSpPr txBox="1"/>
          <p:nvPr/>
        </p:nvSpPr>
        <p:spPr>
          <a:xfrm>
            <a:off x="2432757" y="6637937"/>
            <a:ext cx="6772940" cy="215444"/>
          </a:xfrm>
          <a:prstGeom prst="rect">
            <a:avLst/>
          </a:prstGeom>
          <a:noFill/>
        </p:spPr>
        <p:txBody>
          <a:bodyPr wrap="square" rtlCol="0">
            <a:spAutoFit/>
          </a:bodyPr>
          <a:lstStyle/>
          <a:p>
            <a:pPr algn="r"/>
            <a:r>
              <a:rPr lang="en-AU" sz="800" b="1" dirty="0" smtClean="0">
                <a:solidFill>
                  <a:srgbClr val="000000"/>
                </a:solidFill>
                <a:latin typeface="Arial" panose="020B0604020202020204" pitchFamily="34" charset="0"/>
                <a:cs typeface="Arial" panose="020B0604020202020204" pitchFamily="34" charset="0"/>
              </a:rPr>
              <a:t>Note</a:t>
            </a:r>
            <a:r>
              <a:rPr lang="en-AU" sz="800" dirty="0" smtClean="0">
                <a:solidFill>
                  <a:srgbClr val="000000"/>
                </a:solidFill>
                <a:latin typeface="Arial" panose="020B0604020202020204" pitchFamily="34" charset="0"/>
                <a:cs typeface="Arial" panose="020B0604020202020204" pitchFamily="34" charset="0"/>
              </a:rPr>
              <a:t>. Percentages reflect those participants that recorded that they were likely to choose healthy on these occasions: “very often” or “quite often,</a:t>
            </a:r>
            <a:endParaRPr lang="nl-NL" sz="800" dirty="0">
              <a:solidFill>
                <a:srgbClr val="000000"/>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399591" y="914400"/>
            <a:ext cx="8036929" cy="5567581"/>
          </a:xfrm>
          <a:prstGeom prst="rect">
            <a:avLst/>
          </a:prstGeom>
        </p:spPr>
      </p:pic>
      <p:sp>
        <p:nvSpPr>
          <p:cNvPr id="17" name="Content Placeholder 2"/>
          <p:cNvSpPr>
            <a:spLocks noGrp="1"/>
          </p:cNvSpPr>
          <p:nvPr>
            <p:ph idx="1"/>
          </p:nvPr>
        </p:nvSpPr>
        <p:spPr>
          <a:xfrm>
            <a:off x="1992045" y="770687"/>
            <a:ext cx="7802799" cy="438918"/>
          </a:xfrm>
        </p:spPr>
        <p:txBody>
          <a:bodyPr/>
          <a:lstStyle/>
          <a:p>
            <a:pPr>
              <a:spcBef>
                <a:spcPts val="0"/>
              </a:spcBef>
            </a:pPr>
            <a:r>
              <a:rPr lang="en-US" sz="1600" b="1" i="1" dirty="0">
                <a:solidFill>
                  <a:schemeClr val="tx2"/>
                </a:solidFill>
                <a:latin typeface="Arial" charset="0"/>
              </a:rPr>
              <a:t>“When are you likely to choose a Healthy Option?”</a:t>
            </a:r>
            <a:endParaRPr lang="nl-NL" sz="1600" b="1" i="1" dirty="0">
              <a:solidFill>
                <a:schemeClr val="tx2"/>
              </a:solidFill>
              <a:latin typeface="Arial" charset="0"/>
            </a:endParaRPr>
          </a:p>
        </p:txBody>
      </p:sp>
      <p:sp>
        <p:nvSpPr>
          <p:cNvPr id="8" name="TextBox 7"/>
          <p:cNvSpPr txBox="1"/>
          <p:nvPr/>
        </p:nvSpPr>
        <p:spPr>
          <a:xfrm>
            <a:off x="1028206" y="1076319"/>
            <a:ext cx="2485621"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Time of day</a:t>
            </a:r>
            <a:endParaRPr lang="nl-NL" sz="1200" b="1" dirty="0">
              <a:solidFill>
                <a:srgbClr val="000000"/>
              </a:solidFill>
              <a:latin typeface="Calibri" panose="020F0502020204030204" pitchFamily="34" charset="0"/>
              <a:cs typeface="Calibri" panose="020F0502020204030204" pitchFamily="34" charset="0"/>
            </a:endParaRPr>
          </a:p>
        </p:txBody>
      </p:sp>
      <p:sp>
        <p:nvSpPr>
          <p:cNvPr id="9" name="TextBox 8"/>
          <p:cNvSpPr txBox="1"/>
          <p:nvPr/>
        </p:nvSpPr>
        <p:spPr>
          <a:xfrm>
            <a:off x="1189947" y="2045762"/>
            <a:ext cx="2485621"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Time of week</a:t>
            </a:r>
            <a:endParaRPr lang="nl-NL" sz="1200" b="1" dirty="0">
              <a:solidFill>
                <a:srgbClr val="000000"/>
              </a:solidFill>
              <a:latin typeface="Calibri" panose="020F0502020204030204" pitchFamily="34" charset="0"/>
              <a:cs typeface="Calibri" panose="020F0502020204030204" pitchFamily="34" charset="0"/>
            </a:endParaRPr>
          </a:p>
        </p:txBody>
      </p:sp>
      <p:sp>
        <p:nvSpPr>
          <p:cNvPr id="10" name="TextBox 9"/>
          <p:cNvSpPr txBox="1"/>
          <p:nvPr/>
        </p:nvSpPr>
        <p:spPr>
          <a:xfrm>
            <a:off x="1275008" y="3966307"/>
            <a:ext cx="2073499" cy="276999"/>
          </a:xfrm>
          <a:prstGeom prst="rect">
            <a:avLst/>
          </a:prstGeom>
          <a:solidFill>
            <a:schemeClr val="bg1"/>
          </a:solidFill>
        </p:spPr>
        <p:txBody>
          <a:bodyPr wrap="square" rtlCol="0">
            <a:spAutoFit/>
          </a:bodyPr>
          <a:lstStyle/>
          <a:p>
            <a:pPr algn="r"/>
            <a:r>
              <a:rPr lang="en-US" sz="1200" b="1" dirty="0" smtClean="0">
                <a:solidFill>
                  <a:srgbClr val="000000"/>
                </a:solidFill>
                <a:latin typeface="Calibri" panose="020F0502020204030204" pitchFamily="34" charset="0"/>
                <a:cs typeface="Calibri" panose="020F0502020204030204" pitchFamily="34" charset="0"/>
              </a:rPr>
              <a:t>Purpose</a:t>
            </a:r>
            <a:endParaRPr lang="nl-NL" sz="1200" b="1" dirty="0">
              <a:solidFill>
                <a:srgbClr val="0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384" y="1179144"/>
            <a:ext cx="8108019" cy="810891"/>
          </a:xfrm>
        </p:spPr>
        <p:txBody>
          <a:bodyPr/>
          <a:lstStyle/>
          <a:p>
            <a:pPr indent="0"/>
            <a:r>
              <a:rPr lang="en-US" sz="1800" dirty="0" smtClean="0">
                <a:solidFill>
                  <a:schemeClr val="tx1">
                    <a:lumMod val="50000"/>
                  </a:schemeClr>
                </a:solidFill>
              </a:rPr>
              <a:t>Guests </a:t>
            </a:r>
            <a:r>
              <a:rPr lang="en-US" sz="1800" dirty="0">
                <a:solidFill>
                  <a:schemeClr val="tx1">
                    <a:lumMod val="50000"/>
                  </a:schemeClr>
                </a:solidFill>
              </a:rPr>
              <a:t>who were </a:t>
            </a:r>
            <a:r>
              <a:rPr lang="en-US" sz="1800" b="1" dirty="0">
                <a:solidFill>
                  <a:schemeClr val="tx2"/>
                </a:solidFill>
              </a:rPr>
              <a:t>more satisfied </a:t>
            </a:r>
            <a:r>
              <a:rPr lang="en-US" sz="1800" dirty="0">
                <a:solidFill>
                  <a:schemeClr val="tx1">
                    <a:lumMod val="50000"/>
                  </a:schemeClr>
                </a:solidFill>
              </a:rPr>
              <a:t>with current healthy options </a:t>
            </a:r>
            <a:r>
              <a:rPr lang="en-US" sz="1800" dirty="0" smtClean="0">
                <a:solidFill>
                  <a:schemeClr val="tx1">
                    <a:lumMod val="50000"/>
                  </a:schemeClr>
                </a:solidFill>
              </a:rPr>
              <a:t>were </a:t>
            </a:r>
            <a:r>
              <a:rPr lang="en-US" sz="1800" dirty="0">
                <a:solidFill>
                  <a:schemeClr val="tx1">
                    <a:lumMod val="50000"/>
                  </a:schemeClr>
                </a:solidFill>
              </a:rPr>
              <a:t>more likely to choose a healthy dish when eating </a:t>
            </a:r>
            <a:r>
              <a:rPr lang="en-US" sz="1800" dirty="0" smtClean="0">
                <a:solidFill>
                  <a:schemeClr val="tx1">
                    <a:lumMod val="50000"/>
                  </a:schemeClr>
                </a:solidFill>
              </a:rPr>
              <a:t>out (p&lt;0,001).</a:t>
            </a:r>
            <a:endParaRPr lang="en-US" sz="1800" dirty="0">
              <a:solidFill>
                <a:schemeClr val="tx1">
                  <a:lumMod val="50000"/>
                </a:schemeClr>
              </a:solidFill>
            </a:endParaRPr>
          </a:p>
          <a:p>
            <a:endParaRPr lang="nl-NL" sz="1800" dirty="0"/>
          </a:p>
        </p:txBody>
      </p:sp>
      <p:sp>
        <p:nvSpPr>
          <p:cNvPr id="6" name="Title 1"/>
          <p:cNvSpPr>
            <a:spLocks noGrp="1"/>
          </p:cNvSpPr>
          <p:nvPr>
            <p:ph type="title"/>
          </p:nvPr>
        </p:nvSpPr>
        <p:spPr>
          <a:xfrm>
            <a:off x="129858" y="333841"/>
            <a:ext cx="7756842" cy="634348"/>
          </a:xfrm>
        </p:spPr>
        <p:txBody>
          <a:bodyPr/>
          <a:lstStyle/>
          <a:p>
            <a:r>
              <a:rPr lang="en-US" dirty="0" smtClean="0"/>
              <a:t>Who chooses healthy options</a:t>
            </a:r>
            <a:endParaRPr lang="nl-NL" dirty="0"/>
          </a:p>
        </p:txBody>
      </p:sp>
      <p:sp>
        <p:nvSpPr>
          <p:cNvPr id="4" name="TextBox 3"/>
          <p:cNvSpPr txBox="1"/>
          <p:nvPr/>
        </p:nvSpPr>
        <p:spPr>
          <a:xfrm>
            <a:off x="7048493" y="6688723"/>
            <a:ext cx="2095507" cy="338554"/>
          </a:xfrm>
          <a:prstGeom prst="rect">
            <a:avLst/>
          </a:prstGeom>
          <a:noFill/>
        </p:spPr>
        <p:txBody>
          <a:bodyPr wrap="square" rtlCol="0">
            <a:spAutoFit/>
          </a:bodyPr>
          <a:lstStyle/>
          <a:p>
            <a:r>
              <a:rPr lang="en-AU" sz="800" dirty="0" smtClean="0">
                <a:solidFill>
                  <a:schemeClr val="tx1">
                    <a:lumMod val="50000"/>
                  </a:schemeClr>
                </a:solidFill>
              </a:rPr>
              <a:t>*Note. Analyses based on chi-square test</a:t>
            </a:r>
          </a:p>
          <a:p>
            <a:endParaRPr lang="nl-NL" sz="800" dirty="0">
              <a:solidFill>
                <a:schemeClr val="tx1">
                  <a:lumMod val="50000"/>
                </a:schemeClr>
              </a:solidFill>
            </a:endParaRPr>
          </a:p>
        </p:txBody>
      </p:sp>
      <p:sp>
        <p:nvSpPr>
          <p:cNvPr id="7" name="Content Placeholder 2"/>
          <p:cNvSpPr txBox="1">
            <a:spLocks/>
          </p:cNvSpPr>
          <p:nvPr/>
        </p:nvSpPr>
        <p:spPr bwMode="auto">
          <a:xfrm>
            <a:off x="631894" y="5234517"/>
            <a:ext cx="8108019" cy="12917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indent="-346075" algn="l" rtl="0" eaLnBrk="1" fontAlgn="base" hangingPunct="1">
              <a:spcBef>
                <a:spcPct val="20000"/>
              </a:spcBef>
              <a:spcAft>
                <a:spcPct val="0"/>
              </a:spcAft>
              <a:buClr>
                <a:srgbClr val="3CA9E0"/>
              </a:buClr>
              <a:buFont typeface="Arial" charset="0"/>
              <a:defRPr sz="2500" kern="1200">
                <a:solidFill>
                  <a:srgbClr val="646464"/>
                </a:solidFill>
                <a:latin typeface="+mn-lt"/>
                <a:ea typeface="+mn-ea"/>
                <a:cs typeface="+mn-cs"/>
              </a:defRPr>
            </a:lvl1pPr>
            <a:lvl2pPr marL="228600" indent="-228600" algn="l" rtl="0" eaLnBrk="1" fontAlgn="base" hangingPunct="1">
              <a:spcBef>
                <a:spcPct val="20000"/>
              </a:spcBef>
              <a:spcAft>
                <a:spcPct val="0"/>
              </a:spcAft>
              <a:buClr>
                <a:srgbClr val="3CA9E0"/>
              </a:buClr>
              <a:buFont typeface="DIN Offc Pro" pitchFamily="34" charset="0"/>
              <a:buChar char="»"/>
              <a:defRPr sz="2500" kern="1200">
                <a:solidFill>
                  <a:srgbClr val="646464"/>
                </a:solidFill>
                <a:latin typeface="+mn-lt"/>
                <a:ea typeface="+mn-ea"/>
                <a:cs typeface="+mn-cs"/>
              </a:defRPr>
            </a:lvl2pPr>
            <a:lvl3pPr marL="228600" indent="-228600" algn="l" rtl="0" eaLnBrk="1" fontAlgn="base" hangingPunct="1">
              <a:spcBef>
                <a:spcPct val="0"/>
              </a:spcBef>
              <a:spcAft>
                <a:spcPct val="0"/>
              </a:spcAft>
              <a:buClr>
                <a:srgbClr val="3CA9E0"/>
              </a:buClr>
              <a:buFont typeface="Arial" charset="0"/>
              <a:buChar char="•"/>
              <a:defRPr sz="2100" kern="1200">
                <a:solidFill>
                  <a:srgbClr val="646464"/>
                </a:solidFill>
                <a:latin typeface="+mn-lt"/>
                <a:ea typeface="+mn-ea"/>
                <a:cs typeface="+mn-cs"/>
              </a:defRPr>
            </a:lvl3pPr>
            <a:lvl4pPr marL="228600" indent="-228600" algn="l" rtl="0" eaLnBrk="1" fontAlgn="base" hangingPunct="1">
              <a:lnSpc>
                <a:spcPts val="2438"/>
              </a:lnSpc>
              <a:spcBef>
                <a:spcPct val="0"/>
              </a:spcBef>
              <a:spcAft>
                <a:spcPct val="0"/>
              </a:spcAft>
              <a:buClr>
                <a:srgbClr val="3CA9E0"/>
              </a:buClr>
              <a:buFont typeface="DIN Offc Pro" pitchFamily="34" charset="0"/>
              <a:buChar char="»"/>
              <a:defRPr sz="1700" kern="1200">
                <a:solidFill>
                  <a:srgbClr val="646464"/>
                </a:solidFill>
                <a:latin typeface="+mn-lt"/>
                <a:ea typeface="+mn-ea"/>
                <a:cs typeface="+mn-cs"/>
              </a:defRPr>
            </a:lvl4pPr>
            <a:lvl5pPr marL="228600" indent="-228600" algn="l" rtl="0" eaLnBrk="1" fontAlgn="base" hangingPunct="1">
              <a:lnSpc>
                <a:spcPts val="2100"/>
              </a:lnSpc>
              <a:spcBef>
                <a:spcPct val="0"/>
              </a:spcBef>
              <a:spcAft>
                <a:spcPct val="0"/>
              </a:spcAft>
              <a:buClr>
                <a:srgbClr val="3CA9E0"/>
              </a:buClr>
              <a:buFont typeface="Arial" charset="0"/>
              <a:buChar char="•"/>
              <a:defRPr sz="1500" kern="1200">
                <a:solidFill>
                  <a:srgbClr val="646464"/>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800" dirty="0" smtClean="0">
                <a:solidFill>
                  <a:schemeClr val="tx1">
                    <a:lumMod val="50000"/>
                  </a:schemeClr>
                </a:solidFill>
              </a:rPr>
              <a:t>Guests who </a:t>
            </a:r>
            <a:r>
              <a:rPr lang="en-US" sz="1800" b="1" dirty="0">
                <a:solidFill>
                  <a:schemeClr val="tx2"/>
                </a:solidFill>
              </a:rPr>
              <a:t>eat out more often</a:t>
            </a:r>
          </a:p>
          <a:p>
            <a:pPr marL="514350" lvl="1" indent="-285750">
              <a:buFont typeface="Courier New" panose="02070309020205020404" pitchFamily="49" charset="0"/>
              <a:buChar char="o"/>
            </a:pPr>
            <a:r>
              <a:rPr lang="en-US" sz="1800" dirty="0" smtClean="0">
                <a:solidFill>
                  <a:schemeClr val="tx1">
                    <a:lumMod val="75000"/>
                  </a:schemeClr>
                </a:solidFill>
              </a:rPr>
              <a:t> </a:t>
            </a:r>
            <a:r>
              <a:rPr lang="en-US" sz="1800" dirty="0" smtClean="0">
                <a:solidFill>
                  <a:schemeClr val="tx1">
                    <a:lumMod val="50000"/>
                  </a:schemeClr>
                </a:solidFill>
              </a:rPr>
              <a:t>were </a:t>
            </a:r>
            <a:r>
              <a:rPr lang="en-US" sz="1800" dirty="0">
                <a:solidFill>
                  <a:schemeClr val="tx1">
                    <a:lumMod val="50000"/>
                  </a:schemeClr>
                </a:solidFill>
              </a:rPr>
              <a:t>more likely to choose healthy options </a:t>
            </a:r>
            <a:endParaRPr lang="en-US" sz="1800" dirty="0" smtClean="0">
              <a:solidFill>
                <a:schemeClr val="tx1">
                  <a:lumMod val="50000"/>
                </a:schemeClr>
              </a:solidFill>
            </a:endParaRPr>
          </a:p>
          <a:p>
            <a:pPr marL="514350" lvl="1" indent="-285750">
              <a:buFont typeface="Courier New" panose="02070309020205020404" pitchFamily="49" charset="0"/>
              <a:buChar char="o"/>
            </a:pPr>
            <a:r>
              <a:rPr lang="en-US" sz="1800" dirty="0" smtClean="0">
                <a:solidFill>
                  <a:schemeClr val="tx1">
                    <a:lumMod val="50000"/>
                  </a:schemeClr>
                </a:solidFill>
                <a:sym typeface="Wingdings" panose="05000000000000000000" pitchFamily="2" charset="2"/>
              </a:rPr>
              <a:t> they were also more likely to </a:t>
            </a:r>
            <a:r>
              <a:rPr lang="en-US" sz="1800" dirty="0" smtClean="0">
                <a:solidFill>
                  <a:schemeClr val="tx1">
                    <a:lumMod val="50000"/>
                  </a:schemeClr>
                </a:solidFill>
              </a:rPr>
              <a:t>choose a healthy option during </a:t>
            </a:r>
            <a:r>
              <a:rPr lang="en-US" sz="1800" dirty="0">
                <a:solidFill>
                  <a:schemeClr val="tx1">
                    <a:lumMod val="50000"/>
                  </a:schemeClr>
                </a:solidFill>
              </a:rPr>
              <a:t>the </a:t>
            </a:r>
            <a:r>
              <a:rPr lang="en-US" sz="1800" dirty="0" smtClean="0">
                <a:solidFill>
                  <a:schemeClr val="tx1">
                    <a:lumMod val="50000"/>
                  </a:schemeClr>
                </a:solidFill>
              </a:rPr>
              <a:t>weekend (all, p&lt;0,001)</a:t>
            </a:r>
            <a:endParaRPr lang="en-US" sz="1800" b="1" dirty="0" smtClean="0">
              <a:solidFill>
                <a:schemeClr val="tx1">
                  <a:lumMod val="50000"/>
                </a:schemeClr>
              </a:solidFill>
            </a:endParaRPr>
          </a:p>
          <a:p>
            <a:endParaRPr lang="nl-NL" sz="1800" dirty="0"/>
          </a:p>
        </p:txBody>
      </p:sp>
      <p:pic>
        <p:nvPicPr>
          <p:cNvPr id="14" name="Picture 13"/>
          <p:cNvPicPr>
            <a:picLocks noChangeAspect="1"/>
          </p:cNvPicPr>
          <p:nvPr/>
        </p:nvPicPr>
        <p:blipFill>
          <a:blip r:embed="rId3"/>
          <a:stretch>
            <a:fillRect/>
          </a:stretch>
        </p:blipFill>
        <p:spPr>
          <a:xfrm>
            <a:off x="1637788" y="2458957"/>
            <a:ext cx="5849166" cy="2629267"/>
          </a:xfrm>
          <a:prstGeom prst="rect">
            <a:avLst/>
          </a:prstGeom>
        </p:spPr>
      </p:pic>
      <p:sp>
        <p:nvSpPr>
          <p:cNvPr id="19" name="TextBox 18"/>
          <p:cNvSpPr txBox="1"/>
          <p:nvPr/>
        </p:nvSpPr>
        <p:spPr>
          <a:xfrm rot="16200000">
            <a:off x="-477802" y="3038872"/>
            <a:ext cx="3459390" cy="307777"/>
          </a:xfrm>
          <a:prstGeom prst="rect">
            <a:avLst/>
          </a:prstGeom>
          <a:noFill/>
        </p:spPr>
        <p:txBody>
          <a:bodyPr wrap="square" rtlCol="0">
            <a:spAutoFit/>
          </a:bodyPr>
          <a:lstStyle/>
          <a:p>
            <a:r>
              <a:rPr lang="en-US" sz="1400" dirty="0" smtClean="0">
                <a:solidFill>
                  <a:srgbClr val="000000"/>
                </a:solidFill>
              </a:rPr>
              <a:t>Percentage of the population (%)</a:t>
            </a:r>
            <a:endParaRPr lang="nl-NL" sz="1400" dirty="0">
              <a:solidFill>
                <a:srgbClr val="000000"/>
              </a:solidFill>
            </a:endParaRPr>
          </a:p>
        </p:txBody>
      </p:sp>
      <p:sp>
        <p:nvSpPr>
          <p:cNvPr id="20" name="Rectangle 19"/>
          <p:cNvSpPr/>
          <p:nvPr/>
        </p:nvSpPr>
        <p:spPr>
          <a:xfrm>
            <a:off x="631894" y="1876301"/>
            <a:ext cx="7087067" cy="33743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extBox 20"/>
          <p:cNvSpPr txBox="1"/>
          <p:nvPr/>
        </p:nvSpPr>
        <p:spPr>
          <a:xfrm>
            <a:off x="1932544" y="2062421"/>
            <a:ext cx="4485765" cy="323165"/>
          </a:xfrm>
          <a:prstGeom prst="rect">
            <a:avLst/>
          </a:prstGeom>
          <a:noFill/>
        </p:spPr>
        <p:txBody>
          <a:bodyPr wrap="square" rtlCol="0">
            <a:spAutoFit/>
          </a:bodyPr>
          <a:lstStyle/>
          <a:p>
            <a:r>
              <a:rPr lang="en-US" sz="1500" b="1" i="1" dirty="0" smtClean="0">
                <a:solidFill>
                  <a:schemeClr val="tx2"/>
                </a:solidFill>
              </a:rPr>
              <a:t>Frequency of choosing a healthy option</a:t>
            </a:r>
            <a:endParaRPr lang="nl-NL" sz="1500" b="1" i="1" dirty="0">
              <a:solidFill>
                <a:schemeClr val="tx2"/>
              </a:solidFill>
            </a:endParaRPr>
          </a:p>
        </p:txBody>
      </p:sp>
    </p:spTree>
    <p:extLst>
      <p:ext uri="{BB962C8B-B14F-4D97-AF65-F5344CB8AC3E}">
        <p14:creationId xmlns:p14="http://schemas.microsoft.com/office/powerpoint/2010/main" val="3184820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a:xfrm>
            <a:off x="484188" y="401638"/>
            <a:ext cx="7178675" cy="1069975"/>
          </a:xfrm>
        </p:spPr>
        <p:txBody>
          <a:bodyPr/>
          <a:lstStyle/>
          <a:p>
            <a:r>
              <a:rPr lang="en-US" dirty="0" smtClean="0"/>
              <a:t>Expense, taste and satiation</a:t>
            </a:r>
            <a:endParaRPr lang="nl-NL" dirty="0"/>
          </a:p>
        </p:txBody>
      </p:sp>
      <p:sp>
        <p:nvSpPr>
          <p:cNvPr id="10" name="TextBox 9"/>
          <p:cNvSpPr txBox="1"/>
          <p:nvPr/>
        </p:nvSpPr>
        <p:spPr>
          <a:xfrm>
            <a:off x="1120775" y="1260259"/>
            <a:ext cx="5905500" cy="323165"/>
          </a:xfrm>
          <a:prstGeom prst="rect">
            <a:avLst/>
          </a:prstGeom>
          <a:noFill/>
        </p:spPr>
        <p:txBody>
          <a:bodyPr wrap="square" rtlCol="0">
            <a:spAutoFit/>
          </a:bodyPr>
          <a:lstStyle/>
          <a:p>
            <a:r>
              <a:rPr lang="en-US" sz="1500" b="1" i="1" dirty="0" smtClean="0">
                <a:solidFill>
                  <a:schemeClr val="tx2"/>
                </a:solidFill>
              </a:rPr>
              <a:t>“Healthy Options Are…</a:t>
            </a:r>
            <a:endParaRPr lang="nl-NL" sz="1500" b="1" i="1" dirty="0">
              <a:solidFill>
                <a:schemeClr val="tx2"/>
              </a:solidFill>
            </a:endParaRPr>
          </a:p>
        </p:txBody>
      </p:sp>
      <p:sp>
        <p:nvSpPr>
          <p:cNvPr id="21" name="TextBox 20"/>
          <p:cNvSpPr txBox="1"/>
          <p:nvPr/>
        </p:nvSpPr>
        <p:spPr>
          <a:xfrm>
            <a:off x="0" y="5508772"/>
            <a:ext cx="8686665" cy="400110"/>
          </a:xfrm>
          <a:prstGeom prst="rect">
            <a:avLst/>
          </a:prstGeom>
          <a:noFill/>
        </p:spPr>
        <p:txBody>
          <a:bodyPr wrap="square" rtlCol="0">
            <a:spAutoFit/>
          </a:bodyPr>
          <a:lstStyle/>
          <a:p>
            <a:pPr algn="ctr"/>
            <a:r>
              <a:rPr lang="en-US" sz="2000" dirty="0" smtClean="0">
                <a:solidFill>
                  <a:schemeClr val="tx1">
                    <a:lumMod val="50000"/>
                  </a:schemeClr>
                </a:solidFill>
                <a:latin typeface="+mn-lt"/>
              </a:rPr>
              <a:t>Mostly guests found healthy meals to be expensive, not tasty and not filling.</a:t>
            </a:r>
          </a:p>
        </p:txBody>
      </p:sp>
      <p:sp>
        <p:nvSpPr>
          <p:cNvPr id="12" name="TextBox 11"/>
          <p:cNvSpPr txBox="1"/>
          <p:nvPr/>
        </p:nvSpPr>
        <p:spPr>
          <a:xfrm>
            <a:off x="483523" y="5818123"/>
            <a:ext cx="8203141" cy="707886"/>
          </a:xfrm>
          <a:prstGeom prst="rect">
            <a:avLst/>
          </a:prstGeom>
          <a:noFill/>
        </p:spPr>
        <p:txBody>
          <a:bodyPr wrap="square" rtlCol="0">
            <a:spAutoFit/>
          </a:bodyPr>
          <a:lstStyle/>
          <a:p>
            <a:pPr algn="ctr"/>
            <a:r>
              <a:rPr lang="en-US" sz="2000" dirty="0" smtClean="0">
                <a:solidFill>
                  <a:schemeClr val="tx1">
                    <a:lumMod val="50000"/>
                  </a:schemeClr>
                </a:solidFill>
                <a:latin typeface="+mn-lt"/>
              </a:rPr>
              <a:t>This was more pronounced in younger (18-24y) </a:t>
            </a:r>
          </a:p>
          <a:p>
            <a:pPr algn="ctr"/>
            <a:r>
              <a:rPr lang="en-US" sz="2000" dirty="0" smtClean="0">
                <a:solidFill>
                  <a:schemeClr val="tx1">
                    <a:lumMod val="50000"/>
                  </a:schemeClr>
                </a:solidFill>
                <a:latin typeface="+mn-lt"/>
              </a:rPr>
              <a:t>compared to older (55-64 y) adults (p&lt;0.001).</a:t>
            </a:r>
          </a:p>
        </p:txBody>
      </p:sp>
      <p:sp>
        <p:nvSpPr>
          <p:cNvPr id="4" name="TextBox 3"/>
          <p:cNvSpPr txBox="1"/>
          <p:nvPr/>
        </p:nvSpPr>
        <p:spPr>
          <a:xfrm rot="16200000">
            <a:off x="-1130946" y="2836066"/>
            <a:ext cx="3459390" cy="307777"/>
          </a:xfrm>
          <a:prstGeom prst="rect">
            <a:avLst/>
          </a:prstGeom>
          <a:noFill/>
        </p:spPr>
        <p:txBody>
          <a:bodyPr wrap="square" rtlCol="0">
            <a:spAutoFit/>
          </a:bodyPr>
          <a:lstStyle/>
          <a:p>
            <a:r>
              <a:rPr lang="en-US" sz="1400" dirty="0" smtClean="0">
                <a:solidFill>
                  <a:srgbClr val="000000"/>
                </a:solidFill>
              </a:rPr>
              <a:t>Percentage of the population (%)</a:t>
            </a:r>
            <a:endParaRPr lang="nl-NL" sz="1400" dirty="0">
              <a:solidFill>
                <a:srgbClr val="000000"/>
              </a:solidFill>
            </a:endParaRPr>
          </a:p>
        </p:txBody>
      </p:sp>
      <p:sp>
        <p:nvSpPr>
          <p:cNvPr id="11" name="Rectangle 10"/>
          <p:cNvSpPr/>
          <p:nvPr/>
        </p:nvSpPr>
        <p:spPr>
          <a:xfrm>
            <a:off x="269114" y="1099457"/>
            <a:ext cx="7488935" cy="42906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xtBox 12"/>
          <p:cNvSpPr txBox="1"/>
          <p:nvPr/>
        </p:nvSpPr>
        <p:spPr>
          <a:xfrm>
            <a:off x="7048493" y="6688723"/>
            <a:ext cx="2095507" cy="338554"/>
          </a:xfrm>
          <a:prstGeom prst="rect">
            <a:avLst/>
          </a:prstGeom>
          <a:noFill/>
        </p:spPr>
        <p:txBody>
          <a:bodyPr wrap="square" rtlCol="0">
            <a:spAutoFit/>
          </a:bodyPr>
          <a:lstStyle/>
          <a:p>
            <a:r>
              <a:rPr lang="en-AU" sz="800" dirty="0" smtClean="0">
                <a:solidFill>
                  <a:schemeClr val="tx1">
                    <a:lumMod val="50000"/>
                  </a:schemeClr>
                </a:solidFill>
              </a:rPr>
              <a:t>*Note. Analyses based on chi-square test</a:t>
            </a:r>
          </a:p>
          <a:p>
            <a:endParaRPr lang="nl-NL" sz="800" dirty="0">
              <a:solidFill>
                <a:schemeClr val="tx1">
                  <a:lumMod val="50000"/>
                </a:schemeClr>
              </a:solidFill>
            </a:endParaRPr>
          </a:p>
        </p:txBody>
      </p:sp>
      <p:pic>
        <p:nvPicPr>
          <p:cNvPr id="3" name="Picture 2"/>
          <p:cNvPicPr>
            <a:picLocks noChangeAspect="1"/>
          </p:cNvPicPr>
          <p:nvPr/>
        </p:nvPicPr>
        <p:blipFill>
          <a:blip r:embed="rId3"/>
          <a:stretch>
            <a:fillRect/>
          </a:stretch>
        </p:blipFill>
        <p:spPr>
          <a:xfrm>
            <a:off x="850315" y="1702120"/>
            <a:ext cx="6812548" cy="353728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conclusions</a:t>
            </a:r>
            <a:endParaRPr lang="nl-NL" dirty="0"/>
          </a:p>
        </p:txBody>
      </p:sp>
      <p:sp>
        <p:nvSpPr>
          <p:cNvPr id="3" name="Content Placeholder 2"/>
          <p:cNvSpPr>
            <a:spLocks noGrp="1"/>
          </p:cNvSpPr>
          <p:nvPr>
            <p:ph idx="1"/>
          </p:nvPr>
        </p:nvSpPr>
        <p:spPr>
          <a:xfrm>
            <a:off x="368276" y="1159513"/>
            <a:ext cx="8505268" cy="5485986"/>
          </a:xfrm>
        </p:spPr>
        <p:txBody>
          <a:bodyPr/>
          <a:lstStyle/>
          <a:p>
            <a:pPr marL="342900" indent="-342900">
              <a:spcAft>
                <a:spcPts val="600"/>
              </a:spcAft>
              <a:buFont typeface="Arial" panose="020B0604020202020204" pitchFamily="34" charset="0"/>
              <a:buChar char="•"/>
            </a:pPr>
            <a:r>
              <a:rPr lang="en-US" sz="2000" dirty="0" smtClean="0">
                <a:solidFill>
                  <a:schemeClr val="tx1">
                    <a:lumMod val="50000"/>
                  </a:schemeClr>
                </a:solidFill>
              </a:rPr>
              <a:t>Majority of guests not completely satisfied with current healthy options </a:t>
            </a:r>
            <a:endParaRPr lang="nl-NL" sz="2000" dirty="0" smtClean="0">
              <a:solidFill>
                <a:schemeClr val="tx1">
                  <a:lumMod val="50000"/>
                </a:schemeClr>
              </a:solidFill>
            </a:endParaRPr>
          </a:p>
          <a:p>
            <a:pPr marL="342900" indent="-342900">
              <a:buFont typeface="Arial" panose="020B0604020202020204" pitchFamily="34" charset="0"/>
              <a:buChar char="•"/>
            </a:pPr>
            <a:r>
              <a:rPr lang="en-US" sz="2000" dirty="0" smtClean="0">
                <a:solidFill>
                  <a:schemeClr val="tx1">
                    <a:lumMod val="50000"/>
                  </a:schemeClr>
                </a:solidFill>
              </a:rPr>
              <a:t>Small, healthy changes are desired </a:t>
            </a:r>
          </a:p>
          <a:p>
            <a:pPr marL="720725" lvl="1" indent="-360363">
              <a:buFont typeface="Courier New" panose="02070309020205020404" pitchFamily="49" charset="0"/>
              <a:buChar char="o"/>
            </a:pPr>
            <a:r>
              <a:rPr lang="en-US" sz="2000" dirty="0" smtClean="0">
                <a:solidFill>
                  <a:schemeClr val="tx1">
                    <a:lumMod val="50000"/>
                  </a:schemeClr>
                </a:solidFill>
              </a:rPr>
              <a:t>steamed/baked/grilled preparation, plenty of vegetables, fresh ingredients, low in fat &amp; healthy oils</a:t>
            </a:r>
          </a:p>
          <a:p>
            <a:pPr marL="720725" lvl="1" indent="-360363">
              <a:spcAft>
                <a:spcPts val="600"/>
              </a:spcAft>
              <a:buFont typeface="Courier New" panose="02070309020205020404" pitchFamily="49" charset="0"/>
              <a:buChar char="o"/>
            </a:pPr>
            <a:r>
              <a:rPr lang="en-US" sz="2000" dirty="0">
                <a:solidFill>
                  <a:schemeClr val="tx1">
                    <a:lumMod val="50000"/>
                  </a:schemeClr>
                </a:solidFill>
              </a:rPr>
              <a:t>a</a:t>
            </a:r>
            <a:r>
              <a:rPr lang="en-US" sz="2000" dirty="0" smtClean="0">
                <a:solidFill>
                  <a:schemeClr val="tx1">
                    <a:lumMod val="50000"/>
                  </a:schemeClr>
                </a:solidFill>
              </a:rPr>
              <a:t>ddition of “healthy” rather than </a:t>
            </a:r>
            <a:r>
              <a:rPr lang="en-US" sz="2000" dirty="0">
                <a:solidFill>
                  <a:schemeClr val="tx1">
                    <a:lumMod val="50000"/>
                  </a:schemeClr>
                </a:solidFill>
              </a:rPr>
              <a:t>removing “</a:t>
            </a:r>
            <a:r>
              <a:rPr lang="en-US" sz="2000" dirty="0" smtClean="0">
                <a:solidFill>
                  <a:schemeClr val="tx1">
                    <a:lumMod val="50000"/>
                  </a:schemeClr>
                </a:solidFill>
              </a:rPr>
              <a:t>unhealthy” ingredients </a:t>
            </a:r>
          </a:p>
          <a:p>
            <a:pPr marL="342900" indent="-342900">
              <a:buFont typeface="Arial" panose="020B0604020202020204" pitchFamily="34" charset="0"/>
              <a:buChar char="•"/>
            </a:pPr>
            <a:r>
              <a:rPr lang="en-US" sz="2000" dirty="0" smtClean="0">
                <a:solidFill>
                  <a:schemeClr val="tx1">
                    <a:lumMod val="50000"/>
                  </a:schemeClr>
                </a:solidFill>
              </a:rPr>
              <a:t>Lunch, weekdays and frequent guests as key opportunities</a:t>
            </a:r>
          </a:p>
          <a:p>
            <a:pPr marL="720725" lvl="1" indent="-360363">
              <a:buFont typeface="Courier New" panose="02070309020205020404" pitchFamily="49" charset="0"/>
              <a:buChar char="o"/>
              <a:tabLst>
                <a:tab pos="811213" algn="l"/>
              </a:tabLst>
            </a:pPr>
            <a:r>
              <a:rPr lang="en-US" sz="2000" dirty="0" smtClean="0">
                <a:solidFill>
                  <a:schemeClr val="tx1">
                    <a:lumMod val="50000"/>
                  </a:schemeClr>
                </a:solidFill>
              </a:rPr>
              <a:t>Highlight healthy options </a:t>
            </a:r>
          </a:p>
          <a:p>
            <a:pPr marL="720725" lvl="1" indent="-360363">
              <a:spcAft>
                <a:spcPts val="600"/>
              </a:spcAft>
              <a:buFont typeface="Courier New" panose="02070309020205020404" pitchFamily="49" charset="0"/>
              <a:buChar char="o"/>
              <a:tabLst>
                <a:tab pos="811213" algn="l"/>
              </a:tabLst>
            </a:pPr>
            <a:r>
              <a:rPr lang="en-US" sz="2000" dirty="0" smtClean="0">
                <a:solidFill>
                  <a:schemeClr val="tx1">
                    <a:lumMod val="50000"/>
                  </a:schemeClr>
                </a:solidFill>
              </a:rPr>
              <a:t>Otherwise seduce towards slightly healthier option </a:t>
            </a:r>
          </a:p>
          <a:p>
            <a:pPr marL="342900" indent="-342900">
              <a:buFont typeface="Arial" panose="020B0604020202020204" pitchFamily="34" charset="0"/>
              <a:buChar char="•"/>
            </a:pPr>
            <a:r>
              <a:rPr lang="en-US" sz="2000" dirty="0" smtClean="0">
                <a:solidFill>
                  <a:schemeClr val="tx1">
                    <a:lumMod val="50000"/>
                  </a:schemeClr>
                </a:solidFill>
              </a:rPr>
              <a:t>Healthy options linked to low </a:t>
            </a:r>
            <a:r>
              <a:rPr lang="en-US" sz="2000" dirty="0">
                <a:solidFill>
                  <a:schemeClr val="tx1">
                    <a:lumMod val="50000"/>
                  </a:schemeClr>
                </a:solidFill>
              </a:rPr>
              <a:t>taste </a:t>
            </a:r>
            <a:r>
              <a:rPr lang="en-US" sz="2000" dirty="0" smtClean="0">
                <a:solidFill>
                  <a:schemeClr val="tx1">
                    <a:lumMod val="50000"/>
                  </a:schemeClr>
                </a:solidFill>
              </a:rPr>
              <a:t>&amp; satiation and high price.</a:t>
            </a:r>
          </a:p>
          <a:p>
            <a:pPr marL="720725" lvl="1" indent="-360363">
              <a:buFont typeface="Courier New" panose="02070309020205020404" pitchFamily="49" charset="0"/>
              <a:buChar char="o"/>
            </a:pPr>
            <a:r>
              <a:rPr lang="en-US" sz="2000" dirty="0" smtClean="0">
                <a:solidFill>
                  <a:schemeClr val="tx1">
                    <a:lumMod val="50000"/>
                  </a:schemeClr>
                </a:solidFill>
              </a:rPr>
              <a:t>Appealing descriptions (“romancing the menu”)</a:t>
            </a:r>
          </a:p>
          <a:p>
            <a:pPr marL="720725" lvl="1" indent="-360363">
              <a:buFont typeface="Courier New" panose="02070309020205020404" pitchFamily="49" charset="0"/>
              <a:buChar char="o"/>
            </a:pPr>
            <a:r>
              <a:rPr lang="en-US" sz="2000" dirty="0" smtClean="0">
                <a:solidFill>
                  <a:schemeClr val="tx1">
                    <a:lumMod val="50000"/>
                  </a:schemeClr>
                </a:solidFill>
              </a:rPr>
              <a:t>Great recipe, no </a:t>
            </a:r>
            <a:r>
              <a:rPr lang="en-US" sz="2000" dirty="0">
                <a:solidFill>
                  <a:schemeClr val="tx1">
                    <a:lumMod val="50000"/>
                  </a:schemeClr>
                </a:solidFill>
              </a:rPr>
              <a:t>taste compromise </a:t>
            </a:r>
          </a:p>
          <a:p>
            <a:pPr marL="360362" lvl="1" indent="0">
              <a:buNone/>
            </a:pPr>
            <a:endParaRPr lang="en-US" sz="2000" dirty="0" smtClean="0">
              <a:solidFill>
                <a:schemeClr val="tx1">
                  <a:lumMod val="50000"/>
                </a:schemeClr>
              </a:solidFill>
            </a:endParaRPr>
          </a:p>
          <a:p>
            <a:pPr algn="ctr"/>
            <a:r>
              <a:rPr lang="en-US" sz="2000" dirty="0" smtClean="0">
                <a:solidFill>
                  <a:schemeClr val="tx1">
                    <a:lumMod val="50000"/>
                  </a:schemeClr>
                </a:solidFill>
              </a:rPr>
              <a:t>Chefs </a:t>
            </a:r>
            <a:r>
              <a:rPr lang="en-US" sz="2000" dirty="0">
                <a:solidFill>
                  <a:schemeClr val="tx1">
                    <a:lumMod val="50000"/>
                  </a:schemeClr>
                </a:solidFill>
              </a:rPr>
              <a:t>and operators </a:t>
            </a:r>
            <a:r>
              <a:rPr lang="en-US" sz="2000" dirty="0" smtClean="0">
                <a:solidFill>
                  <a:schemeClr val="tx1">
                    <a:lumMod val="50000"/>
                  </a:schemeClr>
                </a:solidFill>
              </a:rPr>
              <a:t>should </a:t>
            </a:r>
            <a:r>
              <a:rPr lang="en-US" sz="2000" dirty="0">
                <a:solidFill>
                  <a:schemeClr val="tx1">
                    <a:lumMod val="50000"/>
                  </a:schemeClr>
                </a:solidFill>
              </a:rPr>
              <a:t>use this information to develop </a:t>
            </a:r>
            <a:r>
              <a:rPr lang="en-US" sz="2000" dirty="0" smtClean="0">
                <a:solidFill>
                  <a:schemeClr val="tx1">
                    <a:lumMod val="50000"/>
                  </a:schemeClr>
                </a:solidFill>
              </a:rPr>
              <a:t>attractive healthier </a:t>
            </a:r>
            <a:r>
              <a:rPr lang="en-US" sz="2000" dirty="0">
                <a:solidFill>
                  <a:schemeClr val="tx1">
                    <a:lumMod val="50000"/>
                  </a:schemeClr>
                </a:solidFill>
              </a:rPr>
              <a:t>meals, </a:t>
            </a:r>
            <a:r>
              <a:rPr lang="en-US" sz="2000" dirty="0" smtClean="0">
                <a:solidFill>
                  <a:schemeClr val="tx1">
                    <a:lumMod val="50000"/>
                  </a:schemeClr>
                </a:solidFill>
              </a:rPr>
              <a:t>and </a:t>
            </a:r>
            <a:r>
              <a:rPr lang="en-US" sz="2000" dirty="0">
                <a:solidFill>
                  <a:schemeClr val="tx1">
                    <a:lumMod val="50000"/>
                  </a:schemeClr>
                </a:solidFill>
              </a:rPr>
              <a:t>tailor </a:t>
            </a:r>
            <a:r>
              <a:rPr lang="en-US" sz="2000" dirty="0" smtClean="0">
                <a:solidFill>
                  <a:schemeClr val="tx1">
                    <a:lumMod val="50000"/>
                  </a:schemeClr>
                </a:solidFill>
              </a:rPr>
              <a:t>the </a:t>
            </a:r>
            <a:r>
              <a:rPr lang="en-US" sz="2000" dirty="0">
                <a:solidFill>
                  <a:schemeClr val="tx1">
                    <a:lumMod val="50000"/>
                  </a:schemeClr>
                </a:solidFill>
              </a:rPr>
              <a:t>manner of selling </a:t>
            </a:r>
            <a:r>
              <a:rPr lang="en-US" sz="2000" dirty="0" smtClean="0">
                <a:solidFill>
                  <a:schemeClr val="tx1">
                    <a:lumMod val="50000"/>
                  </a:schemeClr>
                </a:solidFill>
              </a:rPr>
              <a:t>healthier meals to the occasion and target group. </a:t>
            </a:r>
            <a:endParaRPr lang="en-US" sz="3000" dirty="0" smtClean="0">
              <a:solidFill>
                <a:schemeClr val="tx1">
                  <a:lumMod val="5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Healthy recipes</a:t>
            </a:r>
            <a:br>
              <a:rPr lang="en-US" dirty="0"/>
            </a:br>
            <a:r>
              <a:rPr lang="en-US" dirty="0"/>
              <a:t>case studies</a:t>
            </a:r>
            <a:endParaRPr lang="nl-NL" dirty="0"/>
          </a:p>
        </p:txBody>
      </p:sp>
      <p:sp>
        <p:nvSpPr>
          <p:cNvPr id="3" name="Subtitle 2"/>
          <p:cNvSpPr>
            <a:spLocks noGrp="1"/>
          </p:cNvSpPr>
          <p:nvPr>
            <p:ph type="subTitle" idx="1"/>
          </p:nvPr>
        </p:nvSpPr>
        <p:spPr/>
        <p:txBody>
          <a:bodyPr/>
          <a:lstStyle/>
          <a:p>
            <a:r>
              <a:rPr lang="en-US" dirty="0" smtClean="0"/>
              <a:t>In practice</a:t>
            </a:r>
            <a:endParaRPr lang="nl-NL" dirty="0"/>
          </a:p>
        </p:txBody>
      </p:sp>
    </p:spTree>
    <p:extLst>
      <p:ext uri="{BB962C8B-B14F-4D97-AF65-F5344CB8AC3E}">
        <p14:creationId xmlns:p14="http://schemas.microsoft.com/office/powerpoint/2010/main" val="27207812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557999" y="460802"/>
            <a:ext cx="8462176" cy="369332"/>
          </a:xfrm>
        </p:spPr>
        <p:txBody>
          <a:bodyPr/>
          <a:lstStyle/>
          <a:p>
            <a:r>
              <a:rPr lang="nl-BE" dirty="0" smtClean="0"/>
              <a:t>FOODSERVICE IS FACING A GLOBAL CHALLENGE</a:t>
            </a:r>
            <a:endParaRPr lang="nl-BE" dirty="0"/>
          </a:p>
        </p:txBody>
      </p:sp>
      <p:sp>
        <p:nvSpPr>
          <p:cNvPr id="4" name="Rectangle 3"/>
          <p:cNvSpPr/>
          <p:nvPr/>
        </p:nvSpPr>
        <p:spPr>
          <a:xfrm>
            <a:off x="2823981" y="1275544"/>
            <a:ext cx="5239537" cy="1077218"/>
          </a:xfrm>
          <a:prstGeom prst="rect">
            <a:avLst/>
          </a:prstGeom>
        </p:spPr>
        <p:txBody>
          <a:bodyPr wrap="square">
            <a:spAutoFit/>
          </a:bodyPr>
          <a:lstStyle/>
          <a:p>
            <a:r>
              <a:rPr lang="en-GB" sz="1600" b="1" dirty="0"/>
              <a:t>With over a </a:t>
            </a:r>
            <a:r>
              <a:rPr lang="en-GB" sz="1600" b="1" dirty="0">
                <a:solidFill>
                  <a:schemeClr val="accent1"/>
                </a:solidFill>
              </a:rPr>
              <a:t>billion overweight adults </a:t>
            </a:r>
            <a:r>
              <a:rPr lang="en-GB" sz="1600" b="1" dirty="0"/>
              <a:t>and a </a:t>
            </a:r>
            <a:r>
              <a:rPr lang="en-GB" sz="1600" b="1" dirty="0">
                <a:solidFill>
                  <a:schemeClr val="accent1"/>
                </a:solidFill>
              </a:rPr>
              <a:t>hundreds of millions of cases of obesity worldwide</a:t>
            </a:r>
            <a:r>
              <a:rPr lang="en-GB" sz="1600" b="1" dirty="0"/>
              <a:t>, the food service industry needs to face up to its </a:t>
            </a:r>
            <a:r>
              <a:rPr lang="en-GB" sz="1600" b="1" dirty="0">
                <a:solidFill>
                  <a:schemeClr val="accent1"/>
                </a:solidFill>
              </a:rPr>
              <a:t>responsibilities in tackling the global obesity epidemic</a:t>
            </a:r>
            <a:r>
              <a:rPr lang="en-GB" sz="1600" b="1" dirty="0"/>
              <a:t>. </a:t>
            </a:r>
          </a:p>
        </p:txBody>
      </p:sp>
      <p:sp>
        <p:nvSpPr>
          <p:cNvPr id="5" name="Rectangle 4"/>
          <p:cNvSpPr/>
          <p:nvPr/>
        </p:nvSpPr>
        <p:spPr>
          <a:xfrm>
            <a:off x="2823980" y="2868586"/>
            <a:ext cx="5029989" cy="1077218"/>
          </a:xfrm>
          <a:prstGeom prst="rect">
            <a:avLst/>
          </a:prstGeom>
        </p:spPr>
        <p:txBody>
          <a:bodyPr wrap="square">
            <a:spAutoFit/>
          </a:bodyPr>
          <a:lstStyle/>
          <a:p>
            <a:r>
              <a:rPr lang="en-GB" sz="1600" b="1" dirty="0"/>
              <a:t>Guests are looking for </a:t>
            </a:r>
            <a:r>
              <a:rPr lang="en-GB" sz="1600" b="1" dirty="0">
                <a:solidFill>
                  <a:schemeClr val="accent1"/>
                </a:solidFill>
              </a:rPr>
              <a:t>healthier options when dining out</a:t>
            </a:r>
            <a:r>
              <a:rPr lang="en-GB" sz="1600" b="1" dirty="0"/>
              <a:t>, but they also want the </a:t>
            </a:r>
            <a:r>
              <a:rPr lang="en-GB" sz="1600" b="1" dirty="0">
                <a:solidFill>
                  <a:schemeClr val="accent1"/>
                </a:solidFill>
              </a:rPr>
              <a:t>feeling of indulgence</a:t>
            </a:r>
            <a:r>
              <a:rPr lang="en-GB" sz="1600" b="1" dirty="0"/>
              <a:t> and </a:t>
            </a:r>
            <a:r>
              <a:rPr lang="en-GB" sz="1600" b="1" dirty="0">
                <a:solidFill>
                  <a:schemeClr val="accent1"/>
                </a:solidFill>
              </a:rPr>
              <a:t>treating themselves </a:t>
            </a:r>
            <a:r>
              <a:rPr lang="en-GB" sz="1600" b="1" dirty="0"/>
              <a:t>to something that they </a:t>
            </a:r>
            <a:r>
              <a:rPr lang="en-GB" sz="1600" b="1" dirty="0">
                <a:solidFill>
                  <a:schemeClr val="accent1"/>
                </a:solidFill>
              </a:rPr>
              <a:t>can’t get at home</a:t>
            </a:r>
            <a:r>
              <a:rPr lang="en-GB" sz="1600" b="1" dirty="0"/>
              <a:t>.</a:t>
            </a:r>
          </a:p>
        </p:txBody>
      </p:sp>
      <p:sp>
        <p:nvSpPr>
          <p:cNvPr id="6" name="Rectangle 5"/>
          <p:cNvSpPr/>
          <p:nvPr/>
        </p:nvSpPr>
        <p:spPr>
          <a:xfrm>
            <a:off x="2823980" y="4565363"/>
            <a:ext cx="3877463" cy="830997"/>
          </a:xfrm>
          <a:prstGeom prst="rect">
            <a:avLst/>
          </a:prstGeom>
        </p:spPr>
        <p:txBody>
          <a:bodyPr wrap="square">
            <a:spAutoFit/>
          </a:bodyPr>
          <a:lstStyle/>
          <a:p>
            <a:r>
              <a:rPr lang="en-GB" sz="1600" b="1" dirty="0"/>
              <a:t>They aren’t expecting to sacrifice taste but are looking </a:t>
            </a:r>
            <a:r>
              <a:rPr lang="en-GB" sz="1600" b="1" dirty="0" smtClean="0"/>
              <a:t>for </a:t>
            </a:r>
            <a:r>
              <a:rPr lang="en-GB" sz="1600" b="1" dirty="0" smtClean="0">
                <a:solidFill>
                  <a:schemeClr val="accent1"/>
                </a:solidFill>
              </a:rPr>
              <a:t>slightly healthier versions </a:t>
            </a:r>
            <a:r>
              <a:rPr lang="en-GB" sz="1600" b="1" dirty="0">
                <a:solidFill>
                  <a:schemeClr val="accent1"/>
                </a:solidFill>
              </a:rPr>
              <a:t>of their favourite foods</a:t>
            </a:r>
            <a:r>
              <a:rPr lang="en-GB" sz="1600" b="1" dirty="0"/>
              <a:t>. </a:t>
            </a:r>
          </a:p>
        </p:txBody>
      </p:sp>
      <p:pic>
        <p:nvPicPr>
          <p:cNvPr id="7" name="Picture 6"/>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b="15278"/>
          <a:stretch/>
        </p:blipFill>
        <p:spPr>
          <a:xfrm>
            <a:off x="1330311" y="1220059"/>
            <a:ext cx="1402451" cy="1188187"/>
          </a:xfrm>
          <a:prstGeom prst="rect">
            <a:avLst/>
          </a:prstGeom>
        </p:spPr>
      </p:pic>
      <p:pic>
        <p:nvPicPr>
          <p:cNvPr id="8" name="Picture 7"/>
          <p:cNvPicPr>
            <a:picLocks noChangeAspect="1"/>
          </p:cNvPicPr>
          <p:nvPr/>
        </p:nvPicPr>
        <p:blipFill rotWithShape="1">
          <a:blip r:embed="rId4" cstate="print">
            <a:duotone>
              <a:schemeClr val="bg2">
                <a:shade val="45000"/>
                <a:satMod val="135000"/>
              </a:schemeClr>
              <a:prstClr val="white"/>
            </a:duotone>
            <a:extLst>
              <a:ext uri="{28A0092B-C50C-407E-A947-70E740481C1C}">
                <a14:useLocalDpi xmlns:a14="http://schemas.microsoft.com/office/drawing/2010/main" val="0"/>
              </a:ext>
            </a:extLst>
          </a:blip>
          <a:srcRect b="14028"/>
          <a:stretch/>
        </p:blipFill>
        <p:spPr>
          <a:xfrm>
            <a:off x="1405725" y="2870750"/>
            <a:ext cx="1250466" cy="1075054"/>
          </a:xfrm>
          <a:prstGeom prst="rect">
            <a:avLst/>
          </a:prstGeom>
        </p:spPr>
      </p:pic>
      <p:pic>
        <p:nvPicPr>
          <p:cNvPr id="9" name="Picture 8"/>
          <p:cNvPicPr>
            <a:picLocks noChangeAspect="1"/>
          </p:cNvPicPr>
          <p:nvPr/>
        </p:nvPicPr>
        <p:blipFill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b="12778"/>
          <a:stretch/>
        </p:blipFill>
        <p:spPr>
          <a:xfrm>
            <a:off x="1303145" y="4317607"/>
            <a:ext cx="1520835" cy="1326508"/>
          </a:xfrm>
          <a:prstGeom prst="rect">
            <a:avLst/>
          </a:prstGeom>
        </p:spPr>
      </p:pic>
    </p:spTree>
    <p:extLst>
      <p:ext uri="{BB962C8B-B14F-4D97-AF65-F5344CB8AC3E}">
        <p14:creationId xmlns:p14="http://schemas.microsoft.com/office/powerpoint/2010/main" val="1022367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Changes the chef can make</a:t>
            </a:r>
            <a:endParaRPr lang="nl-NL" sz="2400" dirty="0"/>
          </a:p>
        </p:txBody>
      </p:sp>
      <p:pic>
        <p:nvPicPr>
          <p:cNvPr id="5" name="Picture 2"/>
          <p:cNvPicPr>
            <a:picLocks noChangeAspect="1" noChangeArrowheads="1"/>
          </p:cNvPicPr>
          <p:nvPr/>
        </p:nvPicPr>
        <p:blipFill>
          <a:blip r:embed="rId3" cstate="print"/>
          <a:srcRect l="70437" t="37299" r="3337" b="4893"/>
          <a:stretch>
            <a:fillRect/>
          </a:stretch>
        </p:blipFill>
        <p:spPr bwMode="auto">
          <a:xfrm>
            <a:off x="4843092" y="2731800"/>
            <a:ext cx="3702204" cy="41262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44727" t="37299" r="29367" b="15527"/>
          <a:stretch>
            <a:fillRect/>
          </a:stretch>
        </p:blipFill>
        <p:spPr bwMode="auto">
          <a:xfrm>
            <a:off x="804958" y="2929482"/>
            <a:ext cx="3411595" cy="3141242"/>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l="2301" t="38505" r="54882" b="34667"/>
          <a:stretch>
            <a:fillRect/>
          </a:stretch>
        </p:blipFill>
        <p:spPr bwMode="auto">
          <a:xfrm>
            <a:off x="178419" y="1405482"/>
            <a:ext cx="4171950" cy="1524000"/>
          </a:xfrm>
          <a:prstGeom prst="rect">
            <a:avLst/>
          </a:prstGeom>
          <a:noFill/>
          <a:ln w="9525">
            <a:noFill/>
            <a:miter lim="800000"/>
            <a:headEnd/>
            <a:tailEnd/>
          </a:ln>
          <a:scene3d>
            <a:camera prst="orthographicFront"/>
            <a:lightRig rig="threePt" dir="t"/>
          </a:scene3d>
          <a:sp3d>
            <a:bevelT/>
          </a:sp3d>
        </p:spPr>
      </p:pic>
      <p:pic>
        <p:nvPicPr>
          <p:cNvPr id="1026" name="Picture 2"/>
          <p:cNvPicPr>
            <a:picLocks noChangeAspect="1" noChangeArrowheads="1"/>
          </p:cNvPicPr>
          <p:nvPr/>
        </p:nvPicPr>
        <p:blipFill>
          <a:blip r:embed="rId3" cstate="print"/>
          <a:srcRect l="2301" t="64173" r="54784" b="4893"/>
          <a:stretch>
            <a:fillRect/>
          </a:stretch>
        </p:blipFill>
        <p:spPr bwMode="auto">
          <a:xfrm>
            <a:off x="4456189" y="1405482"/>
            <a:ext cx="4181475" cy="1524000"/>
          </a:xfrm>
          <a:prstGeom prst="rect">
            <a:avLst/>
          </a:prstGeom>
          <a:noFill/>
          <a:ln w="9525">
            <a:noFill/>
            <a:miter lim="800000"/>
            <a:headEnd/>
            <a:tailEnd/>
          </a:ln>
          <a:scene3d>
            <a:camera prst="orthographicFront"/>
            <a:lightRig rig="threePt" dir="t"/>
          </a:scene3d>
          <a:sp3d>
            <a:bevelT/>
          </a:sp3d>
        </p:spPr>
      </p:pic>
    </p:spTree>
    <p:extLst>
      <p:ext uri="{BB962C8B-B14F-4D97-AF65-F5344CB8AC3E}">
        <p14:creationId xmlns:p14="http://schemas.microsoft.com/office/powerpoint/2010/main" val="600162854"/>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Seductive Nutrition in practice </a:t>
            </a:r>
            <a:endParaRPr lang="nl-NL" dirty="0"/>
          </a:p>
        </p:txBody>
      </p:sp>
      <p:sp>
        <p:nvSpPr>
          <p:cNvPr id="3" name="Content Placeholder 2"/>
          <p:cNvSpPr>
            <a:spLocks noGrp="1"/>
          </p:cNvSpPr>
          <p:nvPr>
            <p:ph idx="1"/>
          </p:nvPr>
        </p:nvSpPr>
        <p:spPr>
          <a:xfrm>
            <a:off x="6442364" y="1159513"/>
            <a:ext cx="2431179" cy="5041798"/>
          </a:xfrm>
        </p:spPr>
        <p:txBody>
          <a:bodyPr/>
          <a:lstStyle/>
          <a:p>
            <a:r>
              <a:rPr lang="en-US" sz="2000" dirty="0" smtClean="0">
                <a:solidFill>
                  <a:schemeClr val="tx1">
                    <a:lumMod val="50000"/>
                  </a:schemeClr>
                </a:solidFill>
              </a:rPr>
              <a:t>Active in:</a:t>
            </a:r>
          </a:p>
          <a:p>
            <a:pPr>
              <a:buFontTx/>
              <a:buChar char="-"/>
            </a:pPr>
            <a:r>
              <a:rPr lang="en-US" sz="2000" dirty="0" smtClean="0">
                <a:solidFill>
                  <a:schemeClr val="tx1">
                    <a:lumMod val="50000"/>
                  </a:schemeClr>
                </a:solidFill>
              </a:rPr>
              <a:t>US</a:t>
            </a:r>
          </a:p>
          <a:p>
            <a:pPr>
              <a:buFontTx/>
              <a:buChar char="-"/>
            </a:pPr>
            <a:r>
              <a:rPr lang="en-US" sz="2000" dirty="0" smtClean="0">
                <a:solidFill>
                  <a:schemeClr val="tx1">
                    <a:lumMod val="50000"/>
                  </a:schemeClr>
                </a:solidFill>
              </a:rPr>
              <a:t>UK</a:t>
            </a:r>
          </a:p>
          <a:p>
            <a:pPr>
              <a:buFontTx/>
              <a:buChar char="-"/>
            </a:pPr>
            <a:r>
              <a:rPr lang="en-US" sz="2000" dirty="0" smtClean="0">
                <a:solidFill>
                  <a:schemeClr val="tx1">
                    <a:lumMod val="50000"/>
                  </a:schemeClr>
                </a:solidFill>
              </a:rPr>
              <a:t>South Africa</a:t>
            </a:r>
          </a:p>
          <a:p>
            <a:pPr>
              <a:buFontTx/>
              <a:buChar char="-"/>
            </a:pPr>
            <a:r>
              <a:rPr lang="en-US" sz="2000" dirty="0" smtClean="0">
                <a:solidFill>
                  <a:schemeClr val="tx1">
                    <a:lumMod val="50000"/>
                  </a:schemeClr>
                </a:solidFill>
              </a:rPr>
              <a:t>Israel</a:t>
            </a:r>
          </a:p>
          <a:p>
            <a:pPr>
              <a:buFontTx/>
              <a:buChar char="-"/>
            </a:pPr>
            <a:r>
              <a:rPr lang="en-US" sz="2000" dirty="0" smtClean="0">
                <a:solidFill>
                  <a:schemeClr val="tx1">
                    <a:lumMod val="50000"/>
                  </a:schemeClr>
                </a:solidFill>
              </a:rPr>
              <a:t>Singapore</a:t>
            </a:r>
          </a:p>
          <a:p>
            <a:pPr>
              <a:buFontTx/>
              <a:buChar char="-"/>
            </a:pPr>
            <a:r>
              <a:rPr lang="en-US" sz="2000" dirty="0" smtClean="0">
                <a:solidFill>
                  <a:schemeClr val="tx1">
                    <a:lumMod val="50000"/>
                  </a:schemeClr>
                </a:solidFill>
              </a:rPr>
              <a:t>Philippines</a:t>
            </a:r>
          </a:p>
          <a:p>
            <a:pPr>
              <a:buFontTx/>
              <a:buChar char="-"/>
            </a:pPr>
            <a:r>
              <a:rPr lang="en-US" sz="2000" dirty="0" smtClean="0">
                <a:solidFill>
                  <a:schemeClr val="tx1">
                    <a:lumMod val="50000"/>
                  </a:schemeClr>
                </a:solidFill>
              </a:rPr>
              <a:t>Mexico</a:t>
            </a:r>
          </a:p>
          <a:p>
            <a:pPr indent="0"/>
            <a:endParaRPr lang="en-US" sz="2000" dirty="0" smtClean="0">
              <a:solidFill>
                <a:schemeClr val="tx1">
                  <a:lumMod val="50000"/>
                </a:schemeClr>
              </a:solidFill>
            </a:endParaRPr>
          </a:p>
          <a:p>
            <a:pPr indent="0"/>
            <a:r>
              <a:rPr lang="en-US" sz="2000" dirty="0" smtClean="0">
                <a:solidFill>
                  <a:schemeClr val="tx1">
                    <a:lumMod val="50000"/>
                  </a:schemeClr>
                </a:solidFill>
              </a:rPr>
              <a:t>With local partnerships</a:t>
            </a:r>
          </a:p>
        </p:txBody>
      </p:sp>
      <p:pic>
        <p:nvPicPr>
          <p:cNvPr id="4" name="Picture 3"/>
          <p:cNvPicPr>
            <a:picLocks noChangeAspect="1"/>
          </p:cNvPicPr>
          <p:nvPr/>
        </p:nvPicPr>
        <p:blipFill rotWithShape="1">
          <a:blip r:embed="rId3"/>
          <a:srcRect l="11167" t="28102" r="61183" b="31435"/>
          <a:stretch/>
        </p:blipFill>
        <p:spPr>
          <a:xfrm>
            <a:off x="-1" y="710496"/>
            <a:ext cx="6402143" cy="5855673"/>
          </a:xfrm>
          <a:prstGeom prst="rect">
            <a:avLst/>
          </a:prstGeom>
        </p:spPr>
      </p:pic>
      <p:pic>
        <p:nvPicPr>
          <p:cNvPr id="6" name="Picture 6" descr="http://www.culinard.com/images/affiliate-logos/acf-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88225" y="5674995"/>
            <a:ext cx="1147222" cy="11472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5"/>
          <a:stretch>
            <a:fillRect/>
          </a:stretch>
        </p:blipFill>
        <p:spPr>
          <a:xfrm>
            <a:off x="7678900" y="5327058"/>
            <a:ext cx="1337588" cy="708368"/>
          </a:xfrm>
          <a:prstGeom prst="rect">
            <a:avLst/>
          </a:prstGeom>
        </p:spPr>
      </p:pic>
      <p:pic>
        <p:nvPicPr>
          <p:cNvPr id="8" name="Picture 7"/>
          <p:cNvPicPr>
            <a:picLocks noChangeAspect="1"/>
          </p:cNvPicPr>
          <p:nvPr/>
        </p:nvPicPr>
        <p:blipFill>
          <a:blip r:embed="rId6"/>
          <a:stretch>
            <a:fillRect/>
          </a:stretch>
        </p:blipFill>
        <p:spPr>
          <a:xfrm>
            <a:off x="5948855" y="5323236"/>
            <a:ext cx="1039370" cy="989347"/>
          </a:xfrm>
          <a:prstGeom prst="rect">
            <a:avLst/>
          </a:prstGeom>
        </p:spPr>
      </p:pic>
    </p:spTree>
    <p:extLst>
      <p:ext uri="{BB962C8B-B14F-4D97-AF65-F5344CB8AC3E}">
        <p14:creationId xmlns:p14="http://schemas.microsoft.com/office/powerpoint/2010/main" val="27110306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 Tools &amp; inspiration for chefs </a:t>
            </a:r>
            <a:endParaRPr lang="nl-NL" dirty="0"/>
          </a:p>
        </p:txBody>
      </p:sp>
      <p:pic>
        <p:nvPicPr>
          <p:cNvPr id="3" name="Picture 2"/>
          <p:cNvPicPr>
            <a:picLocks noChangeAspect="1"/>
          </p:cNvPicPr>
          <p:nvPr/>
        </p:nvPicPr>
        <p:blipFill>
          <a:blip r:embed="rId3"/>
          <a:stretch>
            <a:fillRect/>
          </a:stretch>
        </p:blipFill>
        <p:spPr>
          <a:xfrm>
            <a:off x="0" y="774095"/>
            <a:ext cx="6169866" cy="2629983"/>
          </a:xfrm>
          <a:prstGeom prst="rect">
            <a:avLst/>
          </a:prstGeom>
        </p:spPr>
      </p:pic>
      <p:pic>
        <p:nvPicPr>
          <p:cNvPr id="4" name="Picture 3"/>
          <p:cNvPicPr>
            <a:picLocks noChangeAspect="1"/>
          </p:cNvPicPr>
          <p:nvPr/>
        </p:nvPicPr>
        <p:blipFill>
          <a:blip r:embed="rId4"/>
          <a:stretch>
            <a:fillRect/>
          </a:stretch>
        </p:blipFill>
        <p:spPr>
          <a:xfrm>
            <a:off x="1421876" y="3043626"/>
            <a:ext cx="6359911" cy="2241936"/>
          </a:xfrm>
          <a:prstGeom prst="rect">
            <a:avLst/>
          </a:prstGeom>
        </p:spPr>
      </p:pic>
      <p:pic>
        <p:nvPicPr>
          <p:cNvPr id="5" name="Picture 4"/>
          <p:cNvPicPr>
            <a:picLocks noChangeAspect="1"/>
          </p:cNvPicPr>
          <p:nvPr/>
        </p:nvPicPr>
        <p:blipFill>
          <a:blip r:embed="rId5"/>
          <a:stretch>
            <a:fillRect/>
          </a:stretch>
        </p:blipFill>
        <p:spPr>
          <a:xfrm>
            <a:off x="3502502" y="4747309"/>
            <a:ext cx="6188976" cy="2220320"/>
          </a:xfrm>
          <a:prstGeom prst="rect">
            <a:avLst/>
          </a:prstGeom>
        </p:spPr>
      </p:pic>
      <p:sp>
        <p:nvSpPr>
          <p:cNvPr id="6" name="Rectangle 5"/>
          <p:cNvSpPr/>
          <p:nvPr/>
        </p:nvSpPr>
        <p:spPr>
          <a:xfrm>
            <a:off x="92451" y="774095"/>
            <a:ext cx="2130049" cy="362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3384096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sz="quarter" idx="10"/>
          </p:nvPr>
        </p:nvSpPr>
        <p:spPr>
          <a:xfrm>
            <a:off x="539354" y="473962"/>
            <a:ext cx="4546535" cy="1304973"/>
          </a:xfrm>
        </p:spPr>
        <p:txBody>
          <a:bodyPr/>
          <a:lstStyle/>
          <a:p>
            <a:pPr marL="0" lvl="1"/>
            <a:r>
              <a:rPr lang="en-GB" sz="2800" b="1" dirty="0">
                <a:solidFill>
                  <a:schemeClr val="accent1"/>
                </a:solidFill>
                <a:cs typeface="DINPro-Light"/>
              </a:rPr>
              <a:t>South Africa: </a:t>
            </a:r>
            <a:r>
              <a:rPr lang="en-GB" sz="2800" b="1" dirty="0" smtClean="0">
                <a:solidFill>
                  <a:schemeClr val="accent1"/>
                </a:solidFill>
                <a:cs typeface="DINPro-Light"/>
              </a:rPr>
              <a:t>Healthy </a:t>
            </a:r>
            <a:r>
              <a:rPr lang="en-GB" sz="2800" b="1" dirty="0">
                <a:solidFill>
                  <a:schemeClr val="accent1"/>
                </a:solidFill>
                <a:cs typeface="DINPro-Light"/>
              </a:rPr>
              <a:t>meals don’t have to be bland</a:t>
            </a:r>
          </a:p>
          <a:p>
            <a:r>
              <a:rPr lang="en-GB" dirty="0" smtClean="0"/>
              <a:t> </a:t>
            </a:r>
            <a:endParaRPr lang="en-GB" dirty="0"/>
          </a:p>
        </p:txBody>
      </p:sp>
      <p:sp>
        <p:nvSpPr>
          <p:cNvPr id="5" name="AutoShape 5" descr="http://www.issworld.com/-/media/issworld/www/Images/Media%20Library/Logo/Print%20and%20web/ISS-logo%20at%20white%20background.gif"/>
          <p:cNvSpPr>
            <a:spLocks noChangeAspect="1" noChangeArrowheads="1"/>
          </p:cNvSpPr>
          <p:nvPr/>
        </p:nvSpPr>
        <p:spPr bwMode="auto">
          <a:xfrm>
            <a:off x="116681" y="748903"/>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GB"/>
          </a:p>
        </p:txBody>
      </p:sp>
      <p:sp>
        <p:nvSpPr>
          <p:cNvPr id="2" name="Text Placeholder 1"/>
          <p:cNvSpPr>
            <a:spLocks noGrp="1"/>
          </p:cNvSpPr>
          <p:nvPr>
            <p:ph type="body" sz="quarter" idx="12"/>
          </p:nvPr>
        </p:nvSpPr>
        <p:spPr>
          <a:xfrm>
            <a:off x="482637" y="2144362"/>
            <a:ext cx="4659967" cy="1509162"/>
          </a:xfrm>
          <a:noFill/>
          <a:ln>
            <a:noFill/>
          </a:ln>
          <a:effectLst/>
        </p:spPr>
        <p:style>
          <a:lnRef idx="1">
            <a:schemeClr val="accent1"/>
          </a:lnRef>
          <a:fillRef idx="3">
            <a:schemeClr val="accent1"/>
          </a:fillRef>
          <a:effectRef idx="2">
            <a:schemeClr val="accent1"/>
          </a:effectRef>
          <a:fontRef idx="minor">
            <a:schemeClr val="lt1"/>
          </a:fontRef>
        </p:style>
        <p:txBody>
          <a:bodyPr vert="horz" wrap="square" lIns="81000" tIns="108000" rIns="81000" bIns="108000" numCol="1" rtlCol="0" anchor="b" anchorCtr="0" compatLnSpc="1">
            <a:prstTxWarp prst="textNoShape">
              <a:avLst/>
            </a:prstTxWarp>
            <a:noAutofit/>
          </a:bodyPr>
          <a:lstStyle/>
          <a:p>
            <a:pPr marL="0" lvl="1" indent="0" defTabSz="685800">
              <a:lnSpc>
                <a:spcPct val="120000"/>
              </a:lnSpc>
              <a:spcBef>
                <a:spcPts val="0"/>
              </a:spcBef>
              <a:buClr>
                <a:schemeClr val="accent1"/>
              </a:buClr>
              <a:buSzPct val="150000"/>
              <a:buNone/>
            </a:pPr>
            <a:r>
              <a:rPr lang="en-GB" sz="2000" dirty="0">
                <a:solidFill>
                  <a:schemeClr val="tx1">
                    <a:lumMod val="50000"/>
                  </a:schemeClr>
                </a:solidFill>
              </a:rPr>
              <a:t>The recipes explain how operators can make small changes to their dishes that can make a big difference to the health of their guests without compromising on flavour. </a:t>
            </a:r>
          </a:p>
        </p:txBody>
      </p:sp>
      <p:pic>
        <p:nvPicPr>
          <p:cNvPr id="4" name="Picture 3"/>
          <p:cNvPicPr>
            <a:picLocks noChangeAspect="1"/>
          </p:cNvPicPr>
          <p:nvPr/>
        </p:nvPicPr>
        <p:blipFill rotWithShape="1">
          <a:blip r:embed="rId3"/>
          <a:srcRect l="9792" t="11667" r="22916" b="7407"/>
          <a:stretch/>
        </p:blipFill>
        <p:spPr>
          <a:xfrm>
            <a:off x="5272881" y="1431409"/>
            <a:ext cx="3709485" cy="2509357"/>
          </a:xfrm>
          <a:prstGeom prst="rect">
            <a:avLst/>
          </a:prstGeom>
        </p:spPr>
      </p:pic>
      <p:pic>
        <p:nvPicPr>
          <p:cNvPr id="6" name="Picture 5"/>
          <p:cNvPicPr>
            <a:picLocks noChangeAspect="1"/>
          </p:cNvPicPr>
          <p:nvPr/>
        </p:nvPicPr>
        <p:blipFill rotWithShape="1">
          <a:blip r:embed="rId4"/>
          <a:srcRect l="19892" t="27276" r="33011" b="13083"/>
          <a:stretch/>
        </p:blipFill>
        <p:spPr>
          <a:xfrm>
            <a:off x="5272881" y="4018951"/>
            <a:ext cx="3709485" cy="2642372"/>
          </a:xfrm>
          <a:prstGeom prst="rect">
            <a:avLst/>
          </a:prstGeom>
        </p:spPr>
      </p:pic>
      <p:pic>
        <p:nvPicPr>
          <p:cNvPr id="8" name="Picture 7"/>
          <p:cNvPicPr>
            <a:picLocks noChangeAspect="1"/>
          </p:cNvPicPr>
          <p:nvPr/>
        </p:nvPicPr>
        <p:blipFill rotWithShape="1">
          <a:blip r:embed="rId5"/>
          <a:srcRect l="2778" t="44767" r="57849" b="14691"/>
          <a:stretch/>
        </p:blipFill>
        <p:spPr>
          <a:xfrm>
            <a:off x="656311" y="4018950"/>
            <a:ext cx="4185745" cy="2424379"/>
          </a:xfrm>
          <a:prstGeom prst="rect">
            <a:avLst/>
          </a:prstGeom>
        </p:spPr>
      </p:pic>
    </p:spTree>
    <p:extLst>
      <p:ext uri="{BB962C8B-B14F-4D97-AF65-F5344CB8AC3E}">
        <p14:creationId xmlns:p14="http://schemas.microsoft.com/office/powerpoint/2010/main" val="15280913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5591" y="2286000"/>
            <a:ext cx="7665865" cy="1405054"/>
          </a:xfrm>
        </p:spPr>
        <p:txBody>
          <a:bodyPr/>
          <a:lstStyle/>
          <a:p>
            <a:r>
              <a:rPr lang="en-US" dirty="0" smtClean="0"/>
              <a:t>Thank you!</a:t>
            </a:r>
            <a:endParaRPr lang="nl-NL" dirty="0"/>
          </a:p>
        </p:txBody>
      </p:sp>
      <p:sp>
        <p:nvSpPr>
          <p:cNvPr id="3" name="TextBox 2"/>
          <p:cNvSpPr txBox="1"/>
          <p:nvPr/>
        </p:nvSpPr>
        <p:spPr>
          <a:xfrm>
            <a:off x="666074" y="2988527"/>
            <a:ext cx="7850221" cy="369332"/>
          </a:xfrm>
          <a:prstGeom prst="rect">
            <a:avLst/>
          </a:prstGeom>
          <a:solidFill>
            <a:schemeClr val="bg1"/>
          </a:solidFill>
        </p:spPr>
        <p:txBody>
          <a:bodyPr wrap="square" rtlCol="0">
            <a:spAutoFit/>
          </a:bodyPr>
          <a:lstStyle/>
          <a:p>
            <a:r>
              <a:rPr lang="en-US" dirty="0">
                <a:solidFill>
                  <a:schemeClr val="bg1"/>
                </a:solidFill>
                <a:hlinkClick r:id="rId3"/>
              </a:rPr>
              <a:t>http://www.ufs.com/sustainable-living/healthier-eating/seductive-nutrition</a:t>
            </a:r>
            <a:endParaRPr lang="en-US" dirty="0">
              <a:solidFill>
                <a:schemeClr val="bg1"/>
              </a:solidFil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UnileverPowerPointTemplate">
  <a:themeElements>
    <a:clrScheme name="With_yoU_1">
      <a:dk1>
        <a:srgbClr val="858585"/>
      </a:dk1>
      <a:lt1>
        <a:srgbClr val="FFFFFF"/>
      </a:lt1>
      <a:dk2>
        <a:srgbClr val="1F497D"/>
      </a:dk2>
      <a:lt2>
        <a:srgbClr val="EEECE1"/>
      </a:lt2>
      <a:accent1>
        <a:srgbClr val="0E0E9A"/>
      </a:accent1>
      <a:accent2>
        <a:srgbClr val="0085CA"/>
      </a:accent2>
      <a:accent3>
        <a:srgbClr val="71C5E8"/>
      </a:accent3>
      <a:accent4>
        <a:srgbClr val="005EB8"/>
      </a:accent4>
      <a:accent5>
        <a:srgbClr val="00A9E0"/>
      </a:accent5>
      <a:accent6>
        <a:srgbClr val="0049B6"/>
      </a:accent6>
      <a:hlink>
        <a:srgbClr val="0000FF"/>
      </a:hlink>
      <a:folHlink>
        <a:srgbClr val="800080"/>
      </a:folHlink>
    </a:clrScheme>
    <a:fontScheme name="Unilever DIN Offc Pro">
      <a:majorFont>
        <a:latin typeface="Unilever DIN Offc Pro"/>
        <a:ea typeface=""/>
        <a:cs typeface=""/>
      </a:majorFont>
      <a:minorFont>
        <a:latin typeface="Unilever DIN Offc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CQWP_x0020_Filter xmlns="95b97415-3a5a-47f2-acb8-b0b3f7dd4aae" xsi:nil="true"/>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F1B618103427540AB06B6ABB4FF5070" ma:contentTypeVersion="5" ma:contentTypeDescription="Create a new document." ma:contentTypeScope="" ma:versionID="5b5b2ec02964053bb40df79f013012da">
  <xsd:schema xmlns:xsd="http://www.w3.org/2001/XMLSchema" xmlns:p="http://schemas.microsoft.com/office/2006/metadata/properties" xmlns:ns1="http://schemas.microsoft.com/sharepoint/v3" xmlns:ns2="95b97415-3a5a-47f2-acb8-b0b3f7dd4aae" targetNamespace="http://schemas.microsoft.com/office/2006/metadata/properties" ma:root="true" ma:fieldsID="e23a158a43c1383586fca81050a3bea0" ns1:_="" ns2:_="">
    <xsd:import namespace="http://schemas.microsoft.com/sharepoint/v3"/>
    <xsd:import namespace="95b97415-3a5a-47f2-acb8-b0b3f7dd4aae"/>
    <xsd:element name="properties">
      <xsd:complexType>
        <xsd:sequence>
          <xsd:element name="documentManagement">
            <xsd:complexType>
              <xsd:all>
                <xsd:element ref="ns2:CQWP_x0020_Filter" minOccurs="0"/>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9" nillable="true" ma:displayName="Scheduling Start Date" ma:description="" ma:hidden="true" ma:internalName="PublishingStartDate">
      <xsd:simpleType>
        <xsd:restriction base="dms:Unknown"/>
      </xsd:simpleType>
    </xsd:element>
    <xsd:element name="PublishingExpirationDate" ma:index="10" nillable="true" ma:displayName="Scheduling End Date" ma:description="" ma:hidden="true" ma:internalName="PublishingExpirationDate">
      <xsd:simpleType>
        <xsd:restriction base="dms:Unknown"/>
      </xsd:simpleType>
    </xsd:element>
  </xsd:schema>
  <xsd:schema xmlns:xsd="http://www.w3.org/2001/XMLSchema" xmlns:dms="http://schemas.microsoft.com/office/2006/documentManagement/types" targetNamespace="95b97415-3a5a-47f2-acb8-b0b3f7dd4aae" elementFormDefault="qualified">
    <xsd:import namespace="http://schemas.microsoft.com/office/2006/documentManagement/types"/>
    <xsd:element name="CQWP_x0020_Filter" ma:index="8" nillable="true" ma:displayName="CQWP Filter" ma:description="Drop down to choose how articles are filtered into Content Query Web Parts" ma:internalName="CQWP_x0020_Filter"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Item"/>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6B0D5A0A-E34A-43D6-8D09-86F19D9D7DAE}">
  <ds:schemaRefs>
    <ds:schemaRef ds:uri="http://purl.org/dc/dcmitype/"/>
    <ds:schemaRef ds:uri="95b97415-3a5a-47f2-acb8-b0b3f7dd4aae"/>
    <ds:schemaRef ds:uri="http://schemas.microsoft.com/office/2006/documentManagement/types"/>
    <ds:schemaRef ds:uri="http://purl.org/dc/elements/1.1/"/>
    <ds:schemaRef ds:uri="http://schemas.openxmlformats.org/package/2006/metadata/core-properties"/>
    <ds:schemaRef ds:uri="http://purl.org/dc/terms/"/>
    <ds:schemaRef ds:uri="http://schemas.microsoft.com/office/2006/metadata/properties"/>
    <ds:schemaRef ds:uri="http://schemas.microsoft.com/sharepoint/v3"/>
    <ds:schemaRef ds:uri="http://www.w3.org/XML/1998/namespace"/>
  </ds:schemaRefs>
</ds:datastoreItem>
</file>

<file path=customXml/itemProps2.xml><?xml version="1.0" encoding="utf-8"?>
<ds:datastoreItem xmlns:ds="http://schemas.openxmlformats.org/officeDocument/2006/customXml" ds:itemID="{9A2CD9DC-63FF-415F-8EAD-9B501F3A9CEE}">
  <ds:schemaRefs>
    <ds:schemaRef ds:uri="http://schemas.microsoft.com/sharepoint/v3/contenttype/forms"/>
  </ds:schemaRefs>
</ds:datastoreItem>
</file>

<file path=customXml/itemProps3.xml><?xml version="1.0" encoding="utf-8"?>
<ds:datastoreItem xmlns:ds="http://schemas.openxmlformats.org/officeDocument/2006/customXml" ds:itemID="{A38BD804-4250-489C-A2BD-F880865B3D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b97415-3a5a-47f2-acb8-b0b3f7dd4aa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UnileverPowerPointTemplate</Template>
  <TotalTime>0</TotalTime>
  <Words>6199</Words>
  <Application>Microsoft Office PowerPoint</Application>
  <PresentationFormat>On-screen Show (4:3)</PresentationFormat>
  <Paragraphs>488</Paragraphs>
  <Slides>23</Slides>
  <Notes>23</Notes>
  <HiddenSlides>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33" baseType="lpstr">
      <vt:lpstr>Arial</vt:lpstr>
      <vt:lpstr>Calibri</vt:lpstr>
      <vt:lpstr>Courier New</vt:lpstr>
      <vt:lpstr>DIN Offc Pro</vt:lpstr>
      <vt:lpstr>DINPro-Light</vt:lpstr>
      <vt:lpstr>DINPro-Regular</vt:lpstr>
      <vt:lpstr>Unilever DIN Offc Pro</vt:lpstr>
      <vt:lpstr>Wingdings</vt:lpstr>
      <vt:lpstr>UnileverPowerPointTemplate</vt:lpstr>
      <vt:lpstr>think-cell Slide</vt:lpstr>
      <vt:lpstr>Creating healthy and appealing restaurant meals What do guests want?  </vt:lpstr>
      <vt:lpstr>The role of eating out of home</vt:lpstr>
      <vt:lpstr>Key role for food industry</vt:lpstr>
      <vt:lpstr>SEDUCTIVE NUTRITION As A solution</vt:lpstr>
      <vt:lpstr>More consumer insights needed</vt:lpstr>
      <vt:lpstr>methods</vt:lpstr>
      <vt:lpstr>Questionnaire</vt:lpstr>
      <vt:lpstr>Eating Characteristics</vt:lpstr>
      <vt:lpstr>choosing healthy in restaurants</vt:lpstr>
      <vt:lpstr>Satisfaction with current options</vt:lpstr>
      <vt:lpstr>Consumer appeal of small changes</vt:lpstr>
      <vt:lpstr>What Small Changes do they want</vt:lpstr>
      <vt:lpstr>Preferred occasions to choose healthy</vt:lpstr>
      <vt:lpstr>Who chooses healthy options</vt:lpstr>
      <vt:lpstr>Expense, taste and satiation</vt:lpstr>
      <vt:lpstr>conclusions</vt:lpstr>
      <vt:lpstr>Healthy recipes case studies</vt:lpstr>
      <vt:lpstr>PowerPoint Presentation</vt:lpstr>
      <vt:lpstr>Changes the chef can make</vt:lpstr>
      <vt:lpstr>Seductive Nutrition in practice </vt:lpstr>
      <vt:lpstr>USA: Tools &amp; inspiration for chefs </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2012-03-29T16:28:35Z</cp:lastPrinted>
  <dcterms:created xsi:type="dcterms:W3CDTF">2012-04-02T13:33:57Z</dcterms:created>
  <dcterms:modified xsi:type="dcterms:W3CDTF">2016-03-09T11:43:25Z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0x010100AF1B618103427540AB06B6ABB4FF5070</vt:lpwstr>
  </property>
</Properties>
</file>