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embeddings/oleObject1.bin" ContentType="application/vnd.openxmlformats-officedocument.oleObject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372" r:id="rId2"/>
    <p:sldId id="302" r:id="rId3"/>
    <p:sldId id="307" r:id="rId4"/>
    <p:sldId id="364" r:id="rId5"/>
    <p:sldId id="350" r:id="rId6"/>
    <p:sldId id="351" r:id="rId7"/>
    <p:sldId id="343" r:id="rId8"/>
    <p:sldId id="299" r:id="rId9"/>
    <p:sldId id="361" r:id="rId10"/>
    <p:sldId id="347" r:id="rId11"/>
    <p:sldId id="303" r:id="rId12"/>
    <p:sldId id="366" r:id="rId13"/>
    <p:sldId id="311" r:id="rId14"/>
    <p:sldId id="313" r:id="rId15"/>
    <p:sldId id="314" r:id="rId16"/>
    <p:sldId id="260" r:id="rId17"/>
    <p:sldId id="379" r:id="rId18"/>
    <p:sldId id="373" r:id="rId19"/>
    <p:sldId id="369" r:id="rId20"/>
    <p:sldId id="371" r:id="rId21"/>
    <p:sldId id="374" r:id="rId22"/>
    <p:sldId id="370" r:id="rId23"/>
    <p:sldId id="376" r:id="rId24"/>
    <p:sldId id="318" r:id="rId25"/>
    <p:sldId id="323" r:id="rId26"/>
    <p:sldId id="316" r:id="rId27"/>
    <p:sldId id="315" r:id="rId28"/>
    <p:sldId id="378" r:id="rId29"/>
    <p:sldId id="377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FF27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3830" autoAdjust="0"/>
    <p:restoredTop sz="94658" autoAdjust="0"/>
  </p:normalViewPr>
  <p:slideViewPr>
    <p:cSldViewPr snapToGrid="0" snapToObjects="1">
      <p:cViewPr>
        <p:scale>
          <a:sx n="100" d="100"/>
          <a:sy n="100" d="100"/>
        </p:scale>
        <p:origin x="-1224" y="-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5" d="100"/>
        <a:sy n="11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nrotexx1\My%20Documents\Lab\fusion,%20summary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nealrote:Documents:Lab:ERV3:Summary%20analysis%20siRNA%20effect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nealrote:Documents:Lab:Copy%20of%20hcg%20data%202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9825085445029"/>
          <c:y val="0.0906250000000005"/>
          <c:w val="0.75778342727541"/>
          <c:h val="0.656250000000002"/>
        </c:manualLayout>
      </c:layout>
      <c:lineChart>
        <c:grouping val="standard"/>
        <c:varyColors val="0"/>
        <c:ser>
          <c:idx val="0"/>
          <c:order val="0"/>
          <c:tx>
            <c:v>DMSO</c:v>
          </c:tx>
          <c:spPr>
            <a:ln w="25400">
              <a:solidFill>
                <a:srgbClr val="000080"/>
              </a:solidFill>
              <a:prstDash val="solid"/>
            </a:ln>
          </c:spPr>
          <c:marker>
            <c:symbol val="square"/>
            <c:size val="8"/>
            <c:spPr>
              <a:solidFill>
                <a:srgbClr val="00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0.157334019672002"/>
                  <c:y val="0.019956364829396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0370686530259958"/>
                  <c:y val="-0.069938648293963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033672947652321"/>
                  <c:y val="-0.070891732283464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errBars>
            <c:errDir val="y"/>
            <c:errBarType val="both"/>
            <c:errValType val="cust"/>
            <c:noEndCap val="0"/>
            <c:plus>
              <c:numRef>
                <c:f>(Sheet1!$D$13,Sheet1!$E$14,Sheet1!$G$14)</c:f>
                <c:numCache>
                  <c:formatCode>General</c:formatCode>
                  <c:ptCount val="3"/>
                  <c:pt idx="0">
                    <c:v>8.76</c:v>
                  </c:pt>
                  <c:pt idx="1">
                    <c:v>2.648634868506162</c:v>
                  </c:pt>
                  <c:pt idx="2">
                    <c:v>1.29695026890008</c:v>
                  </c:pt>
                </c:numCache>
              </c:numRef>
            </c:plus>
            <c:minus>
              <c:numRef>
                <c:f>(Sheet1!$D$13,Sheet1!$E$14,Sheet1!$G$14)</c:f>
                <c:numCache>
                  <c:formatCode>General</c:formatCode>
                  <c:ptCount val="3"/>
                  <c:pt idx="0">
                    <c:v>8.76</c:v>
                  </c:pt>
                  <c:pt idx="1">
                    <c:v>2.648634868506162</c:v>
                  </c:pt>
                  <c:pt idx="2">
                    <c:v>1.29695026890008</c:v>
                  </c:pt>
                </c:numCache>
              </c:numRef>
            </c:min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(Sheet1!$C$2,Sheet1!$E$2,Sheet1!$G$2)</c:f>
              <c:strCache>
                <c:ptCount val="3"/>
                <c:pt idx="0">
                  <c:v>24h</c:v>
                </c:pt>
                <c:pt idx="1">
                  <c:v>48h</c:v>
                </c:pt>
                <c:pt idx="2">
                  <c:v>72h</c:v>
                </c:pt>
              </c:strCache>
            </c:strRef>
          </c:cat>
          <c:val>
            <c:numRef>
              <c:f>(Sheet1!$C$13,Sheet1!$E$13,Sheet1!$G$13)</c:f>
              <c:numCache>
                <c:formatCode>0.00</c:formatCode>
                <c:ptCount val="3"/>
                <c:pt idx="0">
                  <c:v>10.66</c:v>
                </c:pt>
                <c:pt idx="1">
                  <c:v>10.93</c:v>
                </c:pt>
                <c:pt idx="2">
                  <c:v>8.88</c:v>
                </c:pt>
              </c:numCache>
            </c:numRef>
          </c:val>
          <c:smooth val="1"/>
        </c:ser>
        <c:ser>
          <c:idx val="1"/>
          <c:order val="1"/>
          <c:tx>
            <c:v>Forskolin</c:v>
          </c:tx>
          <c:spPr>
            <a:ln w="25400">
              <a:solidFill>
                <a:srgbClr val="000000"/>
              </a:solidFill>
              <a:prstDash val="solid"/>
            </a:ln>
          </c:spPr>
          <c:marker>
            <c:symbol val="triangle"/>
            <c:size val="10"/>
            <c:spPr>
              <a:solidFill>
                <a:srgbClr val="00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-0.159597919223071"/>
                  <c:y val="-0.10022080052493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0263087506751467"/>
                  <c:y val="0.018071202638131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0410300543082405"/>
                  <c:y val="-0.08697965879265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errBars>
            <c:errDir val="y"/>
            <c:errBarType val="both"/>
            <c:errValType val="cust"/>
            <c:noEndCap val="0"/>
            <c:plus>
              <c:numRef>
                <c:f>(Sheet1!$J$13,Sheet1!$K$14,Sheet1!$M$14)</c:f>
                <c:numCache>
                  <c:formatCode>General</c:formatCode>
                  <c:ptCount val="3"/>
                  <c:pt idx="0">
                    <c:v>15.9</c:v>
                  </c:pt>
                  <c:pt idx="1">
                    <c:v>5.254793843085777</c:v>
                  </c:pt>
                  <c:pt idx="2">
                    <c:v>4.072666939488173</c:v>
                  </c:pt>
                </c:numCache>
              </c:numRef>
            </c:plus>
            <c:minus>
              <c:numRef>
                <c:f>(Sheet1!$J$13,Sheet1!$K$14,Sheet1!$M$14)</c:f>
                <c:numCache>
                  <c:formatCode>General</c:formatCode>
                  <c:ptCount val="3"/>
                  <c:pt idx="0">
                    <c:v>15.9</c:v>
                  </c:pt>
                  <c:pt idx="1">
                    <c:v>5.254793843085777</c:v>
                  </c:pt>
                  <c:pt idx="2">
                    <c:v>4.072666939488173</c:v>
                  </c:pt>
                </c:numCache>
              </c:numRef>
            </c:min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(Sheet1!$C$2,Sheet1!$E$2,Sheet1!$G$2)</c:f>
              <c:strCache>
                <c:ptCount val="3"/>
                <c:pt idx="0">
                  <c:v>24h</c:v>
                </c:pt>
                <c:pt idx="1">
                  <c:v>48h</c:v>
                </c:pt>
                <c:pt idx="2">
                  <c:v>72h</c:v>
                </c:pt>
              </c:strCache>
            </c:strRef>
          </c:cat>
          <c:val>
            <c:numRef>
              <c:f>(Sheet1!$I$13,Sheet1!$K$13,Sheet1!$M$13)</c:f>
              <c:numCache>
                <c:formatCode>0.00</c:formatCode>
                <c:ptCount val="3"/>
                <c:pt idx="0">
                  <c:v>20.75999999999999</c:v>
                </c:pt>
                <c:pt idx="1">
                  <c:v>65.15499999999998</c:v>
                </c:pt>
                <c:pt idx="2">
                  <c:v>80.238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-2136405784"/>
        <c:axId val="-2057554984"/>
      </c:lineChart>
      <c:catAx>
        <c:axId val="-21364057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400" baseline="0"/>
                  <a:t>Time</a:t>
                </a:r>
              </a:p>
            </c:rich>
          </c:tx>
          <c:layout>
            <c:manualLayout>
              <c:xMode val="edge"/>
              <c:yMode val="edge"/>
              <c:x val="0.51552934077265"/>
              <c:y val="0.86989837808735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05755498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-2057554984"/>
        <c:scaling>
          <c:orientation val="minMax"/>
          <c:max val="100.0"/>
        </c:scaling>
        <c:delete val="0"/>
        <c:axPos val="l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400" baseline="0"/>
                  <a:t>% Nuclei in Syncytia</a:t>
                </a:r>
              </a:p>
            </c:rich>
          </c:tx>
          <c:layout>
            <c:manualLayout>
              <c:xMode val="edge"/>
              <c:yMode val="edge"/>
              <c:x val="0.000442910641813639"/>
              <c:y val="0.198112546451226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136405784"/>
        <c:crosses val="autoZero"/>
        <c:crossBetween val="between"/>
        <c:majorUnit val="20.0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199324329698347"/>
          <c:y val="0.0747365485564306"/>
          <c:w val="0.363094161306413"/>
          <c:h val="0.20694730466384"/>
        </c:manualLayout>
      </c:layout>
      <c:overlay val="0"/>
      <c:txPr>
        <a:bodyPr/>
        <a:lstStyle/>
        <a:p>
          <a:pPr>
            <a:defRPr sz="1200" baseline="0"/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summary!$Q$35</c:f>
              <c:strCache>
                <c:ptCount val="1"/>
                <c:pt idx="0">
                  <c:v>BeWo</c:v>
                </c:pt>
              </c:strCache>
            </c:strRef>
          </c:tx>
          <c:spPr>
            <a:gradFill flip="none" rotWithShape="1">
              <a:gsLst>
                <a:gs pos="0">
                  <a:schemeClr val="bg2">
                    <a:lumMod val="40000"/>
                    <a:lumOff val="60000"/>
                  </a:schemeClr>
                </a:gs>
                <a:gs pos="100000">
                  <a:schemeClr val="tx1"/>
                </a:gs>
              </a:gsLst>
              <a:path path="circle">
                <a:fillToRect l="100000" b="100000"/>
              </a:path>
              <a:tileRect t="-100000" r="-100000"/>
            </a:gradFill>
          </c:spPr>
          <c:invertIfNegative val="0"/>
          <c:cat>
            <c:strRef>
              <c:f>summary!$R$34:$T$34</c:f>
              <c:strCache>
                <c:ptCount val="3"/>
                <c:pt idx="0">
                  <c:v>24 hr</c:v>
                </c:pt>
                <c:pt idx="1">
                  <c:v>48 hr</c:v>
                </c:pt>
                <c:pt idx="2">
                  <c:v>72 hr</c:v>
                </c:pt>
              </c:strCache>
            </c:strRef>
          </c:cat>
          <c:val>
            <c:numRef>
              <c:f>summary!$R$35:$T$35</c:f>
              <c:numCache>
                <c:formatCode>General</c:formatCode>
                <c:ptCount val="3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</c:numCache>
            </c:numRef>
          </c:val>
        </c:ser>
        <c:ser>
          <c:idx val="1"/>
          <c:order val="1"/>
          <c:tx>
            <c:strRef>
              <c:f>summary!$Q$37</c:f>
              <c:strCache>
                <c:ptCount val="1"/>
                <c:pt idx="0">
                  <c:v>Scramble</c:v>
                </c:pt>
              </c:strCache>
            </c:strRef>
          </c:tx>
          <c:spPr>
            <a:gradFill flip="none" rotWithShape="1">
              <a:gsLst>
                <a:gs pos="1000">
                  <a:schemeClr val="accent2">
                    <a:lumMod val="75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</c:spPr>
          <c:invertIfNegative val="0"/>
          <c:errBars>
            <c:errBarType val="plus"/>
            <c:errValType val="cust"/>
            <c:noEndCap val="0"/>
            <c:plus>
              <c:numRef>
                <c:f>summary!$R$38:$T$38</c:f>
                <c:numCache>
                  <c:formatCode>General</c:formatCode>
                  <c:ptCount val="3"/>
                  <c:pt idx="0">
                    <c:v>0.28</c:v>
                  </c:pt>
                  <c:pt idx="1">
                    <c:v>0.27</c:v>
                  </c:pt>
                  <c:pt idx="2">
                    <c:v>0.22</c:v>
                  </c:pt>
                </c:numCache>
              </c:numRef>
            </c:plus>
            <c:spPr>
              <a:ln>
                <a:solidFill>
                  <a:schemeClr val="tx1"/>
                </a:solidFill>
              </a:ln>
            </c:spPr>
          </c:errBars>
          <c:cat>
            <c:strRef>
              <c:f>summary!$R$34:$T$34</c:f>
              <c:strCache>
                <c:ptCount val="3"/>
                <c:pt idx="0">
                  <c:v>24 hr</c:v>
                </c:pt>
                <c:pt idx="1">
                  <c:v>48 hr</c:v>
                </c:pt>
                <c:pt idx="2">
                  <c:v>72 hr</c:v>
                </c:pt>
              </c:strCache>
            </c:strRef>
          </c:cat>
          <c:val>
            <c:numRef>
              <c:f>summary!$R$37:$T$37</c:f>
              <c:numCache>
                <c:formatCode>General</c:formatCode>
                <c:ptCount val="3"/>
                <c:pt idx="0">
                  <c:v>0.99</c:v>
                </c:pt>
                <c:pt idx="1">
                  <c:v>1.15</c:v>
                </c:pt>
                <c:pt idx="2">
                  <c:v>1.24</c:v>
                </c:pt>
              </c:numCache>
            </c:numRef>
          </c:val>
        </c:ser>
        <c:ser>
          <c:idx val="2"/>
          <c:order val="2"/>
          <c:tx>
            <c:strRef>
              <c:f>summary!$Q$39</c:f>
              <c:strCache>
                <c:ptCount val="1"/>
                <c:pt idx="0">
                  <c:v>siRNA670</c:v>
                </c:pt>
              </c:strCache>
            </c:strRef>
          </c:tx>
          <c:spPr>
            <a:gradFill flip="none" rotWithShape="1">
              <a:gsLst>
                <a:gs pos="1000">
                  <a:schemeClr val="accent3">
                    <a:lumMod val="75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</c:spPr>
          <c:invertIfNegative val="0"/>
          <c:errBars>
            <c:errBarType val="plus"/>
            <c:errValType val="cust"/>
            <c:noEndCap val="0"/>
            <c:plus>
              <c:numRef>
                <c:f>summary!$R$40:$T$40</c:f>
                <c:numCache>
                  <c:formatCode>General</c:formatCode>
                  <c:ptCount val="3"/>
                  <c:pt idx="0">
                    <c:v>0.06</c:v>
                  </c:pt>
                  <c:pt idx="1">
                    <c:v>0.04</c:v>
                  </c:pt>
                  <c:pt idx="2">
                    <c:v>0.02</c:v>
                  </c:pt>
                </c:numCache>
              </c:numRef>
            </c:plus>
            <c:spPr>
              <a:ln>
                <a:solidFill>
                  <a:schemeClr val="tx1"/>
                </a:solidFill>
              </a:ln>
            </c:spPr>
          </c:errBars>
          <c:cat>
            <c:strRef>
              <c:f>summary!$R$34:$T$34</c:f>
              <c:strCache>
                <c:ptCount val="3"/>
                <c:pt idx="0">
                  <c:v>24 hr</c:v>
                </c:pt>
                <c:pt idx="1">
                  <c:v>48 hr</c:v>
                </c:pt>
                <c:pt idx="2">
                  <c:v>72 hr</c:v>
                </c:pt>
              </c:strCache>
            </c:strRef>
          </c:cat>
          <c:val>
            <c:numRef>
              <c:f>summary!$R$39:$T$39</c:f>
              <c:numCache>
                <c:formatCode>General</c:formatCode>
                <c:ptCount val="3"/>
                <c:pt idx="0">
                  <c:v>0.17</c:v>
                </c:pt>
                <c:pt idx="1">
                  <c:v>0.18</c:v>
                </c:pt>
                <c:pt idx="2">
                  <c:v>0.15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36130904"/>
        <c:axId val="-2136240776"/>
      </c:barChart>
      <c:catAx>
        <c:axId val="-2136130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136240776"/>
        <c:crosses val="autoZero"/>
        <c:auto val="1"/>
        <c:lblAlgn val="ctr"/>
        <c:lblOffset val="100"/>
        <c:noMultiLvlLbl val="0"/>
      </c:catAx>
      <c:valAx>
        <c:axId val="-213624077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ß-hCG/ß-actin</a:t>
                </a:r>
              </a:p>
            </c:rich>
          </c:tx>
          <c:layout>
            <c:manualLayout>
              <c:xMode val="edge"/>
              <c:yMode val="edge"/>
              <c:x val="0.0166204969197503"/>
              <c:y val="0.32208588509769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-21361309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21127742915384"/>
          <c:y val="0.133040484087399"/>
          <c:w val="0.278872257084616"/>
          <c:h val="0.43164417644820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gradFill flip="none" rotWithShape="1">
              <a:gsLst>
                <a:gs pos="40000">
                  <a:schemeClr val="accent2">
                    <a:lumMod val="75000"/>
                  </a:schemeClr>
                </a:gs>
                <a:gs pos="100000">
                  <a:schemeClr val="accent2">
                    <a:lumMod val="40000"/>
                    <a:lumOff val="60000"/>
                  </a:schemeClr>
                </a:gs>
                <a:gs pos="75000">
                  <a:schemeClr val="accent2">
                    <a:lumMod val="60000"/>
                    <a:lumOff val="40000"/>
                  </a:schemeClr>
                </a:gs>
              </a:gsLst>
              <a:lin ang="16200000" scaled="0"/>
              <a:tileRect/>
            </a:gradFill>
            <a:ln>
              <a:solidFill>
                <a:schemeClr val="accent2">
                  <a:lumMod val="50000"/>
                </a:schemeClr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Sheet1!$W$27:$AA$27</c:f>
                <c:numCache>
                  <c:formatCode>General</c:formatCode>
                  <c:ptCount val="5"/>
                  <c:pt idx="0">
                    <c:v>0.0</c:v>
                  </c:pt>
                  <c:pt idx="1">
                    <c:v>0.83</c:v>
                  </c:pt>
                  <c:pt idx="2">
                    <c:v>0.13</c:v>
                  </c:pt>
                  <c:pt idx="3">
                    <c:v>0.16</c:v>
                  </c:pt>
                  <c:pt idx="4">
                    <c:v>0.18</c:v>
                  </c:pt>
                </c:numCache>
              </c:numRef>
            </c:plus>
            <c:spPr>
              <a:gradFill flip="none" rotWithShape="1">
                <a:gsLst>
                  <a:gs pos="40000">
                    <a:schemeClr val="accent2">
                      <a:lumMod val="75000"/>
                    </a:schemeClr>
                  </a:gs>
                  <a:gs pos="100000">
                    <a:schemeClr val="accent2">
                      <a:lumMod val="40000"/>
                      <a:lumOff val="60000"/>
                    </a:schemeClr>
                  </a:gs>
                  <a:gs pos="75000">
                    <a:schemeClr val="accent2">
                      <a:lumMod val="60000"/>
                      <a:lumOff val="40000"/>
                    </a:schemeClr>
                  </a:gs>
                </a:gsLst>
                <a:lin ang="16200000" scaled="0"/>
                <a:tileRect/>
              </a:gradFill>
              <a:ln w="15875">
                <a:solidFill>
                  <a:schemeClr val="bg1"/>
                </a:solidFill>
              </a:ln>
            </c:spPr>
          </c:errBars>
          <c:cat>
            <c:strRef>
              <c:f>Sheet1!$W$20:$AA$20</c:f>
              <c:strCache>
                <c:ptCount val="5"/>
                <c:pt idx="0">
                  <c:v>Cont</c:v>
                </c:pt>
                <c:pt idx="1">
                  <c:v>Forsk</c:v>
                </c:pt>
                <c:pt idx="2">
                  <c:v>Vector</c:v>
                </c:pt>
                <c:pt idx="3">
                  <c:v>p25</c:v>
                </c:pt>
                <c:pt idx="4">
                  <c:v>ERV3</c:v>
                </c:pt>
              </c:strCache>
            </c:strRef>
          </c:cat>
          <c:val>
            <c:numRef>
              <c:f>Sheet1!$W$26:$AA$26</c:f>
              <c:numCache>
                <c:formatCode>General</c:formatCode>
                <c:ptCount val="5"/>
                <c:pt idx="0">
                  <c:v>0.0</c:v>
                </c:pt>
                <c:pt idx="1">
                  <c:v>1.83</c:v>
                </c:pt>
                <c:pt idx="2">
                  <c:v>0.07</c:v>
                </c:pt>
                <c:pt idx="3">
                  <c:v>0.76</c:v>
                </c:pt>
                <c:pt idx="4">
                  <c:v>1.14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03110280"/>
        <c:axId val="-2103009816"/>
      </c:barChart>
      <c:catAx>
        <c:axId val="-21031102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 i="0">
                <a:solidFill>
                  <a:schemeClr val="bg1"/>
                </a:solidFill>
                <a:latin typeface="Arial"/>
              </a:defRPr>
            </a:pPr>
            <a:endParaRPr lang="en-US"/>
          </a:p>
        </c:txPr>
        <c:crossAx val="-2103009816"/>
        <c:crosses val="autoZero"/>
        <c:auto val="1"/>
        <c:lblAlgn val="ctr"/>
        <c:lblOffset val="100"/>
        <c:noMultiLvlLbl val="0"/>
      </c:catAx>
      <c:valAx>
        <c:axId val="-210300981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 b="1" i="0" spc="100">
                    <a:solidFill>
                      <a:schemeClr val="bg1"/>
                    </a:solidFill>
                    <a:latin typeface="Arial"/>
                    <a:cs typeface="Arial"/>
                  </a:defRPr>
                </a:pPr>
                <a:r>
                  <a:rPr lang="en-US" sz="2000" b="0" i="0" spc="100" dirty="0" err="1" smtClean="0">
                    <a:solidFill>
                      <a:srgbClr val="FFFFFF"/>
                    </a:solidFill>
                    <a:latin typeface="Arial"/>
                    <a:cs typeface="Arial"/>
                  </a:rPr>
                  <a:t>hCG</a:t>
                </a:r>
                <a:r>
                  <a:rPr lang="en-US" sz="2000" b="0" i="0" spc="100" dirty="0" smtClean="0">
                    <a:solidFill>
                      <a:srgbClr val="FFFFFF"/>
                    </a:solidFill>
                    <a:latin typeface="Arial"/>
                    <a:cs typeface="Arial"/>
                  </a:rPr>
                  <a:t> / actin</a:t>
                </a:r>
                <a:endParaRPr lang="en-US" sz="2000" b="0" i="0" spc="100" dirty="0">
                  <a:solidFill>
                    <a:srgbClr val="FFFFFF"/>
                  </a:solidFill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0.000645695101729836"/>
              <c:y val="0.20952481457333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sz="1600" b="1" i="0">
                <a:solidFill>
                  <a:schemeClr val="tx1"/>
                </a:solidFill>
                <a:latin typeface="Arial"/>
              </a:defRPr>
            </a:pPr>
            <a:endParaRPr lang="en-US"/>
          </a:p>
        </c:txPr>
        <c:crossAx val="-2103110280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9CC2A-2D26-244B-8815-AB358B973555}" type="datetimeFigureOut">
              <a:rPr lang="en-US" smtClean="0"/>
              <a:t>10/6/14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3D8D0F-DC31-2549-B0F2-7DFB0CBCA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030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56249-B160-7B49-886C-FE8BF39BB837}" type="datetimeFigureOut">
              <a:rPr lang="en-US" smtClean="0"/>
              <a:t>10/6/14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A0897-F198-F244-9D64-5FF1715027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388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56249-B160-7B49-886C-FE8BF39BB837}" type="datetimeFigureOut">
              <a:rPr lang="en-US" smtClean="0"/>
              <a:t>10/6/14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A0897-F198-F244-9D64-5FF1715027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996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56249-B160-7B49-886C-FE8BF39BB837}" type="datetimeFigureOut">
              <a:rPr lang="en-US" smtClean="0"/>
              <a:t>10/6/14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A0897-F198-F244-9D64-5FF1715027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625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56249-B160-7B49-886C-FE8BF39BB837}" type="datetimeFigureOut">
              <a:rPr lang="en-US" smtClean="0"/>
              <a:t>10/6/14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A0897-F198-F244-9D64-5FF1715027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401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56249-B160-7B49-886C-FE8BF39BB837}" type="datetimeFigureOut">
              <a:rPr lang="en-US" smtClean="0"/>
              <a:t>10/6/14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A0897-F198-F244-9D64-5FF1715027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751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56249-B160-7B49-886C-FE8BF39BB837}" type="datetimeFigureOut">
              <a:rPr lang="en-US" smtClean="0"/>
              <a:t>10/6/14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A0897-F198-F244-9D64-5FF1715027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703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56249-B160-7B49-886C-FE8BF39BB837}" type="datetimeFigureOut">
              <a:rPr lang="en-US" smtClean="0"/>
              <a:t>10/6/14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A0897-F198-F244-9D64-5FF1715027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597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56249-B160-7B49-886C-FE8BF39BB837}" type="datetimeFigureOut">
              <a:rPr lang="en-US" smtClean="0"/>
              <a:t>10/6/14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A0897-F198-F244-9D64-5FF1715027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219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56249-B160-7B49-886C-FE8BF39BB837}" type="datetimeFigureOut">
              <a:rPr lang="en-US" smtClean="0"/>
              <a:t>10/6/14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A0897-F198-F244-9D64-5FF1715027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507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56249-B160-7B49-886C-FE8BF39BB837}" type="datetimeFigureOut">
              <a:rPr lang="en-US" smtClean="0"/>
              <a:t>10/6/14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A0897-F198-F244-9D64-5FF1715027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182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56249-B160-7B49-886C-FE8BF39BB837}" type="datetimeFigureOut">
              <a:rPr lang="en-US" smtClean="0"/>
              <a:t>10/6/14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A0897-F198-F244-9D64-5FF1715027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6733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0D5B6B-3153-1744-BDCC-F172BDDB80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06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100000">
              <a:schemeClr val="bg2">
                <a:lumMod val="50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56249-B160-7B49-886C-FE8BF39BB837}" type="datetimeFigureOut">
              <a:rPr lang="en-US" smtClean="0"/>
              <a:t>10/6/14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A0897-F198-F244-9D64-5FF1715027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9059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3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2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14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28600"/>
            <a:ext cx="8331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Arial"/>
                <a:cs typeface="Arial"/>
              </a:rPr>
              <a:t>The </a:t>
            </a:r>
            <a:r>
              <a:rPr lang="en-US" sz="2400" b="1" dirty="0" smtClean="0">
                <a:solidFill>
                  <a:srgbClr val="FFFF00"/>
                </a:solidFill>
                <a:latin typeface="Arial"/>
                <a:cs typeface="Arial"/>
              </a:rPr>
              <a:t>Obligatory Role </a:t>
            </a:r>
            <a:r>
              <a:rPr lang="en-US" sz="2400" b="1" dirty="0">
                <a:solidFill>
                  <a:srgbClr val="FFFF00"/>
                </a:solidFill>
                <a:latin typeface="Arial"/>
                <a:cs typeface="Arial"/>
              </a:rPr>
              <a:t>of </a:t>
            </a:r>
            <a:r>
              <a:rPr lang="en-US" sz="2400" b="1" dirty="0" smtClean="0">
                <a:solidFill>
                  <a:srgbClr val="FFFF00"/>
                </a:solidFill>
                <a:latin typeface="Arial"/>
                <a:cs typeface="Arial"/>
              </a:rPr>
              <a:t>Endogenous Retroviruses </a:t>
            </a:r>
            <a:r>
              <a:rPr lang="en-US" sz="2400" b="1" dirty="0">
                <a:solidFill>
                  <a:srgbClr val="FFFF00"/>
                </a:solidFill>
                <a:latin typeface="Arial"/>
                <a:cs typeface="Arial"/>
              </a:rPr>
              <a:t>in </a:t>
            </a:r>
            <a:r>
              <a:rPr lang="en-US" sz="2400" b="1" dirty="0" smtClean="0">
                <a:solidFill>
                  <a:srgbClr val="FFFF00"/>
                </a:solidFill>
                <a:latin typeface="Arial"/>
                <a:cs typeface="Arial"/>
              </a:rPr>
              <a:t>Human Pregnancy</a:t>
            </a:r>
            <a:r>
              <a:rPr lang="en-US" sz="2400" b="1" dirty="0">
                <a:solidFill>
                  <a:srgbClr val="FFFF00"/>
                </a:solidFill>
                <a:latin typeface="Arial"/>
                <a:cs typeface="Arial"/>
              </a:rPr>
              <a:t>: </a:t>
            </a:r>
            <a:r>
              <a:rPr lang="en-US" sz="2400" b="1" dirty="0" smtClean="0">
                <a:solidFill>
                  <a:srgbClr val="FFFF00"/>
                </a:solidFill>
                <a:latin typeface="Arial"/>
                <a:cs typeface="Arial"/>
              </a:rPr>
              <a:t>An Overview</a:t>
            </a:r>
          </a:p>
          <a:p>
            <a:pPr algn="ctr"/>
            <a:endParaRPr lang="en-US" sz="24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/>
            <a:r>
              <a:rPr lang="en-US" sz="2400" b="1" i="1" dirty="0" smtClean="0">
                <a:solidFill>
                  <a:srgbClr val="FFFF00"/>
                </a:solidFill>
                <a:latin typeface="Arial"/>
                <a:cs typeface="Arial"/>
              </a:rPr>
              <a:t>Or</a:t>
            </a:r>
          </a:p>
          <a:p>
            <a:pPr algn="ctr"/>
            <a:endParaRPr lang="en-US" sz="2400" b="1" i="1" dirty="0" smtClean="0">
              <a:solidFill>
                <a:srgbClr val="FFFF00"/>
              </a:solidFill>
              <a:latin typeface="Arial"/>
              <a:cs typeface="Arial"/>
            </a:endParaRPr>
          </a:p>
          <a:p>
            <a:pPr algn="ctr"/>
            <a:r>
              <a:rPr lang="en-US" sz="2400" b="1" i="1" dirty="0" smtClean="0">
                <a:solidFill>
                  <a:srgbClr val="FFFF00"/>
                </a:solidFill>
                <a:latin typeface="Arial"/>
                <a:cs typeface="Arial"/>
              </a:rPr>
              <a:t>Do Viruses Really Cause Pregnancy?</a:t>
            </a:r>
            <a:endParaRPr lang="en-US" sz="2400" b="1" i="1" dirty="0">
              <a:solidFill>
                <a:srgbClr val="FFFF00"/>
              </a:solidFill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65200" y="2852023"/>
            <a:ext cx="72517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/>
                <a:cs typeface="Arial"/>
              </a:rPr>
              <a:t>Neal S. Rote, Ph.D.</a:t>
            </a:r>
          </a:p>
          <a:p>
            <a:pPr algn="ctr"/>
            <a:endParaRPr lang="en-US" b="1" dirty="0" smtClean="0">
              <a:latin typeface="Arial"/>
              <a:cs typeface="Arial"/>
            </a:endParaRPr>
          </a:p>
          <a:p>
            <a:pPr algn="ctr"/>
            <a:r>
              <a:rPr lang="en-US" sz="2000" b="1" dirty="0" smtClean="0">
                <a:latin typeface="Arial"/>
                <a:cs typeface="Arial"/>
              </a:rPr>
              <a:t>William H. Weir, M.D. Professor of Reproductive Biology</a:t>
            </a:r>
          </a:p>
          <a:p>
            <a:pPr algn="ctr"/>
            <a:r>
              <a:rPr lang="en-US" sz="2000" b="1" dirty="0" smtClean="0">
                <a:latin typeface="Arial"/>
                <a:cs typeface="Arial"/>
              </a:rPr>
              <a:t>Professor of Pathology</a:t>
            </a:r>
          </a:p>
          <a:p>
            <a:pPr algn="ctr"/>
            <a:r>
              <a:rPr lang="en-US" sz="2000" b="1" dirty="0" smtClean="0">
                <a:latin typeface="Arial"/>
                <a:cs typeface="Arial"/>
              </a:rPr>
              <a:t>Case Western Reserve School of Medicine</a:t>
            </a:r>
          </a:p>
          <a:p>
            <a:pPr algn="ctr"/>
            <a:endParaRPr lang="en-US" sz="2000" b="1" dirty="0">
              <a:latin typeface="Arial"/>
              <a:cs typeface="Arial"/>
            </a:endParaRPr>
          </a:p>
          <a:p>
            <a:pPr algn="ctr"/>
            <a:r>
              <a:rPr lang="en-US" sz="2000" b="1" dirty="0" smtClean="0">
                <a:latin typeface="Arial"/>
                <a:cs typeface="Arial"/>
              </a:rPr>
              <a:t>Vice Chair for Academics and Director, Division of Research</a:t>
            </a:r>
          </a:p>
          <a:p>
            <a:pPr algn="ctr"/>
            <a:r>
              <a:rPr lang="en-US" sz="2000" b="1" dirty="0" smtClean="0">
                <a:latin typeface="Arial"/>
                <a:cs typeface="Arial"/>
              </a:rPr>
              <a:t>Department of Obstetrics and Gynecology</a:t>
            </a:r>
          </a:p>
          <a:p>
            <a:pPr algn="ctr"/>
            <a:r>
              <a:rPr lang="en-US" sz="2000" b="1" dirty="0" smtClean="0">
                <a:latin typeface="Arial"/>
                <a:cs typeface="Arial"/>
              </a:rPr>
              <a:t>University Hospitals Case Medical Center</a:t>
            </a:r>
          </a:p>
          <a:p>
            <a:pPr algn="ctr"/>
            <a:endParaRPr lang="en-US" sz="2000" b="1" dirty="0">
              <a:latin typeface="Arial"/>
              <a:cs typeface="Arial"/>
            </a:endParaRPr>
          </a:p>
          <a:p>
            <a:pPr algn="ctr"/>
            <a:r>
              <a:rPr lang="en-US" sz="2000" b="1" dirty="0" smtClean="0">
                <a:latin typeface="Arial"/>
                <a:cs typeface="Arial"/>
              </a:rPr>
              <a:t>Cleveland, OH</a:t>
            </a:r>
            <a:endParaRPr lang="en-US" sz="20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16928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2900"/>
            <a:ext cx="9055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Arial"/>
                <a:cs typeface="Arial"/>
              </a:rPr>
              <a:t>Endogenous Retroviruses (ERV)</a:t>
            </a:r>
            <a:endParaRPr lang="en-US" sz="2400" b="1" dirty="0">
              <a:solidFill>
                <a:srgbClr val="FFFF00"/>
              </a:solidFill>
              <a:latin typeface="Arial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174234"/>
            <a:ext cx="8509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>
                <a:latin typeface="Arial"/>
                <a:cs typeface="Arial"/>
              </a:rPr>
              <a:t>In genome of most vertebrates and some invertebrates.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latin typeface="Arial"/>
                <a:cs typeface="Arial"/>
              </a:rPr>
              <a:t>Integrated into DNA of germ cells.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latin typeface="Arial"/>
                <a:cs typeface="Arial"/>
              </a:rPr>
              <a:t>Make up 8% or more of human genome: human ERV (HERV).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latin typeface="Arial"/>
                <a:cs typeface="Arial"/>
              </a:rPr>
              <a:t>Simple retroviruses </a:t>
            </a:r>
            <a:r>
              <a:rPr lang="en-US" sz="2400" dirty="0" smtClean="0">
                <a:latin typeface="Arial"/>
                <a:cs typeface="Arial"/>
              </a:rPr>
              <a:t>integrated </a:t>
            </a:r>
            <a:r>
              <a:rPr lang="en-US" sz="2400" dirty="0" smtClean="0">
                <a:latin typeface="Arial"/>
                <a:cs typeface="Arial"/>
              </a:rPr>
              <a:t>into human </a:t>
            </a:r>
            <a:r>
              <a:rPr lang="en-US" sz="2400" dirty="0" smtClean="0">
                <a:latin typeface="Arial"/>
                <a:cs typeface="Arial"/>
              </a:rPr>
              <a:t>DNA </a:t>
            </a:r>
            <a:r>
              <a:rPr lang="en-US" sz="2400" dirty="0" smtClean="0">
                <a:latin typeface="Arial"/>
                <a:cs typeface="Arial"/>
              </a:rPr>
              <a:t>between </a:t>
            </a:r>
            <a:r>
              <a:rPr lang="en-US" sz="2400" dirty="0">
                <a:latin typeface="Arial"/>
                <a:cs typeface="Arial"/>
              </a:rPr>
              <a:t>&lt;</a:t>
            </a:r>
            <a:r>
              <a:rPr lang="en-US" sz="2400" dirty="0" smtClean="0">
                <a:latin typeface="Arial"/>
                <a:cs typeface="Arial"/>
              </a:rPr>
              <a:t>10 </a:t>
            </a:r>
            <a:r>
              <a:rPr lang="en-US" sz="2400" dirty="0" smtClean="0">
                <a:latin typeface="Arial"/>
                <a:cs typeface="Arial"/>
              </a:rPr>
              <a:t>million and 100 million years ago.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latin typeface="Arial"/>
                <a:cs typeface="Arial"/>
              </a:rPr>
              <a:t>Each </a:t>
            </a:r>
            <a:r>
              <a:rPr lang="en-US" sz="2400" dirty="0" smtClean="0">
                <a:latin typeface="Arial"/>
                <a:cs typeface="Arial"/>
              </a:rPr>
              <a:t>specific retrovirus </a:t>
            </a:r>
            <a:r>
              <a:rPr lang="en-US" sz="2400" dirty="0" smtClean="0">
                <a:latin typeface="Arial"/>
                <a:cs typeface="Arial"/>
              </a:rPr>
              <a:t>varies from &gt; 100 integration sites to 1 integration site.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latin typeface="Arial"/>
                <a:cs typeface="Arial"/>
              </a:rPr>
              <a:t>The </a:t>
            </a:r>
            <a:r>
              <a:rPr lang="en-US" sz="2400" i="1" dirty="0" smtClean="0">
                <a:latin typeface="Arial"/>
                <a:cs typeface="Arial"/>
              </a:rPr>
              <a:t>gag</a:t>
            </a:r>
            <a:r>
              <a:rPr lang="en-US" sz="2400" dirty="0" smtClean="0">
                <a:latin typeface="Arial"/>
                <a:cs typeface="Arial"/>
              </a:rPr>
              <a:t>, </a:t>
            </a:r>
            <a:r>
              <a:rPr lang="en-US" sz="2400" i="1" dirty="0" smtClean="0">
                <a:latin typeface="Arial"/>
                <a:cs typeface="Arial"/>
              </a:rPr>
              <a:t>pol</a:t>
            </a:r>
            <a:r>
              <a:rPr lang="en-US" sz="2400" dirty="0" smtClean="0">
                <a:latin typeface="Arial"/>
                <a:cs typeface="Arial"/>
              </a:rPr>
              <a:t>, or </a:t>
            </a:r>
            <a:r>
              <a:rPr lang="en-US" sz="2400" i="1" dirty="0" smtClean="0">
                <a:latin typeface="Arial"/>
                <a:cs typeface="Arial"/>
              </a:rPr>
              <a:t>env</a:t>
            </a:r>
            <a:r>
              <a:rPr lang="en-US" sz="2400" dirty="0" smtClean="0">
                <a:latin typeface="Arial"/>
                <a:cs typeface="Arial"/>
              </a:rPr>
              <a:t> regions in most integration sites have been inactivated through genetic modifications (e.g., deletions, mutations).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latin typeface="Arial"/>
                <a:cs typeface="Arial"/>
              </a:rPr>
              <a:t>Selected regions may be expressed.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latin typeface="Arial"/>
                <a:cs typeface="Arial"/>
              </a:rPr>
              <a:t>Major sites of expression: testis and placenta. </a:t>
            </a:r>
            <a:endParaRPr lang="en-US" sz="2400" dirty="0" smtClean="0"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latin typeface="Arial"/>
                <a:cs typeface="Arial"/>
              </a:rPr>
              <a:t>Role in development of placenta?</a:t>
            </a:r>
            <a:endParaRPr lang="en-US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84559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511300"/>
            <a:ext cx="4724400" cy="1828800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  <a:buSzPct val="150000"/>
              <a:defRPr/>
            </a:pPr>
            <a:r>
              <a:rPr lang="en-US" sz="2400" dirty="0" smtClean="0">
                <a:solidFill>
                  <a:srgbClr val="FFFFFF"/>
                </a:solidFill>
                <a:latin typeface="Arial"/>
                <a:ea typeface="+mn-ea"/>
                <a:cs typeface="Arial"/>
              </a:rPr>
              <a:t>Production of viral particles</a:t>
            </a:r>
          </a:p>
          <a:p>
            <a:pPr>
              <a:buClr>
                <a:schemeClr val="tx1"/>
              </a:buClr>
              <a:buSzPct val="150000"/>
              <a:defRPr/>
            </a:pPr>
            <a:r>
              <a:rPr lang="en-US" sz="2400" dirty="0" smtClean="0">
                <a:solidFill>
                  <a:srgbClr val="FFFFFF"/>
                </a:solidFill>
                <a:latin typeface="Arial"/>
                <a:ea typeface="+mn-ea"/>
                <a:cs typeface="Arial"/>
              </a:rPr>
              <a:t>Along basal membrane of syncytiotrophoblast</a:t>
            </a:r>
          </a:p>
          <a:p>
            <a:pPr>
              <a:buClr>
                <a:schemeClr val="tx1"/>
              </a:buClr>
              <a:buSzPct val="150000"/>
              <a:defRPr/>
            </a:pPr>
            <a:r>
              <a:rPr lang="en-US" sz="2400" dirty="0" smtClean="0">
                <a:solidFill>
                  <a:srgbClr val="FFFFFF"/>
                </a:solidFill>
                <a:latin typeface="Arial"/>
                <a:ea typeface="+mn-ea"/>
                <a:cs typeface="Arial"/>
              </a:rPr>
              <a:t>Contain reverse transcriptase</a:t>
            </a:r>
          </a:p>
          <a:p>
            <a:pPr>
              <a:buClr>
                <a:schemeClr val="tx1"/>
              </a:buClr>
              <a:buSzPct val="150000"/>
              <a:defRPr/>
            </a:pPr>
            <a:r>
              <a:rPr lang="en-US" sz="2400" dirty="0" smtClean="0">
                <a:solidFill>
                  <a:srgbClr val="FFFFFF"/>
                </a:solidFill>
                <a:latin typeface="Arial"/>
                <a:ea typeface="+mn-ea"/>
                <a:cs typeface="Arial"/>
              </a:rPr>
              <a:t>Contain randomly packaged RNA</a:t>
            </a:r>
          </a:p>
        </p:txBody>
      </p:sp>
      <p:pic>
        <p:nvPicPr>
          <p:cNvPr id="34820" name="Picture 4" descr="C:\My Documents\My Pictures\virus1.pla.tif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07856" y="914400"/>
            <a:ext cx="2690813" cy="1828800"/>
          </a:xfrm>
        </p:spPr>
      </p:pic>
      <p:pic>
        <p:nvPicPr>
          <p:cNvPr id="34821" name="Picture 5" descr="C:\My Documents\My Pictures\virus2.pla.tif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10994" y="2933700"/>
            <a:ext cx="2690813" cy="1828800"/>
          </a:xfrm>
        </p:spPr>
      </p:pic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317501" y="5813862"/>
            <a:ext cx="85725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>
            <a:spAutoFit/>
          </a:bodyPr>
          <a:lstStyle>
            <a:lvl1pPr marL="342900" indent="-34290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2"/>
            <a:r>
              <a:rPr lang="en-US" b="0" dirty="0" err="1">
                <a:solidFill>
                  <a:srgbClr val="FFFF00"/>
                </a:solidFill>
                <a:latin typeface="Arial"/>
                <a:cs typeface="Arial"/>
              </a:rPr>
              <a:t>Lyden</a:t>
            </a:r>
            <a:r>
              <a:rPr lang="en-US" b="0" dirty="0">
                <a:solidFill>
                  <a:srgbClr val="FFFF00"/>
                </a:solidFill>
                <a:latin typeface="Arial"/>
                <a:cs typeface="Arial"/>
              </a:rPr>
              <a:t> TW, Johnson PM, </a:t>
            </a:r>
            <a:r>
              <a:rPr lang="en-US" b="0" dirty="0" err="1">
                <a:solidFill>
                  <a:srgbClr val="FFFF00"/>
                </a:solidFill>
                <a:latin typeface="Arial"/>
                <a:cs typeface="Arial"/>
              </a:rPr>
              <a:t>Mwenda</a:t>
            </a:r>
            <a:r>
              <a:rPr lang="en-US" b="0" dirty="0">
                <a:solidFill>
                  <a:srgbClr val="FFFF00"/>
                </a:solidFill>
                <a:latin typeface="Arial"/>
                <a:cs typeface="Arial"/>
              </a:rPr>
              <a:t> JM, Rote NS.  </a:t>
            </a:r>
            <a:r>
              <a:rPr lang="en-US" b="0" i="1" dirty="0" err="1">
                <a:solidFill>
                  <a:srgbClr val="FFFF00"/>
                </a:solidFill>
                <a:latin typeface="Arial"/>
                <a:cs typeface="Arial"/>
              </a:rPr>
              <a:t>Biol</a:t>
            </a:r>
            <a:r>
              <a:rPr lang="en-US" b="0" i="1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lang="en-US" b="0" i="1" dirty="0" err="1">
                <a:solidFill>
                  <a:srgbClr val="FFFF00"/>
                </a:solidFill>
                <a:latin typeface="Arial"/>
                <a:cs typeface="Arial"/>
              </a:rPr>
              <a:t>Reprod</a:t>
            </a:r>
            <a:r>
              <a:rPr lang="en-US" b="0" dirty="0">
                <a:solidFill>
                  <a:srgbClr val="FFFF00"/>
                </a:solidFill>
                <a:latin typeface="Arial"/>
                <a:cs typeface="Arial"/>
              </a:rPr>
              <a:t>, 51:152-157, 1994.</a:t>
            </a:r>
          </a:p>
        </p:txBody>
      </p:sp>
      <p:sp>
        <p:nvSpPr>
          <p:cNvPr id="34823" name="AutoShape 7"/>
          <p:cNvSpPr>
            <a:spLocks noChangeArrowheads="1"/>
          </p:cNvSpPr>
          <p:nvPr/>
        </p:nvSpPr>
        <p:spPr bwMode="auto">
          <a:xfrm>
            <a:off x="6756401" y="1714500"/>
            <a:ext cx="595313" cy="228600"/>
          </a:xfrm>
          <a:prstGeom prst="rightArrow">
            <a:avLst>
              <a:gd name="adj1" fmla="val 50000"/>
              <a:gd name="adj2" fmla="val 65104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317501" y="6152416"/>
            <a:ext cx="703421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>
            <a:spAutoFit/>
          </a:bodyPr>
          <a:lstStyle>
            <a:lvl1pPr marL="342900" indent="-34290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2"/>
            <a:r>
              <a:rPr lang="en-US" b="0" dirty="0" smtClean="0">
                <a:solidFill>
                  <a:srgbClr val="FFFF00"/>
                </a:solidFill>
                <a:latin typeface="Arial"/>
                <a:cs typeface="Arial"/>
              </a:rPr>
              <a:t>Rote NS, </a:t>
            </a:r>
            <a:r>
              <a:rPr lang="en-US" b="0" dirty="0" err="1" smtClean="0">
                <a:solidFill>
                  <a:srgbClr val="FFFF00"/>
                </a:solidFill>
                <a:latin typeface="Arial"/>
                <a:cs typeface="Arial"/>
              </a:rPr>
              <a:t>Chakrabarti</a:t>
            </a:r>
            <a:r>
              <a:rPr lang="en-US" b="0" dirty="0" smtClean="0">
                <a:solidFill>
                  <a:srgbClr val="FFFF00"/>
                </a:solidFill>
                <a:latin typeface="Arial"/>
                <a:cs typeface="Arial"/>
              </a:rPr>
              <a:t> S, </a:t>
            </a:r>
            <a:r>
              <a:rPr lang="en-US" b="0" dirty="0" err="1" smtClean="0">
                <a:solidFill>
                  <a:srgbClr val="FFFF00"/>
                </a:solidFill>
                <a:latin typeface="Arial"/>
                <a:cs typeface="Arial"/>
              </a:rPr>
              <a:t>Setzer</a:t>
            </a:r>
            <a:r>
              <a:rPr lang="en-US" b="0" dirty="0" smtClean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lang="en-US" b="0" dirty="0" smtClean="0">
                <a:solidFill>
                  <a:srgbClr val="FFFF00"/>
                </a:solidFill>
                <a:latin typeface="Arial"/>
                <a:cs typeface="Arial"/>
              </a:rPr>
              <a:t>B.  </a:t>
            </a:r>
            <a:r>
              <a:rPr lang="en-US" b="0" i="1" dirty="0" smtClean="0">
                <a:solidFill>
                  <a:srgbClr val="FFFF00"/>
                </a:solidFill>
                <a:latin typeface="Arial"/>
                <a:cs typeface="Arial"/>
              </a:rPr>
              <a:t>Placenta</a:t>
            </a:r>
            <a:r>
              <a:rPr lang="en-US" b="0" dirty="0" smtClean="0">
                <a:solidFill>
                  <a:srgbClr val="FFFF00"/>
                </a:solidFill>
                <a:latin typeface="Arial"/>
                <a:cs typeface="Arial"/>
              </a:rPr>
              <a:t>, 25:673-683, </a:t>
            </a:r>
            <a:r>
              <a:rPr lang="en-US" b="0" dirty="0" smtClean="0">
                <a:solidFill>
                  <a:srgbClr val="FFFF00"/>
                </a:solidFill>
                <a:latin typeface="Arial"/>
                <a:cs typeface="Arial"/>
              </a:rPr>
              <a:t>2004.</a:t>
            </a:r>
            <a:r>
              <a:rPr lang="en-US" b="0" dirty="0" smtClean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endParaRPr lang="en-US" b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286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Arial"/>
                <a:cs typeface="Arial"/>
              </a:rPr>
              <a:t>Placental Retrovirus </a:t>
            </a:r>
            <a:r>
              <a:rPr lang="en-US" sz="2400" b="1" dirty="0" smtClean="0">
                <a:solidFill>
                  <a:srgbClr val="FFFF00"/>
                </a:solidFill>
                <a:latin typeface="Arial"/>
                <a:cs typeface="Arial"/>
              </a:rPr>
              <a:t>Shedding</a:t>
            </a:r>
            <a:endParaRPr lang="en-US" sz="2400" b="1" dirty="0">
              <a:solidFill>
                <a:srgbClr val="FFFF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2661662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4" name="Text Box 3"/>
          <p:cNvSpPr txBox="1">
            <a:spLocks noChangeArrowheads="1"/>
          </p:cNvSpPr>
          <p:nvPr/>
        </p:nvSpPr>
        <p:spPr bwMode="auto">
          <a:xfrm>
            <a:off x="419100" y="2144693"/>
            <a:ext cx="3886200" cy="954107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0" dirty="0">
                <a:solidFill>
                  <a:srgbClr val="FFFF00"/>
                </a:solidFill>
                <a:latin typeface="Arial"/>
                <a:cs typeface="Arial"/>
              </a:rPr>
              <a:t>ORFs in </a:t>
            </a:r>
            <a:r>
              <a:rPr lang="en-US" b="0" i="1" dirty="0">
                <a:solidFill>
                  <a:srgbClr val="FFFF00"/>
                </a:solidFill>
                <a:latin typeface="Arial"/>
                <a:cs typeface="Arial"/>
              </a:rPr>
              <a:t>pol, gag,</a:t>
            </a:r>
            <a:r>
              <a:rPr lang="en-US" b="0" dirty="0">
                <a:solidFill>
                  <a:srgbClr val="FFFF00"/>
                </a:solidFill>
                <a:latin typeface="Arial"/>
                <a:cs typeface="Arial"/>
              </a:rPr>
              <a:t> and </a:t>
            </a:r>
            <a:r>
              <a:rPr lang="en-US" b="0" i="1" dirty="0" smtClean="0">
                <a:solidFill>
                  <a:srgbClr val="FFFF00"/>
                </a:solidFill>
                <a:latin typeface="Arial"/>
                <a:cs typeface="Arial"/>
              </a:rPr>
              <a:t>env</a:t>
            </a:r>
          </a:p>
          <a:p>
            <a:pPr>
              <a:spcBef>
                <a:spcPct val="50000"/>
              </a:spcBef>
            </a:pPr>
            <a:r>
              <a:rPr lang="en-US" b="0" dirty="0" smtClean="0">
                <a:latin typeface="Arial"/>
                <a:cs typeface="Arial"/>
              </a:rPr>
              <a:t>HERV</a:t>
            </a:r>
            <a:r>
              <a:rPr lang="en-US" b="0" dirty="0">
                <a:latin typeface="Arial"/>
                <a:cs typeface="Arial"/>
              </a:rPr>
              <a:t>-K </a:t>
            </a:r>
            <a:r>
              <a:rPr lang="en-US" b="0" dirty="0" smtClean="0">
                <a:latin typeface="Arial"/>
                <a:cs typeface="Arial"/>
              </a:rPr>
              <a:t>family: </a:t>
            </a:r>
            <a:r>
              <a:rPr lang="en-US" b="0" dirty="0">
                <a:latin typeface="Arial"/>
                <a:cs typeface="Arial"/>
              </a:rPr>
              <a:t>pol (multiple sites), gag, env (6 different sites)</a:t>
            </a:r>
          </a:p>
        </p:txBody>
      </p:sp>
      <p:sp>
        <p:nvSpPr>
          <p:cNvPr id="34825" name="Text Box 5"/>
          <p:cNvSpPr txBox="1">
            <a:spLocks noChangeArrowheads="1"/>
          </p:cNvSpPr>
          <p:nvPr/>
        </p:nvSpPr>
        <p:spPr bwMode="auto">
          <a:xfrm>
            <a:off x="419100" y="3649662"/>
            <a:ext cx="2006600" cy="1201738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0" dirty="0">
                <a:solidFill>
                  <a:srgbClr val="FFFF00"/>
                </a:solidFill>
                <a:latin typeface="Arial"/>
                <a:cs typeface="Arial"/>
              </a:rPr>
              <a:t>ORF in </a:t>
            </a:r>
            <a:r>
              <a:rPr lang="en-US" b="0" i="1" dirty="0">
                <a:solidFill>
                  <a:srgbClr val="FFFF00"/>
                </a:solidFill>
                <a:latin typeface="Arial"/>
                <a:cs typeface="Arial"/>
              </a:rPr>
              <a:t>gag</a:t>
            </a:r>
          </a:p>
          <a:p>
            <a:pPr>
              <a:spcBef>
                <a:spcPct val="50000"/>
              </a:spcBef>
            </a:pPr>
            <a:r>
              <a:rPr lang="en-US" b="0" i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b="0" dirty="0" smtClean="0">
                <a:solidFill>
                  <a:srgbClr val="FFFFFF"/>
                </a:solidFill>
                <a:latin typeface="Arial"/>
                <a:cs typeface="Arial"/>
              </a:rPr>
              <a:t>ERV</a:t>
            </a:r>
            <a:r>
              <a:rPr lang="en-US" b="0" dirty="0">
                <a:solidFill>
                  <a:srgbClr val="FFFFFF"/>
                </a:solidFill>
                <a:latin typeface="Arial"/>
                <a:cs typeface="Arial"/>
              </a:rPr>
              <a:t>-1 </a:t>
            </a:r>
          </a:p>
          <a:p>
            <a:r>
              <a:rPr lang="en-US" b="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b="0" dirty="0" smtClean="0">
                <a:solidFill>
                  <a:srgbClr val="FFFFFF"/>
                </a:solidFill>
                <a:latin typeface="Arial"/>
                <a:cs typeface="Arial"/>
              </a:rPr>
              <a:t>HERV</a:t>
            </a:r>
            <a:r>
              <a:rPr lang="en-US" b="0" dirty="0">
                <a:solidFill>
                  <a:srgbClr val="FFFFFF"/>
                </a:solidFill>
                <a:latin typeface="Arial"/>
                <a:cs typeface="Arial"/>
              </a:rPr>
              <a:t>-F </a:t>
            </a:r>
          </a:p>
          <a:p>
            <a:r>
              <a:rPr lang="en-US" b="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b="0" dirty="0" smtClean="0">
                <a:solidFill>
                  <a:srgbClr val="FFFFFF"/>
                </a:solidFill>
                <a:latin typeface="Arial"/>
                <a:cs typeface="Arial"/>
              </a:rPr>
              <a:t>HRES</a:t>
            </a:r>
            <a:r>
              <a:rPr lang="en-US" b="0" dirty="0">
                <a:solidFill>
                  <a:srgbClr val="FFFFFF"/>
                </a:solidFill>
                <a:latin typeface="Arial"/>
                <a:cs typeface="Arial"/>
              </a:rPr>
              <a:t>-1    </a:t>
            </a:r>
          </a:p>
        </p:txBody>
      </p:sp>
      <p:sp>
        <p:nvSpPr>
          <p:cNvPr id="34826" name="Text Box 6"/>
          <p:cNvSpPr txBox="1">
            <a:spLocks noChangeArrowheads="1"/>
          </p:cNvSpPr>
          <p:nvPr/>
        </p:nvSpPr>
        <p:spPr bwMode="auto">
          <a:xfrm>
            <a:off x="5451278" y="2309793"/>
            <a:ext cx="2971800" cy="2424113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0" dirty="0">
                <a:solidFill>
                  <a:srgbClr val="FFFF00"/>
                </a:solidFill>
                <a:latin typeface="Arial"/>
                <a:cs typeface="Arial"/>
              </a:rPr>
              <a:t>ORF in </a:t>
            </a:r>
            <a:r>
              <a:rPr lang="en-US" b="0" i="1" dirty="0">
                <a:solidFill>
                  <a:srgbClr val="FFFF00"/>
                </a:solidFill>
                <a:latin typeface="Arial"/>
                <a:cs typeface="Arial"/>
              </a:rPr>
              <a:t>env</a:t>
            </a:r>
          </a:p>
          <a:p>
            <a:pPr>
              <a:spcBef>
                <a:spcPct val="50000"/>
              </a:spcBef>
            </a:pPr>
            <a:r>
              <a:rPr lang="en-US" b="0" i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b="0" i="1" dirty="0" smtClean="0">
                <a:solidFill>
                  <a:srgbClr val="FFFFFF"/>
                </a:solidFill>
                <a:latin typeface="Arial"/>
                <a:cs typeface="Arial"/>
              </a:rPr>
              <a:t>ERV</a:t>
            </a:r>
            <a:r>
              <a:rPr lang="en-US" b="0" i="1" dirty="0">
                <a:solidFill>
                  <a:srgbClr val="FFFFFF"/>
                </a:solidFill>
                <a:latin typeface="Arial"/>
                <a:cs typeface="Arial"/>
              </a:rPr>
              <a:t>-3 (HERV-R) (7q11.21) </a:t>
            </a:r>
          </a:p>
          <a:p>
            <a:r>
              <a:rPr lang="en-US" b="0" i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b="0" i="1" dirty="0" smtClean="0">
                <a:solidFill>
                  <a:srgbClr val="FFFFFF"/>
                </a:solidFill>
                <a:latin typeface="Arial"/>
                <a:cs typeface="Arial"/>
              </a:rPr>
              <a:t>HERV</a:t>
            </a:r>
            <a:r>
              <a:rPr lang="en-US" b="0" i="1" dirty="0">
                <a:solidFill>
                  <a:srgbClr val="FFFFFF"/>
                </a:solidFill>
                <a:latin typeface="Arial"/>
                <a:cs typeface="Arial"/>
              </a:rPr>
              <a:t>-W (7q21.2) </a:t>
            </a:r>
          </a:p>
          <a:p>
            <a:r>
              <a:rPr lang="en-US" b="0" i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b="0" i="1" dirty="0" smtClean="0">
                <a:solidFill>
                  <a:srgbClr val="FFFFFF"/>
                </a:solidFill>
                <a:latin typeface="Arial"/>
                <a:cs typeface="Arial"/>
              </a:rPr>
              <a:t>HERV</a:t>
            </a:r>
            <a:r>
              <a:rPr lang="en-US" b="0" i="1" dirty="0">
                <a:solidFill>
                  <a:srgbClr val="FFFFFF"/>
                </a:solidFill>
                <a:latin typeface="Arial"/>
                <a:cs typeface="Arial"/>
              </a:rPr>
              <a:t>-FRD (6p24.1)</a:t>
            </a:r>
          </a:p>
          <a:p>
            <a:endParaRPr lang="en-US" b="0" dirty="0">
              <a:solidFill>
                <a:srgbClr val="FFFFFF"/>
              </a:solidFill>
              <a:latin typeface="Arial"/>
              <a:cs typeface="Arial"/>
            </a:endParaRPr>
          </a:p>
          <a:p>
            <a:r>
              <a:rPr lang="en-US" b="0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lang="en-US" b="0" dirty="0" smtClean="0">
                <a:solidFill>
                  <a:srgbClr val="FFFFFF"/>
                </a:solidFill>
                <a:latin typeface="Arial"/>
                <a:cs typeface="Arial"/>
              </a:rPr>
              <a:t>HERV</a:t>
            </a:r>
            <a:r>
              <a:rPr lang="en-US" b="0" dirty="0">
                <a:solidFill>
                  <a:srgbClr val="FFFFFF"/>
                </a:solidFill>
                <a:latin typeface="Arial"/>
                <a:cs typeface="Arial"/>
              </a:rPr>
              <a:t>-E (clone 4-1)</a:t>
            </a:r>
          </a:p>
          <a:p>
            <a:r>
              <a:rPr lang="en-US" b="0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lang="en-US" b="0" dirty="0" smtClean="0">
                <a:solidFill>
                  <a:srgbClr val="FFFFFF"/>
                </a:solidFill>
                <a:latin typeface="Arial"/>
                <a:cs typeface="Arial"/>
              </a:rPr>
              <a:t>HERV</a:t>
            </a:r>
            <a:r>
              <a:rPr lang="en-US" b="0" dirty="0">
                <a:solidFill>
                  <a:srgbClr val="FFFFFF"/>
                </a:solidFill>
                <a:latin typeface="Arial"/>
                <a:cs typeface="Arial"/>
              </a:rPr>
              <a:t>-R(b)</a:t>
            </a:r>
          </a:p>
          <a:p>
            <a:r>
              <a:rPr lang="en-US" b="0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lang="en-US" b="0" dirty="0" smtClean="0">
                <a:solidFill>
                  <a:srgbClr val="FFFFFF"/>
                </a:solidFill>
                <a:latin typeface="Arial"/>
                <a:cs typeface="Arial"/>
              </a:rPr>
              <a:t>HERV</a:t>
            </a:r>
            <a:r>
              <a:rPr lang="en-US" b="0" dirty="0">
                <a:solidFill>
                  <a:srgbClr val="FFFFFF"/>
                </a:solidFill>
                <a:latin typeface="Arial"/>
                <a:cs typeface="Arial"/>
              </a:rPr>
              <a:t>-T</a:t>
            </a:r>
          </a:p>
          <a:p>
            <a:r>
              <a:rPr lang="en-US" b="0" dirty="0">
                <a:solidFill>
                  <a:srgbClr val="FFFFFF"/>
                </a:solidFill>
                <a:latin typeface="Arial"/>
                <a:cs typeface="Arial"/>
              </a:rPr>
              <a:t>   </a:t>
            </a:r>
            <a:r>
              <a:rPr lang="en-US" b="0" dirty="0" smtClean="0">
                <a:solidFill>
                  <a:srgbClr val="FFFFFF"/>
                </a:solidFill>
                <a:latin typeface="Arial"/>
                <a:cs typeface="Arial"/>
              </a:rPr>
              <a:t>ERV</a:t>
            </a:r>
            <a:r>
              <a:rPr lang="en-US" b="0" dirty="0">
                <a:solidFill>
                  <a:srgbClr val="FFFFFF"/>
                </a:solidFill>
                <a:latin typeface="Arial"/>
                <a:cs typeface="Arial"/>
              </a:rPr>
              <a:t>-9</a:t>
            </a:r>
          </a:p>
        </p:txBody>
      </p:sp>
      <p:sp>
        <p:nvSpPr>
          <p:cNvPr id="34827" name="Text Box 4"/>
          <p:cNvSpPr txBox="1">
            <a:spLocks noChangeArrowheads="1"/>
          </p:cNvSpPr>
          <p:nvPr/>
        </p:nvSpPr>
        <p:spPr bwMode="auto">
          <a:xfrm>
            <a:off x="2603500" y="3649662"/>
            <a:ext cx="2006600" cy="712788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0" dirty="0">
                <a:solidFill>
                  <a:srgbClr val="FFFF00"/>
                </a:solidFill>
                <a:latin typeface="Arial"/>
                <a:cs typeface="Arial"/>
              </a:rPr>
              <a:t>ORF in </a:t>
            </a:r>
            <a:r>
              <a:rPr lang="en-US" b="0" i="1" dirty="0">
                <a:solidFill>
                  <a:srgbClr val="FFFF00"/>
                </a:solidFill>
                <a:latin typeface="Arial"/>
                <a:cs typeface="Arial"/>
              </a:rPr>
              <a:t>pol</a:t>
            </a:r>
          </a:p>
          <a:p>
            <a:pPr>
              <a:spcBef>
                <a:spcPct val="50000"/>
              </a:spcBef>
            </a:pPr>
            <a:r>
              <a:rPr lang="en-US" b="0" i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b="0" dirty="0" smtClean="0">
                <a:solidFill>
                  <a:srgbClr val="FFFFFF"/>
                </a:solidFill>
                <a:latin typeface="Arial"/>
                <a:cs typeface="Arial"/>
              </a:rPr>
              <a:t>HERV</a:t>
            </a:r>
            <a:r>
              <a:rPr lang="en-US" b="0" dirty="0">
                <a:solidFill>
                  <a:srgbClr val="FFFFFF"/>
                </a:solidFill>
                <a:latin typeface="Arial"/>
                <a:cs typeface="Arial"/>
              </a:rPr>
              <a:t>-L  </a:t>
            </a: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3873500" y="5886004"/>
            <a:ext cx="478790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>
            <a:spAutoFit/>
          </a:bodyPr>
          <a:lstStyle>
            <a:lvl1pPr marL="342900" indent="-34290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2"/>
            <a:r>
              <a:rPr lang="en-US" dirty="0" smtClean="0">
                <a:solidFill>
                  <a:srgbClr val="FFFF00"/>
                </a:solidFill>
                <a:latin typeface="Arial"/>
                <a:cs typeface="Arial"/>
              </a:rPr>
              <a:t>Rote NS, </a:t>
            </a:r>
            <a:r>
              <a:rPr lang="en-US" dirty="0" err="1" smtClean="0">
                <a:solidFill>
                  <a:srgbClr val="FFFF00"/>
                </a:solidFill>
                <a:latin typeface="Arial"/>
                <a:cs typeface="Arial"/>
              </a:rPr>
              <a:t>Chakrabarti</a:t>
            </a:r>
            <a:r>
              <a:rPr lang="en-US" dirty="0" smtClean="0">
                <a:solidFill>
                  <a:srgbClr val="FFFF00"/>
                </a:solidFill>
                <a:latin typeface="Arial"/>
                <a:cs typeface="Arial"/>
              </a:rPr>
              <a:t> S, </a:t>
            </a:r>
            <a:r>
              <a:rPr lang="en-US" dirty="0" err="1" smtClean="0">
                <a:solidFill>
                  <a:srgbClr val="FFFF00"/>
                </a:solidFill>
                <a:latin typeface="Arial"/>
                <a:cs typeface="Arial"/>
              </a:rPr>
              <a:t>Setzer</a:t>
            </a:r>
            <a:r>
              <a:rPr lang="en-US" dirty="0" smtClean="0">
                <a:solidFill>
                  <a:srgbClr val="FFFF00"/>
                </a:solidFill>
                <a:latin typeface="Arial"/>
                <a:cs typeface="Arial"/>
              </a:rPr>
              <a:t> B</a:t>
            </a:r>
            <a:r>
              <a:rPr lang="en-US" dirty="0" smtClean="0">
                <a:solidFill>
                  <a:srgbClr val="FFFF00"/>
                </a:solidFill>
                <a:latin typeface="Arial"/>
                <a:cs typeface="Arial"/>
              </a:rPr>
              <a:t>.  </a:t>
            </a:r>
            <a:r>
              <a:rPr lang="en-US" i="1" dirty="0" smtClean="0">
                <a:solidFill>
                  <a:srgbClr val="FFFF00"/>
                </a:solidFill>
                <a:latin typeface="Arial"/>
                <a:cs typeface="Arial"/>
              </a:rPr>
              <a:t>Placenta</a:t>
            </a:r>
            <a:r>
              <a:rPr lang="en-US" dirty="0" smtClean="0">
                <a:solidFill>
                  <a:srgbClr val="FFFF00"/>
                </a:solidFill>
                <a:latin typeface="Arial"/>
                <a:cs typeface="Arial"/>
              </a:rPr>
              <a:t>, 25:673-683, </a:t>
            </a:r>
            <a:r>
              <a:rPr lang="en-US" dirty="0" smtClean="0">
                <a:solidFill>
                  <a:srgbClr val="FFFF00"/>
                </a:solidFill>
                <a:latin typeface="Arial"/>
                <a:cs typeface="Arial"/>
              </a:rPr>
              <a:t>2004.</a:t>
            </a:r>
            <a:r>
              <a:rPr lang="en-US" b="0" dirty="0" smtClean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endParaRPr lang="en-US" b="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330200"/>
            <a:ext cx="868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Arial"/>
                <a:cs typeface="Arial"/>
              </a:rPr>
              <a:t>Human Placental Endogenous Retroviral Elements</a:t>
            </a:r>
            <a:endParaRPr lang="en-US" sz="2400" b="1" dirty="0">
              <a:solidFill>
                <a:srgbClr val="FFFF00"/>
              </a:solidFill>
              <a:latin typeface="Arial"/>
              <a:cs typeface="Arial"/>
            </a:endParaRPr>
          </a:p>
        </p:txBody>
      </p: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534986" y="1015909"/>
            <a:ext cx="8521732" cy="844099"/>
            <a:chOff x="1453" y="6305"/>
            <a:chExt cx="10733" cy="971"/>
          </a:xfrm>
        </p:grpSpPr>
        <p:grpSp>
          <p:nvGrpSpPr>
            <p:cNvPr id="19" name="Group 5"/>
            <p:cNvGrpSpPr>
              <a:grpSpLocks/>
            </p:cNvGrpSpPr>
            <p:nvPr/>
          </p:nvGrpSpPr>
          <p:grpSpPr bwMode="auto">
            <a:xfrm>
              <a:off x="1453" y="6305"/>
              <a:ext cx="7056" cy="432"/>
              <a:chOff x="2216" y="7016"/>
              <a:chExt cx="7056" cy="432"/>
            </a:xfrm>
          </p:grpSpPr>
          <p:sp>
            <p:nvSpPr>
              <p:cNvPr id="21" name="Rectangle 6"/>
              <p:cNvSpPr>
                <a:spLocks noChangeArrowheads="1"/>
              </p:cNvSpPr>
              <p:nvPr/>
            </p:nvSpPr>
            <p:spPr bwMode="auto">
              <a:xfrm>
                <a:off x="2216" y="7016"/>
                <a:ext cx="864" cy="43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1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Arial"/>
                    <a:ea typeface="ÇlÇr ñæí©" charset="0"/>
                  </a:rPr>
                  <a:t>5</a:t>
                </a:r>
                <a:r>
                  <a:rPr kumimoji="0" lang="en-US" altLang="en-US" sz="1400" b="0" i="1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Arial"/>
                    <a:ea typeface="ÇlÇr ñæí©" charset="0"/>
                  </a:rPr>
                  <a:t>’</a:t>
                </a:r>
                <a:r>
                  <a:rPr kumimoji="0" lang="en-US" sz="1400" b="0" i="1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Arial"/>
                    <a:ea typeface="ÇlÇr ñæí©" charset="0"/>
                  </a:rPr>
                  <a:t>LTR</a:t>
                </a:r>
                <a:endPara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/>
                  <a:ea typeface="ＭＳ Ｐゴシック" charset="0"/>
                </a:endParaRPr>
              </a:p>
            </p:txBody>
          </p:sp>
          <p:sp>
            <p:nvSpPr>
              <p:cNvPr id="22" name="Rectangle 7"/>
              <p:cNvSpPr>
                <a:spLocks noChangeArrowheads="1"/>
              </p:cNvSpPr>
              <p:nvPr/>
            </p:nvSpPr>
            <p:spPr bwMode="auto">
              <a:xfrm>
                <a:off x="3080" y="7016"/>
                <a:ext cx="1584" cy="43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b="1" i="1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Arial"/>
                    <a:ea typeface="ÇlÇr ñæí©" charset="0"/>
                  </a:rPr>
                  <a:t>gag</a:t>
                </a: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/>
                  <a:ea typeface="ＭＳ Ｐゴシック" charset="0"/>
                </a:endParaRPr>
              </a:p>
            </p:txBody>
          </p:sp>
          <p:sp>
            <p:nvSpPr>
              <p:cNvPr id="23" name="Rectangle 8"/>
              <p:cNvSpPr>
                <a:spLocks noChangeArrowheads="1"/>
              </p:cNvSpPr>
              <p:nvPr/>
            </p:nvSpPr>
            <p:spPr bwMode="auto">
              <a:xfrm>
                <a:off x="4664" y="7016"/>
                <a:ext cx="2016" cy="43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b="1" i="1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Arial"/>
                    <a:ea typeface="ÇlÇr ñæí©" charset="0"/>
                  </a:rPr>
                  <a:t>pol</a:t>
                </a: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/>
                  <a:ea typeface="ＭＳ Ｐゴシック" charset="0"/>
                </a:endParaRPr>
              </a:p>
            </p:txBody>
          </p:sp>
          <p:sp>
            <p:nvSpPr>
              <p:cNvPr id="24" name="Rectangle 9"/>
              <p:cNvSpPr>
                <a:spLocks noChangeArrowheads="1"/>
              </p:cNvSpPr>
              <p:nvPr/>
            </p:nvSpPr>
            <p:spPr bwMode="auto">
              <a:xfrm>
                <a:off x="6536" y="7016"/>
                <a:ext cx="1872" cy="43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b="1" i="1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Arial"/>
                    <a:ea typeface="ÇlÇr ñæí©" charset="0"/>
                  </a:rPr>
                  <a:t>env</a:t>
                </a:r>
                <a:endParaRPr kumimoji="0" lang="en-US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/>
                  <a:ea typeface="ＭＳ Ｐゴシック" charset="0"/>
                </a:endParaRPr>
              </a:p>
            </p:txBody>
          </p:sp>
          <p:sp>
            <p:nvSpPr>
              <p:cNvPr id="25" name="Rectangle 10"/>
              <p:cNvSpPr>
                <a:spLocks noChangeArrowheads="1"/>
              </p:cNvSpPr>
              <p:nvPr/>
            </p:nvSpPr>
            <p:spPr bwMode="auto">
              <a:xfrm>
                <a:off x="8408" y="7016"/>
                <a:ext cx="864" cy="43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1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Arial"/>
                    <a:ea typeface="ÇlÇr ñæí©" charset="0"/>
                  </a:rPr>
                  <a:t>3</a:t>
                </a:r>
                <a:r>
                  <a:rPr kumimoji="0" lang="en-US" altLang="en-US" sz="1400" b="0" i="1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Arial"/>
                    <a:ea typeface="ÇlÇr ñæí©" charset="0"/>
                  </a:rPr>
                  <a:t>’</a:t>
                </a:r>
                <a:r>
                  <a:rPr kumimoji="0" lang="en-US" sz="1400" b="0" i="1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Arial"/>
                    <a:ea typeface="ÇlÇr ñæí©" charset="0"/>
                  </a:rPr>
                  <a:t>LTR</a:t>
                </a:r>
                <a:endPara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/>
                  <a:ea typeface="ＭＳ Ｐゴシック" charset="0"/>
                </a:endParaRPr>
              </a:p>
            </p:txBody>
          </p:sp>
        </p:grpSp>
        <p:sp>
          <p:nvSpPr>
            <p:cNvPr id="20" name="Text Box 11"/>
            <p:cNvSpPr txBox="1">
              <a:spLocks noChangeArrowheads="1"/>
            </p:cNvSpPr>
            <p:nvPr/>
          </p:nvSpPr>
          <p:spPr bwMode="auto">
            <a:xfrm>
              <a:off x="8509" y="6305"/>
              <a:ext cx="3677" cy="97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1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/>
                  <a:ea typeface="ÇlÇr ñæí©" charset="0"/>
                </a:rPr>
                <a:t>gag</a:t>
              </a: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/>
                  <a:ea typeface="ÇlÇr ñæí©" charset="0"/>
                </a:rPr>
                <a:t>    Encodes matrix proteins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/>
                  <a:ea typeface="ÇlÇr ñæí©" charset="0"/>
                </a:rPr>
                <a:t>pol    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/>
                  <a:ea typeface="ÇlÇr ñæí©" charset="0"/>
                </a:rPr>
                <a:t> Encodes </a:t>
              </a: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/>
                  <a:ea typeface="ÇlÇr ñæí©" charset="0"/>
                </a:rPr>
                <a:t>viral enzymes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Arial"/>
                  <a:ea typeface="ÇlÇr ñæí©" charset="0"/>
                </a:rPr>
                <a:t>Env    </a:t>
              </a:r>
              <a:r>
                <a:rPr kumimoji="0" lang="en-US" sz="1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/>
                  <a:ea typeface="ÇlÇr ñæí©" charset="0"/>
                </a:rPr>
                <a:t>Encodes envelope proteins</a:t>
              </a: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858194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70400" y="2032000"/>
            <a:ext cx="4437531" cy="301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228600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Attachment to Endometrium</a:t>
            </a:r>
            <a:endParaRPr lang="en-US" sz="24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48006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Endometrium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95400" y="1216967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Blastocyst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7" descr="7day_rev_6_11_v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0" y="1770273"/>
            <a:ext cx="3486912" cy="351739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5763567"/>
            <a:ext cx="2501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/>
                <a:cs typeface="Arial"/>
              </a:rPr>
              <a:t>Inner cell mass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20162" y="5733700"/>
            <a:ext cx="2501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Arial"/>
                <a:cs typeface="Arial"/>
              </a:rPr>
              <a:t>Trophectoderm</a:t>
            </a:r>
            <a:endParaRPr lang="en-US" sz="2400" dirty="0">
              <a:latin typeface="Arial"/>
              <a:cs typeface="Arial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774700" y="3390900"/>
            <a:ext cx="635000" cy="2273300"/>
          </a:xfrm>
          <a:prstGeom prst="straightConnector1">
            <a:avLst/>
          </a:prstGeom>
          <a:ln w="44450"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2400300" y="4660901"/>
            <a:ext cx="838200" cy="1003299"/>
          </a:xfrm>
          <a:prstGeom prst="straightConnector1">
            <a:avLst/>
          </a:prstGeom>
          <a:ln w="44450"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6726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1"/>
          <p:cNvPicPr>
            <a:picLocks noChangeAspect="1" noChangeArrowheads="1"/>
          </p:cNvPicPr>
          <p:nvPr/>
        </p:nvPicPr>
        <p:blipFill>
          <a:blip r:embed="rId2" cstate="print"/>
          <a:srcRect l="-1526" b="7793"/>
          <a:stretch>
            <a:fillRect/>
          </a:stretch>
        </p:blipFill>
        <p:spPr bwMode="auto">
          <a:xfrm>
            <a:off x="1905000" y="1066800"/>
            <a:ext cx="5647226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219200" y="304800"/>
            <a:ext cx="6932613" cy="6134100"/>
            <a:chOff x="1116" y="1080"/>
            <a:chExt cx="10317" cy="9180"/>
          </a:xfrm>
        </p:grpSpPr>
        <p:sp>
          <p:nvSpPr>
            <p:cNvPr id="18438" name="Text Box 7"/>
            <p:cNvSpPr txBox="1">
              <a:spLocks noChangeArrowheads="1"/>
            </p:cNvSpPr>
            <p:nvPr/>
          </p:nvSpPr>
          <p:spPr bwMode="auto">
            <a:xfrm>
              <a:off x="1116" y="1080"/>
              <a:ext cx="10317" cy="9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39" name="Text Box 8"/>
            <p:cNvSpPr txBox="1">
              <a:spLocks noChangeArrowheads="1"/>
            </p:cNvSpPr>
            <p:nvPr/>
          </p:nvSpPr>
          <p:spPr bwMode="auto">
            <a:xfrm>
              <a:off x="2250" y="2334"/>
              <a:ext cx="3629" cy="456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dirty="0">
                  <a:solidFill>
                    <a:schemeClr val="bg1"/>
                  </a:solidFill>
                  <a:latin typeface="Comic Sans MS" pitchFamily="66" charset="0"/>
                </a:rPr>
                <a:t>Syncytiotrophoblast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8440" name="Text Box 9"/>
            <p:cNvSpPr txBox="1">
              <a:spLocks noChangeArrowheads="1"/>
            </p:cNvSpPr>
            <p:nvPr/>
          </p:nvSpPr>
          <p:spPr bwMode="auto">
            <a:xfrm>
              <a:off x="8260" y="4729"/>
              <a:ext cx="2280" cy="798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600" b="0" dirty="0">
                  <a:solidFill>
                    <a:schemeClr val="bg1"/>
                  </a:solidFill>
                  <a:latin typeface="Comic Sans MS" pitchFamily="66" charset="0"/>
                </a:rPr>
                <a:t>Amniotic </a:t>
              </a:r>
              <a:r>
                <a:rPr lang="en-US" sz="1600" b="0" dirty="0" smtClean="0">
                  <a:solidFill>
                    <a:schemeClr val="bg1"/>
                  </a:solidFill>
                  <a:latin typeface="Comic Sans MS" pitchFamily="66" charset="0"/>
                </a:rPr>
                <a:t>Cavity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8442" name="Text Box 11"/>
            <p:cNvSpPr txBox="1">
              <a:spLocks noChangeArrowheads="1"/>
            </p:cNvSpPr>
            <p:nvPr/>
          </p:nvSpPr>
          <p:spPr bwMode="auto">
            <a:xfrm>
              <a:off x="5539" y="3703"/>
              <a:ext cx="1814" cy="900"/>
            </a:xfrm>
            <a:prstGeom prst="rect">
              <a:avLst/>
            </a:prstGeom>
            <a:solidFill>
              <a:schemeClr val="tx1">
                <a:alpha val="49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Comic Sans MS" pitchFamily="66" charset="0"/>
                </a:rPr>
                <a:t>Blastocyst </a:t>
              </a:r>
              <a:r>
                <a:rPr lang="en-US" sz="1600" b="1" dirty="0" smtClean="0">
                  <a:solidFill>
                    <a:schemeClr val="bg1"/>
                  </a:solidFill>
                  <a:latin typeface="Comic Sans MS" pitchFamily="66" charset="0"/>
                </a:rPr>
                <a:t>Cavity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8443" name="Text Box 12"/>
            <p:cNvSpPr txBox="1">
              <a:spLocks noChangeArrowheads="1"/>
            </p:cNvSpPr>
            <p:nvPr/>
          </p:nvSpPr>
          <p:spPr bwMode="auto">
            <a:xfrm>
              <a:off x="7466" y="8949"/>
              <a:ext cx="2464" cy="798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600" b="0" dirty="0">
                  <a:solidFill>
                    <a:schemeClr val="bg1"/>
                  </a:solidFill>
                  <a:latin typeface="Comic Sans MS" pitchFamily="66" charset="0"/>
                </a:rPr>
                <a:t>Endometrial </a:t>
              </a:r>
              <a:r>
                <a:rPr lang="en-US" sz="1600" b="0" dirty="0" smtClean="0">
                  <a:solidFill>
                    <a:schemeClr val="bg1"/>
                  </a:solidFill>
                  <a:latin typeface="Comic Sans MS" pitchFamily="66" charset="0"/>
                </a:rPr>
                <a:t>Capillaries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8445" name="Text Box 14"/>
            <p:cNvSpPr txBox="1">
              <a:spLocks noChangeArrowheads="1"/>
            </p:cNvSpPr>
            <p:nvPr/>
          </p:nvSpPr>
          <p:spPr bwMode="auto">
            <a:xfrm>
              <a:off x="3724" y="7352"/>
              <a:ext cx="3062" cy="900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Comic Sans MS" pitchFamily="66" charset="0"/>
                </a:rPr>
                <a:t>Growth </a:t>
              </a:r>
              <a:r>
                <a:rPr lang="en-US" sz="1600" dirty="0" smtClean="0">
                  <a:solidFill>
                    <a:schemeClr val="bg1"/>
                  </a:solidFill>
                  <a:latin typeface="Comic Sans MS" pitchFamily="66" charset="0"/>
                </a:rPr>
                <a:t>Factors  Cytokines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8446" name="Text Box 15"/>
            <p:cNvSpPr txBox="1">
              <a:spLocks noChangeArrowheads="1"/>
            </p:cNvSpPr>
            <p:nvPr/>
          </p:nvSpPr>
          <p:spPr bwMode="auto">
            <a:xfrm>
              <a:off x="2477" y="8606"/>
              <a:ext cx="1482" cy="1141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Comic Sans MS" pitchFamily="66" charset="0"/>
                </a:rPr>
                <a:t>Low</a:t>
              </a:r>
            </a:p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Comic Sans MS" pitchFamily="66" charset="0"/>
                </a:rPr>
                <a:t>Oxygen Tension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8447" name="Text Box 16"/>
            <p:cNvSpPr txBox="1">
              <a:spLocks noChangeArrowheads="1"/>
            </p:cNvSpPr>
            <p:nvPr/>
          </p:nvSpPr>
          <p:spPr bwMode="auto">
            <a:xfrm>
              <a:off x="6673" y="2334"/>
              <a:ext cx="3061" cy="457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dirty="0">
                  <a:solidFill>
                    <a:schemeClr val="bg1"/>
                  </a:solidFill>
                  <a:latin typeface="Comic Sans MS" pitchFamily="66" charset="0"/>
                </a:rPr>
                <a:t>Cytotrophoblast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8448" name="Line 17"/>
            <p:cNvSpPr>
              <a:spLocks noChangeShapeType="1"/>
            </p:cNvSpPr>
            <p:nvPr/>
          </p:nvSpPr>
          <p:spPr bwMode="auto">
            <a:xfrm flipH="1">
              <a:off x="4137" y="1800"/>
              <a:ext cx="285" cy="2880"/>
            </a:xfrm>
            <a:prstGeom prst="line">
              <a:avLst/>
            </a:prstGeom>
            <a:noFill/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49" name="Line 18"/>
            <p:cNvSpPr>
              <a:spLocks noChangeShapeType="1"/>
            </p:cNvSpPr>
            <p:nvPr/>
          </p:nvSpPr>
          <p:spPr bwMode="auto">
            <a:xfrm>
              <a:off x="2826" y="2160"/>
              <a:ext cx="912" cy="1800"/>
            </a:xfrm>
            <a:prstGeom prst="line">
              <a:avLst/>
            </a:prstGeom>
            <a:noFill/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50" name="Line 19"/>
            <p:cNvSpPr>
              <a:spLocks noChangeShapeType="1"/>
            </p:cNvSpPr>
            <p:nvPr/>
          </p:nvSpPr>
          <p:spPr bwMode="auto">
            <a:xfrm flipH="1">
              <a:off x="5904" y="3780"/>
              <a:ext cx="2907" cy="720"/>
            </a:xfrm>
            <a:prstGeom prst="line">
              <a:avLst/>
            </a:prstGeom>
            <a:noFill/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51" name="Line 20"/>
            <p:cNvSpPr>
              <a:spLocks noChangeShapeType="1"/>
            </p:cNvSpPr>
            <p:nvPr/>
          </p:nvSpPr>
          <p:spPr bwMode="auto">
            <a:xfrm flipH="1">
              <a:off x="5847" y="4680"/>
              <a:ext cx="3078" cy="360"/>
            </a:xfrm>
            <a:prstGeom prst="line">
              <a:avLst/>
            </a:prstGeom>
            <a:noFill/>
            <a:ln w="12700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0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Invasion of Endometrium</a:t>
            </a:r>
          </a:p>
          <a:p>
            <a:pPr algn="ctr">
              <a:defRPr/>
            </a:pPr>
            <a:r>
              <a:rPr lang="en-US" sz="2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9-10 days post-conception</a:t>
            </a:r>
            <a:endParaRPr lang="en-US" sz="2000" b="1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Line 37"/>
          <p:cNvSpPr>
            <a:spLocks noChangeShapeType="1"/>
          </p:cNvSpPr>
          <p:nvPr/>
        </p:nvSpPr>
        <p:spPr bwMode="auto">
          <a:xfrm flipH="1">
            <a:off x="4572000" y="3124200"/>
            <a:ext cx="1752600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3" name="Line 37"/>
          <p:cNvSpPr>
            <a:spLocks noChangeShapeType="1"/>
          </p:cNvSpPr>
          <p:nvPr/>
        </p:nvSpPr>
        <p:spPr bwMode="auto">
          <a:xfrm flipH="1">
            <a:off x="4953000" y="5791200"/>
            <a:ext cx="685800" cy="76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4" name="Line 37"/>
          <p:cNvSpPr>
            <a:spLocks noChangeShapeType="1"/>
          </p:cNvSpPr>
          <p:nvPr/>
        </p:nvSpPr>
        <p:spPr bwMode="auto">
          <a:xfrm flipH="1">
            <a:off x="5943599" y="5181600"/>
            <a:ext cx="274319" cy="3810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5" name="Line 37"/>
          <p:cNvSpPr>
            <a:spLocks noChangeShapeType="1"/>
          </p:cNvSpPr>
          <p:nvPr/>
        </p:nvSpPr>
        <p:spPr bwMode="auto">
          <a:xfrm flipH="1">
            <a:off x="3581400" y="1295400"/>
            <a:ext cx="1371600" cy="1524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6" name="Line 37"/>
          <p:cNvSpPr>
            <a:spLocks noChangeShapeType="1"/>
          </p:cNvSpPr>
          <p:nvPr/>
        </p:nvSpPr>
        <p:spPr bwMode="auto">
          <a:xfrm flipH="1" flipV="1">
            <a:off x="3124200" y="1447800"/>
            <a:ext cx="304800" cy="1143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7" name="Text Box 39"/>
          <p:cNvSpPr txBox="1">
            <a:spLocks noChangeArrowheads="1"/>
          </p:cNvSpPr>
          <p:nvPr/>
        </p:nvSpPr>
        <p:spPr bwMode="auto">
          <a:xfrm>
            <a:off x="0" y="6324600"/>
            <a:ext cx="9144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400" dirty="0" smtClean="0">
                <a:latin typeface="Arial" pitchFamily="34" charset="0"/>
                <a:cs typeface="Arial" pitchFamily="34" charset="0"/>
              </a:rPr>
              <a:t>Modified from Norwitz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ER, Schust DJ, Fisher SJ.  </a:t>
            </a:r>
            <a:r>
              <a:rPr lang="en-US" sz="1400" i="1" dirty="0">
                <a:latin typeface="Arial" pitchFamily="34" charset="0"/>
                <a:cs typeface="Arial" pitchFamily="34" charset="0"/>
              </a:rPr>
              <a:t>New Eng J Med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345:1400, 2001</a:t>
            </a:r>
          </a:p>
        </p:txBody>
      </p:sp>
    </p:spTree>
    <p:extLst>
      <p:ext uri="{BB962C8B-B14F-4D97-AF65-F5344CB8AC3E}">
        <p14:creationId xmlns:p14="http://schemas.microsoft.com/office/powerpoint/2010/main" val="4244360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lacenta_young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4786"/>
            <a:ext cx="6464300" cy="5077414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 flipH="1">
            <a:off x="4813300" y="2146300"/>
            <a:ext cx="1524000" cy="0"/>
          </a:xfrm>
          <a:prstGeom prst="straightConnector1">
            <a:avLst/>
          </a:prstGeom>
          <a:ln w="50800">
            <a:solidFill>
              <a:schemeClr val="bg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5486400" y="5016500"/>
            <a:ext cx="1181100" cy="660400"/>
          </a:xfrm>
          <a:prstGeom prst="straightConnector1">
            <a:avLst/>
          </a:prstGeom>
          <a:ln w="50800">
            <a:solidFill>
              <a:schemeClr val="bg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5"/>
          <p:cNvSpPr txBox="1">
            <a:spLocks noChangeArrowheads="1"/>
          </p:cNvSpPr>
          <p:nvPr/>
        </p:nvSpPr>
        <p:spPr bwMode="auto">
          <a:xfrm>
            <a:off x="6667500" y="4831556"/>
            <a:ext cx="2133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Villous Cytotrophoblast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6464300" y="1966912"/>
            <a:ext cx="26797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Syncytiotrophoblast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63600" y="241300"/>
            <a:ext cx="695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Arial"/>
                <a:cs typeface="Arial"/>
              </a:rPr>
              <a:t>Human Placental Villus</a:t>
            </a:r>
            <a:endParaRPr lang="en-US" sz="2400" b="1" dirty="0">
              <a:solidFill>
                <a:srgbClr val="FFFF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37906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4261923" y="2870296"/>
            <a:ext cx="1684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rgbClr val="FFFFFF"/>
                </a:solidFill>
                <a:latin typeface="Arial"/>
                <a:cs typeface="Arial"/>
              </a:rPr>
              <a:t>cAMP</a:t>
            </a: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  or</a:t>
            </a:r>
          </a:p>
          <a:p>
            <a:r>
              <a:rPr lang="en-US" sz="2000" dirty="0" err="1" smtClean="0">
                <a:solidFill>
                  <a:srgbClr val="FFFFFF"/>
                </a:solidFill>
                <a:latin typeface="Arial"/>
                <a:cs typeface="Arial"/>
              </a:rPr>
              <a:t>Forskolin</a:t>
            </a:r>
            <a:endParaRPr lang="en-US" sz="20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grpSp>
        <p:nvGrpSpPr>
          <p:cNvPr id="47" name="Group 378"/>
          <p:cNvGrpSpPr>
            <a:grpSpLocks noChangeAspect="1"/>
          </p:cNvGrpSpPr>
          <p:nvPr/>
        </p:nvGrpSpPr>
        <p:grpSpPr bwMode="auto">
          <a:xfrm>
            <a:off x="6694159" y="4551563"/>
            <a:ext cx="2103120" cy="1541917"/>
            <a:chOff x="4419600" y="4131390"/>
            <a:chExt cx="3616100" cy="2593075"/>
          </a:xfrm>
        </p:grpSpPr>
        <p:sp>
          <p:nvSpPr>
            <p:cNvPr id="48" name="Freeform 47"/>
            <p:cNvSpPr/>
            <p:nvPr/>
          </p:nvSpPr>
          <p:spPr>
            <a:xfrm>
              <a:off x="4419600" y="4131390"/>
              <a:ext cx="3616100" cy="2593075"/>
            </a:xfrm>
            <a:custGeom>
              <a:avLst/>
              <a:gdLst>
                <a:gd name="connsiteX0" fmla="*/ 1426706 w 3616100"/>
                <a:gd name="connsiteY0" fmla="*/ 225189 h 2618713"/>
                <a:gd name="connsiteX1" fmla="*/ 1406234 w 3616100"/>
                <a:gd name="connsiteY1" fmla="*/ 218365 h 2618713"/>
                <a:gd name="connsiteX2" fmla="*/ 1358467 w 3616100"/>
                <a:gd name="connsiteY2" fmla="*/ 232012 h 2618713"/>
                <a:gd name="connsiteX3" fmla="*/ 1324348 w 3616100"/>
                <a:gd name="connsiteY3" fmla="*/ 238836 h 2618713"/>
                <a:gd name="connsiteX4" fmla="*/ 1249285 w 3616100"/>
                <a:gd name="connsiteY4" fmla="*/ 272956 h 2618713"/>
                <a:gd name="connsiteX5" fmla="*/ 1208342 w 3616100"/>
                <a:gd name="connsiteY5" fmla="*/ 286603 h 2618713"/>
                <a:gd name="connsiteX6" fmla="*/ 1146927 w 3616100"/>
                <a:gd name="connsiteY6" fmla="*/ 313899 h 2618713"/>
                <a:gd name="connsiteX7" fmla="*/ 1099160 w 3616100"/>
                <a:gd name="connsiteY7" fmla="*/ 341195 h 2618713"/>
                <a:gd name="connsiteX8" fmla="*/ 1024097 w 3616100"/>
                <a:gd name="connsiteY8" fmla="*/ 361666 h 2618713"/>
                <a:gd name="connsiteX9" fmla="*/ 976330 w 3616100"/>
                <a:gd name="connsiteY9" fmla="*/ 382138 h 2618713"/>
                <a:gd name="connsiteX10" fmla="*/ 921739 w 3616100"/>
                <a:gd name="connsiteY10" fmla="*/ 388962 h 2618713"/>
                <a:gd name="connsiteX11" fmla="*/ 860324 w 3616100"/>
                <a:gd name="connsiteY11" fmla="*/ 409433 h 2618713"/>
                <a:gd name="connsiteX12" fmla="*/ 839852 w 3616100"/>
                <a:gd name="connsiteY12" fmla="*/ 402609 h 2618713"/>
                <a:gd name="connsiteX13" fmla="*/ 778437 w 3616100"/>
                <a:gd name="connsiteY13" fmla="*/ 416257 h 2618713"/>
                <a:gd name="connsiteX14" fmla="*/ 689727 w 3616100"/>
                <a:gd name="connsiteY14" fmla="*/ 423081 h 2618713"/>
                <a:gd name="connsiteX15" fmla="*/ 293942 w 3616100"/>
                <a:gd name="connsiteY15" fmla="*/ 429905 h 2618713"/>
                <a:gd name="connsiteX16" fmla="*/ 252998 w 3616100"/>
                <a:gd name="connsiteY16" fmla="*/ 450377 h 2618713"/>
                <a:gd name="connsiteX17" fmla="*/ 232527 w 3616100"/>
                <a:gd name="connsiteY17" fmla="*/ 470848 h 2618713"/>
                <a:gd name="connsiteX18" fmla="*/ 184760 w 3616100"/>
                <a:gd name="connsiteY18" fmla="*/ 504968 h 2618713"/>
                <a:gd name="connsiteX19" fmla="*/ 130169 w 3616100"/>
                <a:gd name="connsiteY19" fmla="*/ 580030 h 2618713"/>
                <a:gd name="connsiteX20" fmla="*/ 89225 w 3616100"/>
                <a:gd name="connsiteY20" fmla="*/ 627798 h 2618713"/>
                <a:gd name="connsiteX21" fmla="*/ 55106 w 3616100"/>
                <a:gd name="connsiteY21" fmla="*/ 668741 h 2618713"/>
                <a:gd name="connsiteX22" fmla="*/ 34634 w 3616100"/>
                <a:gd name="connsiteY22" fmla="*/ 709684 h 2618713"/>
                <a:gd name="connsiteX23" fmla="*/ 7339 w 3616100"/>
                <a:gd name="connsiteY23" fmla="*/ 757451 h 2618713"/>
                <a:gd name="connsiteX24" fmla="*/ 20986 w 3616100"/>
                <a:gd name="connsiteY24" fmla="*/ 955344 h 2618713"/>
                <a:gd name="connsiteX25" fmla="*/ 48282 w 3616100"/>
                <a:gd name="connsiteY25" fmla="*/ 1037230 h 2618713"/>
                <a:gd name="connsiteX26" fmla="*/ 68754 w 3616100"/>
                <a:gd name="connsiteY26" fmla="*/ 1098645 h 2618713"/>
                <a:gd name="connsiteX27" fmla="*/ 82401 w 3616100"/>
                <a:gd name="connsiteY27" fmla="*/ 1119117 h 2618713"/>
                <a:gd name="connsiteX28" fmla="*/ 89225 w 3616100"/>
                <a:gd name="connsiteY28" fmla="*/ 1139589 h 2618713"/>
                <a:gd name="connsiteX29" fmla="*/ 123345 w 3616100"/>
                <a:gd name="connsiteY29" fmla="*/ 1221475 h 2618713"/>
                <a:gd name="connsiteX30" fmla="*/ 143816 w 3616100"/>
                <a:gd name="connsiteY30" fmla="*/ 1262418 h 2618713"/>
                <a:gd name="connsiteX31" fmla="*/ 157464 w 3616100"/>
                <a:gd name="connsiteY31" fmla="*/ 1317009 h 2618713"/>
                <a:gd name="connsiteX32" fmla="*/ 177936 w 3616100"/>
                <a:gd name="connsiteY32" fmla="*/ 1398896 h 2618713"/>
                <a:gd name="connsiteX33" fmla="*/ 191583 w 3616100"/>
                <a:gd name="connsiteY33" fmla="*/ 1439839 h 2618713"/>
                <a:gd name="connsiteX34" fmla="*/ 205231 w 3616100"/>
                <a:gd name="connsiteY34" fmla="*/ 1460311 h 2618713"/>
                <a:gd name="connsiteX35" fmla="*/ 246175 w 3616100"/>
                <a:gd name="connsiteY35" fmla="*/ 1508078 h 2618713"/>
                <a:gd name="connsiteX36" fmla="*/ 280294 w 3616100"/>
                <a:gd name="connsiteY36" fmla="*/ 1555845 h 2618713"/>
                <a:gd name="connsiteX37" fmla="*/ 334885 w 3616100"/>
                <a:gd name="connsiteY37" fmla="*/ 1637732 h 2618713"/>
                <a:gd name="connsiteX38" fmla="*/ 369004 w 3616100"/>
                <a:gd name="connsiteY38" fmla="*/ 1665027 h 2618713"/>
                <a:gd name="connsiteX39" fmla="*/ 396300 w 3616100"/>
                <a:gd name="connsiteY39" fmla="*/ 1726442 h 2618713"/>
                <a:gd name="connsiteX40" fmla="*/ 423595 w 3616100"/>
                <a:gd name="connsiteY40" fmla="*/ 1746914 h 2618713"/>
                <a:gd name="connsiteX41" fmla="*/ 450891 w 3616100"/>
                <a:gd name="connsiteY41" fmla="*/ 1787857 h 2618713"/>
                <a:gd name="connsiteX42" fmla="*/ 471363 w 3616100"/>
                <a:gd name="connsiteY42" fmla="*/ 1808329 h 2618713"/>
                <a:gd name="connsiteX43" fmla="*/ 485010 w 3616100"/>
                <a:gd name="connsiteY43" fmla="*/ 1828800 h 2618713"/>
                <a:gd name="connsiteX44" fmla="*/ 512306 w 3616100"/>
                <a:gd name="connsiteY44" fmla="*/ 1842448 h 2618713"/>
                <a:gd name="connsiteX45" fmla="*/ 573721 w 3616100"/>
                <a:gd name="connsiteY45" fmla="*/ 1890215 h 2618713"/>
                <a:gd name="connsiteX46" fmla="*/ 655607 w 3616100"/>
                <a:gd name="connsiteY46" fmla="*/ 1951630 h 2618713"/>
                <a:gd name="connsiteX47" fmla="*/ 710198 w 3616100"/>
                <a:gd name="connsiteY47" fmla="*/ 2006221 h 2618713"/>
                <a:gd name="connsiteX48" fmla="*/ 771613 w 3616100"/>
                <a:gd name="connsiteY48" fmla="*/ 2081284 h 2618713"/>
                <a:gd name="connsiteX49" fmla="*/ 792085 w 3616100"/>
                <a:gd name="connsiteY49" fmla="*/ 2094932 h 2618713"/>
                <a:gd name="connsiteX50" fmla="*/ 819381 w 3616100"/>
                <a:gd name="connsiteY50" fmla="*/ 2101756 h 2618713"/>
                <a:gd name="connsiteX51" fmla="*/ 839852 w 3616100"/>
                <a:gd name="connsiteY51" fmla="*/ 2108580 h 2618713"/>
                <a:gd name="connsiteX52" fmla="*/ 860324 w 3616100"/>
                <a:gd name="connsiteY52" fmla="*/ 2129051 h 2618713"/>
                <a:gd name="connsiteX53" fmla="*/ 935386 w 3616100"/>
                <a:gd name="connsiteY53" fmla="*/ 2183642 h 2618713"/>
                <a:gd name="connsiteX54" fmla="*/ 976330 w 3616100"/>
                <a:gd name="connsiteY54" fmla="*/ 2217762 h 2618713"/>
                <a:gd name="connsiteX55" fmla="*/ 996801 w 3616100"/>
                <a:gd name="connsiteY55" fmla="*/ 2238233 h 2618713"/>
                <a:gd name="connsiteX56" fmla="*/ 1010449 w 3616100"/>
                <a:gd name="connsiteY56" fmla="*/ 2258705 h 2618713"/>
                <a:gd name="connsiteX57" fmla="*/ 1030921 w 3616100"/>
                <a:gd name="connsiteY57" fmla="*/ 2272353 h 2618713"/>
                <a:gd name="connsiteX58" fmla="*/ 1099160 w 3616100"/>
                <a:gd name="connsiteY58" fmla="*/ 2313296 h 2618713"/>
                <a:gd name="connsiteX59" fmla="*/ 1174222 w 3616100"/>
                <a:gd name="connsiteY59" fmla="*/ 2374711 h 2618713"/>
                <a:gd name="connsiteX60" fmla="*/ 1201518 w 3616100"/>
                <a:gd name="connsiteY60" fmla="*/ 2388359 h 2618713"/>
                <a:gd name="connsiteX61" fmla="*/ 1235637 w 3616100"/>
                <a:gd name="connsiteY61" fmla="*/ 2395183 h 2618713"/>
                <a:gd name="connsiteX62" fmla="*/ 1290228 w 3616100"/>
                <a:gd name="connsiteY62" fmla="*/ 2422478 h 2618713"/>
                <a:gd name="connsiteX63" fmla="*/ 1337995 w 3616100"/>
                <a:gd name="connsiteY63" fmla="*/ 2436126 h 2618713"/>
                <a:gd name="connsiteX64" fmla="*/ 1358467 w 3616100"/>
                <a:gd name="connsiteY64" fmla="*/ 2442950 h 2618713"/>
                <a:gd name="connsiteX65" fmla="*/ 1406234 w 3616100"/>
                <a:gd name="connsiteY65" fmla="*/ 2463421 h 2618713"/>
                <a:gd name="connsiteX66" fmla="*/ 1467649 w 3616100"/>
                <a:gd name="connsiteY66" fmla="*/ 2497541 h 2618713"/>
                <a:gd name="connsiteX67" fmla="*/ 1549536 w 3616100"/>
                <a:gd name="connsiteY67" fmla="*/ 2518012 h 2618713"/>
                <a:gd name="connsiteX68" fmla="*/ 1856610 w 3616100"/>
                <a:gd name="connsiteY68" fmla="*/ 2538484 h 2618713"/>
                <a:gd name="connsiteX69" fmla="*/ 1924849 w 3616100"/>
                <a:gd name="connsiteY69" fmla="*/ 2565780 h 2618713"/>
                <a:gd name="connsiteX70" fmla="*/ 1945321 w 3616100"/>
                <a:gd name="connsiteY70" fmla="*/ 2579427 h 2618713"/>
                <a:gd name="connsiteX71" fmla="*/ 2047679 w 3616100"/>
                <a:gd name="connsiteY71" fmla="*/ 2586251 h 2618713"/>
                <a:gd name="connsiteX72" fmla="*/ 2204628 w 3616100"/>
                <a:gd name="connsiteY72" fmla="*/ 2593075 h 2618713"/>
                <a:gd name="connsiteX73" fmla="*/ 2313810 w 3616100"/>
                <a:gd name="connsiteY73" fmla="*/ 2579427 h 2618713"/>
                <a:gd name="connsiteX74" fmla="*/ 2347930 w 3616100"/>
                <a:gd name="connsiteY74" fmla="*/ 2572603 h 2618713"/>
                <a:gd name="connsiteX75" fmla="*/ 2375225 w 3616100"/>
                <a:gd name="connsiteY75" fmla="*/ 2565780 h 2618713"/>
                <a:gd name="connsiteX76" fmla="*/ 2668652 w 3616100"/>
                <a:gd name="connsiteY76" fmla="*/ 2558956 h 2618713"/>
                <a:gd name="connsiteX77" fmla="*/ 2723243 w 3616100"/>
                <a:gd name="connsiteY77" fmla="*/ 2545308 h 2618713"/>
                <a:gd name="connsiteX78" fmla="*/ 2771010 w 3616100"/>
                <a:gd name="connsiteY78" fmla="*/ 2518012 h 2618713"/>
                <a:gd name="connsiteX79" fmla="*/ 2839249 w 3616100"/>
                <a:gd name="connsiteY79" fmla="*/ 2490717 h 2618713"/>
                <a:gd name="connsiteX80" fmla="*/ 2859721 w 3616100"/>
                <a:gd name="connsiteY80" fmla="*/ 2470245 h 2618713"/>
                <a:gd name="connsiteX81" fmla="*/ 2880192 w 3616100"/>
                <a:gd name="connsiteY81" fmla="*/ 2463421 h 2618713"/>
                <a:gd name="connsiteX82" fmla="*/ 2900664 w 3616100"/>
                <a:gd name="connsiteY82" fmla="*/ 2449774 h 2618713"/>
                <a:gd name="connsiteX83" fmla="*/ 2968903 w 3616100"/>
                <a:gd name="connsiteY83" fmla="*/ 2422478 h 2618713"/>
                <a:gd name="connsiteX84" fmla="*/ 3016670 w 3616100"/>
                <a:gd name="connsiteY84" fmla="*/ 2402006 h 2618713"/>
                <a:gd name="connsiteX85" fmla="*/ 3057613 w 3616100"/>
                <a:gd name="connsiteY85" fmla="*/ 2367887 h 2618713"/>
                <a:gd name="connsiteX86" fmla="*/ 3078085 w 3616100"/>
                <a:gd name="connsiteY86" fmla="*/ 2354239 h 2618713"/>
                <a:gd name="connsiteX87" fmla="*/ 3119028 w 3616100"/>
                <a:gd name="connsiteY87" fmla="*/ 2320120 h 2618713"/>
                <a:gd name="connsiteX88" fmla="*/ 3166795 w 3616100"/>
                <a:gd name="connsiteY88" fmla="*/ 2265529 h 2618713"/>
                <a:gd name="connsiteX89" fmla="*/ 3207739 w 3616100"/>
                <a:gd name="connsiteY89" fmla="*/ 2231409 h 2618713"/>
                <a:gd name="connsiteX90" fmla="*/ 3228210 w 3616100"/>
                <a:gd name="connsiteY90" fmla="*/ 2204114 h 2618713"/>
                <a:gd name="connsiteX91" fmla="*/ 3248682 w 3616100"/>
                <a:gd name="connsiteY91" fmla="*/ 2197290 h 2618713"/>
                <a:gd name="connsiteX92" fmla="*/ 3262330 w 3616100"/>
                <a:gd name="connsiteY92" fmla="*/ 2176818 h 2618713"/>
                <a:gd name="connsiteX93" fmla="*/ 3282801 w 3616100"/>
                <a:gd name="connsiteY93" fmla="*/ 2169995 h 2618713"/>
                <a:gd name="connsiteX94" fmla="*/ 3330569 w 3616100"/>
                <a:gd name="connsiteY94" fmla="*/ 2149523 h 2618713"/>
                <a:gd name="connsiteX95" fmla="*/ 3385160 w 3616100"/>
                <a:gd name="connsiteY95" fmla="*/ 2129051 h 2618713"/>
                <a:gd name="connsiteX96" fmla="*/ 3405631 w 3616100"/>
                <a:gd name="connsiteY96" fmla="*/ 2115403 h 2618713"/>
                <a:gd name="connsiteX97" fmla="*/ 3426103 w 3616100"/>
                <a:gd name="connsiteY97" fmla="*/ 2108580 h 2618713"/>
                <a:gd name="connsiteX98" fmla="*/ 3453398 w 3616100"/>
                <a:gd name="connsiteY98" fmla="*/ 2081284 h 2618713"/>
                <a:gd name="connsiteX99" fmla="*/ 3473870 w 3616100"/>
                <a:gd name="connsiteY99" fmla="*/ 2067636 h 2618713"/>
                <a:gd name="connsiteX100" fmla="*/ 3487518 w 3616100"/>
                <a:gd name="connsiteY100" fmla="*/ 2047165 h 2618713"/>
                <a:gd name="connsiteX101" fmla="*/ 3507989 w 3616100"/>
                <a:gd name="connsiteY101" fmla="*/ 1999398 h 2618713"/>
                <a:gd name="connsiteX102" fmla="*/ 3528461 w 3616100"/>
                <a:gd name="connsiteY102" fmla="*/ 1958454 h 2618713"/>
                <a:gd name="connsiteX103" fmla="*/ 3535285 w 3616100"/>
                <a:gd name="connsiteY103" fmla="*/ 1897039 h 2618713"/>
                <a:gd name="connsiteX104" fmla="*/ 3548933 w 3616100"/>
                <a:gd name="connsiteY104" fmla="*/ 1876568 h 2618713"/>
                <a:gd name="connsiteX105" fmla="*/ 3562581 w 3616100"/>
                <a:gd name="connsiteY105" fmla="*/ 1835624 h 2618713"/>
                <a:gd name="connsiteX106" fmla="*/ 3576228 w 3616100"/>
                <a:gd name="connsiteY106" fmla="*/ 1808329 h 2618713"/>
                <a:gd name="connsiteX107" fmla="*/ 3589876 w 3616100"/>
                <a:gd name="connsiteY107" fmla="*/ 1699147 h 2618713"/>
                <a:gd name="connsiteX108" fmla="*/ 3596700 w 3616100"/>
                <a:gd name="connsiteY108" fmla="*/ 1665027 h 2618713"/>
                <a:gd name="connsiteX109" fmla="*/ 3610348 w 3616100"/>
                <a:gd name="connsiteY109" fmla="*/ 1637732 h 2618713"/>
                <a:gd name="connsiteX110" fmla="*/ 3596700 w 3616100"/>
                <a:gd name="connsiteY110" fmla="*/ 1255595 h 2618713"/>
                <a:gd name="connsiteX111" fmla="*/ 3589876 w 3616100"/>
                <a:gd name="connsiteY111" fmla="*/ 1228299 h 2618713"/>
                <a:gd name="connsiteX112" fmla="*/ 3576228 w 3616100"/>
                <a:gd name="connsiteY112" fmla="*/ 1153236 h 2618713"/>
                <a:gd name="connsiteX113" fmla="*/ 3555757 w 3616100"/>
                <a:gd name="connsiteY113" fmla="*/ 1125941 h 2618713"/>
                <a:gd name="connsiteX114" fmla="*/ 3542109 w 3616100"/>
                <a:gd name="connsiteY114" fmla="*/ 1105469 h 2618713"/>
                <a:gd name="connsiteX115" fmla="*/ 3521637 w 3616100"/>
                <a:gd name="connsiteY115" fmla="*/ 1057702 h 2618713"/>
                <a:gd name="connsiteX116" fmla="*/ 3514813 w 3616100"/>
                <a:gd name="connsiteY116" fmla="*/ 1037230 h 2618713"/>
                <a:gd name="connsiteX117" fmla="*/ 3501166 w 3616100"/>
                <a:gd name="connsiteY117" fmla="*/ 1016759 h 2618713"/>
                <a:gd name="connsiteX118" fmla="*/ 3494342 w 3616100"/>
                <a:gd name="connsiteY118" fmla="*/ 996287 h 2618713"/>
                <a:gd name="connsiteX119" fmla="*/ 3473870 w 3616100"/>
                <a:gd name="connsiteY119" fmla="*/ 975815 h 2618713"/>
                <a:gd name="connsiteX120" fmla="*/ 3439751 w 3616100"/>
                <a:gd name="connsiteY120" fmla="*/ 941696 h 2618713"/>
                <a:gd name="connsiteX121" fmla="*/ 3412455 w 3616100"/>
                <a:gd name="connsiteY121" fmla="*/ 907577 h 2618713"/>
                <a:gd name="connsiteX122" fmla="*/ 3385160 w 3616100"/>
                <a:gd name="connsiteY122" fmla="*/ 873457 h 2618713"/>
                <a:gd name="connsiteX123" fmla="*/ 3344216 w 3616100"/>
                <a:gd name="connsiteY123" fmla="*/ 818866 h 2618713"/>
                <a:gd name="connsiteX124" fmla="*/ 3323745 w 3616100"/>
                <a:gd name="connsiteY124" fmla="*/ 784747 h 2618713"/>
                <a:gd name="connsiteX125" fmla="*/ 3282801 w 3616100"/>
                <a:gd name="connsiteY125" fmla="*/ 736980 h 2618713"/>
                <a:gd name="connsiteX126" fmla="*/ 3269154 w 3616100"/>
                <a:gd name="connsiteY126" fmla="*/ 716508 h 2618713"/>
                <a:gd name="connsiteX127" fmla="*/ 3221386 w 3616100"/>
                <a:gd name="connsiteY127" fmla="*/ 682389 h 2618713"/>
                <a:gd name="connsiteX128" fmla="*/ 3200915 w 3616100"/>
                <a:gd name="connsiteY128" fmla="*/ 668741 h 2618713"/>
                <a:gd name="connsiteX129" fmla="*/ 3173619 w 3616100"/>
                <a:gd name="connsiteY129" fmla="*/ 655093 h 2618713"/>
                <a:gd name="connsiteX130" fmla="*/ 3105381 w 3616100"/>
                <a:gd name="connsiteY130" fmla="*/ 614150 h 2618713"/>
                <a:gd name="connsiteX131" fmla="*/ 3078085 w 3616100"/>
                <a:gd name="connsiteY131" fmla="*/ 607326 h 2618713"/>
                <a:gd name="connsiteX132" fmla="*/ 3057613 w 3616100"/>
                <a:gd name="connsiteY132" fmla="*/ 593678 h 2618713"/>
                <a:gd name="connsiteX133" fmla="*/ 3037142 w 3616100"/>
                <a:gd name="connsiteY133" fmla="*/ 586854 h 2618713"/>
                <a:gd name="connsiteX134" fmla="*/ 2982551 w 3616100"/>
                <a:gd name="connsiteY134" fmla="*/ 552735 h 2618713"/>
                <a:gd name="connsiteX135" fmla="*/ 2934783 w 3616100"/>
                <a:gd name="connsiteY135" fmla="*/ 539087 h 2618713"/>
                <a:gd name="connsiteX136" fmla="*/ 2880192 w 3616100"/>
                <a:gd name="connsiteY136" fmla="*/ 511792 h 2618713"/>
                <a:gd name="connsiteX137" fmla="*/ 2832425 w 3616100"/>
                <a:gd name="connsiteY137" fmla="*/ 498144 h 2618713"/>
                <a:gd name="connsiteX138" fmla="*/ 2777834 w 3616100"/>
                <a:gd name="connsiteY138" fmla="*/ 470848 h 2618713"/>
                <a:gd name="connsiteX139" fmla="*/ 2730067 w 3616100"/>
                <a:gd name="connsiteY139" fmla="*/ 450377 h 2618713"/>
                <a:gd name="connsiteX140" fmla="*/ 2661828 w 3616100"/>
                <a:gd name="connsiteY140" fmla="*/ 409433 h 2618713"/>
                <a:gd name="connsiteX141" fmla="*/ 2648181 w 3616100"/>
                <a:gd name="connsiteY141" fmla="*/ 388962 h 2618713"/>
                <a:gd name="connsiteX142" fmla="*/ 2586766 w 3616100"/>
                <a:gd name="connsiteY142" fmla="*/ 354842 h 2618713"/>
                <a:gd name="connsiteX143" fmla="*/ 2573118 w 3616100"/>
                <a:gd name="connsiteY143" fmla="*/ 334371 h 2618713"/>
                <a:gd name="connsiteX144" fmla="*/ 2525351 w 3616100"/>
                <a:gd name="connsiteY144" fmla="*/ 300251 h 2618713"/>
                <a:gd name="connsiteX145" fmla="*/ 2463936 w 3616100"/>
                <a:gd name="connsiteY145" fmla="*/ 259308 h 2618713"/>
                <a:gd name="connsiteX146" fmla="*/ 2436640 w 3616100"/>
                <a:gd name="connsiteY146" fmla="*/ 245660 h 2618713"/>
                <a:gd name="connsiteX147" fmla="*/ 2395697 w 3616100"/>
                <a:gd name="connsiteY147" fmla="*/ 218365 h 2618713"/>
                <a:gd name="connsiteX148" fmla="*/ 2347930 w 3616100"/>
                <a:gd name="connsiteY148" fmla="*/ 184245 h 2618713"/>
                <a:gd name="connsiteX149" fmla="*/ 2327458 w 3616100"/>
                <a:gd name="connsiteY149" fmla="*/ 177421 h 2618713"/>
                <a:gd name="connsiteX150" fmla="*/ 2286515 w 3616100"/>
                <a:gd name="connsiteY150" fmla="*/ 136478 h 2618713"/>
                <a:gd name="connsiteX151" fmla="*/ 2272867 w 3616100"/>
                <a:gd name="connsiteY151" fmla="*/ 116006 h 2618713"/>
                <a:gd name="connsiteX152" fmla="*/ 2252395 w 3616100"/>
                <a:gd name="connsiteY152" fmla="*/ 109183 h 2618713"/>
                <a:gd name="connsiteX153" fmla="*/ 2170509 w 3616100"/>
                <a:gd name="connsiteY153" fmla="*/ 81887 h 2618713"/>
                <a:gd name="connsiteX154" fmla="*/ 2061327 w 3616100"/>
                <a:gd name="connsiteY154" fmla="*/ 54592 h 2618713"/>
                <a:gd name="connsiteX155" fmla="*/ 1911201 w 3616100"/>
                <a:gd name="connsiteY155" fmla="*/ 40944 h 2618713"/>
                <a:gd name="connsiteX156" fmla="*/ 1849786 w 3616100"/>
                <a:gd name="connsiteY156" fmla="*/ 27296 h 2618713"/>
                <a:gd name="connsiteX157" fmla="*/ 1829315 w 3616100"/>
                <a:gd name="connsiteY157" fmla="*/ 13648 h 2618713"/>
                <a:gd name="connsiteX158" fmla="*/ 1802019 w 3616100"/>
                <a:gd name="connsiteY158" fmla="*/ 6824 h 2618713"/>
                <a:gd name="connsiteX159" fmla="*/ 1781548 w 3616100"/>
                <a:gd name="connsiteY159" fmla="*/ 0 h 2618713"/>
                <a:gd name="connsiteX160" fmla="*/ 1706485 w 3616100"/>
                <a:gd name="connsiteY160" fmla="*/ 13648 h 2618713"/>
                <a:gd name="connsiteX161" fmla="*/ 1665542 w 3616100"/>
                <a:gd name="connsiteY161" fmla="*/ 40944 h 2618713"/>
                <a:gd name="connsiteX162" fmla="*/ 1638246 w 3616100"/>
                <a:gd name="connsiteY162" fmla="*/ 54592 h 2618713"/>
                <a:gd name="connsiteX163" fmla="*/ 1597303 w 3616100"/>
                <a:gd name="connsiteY163" fmla="*/ 81887 h 2618713"/>
                <a:gd name="connsiteX164" fmla="*/ 1529064 w 3616100"/>
                <a:gd name="connsiteY164" fmla="*/ 102359 h 2618713"/>
                <a:gd name="connsiteX165" fmla="*/ 1515416 w 3616100"/>
                <a:gd name="connsiteY165" fmla="*/ 122830 h 2618713"/>
                <a:gd name="connsiteX166" fmla="*/ 1501769 w 3616100"/>
                <a:gd name="connsiteY166" fmla="*/ 163774 h 2618713"/>
                <a:gd name="connsiteX167" fmla="*/ 1460825 w 3616100"/>
                <a:gd name="connsiteY167" fmla="*/ 184245 h 2618713"/>
                <a:gd name="connsiteX168" fmla="*/ 1426706 w 3616100"/>
                <a:gd name="connsiteY168" fmla="*/ 225189 h 2618713"/>
                <a:gd name="connsiteX0" fmla="*/ 1426706 w 3616100"/>
                <a:gd name="connsiteY0" fmla="*/ 225189 h 2618713"/>
                <a:gd name="connsiteX1" fmla="*/ 1406234 w 3616100"/>
                <a:gd name="connsiteY1" fmla="*/ 218365 h 2618713"/>
                <a:gd name="connsiteX2" fmla="*/ 1358467 w 3616100"/>
                <a:gd name="connsiteY2" fmla="*/ 232012 h 2618713"/>
                <a:gd name="connsiteX3" fmla="*/ 1324348 w 3616100"/>
                <a:gd name="connsiteY3" fmla="*/ 238836 h 2618713"/>
                <a:gd name="connsiteX4" fmla="*/ 1249285 w 3616100"/>
                <a:gd name="connsiteY4" fmla="*/ 272956 h 2618713"/>
                <a:gd name="connsiteX5" fmla="*/ 1208342 w 3616100"/>
                <a:gd name="connsiteY5" fmla="*/ 286603 h 2618713"/>
                <a:gd name="connsiteX6" fmla="*/ 1146927 w 3616100"/>
                <a:gd name="connsiteY6" fmla="*/ 313899 h 2618713"/>
                <a:gd name="connsiteX7" fmla="*/ 1099160 w 3616100"/>
                <a:gd name="connsiteY7" fmla="*/ 341195 h 2618713"/>
                <a:gd name="connsiteX8" fmla="*/ 1024097 w 3616100"/>
                <a:gd name="connsiteY8" fmla="*/ 361666 h 2618713"/>
                <a:gd name="connsiteX9" fmla="*/ 976330 w 3616100"/>
                <a:gd name="connsiteY9" fmla="*/ 382138 h 2618713"/>
                <a:gd name="connsiteX10" fmla="*/ 921739 w 3616100"/>
                <a:gd name="connsiteY10" fmla="*/ 388962 h 2618713"/>
                <a:gd name="connsiteX11" fmla="*/ 860324 w 3616100"/>
                <a:gd name="connsiteY11" fmla="*/ 409433 h 2618713"/>
                <a:gd name="connsiteX12" fmla="*/ 839852 w 3616100"/>
                <a:gd name="connsiteY12" fmla="*/ 402609 h 2618713"/>
                <a:gd name="connsiteX13" fmla="*/ 778437 w 3616100"/>
                <a:gd name="connsiteY13" fmla="*/ 416257 h 2618713"/>
                <a:gd name="connsiteX14" fmla="*/ 689727 w 3616100"/>
                <a:gd name="connsiteY14" fmla="*/ 423081 h 2618713"/>
                <a:gd name="connsiteX15" fmla="*/ 293942 w 3616100"/>
                <a:gd name="connsiteY15" fmla="*/ 429905 h 2618713"/>
                <a:gd name="connsiteX16" fmla="*/ 252998 w 3616100"/>
                <a:gd name="connsiteY16" fmla="*/ 450377 h 2618713"/>
                <a:gd name="connsiteX17" fmla="*/ 232527 w 3616100"/>
                <a:gd name="connsiteY17" fmla="*/ 470848 h 2618713"/>
                <a:gd name="connsiteX18" fmla="*/ 184760 w 3616100"/>
                <a:gd name="connsiteY18" fmla="*/ 504968 h 2618713"/>
                <a:gd name="connsiteX19" fmla="*/ 130169 w 3616100"/>
                <a:gd name="connsiteY19" fmla="*/ 580030 h 2618713"/>
                <a:gd name="connsiteX20" fmla="*/ 89225 w 3616100"/>
                <a:gd name="connsiteY20" fmla="*/ 627798 h 2618713"/>
                <a:gd name="connsiteX21" fmla="*/ 55106 w 3616100"/>
                <a:gd name="connsiteY21" fmla="*/ 668741 h 2618713"/>
                <a:gd name="connsiteX22" fmla="*/ 34634 w 3616100"/>
                <a:gd name="connsiteY22" fmla="*/ 709684 h 2618713"/>
                <a:gd name="connsiteX23" fmla="*/ 7339 w 3616100"/>
                <a:gd name="connsiteY23" fmla="*/ 757451 h 2618713"/>
                <a:gd name="connsiteX24" fmla="*/ 20986 w 3616100"/>
                <a:gd name="connsiteY24" fmla="*/ 955344 h 2618713"/>
                <a:gd name="connsiteX25" fmla="*/ 48282 w 3616100"/>
                <a:gd name="connsiteY25" fmla="*/ 1037230 h 2618713"/>
                <a:gd name="connsiteX26" fmla="*/ 68754 w 3616100"/>
                <a:gd name="connsiteY26" fmla="*/ 1098645 h 2618713"/>
                <a:gd name="connsiteX27" fmla="*/ 82401 w 3616100"/>
                <a:gd name="connsiteY27" fmla="*/ 1119117 h 2618713"/>
                <a:gd name="connsiteX28" fmla="*/ 89225 w 3616100"/>
                <a:gd name="connsiteY28" fmla="*/ 1139589 h 2618713"/>
                <a:gd name="connsiteX29" fmla="*/ 123345 w 3616100"/>
                <a:gd name="connsiteY29" fmla="*/ 1221475 h 2618713"/>
                <a:gd name="connsiteX30" fmla="*/ 143816 w 3616100"/>
                <a:gd name="connsiteY30" fmla="*/ 1262418 h 2618713"/>
                <a:gd name="connsiteX31" fmla="*/ 157464 w 3616100"/>
                <a:gd name="connsiteY31" fmla="*/ 1317009 h 2618713"/>
                <a:gd name="connsiteX32" fmla="*/ 177936 w 3616100"/>
                <a:gd name="connsiteY32" fmla="*/ 1398896 h 2618713"/>
                <a:gd name="connsiteX33" fmla="*/ 191583 w 3616100"/>
                <a:gd name="connsiteY33" fmla="*/ 1439839 h 2618713"/>
                <a:gd name="connsiteX34" fmla="*/ 205231 w 3616100"/>
                <a:gd name="connsiteY34" fmla="*/ 1460311 h 2618713"/>
                <a:gd name="connsiteX35" fmla="*/ 246175 w 3616100"/>
                <a:gd name="connsiteY35" fmla="*/ 1508078 h 2618713"/>
                <a:gd name="connsiteX36" fmla="*/ 280294 w 3616100"/>
                <a:gd name="connsiteY36" fmla="*/ 1555845 h 2618713"/>
                <a:gd name="connsiteX37" fmla="*/ 334885 w 3616100"/>
                <a:gd name="connsiteY37" fmla="*/ 1637732 h 2618713"/>
                <a:gd name="connsiteX38" fmla="*/ 369004 w 3616100"/>
                <a:gd name="connsiteY38" fmla="*/ 1665027 h 2618713"/>
                <a:gd name="connsiteX39" fmla="*/ 396300 w 3616100"/>
                <a:gd name="connsiteY39" fmla="*/ 1726442 h 2618713"/>
                <a:gd name="connsiteX40" fmla="*/ 423595 w 3616100"/>
                <a:gd name="connsiteY40" fmla="*/ 1746914 h 2618713"/>
                <a:gd name="connsiteX41" fmla="*/ 450891 w 3616100"/>
                <a:gd name="connsiteY41" fmla="*/ 1787857 h 2618713"/>
                <a:gd name="connsiteX42" fmla="*/ 471363 w 3616100"/>
                <a:gd name="connsiteY42" fmla="*/ 1808329 h 2618713"/>
                <a:gd name="connsiteX43" fmla="*/ 485010 w 3616100"/>
                <a:gd name="connsiteY43" fmla="*/ 1828800 h 2618713"/>
                <a:gd name="connsiteX44" fmla="*/ 512306 w 3616100"/>
                <a:gd name="connsiteY44" fmla="*/ 1842448 h 2618713"/>
                <a:gd name="connsiteX45" fmla="*/ 573721 w 3616100"/>
                <a:gd name="connsiteY45" fmla="*/ 1890215 h 2618713"/>
                <a:gd name="connsiteX46" fmla="*/ 655607 w 3616100"/>
                <a:gd name="connsiteY46" fmla="*/ 1951630 h 2618713"/>
                <a:gd name="connsiteX47" fmla="*/ 710198 w 3616100"/>
                <a:gd name="connsiteY47" fmla="*/ 2006221 h 2618713"/>
                <a:gd name="connsiteX48" fmla="*/ 771613 w 3616100"/>
                <a:gd name="connsiteY48" fmla="*/ 2081284 h 2618713"/>
                <a:gd name="connsiteX49" fmla="*/ 792085 w 3616100"/>
                <a:gd name="connsiteY49" fmla="*/ 2094932 h 2618713"/>
                <a:gd name="connsiteX50" fmla="*/ 819381 w 3616100"/>
                <a:gd name="connsiteY50" fmla="*/ 2101756 h 2618713"/>
                <a:gd name="connsiteX51" fmla="*/ 839852 w 3616100"/>
                <a:gd name="connsiteY51" fmla="*/ 2108580 h 2618713"/>
                <a:gd name="connsiteX52" fmla="*/ 860324 w 3616100"/>
                <a:gd name="connsiteY52" fmla="*/ 2129051 h 2618713"/>
                <a:gd name="connsiteX53" fmla="*/ 935386 w 3616100"/>
                <a:gd name="connsiteY53" fmla="*/ 2183642 h 2618713"/>
                <a:gd name="connsiteX54" fmla="*/ 976330 w 3616100"/>
                <a:gd name="connsiteY54" fmla="*/ 2217762 h 2618713"/>
                <a:gd name="connsiteX55" fmla="*/ 996801 w 3616100"/>
                <a:gd name="connsiteY55" fmla="*/ 2238233 h 2618713"/>
                <a:gd name="connsiteX56" fmla="*/ 1010449 w 3616100"/>
                <a:gd name="connsiteY56" fmla="*/ 2258705 h 2618713"/>
                <a:gd name="connsiteX57" fmla="*/ 1030921 w 3616100"/>
                <a:gd name="connsiteY57" fmla="*/ 2272353 h 2618713"/>
                <a:gd name="connsiteX58" fmla="*/ 1099160 w 3616100"/>
                <a:gd name="connsiteY58" fmla="*/ 2313296 h 2618713"/>
                <a:gd name="connsiteX59" fmla="*/ 1174222 w 3616100"/>
                <a:gd name="connsiteY59" fmla="*/ 2374711 h 2618713"/>
                <a:gd name="connsiteX60" fmla="*/ 1201518 w 3616100"/>
                <a:gd name="connsiteY60" fmla="*/ 2388359 h 2618713"/>
                <a:gd name="connsiteX61" fmla="*/ 1235637 w 3616100"/>
                <a:gd name="connsiteY61" fmla="*/ 2395183 h 2618713"/>
                <a:gd name="connsiteX62" fmla="*/ 1290228 w 3616100"/>
                <a:gd name="connsiteY62" fmla="*/ 2422478 h 2618713"/>
                <a:gd name="connsiteX63" fmla="*/ 1337995 w 3616100"/>
                <a:gd name="connsiteY63" fmla="*/ 2436126 h 2618713"/>
                <a:gd name="connsiteX64" fmla="*/ 1358467 w 3616100"/>
                <a:gd name="connsiteY64" fmla="*/ 2442950 h 2618713"/>
                <a:gd name="connsiteX65" fmla="*/ 1406234 w 3616100"/>
                <a:gd name="connsiteY65" fmla="*/ 2463421 h 2618713"/>
                <a:gd name="connsiteX66" fmla="*/ 1467649 w 3616100"/>
                <a:gd name="connsiteY66" fmla="*/ 2497541 h 2618713"/>
                <a:gd name="connsiteX67" fmla="*/ 1549536 w 3616100"/>
                <a:gd name="connsiteY67" fmla="*/ 2518012 h 2618713"/>
                <a:gd name="connsiteX68" fmla="*/ 1856610 w 3616100"/>
                <a:gd name="connsiteY68" fmla="*/ 2538484 h 2618713"/>
                <a:gd name="connsiteX69" fmla="*/ 1924849 w 3616100"/>
                <a:gd name="connsiteY69" fmla="*/ 2413380 h 2618713"/>
                <a:gd name="connsiteX70" fmla="*/ 1945321 w 3616100"/>
                <a:gd name="connsiteY70" fmla="*/ 2579427 h 2618713"/>
                <a:gd name="connsiteX71" fmla="*/ 2047679 w 3616100"/>
                <a:gd name="connsiteY71" fmla="*/ 2586251 h 2618713"/>
                <a:gd name="connsiteX72" fmla="*/ 2204628 w 3616100"/>
                <a:gd name="connsiteY72" fmla="*/ 2593075 h 2618713"/>
                <a:gd name="connsiteX73" fmla="*/ 2313810 w 3616100"/>
                <a:gd name="connsiteY73" fmla="*/ 2579427 h 2618713"/>
                <a:gd name="connsiteX74" fmla="*/ 2347930 w 3616100"/>
                <a:gd name="connsiteY74" fmla="*/ 2572603 h 2618713"/>
                <a:gd name="connsiteX75" fmla="*/ 2375225 w 3616100"/>
                <a:gd name="connsiteY75" fmla="*/ 2565780 h 2618713"/>
                <a:gd name="connsiteX76" fmla="*/ 2668652 w 3616100"/>
                <a:gd name="connsiteY76" fmla="*/ 2558956 h 2618713"/>
                <a:gd name="connsiteX77" fmla="*/ 2723243 w 3616100"/>
                <a:gd name="connsiteY77" fmla="*/ 2545308 h 2618713"/>
                <a:gd name="connsiteX78" fmla="*/ 2771010 w 3616100"/>
                <a:gd name="connsiteY78" fmla="*/ 2518012 h 2618713"/>
                <a:gd name="connsiteX79" fmla="*/ 2839249 w 3616100"/>
                <a:gd name="connsiteY79" fmla="*/ 2490717 h 2618713"/>
                <a:gd name="connsiteX80" fmla="*/ 2859721 w 3616100"/>
                <a:gd name="connsiteY80" fmla="*/ 2470245 h 2618713"/>
                <a:gd name="connsiteX81" fmla="*/ 2880192 w 3616100"/>
                <a:gd name="connsiteY81" fmla="*/ 2463421 h 2618713"/>
                <a:gd name="connsiteX82" fmla="*/ 2900664 w 3616100"/>
                <a:gd name="connsiteY82" fmla="*/ 2449774 h 2618713"/>
                <a:gd name="connsiteX83" fmla="*/ 2968903 w 3616100"/>
                <a:gd name="connsiteY83" fmla="*/ 2422478 h 2618713"/>
                <a:gd name="connsiteX84" fmla="*/ 3016670 w 3616100"/>
                <a:gd name="connsiteY84" fmla="*/ 2402006 h 2618713"/>
                <a:gd name="connsiteX85" fmla="*/ 3057613 w 3616100"/>
                <a:gd name="connsiteY85" fmla="*/ 2367887 h 2618713"/>
                <a:gd name="connsiteX86" fmla="*/ 3078085 w 3616100"/>
                <a:gd name="connsiteY86" fmla="*/ 2354239 h 2618713"/>
                <a:gd name="connsiteX87" fmla="*/ 3119028 w 3616100"/>
                <a:gd name="connsiteY87" fmla="*/ 2320120 h 2618713"/>
                <a:gd name="connsiteX88" fmla="*/ 3166795 w 3616100"/>
                <a:gd name="connsiteY88" fmla="*/ 2265529 h 2618713"/>
                <a:gd name="connsiteX89" fmla="*/ 3207739 w 3616100"/>
                <a:gd name="connsiteY89" fmla="*/ 2231409 h 2618713"/>
                <a:gd name="connsiteX90" fmla="*/ 3228210 w 3616100"/>
                <a:gd name="connsiteY90" fmla="*/ 2204114 h 2618713"/>
                <a:gd name="connsiteX91" fmla="*/ 3248682 w 3616100"/>
                <a:gd name="connsiteY91" fmla="*/ 2197290 h 2618713"/>
                <a:gd name="connsiteX92" fmla="*/ 3262330 w 3616100"/>
                <a:gd name="connsiteY92" fmla="*/ 2176818 h 2618713"/>
                <a:gd name="connsiteX93" fmla="*/ 3282801 w 3616100"/>
                <a:gd name="connsiteY93" fmla="*/ 2169995 h 2618713"/>
                <a:gd name="connsiteX94" fmla="*/ 3330569 w 3616100"/>
                <a:gd name="connsiteY94" fmla="*/ 2149523 h 2618713"/>
                <a:gd name="connsiteX95" fmla="*/ 3385160 w 3616100"/>
                <a:gd name="connsiteY95" fmla="*/ 2129051 h 2618713"/>
                <a:gd name="connsiteX96" fmla="*/ 3405631 w 3616100"/>
                <a:gd name="connsiteY96" fmla="*/ 2115403 h 2618713"/>
                <a:gd name="connsiteX97" fmla="*/ 3426103 w 3616100"/>
                <a:gd name="connsiteY97" fmla="*/ 2108580 h 2618713"/>
                <a:gd name="connsiteX98" fmla="*/ 3453398 w 3616100"/>
                <a:gd name="connsiteY98" fmla="*/ 2081284 h 2618713"/>
                <a:gd name="connsiteX99" fmla="*/ 3473870 w 3616100"/>
                <a:gd name="connsiteY99" fmla="*/ 2067636 h 2618713"/>
                <a:gd name="connsiteX100" fmla="*/ 3487518 w 3616100"/>
                <a:gd name="connsiteY100" fmla="*/ 2047165 h 2618713"/>
                <a:gd name="connsiteX101" fmla="*/ 3507989 w 3616100"/>
                <a:gd name="connsiteY101" fmla="*/ 1999398 h 2618713"/>
                <a:gd name="connsiteX102" fmla="*/ 3528461 w 3616100"/>
                <a:gd name="connsiteY102" fmla="*/ 1958454 h 2618713"/>
                <a:gd name="connsiteX103" fmla="*/ 3535285 w 3616100"/>
                <a:gd name="connsiteY103" fmla="*/ 1897039 h 2618713"/>
                <a:gd name="connsiteX104" fmla="*/ 3548933 w 3616100"/>
                <a:gd name="connsiteY104" fmla="*/ 1876568 h 2618713"/>
                <a:gd name="connsiteX105" fmla="*/ 3562581 w 3616100"/>
                <a:gd name="connsiteY105" fmla="*/ 1835624 h 2618713"/>
                <a:gd name="connsiteX106" fmla="*/ 3576228 w 3616100"/>
                <a:gd name="connsiteY106" fmla="*/ 1808329 h 2618713"/>
                <a:gd name="connsiteX107" fmla="*/ 3589876 w 3616100"/>
                <a:gd name="connsiteY107" fmla="*/ 1699147 h 2618713"/>
                <a:gd name="connsiteX108" fmla="*/ 3596700 w 3616100"/>
                <a:gd name="connsiteY108" fmla="*/ 1665027 h 2618713"/>
                <a:gd name="connsiteX109" fmla="*/ 3610348 w 3616100"/>
                <a:gd name="connsiteY109" fmla="*/ 1637732 h 2618713"/>
                <a:gd name="connsiteX110" fmla="*/ 3596700 w 3616100"/>
                <a:gd name="connsiteY110" fmla="*/ 1255595 h 2618713"/>
                <a:gd name="connsiteX111" fmla="*/ 3589876 w 3616100"/>
                <a:gd name="connsiteY111" fmla="*/ 1228299 h 2618713"/>
                <a:gd name="connsiteX112" fmla="*/ 3576228 w 3616100"/>
                <a:gd name="connsiteY112" fmla="*/ 1153236 h 2618713"/>
                <a:gd name="connsiteX113" fmla="*/ 3555757 w 3616100"/>
                <a:gd name="connsiteY113" fmla="*/ 1125941 h 2618713"/>
                <a:gd name="connsiteX114" fmla="*/ 3542109 w 3616100"/>
                <a:gd name="connsiteY114" fmla="*/ 1105469 h 2618713"/>
                <a:gd name="connsiteX115" fmla="*/ 3521637 w 3616100"/>
                <a:gd name="connsiteY115" fmla="*/ 1057702 h 2618713"/>
                <a:gd name="connsiteX116" fmla="*/ 3514813 w 3616100"/>
                <a:gd name="connsiteY116" fmla="*/ 1037230 h 2618713"/>
                <a:gd name="connsiteX117" fmla="*/ 3501166 w 3616100"/>
                <a:gd name="connsiteY117" fmla="*/ 1016759 h 2618713"/>
                <a:gd name="connsiteX118" fmla="*/ 3494342 w 3616100"/>
                <a:gd name="connsiteY118" fmla="*/ 996287 h 2618713"/>
                <a:gd name="connsiteX119" fmla="*/ 3473870 w 3616100"/>
                <a:gd name="connsiteY119" fmla="*/ 975815 h 2618713"/>
                <a:gd name="connsiteX120" fmla="*/ 3439751 w 3616100"/>
                <a:gd name="connsiteY120" fmla="*/ 941696 h 2618713"/>
                <a:gd name="connsiteX121" fmla="*/ 3412455 w 3616100"/>
                <a:gd name="connsiteY121" fmla="*/ 907577 h 2618713"/>
                <a:gd name="connsiteX122" fmla="*/ 3385160 w 3616100"/>
                <a:gd name="connsiteY122" fmla="*/ 873457 h 2618713"/>
                <a:gd name="connsiteX123" fmla="*/ 3344216 w 3616100"/>
                <a:gd name="connsiteY123" fmla="*/ 818866 h 2618713"/>
                <a:gd name="connsiteX124" fmla="*/ 3323745 w 3616100"/>
                <a:gd name="connsiteY124" fmla="*/ 784747 h 2618713"/>
                <a:gd name="connsiteX125" fmla="*/ 3282801 w 3616100"/>
                <a:gd name="connsiteY125" fmla="*/ 736980 h 2618713"/>
                <a:gd name="connsiteX126" fmla="*/ 3269154 w 3616100"/>
                <a:gd name="connsiteY126" fmla="*/ 716508 h 2618713"/>
                <a:gd name="connsiteX127" fmla="*/ 3221386 w 3616100"/>
                <a:gd name="connsiteY127" fmla="*/ 682389 h 2618713"/>
                <a:gd name="connsiteX128" fmla="*/ 3200915 w 3616100"/>
                <a:gd name="connsiteY128" fmla="*/ 668741 h 2618713"/>
                <a:gd name="connsiteX129" fmla="*/ 3173619 w 3616100"/>
                <a:gd name="connsiteY129" fmla="*/ 655093 h 2618713"/>
                <a:gd name="connsiteX130" fmla="*/ 3105381 w 3616100"/>
                <a:gd name="connsiteY130" fmla="*/ 614150 h 2618713"/>
                <a:gd name="connsiteX131" fmla="*/ 3078085 w 3616100"/>
                <a:gd name="connsiteY131" fmla="*/ 607326 h 2618713"/>
                <a:gd name="connsiteX132" fmla="*/ 3057613 w 3616100"/>
                <a:gd name="connsiteY132" fmla="*/ 593678 h 2618713"/>
                <a:gd name="connsiteX133" fmla="*/ 3037142 w 3616100"/>
                <a:gd name="connsiteY133" fmla="*/ 586854 h 2618713"/>
                <a:gd name="connsiteX134" fmla="*/ 2982551 w 3616100"/>
                <a:gd name="connsiteY134" fmla="*/ 552735 h 2618713"/>
                <a:gd name="connsiteX135" fmla="*/ 2934783 w 3616100"/>
                <a:gd name="connsiteY135" fmla="*/ 539087 h 2618713"/>
                <a:gd name="connsiteX136" fmla="*/ 2880192 w 3616100"/>
                <a:gd name="connsiteY136" fmla="*/ 511792 h 2618713"/>
                <a:gd name="connsiteX137" fmla="*/ 2832425 w 3616100"/>
                <a:gd name="connsiteY137" fmla="*/ 498144 h 2618713"/>
                <a:gd name="connsiteX138" fmla="*/ 2777834 w 3616100"/>
                <a:gd name="connsiteY138" fmla="*/ 470848 h 2618713"/>
                <a:gd name="connsiteX139" fmla="*/ 2730067 w 3616100"/>
                <a:gd name="connsiteY139" fmla="*/ 450377 h 2618713"/>
                <a:gd name="connsiteX140" fmla="*/ 2661828 w 3616100"/>
                <a:gd name="connsiteY140" fmla="*/ 409433 h 2618713"/>
                <a:gd name="connsiteX141" fmla="*/ 2648181 w 3616100"/>
                <a:gd name="connsiteY141" fmla="*/ 388962 h 2618713"/>
                <a:gd name="connsiteX142" fmla="*/ 2586766 w 3616100"/>
                <a:gd name="connsiteY142" fmla="*/ 354842 h 2618713"/>
                <a:gd name="connsiteX143" fmla="*/ 2573118 w 3616100"/>
                <a:gd name="connsiteY143" fmla="*/ 334371 h 2618713"/>
                <a:gd name="connsiteX144" fmla="*/ 2525351 w 3616100"/>
                <a:gd name="connsiteY144" fmla="*/ 300251 h 2618713"/>
                <a:gd name="connsiteX145" fmla="*/ 2463936 w 3616100"/>
                <a:gd name="connsiteY145" fmla="*/ 259308 h 2618713"/>
                <a:gd name="connsiteX146" fmla="*/ 2436640 w 3616100"/>
                <a:gd name="connsiteY146" fmla="*/ 245660 h 2618713"/>
                <a:gd name="connsiteX147" fmla="*/ 2395697 w 3616100"/>
                <a:gd name="connsiteY147" fmla="*/ 218365 h 2618713"/>
                <a:gd name="connsiteX148" fmla="*/ 2347930 w 3616100"/>
                <a:gd name="connsiteY148" fmla="*/ 184245 h 2618713"/>
                <a:gd name="connsiteX149" fmla="*/ 2327458 w 3616100"/>
                <a:gd name="connsiteY149" fmla="*/ 177421 h 2618713"/>
                <a:gd name="connsiteX150" fmla="*/ 2286515 w 3616100"/>
                <a:gd name="connsiteY150" fmla="*/ 136478 h 2618713"/>
                <a:gd name="connsiteX151" fmla="*/ 2272867 w 3616100"/>
                <a:gd name="connsiteY151" fmla="*/ 116006 h 2618713"/>
                <a:gd name="connsiteX152" fmla="*/ 2252395 w 3616100"/>
                <a:gd name="connsiteY152" fmla="*/ 109183 h 2618713"/>
                <a:gd name="connsiteX153" fmla="*/ 2170509 w 3616100"/>
                <a:gd name="connsiteY153" fmla="*/ 81887 h 2618713"/>
                <a:gd name="connsiteX154" fmla="*/ 2061327 w 3616100"/>
                <a:gd name="connsiteY154" fmla="*/ 54592 h 2618713"/>
                <a:gd name="connsiteX155" fmla="*/ 1911201 w 3616100"/>
                <a:gd name="connsiteY155" fmla="*/ 40944 h 2618713"/>
                <a:gd name="connsiteX156" fmla="*/ 1849786 w 3616100"/>
                <a:gd name="connsiteY156" fmla="*/ 27296 h 2618713"/>
                <a:gd name="connsiteX157" fmla="*/ 1829315 w 3616100"/>
                <a:gd name="connsiteY157" fmla="*/ 13648 h 2618713"/>
                <a:gd name="connsiteX158" fmla="*/ 1802019 w 3616100"/>
                <a:gd name="connsiteY158" fmla="*/ 6824 h 2618713"/>
                <a:gd name="connsiteX159" fmla="*/ 1781548 w 3616100"/>
                <a:gd name="connsiteY159" fmla="*/ 0 h 2618713"/>
                <a:gd name="connsiteX160" fmla="*/ 1706485 w 3616100"/>
                <a:gd name="connsiteY160" fmla="*/ 13648 h 2618713"/>
                <a:gd name="connsiteX161" fmla="*/ 1665542 w 3616100"/>
                <a:gd name="connsiteY161" fmla="*/ 40944 h 2618713"/>
                <a:gd name="connsiteX162" fmla="*/ 1638246 w 3616100"/>
                <a:gd name="connsiteY162" fmla="*/ 54592 h 2618713"/>
                <a:gd name="connsiteX163" fmla="*/ 1597303 w 3616100"/>
                <a:gd name="connsiteY163" fmla="*/ 81887 h 2618713"/>
                <a:gd name="connsiteX164" fmla="*/ 1529064 w 3616100"/>
                <a:gd name="connsiteY164" fmla="*/ 102359 h 2618713"/>
                <a:gd name="connsiteX165" fmla="*/ 1515416 w 3616100"/>
                <a:gd name="connsiteY165" fmla="*/ 122830 h 2618713"/>
                <a:gd name="connsiteX166" fmla="*/ 1501769 w 3616100"/>
                <a:gd name="connsiteY166" fmla="*/ 163774 h 2618713"/>
                <a:gd name="connsiteX167" fmla="*/ 1460825 w 3616100"/>
                <a:gd name="connsiteY167" fmla="*/ 184245 h 2618713"/>
                <a:gd name="connsiteX168" fmla="*/ 1426706 w 3616100"/>
                <a:gd name="connsiteY168" fmla="*/ 225189 h 2618713"/>
                <a:gd name="connsiteX0" fmla="*/ 1426706 w 3616100"/>
                <a:gd name="connsiteY0" fmla="*/ 225189 h 2618713"/>
                <a:gd name="connsiteX1" fmla="*/ 1406234 w 3616100"/>
                <a:gd name="connsiteY1" fmla="*/ 218365 h 2618713"/>
                <a:gd name="connsiteX2" fmla="*/ 1358467 w 3616100"/>
                <a:gd name="connsiteY2" fmla="*/ 232012 h 2618713"/>
                <a:gd name="connsiteX3" fmla="*/ 1324348 w 3616100"/>
                <a:gd name="connsiteY3" fmla="*/ 238836 h 2618713"/>
                <a:gd name="connsiteX4" fmla="*/ 1249285 w 3616100"/>
                <a:gd name="connsiteY4" fmla="*/ 272956 h 2618713"/>
                <a:gd name="connsiteX5" fmla="*/ 1208342 w 3616100"/>
                <a:gd name="connsiteY5" fmla="*/ 286603 h 2618713"/>
                <a:gd name="connsiteX6" fmla="*/ 1146927 w 3616100"/>
                <a:gd name="connsiteY6" fmla="*/ 313899 h 2618713"/>
                <a:gd name="connsiteX7" fmla="*/ 1099160 w 3616100"/>
                <a:gd name="connsiteY7" fmla="*/ 341195 h 2618713"/>
                <a:gd name="connsiteX8" fmla="*/ 1024097 w 3616100"/>
                <a:gd name="connsiteY8" fmla="*/ 361666 h 2618713"/>
                <a:gd name="connsiteX9" fmla="*/ 976330 w 3616100"/>
                <a:gd name="connsiteY9" fmla="*/ 382138 h 2618713"/>
                <a:gd name="connsiteX10" fmla="*/ 921739 w 3616100"/>
                <a:gd name="connsiteY10" fmla="*/ 388962 h 2618713"/>
                <a:gd name="connsiteX11" fmla="*/ 860324 w 3616100"/>
                <a:gd name="connsiteY11" fmla="*/ 409433 h 2618713"/>
                <a:gd name="connsiteX12" fmla="*/ 839852 w 3616100"/>
                <a:gd name="connsiteY12" fmla="*/ 402609 h 2618713"/>
                <a:gd name="connsiteX13" fmla="*/ 778437 w 3616100"/>
                <a:gd name="connsiteY13" fmla="*/ 416257 h 2618713"/>
                <a:gd name="connsiteX14" fmla="*/ 689727 w 3616100"/>
                <a:gd name="connsiteY14" fmla="*/ 423081 h 2618713"/>
                <a:gd name="connsiteX15" fmla="*/ 293942 w 3616100"/>
                <a:gd name="connsiteY15" fmla="*/ 429905 h 2618713"/>
                <a:gd name="connsiteX16" fmla="*/ 252998 w 3616100"/>
                <a:gd name="connsiteY16" fmla="*/ 450377 h 2618713"/>
                <a:gd name="connsiteX17" fmla="*/ 232527 w 3616100"/>
                <a:gd name="connsiteY17" fmla="*/ 470848 h 2618713"/>
                <a:gd name="connsiteX18" fmla="*/ 184760 w 3616100"/>
                <a:gd name="connsiteY18" fmla="*/ 504968 h 2618713"/>
                <a:gd name="connsiteX19" fmla="*/ 130169 w 3616100"/>
                <a:gd name="connsiteY19" fmla="*/ 580030 h 2618713"/>
                <a:gd name="connsiteX20" fmla="*/ 89225 w 3616100"/>
                <a:gd name="connsiteY20" fmla="*/ 627798 h 2618713"/>
                <a:gd name="connsiteX21" fmla="*/ 55106 w 3616100"/>
                <a:gd name="connsiteY21" fmla="*/ 668741 h 2618713"/>
                <a:gd name="connsiteX22" fmla="*/ 34634 w 3616100"/>
                <a:gd name="connsiteY22" fmla="*/ 709684 h 2618713"/>
                <a:gd name="connsiteX23" fmla="*/ 7339 w 3616100"/>
                <a:gd name="connsiteY23" fmla="*/ 757451 h 2618713"/>
                <a:gd name="connsiteX24" fmla="*/ 20986 w 3616100"/>
                <a:gd name="connsiteY24" fmla="*/ 955344 h 2618713"/>
                <a:gd name="connsiteX25" fmla="*/ 48282 w 3616100"/>
                <a:gd name="connsiteY25" fmla="*/ 1037230 h 2618713"/>
                <a:gd name="connsiteX26" fmla="*/ 68754 w 3616100"/>
                <a:gd name="connsiteY26" fmla="*/ 1098645 h 2618713"/>
                <a:gd name="connsiteX27" fmla="*/ 82401 w 3616100"/>
                <a:gd name="connsiteY27" fmla="*/ 1119117 h 2618713"/>
                <a:gd name="connsiteX28" fmla="*/ 89225 w 3616100"/>
                <a:gd name="connsiteY28" fmla="*/ 1139589 h 2618713"/>
                <a:gd name="connsiteX29" fmla="*/ 123345 w 3616100"/>
                <a:gd name="connsiteY29" fmla="*/ 1221475 h 2618713"/>
                <a:gd name="connsiteX30" fmla="*/ 143816 w 3616100"/>
                <a:gd name="connsiteY30" fmla="*/ 1262418 h 2618713"/>
                <a:gd name="connsiteX31" fmla="*/ 157464 w 3616100"/>
                <a:gd name="connsiteY31" fmla="*/ 1317009 h 2618713"/>
                <a:gd name="connsiteX32" fmla="*/ 177936 w 3616100"/>
                <a:gd name="connsiteY32" fmla="*/ 1398896 h 2618713"/>
                <a:gd name="connsiteX33" fmla="*/ 191583 w 3616100"/>
                <a:gd name="connsiteY33" fmla="*/ 1439839 h 2618713"/>
                <a:gd name="connsiteX34" fmla="*/ 205231 w 3616100"/>
                <a:gd name="connsiteY34" fmla="*/ 1460311 h 2618713"/>
                <a:gd name="connsiteX35" fmla="*/ 246175 w 3616100"/>
                <a:gd name="connsiteY35" fmla="*/ 1508078 h 2618713"/>
                <a:gd name="connsiteX36" fmla="*/ 280294 w 3616100"/>
                <a:gd name="connsiteY36" fmla="*/ 1555845 h 2618713"/>
                <a:gd name="connsiteX37" fmla="*/ 334885 w 3616100"/>
                <a:gd name="connsiteY37" fmla="*/ 1637732 h 2618713"/>
                <a:gd name="connsiteX38" fmla="*/ 369004 w 3616100"/>
                <a:gd name="connsiteY38" fmla="*/ 1665027 h 2618713"/>
                <a:gd name="connsiteX39" fmla="*/ 396300 w 3616100"/>
                <a:gd name="connsiteY39" fmla="*/ 1726442 h 2618713"/>
                <a:gd name="connsiteX40" fmla="*/ 423595 w 3616100"/>
                <a:gd name="connsiteY40" fmla="*/ 1746914 h 2618713"/>
                <a:gd name="connsiteX41" fmla="*/ 450891 w 3616100"/>
                <a:gd name="connsiteY41" fmla="*/ 1787857 h 2618713"/>
                <a:gd name="connsiteX42" fmla="*/ 471363 w 3616100"/>
                <a:gd name="connsiteY42" fmla="*/ 1808329 h 2618713"/>
                <a:gd name="connsiteX43" fmla="*/ 485010 w 3616100"/>
                <a:gd name="connsiteY43" fmla="*/ 1828800 h 2618713"/>
                <a:gd name="connsiteX44" fmla="*/ 512306 w 3616100"/>
                <a:gd name="connsiteY44" fmla="*/ 1842448 h 2618713"/>
                <a:gd name="connsiteX45" fmla="*/ 573721 w 3616100"/>
                <a:gd name="connsiteY45" fmla="*/ 1890215 h 2618713"/>
                <a:gd name="connsiteX46" fmla="*/ 655607 w 3616100"/>
                <a:gd name="connsiteY46" fmla="*/ 1951630 h 2618713"/>
                <a:gd name="connsiteX47" fmla="*/ 710198 w 3616100"/>
                <a:gd name="connsiteY47" fmla="*/ 2006221 h 2618713"/>
                <a:gd name="connsiteX48" fmla="*/ 771613 w 3616100"/>
                <a:gd name="connsiteY48" fmla="*/ 2081284 h 2618713"/>
                <a:gd name="connsiteX49" fmla="*/ 792085 w 3616100"/>
                <a:gd name="connsiteY49" fmla="*/ 2094932 h 2618713"/>
                <a:gd name="connsiteX50" fmla="*/ 819381 w 3616100"/>
                <a:gd name="connsiteY50" fmla="*/ 2101756 h 2618713"/>
                <a:gd name="connsiteX51" fmla="*/ 839852 w 3616100"/>
                <a:gd name="connsiteY51" fmla="*/ 2108580 h 2618713"/>
                <a:gd name="connsiteX52" fmla="*/ 860324 w 3616100"/>
                <a:gd name="connsiteY52" fmla="*/ 2129051 h 2618713"/>
                <a:gd name="connsiteX53" fmla="*/ 935386 w 3616100"/>
                <a:gd name="connsiteY53" fmla="*/ 2183642 h 2618713"/>
                <a:gd name="connsiteX54" fmla="*/ 976330 w 3616100"/>
                <a:gd name="connsiteY54" fmla="*/ 2217762 h 2618713"/>
                <a:gd name="connsiteX55" fmla="*/ 996801 w 3616100"/>
                <a:gd name="connsiteY55" fmla="*/ 2238233 h 2618713"/>
                <a:gd name="connsiteX56" fmla="*/ 1010449 w 3616100"/>
                <a:gd name="connsiteY56" fmla="*/ 2258705 h 2618713"/>
                <a:gd name="connsiteX57" fmla="*/ 1030921 w 3616100"/>
                <a:gd name="connsiteY57" fmla="*/ 2272353 h 2618713"/>
                <a:gd name="connsiteX58" fmla="*/ 1099160 w 3616100"/>
                <a:gd name="connsiteY58" fmla="*/ 2313296 h 2618713"/>
                <a:gd name="connsiteX59" fmla="*/ 1174222 w 3616100"/>
                <a:gd name="connsiteY59" fmla="*/ 2374711 h 2618713"/>
                <a:gd name="connsiteX60" fmla="*/ 1201518 w 3616100"/>
                <a:gd name="connsiteY60" fmla="*/ 2388359 h 2618713"/>
                <a:gd name="connsiteX61" fmla="*/ 1235637 w 3616100"/>
                <a:gd name="connsiteY61" fmla="*/ 2395183 h 2618713"/>
                <a:gd name="connsiteX62" fmla="*/ 1290228 w 3616100"/>
                <a:gd name="connsiteY62" fmla="*/ 2422478 h 2618713"/>
                <a:gd name="connsiteX63" fmla="*/ 1337995 w 3616100"/>
                <a:gd name="connsiteY63" fmla="*/ 2436126 h 2618713"/>
                <a:gd name="connsiteX64" fmla="*/ 1358467 w 3616100"/>
                <a:gd name="connsiteY64" fmla="*/ 2442950 h 2618713"/>
                <a:gd name="connsiteX65" fmla="*/ 1406234 w 3616100"/>
                <a:gd name="connsiteY65" fmla="*/ 2463421 h 2618713"/>
                <a:gd name="connsiteX66" fmla="*/ 1467649 w 3616100"/>
                <a:gd name="connsiteY66" fmla="*/ 2497541 h 2618713"/>
                <a:gd name="connsiteX67" fmla="*/ 1549536 w 3616100"/>
                <a:gd name="connsiteY67" fmla="*/ 2518012 h 2618713"/>
                <a:gd name="connsiteX68" fmla="*/ 1672366 w 3616100"/>
                <a:gd name="connsiteY68" fmla="*/ 2372436 h 2618713"/>
                <a:gd name="connsiteX69" fmla="*/ 1856610 w 3616100"/>
                <a:gd name="connsiteY69" fmla="*/ 2538484 h 2618713"/>
                <a:gd name="connsiteX70" fmla="*/ 1924849 w 3616100"/>
                <a:gd name="connsiteY70" fmla="*/ 2413380 h 2618713"/>
                <a:gd name="connsiteX71" fmla="*/ 1945321 w 3616100"/>
                <a:gd name="connsiteY71" fmla="*/ 2579427 h 2618713"/>
                <a:gd name="connsiteX72" fmla="*/ 2047679 w 3616100"/>
                <a:gd name="connsiteY72" fmla="*/ 2586251 h 2618713"/>
                <a:gd name="connsiteX73" fmla="*/ 2204628 w 3616100"/>
                <a:gd name="connsiteY73" fmla="*/ 2593075 h 2618713"/>
                <a:gd name="connsiteX74" fmla="*/ 2313810 w 3616100"/>
                <a:gd name="connsiteY74" fmla="*/ 2579427 h 2618713"/>
                <a:gd name="connsiteX75" fmla="*/ 2347930 w 3616100"/>
                <a:gd name="connsiteY75" fmla="*/ 2572603 h 2618713"/>
                <a:gd name="connsiteX76" fmla="*/ 2375225 w 3616100"/>
                <a:gd name="connsiteY76" fmla="*/ 2565780 h 2618713"/>
                <a:gd name="connsiteX77" fmla="*/ 2668652 w 3616100"/>
                <a:gd name="connsiteY77" fmla="*/ 2558956 h 2618713"/>
                <a:gd name="connsiteX78" fmla="*/ 2723243 w 3616100"/>
                <a:gd name="connsiteY78" fmla="*/ 2545308 h 2618713"/>
                <a:gd name="connsiteX79" fmla="*/ 2771010 w 3616100"/>
                <a:gd name="connsiteY79" fmla="*/ 2518012 h 2618713"/>
                <a:gd name="connsiteX80" fmla="*/ 2839249 w 3616100"/>
                <a:gd name="connsiteY80" fmla="*/ 2490717 h 2618713"/>
                <a:gd name="connsiteX81" fmla="*/ 2859721 w 3616100"/>
                <a:gd name="connsiteY81" fmla="*/ 2470245 h 2618713"/>
                <a:gd name="connsiteX82" fmla="*/ 2880192 w 3616100"/>
                <a:gd name="connsiteY82" fmla="*/ 2463421 h 2618713"/>
                <a:gd name="connsiteX83" fmla="*/ 2900664 w 3616100"/>
                <a:gd name="connsiteY83" fmla="*/ 2449774 h 2618713"/>
                <a:gd name="connsiteX84" fmla="*/ 2968903 w 3616100"/>
                <a:gd name="connsiteY84" fmla="*/ 2422478 h 2618713"/>
                <a:gd name="connsiteX85" fmla="*/ 3016670 w 3616100"/>
                <a:gd name="connsiteY85" fmla="*/ 2402006 h 2618713"/>
                <a:gd name="connsiteX86" fmla="*/ 3057613 w 3616100"/>
                <a:gd name="connsiteY86" fmla="*/ 2367887 h 2618713"/>
                <a:gd name="connsiteX87" fmla="*/ 3078085 w 3616100"/>
                <a:gd name="connsiteY87" fmla="*/ 2354239 h 2618713"/>
                <a:gd name="connsiteX88" fmla="*/ 3119028 w 3616100"/>
                <a:gd name="connsiteY88" fmla="*/ 2320120 h 2618713"/>
                <a:gd name="connsiteX89" fmla="*/ 3166795 w 3616100"/>
                <a:gd name="connsiteY89" fmla="*/ 2265529 h 2618713"/>
                <a:gd name="connsiteX90" fmla="*/ 3207739 w 3616100"/>
                <a:gd name="connsiteY90" fmla="*/ 2231409 h 2618713"/>
                <a:gd name="connsiteX91" fmla="*/ 3228210 w 3616100"/>
                <a:gd name="connsiteY91" fmla="*/ 2204114 h 2618713"/>
                <a:gd name="connsiteX92" fmla="*/ 3248682 w 3616100"/>
                <a:gd name="connsiteY92" fmla="*/ 2197290 h 2618713"/>
                <a:gd name="connsiteX93" fmla="*/ 3262330 w 3616100"/>
                <a:gd name="connsiteY93" fmla="*/ 2176818 h 2618713"/>
                <a:gd name="connsiteX94" fmla="*/ 3282801 w 3616100"/>
                <a:gd name="connsiteY94" fmla="*/ 2169995 h 2618713"/>
                <a:gd name="connsiteX95" fmla="*/ 3330569 w 3616100"/>
                <a:gd name="connsiteY95" fmla="*/ 2149523 h 2618713"/>
                <a:gd name="connsiteX96" fmla="*/ 3385160 w 3616100"/>
                <a:gd name="connsiteY96" fmla="*/ 2129051 h 2618713"/>
                <a:gd name="connsiteX97" fmla="*/ 3405631 w 3616100"/>
                <a:gd name="connsiteY97" fmla="*/ 2115403 h 2618713"/>
                <a:gd name="connsiteX98" fmla="*/ 3426103 w 3616100"/>
                <a:gd name="connsiteY98" fmla="*/ 2108580 h 2618713"/>
                <a:gd name="connsiteX99" fmla="*/ 3453398 w 3616100"/>
                <a:gd name="connsiteY99" fmla="*/ 2081284 h 2618713"/>
                <a:gd name="connsiteX100" fmla="*/ 3473870 w 3616100"/>
                <a:gd name="connsiteY100" fmla="*/ 2067636 h 2618713"/>
                <a:gd name="connsiteX101" fmla="*/ 3487518 w 3616100"/>
                <a:gd name="connsiteY101" fmla="*/ 2047165 h 2618713"/>
                <a:gd name="connsiteX102" fmla="*/ 3507989 w 3616100"/>
                <a:gd name="connsiteY102" fmla="*/ 1999398 h 2618713"/>
                <a:gd name="connsiteX103" fmla="*/ 3528461 w 3616100"/>
                <a:gd name="connsiteY103" fmla="*/ 1958454 h 2618713"/>
                <a:gd name="connsiteX104" fmla="*/ 3535285 w 3616100"/>
                <a:gd name="connsiteY104" fmla="*/ 1897039 h 2618713"/>
                <a:gd name="connsiteX105" fmla="*/ 3548933 w 3616100"/>
                <a:gd name="connsiteY105" fmla="*/ 1876568 h 2618713"/>
                <a:gd name="connsiteX106" fmla="*/ 3562581 w 3616100"/>
                <a:gd name="connsiteY106" fmla="*/ 1835624 h 2618713"/>
                <a:gd name="connsiteX107" fmla="*/ 3576228 w 3616100"/>
                <a:gd name="connsiteY107" fmla="*/ 1808329 h 2618713"/>
                <a:gd name="connsiteX108" fmla="*/ 3589876 w 3616100"/>
                <a:gd name="connsiteY108" fmla="*/ 1699147 h 2618713"/>
                <a:gd name="connsiteX109" fmla="*/ 3596700 w 3616100"/>
                <a:gd name="connsiteY109" fmla="*/ 1665027 h 2618713"/>
                <a:gd name="connsiteX110" fmla="*/ 3610348 w 3616100"/>
                <a:gd name="connsiteY110" fmla="*/ 1637732 h 2618713"/>
                <a:gd name="connsiteX111" fmla="*/ 3596700 w 3616100"/>
                <a:gd name="connsiteY111" fmla="*/ 1255595 h 2618713"/>
                <a:gd name="connsiteX112" fmla="*/ 3589876 w 3616100"/>
                <a:gd name="connsiteY112" fmla="*/ 1228299 h 2618713"/>
                <a:gd name="connsiteX113" fmla="*/ 3576228 w 3616100"/>
                <a:gd name="connsiteY113" fmla="*/ 1153236 h 2618713"/>
                <a:gd name="connsiteX114" fmla="*/ 3555757 w 3616100"/>
                <a:gd name="connsiteY114" fmla="*/ 1125941 h 2618713"/>
                <a:gd name="connsiteX115" fmla="*/ 3542109 w 3616100"/>
                <a:gd name="connsiteY115" fmla="*/ 1105469 h 2618713"/>
                <a:gd name="connsiteX116" fmla="*/ 3521637 w 3616100"/>
                <a:gd name="connsiteY116" fmla="*/ 1057702 h 2618713"/>
                <a:gd name="connsiteX117" fmla="*/ 3514813 w 3616100"/>
                <a:gd name="connsiteY117" fmla="*/ 1037230 h 2618713"/>
                <a:gd name="connsiteX118" fmla="*/ 3501166 w 3616100"/>
                <a:gd name="connsiteY118" fmla="*/ 1016759 h 2618713"/>
                <a:gd name="connsiteX119" fmla="*/ 3494342 w 3616100"/>
                <a:gd name="connsiteY119" fmla="*/ 996287 h 2618713"/>
                <a:gd name="connsiteX120" fmla="*/ 3473870 w 3616100"/>
                <a:gd name="connsiteY120" fmla="*/ 975815 h 2618713"/>
                <a:gd name="connsiteX121" fmla="*/ 3439751 w 3616100"/>
                <a:gd name="connsiteY121" fmla="*/ 941696 h 2618713"/>
                <a:gd name="connsiteX122" fmla="*/ 3412455 w 3616100"/>
                <a:gd name="connsiteY122" fmla="*/ 907577 h 2618713"/>
                <a:gd name="connsiteX123" fmla="*/ 3385160 w 3616100"/>
                <a:gd name="connsiteY123" fmla="*/ 873457 h 2618713"/>
                <a:gd name="connsiteX124" fmla="*/ 3344216 w 3616100"/>
                <a:gd name="connsiteY124" fmla="*/ 818866 h 2618713"/>
                <a:gd name="connsiteX125" fmla="*/ 3323745 w 3616100"/>
                <a:gd name="connsiteY125" fmla="*/ 784747 h 2618713"/>
                <a:gd name="connsiteX126" fmla="*/ 3282801 w 3616100"/>
                <a:gd name="connsiteY126" fmla="*/ 736980 h 2618713"/>
                <a:gd name="connsiteX127" fmla="*/ 3269154 w 3616100"/>
                <a:gd name="connsiteY127" fmla="*/ 716508 h 2618713"/>
                <a:gd name="connsiteX128" fmla="*/ 3221386 w 3616100"/>
                <a:gd name="connsiteY128" fmla="*/ 682389 h 2618713"/>
                <a:gd name="connsiteX129" fmla="*/ 3200915 w 3616100"/>
                <a:gd name="connsiteY129" fmla="*/ 668741 h 2618713"/>
                <a:gd name="connsiteX130" fmla="*/ 3173619 w 3616100"/>
                <a:gd name="connsiteY130" fmla="*/ 655093 h 2618713"/>
                <a:gd name="connsiteX131" fmla="*/ 3105381 w 3616100"/>
                <a:gd name="connsiteY131" fmla="*/ 614150 h 2618713"/>
                <a:gd name="connsiteX132" fmla="*/ 3078085 w 3616100"/>
                <a:gd name="connsiteY132" fmla="*/ 607326 h 2618713"/>
                <a:gd name="connsiteX133" fmla="*/ 3057613 w 3616100"/>
                <a:gd name="connsiteY133" fmla="*/ 593678 h 2618713"/>
                <a:gd name="connsiteX134" fmla="*/ 3037142 w 3616100"/>
                <a:gd name="connsiteY134" fmla="*/ 586854 h 2618713"/>
                <a:gd name="connsiteX135" fmla="*/ 2982551 w 3616100"/>
                <a:gd name="connsiteY135" fmla="*/ 552735 h 2618713"/>
                <a:gd name="connsiteX136" fmla="*/ 2934783 w 3616100"/>
                <a:gd name="connsiteY136" fmla="*/ 539087 h 2618713"/>
                <a:gd name="connsiteX137" fmla="*/ 2880192 w 3616100"/>
                <a:gd name="connsiteY137" fmla="*/ 511792 h 2618713"/>
                <a:gd name="connsiteX138" fmla="*/ 2832425 w 3616100"/>
                <a:gd name="connsiteY138" fmla="*/ 498144 h 2618713"/>
                <a:gd name="connsiteX139" fmla="*/ 2777834 w 3616100"/>
                <a:gd name="connsiteY139" fmla="*/ 470848 h 2618713"/>
                <a:gd name="connsiteX140" fmla="*/ 2730067 w 3616100"/>
                <a:gd name="connsiteY140" fmla="*/ 450377 h 2618713"/>
                <a:gd name="connsiteX141" fmla="*/ 2661828 w 3616100"/>
                <a:gd name="connsiteY141" fmla="*/ 409433 h 2618713"/>
                <a:gd name="connsiteX142" fmla="*/ 2648181 w 3616100"/>
                <a:gd name="connsiteY142" fmla="*/ 388962 h 2618713"/>
                <a:gd name="connsiteX143" fmla="*/ 2586766 w 3616100"/>
                <a:gd name="connsiteY143" fmla="*/ 354842 h 2618713"/>
                <a:gd name="connsiteX144" fmla="*/ 2573118 w 3616100"/>
                <a:gd name="connsiteY144" fmla="*/ 334371 h 2618713"/>
                <a:gd name="connsiteX145" fmla="*/ 2525351 w 3616100"/>
                <a:gd name="connsiteY145" fmla="*/ 300251 h 2618713"/>
                <a:gd name="connsiteX146" fmla="*/ 2463936 w 3616100"/>
                <a:gd name="connsiteY146" fmla="*/ 259308 h 2618713"/>
                <a:gd name="connsiteX147" fmla="*/ 2436640 w 3616100"/>
                <a:gd name="connsiteY147" fmla="*/ 245660 h 2618713"/>
                <a:gd name="connsiteX148" fmla="*/ 2395697 w 3616100"/>
                <a:gd name="connsiteY148" fmla="*/ 218365 h 2618713"/>
                <a:gd name="connsiteX149" fmla="*/ 2347930 w 3616100"/>
                <a:gd name="connsiteY149" fmla="*/ 184245 h 2618713"/>
                <a:gd name="connsiteX150" fmla="*/ 2327458 w 3616100"/>
                <a:gd name="connsiteY150" fmla="*/ 177421 h 2618713"/>
                <a:gd name="connsiteX151" fmla="*/ 2286515 w 3616100"/>
                <a:gd name="connsiteY151" fmla="*/ 136478 h 2618713"/>
                <a:gd name="connsiteX152" fmla="*/ 2272867 w 3616100"/>
                <a:gd name="connsiteY152" fmla="*/ 116006 h 2618713"/>
                <a:gd name="connsiteX153" fmla="*/ 2252395 w 3616100"/>
                <a:gd name="connsiteY153" fmla="*/ 109183 h 2618713"/>
                <a:gd name="connsiteX154" fmla="*/ 2170509 w 3616100"/>
                <a:gd name="connsiteY154" fmla="*/ 81887 h 2618713"/>
                <a:gd name="connsiteX155" fmla="*/ 2061327 w 3616100"/>
                <a:gd name="connsiteY155" fmla="*/ 54592 h 2618713"/>
                <a:gd name="connsiteX156" fmla="*/ 1911201 w 3616100"/>
                <a:gd name="connsiteY156" fmla="*/ 40944 h 2618713"/>
                <a:gd name="connsiteX157" fmla="*/ 1849786 w 3616100"/>
                <a:gd name="connsiteY157" fmla="*/ 27296 h 2618713"/>
                <a:gd name="connsiteX158" fmla="*/ 1829315 w 3616100"/>
                <a:gd name="connsiteY158" fmla="*/ 13648 h 2618713"/>
                <a:gd name="connsiteX159" fmla="*/ 1802019 w 3616100"/>
                <a:gd name="connsiteY159" fmla="*/ 6824 h 2618713"/>
                <a:gd name="connsiteX160" fmla="*/ 1781548 w 3616100"/>
                <a:gd name="connsiteY160" fmla="*/ 0 h 2618713"/>
                <a:gd name="connsiteX161" fmla="*/ 1706485 w 3616100"/>
                <a:gd name="connsiteY161" fmla="*/ 13648 h 2618713"/>
                <a:gd name="connsiteX162" fmla="*/ 1665542 w 3616100"/>
                <a:gd name="connsiteY162" fmla="*/ 40944 h 2618713"/>
                <a:gd name="connsiteX163" fmla="*/ 1638246 w 3616100"/>
                <a:gd name="connsiteY163" fmla="*/ 54592 h 2618713"/>
                <a:gd name="connsiteX164" fmla="*/ 1597303 w 3616100"/>
                <a:gd name="connsiteY164" fmla="*/ 81887 h 2618713"/>
                <a:gd name="connsiteX165" fmla="*/ 1529064 w 3616100"/>
                <a:gd name="connsiteY165" fmla="*/ 102359 h 2618713"/>
                <a:gd name="connsiteX166" fmla="*/ 1515416 w 3616100"/>
                <a:gd name="connsiteY166" fmla="*/ 122830 h 2618713"/>
                <a:gd name="connsiteX167" fmla="*/ 1501769 w 3616100"/>
                <a:gd name="connsiteY167" fmla="*/ 163774 h 2618713"/>
                <a:gd name="connsiteX168" fmla="*/ 1460825 w 3616100"/>
                <a:gd name="connsiteY168" fmla="*/ 184245 h 2618713"/>
                <a:gd name="connsiteX169" fmla="*/ 1426706 w 3616100"/>
                <a:gd name="connsiteY169" fmla="*/ 225189 h 2618713"/>
                <a:gd name="connsiteX0" fmla="*/ 1426706 w 3616100"/>
                <a:gd name="connsiteY0" fmla="*/ 225189 h 2618713"/>
                <a:gd name="connsiteX1" fmla="*/ 1406234 w 3616100"/>
                <a:gd name="connsiteY1" fmla="*/ 218365 h 2618713"/>
                <a:gd name="connsiteX2" fmla="*/ 1358467 w 3616100"/>
                <a:gd name="connsiteY2" fmla="*/ 232012 h 2618713"/>
                <a:gd name="connsiteX3" fmla="*/ 1324348 w 3616100"/>
                <a:gd name="connsiteY3" fmla="*/ 238836 h 2618713"/>
                <a:gd name="connsiteX4" fmla="*/ 1249285 w 3616100"/>
                <a:gd name="connsiteY4" fmla="*/ 272956 h 2618713"/>
                <a:gd name="connsiteX5" fmla="*/ 1208342 w 3616100"/>
                <a:gd name="connsiteY5" fmla="*/ 286603 h 2618713"/>
                <a:gd name="connsiteX6" fmla="*/ 1146927 w 3616100"/>
                <a:gd name="connsiteY6" fmla="*/ 313899 h 2618713"/>
                <a:gd name="connsiteX7" fmla="*/ 1099160 w 3616100"/>
                <a:gd name="connsiteY7" fmla="*/ 341195 h 2618713"/>
                <a:gd name="connsiteX8" fmla="*/ 1024097 w 3616100"/>
                <a:gd name="connsiteY8" fmla="*/ 361666 h 2618713"/>
                <a:gd name="connsiteX9" fmla="*/ 976330 w 3616100"/>
                <a:gd name="connsiteY9" fmla="*/ 382138 h 2618713"/>
                <a:gd name="connsiteX10" fmla="*/ 921739 w 3616100"/>
                <a:gd name="connsiteY10" fmla="*/ 388962 h 2618713"/>
                <a:gd name="connsiteX11" fmla="*/ 860324 w 3616100"/>
                <a:gd name="connsiteY11" fmla="*/ 409433 h 2618713"/>
                <a:gd name="connsiteX12" fmla="*/ 839852 w 3616100"/>
                <a:gd name="connsiteY12" fmla="*/ 402609 h 2618713"/>
                <a:gd name="connsiteX13" fmla="*/ 778437 w 3616100"/>
                <a:gd name="connsiteY13" fmla="*/ 416257 h 2618713"/>
                <a:gd name="connsiteX14" fmla="*/ 689727 w 3616100"/>
                <a:gd name="connsiteY14" fmla="*/ 423081 h 2618713"/>
                <a:gd name="connsiteX15" fmla="*/ 293942 w 3616100"/>
                <a:gd name="connsiteY15" fmla="*/ 429905 h 2618713"/>
                <a:gd name="connsiteX16" fmla="*/ 252998 w 3616100"/>
                <a:gd name="connsiteY16" fmla="*/ 450377 h 2618713"/>
                <a:gd name="connsiteX17" fmla="*/ 232527 w 3616100"/>
                <a:gd name="connsiteY17" fmla="*/ 470848 h 2618713"/>
                <a:gd name="connsiteX18" fmla="*/ 184760 w 3616100"/>
                <a:gd name="connsiteY18" fmla="*/ 504968 h 2618713"/>
                <a:gd name="connsiteX19" fmla="*/ 130169 w 3616100"/>
                <a:gd name="connsiteY19" fmla="*/ 580030 h 2618713"/>
                <a:gd name="connsiteX20" fmla="*/ 89225 w 3616100"/>
                <a:gd name="connsiteY20" fmla="*/ 627798 h 2618713"/>
                <a:gd name="connsiteX21" fmla="*/ 55106 w 3616100"/>
                <a:gd name="connsiteY21" fmla="*/ 668741 h 2618713"/>
                <a:gd name="connsiteX22" fmla="*/ 34634 w 3616100"/>
                <a:gd name="connsiteY22" fmla="*/ 709684 h 2618713"/>
                <a:gd name="connsiteX23" fmla="*/ 7339 w 3616100"/>
                <a:gd name="connsiteY23" fmla="*/ 757451 h 2618713"/>
                <a:gd name="connsiteX24" fmla="*/ 20986 w 3616100"/>
                <a:gd name="connsiteY24" fmla="*/ 955344 h 2618713"/>
                <a:gd name="connsiteX25" fmla="*/ 48282 w 3616100"/>
                <a:gd name="connsiteY25" fmla="*/ 1037230 h 2618713"/>
                <a:gd name="connsiteX26" fmla="*/ 68754 w 3616100"/>
                <a:gd name="connsiteY26" fmla="*/ 1098645 h 2618713"/>
                <a:gd name="connsiteX27" fmla="*/ 82401 w 3616100"/>
                <a:gd name="connsiteY27" fmla="*/ 1119117 h 2618713"/>
                <a:gd name="connsiteX28" fmla="*/ 89225 w 3616100"/>
                <a:gd name="connsiteY28" fmla="*/ 1139589 h 2618713"/>
                <a:gd name="connsiteX29" fmla="*/ 123345 w 3616100"/>
                <a:gd name="connsiteY29" fmla="*/ 1221475 h 2618713"/>
                <a:gd name="connsiteX30" fmla="*/ 143816 w 3616100"/>
                <a:gd name="connsiteY30" fmla="*/ 1262418 h 2618713"/>
                <a:gd name="connsiteX31" fmla="*/ 157464 w 3616100"/>
                <a:gd name="connsiteY31" fmla="*/ 1317009 h 2618713"/>
                <a:gd name="connsiteX32" fmla="*/ 177936 w 3616100"/>
                <a:gd name="connsiteY32" fmla="*/ 1398896 h 2618713"/>
                <a:gd name="connsiteX33" fmla="*/ 191583 w 3616100"/>
                <a:gd name="connsiteY33" fmla="*/ 1439839 h 2618713"/>
                <a:gd name="connsiteX34" fmla="*/ 205231 w 3616100"/>
                <a:gd name="connsiteY34" fmla="*/ 1460311 h 2618713"/>
                <a:gd name="connsiteX35" fmla="*/ 246175 w 3616100"/>
                <a:gd name="connsiteY35" fmla="*/ 1508078 h 2618713"/>
                <a:gd name="connsiteX36" fmla="*/ 280294 w 3616100"/>
                <a:gd name="connsiteY36" fmla="*/ 1555845 h 2618713"/>
                <a:gd name="connsiteX37" fmla="*/ 334885 w 3616100"/>
                <a:gd name="connsiteY37" fmla="*/ 1637732 h 2618713"/>
                <a:gd name="connsiteX38" fmla="*/ 369004 w 3616100"/>
                <a:gd name="connsiteY38" fmla="*/ 1665027 h 2618713"/>
                <a:gd name="connsiteX39" fmla="*/ 396300 w 3616100"/>
                <a:gd name="connsiteY39" fmla="*/ 1726442 h 2618713"/>
                <a:gd name="connsiteX40" fmla="*/ 423595 w 3616100"/>
                <a:gd name="connsiteY40" fmla="*/ 1746914 h 2618713"/>
                <a:gd name="connsiteX41" fmla="*/ 450891 w 3616100"/>
                <a:gd name="connsiteY41" fmla="*/ 1787857 h 2618713"/>
                <a:gd name="connsiteX42" fmla="*/ 471363 w 3616100"/>
                <a:gd name="connsiteY42" fmla="*/ 1808329 h 2618713"/>
                <a:gd name="connsiteX43" fmla="*/ 485010 w 3616100"/>
                <a:gd name="connsiteY43" fmla="*/ 1828800 h 2618713"/>
                <a:gd name="connsiteX44" fmla="*/ 512306 w 3616100"/>
                <a:gd name="connsiteY44" fmla="*/ 1842448 h 2618713"/>
                <a:gd name="connsiteX45" fmla="*/ 573721 w 3616100"/>
                <a:gd name="connsiteY45" fmla="*/ 1890215 h 2618713"/>
                <a:gd name="connsiteX46" fmla="*/ 655607 w 3616100"/>
                <a:gd name="connsiteY46" fmla="*/ 1951630 h 2618713"/>
                <a:gd name="connsiteX47" fmla="*/ 710198 w 3616100"/>
                <a:gd name="connsiteY47" fmla="*/ 2006221 h 2618713"/>
                <a:gd name="connsiteX48" fmla="*/ 771613 w 3616100"/>
                <a:gd name="connsiteY48" fmla="*/ 2081284 h 2618713"/>
                <a:gd name="connsiteX49" fmla="*/ 792085 w 3616100"/>
                <a:gd name="connsiteY49" fmla="*/ 2094932 h 2618713"/>
                <a:gd name="connsiteX50" fmla="*/ 819381 w 3616100"/>
                <a:gd name="connsiteY50" fmla="*/ 2101756 h 2618713"/>
                <a:gd name="connsiteX51" fmla="*/ 839852 w 3616100"/>
                <a:gd name="connsiteY51" fmla="*/ 2108580 h 2618713"/>
                <a:gd name="connsiteX52" fmla="*/ 860324 w 3616100"/>
                <a:gd name="connsiteY52" fmla="*/ 2129051 h 2618713"/>
                <a:gd name="connsiteX53" fmla="*/ 935386 w 3616100"/>
                <a:gd name="connsiteY53" fmla="*/ 2183642 h 2618713"/>
                <a:gd name="connsiteX54" fmla="*/ 976330 w 3616100"/>
                <a:gd name="connsiteY54" fmla="*/ 2217762 h 2618713"/>
                <a:gd name="connsiteX55" fmla="*/ 996801 w 3616100"/>
                <a:gd name="connsiteY55" fmla="*/ 2238233 h 2618713"/>
                <a:gd name="connsiteX56" fmla="*/ 1010449 w 3616100"/>
                <a:gd name="connsiteY56" fmla="*/ 2258705 h 2618713"/>
                <a:gd name="connsiteX57" fmla="*/ 1030921 w 3616100"/>
                <a:gd name="connsiteY57" fmla="*/ 2272353 h 2618713"/>
                <a:gd name="connsiteX58" fmla="*/ 1099160 w 3616100"/>
                <a:gd name="connsiteY58" fmla="*/ 2313296 h 2618713"/>
                <a:gd name="connsiteX59" fmla="*/ 1174222 w 3616100"/>
                <a:gd name="connsiteY59" fmla="*/ 2374711 h 2618713"/>
                <a:gd name="connsiteX60" fmla="*/ 1201518 w 3616100"/>
                <a:gd name="connsiteY60" fmla="*/ 2388359 h 2618713"/>
                <a:gd name="connsiteX61" fmla="*/ 1235637 w 3616100"/>
                <a:gd name="connsiteY61" fmla="*/ 2395183 h 2618713"/>
                <a:gd name="connsiteX62" fmla="*/ 1290228 w 3616100"/>
                <a:gd name="connsiteY62" fmla="*/ 2422478 h 2618713"/>
                <a:gd name="connsiteX63" fmla="*/ 1337995 w 3616100"/>
                <a:gd name="connsiteY63" fmla="*/ 2436126 h 2618713"/>
                <a:gd name="connsiteX64" fmla="*/ 1358467 w 3616100"/>
                <a:gd name="connsiteY64" fmla="*/ 2442950 h 2618713"/>
                <a:gd name="connsiteX65" fmla="*/ 1406234 w 3616100"/>
                <a:gd name="connsiteY65" fmla="*/ 2463421 h 2618713"/>
                <a:gd name="connsiteX66" fmla="*/ 1467649 w 3616100"/>
                <a:gd name="connsiteY66" fmla="*/ 2497541 h 2618713"/>
                <a:gd name="connsiteX67" fmla="*/ 1549536 w 3616100"/>
                <a:gd name="connsiteY67" fmla="*/ 2518012 h 2618713"/>
                <a:gd name="connsiteX68" fmla="*/ 1672366 w 3616100"/>
                <a:gd name="connsiteY68" fmla="*/ 2372436 h 2618713"/>
                <a:gd name="connsiteX69" fmla="*/ 1924849 w 3616100"/>
                <a:gd name="connsiteY69" fmla="*/ 2413380 h 2618713"/>
                <a:gd name="connsiteX70" fmla="*/ 1945321 w 3616100"/>
                <a:gd name="connsiteY70" fmla="*/ 2579427 h 2618713"/>
                <a:gd name="connsiteX71" fmla="*/ 2047679 w 3616100"/>
                <a:gd name="connsiteY71" fmla="*/ 2586251 h 2618713"/>
                <a:gd name="connsiteX72" fmla="*/ 2204628 w 3616100"/>
                <a:gd name="connsiteY72" fmla="*/ 2593075 h 2618713"/>
                <a:gd name="connsiteX73" fmla="*/ 2313810 w 3616100"/>
                <a:gd name="connsiteY73" fmla="*/ 2579427 h 2618713"/>
                <a:gd name="connsiteX74" fmla="*/ 2347930 w 3616100"/>
                <a:gd name="connsiteY74" fmla="*/ 2572603 h 2618713"/>
                <a:gd name="connsiteX75" fmla="*/ 2375225 w 3616100"/>
                <a:gd name="connsiteY75" fmla="*/ 2565780 h 2618713"/>
                <a:gd name="connsiteX76" fmla="*/ 2668652 w 3616100"/>
                <a:gd name="connsiteY76" fmla="*/ 2558956 h 2618713"/>
                <a:gd name="connsiteX77" fmla="*/ 2723243 w 3616100"/>
                <a:gd name="connsiteY77" fmla="*/ 2545308 h 2618713"/>
                <a:gd name="connsiteX78" fmla="*/ 2771010 w 3616100"/>
                <a:gd name="connsiteY78" fmla="*/ 2518012 h 2618713"/>
                <a:gd name="connsiteX79" fmla="*/ 2839249 w 3616100"/>
                <a:gd name="connsiteY79" fmla="*/ 2490717 h 2618713"/>
                <a:gd name="connsiteX80" fmla="*/ 2859721 w 3616100"/>
                <a:gd name="connsiteY80" fmla="*/ 2470245 h 2618713"/>
                <a:gd name="connsiteX81" fmla="*/ 2880192 w 3616100"/>
                <a:gd name="connsiteY81" fmla="*/ 2463421 h 2618713"/>
                <a:gd name="connsiteX82" fmla="*/ 2900664 w 3616100"/>
                <a:gd name="connsiteY82" fmla="*/ 2449774 h 2618713"/>
                <a:gd name="connsiteX83" fmla="*/ 2968903 w 3616100"/>
                <a:gd name="connsiteY83" fmla="*/ 2422478 h 2618713"/>
                <a:gd name="connsiteX84" fmla="*/ 3016670 w 3616100"/>
                <a:gd name="connsiteY84" fmla="*/ 2402006 h 2618713"/>
                <a:gd name="connsiteX85" fmla="*/ 3057613 w 3616100"/>
                <a:gd name="connsiteY85" fmla="*/ 2367887 h 2618713"/>
                <a:gd name="connsiteX86" fmla="*/ 3078085 w 3616100"/>
                <a:gd name="connsiteY86" fmla="*/ 2354239 h 2618713"/>
                <a:gd name="connsiteX87" fmla="*/ 3119028 w 3616100"/>
                <a:gd name="connsiteY87" fmla="*/ 2320120 h 2618713"/>
                <a:gd name="connsiteX88" fmla="*/ 3166795 w 3616100"/>
                <a:gd name="connsiteY88" fmla="*/ 2265529 h 2618713"/>
                <a:gd name="connsiteX89" fmla="*/ 3207739 w 3616100"/>
                <a:gd name="connsiteY89" fmla="*/ 2231409 h 2618713"/>
                <a:gd name="connsiteX90" fmla="*/ 3228210 w 3616100"/>
                <a:gd name="connsiteY90" fmla="*/ 2204114 h 2618713"/>
                <a:gd name="connsiteX91" fmla="*/ 3248682 w 3616100"/>
                <a:gd name="connsiteY91" fmla="*/ 2197290 h 2618713"/>
                <a:gd name="connsiteX92" fmla="*/ 3262330 w 3616100"/>
                <a:gd name="connsiteY92" fmla="*/ 2176818 h 2618713"/>
                <a:gd name="connsiteX93" fmla="*/ 3282801 w 3616100"/>
                <a:gd name="connsiteY93" fmla="*/ 2169995 h 2618713"/>
                <a:gd name="connsiteX94" fmla="*/ 3330569 w 3616100"/>
                <a:gd name="connsiteY94" fmla="*/ 2149523 h 2618713"/>
                <a:gd name="connsiteX95" fmla="*/ 3385160 w 3616100"/>
                <a:gd name="connsiteY95" fmla="*/ 2129051 h 2618713"/>
                <a:gd name="connsiteX96" fmla="*/ 3405631 w 3616100"/>
                <a:gd name="connsiteY96" fmla="*/ 2115403 h 2618713"/>
                <a:gd name="connsiteX97" fmla="*/ 3426103 w 3616100"/>
                <a:gd name="connsiteY97" fmla="*/ 2108580 h 2618713"/>
                <a:gd name="connsiteX98" fmla="*/ 3453398 w 3616100"/>
                <a:gd name="connsiteY98" fmla="*/ 2081284 h 2618713"/>
                <a:gd name="connsiteX99" fmla="*/ 3473870 w 3616100"/>
                <a:gd name="connsiteY99" fmla="*/ 2067636 h 2618713"/>
                <a:gd name="connsiteX100" fmla="*/ 3487518 w 3616100"/>
                <a:gd name="connsiteY100" fmla="*/ 2047165 h 2618713"/>
                <a:gd name="connsiteX101" fmla="*/ 3507989 w 3616100"/>
                <a:gd name="connsiteY101" fmla="*/ 1999398 h 2618713"/>
                <a:gd name="connsiteX102" fmla="*/ 3528461 w 3616100"/>
                <a:gd name="connsiteY102" fmla="*/ 1958454 h 2618713"/>
                <a:gd name="connsiteX103" fmla="*/ 3535285 w 3616100"/>
                <a:gd name="connsiteY103" fmla="*/ 1897039 h 2618713"/>
                <a:gd name="connsiteX104" fmla="*/ 3548933 w 3616100"/>
                <a:gd name="connsiteY104" fmla="*/ 1876568 h 2618713"/>
                <a:gd name="connsiteX105" fmla="*/ 3562581 w 3616100"/>
                <a:gd name="connsiteY105" fmla="*/ 1835624 h 2618713"/>
                <a:gd name="connsiteX106" fmla="*/ 3576228 w 3616100"/>
                <a:gd name="connsiteY106" fmla="*/ 1808329 h 2618713"/>
                <a:gd name="connsiteX107" fmla="*/ 3589876 w 3616100"/>
                <a:gd name="connsiteY107" fmla="*/ 1699147 h 2618713"/>
                <a:gd name="connsiteX108" fmla="*/ 3596700 w 3616100"/>
                <a:gd name="connsiteY108" fmla="*/ 1665027 h 2618713"/>
                <a:gd name="connsiteX109" fmla="*/ 3610348 w 3616100"/>
                <a:gd name="connsiteY109" fmla="*/ 1637732 h 2618713"/>
                <a:gd name="connsiteX110" fmla="*/ 3596700 w 3616100"/>
                <a:gd name="connsiteY110" fmla="*/ 1255595 h 2618713"/>
                <a:gd name="connsiteX111" fmla="*/ 3589876 w 3616100"/>
                <a:gd name="connsiteY111" fmla="*/ 1228299 h 2618713"/>
                <a:gd name="connsiteX112" fmla="*/ 3576228 w 3616100"/>
                <a:gd name="connsiteY112" fmla="*/ 1153236 h 2618713"/>
                <a:gd name="connsiteX113" fmla="*/ 3555757 w 3616100"/>
                <a:gd name="connsiteY113" fmla="*/ 1125941 h 2618713"/>
                <a:gd name="connsiteX114" fmla="*/ 3542109 w 3616100"/>
                <a:gd name="connsiteY114" fmla="*/ 1105469 h 2618713"/>
                <a:gd name="connsiteX115" fmla="*/ 3521637 w 3616100"/>
                <a:gd name="connsiteY115" fmla="*/ 1057702 h 2618713"/>
                <a:gd name="connsiteX116" fmla="*/ 3514813 w 3616100"/>
                <a:gd name="connsiteY116" fmla="*/ 1037230 h 2618713"/>
                <a:gd name="connsiteX117" fmla="*/ 3501166 w 3616100"/>
                <a:gd name="connsiteY117" fmla="*/ 1016759 h 2618713"/>
                <a:gd name="connsiteX118" fmla="*/ 3494342 w 3616100"/>
                <a:gd name="connsiteY118" fmla="*/ 996287 h 2618713"/>
                <a:gd name="connsiteX119" fmla="*/ 3473870 w 3616100"/>
                <a:gd name="connsiteY119" fmla="*/ 975815 h 2618713"/>
                <a:gd name="connsiteX120" fmla="*/ 3439751 w 3616100"/>
                <a:gd name="connsiteY120" fmla="*/ 941696 h 2618713"/>
                <a:gd name="connsiteX121" fmla="*/ 3412455 w 3616100"/>
                <a:gd name="connsiteY121" fmla="*/ 907577 h 2618713"/>
                <a:gd name="connsiteX122" fmla="*/ 3385160 w 3616100"/>
                <a:gd name="connsiteY122" fmla="*/ 873457 h 2618713"/>
                <a:gd name="connsiteX123" fmla="*/ 3344216 w 3616100"/>
                <a:gd name="connsiteY123" fmla="*/ 818866 h 2618713"/>
                <a:gd name="connsiteX124" fmla="*/ 3323745 w 3616100"/>
                <a:gd name="connsiteY124" fmla="*/ 784747 h 2618713"/>
                <a:gd name="connsiteX125" fmla="*/ 3282801 w 3616100"/>
                <a:gd name="connsiteY125" fmla="*/ 736980 h 2618713"/>
                <a:gd name="connsiteX126" fmla="*/ 3269154 w 3616100"/>
                <a:gd name="connsiteY126" fmla="*/ 716508 h 2618713"/>
                <a:gd name="connsiteX127" fmla="*/ 3221386 w 3616100"/>
                <a:gd name="connsiteY127" fmla="*/ 682389 h 2618713"/>
                <a:gd name="connsiteX128" fmla="*/ 3200915 w 3616100"/>
                <a:gd name="connsiteY128" fmla="*/ 668741 h 2618713"/>
                <a:gd name="connsiteX129" fmla="*/ 3173619 w 3616100"/>
                <a:gd name="connsiteY129" fmla="*/ 655093 h 2618713"/>
                <a:gd name="connsiteX130" fmla="*/ 3105381 w 3616100"/>
                <a:gd name="connsiteY130" fmla="*/ 614150 h 2618713"/>
                <a:gd name="connsiteX131" fmla="*/ 3078085 w 3616100"/>
                <a:gd name="connsiteY131" fmla="*/ 607326 h 2618713"/>
                <a:gd name="connsiteX132" fmla="*/ 3057613 w 3616100"/>
                <a:gd name="connsiteY132" fmla="*/ 593678 h 2618713"/>
                <a:gd name="connsiteX133" fmla="*/ 3037142 w 3616100"/>
                <a:gd name="connsiteY133" fmla="*/ 586854 h 2618713"/>
                <a:gd name="connsiteX134" fmla="*/ 2982551 w 3616100"/>
                <a:gd name="connsiteY134" fmla="*/ 552735 h 2618713"/>
                <a:gd name="connsiteX135" fmla="*/ 2934783 w 3616100"/>
                <a:gd name="connsiteY135" fmla="*/ 539087 h 2618713"/>
                <a:gd name="connsiteX136" fmla="*/ 2880192 w 3616100"/>
                <a:gd name="connsiteY136" fmla="*/ 511792 h 2618713"/>
                <a:gd name="connsiteX137" fmla="*/ 2832425 w 3616100"/>
                <a:gd name="connsiteY137" fmla="*/ 498144 h 2618713"/>
                <a:gd name="connsiteX138" fmla="*/ 2777834 w 3616100"/>
                <a:gd name="connsiteY138" fmla="*/ 470848 h 2618713"/>
                <a:gd name="connsiteX139" fmla="*/ 2730067 w 3616100"/>
                <a:gd name="connsiteY139" fmla="*/ 450377 h 2618713"/>
                <a:gd name="connsiteX140" fmla="*/ 2661828 w 3616100"/>
                <a:gd name="connsiteY140" fmla="*/ 409433 h 2618713"/>
                <a:gd name="connsiteX141" fmla="*/ 2648181 w 3616100"/>
                <a:gd name="connsiteY141" fmla="*/ 388962 h 2618713"/>
                <a:gd name="connsiteX142" fmla="*/ 2586766 w 3616100"/>
                <a:gd name="connsiteY142" fmla="*/ 354842 h 2618713"/>
                <a:gd name="connsiteX143" fmla="*/ 2573118 w 3616100"/>
                <a:gd name="connsiteY143" fmla="*/ 334371 h 2618713"/>
                <a:gd name="connsiteX144" fmla="*/ 2525351 w 3616100"/>
                <a:gd name="connsiteY144" fmla="*/ 300251 h 2618713"/>
                <a:gd name="connsiteX145" fmla="*/ 2463936 w 3616100"/>
                <a:gd name="connsiteY145" fmla="*/ 259308 h 2618713"/>
                <a:gd name="connsiteX146" fmla="*/ 2436640 w 3616100"/>
                <a:gd name="connsiteY146" fmla="*/ 245660 h 2618713"/>
                <a:gd name="connsiteX147" fmla="*/ 2395697 w 3616100"/>
                <a:gd name="connsiteY147" fmla="*/ 218365 h 2618713"/>
                <a:gd name="connsiteX148" fmla="*/ 2347930 w 3616100"/>
                <a:gd name="connsiteY148" fmla="*/ 184245 h 2618713"/>
                <a:gd name="connsiteX149" fmla="*/ 2327458 w 3616100"/>
                <a:gd name="connsiteY149" fmla="*/ 177421 h 2618713"/>
                <a:gd name="connsiteX150" fmla="*/ 2286515 w 3616100"/>
                <a:gd name="connsiteY150" fmla="*/ 136478 h 2618713"/>
                <a:gd name="connsiteX151" fmla="*/ 2272867 w 3616100"/>
                <a:gd name="connsiteY151" fmla="*/ 116006 h 2618713"/>
                <a:gd name="connsiteX152" fmla="*/ 2252395 w 3616100"/>
                <a:gd name="connsiteY152" fmla="*/ 109183 h 2618713"/>
                <a:gd name="connsiteX153" fmla="*/ 2170509 w 3616100"/>
                <a:gd name="connsiteY153" fmla="*/ 81887 h 2618713"/>
                <a:gd name="connsiteX154" fmla="*/ 2061327 w 3616100"/>
                <a:gd name="connsiteY154" fmla="*/ 54592 h 2618713"/>
                <a:gd name="connsiteX155" fmla="*/ 1911201 w 3616100"/>
                <a:gd name="connsiteY155" fmla="*/ 40944 h 2618713"/>
                <a:gd name="connsiteX156" fmla="*/ 1849786 w 3616100"/>
                <a:gd name="connsiteY156" fmla="*/ 27296 h 2618713"/>
                <a:gd name="connsiteX157" fmla="*/ 1829315 w 3616100"/>
                <a:gd name="connsiteY157" fmla="*/ 13648 h 2618713"/>
                <a:gd name="connsiteX158" fmla="*/ 1802019 w 3616100"/>
                <a:gd name="connsiteY158" fmla="*/ 6824 h 2618713"/>
                <a:gd name="connsiteX159" fmla="*/ 1781548 w 3616100"/>
                <a:gd name="connsiteY159" fmla="*/ 0 h 2618713"/>
                <a:gd name="connsiteX160" fmla="*/ 1706485 w 3616100"/>
                <a:gd name="connsiteY160" fmla="*/ 13648 h 2618713"/>
                <a:gd name="connsiteX161" fmla="*/ 1665542 w 3616100"/>
                <a:gd name="connsiteY161" fmla="*/ 40944 h 2618713"/>
                <a:gd name="connsiteX162" fmla="*/ 1638246 w 3616100"/>
                <a:gd name="connsiteY162" fmla="*/ 54592 h 2618713"/>
                <a:gd name="connsiteX163" fmla="*/ 1597303 w 3616100"/>
                <a:gd name="connsiteY163" fmla="*/ 81887 h 2618713"/>
                <a:gd name="connsiteX164" fmla="*/ 1529064 w 3616100"/>
                <a:gd name="connsiteY164" fmla="*/ 102359 h 2618713"/>
                <a:gd name="connsiteX165" fmla="*/ 1515416 w 3616100"/>
                <a:gd name="connsiteY165" fmla="*/ 122830 h 2618713"/>
                <a:gd name="connsiteX166" fmla="*/ 1501769 w 3616100"/>
                <a:gd name="connsiteY166" fmla="*/ 163774 h 2618713"/>
                <a:gd name="connsiteX167" fmla="*/ 1460825 w 3616100"/>
                <a:gd name="connsiteY167" fmla="*/ 184245 h 2618713"/>
                <a:gd name="connsiteX168" fmla="*/ 1426706 w 3616100"/>
                <a:gd name="connsiteY168" fmla="*/ 225189 h 2618713"/>
                <a:gd name="connsiteX0" fmla="*/ 1426706 w 3616100"/>
                <a:gd name="connsiteY0" fmla="*/ 225189 h 2618713"/>
                <a:gd name="connsiteX1" fmla="*/ 1406234 w 3616100"/>
                <a:gd name="connsiteY1" fmla="*/ 218365 h 2618713"/>
                <a:gd name="connsiteX2" fmla="*/ 1358467 w 3616100"/>
                <a:gd name="connsiteY2" fmla="*/ 232012 h 2618713"/>
                <a:gd name="connsiteX3" fmla="*/ 1324348 w 3616100"/>
                <a:gd name="connsiteY3" fmla="*/ 238836 h 2618713"/>
                <a:gd name="connsiteX4" fmla="*/ 1249285 w 3616100"/>
                <a:gd name="connsiteY4" fmla="*/ 272956 h 2618713"/>
                <a:gd name="connsiteX5" fmla="*/ 1208342 w 3616100"/>
                <a:gd name="connsiteY5" fmla="*/ 286603 h 2618713"/>
                <a:gd name="connsiteX6" fmla="*/ 1146927 w 3616100"/>
                <a:gd name="connsiteY6" fmla="*/ 313899 h 2618713"/>
                <a:gd name="connsiteX7" fmla="*/ 1099160 w 3616100"/>
                <a:gd name="connsiteY7" fmla="*/ 341195 h 2618713"/>
                <a:gd name="connsiteX8" fmla="*/ 1024097 w 3616100"/>
                <a:gd name="connsiteY8" fmla="*/ 361666 h 2618713"/>
                <a:gd name="connsiteX9" fmla="*/ 976330 w 3616100"/>
                <a:gd name="connsiteY9" fmla="*/ 382138 h 2618713"/>
                <a:gd name="connsiteX10" fmla="*/ 921739 w 3616100"/>
                <a:gd name="connsiteY10" fmla="*/ 388962 h 2618713"/>
                <a:gd name="connsiteX11" fmla="*/ 860324 w 3616100"/>
                <a:gd name="connsiteY11" fmla="*/ 409433 h 2618713"/>
                <a:gd name="connsiteX12" fmla="*/ 839852 w 3616100"/>
                <a:gd name="connsiteY12" fmla="*/ 402609 h 2618713"/>
                <a:gd name="connsiteX13" fmla="*/ 778437 w 3616100"/>
                <a:gd name="connsiteY13" fmla="*/ 416257 h 2618713"/>
                <a:gd name="connsiteX14" fmla="*/ 689727 w 3616100"/>
                <a:gd name="connsiteY14" fmla="*/ 423081 h 2618713"/>
                <a:gd name="connsiteX15" fmla="*/ 293942 w 3616100"/>
                <a:gd name="connsiteY15" fmla="*/ 429905 h 2618713"/>
                <a:gd name="connsiteX16" fmla="*/ 252998 w 3616100"/>
                <a:gd name="connsiteY16" fmla="*/ 450377 h 2618713"/>
                <a:gd name="connsiteX17" fmla="*/ 232527 w 3616100"/>
                <a:gd name="connsiteY17" fmla="*/ 470848 h 2618713"/>
                <a:gd name="connsiteX18" fmla="*/ 184760 w 3616100"/>
                <a:gd name="connsiteY18" fmla="*/ 504968 h 2618713"/>
                <a:gd name="connsiteX19" fmla="*/ 130169 w 3616100"/>
                <a:gd name="connsiteY19" fmla="*/ 580030 h 2618713"/>
                <a:gd name="connsiteX20" fmla="*/ 89225 w 3616100"/>
                <a:gd name="connsiteY20" fmla="*/ 627798 h 2618713"/>
                <a:gd name="connsiteX21" fmla="*/ 55106 w 3616100"/>
                <a:gd name="connsiteY21" fmla="*/ 668741 h 2618713"/>
                <a:gd name="connsiteX22" fmla="*/ 34634 w 3616100"/>
                <a:gd name="connsiteY22" fmla="*/ 709684 h 2618713"/>
                <a:gd name="connsiteX23" fmla="*/ 7339 w 3616100"/>
                <a:gd name="connsiteY23" fmla="*/ 757451 h 2618713"/>
                <a:gd name="connsiteX24" fmla="*/ 20986 w 3616100"/>
                <a:gd name="connsiteY24" fmla="*/ 955344 h 2618713"/>
                <a:gd name="connsiteX25" fmla="*/ 48282 w 3616100"/>
                <a:gd name="connsiteY25" fmla="*/ 1037230 h 2618713"/>
                <a:gd name="connsiteX26" fmla="*/ 68754 w 3616100"/>
                <a:gd name="connsiteY26" fmla="*/ 1098645 h 2618713"/>
                <a:gd name="connsiteX27" fmla="*/ 82401 w 3616100"/>
                <a:gd name="connsiteY27" fmla="*/ 1119117 h 2618713"/>
                <a:gd name="connsiteX28" fmla="*/ 89225 w 3616100"/>
                <a:gd name="connsiteY28" fmla="*/ 1139589 h 2618713"/>
                <a:gd name="connsiteX29" fmla="*/ 123345 w 3616100"/>
                <a:gd name="connsiteY29" fmla="*/ 1221475 h 2618713"/>
                <a:gd name="connsiteX30" fmla="*/ 143816 w 3616100"/>
                <a:gd name="connsiteY30" fmla="*/ 1262418 h 2618713"/>
                <a:gd name="connsiteX31" fmla="*/ 157464 w 3616100"/>
                <a:gd name="connsiteY31" fmla="*/ 1317009 h 2618713"/>
                <a:gd name="connsiteX32" fmla="*/ 177936 w 3616100"/>
                <a:gd name="connsiteY32" fmla="*/ 1398896 h 2618713"/>
                <a:gd name="connsiteX33" fmla="*/ 191583 w 3616100"/>
                <a:gd name="connsiteY33" fmla="*/ 1439839 h 2618713"/>
                <a:gd name="connsiteX34" fmla="*/ 205231 w 3616100"/>
                <a:gd name="connsiteY34" fmla="*/ 1460311 h 2618713"/>
                <a:gd name="connsiteX35" fmla="*/ 246175 w 3616100"/>
                <a:gd name="connsiteY35" fmla="*/ 1508078 h 2618713"/>
                <a:gd name="connsiteX36" fmla="*/ 280294 w 3616100"/>
                <a:gd name="connsiteY36" fmla="*/ 1555845 h 2618713"/>
                <a:gd name="connsiteX37" fmla="*/ 334885 w 3616100"/>
                <a:gd name="connsiteY37" fmla="*/ 1637732 h 2618713"/>
                <a:gd name="connsiteX38" fmla="*/ 369004 w 3616100"/>
                <a:gd name="connsiteY38" fmla="*/ 1665027 h 2618713"/>
                <a:gd name="connsiteX39" fmla="*/ 396300 w 3616100"/>
                <a:gd name="connsiteY39" fmla="*/ 1726442 h 2618713"/>
                <a:gd name="connsiteX40" fmla="*/ 423595 w 3616100"/>
                <a:gd name="connsiteY40" fmla="*/ 1746914 h 2618713"/>
                <a:gd name="connsiteX41" fmla="*/ 450891 w 3616100"/>
                <a:gd name="connsiteY41" fmla="*/ 1787857 h 2618713"/>
                <a:gd name="connsiteX42" fmla="*/ 471363 w 3616100"/>
                <a:gd name="connsiteY42" fmla="*/ 1808329 h 2618713"/>
                <a:gd name="connsiteX43" fmla="*/ 485010 w 3616100"/>
                <a:gd name="connsiteY43" fmla="*/ 1828800 h 2618713"/>
                <a:gd name="connsiteX44" fmla="*/ 512306 w 3616100"/>
                <a:gd name="connsiteY44" fmla="*/ 1842448 h 2618713"/>
                <a:gd name="connsiteX45" fmla="*/ 573721 w 3616100"/>
                <a:gd name="connsiteY45" fmla="*/ 1890215 h 2618713"/>
                <a:gd name="connsiteX46" fmla="*/ 655607 w 3616100"/>
                <a:gd name="connsiteY46" fmla="*/ 1951630 h 2618713"/>
                <a:gd name="connsiteX47" fmla="*/ 710198 w 3616100"/>
                <a:gd name="connsiteY47" fmla="*/ 2006221 h 2618713"/>
                <a:gd name="connsiteX48" fmla="*/ 771613 w 3616100"/>
                <a:gd name="connsiteY48" fmla="*/ 2081284 h 2618713"/>
                <a:gd name="connsiteX49" fmla="*/ 792085 w 3616100"/>
                <a:gd name="connsiteY49" fmla="*/ 2094932 h 2618713"/>
                <a:gd name="connsiteX50" fmla="*/ 819381 w 3616100"/>
                <a:gd name="connsiteY50" fmla="*/ 2101756 h 2618713"/>
                <a:gd name="connsiteX51" fmla="*/ 839852 w 3616100"/>
                <a:gd name="connsiteY51" fmla="*/ 2108580 h 2618713"/>
                <a:gd name="connsiteX52" fmla="*/ 860324 w 3616100"/>
                <a:gd name="connsiteY52" fmla="*/ 2129051 h 2618713"/>
                <a:gd name="connsiteX53" fmla="*/ 935386 w 3616100"/>
                <a:gd name="connsiteY53" fmla="*/ 2183642 h 2618713"/>
                <a:gd name="connsiteX54" fmla="*/ 976330 w 3616100"/>
                <a:gd name="connsiteY54" fmla="*/ 2217762 h 2618713"/>
                <a:gd name="connsiteX55" fmla="*/ 996801 w 3616100"/>
                <a:gd name="connsiteY55" fmla="*/ 2238233 h 2618713"/>
                <a:gd name="connsiteX56" fmla="*/ 1010449 w 3616100"/>
                <a:gd name="connsiteY56" fmla="*/ 2258705 h 2618713"/>
                <a:gd name="connsiteX57" fmla="*/ 1030921 w 3616100"/>
                <a:gd name="connsiteY57" fmla="*/ 2272353 h 2618713"/>
                <a:gd name="connsiteX58" fmla="*/ 1099160 w 3616100"/>
                <a:gd name="connsiteY58" fmla="*/ 2313296 h 2618713"/>
                <a:gd name="connsiteX59" fmla="*/ 1174222 w 3616100"/>
                <a:gd name="connsiteY59" fmla="*/ 2374711 h 2618713"/>
                <a:gd name="connsiteX60" fmla="*/ 1201518 w 3616100"/>
                <a:gd name="connsiteY60" fmla="*/ 2388359 h 2618713"/>
                <a:gd name="connsiteX61" fmla="*/ 1235637 w 3616100"/>
                <a:gd name="connsiteY61" fmla="*/ 2395183 h 2618713"/>
                <a:gd name="connsiteX62" fmla="*/ 1290228 w 3616100"/>
                <a:gd name="connsiteY62" fmla="*/ 2422478 h 2618713"/>
                <a:gd name="connsiteX63" fmla="*/ 1337995 w 3616100"/>
                <a:gd name="connsiteY63" fmla="*/ 2436126 h 2618713"/>
                <a:gd name="connsiteX64" fmla="*/ 1358467 w 3616100"/>
                <a:gd name="connsiteY64" fmla="*/ 2442950 h 2618713"/>
                <a:gd name="connsiteX65" fmla="*/ 1406234 w 3616100"/>
                <a:gd name="connsiteY65" fmla="*/ 2463421 h 2618713"/>
                <a:gd name="connsiteX66" fmla="*/ 1467649 w 3616100"/>
                <a:gd name="connsiteY66" fmla="*/ 2497541 h 2618713"/>
                <a:gd name="connsiteX67" fmla="*/ 1672366 w 3616100"/>
                <a:gd name="connsiteY67" fmla="*/ 2372436 h 2618713"/>
                <a:gd name="connsiteX68" fmla="*/ 1924849 w 3616100"/>
                <a:gd name="connsiteY68" fmla="*/ 2413380 h 2618713"/>
                <a:gd name="connsiteX69" fmla="*/ 1945321 w 3616100"/>
                <a:gd name="connsiteY69" fmla="*/ 2579427 h 2618713"/>
                <a:gd name="connsiteX70" fmla="*/ 2047679 w 3616100"/>
                <a:gd name="connsiteY70" fmla="*/ 2586251 h 2618713"/>
                <a:gd name="connsiteX71" fmla="*/ 2204628 w 3616100"/>
                <a:gd name="connsiteY71" fmla="*/ 2593075 h 2618713"/>
                <a:gd name="connsiteX72" fmla="*/ 2313810 w 3616100"/>
                <a:gd name="connsiteY72" fmla="*/ 2579427 h 2618713"/>
                <a:gd name="connsiteX73" fmla="*/ 2347930 w 3616100"/>
                <a:gd name="connsiteY73" fmla="*/ 2572603 h 2618713"/>
                <a:gd name="connsiteX74" fmla="*/ 2375225 w 3616100"/>
                <a:gd name="connsiteY74" fmla="*/ 2565780 h 2618713"/>
                <a:gd name="connsiteX75" fmla="*/ 2668652 w 3616100"/>
                <a:gd name="connsiteY75" fmla="*/ 2558956 h 2618713"/>
                <a:gd name="connsiteX76" fmla="*/ 2723243 w 3616100"/>
                <a:gd name="connsiteY76" fmla="*/ 2545308 h 2618713"/>
                <a:gd name="connsiteX77" fmla="*/ 2771010 w 3616100"/>
                <a:gd name="connsiteY77" fmla="*/ 2518012 h 2618713"/>
                <a:gd name="connsiteX78" fmla="*/ 2839249 w 3616100"/>
                <a:gd name="connsiteY78" fmla="*/ 2490717 h 2618713"/>
                <a:gd name="connsiteX79" fmla="*/ 2859721 w 3616100"/>
                <a:gd name="connsiteY79" fmla="*/ 2470245 h 2618713"/>
                <a:gd name="connsiteX80" fmla="*/ 2880192 w 3616100"/>
                <a:gd name="connsiteY80" fmla="*/ 2463421 h 2618713"/>
                <a:gd name="connsiteX81" fmla="*/ 2900664 w 3616100"/>
                <a:gd name="connsiteY81" fmla="*/ 2449774 h 2618713"/>
                <a:gd name="connsiteX82" fmla="*/ 2968903 w 3616100"/>
                <a:gd name="connsiteY82" fmla="*/ 2422478 h 2618713"/>
                <a:gd name="connsiteX83" fmla="*/ 3016670 w 3616100"/>
                <a:gd name="connsiteY83" fmla="*/ 2402006 h 2618713"/>
                <a:gd name="connsiteX84" fmla="*/ 3057613 w 3616100"/>
                <a:gd name="connsiteY84" fmla="*/ 2367887 h 2618713"/>
                <a:gd name="connsiteX85" fmla="*/ 3078085 w 3616100"/>
                <a:gd name="connsiteY85" fmla="*/ 2354239 h 2618713"/>
                <a:gd name="connsiteX86" fmla="*/ 3119028 w 3616100"/>
                <a:gd name="connsiteY86" fmla="*/ 2320120 h 2618713"/>
                <a:gd name="connsiteX87" fmla="*/ 3166795 w 3616100"/>
                <a:gd name="connsiteY87" fmla="*/ 2265529 h 2618713"/>
                <a:gd name="connsiteX88" fmla="*/ 3207739 w 3616100"/>
                <a:gd name="connsiteY88" fmla="*/ 2231409 h 2618713"/>
                <a:gd name="connsiteX89" fmla="*/ 3228210 w 3616100"/>
                <a:gd name="connsiteY89" fmla="*/ 2204114 h 2618713"/>
                <a:gd name="connsiteX90" fmla="*/ 3248682 w 3616100"/>
                <a:gd name="connsiteY90" fmla="*/ 2197290 h 2618713"/>
                <a:gd name="connsiteX91" fmla="*/ 3262330 w 3616100"/>
                <a:gd name="connsiteY91" fmla="*/ 2176818 h 2618713"/>
                <a:gd name="connsiteX92" fmla="*/ 3282801 w 3616100"/>
                <a:gd name="connsiteY92" fmla="*/ 2169995 h 2618713"/>
                <a:gd name="connsiteX93" fmla="*/ 3330569 w 3616100"/>
                <a:gd name="connsiteY93" fmla="*/ 2149523 h 2618713"/>
                <a:gd name="connsiteX94" fmla="*/ 3385160 w 3616100"/>
                <a:gd name="connsiteY94" fmla="*/ 2129051 h 2618713"/>
                <a:gd name="connsiteX95" fmla="*/ 3405631 w 3616100"/>
                <a:gd name="connsiteY95" fmla="*/ 2115403 h 2618713"/>
                <a:gd name="connsiteX96" fmla="*/ 3426103 w 3616100"/>
                <a:gd name="connsiteY96" fmla="*/ 2108580 h 2618713"/>
                <a:gd name="connsiteX97" fmla="*/ 3453398 w 3616100"/>
                <a:gd name="connsiteY97" fmla="*/ 2081284 h 2618713"/>
                <a:gd name="connsiteX98" fmla="*/ 3473870 w 3616100"/>
                <a:gd name="connsiteY98" fmla="*/ 2067636 h 2618713"/>
                <a:gd name="connsiteX99" fmla="*/ 3487518 w 3616100"/>
                <a:gd name="connsiteY99" fmla="*/ 2047165 h 2618713"/>
                <a:gd name="connsiteX100" fmla="*/ 3507989 w 3616100"/>
                <a:gd name="connsiteY100" fmla="*/ 1999398 h 2618713"/>
                <a:gd name="connsiteX101" fmla="*/ 3528461 w 3616100"/>
                <a:gd name="connsiteY101" fmla="*/ 1958454 h 2618713"/>
                <a:gd name="connsiteX102" fmla="*/ 3535285 w 3616100"/>
                <a:gd name="connsiteY102" fmla="*/ 1897039 h 2618713"/>
                <a:gd name="connsiteX103" fmla="*/ 3548933 w 3616100"/>
                <a:gd name="connsiteY103" fmla="*/ 1876568 h 2618713"/>
                <a:gd name="connsiteX104" fmla="*/ 3562581 w 3616100"/>
                <a:gd name="connsiteY104" fmla="*/ 1835624 h 2618713"/>
                <a:gd name="connsiteX105" fmla="*/ 3576228 w 3616100"/>
                <a:gd name="connsiteY105" fmla="*/ 1808329 h 2618713"/>
                <a:gd name="connsiteX106" fmla="*/ 3589876 w 3616100"/>
                <a:gd name="connsiteY106" fmla="*/ 1699147 h 2618713"/>
                <a:gd name="connsiteX107" fmla="*/ 3596700 w 3616100"/>
                <a:gd name="connsiteY107" fmla="*/ 1665027 h 2618713"/>
                <a:gd name="connsiteX108" fmla="*/ 3610348 w 3616100"/>
                <a:gd name="connsiteY108" fmla="*/ 1637732 h 2618713"/>
                <a:gd name="connsiteX109" fmla="*/ 3596700 w 3616100"/>
                <a:gd name="connsiteY109" fmla="*/ 1255595 h 2618713"/>
                <a:gd name="connsiteX110" fmla="*/ 3589876 w 3616100"/>
                <a:gd name="connsiteY110" fmla="*/ 1228299 h 2618713"/>
                <a:gd name="connsiteX111" fmla="*/ 3576228 w 3616100"/>
                <a:gd name="connsiteY111" fmla="*/ 1153236 h 2618713"/>
                <a:gd name="connsiteX112" fmla="*/ 3555757 w 3616100"/>
                <a:gd name="connsiteY112" fmla="*/ 1125941 h 2618713"/>
                <a:gd name="connsiteX113" fmla="*/ 3542109 w 3616100"/>
                <a:gd name="connsiteY113" fmla="*/ 1105469 h 2618713"/>
                <a:gd name="connsiteX114" fmla="*/ 3521637 w 3616100"/>
                <a:gd name="connsiteY114" fmla="*/ 1057702 h 2618713"/>
                <a:gd name="connsiteX115" fmla="*/ 3514813 w 3616100"/>
                <a:gd name="connsiteY115" fmla="*/ 1037230 h 2618713"/>
                <a:gd name="connsiteX116" fmla="*/ 3501166 w 3616100"/>
                <a:gd name="connsiteY116" fmla="*/ 1016759 h 2618713"/>
                <a:gd name="connsiteX117" fmla="*/ 3494342 w 3616100"/>
                <a:gd name="connsiteY117" fmla="*/ 996287 h 2618713"/>
                <a:gd name="connsiteX118" fmla="*/ 3473870 w 3616100"/>
                <a:gd name="connsiteY118" fmla="*/ 975815 h 2618713"/>
                <a:gd name="connsiteX119" fmla="*/ 3439751 w 3616100"/>
                <a:gd name="connsiteY119" fmla="*/ 941696 h 2618713"/>
                <a:gd name="connsiteX120" fmla="*/ 3412455 w 3616100"/>
                <a:gd name="connsiteY120" fmla="*/ 907577 h 2618713"/>
                <a:gd name="connsiteX121" fmla="*/ 3385160 w 3616100"/>
                <a:gd name="connsiteY121" fmla="*/ 873457 h 2618713"/>
                <a:gd name="connsiteX122" fmla="*/ 3344216 w 3616100"/>
                <a:gd name="connsiteY122" fmla="*/ 818866 h 2618713"/>
                <a:gd name="connsiteX123" fmla="*/ 3323745 w 3616100"/>
                <a:gd name="connsiteY123" fmla="*/ 784747 h 2618713"/>
                <a:gd name="connsiteX124" fmla="*/ 3282801 w 3616100"/>
                <a:gd name="connsiteY124" fmla="*/ 736980 h 2618713"/>
                <a:gd name="connsiteX125" fmla="*/ 3269154 w 3616100"/>
                <a:gd name="connsiteY125" fmla="*/ 716508 h 2618713"/>
                <a:gd name="connsiteX126" fmla="*/ 3221386 w 3616100"/>
                <a:gd name="connsiteY126" fmla="*/ 682389 h 2618713"/>
                <a:gd name="connsiteX127" fmla="*/ 3200915 w 3616100"/>
                <a:gd name="connsiteY127" fmla="*/ 668741 h 2618713"/>
                <a:gd name="connsiteX128" fmla="*/ 3173619 w 3616100"/>
                <a:gd name="connsiteY128" fmla="*/ 655093 h 2618713"/>
                <a:gd name="connsiteX129" fmla="*/ 3105381 w 3616100"/>
                <a:gd name="connsiteY129" fmla="*/ 614150 h 2618713"/>
                <a:gd name="connsiteX130" fmla="*/ 3078085 w 3616100"/>
                <a:gd name="connsiteY130" fmla="*/ 607326 h 2618713"/>
                <a:gd name="connsiteX131" fmla="*/ 3057613 w 3616100"/>
                <a:gd name="connsiteY131" fmla="*/ 593678 h 2618713"/>
                <a:gd name="connsiteX132" fmla="*/ 3037142 w 3616100"/>
                <a:gd name="connsiteY132" fmla="*/ 586854 h 2618713"/>
                <a:gd name="connsiteX133" fmla="*/ 2982551 w 3616100"/>
                <a:gd name="connsiteY133" fmla="*/ 552735 h 2618713"/>
                <a:gd name="connsiteX134" fmla="*/ 2934783 w 3616100"/>
                <a:gd name="connsiteY134" fmla="*/ 539087 h 2618713"/>
                <a:gd name="connsiteX135" fmla="*/ 2880192 w 3616100"/>
                <a:gd name="connsiteY135" fmla="*/ 511792 h 2618713"/>
                <a:gd name="connsiteX136" fmla="*/ 2832425 w 3616100"/>
                <a:gd name="connsiteY136" fmla="*/ 498144 h 2618713"/>
                <a:gd name="connsiteX137" fmla="*/ 2777834 w 3616100"/>
                <a:gd name="connsiteY137" fmla="*/ 470848 h 2618713"/>
                <a:gd name="connsiteX138" fmla="*/ 2730067 w 3616100"/>
                <a:gd name="connsiteY138" fmla="*/ 450377 h 2618713"/>
                <a:gd name="connsiteX139" fmla="*/ 2661828 w 3616100"/>
                <a:gd name="connsiteY139" fmla="*/ 409433 h 2618713"/>
                <a:gd name="connsiteX140" fmla="*/ 2648181 w 3616100"/>
                <a:gd name="connsiteY140" fmla="*/ 388962 h 2618713"/>
                <a:gd name="connsiteX141" fmla="*/ 2586766 w 3616100"/>
                <a:gd name="connsiteY141" fmla="*/ 354842 h 2618713"/>
                <a:gd name="connsiteX142" fmla="*/ 2573118 w 3616100"/>
                <a:gd name="connsiteY142" fmla="*/ 334371 h 2618713"/>
                <a:gd name="connsiteX143" fmla="*/ 2525351 w 3616100"/>
                <a:gd name="connsiteY143" fmla="*/ 300251 h 2618713"/>
                <a:gd name="connsiteX144" fmla="*/ 2463936 w 3616100"/>
                <a:gd name="connsiteY144" fmla="*/ 259308 h 2618713"/>
                <a:gd name="connsiteX145" fmla="*/ 2436640 w 3616100"/>
                <a:gd name="connsiteY145" fmla="*/ 245660 h 2618713"/>
                <a:gd name="connsiteX146" fmla="*/ 2395697 w 3616100"/>
                <a:gd name="connsiteY146" fmla="*/ 218365 h 2618713"/>
                <a:gd name="connsiteX147" fmla="*/ 2347930 w 3616100"/>
                <a:gd name="connsiteY147" fmla="*/ 184245 h 2618713"/>
                <a:gd name="connsiteX148" fmla="*/ 2327458 w 3616100"/>
                <a:gd name="connsiteY148" fmla="*/ 177421 h 2618713"/>
                <a:gd name="connsiteX149" fmla="*/ 2286515 w 3616100"/>
                <a:gd name="connsiteY149" fmla="*/ 136478 h 2618713"/>
                <a:gd name="connsiteX150" fmla="*/ 2272867 w 3616100"/>
                <a:gd name="connsiteY150" fmla="*/ 116006 h 2618713"/>
                <a:gd name="connsiteX151" fmla="*/ 2252395 w 3616100"/>
                <a:gd name="connsiteY151" fmla="*/ 109183 h 2618713"/>
                <a:gd name="connsiteX152" fmla="*/ 2170509 w 3616100"/>
                <a:gd name="connsiteY152" fmla="*/ 81887 h 2618713"/>
                <a:gd name="connsiteX153" fmla="*/ 2061327 w 3616100"/>
                <a:gd name="connsiteY153" fmla="*/ 54592 h 2618713"/>
                <a:gd name="connsiteX154" fmla="*/ 1911201 w 3616100"/>
                <a:gd name="connsiteY154" fmla="*/ 40944 h 2618713"/>
                <a:gd name="connsiteX155" fmla="*/ 1849786 w 3616100"/>
                <a:gd name="connsiteY155" fmla="*/ 27296 h 2618713"/>
                <a:gd name="connsiteX156" fmla="*/ 1829315 w 3616100"/>
                <a:gd name="connsiteY156" fmla="*/ 13648 h 2618713"/>
                <a:gd name="connsiteX157" fmla="*/ 1802019 w 3616100"/>
                <a:gd name="connsiteY157" fmla="*/ 6824 h 2618713"/>
                <a:gd name="connsiteX158" fmla="*/ 1781548 w 3616100"/>
                <a:gd name="connsiteY158" fmla="*/ 0 h 2618713"/>
                <a:gd name="connsiteX159" fmla="*/ 1706485 w 3616100"/>
                <a:gd name="connsiteY159" fmla="*/ 13648 h 2618713"/>
                <a:gd name="connsiteX160" fmla="*/ 1665542 w 3616100"/>
                <a:gd name="connsiteY160" fmla="*/ 40944 h 2618713"/>
                <a:gd name="connsiteX161" fmla="*/ 1638246 w 3616100"/>
                <a:gd name="connsiteY161" fmla="*/ 54592 h 2618713"/>
                <a:gd name="connsiteX162" fmla="*/ 1597303 w 3616100"/>
                <a:gd name="connsiteY162" fmla="*/ 81887 h 2618713"/>
                <a:gd name="connsiteX163" fmla="*/ 1529064 w 3616100"/>
                <a:gd name="connsiteY163" fmla="*/ 102359 h 2618713"/>
                <a:gd name="connsiteX164" fmla="*/ 1515416 w 3616100"/>
                <a:gd name="connsiteY164" fmla="*/ 122830 h 2618713"/>
                <a:gd name="connsiteX165" fmla="*/ 1501769 w 3616100"/>
                <a:gd name="connsiteY165" fmla="*/ 163774 h 2618713"/>
                <a:gd name="connsiteX166" fmla="*/ 1460825 w 3616100"/>
                <a:gd name="connsiteY166" fmla="*/ 184245 h 2618713"/>
                <a:gd name="connsiteX167" fmla="*/ 1426706 w 3616100"/>
                <a:gd name="connsiteY167" fmla="*/ 225189 h 2618713"/>
                <a:gd name="connsiteX0" fmla="*/ 1426706 w 3616100"/>
                <a:gd name="connsiteY0" fmla="*/ 225189 h 2618713"/>
                <a:gd name="connsiteX1" fmla="*/ 1406234 w 3616100"/>
                <a:gd name="connsiteY1" fmla="*/ 218365 h 2618713"/>
                <a:gd name="connsiteX2" fmla="*/ 1358467 w 3616100"/>
                <a:gd name="connsiteY2" fmla="*/ 232012 h 2618713"/>
                <a:gd name="connsiteX3" fmla="*/ 1324348 w 3616100"/>
                <a:gd name="connsiteY3" fmla="*/ 238836 h 2618713"/>
                <a:gd name="connsiteX4" fmla="*/ 1249285 w 3616100"/>
                <a:gd name="connsiteY4" fmla="*/ 272956 h 2618713"/>
                <a:gd name="connsiteX5" fmla="*/ 1208342 w 3616100"/>
                <a:gd name="connsiteY5" fmla="*/ 286603 h 2618713"/>
                <a:gd name="connsiteX6" fmla="*/ 1146927 w 3616100"/>
                <a:gd name="connsiteY6" fmla="*/ 313899 h 2618713"/>
                <a:gd name="connsiteX7" fmla="*/ 1099160 w 3616100"/>
                <a:gd name="connsiteY7" fmla="*/ 341195 h 2618713"/>
                <a:gd name="connsiteX8" fmla="*/ 1024097 w 3616100"/>
                <a:gd name="connsiteY8" fmla="*/ 361666 h 2618713"/>
                <a:gd name="connsiteX9" fmla="*/ 976330 w 3616100"/>
                <a:gd name="connsiteY9" fmla="*/ 382138 h 2618713"/>
                <a:gd name="connsiteX10" fmla="*/ 921739 w 3616100"/>
                <a:gd name="connsiteY10" fmla="*/ 388962 h 2618713"/>
                <a:gd name="connsiteX11" fmla="*/ 860324 w 3616100"/>
                <a:gd name="connsiteY11" fmla="*/ 409433 h 2618713"/>
                <a:gd name="connsiteX12" fmla="*/ 839852 w 3616100"/>
                <a:gd name="connsiteY12" fmla="*/ 402609 h 2618713"/>
                <a:gd name="connsiteX13" fmla="*/ 778437 w 3616100"/>
                <a:gd name="connsiteY13" fmla="*/ 416257 h 2618713"/>
                <a:gd name="connsiteX14" fmla="*/ 689727 w 3616100"/>
                <a:gd name="connsiteY14" fmla="*/ 423081 h 2618713"/>
                <a:gd name="connsiteX15" fmla="*/ 293942 w 3616100"/>
                <a:gd name="connsiteY15" fmla="*/ 429905 h 2618713"/>
                <a:gd name="connsiteX16" fmla="*/ 252998 w 3616100"/>
                <a:gd name="connsiteY16" fmla="*/ 450377 h 2618713"/>
                <a:gd name="connsiteX17" fmla="*/ 232527 w 3616100"/>
                <a:gd name="connsiteY17" fmla="*/ 470848 h 2618713"/>
                <a:gd name="connsiteX18" fmla="*/ 184760 w 3616100"/>
                <a:gd name="connsiteY18" fmla="*/ 504968 h 2618713"/>
                <a:gd name="connsiteX19" fmla="*/ 130169 w 3616100"/>
                <a:gd name="connsiteY19" fmla="*/ 580030 h 2618713"/>
                <a:gd name="connsiteX20" fmla="*/ 89225 w 3616100"/>
                <a:gd name="connsiteY20" fmla="*/ 627798 h 2618713"/>
                <a:gd name="connsiteX21" fmla="*/ 55106 w 3616100"/>
                <a:gd name="connsiteY21" fmla="*/ 668741 h 2618713"/>
                <a:gd name="connsiteX22" fmla="*/ 34634 w 3616100"/>
                <a:gd name="connsiteY22" fmla="*/ 709684 h 2618713"/>
                <a:gd name="connsiteX23" fmla="*/ 7339 w 3616100"/>
                <a:gd name="connsiteY23" fmla="*/ 757451 h 2618713"/>
                <a:gd name="connsiteX24" fmla="*/ 20986 w 3616100"/>
                <a:gd name="connsiteY24" fmla="*/ 955344 h 2618713"/>
                <a:gd name="connsiteX25" fmla="*/ 48282 w 3616100"/>
                <a:gd name="connsiteY25" fmla="*/ 1037230 h 2618713"/>
                <a:gd name="connsiteX26" fmla="*/ 68754 w 3616100"/>
                <a:gd name="connsiteY26" fmla="*/ 1098645 h 2618713"/>
                <a:gd name="connsiteX27" fmla="*/ 82401 w 3616100"/>
                <a:gd name="connsiteY27" fmla="*/ 1119117 h 2618713"/>
                <a:gd name="connsiteX28" fmla="*/ 89225 w 3616100"/>
                <a:gd name="connsiteY28" fmla="*/ 1139589 h 2618713"/>
                <a:gd name="connsiteX29" fmla="*/ 123345 w 3616100"/>
                <a:gd name="connsiteY29" fmla="*/ 1221475 h 2618713"/>
                <a:gd name="connsiteX30" fmla="*/ 143816 w 3616100"/>
                <a:gd name="connsiteY30" fmla="*/ 1262418 h 2618713"/>
                <a:gd name="connsiteX31" fmla="*/ 157464 w 3616100"/>
                <a:gd name="connsiteY31" fmla="*/ 1317009 h 2618713"/>
                <a:gd name="connsiteX32" fmla="*/ 177936 w 3616100"/>
                <a:gd name="connsiteY32" fmla="*/ 1398896 h 2618713"/>
                <a:gd name="connsiteX33" fmla="*/ 191583 w 3616100"/>
                <a:gd name="connsiteY33" fmla="*/ 1439839 h 2618713"/>
                <a:gd name="connsiteX34" fmla="*/ 205231 w 3616100"/>
                <a:gd name="connsiteY34" fmla="*/ 1460311 h 2618713"/>
                <a:gd name="connsiteX35" fmla="*/ 246175 w 3616100"/>
                <a:gd name="connsiteY35" fmla="*/ 1508078 h 2618713"/>
                <a:gd name="connsiteX36" fmla="*/ 280294 w 3616100"/>
                <a:gd name="connsiteY36" fmla="*/ 1555845 h 2618713"/>
                <a:gd name="connsiteX37" fmla="*/ 334885 w 3616100"/>
                <a:gd name="connsiteY37" fmla="*/ 1637732 h 2618713"/>
                <a:gd name="connsiteX38" fmla="*/ 369004 w 3616100"/>
                <a:gd name="connsiteY38" fmla="*/ 1665027 h 2618713"/>
                <a:gd name="connsiteX39" fmla="*/ 396300 w 3616100"/>
                <a:gd name="connsiteY39" fmla="*/ 1726442 h 2618713"/>
                <a:gd name="connsiteX40" fmla="*/ 423595 w 3616100"/>
                <a:gd name="connsiteY40" fmla="*/ 1746914 h 2618713"/>
                <a:gd name="connsiteX41" fmla="*/ 450891 w 3616100"/>
                <a:gd name="connsiteY41" fmla="*/ 1787857 h 2618713"/>
                <a:gd name="connsiteX42" fmla="*/ 471363 w 3616100"/>
                <a:gd name="connsiteY42" fmla="*/ 1808329 h 2618713"/>
                <a:gd name="connsiteX43" fmla="*/ 485010 w 3616100"/>
                <a:gd name="connsiteY43" fmla="*/ 1828800 h 2618713"/>
                <a:gd name="connsiteX44" fmla="*/ 512306 w 3616100"/>
                <a:gd name="connsiteY44" fmla="*/ 1842448 h 2618713"/>
                <a:gd name="connsiteX45" fmla="*/ 573721 w 3616100"/>
                <a:gd name="connsiteY45" fmla="*/ 1890215 h 2618713"/>
                <a:gd name="connsiteX46" fmla="*/ 655607 w 3616100"/>
                <a:gd name="connsiteY46" fmla="*/ 1951630 h 2618713"/>
                <a:gd name="connsiteX47" fmla="*/ 710198 w 3616100"/>
                <a:gd name="connsiteY47" fmla="*/ 2006221 h 2618713"/>
                <a:gd name="connsiteX48" fmla="*/ 771613 w 3616100"/>
                <a:gd name="connsiteY48" fmla="*/ 2081284 h 2618713"/>
                <a:gd name="connsiteX49" fmla="*/ 792085 w 3616100"/>
                <a:gd name="connsiteY49" fmla="*/ 2094932 h 2618713"/>
                <a:gd name="connsiteX50" fmla="*/ 819381 w 3616100"/>
                <a:gd name="connsiteY50" fmla="*/ 2101756 h 2618713"/>
                <a:gd name="connsiteX51" fmla="*/ 839852 w 3616100"/>
                <a:gd name="connsiteY51" fmla="*/ 2108580 h 2618713"/>
                <a:gd name="connsiteX52" fmla="*/ 860324 w 3616100"/>
                <a:gd name="connsiteY52" fmla="*/ 2129051 h 2618713"/>
                <a:gd name="connsiteX53" fmla="*/ 935386 w 3616100"/>
                <a:gd name="connsiteY53" fmla="*/ 2183642 h 2618713"/>
                <a:gd name="connsiteX54" fmla="*/ 976330 w 3616100"/>
                <a:gd name="connsiteY54" fmla="*/ 2217762 h 2618713"/>
                <a:gd name="connsiteX55" fmla="*/ 996801 w 3616100"/>
                <a:gd name="connsiteY55" fmla="*/ 2238233 h 2618713"/>
                <a:gd name="connsiteX56" fmla="*/ 1010449 w 3616100"/>
                <a:gd name="connsiteY56" fmla="*/ 2258705 h 2618713"/>
                <a:gd name="connsiteX57" fmla="*/ 1030921 w 3616100"/>
                <a:gd name="connsiteY57" fmla="*/ 2272353 h 2618713"/>
                <a:gd name="connsiteX58" fmla="*/ 1099160 w 3616100"/>
                <a:gd name="connsiteY58" fmla="*/ 2313296 h 2618713"/>
                <a:gd name="connsiteX59" fmla="*/ 1174222 w 3616100"/>
                <a:gd name="connsiteY59" fmla="*/ 2374711 h 2618713"/>
                <a:gd name="connsiteX60" fmla="*/ 1201518 w 3616100"/>
                <a:gd name="connsiteY60" fmla="*/ 2388359 h 2618713"/>
                <a:gd name="connsiteX61" fmla="*/ 1235637 w 3616100"/>
                <a:gd name="connsiteY61" fmla="*/ 2395183 h 2618713"/>
                <a:gd name="connsiteX62" fmla="*/ 1290228 w 3616100"/>
                <a:gd name="connsiteY62" fmla="*/ 2422478 h 2618713"/>
                <a:gd name="connsiteX63" fmla="*/ 1337995 w 3616100"/>
                <a:gd name="connsiteY63" fmla="*/ 2436126 h 2618713"/>
                <a:gd name="connsiteX64" fmla="*/ 1358467 w 3616100"/>
                <a:gd name="connsiteY64" fmla="*/ 2442950 h 2618713"/>
                <a:gd name="connsiteX65" fmla="*/ 1406234 w 3616100"/>
                <a:gd name="connsiteY65" fmla="*/ 2463421 h 2618713"/>
                <a:gd name="connsiteX66" fmla="*/ 1672366 w 3616100"/>
                <a:gd name="connsiteY66" fmla="*/ 2372436 h 2618713"/>
                <a:gd name="connsiteX67" fmla="*/ 1924849 w 3616100"/>
                <a:gd name="connsiteY67" fmla="*/ 2413380 h 2618713"/>
                <a:gd name="connsiteX68" fmla="*/ 1945321 w 3616100"/>
                <a:gd name="connsiteY68" fmla="*/ 2579427 h 2618713"/>
                <a:gd name="connsiteX69" fmla="*/ 2047679 w 3616100"/>
                <a:gd name="connsiteY69" fmla="*/ 2586251 h 2618713"/>
                <a:gd name="connsiteX70" fmla="*/ 2204628 w 3616100"/>
                <a:gd name="connsiteY70" fmla="*/ 2593075 h 2618713"/>
                <a:gd name="connsiteX71" fmla="*/ 2313810 w 3616100"/>
                <a:gd name="connsiteY71" fmla="*/ 2579427 h 2618713"/>
                <a:gd name="connsiteX72" fmla="*/ 2347930 w 3616100"/>
                <a:gd name="connsiteY72" fmla="*/ 2572603 h 2618713"/>
                <a:gd name="connsiteX73" fmla="*/ 2375225 w 3616100"/>
                <a:gd name="connsiteY73" fmla="*/ 2565780 h 2618713"/>
                <a:gd name="connsiteX74" fmla="*/ 2668652 w 3616100"/>
                <a:gd name="connsiteY74" fmla="*/ 2558956 h 2618713"/>
                <a:gd name="connsiteX75" fmla="*/ 2723243 w 3616100"/>
                <a:gd name="connsiteY75" fmla="*/ 2545308 h 2618713"/>
                <a:gd name="connsiteX76" fmla="*/ 2771010 w 3616100"/>
                <a:gd name="connsiteY76" fmla="*/ 2518012 h 2618713"/>
                <a:gd name="connsiteX77" fmla="*/ 2839249 w 3616100"/>
                <a:gd name="connsiteY77" fmla="*/ 2490717 h 2618713"/>
                <a:gd name="connsiteX78" fmla="*/ 2859721 w 3616100"/>
                <a:gd name="connsiteY78" fmla="*/ 2470245 h 2618713"/>
                <a:gd name="connsiteX79" fmla="*/ 2880192 w 3616100"/>
                <a:gd name="connsiteY79" fmla="*/ 2463421 h 2618713"/>
                <a:gd name="connsiteX80" fmla="*/ 2900664 w 3616100"/>
                <a:gd name="connsiteY80" fmla="*/ 2449774 h 2618713"/>
                <a:gd name="connsiteX81" fmla="*/ 2968903 w 3616100"/>
                <a:gd name="connsiteY81" fmla="*/ 2422478 h 2618713"/>
                <a:gd name="connsiteX82" fmla="*/ 3016670 w 3616100"/>
                <a:gd name="connsiteY82" fmla="*/ 2402006 h 2618713"/>
                <a:gd name="connsiteX83" fmla="*/ 3057613 w 3616100"/>
                <a:gd name="connsiteY83" fmla="*/ 2367887 h 2618713"/>
                <a:gd name="connsiteX84" fmla="*/ 3078085 w 3616100"/>
                <a:gd name="connsiteY84" fmla="*/ 2354239 h 2618713"/>
                <a:gd name="connsiteX85" fmla="*/ 3119028 w 3616100"/>
                <a:gd name="connsiteY85" fmla="*/ 2320120 h 2618713"/>
                <a:gd name="connsiteX86" fmla="*/ 3166795 w 3616100"/>
                <a:gd name="connsiteY86" fmla="*/ 2265529 h 2618713"/>
                <a:gd name="connsiteX87" fmla="*/ 3207739 w 3616100"/>
                <a:gd name="connsiteY87" fmla="*/ 2231409 h 2618713"/>
                <a:gd name="connsiteX88" fmla="*/ 3228210 w 3616100"/>
                <a:gd name="connsiteY88" fmla="*/ 2204114 h 2618713"/>
                <a:gd name="connsiteX89" fmla="*/ 3248682 w 3616100"/>
                <a:gd name="connsiteY89" fmla="*/ 2197290 h 2618713"/>
                <a:gd name="connsiteX90" fmla="*/ 3262330 w 3616100"/>
                <a:gd name="connsiteY90" fmla="*/ 2176818 h 2618713"/>
                <a:gd name="connsiteX91" fmla="*/ 3282801 w 3616100"/>
                <a:gd name="connsiteY91" fmla="*/ 2169995 h 2618713"/>
                <a:gd name="connsiteX92" fmla="*/ 3330569 w 3616100"/>
                <a:gd name="connsiteY92" fmla="*/ 2149523 h 2618713"/>
                <a:gd name="connsiteX93" fmla="*/ 3385160 w 3616100"/>
                <a:gd name="connsiteY93" fmla="*/ 2129051 h 2618713"/>
                <a:gd name="connsiteX94" fmla="*/ 3405631 w 3616100"/>
                <a:gd name="connsiteY94" fmla="*/ 2115403 h 2618713"/>
                <a:gd name="connsiteX95" fmla="*/ 3426103 w 3616100"/>
                <a:gd name="connsiteY95" fmla="*/ 2108580 h 2618713"/>
                <a:gd name="connsiteX96" fmla="*/ 3453398 w 3616100"/>
                <a:gd name="connsiteY96" fmla="*/ 2081284 h 2618713"/>
                <a:gd name="connsiteX97" fmla="*/ 3473870 w 3616100"/>
                <a:gd name="connsiteY97" fmla="*/ 2067636 h 2618713"/>
                <a:gd name="connsiteX98" fmla="*/ 3487518 w 3616100"/>
                <a:gd name="connsiteY98" fmla="*/ 2047165 h 2618713"/>
                <a:gd name="connsiteX99" fmla="*/ 3507989 w 3616100"/>
                <a:gd name="connsiteY99" fmla="*/ 1999398 h 2618713"/>
                <a:gd name="connsiteX100" fmla="*/ 3528461 w 3616100"/>
                <a:gd name="connsiteY100" fmla="*/ 1958454 h 2618713"/>
                <a:gd name="connsiteX101" fmla="*/ 3535285 w 3616100"/>
                <a:gd name="connsiteY101" fmla="*/ 1897039 h 2618713"/>
                <a:gd name="connsiteX102" fmla="*/ 3548933 w 3616100"/>
                <a:gd name="connsiteY102" fmla="*/ 1876568 h 2618713"/>
                <a:gd name="connsiteX103" fmla="*/ 3562581 w 3616100"/>
                <a:gd name="connsiteY103" fmla="*/ 1835624 h 2618713"/>
                <a:gd name="connsiteX104" fmla="*/ 3576228 w 3616100"/>
                <a:gd name="connsiteY104" fmla="*/ 1808329 h 2618713"/>
                <a:gd name="connsiteX105" fmla="*/ 3589876 w 3616100"/>
                <a:gd name="connsiteY105" fmla="*/ 1699147 h 2618713"/>
                <a:gd name="connsiteX106" fmla="*/ 3596700 w 3616100"/>
                <a:gd name="connsiteY106" fmla="*/ 1665027 h 2618713"/>
                <a:gd name="connsiteX107" fmla="*/ 3610348 w 3616100"/>
                <a:gd name="connsiteY107" fmla="*/ 1637732 h 2618713"/>
                <a:gd name="connsiteX108" fmla="*/ 3596700 w 3616100"/>
                <a:gd name="connsiteY108" fmla="*/ 1255595 h 2618713"/>
                <a:gd name="connsiteX109" fmla="*/ 3589876 w 3616100"/>
                <a:gd name="connsiteY109" fmla="*/ 1228299 h 2618713"/>
                <a:gd name="connsiteX110" fmla="*/ 3576228 w 3616100"/>
                <a:gd name="connsiteY110" fmla="*/ 1153236 h 2618713"/>
                <a:gd name="connsiteX111" fmla="*/ 3555757 w 3616100"/>
                <a:gd name="connsiteY111" fmla="*/ 1125941 h 2618713"/>
                <a:gd name="connsiteX112" fmla="*/ 3542109 w 3616100"/>
                <a:gd name="connsiteY112" fmla="*/ 1105469 h 2618713"/>
                <a:gd name="connsiteX113" fmla="*/ 3521637 w 3616100"/>
                <a:gd name="connsiteY113" fmla="*/ 1057702 h 2618713"/>
                <a:gd name="connsiteX114" fmla="*/ 3514813 w 3616100"/>
                <a:gd name="connsiteY114" fmla="*/ 1037230 h 2618713"/>
                <a:gd name="connsiteX115" fmla="*/ 3501166 w 3616100"/>
                <a:gd name="connsiteY115" fmla="*/ 1016759 h 2618713"/>
                <a:gd name="connsiteX116" fmla="*/ 3494342 w 3616100"/>
                <a:gd name="connsiteY116" fmla="*/ 996287 h 2618713"/>
                <a:gd name="connsiteX117" fmla="*/ 3473870 w 3616100"/>
                <a:gd name="connsiteY117" fmla="*/ 975815 h 2618713"/>
                <a:gd name="connsiteX118" fmla="*/ 3439751 w 3616100"/>
                <a:gd name="connsiteY118" fmla="*/ 941696 h 2618713"/>
                <a:gd name="connsiteX119" fmla="*/ 3412455 w 3616100"/>
                <a:gd name="connsiteY119" fmla="*/ 907577 h 2618713"/>
                <a:gd name="connsiteX120" fmla="*/ 3385160 w 3616100"/>
                <a:gd name="connsiteY120" fmla="*/ 873457 h 2618713"/>
                <a:gd name="connsiteX121" fmla="*/ 3344216 w 3616100"/>
                <a:gd name="connsiteY121" fmla="*/ 818866 h 2618713"/>
                <a:gd name="connsiteX122" fmla="*/ 3323745 w 3616100"/>
                <a:gd name="connsiteY122" fmla="*/ 784747 h 2618713"/>
                <a:gd name="connsiteX123" fmla="*/ 3282801 w 3616100"/>
                <a:gd name="connsiteY123" fmla="*/ 736980 h 2618713"/>
                <a:gd name="connsiteX124" fmla="*/ 3269154 w 3616100"/>
                <a:gd name="connsiteY124" fmla="*/ 716508 h 2618713"/>
                <a:gd name="connsiteX125" fmla="*/ 3221386 w 3616100"/>
                <a:gd name="connsiteY125" fmla="*/ 682389 h 2618713"/>
                <a:gd name="connsiteX126" fmla="*/ 3200915 w 3616100"/>
                <a:gd name="connsiteY126" fmla="*/ 668741 h 2618713"/>
                <a:gd name="connsiteX127" fmla="*/ 3173619 w 3616100"/>
                <a:gd name="connsiteY127" fmla="*/ 655093 h 2618713"/>
                <a:gd name="connsiteX128" fmla="*/ 3105381 w 3616100"/>
                <a:gd name="connsiteY128" fmla="*/ 614150 h 2618713"/>
                <a:gd name="connsiteX129" fmla="*/ 3078085 w 3616100"/>
                <a:gd name="connsiteY129" fmla="*/ 607326 h 2618713"/>
                <a:gd name="connsiteX130" fmla="*/ 3057613 w 3616100"/>
                <a:gd name="connsiteY130" fmla="*/ 593678 h 2618713"/>
                <a:gd name="connsiteX131" fmla="*/ 3037142 w 3616100"/>
                <a:gd name="connsiteY131" fmla="*/ 586854 h 2618713"/>
                <a:gd name="connsiteX132" fmla="*/ 2982551 w 3616100"/>
                <a:gd name="connsiteY132" fmla="*/ 552735 h 2618713"/>
                <a:gd name="connsiteX133" fmla="*/ 2934783 w 3616100"/>
                <a:gd name="connsiteY133" fmla="*/ 539087 h 2618713"/>
                <a:gd name="connsiteX134" fmla="*/ 2880192 w 3616100"/>
                <a:gd name="connsiteY134" fmla="*/ 511792 h 2618713"/>
                <a:gd name="connsiteX135" fmla="*/ 2832425 w 3616100"/>
                <a:gd name="connsiteY135" fmla="*/ 498144 h 2618713"/>
                <a:gd name="connsiteX136" fmla="*/ 2777834 w 3616100"/>
                <a:gd name="connsiteY136" fmla="*/ 470848 h 2618713"/>
                <a:gd name="connsiteX137" fmla="*/ 2730067 w 3616100"/>
                <a:gd name="connsiteY137" fmla="*/ 450377 h 2618713"/>
                <a:gd name="connsiteX138" fmla="*/ 2661828 w 3616100"/>
                <a:gd name="connsiteY138" fmla="*/ 409433 h 2618713"/>
                <a:gd name="connsiteX139" fmla="*/ 2648181 w 3616100"/>
                <a:gd name="connsiteY139" fmla="*/ 388962 h 2618713"/>
                <a:gd name="connsiteX140" fmla="*/ 2586766 w 3616100"/>
                <a:gd name="connsiteY140" fmla="*/ 354842 h 2618713"/>
                <a:gd name="connsiteX141" fmla="*/ 2573118 w 3616100"/>
                <a:gd name="connsiteY141" fmla="*/ 334371 h 2618713"/>
                <a:gd name="connsiteX142" fmla="*/ 2525351 w 3616100"/>
                <a:gd name="connsiteY142" fmla="*/ 300251 h 2618713"/>
                <a:gd name="connsiteX143" fmla="*/ 2463936 w 3616100"/>
                <a:gd name="connsiteY143" fmla="*/ 259308 h 2618713"/>
                <a:gd name="connsiteX144" fmla="*/ 2436640 w 3616100"/>
                <a:gd name="connsiteY144" fmla="*/ 245660 h 2618713"/>
                <a:gd name="connsiteX145" fmla="*/ 2395697 w 3616100"/>
                <a:gd name="connsiteY145" fmla="*/ 218365 h 2618713"/>
                <a:gd name="connsiteX146" fmla="*/ 2347930 w 3616100"/>
                <a:gd name="connsiteY146" fmla="*/ 184245 h 2618713"/>
                <a:gd name="connsiteX147" fmla="*/ 2327458 w 3616100"/>
                <a:gd name="connsiteY147" fmla="*/ 177421 h 2618713"/>
                <a:gd name="connsiteX148" fmla="*/ 2286515 w 3616100"/>
                <a:gd name="connsiteY148" fmla="*/ 136478 h 2618713"/>
                <a:gd name="connsiteX149" fmla="*/ 2272867 w 3616100"/>
                <a:gd name="connsiteY149" fmla="*/ 116006 h 2618713"/>
                <a:gd name="connsiteX150" fmla="*/ 2252395 w 3616100"/>
                <a:gd name="connsiteY150" fmla="*/ 109183 h 2618713"/>
                <a:gd name="connsiteX151" fmla="*/ 2170509 w 3616100"/>
                <a:gd name="connsiteY151" fmla="*/ 81887 h 2618713"/>
                <a:gd name="connsiteX152" fmla="*/ 2061327 w 3616100"/>
                <a:gd name="connsiteY152" fmla="*/ 54592 h 2618713"/>
                <a:gd name="connsiteX153" fmla="*/ 1911201 w 3616100"/>
                <a:gd name="connsiteY153" fmla="*/ 40944 h 2618713"/>
                <a:gd name="connsiteX154" fmla="*/ 1849786 w 3616100"/>
                <a:gd name="connsiteY154" fmla="*/ 27296 h 2618713"/>
                <a:gd name="connsiteX155" fmla="*/ 1829315 w 3616100"/>
                <a:gd name="connsiteY155" fmla="*/ 13648 h 2618713"/>
                <a:gd name="connsiteX156" fmla="*/ 1802019 w 3616100"/>
                <a:gd name="connsiteY156" fmla="*/ 6824 h 2618713"/>
                <a:gd name="connsiteX157" fmla="*/ 1781548 w 3616100"/>
                <a:gd name="connsiteY157" fmla="*/ 0 h 2618713"/>
                <a:gd name="connsiteX158" fmla="*/ 1706485 w 3616100"/>
                <a:gd name="connsiteY158" fmla="*/ 13648 h 2618713"/>
                <a:gd name="connsiteX159" fmla="*/ 1665542 w 3616100"/>
                <a:gd name="connsiteY159" fmla="*/ 40944 h 2618713"/>
                <a:gd name="connsiteX160" fmla="*/ 1638246 w 3616100"/>
                <a:gd name="connsiteY160" fmla="*/ 54592 h 2618713"/>
                <a:gd name="connsiteX161" fmla="*/ 1597303 w 3616100"/>
                <a:gd name="connsiteY161" fmla="*/ 81887 h 2618713"/>
                <a:gd name="connsiteX162" fmla="*/ 1529064 w 3616100"/>
                <a:gd name="connsiteY162" fmla="*/ 102359 h 2618713"/>
                <a:gd name="connsiteX163" fmla="*/ 1515416 w 3616100"/>
                <a:gd name="connsiteY163" fmla="*/ 122830 h 2618713"/>
                <a:gd name="connsiteX164" fmla="*/ 1501769 w 3616100"/>
                <a:gd name="connsiteY164" fmla="*/ 163774 h 2618713"/>
                <a:gd name="connsiteX165" fmla="*/ 1460825 w 3616100"/>
                <a:gd name="connsiteY165" fmla="*/ 184245 h 2618713"/>
                <a:gd name="connsiteX166" fmla="*/ 1426706 w 3616100"/>
                <a:gd name="connsiteY166" fmla="*/ 225189 h 2618713"/>
                <a:gd name="connsiteX0" fmla="*/ 1426706 w 3616100"/>
                <a:gd name="connsiteY0" fmla="*/ 225189 h 2618713"/>
                <a:gd name="connsiteX1" fmla="*/ 1406234 w 3616100"/>
                <a:gd name="connsiteY1" fmla="*/ 218365 h 2618713"/>
                <a:gd name="connsiteX2" fmla="*/ 1358467 w 3616100"/>
                <a:gd name="connsiteY2" fmla="*/ 232012 h 2618713"/>
                <a:gd name="connsiteX3" fmla="*/ 1324348 w 3616100"/>
                <a:gd name="connsiteY3" fmla="*/ 238836 h 2618713"/>
                <a:gd name="connsiteX4" fmla="*/ 1249285 w 3616100"/>
                <a:gd name="connsiteY4" fmla="*/ 272956 h 2618713"/>
                <a:gd name="connsiteX5" fmla="*/ 1208342 w 3616100"/>
                <a:gd name="connsiteY5" fmla="*/ 286603 h 2618713"/>
                <a:gd name="connsiteX6" fmla="*/ 1146927 w 3616100"/>
                <a:gd name="connsiteY6" fmla="*/ 313899 h 2618713"/>
                <a:gd name="connsiteX7" fmla="*/ 1099160 w 3616100"/>
                <a:gd name="connsiteY7" fmla="*/ 341195 h 2618713"/>
                <a:gd name="connsiteX8" fmla="*/ 1024097 w 3616100"/>
                <a:gd name="connsiteY8" fmla="*/ 361666 h 2618713"/>
                <a:gd name="connsiteX9" fmla="*/ 976330 w 3616100"/>
                <a:gd name="connsiteY9" fmla="*/ 382138 h 2618713"/>
                <a:gd name="connsiteX10" fmla="*/ 921739 w 3616100"/>
                <a:gd name="connsiteY10" fmla="*/ 388962 h 2618713"/>
                <a:gd name="connsiteX11" fmla="*/ 860324 w 3616100"/>
                <a:gd name="connsiteY11" fmla="*/ 409433 h 2618713"/>
                <a:gd name="connsiteX12" fmla="*/ 839852 w 3616100"/>
                <a:gd name="connsiteY12" fmla="*/ 402609 h 2618713"/>
                <a:gd name="connsiteX13" fmla="*/ 778437 w 3616100"/>
                <a:gd name="connsiteY13" fmla="*/ 416257 h 2618713"/>
                <a:gd name="connsiteX14" fmla="*/ 689727 w 3616100"/>
                <a:gd name="connsiteY14" fmla="*/ 423081 h 2618713"/>
                <a:gd name="connsiteX15" fmla="*/ 293942 w 3616100"/>
                <a:gd name="connsiteY15" fmla="*/ 429905 h 2618713"/>
                <a:gd name="connsiteX16" fmla="*/ 252998 w 3616100"/>
                <a:gd name="connsiteY16" fmla="*/ 450377 h 2618713"/>
                <a:gd name="connsiteX17" fmla="*/ 232527 w 3616100"/>
                <a:gd name="connsiteY17" fmla="*/ 470848 h 2618713"/>
                <a:gd name="connsiteX18" fmla="*/ 184760 w 3616100"/>
                <a:gd name="connsiteY18" fmla="*/ 504968 h 2618713"/>
                <a:gd name="connsiteX19" fmla="*/ 130169 w 3616100"/>
                <a:gd name="connsiteY19" fmla="*/ 580030 h 2618713"/>
                <a:gd name="connsiteX20" fmla="*/ 89225 w 3616100"/>
                <a:gd name="connsiteY20" fmla="*/ 627798 h 2618713"/>
                <a:gd name="connsiteX21" fmla="*/ 55106 w 3616100"/>
                <a:gd name="connsiteY21" fmla="*/ 668741 h 2618713"/>
                <a:gd name="connsiteX22" fmla="*/ 34634 w 3616100"/>
                <a:gd name="connsiteY22" fmla="*/ 709684 h 2618713"/>
                <a:gd name="connsiteX23" fmla="*/ 7339 w 3616100"/>
                <a:gd name="connsiteY23" fmla="*/ 757451 h 2618713"/>
                <a:gd name="connsiteX24" fmla="*/ 20986 w 3616100"/>
                <a:gd name="connsiteY24" fmla="*/ 955344 h 2618713"/>
                <a:gd name="connsiteX25" fmla="*/ 48282 w 3616100"/>
                <a:gd name="connsiteY25" fmla="*/ 1037230 h 2618713"/>
                <a:gd name="connsiteX26" fmla="*/ 68754 w 3616100"/>
                <a:gd name="connsiteY26" fmla="*/ 1098645 h 2618713"/>
                <a:gd name="connsiteX27" fmla="*/ 82401 w 3616100"/>
                <a:gd name="connsiteY27" fmla="*/ 1119117 h 2618713"/>
                <a:gd name="connsiteX28" fmla="*/ 89225 w 3616100"/>
                <a:gd name="connsiteY28" fmla="*/ 1139589 h 2618713"/>
                <a:gd name="connsiteX29" fmla="*/ 123345 w 3616100"/>
                <a:gd name="connsiteY29" fmla="*/ 1221475 h 2618713"/>
                <a:gd name="connsiteX30" fmla="*/ 143816 w 3616100"/>
                <a:gd name="connsiteY30" fmla="*/ 1262418 h 2618713"/>
                <a:gd name="connsiteX31" fmla="*/ 157464 w 3616100"/>
                <a:gd name="connsiteY31" fmla="*/ 1317009 h 2618713"/>
                <a:gd name="connsiteX32" fmla="*/ 177936 w 3616100"/>
                <a:gd name="connsiteY32" fmla="*/ 1398896 h 2618713"/>
                <a:gd name="connsiteX33" fmla="*/ 191583 w 3616100"/>
                <a:gd name="connsiteY33" fmla="*/ 1439839 h 2618713"/>
                <a:gd name="connsiteX34" fmla="*/ 205231 w 3616100"/>
                <a:gd name="connsiteY34" fmla="*/ 1460311 h 2618713"/>
                <a:gd name="connsiteX35" fmla="*/ 246175 w 3616100"/>
                <a:gd name="connsiteY35" fmla="*/ 1508078 h 2618713"/>
                <a:gd name="connsiteX36" fmla="*/ 280294 w 3616100"/>
                <a:gd name="connsiteY36" fmla="*/ 1555845 h 2618713"/>
                <a:gd name="connsiteX37" fmla="*/ 334885 w 3616100"/>
                <a:gd name="connsiteY37" fmla="*/ 1637732 h 2618713"/>
                <a:gd name="connsiteX38" fmla="*/ 369004 w 3616100"/>
                <a:gd name="connsiteY38" fmla="*/ 1665027 h 2618713"/>
                <a:gd name="connsiteX39" fmla="*/ 396300 w 3616100"/>
                <a:gd name="connsiteY39" fmla="*/ 1726442 h 2618713"/>
                <a:gd name="connsiteX40" fmla="*/ 423595 w 3616100"/>
                <a:gd name="connsiteY40" fmla="*/ 1746914 h 2618713"/>
                <a:gd name="connsiteX41" fmla="*/ 450891 w 3616100"/>
                <a:gd name="connsiteY41" fmla="*/ 1787857 h 2618713"/>
                <a:gd name="connsiteX42" fmla="*/ 471363 w 3616100"/>
                <a:gd name="connsiteY42" fmla="*/ 1808329 h 2618713"/>
                <a:gd name="connsiteX43" fmla="*/ 485010 w 3616100"/>
                <a:gd name="connsiteY43" fmla="*/ 1828800 h 2618713"/>
                <a:gd name="connsiteX44" fmla="*/ 512306 w 3616100"/>
                <a:gd name="connsiteY44" fmla="*/ 1842448 h 2618713"/>
                <a:gd name="connsiteX45" fmla="*/ 573721 w 3616100"/>
                <a:gd name="connsiteY45" fmla="*/ 1890215 h 2618713"/>
                <a:gd name="connsiteX46" fmla="*/ 655607 w 3616100"/>
                <a:gd name="connsiteY46" fmla="*/ 1951630 h 2618713"/>
                <a:gd name="connsiteX47" fmla="*/ 710198 w 3616100"/>
                <a:gd name="connsiteY47" fmla="*/ 2006221 h 2618713"/>
                <a:gd name="connsiteX48" fmla="*/ 771613 w 3616100"/>
                <a:gd name="connsiteY48" fmla="*/ 2081284 h 2618713"/>
                <a:gd name="connsiteX49" fmla="*/ 792085 w 3616100"/>
                <a:gd name="connsiteY49" fmla="*/ 2094932 h 2618713"/>
                <a:gd name="connsiteX50" fmla="*/ 819381 w 3616100"/>
                <a:gd name="connsiteY50" fmla="*/ 2101756 h 2618713"/>
                <a:gd name="connsiteX51" fmla="*/ 839852 w 3616100"/>
                <a:gd name="connsiteY51" fmla="*/ 2108580 h 2618713"/>
                <a:gd name="connsiteX52" fmla="*/ 860324 w 3616100"/>
                <a:gd name="connsiteY52" fmla="*/ 2129051 h 2618713"/>
                <a:gd name="connsiteX53" fmla="*/ 935386 w 3616100"/>
                <a:gd name="connsiteY53" fmla="*/ 2183642 h 2618713"/>
                <a:gd name="connsiteX54" fmla="*/ 976330 w 3616100"/>
                <a:gd name="connsiteY54" fmla="*/ 2217762 h 2618713"/>
                <a:gd name="connsiteX55" fmla="*/ 996801 w 3616100"/>
                <a:gd name="connsiteY55" fmla="*/ 2238233 h 2618713"/>
                <a:gd name="connsiteX56" fmla="*/ 1010449 w 3616100"/>
                <a:gd name="connsiteY56" fmla="*/ 2258705 h 2618713"/>
                <a:gd name="connsiteX57" fmla="*/ 1030921 w 3616100"/>
                <a:gd name="connsiteY57" fmla="*/ 2272353 h 2618713"/>
                <a:gd name="connsiteX58" fmla="*/ 1099160 w 3616100"/>
                <a:gd name="connsiteY58" fmla="*/ 2313296 h 2618713"/>
                <a:gd name="connsiteX59" fmla="*/ 1174222 w 3616100"/>
                <a:gd name="connsiteY59" fmla="*/ 2374711 h 2618713"/>
                <a:gd name="connsiteX60" fmla="*/ 1201518 w 3616100"/>
                <a:gd name="connsiteY60" fmla="*/ 2388359 h 2618713"/>
                <a:gd name="connsiteX61" fmla="*/ 1235637 w 3616100"/>
                <a:gd name="connsiteY61" fmla="*/ 2395183 h 2618713"/>
                <a:gd name="connsiteX62" fmla="*/ 1290228 w 3616100"/>
                <a:gd name="connsiteY62" fmla="*/ 2422478 h 2618713"/>
                <a:gd name="connsiteX63" fmla="*/ 1337995 w 3616100"/>
                <a:gd name="connsiteY63" fmla="*/ 2436126 h 2618713"/>
                <a:gd name="connsiteX64" fmla="*/ 1358467 w 3616100"/>
                <a:gd name="connsiteY64" fmla="*/ 2442950 h 2618713"/>
                <a:gd name="connsiteX65" fmla="*/ 1672366 w 3616100"/>
                <a:gd name="connsiteY65" fmla="*/ 2372436 h 2618713"/>
                <a:gd name="connsiteX66" fmla="*/ 1924849 w 3616100"/>
                <a:gd name="connsiteY66" fmla="*/ 2413380 h 2618713"/>
                <a:gd name="connsiteX67" fmla="*/ 1945321 w 3616100"/>
                <a:gd name="connsiteY67" fmla="*/ 2579427 h 2618713"/>
                <a:gd name="connsiteX68" fmla="*/ 2047679 w 3616100"/>
                <a:gd name="connsiteY68" fmla="*/ 2586251 h 2618713"/>
                <a:gd name="connsiteX69" fmla="*/ 2204628 w 3616100"/>
                <a:gd name="connsiteY69" fmla="*/ 2593075 h 2618713"/>
                <a:gd name="connsiteX70" fmla="*/ 2313810 w 3616100"/>
                <a:gd name="connsiteY70" fmla="*/ 2579427 h 2618713"/>
                <a:gd name="connsiteX71" fmla="*/ 2347930 w 3616100"/>
                <a:gd name="connsiteY71" fmla="*/ 2572603 h 2618713"/>
                <a:gd name="connsiteX72" fmla="*/ 2375225 w 3616100"/>
                <a:gd name="connsiteY72" fmla="*/ 2565780 h 2618713"/>
                <a:gd name="connsiteX73" fmla="*/ 2668652 w 3616100"/>
                <a:gd name="connsiteY73" fmla="*/ 2558956 h 2618713"/>
                <a:gd name="connsiteX74" fmla="*/ 2723243 w 3616100"/>
                <a:gd name="connsiteY74" fmla="*/ 2545308 h 2618713"/>
                <a:gd name="connsiteX75" fmla="*/ 2771010 w 3616100"/>
                <a:gd name="connsiteY75" fmla="*/ 2518012 h 2618713"/>
                <a:gd name="connsiteX76" fmla="*/ 2839249 w 3616100"/>
                <a:gd name="connsiteY76" fmla="*/ 2490717 h 2618713"/>
                <a:gd name="connsiteX77" fmla="*/ 2859721 w 3616100"/>
                <a:gd name="connsiteY77" fmla="*/ 2470245 h 2618713"/>
                <a:gd name="connsiteX78" fmla="*/ 2880192 w 3616100"/>
                <a:gd name="connsiteY78" fmla="*/ 2463421 h 2618713"/>
                <a:gd name="connsiteX79" fmla="*/ 2900664 w 3616100"/>
                <a:gd name="connsiteY79" fmla="*/ 2449774 h 2618713"/>
                <a:gd name="connsiteX80" fmla="*/ 2968903 w 3616100"/>
                <a:gd name="connsiteY80" fmla="*/ 2422478 h 2618713"/>
                <a:gd name="connsiteX81" fmla="*/ 3016670 w 3616100"/>
                <a:gd name="connsiteY81" fmla="*/ 2402006 h 2618713"/>
                <a:gd name="connsiteX82" fmla="*/ 3057613 w 3616100"/>
                <a:gd name="connsiteY82" fmla="*/ 2367887 h 2618713"/>
                <a:gd name="connsiteX83" fmla="*/ 3078085 w 3616100"/>
                <a:gd name="connsiteY83" fmla="*/ 2354239 h 2618713"/>
                <a:gd name="connsiteX84" fmla="*/ 3119028 w 3616100"/>
                <a:gd name="connsiteY84" fmla="*/ 2320120 h 2618713"/>
                <a:gd name="connsiteX85" fmla="*/ 3166795 w 3616100"/>
                <a:gd name="connsiteY85" fmla="*/ 2265529 h 2618713"/>
                <a:gd name="connsiteX86" fmla="*/ 3207739 w 3616100"/>
                <a:gd name="connsiteY86" fmla="*/ 2231409 h 2618713"/>
                <a:gd name="connsiteX87" fmla="*/ 3228210 w 3616100"/>
                <a:gd name="connsiteY87" fmla="*/ 2204114 h 2618713"/>
                <a:gd name="connsiteX88" fmla="*/ 3248682 w 3616100"/>
                <a:gd name="connsiteY88" fmla="*/ 2197290 h 2618713"/>
                <a:gd name="connsiteX89" fmla="*/ 3262330 w 3616100"/>
                <a:gd name="connsiteY89" fmla="*/ 2176818 h 2618713"/>
                <a:gd name="connsiteX90" fmla="*/ 3282801 w 3616100"/>
                <a:gd name="connsiteY90" fmla="*/ 2169995 h 2618713"/>
                <a:gd name="connsiteX91" fmla="*/ 3330569 w 3616100"/>
                <a:gd name="connsiteY91" fmla="*/ 2149523 h 2618713"/>
                <a:gd name="connsiteX92" fmla="*/ 3385160 w 3616100"/>
                <a:gd name="connsiteY92" fmla="*/ 2129051 h 2618713"/>
                <a:gd name="connsiteX93" fmla="*/ 3405631 w 3616100"/>
                <a:gd name="connsiteY93" fmla="*/ 2115403 h 2618713"/>
                <a:gd name="connsiteX94" fmla="*/ 3426103 w 3616100"/>
                <a:gd name="connsiteY94" fmla="*/ 2108580 h 2618713"/>
                <a:gd name="connsiteX95" fmla="*/ 3453398 w 3616100"/>
                <a:gd name="connsiteY95" fmla="*/ 2081284 h 2618713"/>
                <a:gd name="connsiteX96" fmla="*/ 3473870 w 3616100"/>
                <a:gd name="connsiteY96" fmla="*/ 2067636 h 2618713"/>
                <a:gd name="connsiteX97" fmla="*/ 3487518 w 3616100"/>
                <a:gd name="connsiteY97" fmla="*/ 2047165 h 2618713"/>
                <a:gd name="connsiteX98" fmla="*/ 3507989 w 3616100"/>
                <a:gd name="connsiteY98" fmla="*/ 1999398 h 2618713"/>
                <a:gd name="connsiteX99" fmla="*/ 3528461 w 3616100"/>
                <a:gd name="connsiteY99" fmla="*/ 1958454 h 2618713"/>
                <a:gd name="connsiteX100" fmla="*/ 3535285 w 3616100"/>
                <a:gd name="connsiteY100" fmla="*/ 1897039 h 2618713"/>
                <a:gd name="connsiteX101" fmla="*/ 3548933 w 3616100"/>
                <a:gd name="connsiteY101" fmla="*/ 1876568 h 2618713"/>
                <a:gd name="connsiteX102" fmla="*/ 3562581 w 3616100"/>
                <a:gd name="connsiteY102" fmla="*/ 1835624 h 2618713"/>
                <a:gd name="connsiteX103" fmla="*/ 3576228 w 3616100"/>
                <a:gd name="connsiteY103" fmla="*/ 1808329 h 2618713"/>
                <a:gd name="connsiteX104" fmla="*/ 3589876 w 3616100"/>
                <a:gd name="connsiteY104" fmla="*/ 1699147 h 2618713"/>
                <a:gd name="connsiteX105" fmla="*/ 3596700 w 3616100"/>
                <a:gd name="connsiteY105" fmla="*/ 1665027 h 2618713"/>
                <a:gd name="connsiteX106" fmla="*/ 3610348 w 3616100"/>
                <a:gd name="connsiteY106" fmla="*/ 1637732 h 2618713"/>
                <a:gd name="connsiteX107" fmla="*/ 3596700 w 3616100"/>
                <a:gd name="connsiteY107" fmla="*/ 1255595 h 2618713"/>
                <a:gd name="connsiteX108" fmla="*/ 3589876 w 3616100"/>
                <a:gd name="connsiteY108" fmla="*/ 1228299 h 2618713"/>
                <a:gd name="connsiteX109" fmla="*/ 3576228 w 3616100"/>
                <a:gd name="connsiteY109" fmla="*/ 1153236 h 2618713"/>
                <a:gd name="connsiteX110" fmla="*/ 3555757 w 3616100"/>
                <a:gd name="connsiteY110" fmla="*/ 1125941 h 2618713"/>
                <a:gd name="connsiteX111" fmla="*/ 3542109 w 3616100"/>
                <a:gd name="connsiteY111" fmla="*/ 1105469 h 2618713"/>
                <a:gd name="connsiteX112" fmla="*/ 3521637 w 3616100"/>
                <a:gd name="connsiteY112" fmla="*/ 1057702 h 2618713"/>
                <a:gd name="connsiteX113" fmla="*/ 3514813 w 3616100"/>
                <a:gd name="connsiteY113" fmla="*/ 1037230 h 2618713"/>
                <a:gd name="connsiteX114" fmla="*/ 3501166 w 3616100"/>
                <a:gd name="connsiteY114" fmla="*/ 1016759 h 2618713"/>
                <a:gd name="connsiteX115" fmla="*/ 3494342 w 3616100"/>
                <a:gd name="connsiteY115" fmla="*/ 996287 h 2618713"/>
                <a:gd name="connsiteX116" fmla="*/ 3473870 w 3616100"/>
                <a:gd name="connsiteY116" fmla="*/ 975815 h 2618713"/>
                <a:gd name="connsiteX117" fmla="*/ 3439751 w 3616100"/>
                <a:gd name="connsiteY117" fmla="*/ 941696 h 2618713"/>
                <a:gd name="connsiteX118" fmla="*/ 3412455 w 3616100"/>
                <a:gd name="connsiteY118" fmla="*/ 907577 h 2618713"/>
                <a:gd name="connsiteX119" fmla="*/ 3385160 w 3616100"/>
                <a:gd name="connsiteY119" fmla="*/ 873457 h 2618713"/>
                <a:gd name="connsiteX120" fmla="*/ 3344216 w 3616100"/>
                <a:gd name="connsiteY120" fmla="*/ 818866 h 2618713"/>
                <a:gd name="connsiteX121" fmla="*/ 3323745 w 3616100"/>
                <a:gd name="connsiteY121" fmla="*/ 784747 h 2618713"/>
                <a:gd name="connsiteX122" fmla="*/ 3282801 w 3616100"/>
                <a:gd name="connsiteY122" fmla="*/ 736980 h 2618713"/>
                <a:gd name="connsiteX123" fmla="*/ 3269154 w 3616100"/>
                <a:gd name="connsiteY123" fmla="*/ 716508 h 2618713"/>
                <a:gd name="connsiteX124" fmla="*/ 3221386 w 3616100"/>
                <a:gd name="connsiteY124" fmla="*/ 682389 h 2618713"/>
                <a:gd name="connsiteX125" fmla="*/ 3200915 w 3616100"/>
                <a:gd name="connsiteY125" fmla="*/ 668741 h 2618713"/>
                <a:gd name="connsiteX126" fmla="*/ 3173619 w 3616100"/>
                <a:gd name="connsiteY126" fmla="*/ 655093 h 2618713"/>
                <a:gd name="connsiteX127" fmla="*/ 3105381 w 3616100"/>
                <a:gd name="connsiteY127" fmla="*/ 614150 h 2618713"/>
                <a:gd name="connsiteX128" fmla="*/ 3078085 w 3616100"/>
                <a:gd name="connsiteY128" fmla="*/ 607326 h 2618713"/>
                <a:gd name="connsiteX129" fmla="*/ 3057613 w 3616100"/>
                <a:gd name="connsiteY129" fmla="*/ 593678 h 2618713"/>
                <a:gd name="connsiteX130" fmla="*/ 3037142 w 3616100"/>
                <a:gd name="connsiteY130" fmla="*/ 586854 h 2618713"/>
                <a:gd name="connsiteX131" fmla="*/ 2982551 w 3616100"/>
                <a:gd name="connsiteY131" fmla="*/ 552735 h 2618713"/>
                <a:gd name="connsiteX132" fmla="*/ 2934783 w 3616100"/>
                <a:gd name="connsiteY132" fmla="*/ 539087 h 2618713"/>
                <a:gd name="connsiteX133" fmla="*/ 2880192 w 3616100"/>
                <a:gd name="connsiteY133" fmla="*/ 511792 h 2618713"/>
                <a:gd name="connsiteX134" fmla="*/ 2832425 w 3616100"/>
                <a:gd name="connsiteY134" fmla="*/ 498144 h 2618713"/>
                <a:gd name="connsiteX135" fmla="*/ 2777834 w 3616100"/>
                <a:gd name="connsiteY135" fmla="*/ 470848 h 2618713"/>
                <a:gd name="connsiteX136" fmla="*/ 2730067 w 3616100"/>
                <a:gd name="connsiteY136" fmla="*/ 450377 h 2618713"/>
                <a:gd name="connsiteX137" fmla="*/ 2661828 w 3616100"/>
                <a:gd name="connsiteY137" fmla="*/ 409433 h 2618713"/>
                <a:gd name="connsiteX138" fmla="*/ 2648181 w 3616100"/>
                <a:gd name="connsiteY138" fmla="*/ 388962 h 2618713"/>
                <a:gd name="connsiteX139" fmla="*/ 2586766 w 3616100"/>
                <a:gd name="connsiteY139" fmla="*/ 354842 h 2618713"/>
                <a:gd name="connsiteX140" fmla="*/ 2573118 w 3616100"/>
                <a:gd name="connsiteY140" fmla="*/ 334371 h 2618713"/>
                <a:gd name="connsiteX141" fmla="*/ 2525351 w 3616100"/>
                <a:gd name="connsiteY141" fmla="*/ 300251 h 2618713"/>
                <a:gd name="connsiteX142" fmla="*/ 2463936 w 3616100"/>
                <a:gd name="connsiteY142" fmla="*/ 259308 h 2618713"/>
                <a:gd name="connsiteX143" fmla="*/ 2436640 w 3616100"/>
                <a:gd name="connsiteY143" fmla="*/ 245660 h 2618713"/>
                <a:gd name="connsiteX144" fmla="*/ 2395697 w 3616100"/>
                <a:gd name="connsiteY144" fmla="*/ 218365 h 2618713"/>
                <a:gd name="connsiteX145" fmla="*/ 2347930 w 3616100"/>
                <a:gd name="connsiteY145" fmla="*/ 184245 h 2618713"/>
                <a:gd name="connsiteX146" fmla="*/ 2327458 w 3616100"/>
                <a:gd name="connsiteY146" fmla="*/ 177421 h 2618713"/>
                <a:gd name="connsiteX147" fmla="*/ 2286515 w 3616100"/>
                <a:gd name="connsiteY147" fmla="*/ 136478 h 2618713"/>
                <a:gd name="connsiteX148" fmla="*/ 2272867 w 3616100"/>
                <a:gd name="connsiteY148" fmla="*/ 116006 h 2618713"/>
                <a:gd name="connsiteX149" fmla="*/ 2252395 w 3616100"/>
                <a:gd name="connsiteY149" fmla="*/ 109183 h 2618713"/>
                <a:gd name="connsiteX150" fmla="*/ 2170509 w 3616100"/>
                <a:gd name="connsiteY150" fmla="*/ 81887 h 2618713"/>
                <a:gd name="connsiteX151" fmla="*/ 2061327 w 3616100"/>
                <a:gd name="connsiteY151" fmla="*/ 54592 h 2618713"/>
                <a:gd name="connsiteX152" fmla="*/ 1911201 w 3616100"/>
                <a:gd name="connsiteY152" fmla="*/ 40944 h 2618713"/>
                <a:gd name="connsiteX153" fmla="*/ 1849786 w 3616100"/>
                <a:gd name="connsiteY153" fmla="*/ 27296 h 2618713"/>
                <a:gd name="connsiteX154" fmla="*/ 1829315 w 3616100"/>
                <a:gd name="connsiteY154" fmla="*/ 13648 h 2618713"/>
                <a:gd name="connsiteX155" fmla="*/ 1802019 w 3616100"/>
                <a:gd name="connsiteY155" fmla="*/ 6824 h 2618713"/>
                <a:gd name="connsiteX156" fmla="*/ 1781548 w 3616100"/>
                <a:gd name="connsiteY156" fmla="*/ 0 h 2618713"/>
                <a:gd name="connsiteX157" fmla="*/ 1706485 w 3616100"/>
                <a:gd name="connsiteY157" fmla="*/ 13648 h 2618713"/>
                <a:gd name="connsiteX158" fmla="*/ 1665542 w 3616100"/>
                <a:gd name="connsiteY158" fmla="*/ 40944 h 2618713"/>
                <a:gd name="connsiteX159" fmla="*/ 1638246 w 3616100"/>
                <a:gd name="connsiteY159" fmla="*/ 54592 h 2618713"/>
                <a:gd name="connsiteX160" fmla="*/ 1597303 w 3616100"/>
                <a:gd name="connsiteY160" fmla="*/ 81887 h 2618713"/>
                <a:gd name="connsiteX161" fmla="*/ 1529064 w 3616100"/>
                <a:gd name="connsiteY161" fmla="*/ 102359 h 2618713"/>
                <a:gd name="connsiteX162" fmla="*/ 1515416 w 3616100"/>
                <a:gd name="connsiteY162" fmla="*/ 122830 h 2618713"/>
                <a:gd name="connsiteX163" fmla="*/ 1501769 w 3616100"/>
                <a:gd name="connsiteY163" fmla="*/ 163774 h 2618713"/>
                <a:gd name="connsiteX164" fmla="*/ 1460825 w 3616100"/>
                <a:gd name="connsiteY164" fmla="*/ 184245 h 2618713"/>
                <a:gd name="connsiteX165" fmla="*/ 1426706 w 3616100"/>
                <a:gd name="connsiteY165" fmla="*/ 225189 h 2618713"/>
                <a:gd name="connsiteX0" fmla="*/ 1426706 w 3616100"/>
                <a:gd name="connsiteY0" fmla="*/ 225189 h 2618713"/>
                <a:gd name="connsiteX1" fmla="*/ 1406234 w 3616100"/>
                <a:gd name="connsiteY1" fmla="*/ 218365 h 2618713"/>
                <a:gd name="connsiteX2" fmla="*/ 1358467 w 3616100"/>
                <a:gd name="connsiteY2" fmla="*/ 232012 h 2618713"/>
                <a:gd name="connsiteX3" fmla="*/ 1324348 w 3616100"/>
                <a:gd name="connsiteY3" fmla="*/ 238836 h 2618713"/>
                <a:gd name="connsiteX4" fmla="*/ 1249285 w 3616100"/>
                <a:gd name="connsiteY4" fmla="*/ 272956 h 2618713"/>
                <a:gd name="connsiteX5" fmla="*/ 1208342 w 3616100"/>
                <a:gd name="connsiteY5" fmla="*/ 286603 h 2618713"/>
                <a:gd name="connsiteX6" fmla="*/ 1146927 w 3616100"/>
                <a:gd name="connsiteY6" fmla="*/ 313899 h 2618713"/>
                <a:gd name="connsiteX7" fmla="*/ 1099160 w 3616100"/>
                <a:gd name="connsiteY7" fmla="*/ 341195 h 2618713"/>
                <a:gd name="connsiteX8" fmla="*/ 1024097 w 3616100"/>
                <a:gd name="connsiteY8" fmla="*/ 361666 h 2618713"/>
                <a:gd name="connsiteX9" fmla="*/ 976330 w 3616100"/>
                <a:gd name="connsiteY9" fmla="*/ 382138 h 2618713"/>
                <a:gd name="connsiteX10" fmla="*/ 921739 w 3616100"/>
                <a:gd name="connsiteY10" fmla="*/ 388962 h 2618713"/>
                <a:gd name="connsiteX11" fmla="*/ 860324 w 3616100"/>
                <a:gd name="connsiteY11" fmla="*/ 409433 h 2618713"/>
                <a:gd name="connsiteX12" fmla="*/ 839852 w 3616100"/>
                <a:gd name="connsiteY12" fmla="*/ 402609 h 2618713"/>
                <a:gd name="connsiteX13" fmla="*/ 778437 w 3616100"/>
                <a:gd name="connsiteY13" fmla="*/ 416257 h 2618713"/>
                <a:gd name="connsiteX14" fmla="*/ 689727 w 3616100"/>
                <a:gd name="connsiteY14" fmla="*/ 423081 h 2618713"/>
                <a:gd name="connsiteX15" fmla="*/ 293942 w 3616100"/>
                <a:gd name="connsiteY15" fmla="*/ 429905 h 2618713"/>
                <a:gd name="connsiteX16" fmla="*/ 252998 w 3616100"/>
                <a:gd name="connsiteY16" fmla="*/ 450377 h 2618713"/>
                <a:gd name="connsiteX17" fmla="*/ 232527 w 3616100"/>
                <a:gd name="connsiteY17" fmla="*/ 470848 h 2618713"/>
                <a:gd name="connsiteX18" fmla="*/ 184760 w 3616100"/>
                <a:gd name="connsiteY18" fmla="*/ 504968 h 2618713"/>
                <a:gd name="connsiteX19" fmla="*/ 130169 w 3616100"/>
                <a:gd name="connsiteY19" fmla="*/ 580030 h 2618713"/>
                <a:gd name="connsiteX20" fmla="*/ 89225 w 3616100"/>
                <a:gd name="connsiteY20" fmla="*/ 627798 h 2618713"/>
                <a:gd name="connsiteX21" fmla="*/ 55106 w 3616100"/>
                <a:gd name="connsiteY21" fmla="*/ 668741 h 2618713"/>
                <a:gd name="connsiteX22" fmla="*/ 34634 w 3616100"/>
                <a:gd name="connsiteY22" fmla="*/ 709684 h 2618713"/>
                <a:gd name="connsiteX23" fmla="*/ 7339 w 3616100"/>
                <a:gd name="connsiteY23" fmla="*/ 757451 h 2618713"/>
                <a:gd name="connsiteX24" fmla="*/ 20986 w 3616100"/>
                <a:gd name="connsiteY24" fmla="*/ 955344 h 2618713"/>
                <a:gd name="connsiteX25" fmla="*/ 48282 w 3616100"/>
                <a:gd name="connsiteY25" fmla="*/ 1037230 h 2618713"/>
                <a:gd name="connsiteX26" fmla="*/ 68754 w 3616100"/>
                <a:gd name="connsiteY26" fmla="*/ 1098645 h 2618713"/>
                <a:gd name="connsiteX27" fmla="*/ 82401 w 3616100"/>
                <a:gd name="connsiteY27" fmla="*/ 1119117 h 2618713"/>
                <a:gd name="connsiteX28" fmla="*/ 89225 w 3616100"/>
                <a:gd name="connsiteY28" fmla="*/ 1139589 h 2618713"/>
                <a:gd name="connsiteX29" fmla="*/ 123345 w 3616100"/>
                <a:gd name="connsiteY29" fmla="*/ 1221475 h 2618713"/>
                <a:gd name="connsiteX30" fmla="*/ 143816 w 3616100"/>
                <a:gd name="connsiteY30" fmla="*/ 1262418 h 2618713"/>
                <a:gd name="connsiteX31" fmla="*/ 157464 w 3616100"/>
                <a:gd name="connsiteY31" fmla="*/ 1317009 h 2618713"/>
                <a:gd name="connsiteX32" fmla="*/ 177936 w 3616100"/>
                <a:gd name="connsiteY32" fmla="*/ 1398896 h 2618713"/>
                <a:gd name="connsiteX33" fmla="*/ 191583 w 3616100"/>
                <a:gd name="connsiteY33" fmla="*/ 1439839 h 2618713"/>
                <a:gd name="connsiteX34" fmla="*/ 205231 w 3616100"/>
                <a:gd name="connsiteY34" fmla="*/ 1460311 h 2618713"/>
                <a:gd name="connsiteX35" fmla="*/ 246175 w 3616100"/>
                <a:gd name="connsiteY35" fmla="*/ 1508078 h 2618713"/>
                <a:gd name="connsiteX36" fmla="*/ 280294 w 3616100"/>
                <a:gd name="connsiteY36" fmla="*/ 1555845 h 2618713"/>
                <a:gd name="connsiteX37" fmla="*/ 334885 w 3616100"/>
                <a:gd name="connsiteY37" fmla="*/ 1637732 h 2618713"/>
                <a:gd name="connsiteX38" fmla="*/ 369004 w 3616100"/>
                <a:gd name="connsiteY38" fmla="*/ 1665027 h 2618713"/>
                <a:gd name="connsiteX39" fmla="*/ 396300 w 3616100"/>
                <a:gd name="connsiteY39" fmla="*/ 1726442 h 2618713"/>
                <a:gd name="connsiteX40" fmla="*/ 423595 w 3616100"/>
                <a:gd name="connsiteY40" fmla="*/ 1746914 h 2618713"/>
                <a:gd name="connsiteX41" fmla="*/ 450891 w 3616100"/>
                <a:gd name="connsiteY41" fmla="*/ 1787857 h 2618713"/>
                <a:gd name="connsiteX42" fmla="*/ 471363 w 3616100"/>
                <a:gd name="connsiteY42" fmla="*/ 1808329 h 2618713"/>
                <a:gd name="connsiteX43" fmla="*/ 485010 w 3616100"/>
                <a:gd name="connsiteY43" fmla="*/ 1828800 h 2618713"/>
                <a:gd name="connsiteX44" fmla="*/ 512306 w 3616100"/>
                <a:gd name="connsiteY44" fmla="*/ 1842448 h 2618713"/>
                <a:gd name="connsiteX45" fmla="*/ 573721 w 3616100"/>
                <a:gd name="connsiteY45" fmla="*/ 1890215 h 2618713"/>
                <a:gd name="connsiteX46" fmla="*/ 655607 w 3616100"/>
                <a:gd name="connsiteY46" fmla="*/ 1951630 h 2618713"/>
                <a:gd name="connsiteX47" fmla="*/ 710198 w 3616100"/>
                <a:gd name="connsiteY47" fmla="*/ 2006221 h 2618713"/>
                <a:gd name="connsiteX48" fmla="*/ 771613 w 3616100"/>
                <a:gd name="connsiteY48" fmla="*/ 2081284 h 2618713"/>
                <a:gd name="connsiteX49" fmla="*/ 792085 w 3616100"/>
                <a:gd name="connsiteY49" fmla="*/ 2094932 h 2618713"/>
                <a:gd name="connsiteX50" fmla="*/ 819381 w 3616100"/>
                <a:gd name="connsiteY50" fmla="*/ 2101756 h 2618713"/>
                <a:gd name="connsiteX51" fmla="*/ 839852 w 3616100"/>
                <a:gd name="connsiteY51" fmla="*/ 2108580 h 2618713"/>
                <a:gd name="connsiteX52" fmla="*/ 860324 w 3616100"/>
                <a:gd name="connsiteY52" fmla="*/ 2129051 h 2618713"/>
                <a:gd name="connsiteX53" fmla="*/ 935386 w 3616100"/>
                <a:gd name="connsiteY53" fmla="*/ 2183642 h 2618713"/>
                <a:gd name="connsiteX54" fmla="*/ 976330 w 3616100"/>
                <a:gd name="connsiteY54" fmla="*/ 2217762 h 2618713"/>
                <a:gd name="connsiteX55" fmla="*/ 996801 w 3616100"/>
                <a:gd name="connsiteY55" fmla="*/ 2238233 h 2618713"/>
                <a:gd name="connsiteX56" fmla="*/ 1010449 w 3616100"/>
                <a:gd name="connsiteY56" fmla="*/ 2258705 h 2618713"/>
                <a:gd name="connsiteX57" fmla="*/ 1030921 w 3616100"/>
                <a:gd name="connsiteY57" fmla="*/ 2272353 h 2618713"/>
                <a:gd name="connsiteX58" fmla="*/ 1099160 w 3616100"/>
                <a:gd name="connsiteY58" fmla="*/ 2313296 h 2618713"/>
                <a:gd name="connsiteX59" fmla="*/ 1174222 w 3616100"/>
                <a:gd name="connsiteY59" fmla="*/ 2374711 h 2618713"/>
                <a:gd name="connsiteX60" fmla="*/ 1201518 w 3616100"/>
                <a:gd name="connsiteY60" fmla="*/ 2388359 h 2618713"/>
                <a:gd name="connsiteX61" fmla="*/ 1235637 w 3616100"/>
                <a:gd name="connsiteY61" fmla="*/ 2395183 h 2618713"/>
                <a:gd name="connsiteX62" fmla="*/ 1290228 w 3616100"/>
                <a:gd name="connsiteY62" fmla="*/ 2422478 h 2618713"/>
                <a:gd name="connsiteX63" fmla="*/ 1337995 w 3616100"/>
                <a:gd name="connsiteY63" fmla="*/ 2436126 h 2618713"/>
                <a:gd name="connsiteX64" fmla="*/ 1358467 w 3616100"/>
                <a:gd name="connsiteY64" fmla="*/ 2442950 h 2618713"/>
                <a:gd name="connsiteX65" fmla="*/ 1672366 w 3616100"/>
                <a:gd name="connsiteY65" fmla="*/ 2372436 h 2618713"/>
                <a:gd name="connsiteX66" fmla="*/ 1924849 w 3616100"/>
                <a:gd name="connsiteY66" fmla="*/ 2413380 h 2618713"/>
                <a:gd name="connsiteX67" fmla="*/ 1945321 w 3616100"/>
                <a:gd name="connsiteY67" fmla="*/ 2579427 h 2618713"/>
                <a:gd name="connsiteX68" fmla="*/ 2047679 w 3616100"/>
                <a:gd name="connsiteY68" fmla="*/ 2586251 h 2618713"/>
                <a:gd name="connsiteX69" fmla="*/ 2204628 w 3616100"/>
                <a:gd name="connsiteY69" fmla="*/ 2593075 h 2618713"/>
                <a:gd name="connsiteX70" fmla="*/ 2313810 w 3616100"/>
                <a:gd name="connsiteY70" fmla="*/ 2579427 h 2618713"/>
                <a:gd name="connsiteX71" fmla="*/ 2347930 w 3616100"/>
                <a:gd name="connsiteY71" fmla="*/ 2572603 h 2618713"/>
                <a:gd name="connsiteX72" fmla="*/ 2375225 w 3616100"/>
                <a:gd name="connsiteY72" fmla="*/ 2565780 h 2618713"/>
                <a:gd name="connsiteX73" fmla="*/ 2668652 w 3616100"/>
                <a:gd name="connsiteY73" fmla="*/ 2558956 h 2618713"/>
                <a:gd name="connsiteX74" fmla="*/ 2723243 w 3616100"/>
                <a:gd name="connsiteY74" fmla="*/ 2545308 h 2618713"/>
                <a:gd name="connsiteX75" fmla="*/ 2771010 w 3616100"/>
                <a:gd name="connsiteY75" fmla="*/ 2518012 h 2618713"/>
                <a:gd name="connsiteX76" fmla="*/ 2839249 w 3616100"/>
                <a:gd name="connsiteY76" fmla="*/ 2490717 h 2618713"/>
                <a:gd name="connsiteX77" fmla="*/ 2859721 w 3616100"/>
                <a:gd name="connsiteY77" fmla="*/ 2470245 h 2618713"/>
                <a:gd name="connsiteX78" fmla="*/ 2880192 w 3616100"/>
                <a:gd name="connsiteY78" fmla="*/ 2463421 h 2618713"/>
                <a:gd name="connsiteX79" fmla="*/ 2900664 w 3616100"/>
                <a:gd name="connsiteY79" fmla="*/ 2449774 h 2618713"/>
                <a:gd name="connsiteX80" fmla="*/ 2968903 w 3616100"/>
                <a:gd name="connsiteY80" fmla="*/ 2422478 h 2618713"/>
                <a:gd name="connsiteX81" fmla="*/ 3016670 w 3616100"/>
                <a:gd name="connsiteY81" fmla="*/ 2402006 h 2618713"/>
                <a:gd name="connsiteX82" fmla="*/ 3057613 w 3616100"/>
                <a:gd name="connsiteY82" fmla="*/ 2367887 h 2618713"/>
                <a:gd name="connsiteX83" fmla="*/ 3078085 w 3616100"/>
                <a:gd name="connsiteY83" fmla="*/ 2354239 h 2618713"/>
                <a:gd name="connsiteX84" fmla="*/ 3119028 w 3616100"/>
                <a:gd name="connsiteY84" fmla="*/ 2320120 h 2618713"/>
                <a:gd name="connsiteX85" fmla="*/ 3166795 w 3616100"/>
                <a:gd name="connsiteY85" fmla="*/ 2265529 h 2618713"/>
                <a:gd name="connsiteX86" fmla="*/ 3207739 w 3616100"/>
                <a:gd name="connsiteY86" fmla="*/ 2231409 h 2618713"/>
                <a:gd name="connsiteX87" fmla="*/ 3228210 w 3616100"/>
                <a:gd name="connsiteY87" fmla="*/ 2204114 h 2618713"/>
                <a:gd name="connsiteX88" fmla="*/ 3248682 w 3616100"/>
                <a:gd name="connsiteY88" fmla="*/ 2197290 h 2618713"/>
                <a:gd name="connsiteX89" fmla="*/ 3262330 w 3616100"/>
                <a:gd name="connsiteY89" fmla="*/ 2176818 h 2618713"/>
                <a:gd name="connsiteX90" fmla="*/ 3282801 w 3616100"/>
                <a:gd name="connsiteY90" fmla="*/ 2169995 h 2618713"/>
                <a:gd name="connsiteX91" fmla="*/ 3330569 w 3616100"/>
                <a:gd name="connsiteY91" fmla="*/ 2149523 h 2618713"/>
                <a:gd name="connsiteX92" fmla="*/ 3385160 w 3616100"/>
                <a:gd name="connsiteY92" fmla="*/ 2129051 h 2618713"/>
                <a:gd name="connsiteX93" fmla="*/ 3405631 w 3616100"/>
                <a:gd name="connsiteY93" fmla="*/ 2115403 h 2618713"/>
                <a:gd name="connsiteX94" fmla="*/ 3426103 w 3616100"/>
                <a:gd name="connsiteY94" fmla="*/ 2108580 h 2618713"/>
                <a:gd name="connsiteX95" fmla="*/ 3453398 w 3616100"/>
                <a:gd name="connsiteY95" fmla="*/ 2081284 h 2618713"/>
                <a:gd name="connsiteX96" fmla="*/ 3473870 w 3616100"/>
                <a:gd name="connsiteY96" fmla="*/ 2067636 h 2618713"/>
                <a:gd name="connsiteX97" fmla="*/ 3487518 w 3616100"/>
                <a:gd name="connsiteY97" fmla="*/ 2047165 h 2618713"/>
                <a:gd name="connsiteX98" fmla="*/ 3507989 w 3616100"/>
                <a:gd name="connsiteY98" fmla="*/ 1999398 h 2618713"/>
                <a:gd name="connsiteX99" fmla="*/ 3528461 w 3616100"/>
                <a:gd name="connsiteY99" fmla="*/ 1958454 h 2618713"/>
                <a:gd name="connsiteX100" fmla="*/ 3535285 w 3616100"/>
                <a:gd name="connsiteY100" fmla="*/ 1897039 h 2618713"/>
                <a:gd name="connsiteX101" fmla="*/ 3548933 w 3616100"/>
                <a:gd name="connsiteY101" fmla="*/ 1876568 h 2618713"/>
                <a:gd name="connsiteX102" fmla="*/ 3562581 w 3616100"/>
                <a:gd name="connsiteY102" fmla="*/ 1835624 h 2618713"/>
                <a:gd name="connsiteX103" fmla="*/ 3576228 w 3616100"/>
                <a:gd name="connsiteY103" fmla="*/ 1808329 h 2618713"/>
                <a:gd name="connsiteX104" fmla="*/ 3589876 w 3616100"/>
                <a:gd name="connsiteY104" fmla="*/ 1699147 h 2618713"/>
                <a:gd name="connsiteX105" fmla="*/ 3596700 w 3616100"/>
                <a:gd name="connsiteY105" fmla="*/ 1665027 h 2618713"/>
                <a:gd name="connsiteX106" fmla="*/ 3610348 w 3616100"/>
                <a:gd name="connsiteY106" fmla="*/ 1637732 h 2618713"/>
                <a:gd name="connsiteX107" fmla="*/ 3596700 w 3616100"/>
                <a:gd name="connsiteY107" fmla="*/ 1255595 h 2618713"/>
                <a:gd name="connsiteX108" fmla="*/ 3589876 w 3616100"/>
                <a:gd name="connsiteY108" fmla="*/ 1228299 h 2618713"/>
                <a:gd name="connsiteX109" fmla="*/ 3576228 w 3616100"/>
                <a:gd name="connsiteY109" fmla="*/ 1153236 h 2618713"/>
                <a:gd name="connsiteX110" fmla="*/ 3555757 w 3616100"/>
                <a:gd name="connsiteY110" fmla="*/ 1125941 h 2618713"/>
                <a:gd name="connsiteX111" fmla="*/ 3542109 w 3616100"/>
                <a:gd name="connsiteY111" fmla="*/ 1105469 h 2618713"/>
                <a:gd name="connsiteX112" fmla="*/ 3521637 w 3616100"/>
                <a:gd name="connsiteY112" fmla="*/ 1057702 h 2618713"/>
                <a:gd name="connsiteX113" fmla="*/ 3514813 w 3616100"/>
                <a:gd name="connsiteY113" fmla="*/ 1037230 h 2618713"/>
                <a:gd name="connsiteX114" fmla="*/ 3501166 w 3616100"/>
                <a:gd name="connsiteY114" fmla="*/ 1016759 h 2618713"/>
                <a:gd name="connsiteX115" fmla="*/ 3494342 w 3616100"/>
                <a:gd name="connsiteY115" fmla="*/ 996287 h 2618713"/>
                <a:gd name="connsiteX116" fmla="*/ 3473870 w 3616100"/>
                <a:gd name="connsiteY116" fmla="*/ 975815 h 2618713"/>
                <a:gd name="connsiteX117" fmla="*/ 3439751 w 3616100"/>
                <a:gd name="connsiteY117" fmla="*/ 941696 h 2618713"/>
                <a:gd name="connsiteX118" fmla="*/ 3412455 w 3616100"/>
                <a:gd name="connsiteY118" fmla="*/ 907577 h 2618713"/>
                <a:gd name="connsiteX119" fmla="*/ 3385160 w 3616100"/>
                <a:gd name="connsiteY119" fmla="*/ 873457 h 2618713"/>
                <a:gd name="connsiteX120" fmla="*/ 3344216 w 3616100"/>
                <a:gd name="connsiteY120" fmla="*/ 818866 h 2618713"/>
                <a:gd name="connsiteX121" fmla="*/ 3323745 w 3616100"/>
                <a:gd name="connsiteY121" fmla="*/ 784747 h 2618713"/>
                <a:gd name="connsiteX122" fmla="*/ 3282801 w 3616100"/>
                <a:gd name="connsiteY122" fmla="*/ 736980 h 2618713"/>
                <a:gd name="connsiteX123" fmla="*/ 3269154 w 3616100"/>
                <a:gd name="connsiteY123" fmla="*/ 716508 h 2618713"/>
                <a:gd name="connsiteX124" fmla="*/ 3221386 w 3616100"/>
                <a:gd name="connsiteY124" fmla="*/ 682389 h 2618713"/>
                <a:gd name="connsiteX125" fmla="*/ 3200915 w 3616100"/>
                <a:gd name="connsiteY125" fmla="*/ 668741 h 2618713"/>
                <a:gd name="connsiteX126" fmla="*/ 3173619 w 3616100"/>
                <a:gd name="connsiteY126" fmla="*/ 655093 h 2618713"/>
                <a:gd name="connsiteX127" fmla="*/ 3105381 w 3616100"/>
                <a:gd name="connsiteY127" fmla="*/ 614150 h 2618713"/>
                <a:gd name="connsiteX128" fmla="*/ 3078085 w 3616100"/>
                <a:gd name="connsiteY128" fmla="*/ 607326 h 2618713"/>
                <a:gd name="connsiteX129" fmla="*/ 3057613 w 3616100"/>
                <a:gd name="connsiteY129" fmla="*/ 593678 h 2618713"/>
                <a:gd name="connsiteX130" fmla="*/ 3037142 w 3616100"/>
                <a:gd name="connsiteY130" fmla="*/ 586854 h 2618713"/>
                <a:gd name="connsiteX131" fmla="*/ 2982551 w 3616100"/>
                <a:gd name="connsiteY131" fmla="*/ 552735 h 2618713"/>
                <a:gd name="connsiteX132" fmla="*/ 2934783 w 3616100"/>
                <a:gd name="connsiteY132" fmla="*/ 539087 h 2618713"/>
                <a:gd name="connsiteX133" fmla="*/ 2880192 w 3616100"/>
                <a:gd name="connsiteY133" fmla="*/ 511792 h 2618713"/>
                <a:gd name="connsiteX134" fmla="*/ 2832425 w 3616100"/>
                <a:gd name="connsiteY134" fmla="*/ 498144 h 2618713"/>
                <a:gd name="connsiteX135" fmla="*/ 2777834 w 3616100"/>
                <a:gd name="connsiteY135" fmla="*/ 470848 h 2618713"/>
                <a:gd name="connsiteX136" fmla="*/ 2730067 w 3616100"/>
                <a:gd name="connsiteY136" fmla="*/ 450377 h 2618713"/>
                <a:gd name="connsiteX137" fmla="*/ 2661828 w 3616100"/>
                <a:gd name="connsiteY137" fmla="*/ 409433 h 2618713"/>
                <a:gd name="connsiteX138" fmla="*/ 2648181 w 3616100"/>
                <a:gd name="connsiteY138" fmla="*/ 388962 h 2618713"/>
                <a:gd name="connsiteX139" fmla="*/ 2586766 w 3616100"/>
                <a:gd name="connsiteY139" fmla="*/ 354842 h 2618713"/>
                <a:gd name="connsiteX140" fmla="*/ 2573118 w 3616100"/>
                <a:gd name="connsiteY140" fmla="*/ 334371 h 2618713"/>
                <a:gd name="connsiteX141" fmla="*/ 2525351 w 3616100"/>
                <a:gd name="connsiteY141" fmla="*/ 300251 h 2618713"/>
                <a:gd name="connsiteX142" fmla="*/ 2463936 w 3616100"/>
                <a:gd name="connsiteY142" fmla="*/ 259308 h 2618713"/>
                <a:gd name="connsiteX143" fmla="*/ 2436640 w 3616100"/>
                <a:gd name="connsiteY143" fmla="*/ 245660 h 2618713"/>
                <a:gd name="connsiteX144" fmla="*/ 2395697 w 3616100"/>
                <a:gd name="connsiteY144" fmla="*/ 218365 h 2618713"/>
                <a:gd name="connsiteX145" fmla="*/ 2347930 w 3616100"/>
                <a:gd name="connsiteY145" fmla="*/ 184245 h 2618713"/>
                <a:gd name="connsiteX146" fmla="*/ 2327458 w 3616100"/>
                <a:gd name="connsiteY146" fmla="*/ 177421 h 2618713"/>
                <a:gd name="connsiteX147" fmla="*/ 2286515 w 3616100"/>
                <a:gd name="connsiteY147" fmla="*/ 136478 h 2618713"/>
                <a:gd name="connsiteX148" fmla="*/ 2272867 w 3616100"/>
                <a:gd name="connsiteY148" fmla="*/ 116006 h 2618713"/>
                <a:gd name="connsiteX149" fmla="*/ 2252395 w 3616100"/>
                <a:gd name="connsiteY149" fmla="*/ 109183 h 2618713"/>
                <a:gd name="connsiteX150" fmla="*/ 2170509 w 3616100"/>
                <a:gd name="connsiteY150" fmla="*/ 81887 h 2618713"/>
                <a:gd name="connsiteX151" fmla="*/ 2061327 w 3616100"/>
                <a:gd name="connsiteY151" fmla="*/ 54592 h 2618713"/>
                <a:gd name="connsiteX152" fmla="*/ 1911201 w 3616100"/>
                <a:gd name="connsiteY152" fmla="*/ 40944 h 2618713"/>
                <a:gd name="connsiteX153" fmla="*/ 1849786 w 3616100"/>
                <a:gd name="connsiteY153" fmla="*/ 27296 h 2618713"/>
                <a:gd name="connsiteX154" fmla="*/ 1829315 w 3616100"/>
                <a:gd name="connsiteY154" fmla="*/ 13648 h 2618713"/>
                <a:gd name="connsiteX155" fmla="*/ 1802019 w 3616100"/>
                <a:gd name="connsiteY155" fmla="*/ 6824 h 2618713"/>
                <a:gd name="connsiteX156" fmla="*/ 1781548 w 3616100"/>
                <a:gd name="connsiteY156" fmla="*/ 0 h 2618713"/>
                <a:gd name="connsiteX157" fmla="*/ 1706485 w 3616100"/>
                <a:gd name="connsiteY157" fmla="*/ 13648 h 2618713"/>
                <a:gd name="connsiteX158" fmla="*/ 1665542 w 3616100"/>
                <a:gd name="connsiteY158" fmla="*/ 40944 h 2618713"/>
                <a:gd name="connsiteX159" fmla="*/ 1638246 w 3616100"/>
                <a:gd name="connsiteY159" fmla="*/ 54592 h 2618713"/>
                <a:gd name="connsiteX160" fmla="*/ 1597303 w 3616100"/>
                <a:gd name="connsiteY160" fmla="*/ 81887 h 2618713"/>
                <a:gd name="connsiteX161" fmla="*/ 1529064 w 3616100"/>
                <a:gd name="connsiteY161" fmla="*/ 102359 h 2618713"/>
                <a:gd name="connsiteX162" fmla="*/ 1515416 w 3616100"/>
                <a:gd name="connsiteY162" fmla="*/ 122830 h 2618713"/>
                <a:gd name="connsiteX163" fmla="*/ 1501769 w 3616100"/>
                <a:gd name="connsiteY163" fmla="*/ 163774 h 2618713"/>
                <a:gd name="connsiteX164" fmla="*/ 1460825 w 3616100"/>
                <a:gd name="connsiteY164" fmla="*/ 184245 h 2618713"/>
                <a:gd name="connsiteX165" fmla="*/ 1426706 w 3616100"/>
                <a:gd name="connsiteY165" fmla="*/ 225189 h 2618713"/>
                <a:gd name="connsiteX0" fmla="*/ 1426706 w 3616100"/>
                <a:gd name="connsiteY0" fmla="*/ 225189 h 2618713"/>
                <a:gd name="connsiteX1" fmla="*/ 1406234 w 3616100"/>
                <a:gd name="connsiteY1" fmla="*/ 218365 h 2618713"/>
                <a:gd name="connsiteX2" fmla="*/ 1358467 w 3616100"/>
                <a:gd name="connsiteY2" fmla="*/ 232012 h 2618713"/>
                <a:gd name="connsiteX3" fmla="*/ 1324348 w 3616100"/>
                <a:gd name="connsiteY3" fmla="*/ 238836 h 2618713"/>
                <a:gd name="connsiteX4" fmla="*/ 1249285 w 3616100"/>
                <a:gd name="connsiteY4" fmla="*/ 272956 h 2618713"/>
                <a:gd name="connsiteX5" fmla="*/ 1208342 w 3616100"/>
                <a:gd name="connsiteY5" fmla="*/ 286603 h 2618713"/>
                <a:gd name="connsiteX6" fmla="*/ 1146927 w 3616100"/>
                <a:gd name="connsiteY6" fmla="*/ 313899 h 2618713"/>
                <a:gd name="connsiteX7" fmla="*/ 1099160 w 3616100"/>
                <a:gd name="connsiteY7" fmla="*/ 341195 h 2618713"/>
                <a:gd name="connsiteX8" fmla="*/ 1024097 w 3616100"/>
                <a:gd name="connsiteY8" fmla="*/ 361666 h 2618713"/>
                <a:gd name="connsiteX9" fmla="*/ 976330 w 3616100"/>
                <a:gd name="connsiteY9" fmla="*/ 382138 h 2618713"/>
                <a:gd name="connsiteX10" fmla="*/ 921739 w 3616100"/>
                <a:gd name="connsiteY10" fmla="*/ 388962 h 2618713"/>
                <a:gd name="connsiteX11" fmla="*/ 860324 w 3616100"/>
                <a:gd name="connsiteY11" fmla="*/ 409433 h 2618713"/>
                <a:gd name="connsiteX12" fmla="*/ 839852 w 3616100"/>
                <a:gd name="connsiteY12" fmla="*/ 402609 h 2618713"/>
                <a:gd name="connsiteX13" fmla="*/ 778437 w 3616100"/>
                <a:gd name="connsiteY13" fmla="*/ 416257 h 2618713"/>
                <a:gd name="connsiteX14" fmla="*/ 689727 w 3616100"/>
                <a:gd name="connsiteY14" fmla="*/ 423081 h 2618713"/>
                <a:gd name="connsiteX15" fmla="*/ 293942 w 3616100"/>
                <a:gd name="connsiteY15" fmla="*/ 429905 h 2618713"/>
                <a:gd name="connsiteX16" fmla="*/ 252998 w 3616100"/>
                <a:gd name="connsiteY16" fmla="*/ 450377 h 2618713"/>
                <a:gd name="connsiteX17" fmla="*/ 232527 w 3616100"/>
                <a:gd name="connsiteY17" fmla="*/ 470848 h 2618713"/>
                <a:gd name="connsiteX18" fmla="*/ 184760 w 3616100"/>
                <a:gd name="connsiteY18" fmla="*/ 504968 h 2618713"/>
                <a:gd name="connsiteX19" fmla="*/ 130169 w 3616100"/>
                <a:gd name="connsiteY19" fmla="*/ 580030 h 2618713"/>
                <a:gd name="connsiteX20" fmla="*/ 89225 w 3616100"/>
                <a:gd name="connsiteY20" fmla="*/ 627798 h 2618713"/>
                <a:gd name="connsiteX21" fmla="*/ 55106 w 3616100"/>
                <a:gd name="connsiteY21" fmla="*/ 668741 h 2618713"/>
                <a:gd name="connsiteX22" fmla="*/ 34634 w 3616100"/>
                <a:gd name="connsiteY22" fmla="*/ 709684 h 2618713"/>
                <a:gd name="connsiteX23" fmla="*/ 7339 w 3616100"/>
                <a:gd name="connsiteY23" fmla="*/ 757451 h 2618713"/>
                <a:gd name="connsiteX24" fmla="*/ 20986 w 3616100"/>
                <a:gd name="connsiteY24" fmla="*/ 955344 h 2618713"/>
                <a:gd name="connsiteX25" fmla="*/ 48282 w 3616100"/>
                <a:gd name="connsiteY25" fmla="*/ 1037230 h 2618713"/>
                <a:gd name="connsiteX26" fmla="*/ 68754 w 3616100"/>
                <a:gd name="connsiteY26" fmla="*/ 1098645 h 2618713"/>
                <a:gd name="connsiteX27" fmla="*/ 82401 w 3616100"/>
                <a:gd name="connsiteY27" fmla="*/ 1119117 h 2618713"/>
                <a:gd name="connsiteX28" fmla="*/ 89225 w 3616100"/>
                <a:gd name="connsiteY28" fmla="*/ 1139589 h 2618713"/>
                <a:gd name="connsiteX29" fmla="*/ 123345 w 3616100"/>
                <a:gd name="connsiteY29" fmla="*/ 1221475 h 2618713"/>
                <a:gd name="connsiteX30" fmla="*/ 143816 w 3616100"/>
                <a:gd name="connsiteY30" fmla="*/ 1262418 h 2618713"/>
                <a:gd name="connsiteX31" fmla="*/ 157464 w 3616100"/>
                <a:gd name="connsiteY31" fmla="*/ 1317009 h 2618713"/>
                <a:gd name="connsiteX32" fmla="*/ 177936 w 3616100"/>
                <a:gd name="connsiteY32" fmla="*/ 1398896 h 2618713"/>
                <a:gd name="connsiteX33" fmla="*/ 191583 w 3616100"/>
                <a:gd name="connsiteY33" fmla="*/ 1439839 h 2618713"/>
                <a:gd name="connsiteX34" fmla="*/ 205231 w 3616100"/>
                <a:gd name="connsiteY34" fmla="*/ 1460311 h 2618713"/>
                <a:gd name="connsiteX35" fmla="*/ 246175 w 3616100"/>
                <a:gd name="connsiteY35" fmla="*/ 1508078 h 2618713"/>
                <a:gd name="connsiteX36" fmla="*/ 280294 w 3616100"/>
                <a:gd name="connsiteY36" fmla="*/ 1555845 h 2618713"/>
                <a:gd name="connsiteX37" fmla="*/ 334885 w 3616100"/>
                <a:gd name="connsiteY37" fmla="*/ 1637732 h 2618713"/>
                <a:gd name="connsiteX38" fmla="*/ 369004 w 3616100"/>
                <a:gd name="connsiteY38" fmla="*/ 1665027 h 2618713"/>
                <a:gd name="connsiteX39" fmla="*/ 396300 w 3616100"/>
                <a:gd name="connsiteY39" fmla="*/ 1726442 h 2618713"/>
                <a:gd name="connsiteX40" fmla="*/ 423595 w 3616100"/>
                <a:gd name="connsiteY40" fmla="*/ 1746914 h 2618713"/>
                <a:gd name="connsiteX41" fmla="*/ 450891 w 3616100"/>
                <a:gd name="connsiteY41" fmla="*/ 1787857 h 2618713"/>
                <a:gd name="connsiteX42" fmla="*/ 471363 w 3616100"/>
                <a:gd name="connsiteY42" fmla="*/ 1808329 h 2618713"/>
                <a:gd name="connsiteX43" fmla="*/ 485010 w 3616100"/>
                <a:gd name="connsiteY43" fmla="*/ 1828800 h 2618713"/>
                <a:gd name="connsiteX44" fmla="*/ 512306 w 3616100"/>
                <a:gd name="connsiteY44" fmla="*/ 1842448 h 2618713"/>
                <a:gd name="connsiteX45" fmla="*/ 573721 w 3616100"/>
                <a:gd name="connsiteY45" fmla="*/ 1890215 h 2618713"/>
                <a:gd name="connsiteX46" fmla="*/ 655607 w 3616100"/>
                <a:gd name="connsiteY46" fmla="*/ 1951630 h 2618713"/>
                <a:gd name="connsiteX47" fmla="*/ 710198 w 3616100"/>
                <a:gd name="connsiteY47" fmla="*/ 2006221 h 2618713"/>
                <a:gd name="connsiteX48" fmla="*/ 771613 w 3616100"/>
                <a:gd name="connsiteY48" fmla="*/ 2081284 h 2618713"/>
                <a:gd name="connsiteX49" fmla="*/ 792085 w 3616100"/>
                <a:gd name="connsiteY49" fmla="*/ 2094932 h 2618713"/>
                <a:gd name="connsiteX50" fmla="*/ 819381 w 3616100"/>
                <a:gd name="connsiteY50" fmla="*/ 2101756 h 2618713"/>
                <a:gd name="connsiteX51" fmla="*/ 839852 w 3616100"/>
                <a:gd name="connsiteY51" fmla="*/ 2108580 h 2618713"/>
                <a:gd name="connsiteX52" fmla="*/ 860324 w 3616100"/>
                <a:gd name="connsiteY52" fmla="*/ 2129051 h 2618713"/>
                <a:gd name="connsiteX53" fmla="*/ 935386 w 3616100"/>
                <a:gd name="connsiteY53" fmla="*/ 2183642 h 2618713"/>
                <a:gd name="connsiteX54" fmla="*/ 976330 w 3616100"/>
                <a:gd name="connsiteY54" fmla="*/ 2217762 h 2618713"/>
                <a:gd name="connsiteX55" fmla="*/ 996801 w 3616100"/>
                <a:gd name="connsiteY55" fmla="*/ 2238233 h 2618713"/>
                <a:gd name="connsiteX56" fmla="*/ 1010449 w 3616100"/>
                <a:gd name="connsiteY56" fmla="*/ 2258705 h 2618713"/>
                <a:gd name="connsiteX57" fmla="*/ 1030921 w 3616100"/>
                <a:gd name="connsiteY57" fmla="*/ 2272353 h 2618713"/>
                <a:gd name="connsiteX58" fmla="*/ 1099160 w 3616100"/>
                <a:gd name="connsiteY58" fmla="*/ 2313296 h 2618713"/>
                <a:gd name="connsiteX59" fmla="*/ 1174222 w 3616100"/>
                <a:gd name="connsiteY59" fmla="*/ 2374711 h 2618713"/>
                <a:gd name="connsiteX60" fmla="*/ 1201518 w 3616100"/>
                <a:gd name="connsiteY60" fmla="*/ 2388359 h 2618713"/>
                <a:gd name="connsiteX61" fmla="*/ 1235637 w 3616100"/>
                <a:gd name="connsiteY61" fmla="*/ 2395183 h 2618713"/>
                <a:gd name="connsiteX62" fmla="*/ 1290228 w 3616100"/>
                <a:gd name="connsiteY62" fmla="*/ 2422478 h 2618713"/>
                <a:gd name="connsiteX63" fmla="*/ 1337995 w 3616100"/>
                <a:gd name="connsiteY63" fmla="*/ 2436126 h 2618713"/>
                <a:gd name="connsiteX64" fmla="*/ 1358467 w 3616100"/>
                <a:gd name="connsiteY64" fmla="*/ 2442950 h 2618713"/>
                <a:gd name="connsiteX65" fmla="*/ 1672366 w 3616100"/>
                <a:gd name="connsiteY65" fmla="*/ 2372436 h 2618713"/>
                <a:gd name="connsiteX66" fmla="*/ 1924849 w 3616100"/>
                <a:gd name="connsiteY66" fmla="*/ 2413380 h 2618713"/>
                <a:gd name="connsiteX67" fmla="*/ 2047679 w 3616100"/>
                <a:gd name="connsiteY67" fmla="*/ 2586251 h 2618713"/>
                <a:gd name="connsiteX68" fmla="*/ 2204628 w 3616100"/>
                <a:gd name="connsiteY68" fmla="*/ 2593075 h 2618713"/>
                <a:gd name="connsiteX69" fmla="*/ 2313810 w 3616100"/>
                <a:gd name="connsiteY69" fmla="*/ 2579427 h 2618713"/>
                <a:gd name="connsiteX70" fmla="*/ 2347930 w 3616100"/>
                <a:gd name="connsiteY70" fmla="*/ 2572603 h 2618713"/>
                <a:gd name="connsiteX71" fmla="*/ 2375225 w 3616100"/>
                <a:gd name="connsiteY71" fmla="*/ 2565780 h 2618713"/>
                <a:gd name="connsiteX72" fmla="*/ 2668652 w 3616100"/>
                <a:gd name="connsiteY72" fmla="*/ 2558956 h 2618713"/>
                <a:gd name="connsiteX73" fmla="*/ 2723243 w 3616100"/>
                <a:gd name="connsiteY73" fmla="*/ 2545308 h 2618713"/>
                <a:gd name="connsiteX74" fmla="*/ 2771010 w 3616100"/>
                <a:gd name="connsiteY74" fmla="*/ 2518012 h 2618713"/>
                <a:gd name="connsiteX75" fmla="*/ 2839249 w 3616100"/>
                <a:gd name="connsiteY75" fmla="*/ 2490717 h 2618713"/>
                <a:gd name="connsiteX76" fmla="*/ 2859721 w 3616100"/>
                <a:gd name="connsiteY76" fmla="*/ 2470245 h 2618713"/>
                <a:gd name="connsiteX77" fmla="*/ 2880192 w 3616100"/>
                <a:gd name="connsiteY77" fmla="*/ 2463421 h 2618713"/>
                <a:gd name="connsiteX78" fmla="*/ 2900664 w 3616100"/>
                <a:gd name="connsiteY78" fmla="*/ 2449774 h 2618713"/>
                <a:gd name="connsiteX79" fmla="*/ 2968903 w 3616100"/>
                <a:gd name="connsiteY79" fmla="*/ 2422478 h 2618713"/>
                <a:gd name="connsiteX80" fmla="*/ 3016670 w 3616100"/>
                <a:gd name="connsiteY80" fmla="*/ 2402006 h 2618713"/>
                <a:gd name="connsiteX81" fmla="*/ 3057613 w 3616100"/>
                <a:gd name="connsiteY81" fmla="*/ 2367887 h 2618713"/>
                <a:gd name="connsiteX82" fmla="*/ 3078085 w 3616100"/>
                <a:gd name="connsiteY82" fmla="*/ 2354239 h 2618713"/>
                <a:gd name="connsiteX83" fmla="*/ 3119028 w 3616100"/>
                <a:gd name="connsiteY83" fmla="*/ 2320120 h 2618713"/>
                <a:gd name="connsiteX84" fmla="*/ 3166795 w 3616100"/>
                <a:gd name="connsiteY84" fmla="*/ 2265529 h 2618713"/>
                <a:gd name="connsiteX85" fmla="*/ 3207739 w 3616100"/>
                <a:gd name="connsiteY85" fmla="*/ 2231409 h 2618713"/>
                <a:gd name="connsiteX86" fmla="*/ 3228210 w 3616100"/>
                <a:gd name="connsiteY86" fmla="*/ 2204114 h 2618713"/>
                <a:gd name="connsiteX87" fmla="*/ 3248682 w 3616100"/>
                <a:gd name="connsiteY87" fmla="*/ 2197290 h 2618713"/>
                <a:gd name="connsiteX88" fmla="*/ 3262330 w 3616100"/>
                <a:gd name="connsiteY88" fmla="*/ 2176818 h 2618713"/>
                <a:gd name="connsiteX89" fmla="*/ 3282801 w 3616100"/>
                <a:gd name="connsiteY89" fmla="*/ 2169995 h 2618713"/>
                <a:gd name="connsiteX90" fmla="*/ 3330569 w 3616100"/>
                <a:gd name="connsiteY90" fmla="*/ 2149523 h 2618713"/>
                <a:gd name="connsiteX91" fmla="*/ 3385160 w 3616100"/>
                <a:gd name="connsiteY91" fmla="*/ 2129051 h 2618713"/>
                <a:gd name="connsiteX92" fmla="*/ 3405631 w 3616100"/>
                <a:gd name="connsiteY92" fmla="*/ 2115403 h 2618713"/>
                <a:gd name="connsiteX93" fmla="*/ 3426103 w 3616100"/>
                <a:gd name="connsiteY93" fmla="*/ 2108580 h 2618713"/>
                <a:gd name="connsiteX94" fmla="*/ 3453398 w 3616100"/>
                <a:gd name="connsiteY94" fmla="*/ 2081284 h 2618713"/>
                <a:gd name="connsiteX95" fmla="*/ 3473870 w 3616100"/>
                <a:gd name="connsiteY95" fmla="*/ 2067636 h 2618713"/>
                <a:gd name="connsiteX96" fmla="*/ 3487518 w 3616100"/>
                <a:gd name="connsiteY96" fmla="*/ 2047165 h 2618713"/>
                <a:gd name="connsiteX97" fmla="*/ 3507989 w 3616100"/>
                <a:gd name="connsiteY97" fmla="*/ 1999398 h 2618713"/>
                <a:gd name="connsiteX98" fmla="*/ 3528461 w 3616100"/>
                <a:gd name="connsiteY98" fmla="*/ 1958454 h 2618713"/>
                <a:gd name="connsiteX99" fmla="*/ 3535285 w 3616100"/>
                <a:gd name="connsiteY99" fmla="*/ 1897039 h 2618713"/>
                <a:gd name="connsiteX100" fmla="*/ 3548933 w 3616100"/>
                <a:gd name="connsiteY100" fmla="*/ 1876568 h 2618713"/>
                <a:gd name="connsiteX101" fmla="*/ 3562581 w 3616100"/>
                <a:gd name="connsiteY101" fmla="*/ 1835624 h 2618713"/>
                <a:gd name="connsiteX102" fmla="*/ 3576228 w 3616100"/>
                <a:gd name="connsiteY102" fmla="*/ 1808329 h 2618713"/>
                <a:gd name="connsiteX103" fmla="*/ 3589876 w 3616100"/>
                <a:gd name="connsiteY103" fmla="*/ 1699147 h 2618713"/>
                <a:gd name="connsiteX104" fmla="*/ 3596700 w 3616100"/>
                <a:gd name="connsiteY104" fmla="*/ 1665027 h 2618713"/>
                <a:gd name="connsiteX105" fmla="*/ 3610348 w 3616100"/>
                <a:gd name="connsiteY105" fmla="*/ 1637732 h 2618713"/>
                <a:gd name="connsiteX106" fmla="*/ 3596700 w 3616100"/>
                <a:gd name="connsiteY106" fmla="*/ 1255595 h 2618713"/>
                <a:gd name="connsiteX107" fmla="*/ 3589876 w 3616100"/>
                <a:gd name="connsiteY107" fmla="*/ 1228299 h 2618713"/>
                <a:gd name="connsiteX108" fmla="*/ 3576228 w 3616100"/>
                <a:gd name="connsiteY108" fmla="*/ 1153236 h 2618713"/>
                <a:gd name="connsiteX109" fmla="*/ 3555757 w 3616100"/>
                <a:gd name="connsiteY109" fmla="*/ 1125941 h 2618713"/>
                <a:gd name="connsiteX110" fmla="*/ 3542109 w 3616100"/>
                <a:gd name="connsiteY110" fmla="*/ 1105469 h 2618713"/>
                <a:gd name="connsiteX111" fmla="*/ 3521637 w 3616100"/>
                <a:gd name="connsiteY111" fmla="*/ 1057702 h 2618713"/>
                <a:gd name="connsiteX112" fmla="*/ 3514813 w 3616100"/>
                <a:gd name="connsiteY112" fmla="*/ 1037230 h 2618713"/>
                <a:gd name="connsiteX113" fmla="*/ 3501166 w 3616100"/>
                <a:gd name="connsiteY113" fmla="*/ 1016759 h 2618713"/>
                <a:gd name="connsiteX114" fmla="*/ 3494342 w 3616100"/>
                <a:gd name="connsiteY114" fmla="*/ 996287 h 2618713"/>
                <a:gd name="connsiteX115" fmla="*/ 3473870 w 3616100"/>
                <a:gd name="connsiteY115" fmla="*/ 975815 h 2618713"/>
                <a:gd name="connsiteX116" fmla="*/ 3439751 w 3616100"/>
                <a:gd name="connsiteY116" fmla="*/ 941696 h 2618713"/>
                <a:gd name="connsiteX117" fmla="*/ 3412455 w 3616100"/>
                <a:gd name="connsiteY117" fmla="*/ 907577 h 2618713"/>
                <a:gd name="connsiteX118" fmla="*/ 3385160 w 3616100"/>
                <a:gd name="connsiteY118" fmla="*/ 873457 h 2618713"/>
                <a:gd name="connsiteX119" fmla="*/ 3344216 w 3616100"/>
                <a:gd name="connsiteY119" fmla="*/ 818866 h 2618713"/>
                <a:gd name="connsiteX120" fmla="*/ 3323745 w 3616100"/>
                <a:gd name="connsiteY120" fmla="*/ 784747 h 2618713"/>
                <a:gd name="connsiteX121" fmla="*/ 3282801 w 3616100"/>
                <a:gd name="connsiteY121" fmla="*/ 736980 h 2618713"/>
                <a:gd name="connsiteX122" fmla="*/ 3269154 w 3616100"/>
                <a:gd name="connsiteY122" fmla="*/ 716508 h 2618713"/>
                <a:gd name="connsiteX123" fmla="*/ 3221386 w 3616100"/>
                <a:gd name="connsiteY123" fmla="*/ 682389 h 2618713"/>
                <a:gd name="connsiteX124" fmla="*/ 3200915 w 3616100"/>
                <a:gd name="connsiteY124" fmla="*/ 668741 h 2618713"/>
                <a:gd name="connsiteX125" fmla="*/ 3173619 w 3616100"/>
                <a:gd name="connsiteY125" fmla="*/ 655093 h 2618713"/>
                <a:gd name="connsiteX126" fmla="*/ 3105381 w 3616100"/>
                <a:gd name="connsiteY126" fmla="*/ 614150 h 2618713"/>
                <a:gd name="connsiteX127" fmla="*/ 3078085 w 3616100"/>
                <a:gd name="connsiteY127" fmla="*/ 607326 h 2618713"/>
                <a:gd name="connsiteX128" fmla="*/ 3057613 w 3616100"/>
                <a:gd name="connsiteY128" fmla="*/ 593678 h 2618713"/>
                <a:gd name="connsiteX129" fmla="*/ 3037142 w 3616100"/>
                <a:gd name="connsiteY129" fmla="*/ 586854 h 2618713"/>
                <a:gd name="connsiteX130" fmla="*/ 2982551 w 3616100"/>
                <a:gd name="connsiteY130" fmla="*/ 552735 h 2618713"/>
                <a:gd name="connsiteX131" fmla="*/ 2934783 w 3616100"/>
                <a:gd name="connsiteY131" fmla="*/ 539087 h 2618713"/>
                <a:gd name="connsiteX132" fmla="*/ 2880192 w 3616100"/>
                <a:gd name="connsiteY132" fmla="*/ 511792 h 2618713"/>
                <a:gd name="connsiteX133" fmla="*/ 2832425 w 3616100"/>
                <a:gd name="connsiteY133" fmla="*/ 498144 h 2618713"/>
                <a:gd name="connsiteX134" fmla="*/ 2777834 w 3616100"/>
                <a:gd name="connsiteY134" fmla="*/ 470848 h 2618713"/>
                <a:gd name="connsiteX135" fmla="*/ 2730067 w 3616100"/>
                <a:gd name="connsiteY135" fmla="*/ 450377 h 2618713"/>
                <a:gd name="connsiteX136" fmla="*/ 2661828 w 3616100"/>
                <a:gd name="connsiteY136" fmla="*/ 409433 h 2618713"/>
                <a:gd name="connsiteX137" fmla="*/ 2648181 w 3616100"/>
                <a:gd name="connsiteY137" fmla="*/ 388962 h 2618713"/>
                <a:gd name="connsiteX138" fmla="*/ 2586766 w 3616100"/>
                <a:gd name="connsiteY138" fmla="*/ 354842 h 2618713"/>
                <a:gd name="connsiteX139" fmla="*/ 2573118 w 3616100"/>
                <a:gd name="connsiteY139" fmla="*/ 334371 h 2618713"/>
                <a:gd name="connsiteX140" fmla="*/ 2525351 w 3616100"/>
                <a:gd name="connsiteY140" fmla="*/ 300251 h 2618713"/>
                <a:gd name="connsiteX141" fmla="*/ 2463936 w 3616100"/>
                <a:gd name="connsiteY141" fmla="*/ 259308 h 2618713"/>
                <a:gd name="connsiteX142" fmla="*/ 2436640 w 3616100"/>
                <a:gd name="connsiteY142" fmla="*/ 245660 h 2618713"/>
                <a:gd name="connsiteX143" fmla="*/ 2395697 w 3616100"/>
                <a:gd name="connsiteY143" fmla="*/ 218365 h 2618713"/>
                <a:gd name="connsiteX144" fmla="*/ 2347930 w 3616100"/>
                <a:gd name="connsiteY144" fmla="*/ 184245 h 2618713"/>
                <a:gd name="connsiteX145" fmla="*/ 2327458 w 3616100"/>
                <a:gd name="connsiteY145" fmla="*/ 177421 h 2618713"/>
                <a:gd name="connsiteX146" fmla="*/ 2286515 w 3616100"/>
                <a:gd name="connsiteY146" fmla="*/ 136478 h 2618713"/>
                <a:gd name="connsiteX147" fmla="*/ 2272867 w 3616100"/>
                <a:gd name="connsiteY147" fmla="*/ 116006 h 2618713"/>
                <a:gd name="connsiteX148" fmla="*/ 2252395 w 3616100"/>
                <a:gd name="connsiteY148" fmla="*/ 109183 h 2618713"/>
                <a:gd name="connsiteX149" fmla="*/ 2170509 w 3616100"/>
                <a:gd name="connsiteY149" fmla="*/ 81887 h 2618713"/>
                <a:gd name="connsiteX150" fmla="*/ 2061327 w 3616100"/>
                <a:gd name="connsiteY150" fmla="*/ 54592 h 2618713"/>
                <a:gd name="connsiteX151" fmla="*/ 1911201 w 3616100"/>
                <a:gd name="connsiteY151" fmla="*/ 40944 h 2618713"/>
                <a:gd name="connsiteX152" fmla="*/ 1849786 w 3616100"/>
                <a:gd name="connsiteY152" fmla="*/ 27296 h 2618713"/>
                <a:gd name="connsiteX153" fmla="*/ 1829315 w 3616100"/>
                <a:gd name="connsiteY153" fmla="*/ 13648 h 2618713"/>
                <a:gd name="connsiteX154" fmla="*/ 1802019 w 3616100"/>
                <a:gd name="connsiteY154" fmla="*/ 6824 h 2618713"/>
                <a:gd name="connsiteX155" fmla="*/ 1781548 w 3616100"/>
                <a:gd name="connsiteY155" fmla="*/ 0 h 2618713"/>
                <a:gd name="connsiteX156" fmla="*/ 1706485 w 3616100"/>
                <a:gd name="connsiteY156" fmla="*/ 13648 h 2618713"/>
                <a:gd name="connsiteX157" fmla="*/ 1665542 w 3616100"/>
                <a:gd name="connsiteY157" fmla="*/ 40944 h 2618713"/>
                <a:gd name="connsiteX158" fmla="*/ 1638246 w 3616100"/>
                <a:gd name="connsiteY158" fmla="*/ 54592 h 2618713"/>
                <a:gd name="connsiteX159" fmla="*/ 1597303 w 3616100"/>
                <a:gd name="connsiteY159" fmla="*/ 81887 h 2618713"/>
                <a:gd name="connsiteX160" fmla="*/ 1529064 w 3616100"/>
                <a:gd name="connsiteY160" fmla="*/ 102359 h 2618713"/>
                <a:gd name="connsiteX161" fmla="*/ 1515416 w 3616100"/>
                <a:gd name="connsiteY161" fmla="*/ 122830 h 2618713"/>
                <a:gd name="connsiteX162" fmla="*/ 1501769 w 3616100"/>
                <a:gd name="connsiteY162" fmla="*/ 163774 h 2618713"/>
                <a:gd name="connsiteX163" fmla="*/ 1460825 w 3616100"/>
                <a:gd name="connsiteY163" fmla="*/ 184245 h 2618713"/>
                <a:gd name="connsiteX164" fmla="*/ 1426706 w 3616100"/>
                <a:gd name="connsiteY164" fmla="*/ 225189 h 2618713"/>
                <a:gd name="connsiteX0" fmla="*/ 1426706 w 3616100"/>
                <a:gd name="connsiteY0" fmla="*/ 225189 h 2593075"/>
                <a:gd name="connsiteX1" fmla="*/ 1406234 w 3616100"/>
                <a:gd name="connsiteY1" fmla="*/ 218365 h 2593075"/>
                <a:gd name="connsiteX2" fmla="*/ 1358467 w 3616100"/>
                <a:gd name="connsiteY2" fmla="*/ 232012 h 2593075"/>
                <a:gd name="connsiteX3" fmla="*/ 1324348 w 3616100"/>
                <a:gd name="connsiteY3" fmla="*/ 238836 h 2593075"/>
                <a:gd name="connsiteX4" fmla="*/ 1249285 w 3616100"/>
                <a:gd name="connsiteY4" fmla="*/ 272956 h 2593075"/>
                <a:gd name="connsiteX5" fmla="*/ 1208342 w 3616100"/>
                <a:gd name="connsiteY5" fmla="*/ 286603 h 2593075"/>
                <a:gd name="connsiteX6" fmla="*/ 1146927 w 3616100"/>
                <a:gd name="connsiteY6" fmla="*/ 313899 h 2593075"/>
                <a:gd name="connsiteX7" fmla="*/ 1099160 w 3616100"/>
                <a:gd name="connsiteY7" fmla="*/ 341195 h 2593075"/>
                <a:gd name="connsiteX8" fmla="*/ 1024097 w 3616100"/>
                <a:gd name="connsiteY8" fmla="*/ 361666 h 2593075"/>
                <a:gd name="connsiteX9" fmla="*/ 976330 w 3616100"/>
                <a:gd name="connsiteY9" fmla="*/ 382138 h 2593075"/>
                <a:gd name="connsiteX10" fmla="*/ 921739 w 3616100"/>
                <a:gd name="connsiteY10" fmla="*/ 388962 h 2593075"/>
                <a:gd name="connsiteX11" fmla="*/ 860324 w 3616100"/>
                <a:gd name="connsiteY11" fmla="*/ 409433 h 2593075"/>
                <a:gd name="connsiteX12" fmla="*/ 839852 w 3616100"/>
                <a:gd name="connsiteY12" fmla="*/ 402609 h 2593075"/>
                <a:gd name="connsiteX13" fmla="*/ 778437 w 3616100"/>
                <a:gd name="connsiteY13" fmla="*/ 416257 h 2593075"/>
                <a:gd name="connsiteX14" fmla="*/ 689727 w 3616100"/>
                <a:gd name="connsiteY14" fmla="*/ 423081 h 2593075"/>
                <a:gd name="connsiteX15" fmla="*/ 293942 w 3616100"/>
                <a:gd name="connsiteY15" fmla="*/ 429905 h 2593075"/>
                <a:gd name="connsiteX16" fmla="*/ 252998 w 3616100"/>
                <a:gd name="connsiteY16" fmla="*/ 450377 h 2593075"/>
                <a:gd name="connsiteX17" fmla="*/ 232527 w 3616100"/>
                <a:gd name="connsiteY17" fmla="*/ 470848 h 2593075"/>
                <a:gd name="connsiteX18" fmla="*/ 184760 w 3616100"/>
                <a:gd name="connsiteY18" fmla="*/ 504968 h 2593075"/>
                <a:gd name="connsiteX19" fmla="*/ 130169 w 3616100"/>
                <a:gd name="connsiteY19" fmla="*/ 580030 h 2593075"/>
                <a:gd name="connsiteX20" fmla="*/ 89225 w 3616100"/>
                <a:gd name="connsiteY20" fmla="*/ 627798 h 2593075"/>
                <a:gd name="connsiteX21" fmla="*/ 55106 w 3616100"/>
                <a:gd name="connsiteY21" fmla="*/ 668741 h 2593075"/>
                <a:gd name="connsiteX22" fmla="*/ 34634 w 3616100"/>
                <a:gd name="connsiteY22" fmla="*/ 709684 h 2593075"/>
                <a:gd name="connsiteX23" fmla="*/ 7339 w 3616100"/>
                <a:gd name="connsiteY23" fmla="*/ 757451 h 2593075"/>
                <a:gd name="connsiteX24" fmla="*/ 20986 w 3616100"/>
                <a:gd name="connsiteY24" fmla="*/ 955344 h 2593075"/>
                <a:gd name="connsiteX25" fmla="*/ 48282 w 3616100"/>
                <a:gd name="connsiteY25" fmla="*/ 1037230 h 2593075"/>
                <a:gd name="connsiteX26" fmla="*/ 68754 w 3616100"/>
                <a:gd name="connsiteY26" fmla="*/ 1098645 h 2593075"/>
                <a:gd name="connsiteX27" fmla="*/ 82401 w 3616100"/>
                <a:gd name="connsiteY27" fmla="*/ 1119117 h 2593075"/>
                <a:gd name="connsiteX28" fmla="*/ 89225 w 3616100"/>
                <a:gd name="connsiteY28" fmla="*/ 1139589 h 2593075"/>
                <a:gd name="connsiteX29" fmla="*/ 123345 w 3616100"/>
                <a:gd name="connsiteY29" fmla="*/ 1221475 h 2593075"/>
                <a:gd name="connsiteX30" fmla="*/ 143816 w 3616100"/>
                <a:gd name="connsiteY30" fmla="*/ 1262418 h 2593075"/>
                <a:gd name="connsiteX31" fmla="*/ 157464 w 3616100"/>
                <a:gd name="connsiteY31" fmla="*/ 1317009 h 2593075"/>
                <a:gd name="connsiteX32" fmla="*/ 177936 w 3616100"/>
                <a:gd name="connsiteY32" fmla="*/ 1398896 h 2593075"/>
                <a:gd name="connsiteX33" fmla="*/ 191583 w 3616100"/>
                <a:gd name="connsiteY33" fmla="*/ 1439839 h 2593075"/>
                <a:gd name="connsiteX34" fmla="*/ 205231 w 3616100"/>
                <a:gd name="connsiteY34" fmla="*/ 1460311 h 2593075"/>
                <a:gd name="connsiteX35" fmla="*/ 246175 w 3616100"/>
                <a:gd name="connsiteY35" fmla="*/ 1508078 h 2593075"/>
                <a:gd name="connsiteX36" fmla="*/ 280294 w 3616100"/>
                <a:gd name="connsiteY36" fmla="*/ 1555845 h 2593075"/>
                <a:gd name="connsiteX37" fmla="*/ 334885 w 3616100"/>
                <a:gd name="connsiteY37" fmla="*/ 1637732 h 2593075"/>
                <a:gd name="connsiteX38" fmla="*/ 369004 w 3616100"/>
                <a:gd name="connsiteY38" fmla="*/ 1665027 h 2593075"/>
                <a:gd name="connsiteX39" fmla="*/ 396300 w 3616100"/>
                <a:gd name="connsiteY39" fmla="*/ 1726442 h 2593075"/>
                <a:gd name="connsiteX40" fmla="*/ 423595 w 3616100"/>
                <a:gd name="connsiteY40" fmla="*/ 1746914 h 2593075"/>
                <a:gd name="connsiteX41" fmla="*/ 450891 w 3616100"/>
                <a:gd name="connsiteY41" fmla="*/ 1787857 h 2593075"/>
                <a:gd name="connsiteX42" fmla="*/ 471363 w 3616100"/>
                <a:gd name="connsiteY42" fmla="*/ 1808329 h 2593075"/>
                <a:gd name="connsiteX43" fmla="*/ 485010 w 3616100"/>
                <a:gd name="connsiteY43" fmla="*/ 1828800 h 2593075"/>
                <a:gd name="connsiteX44" fmla="*/ 512306 w 3616100"/>
                <a:gd name="connsiteY44" fmla="*/ 1842448 h 2593075"/>
                <a:gd name="connsiteX45" fmla="*/ 573721 w 3616100"/>
                <a:gd name="connsiteY45" fmla="*/ 1890215 h 2593075"/>
                <a:gd name="connsiteX46" fmla="*/ 655607 w 3616100"/>
                <a:gd name="connsiteY46" fmla="*/ 1951630 h 2593075"/>
                <a:gd name="connsiteX47" fmla="*/ 710198 w 3616100"/>
                <a:gd name="connsiteY47" fmla="*/ 2006221 h 2593075"/>
                <a:gd name="connsiteX48" fmla="*/ 771613 w 3616100"/>
                <a:gd name="connsiteY48" fmla="*/ 2081284 h 2593075"/>
                <a:gd name="connsiteX49" fmla="*/ 792085 w 3616100"/>
                <a:gd name="connsiteY49" fmla="*/ 2094932 h 2593075"/>
                <a:gd name="connsiteX50" fmla="*/ 819381 w 3616100"/>
                <a:gd name="connsiteY50" fmla="*/ 2101756 h 2593075"/>
                <a:gd name="connsiteX51" fmla="*/ 839852 w 3616100"/>
                <a:gd name="connsiteY51" fmla="*/ 2108580 h 2593075"/>
                <a:gd name="connsiteX52" fmla="*/ 860324 w 3616100"/>
                <a:gd name="connsiteY52" fmla="*/ 2129051 h 2593075"/>
                <a:gd name="connsiteX53" fmla="*/ 935386 w 3616100"/>
                <a:gd name="connsiteY53" fmla="*/ 2183642 h 2593075"/>
                <a:gd name="connsiteX54" fmla="*/ 976330 w 3616100"/>
                <a:gd name="connsiteY54" fmla="*/ 2217762 h 2593075"/>
                <a:gd name="connsiteX55" fmla="*/ 996801 w 3616100"/>
                <a:gd name="connsiteY55" fmla="*/ 2238233 h 2593075"/>
                <a:gd name="connsiteX56" fmla="*/ 1010449 w 3616100"/>
                <a:gd name="connsiteY56" fmla="*/ 2258705 h 2593075"/>
                <a:gd name="connsiteX57" fmla="*/ 1030921 w 3616100"/>
                <a:gd name="connsiteY57" fmla="*/ 2272353 h 2593075"/>
                <a:gd name="connsiteX58" fmla="*/ 1099160 w 3616100"/>
                <a:gd name="connsiteY58" fmla="*/ 2313296 h 2593075"/>
                <a:gd name="connsiteX59" fmla="*/ 1174222 w 3616100"/>
                <a:gd name="connsiteY59" fmla="*/ 2374711 h 2593075"/>
                <a:gd name="connsiteX60" fmla="*/ 1201518 w 3616100"/>
                <a:gd name="connsiteY60" fmla="*/ 2388359 h 2593075"/>
                <a:gd name="connsiteX61" fmla="*/ 1235637 w 3616100"/>
                <a:gd name="connsiteY61" fmla="*/ 2395183 h 2593075"/>
                <a:gd name="connsiteX62" fmla="*/ 1290228 w 3616100"/>
                <a:gd name="connsiteY62" fmla="*/ 2422478 h 2593075"/>
                <a:gd name="connsiteX63" fmla="*/ 1337995 w 3616100"/>
                <a:gd name="connsiteY63" fmla="*/ 2436126 h 2593075"/>
                <a:gd name="connsiteX64" fmla="*/ 1358467 w 3616100"/>
                <a:gd name="connsiteY64" fmla="*/ 2442950 h 2593075"/>
                <a:gd name="connsiteX65" fmla="*/ 1672366 w 3616100"/>
                <a:gd name="connsiteY65" fmla="*/ 2372436 h 2593075"/>
                <a:gd name="connsiteX66" fmla="*/ 1924849 w 3616100"/>
                <a:gd name="connsiteY66" fmla="*/ 2413380 h 2593075"/>
                <a:gd name="connsiteX67" fmla="*/ 2204628 w 3616100"/>
                <a:gd name="connsiteY67" fmla="*/ 2593075 h 2593075"/>
                <a:gd name="connsiteX68" fmla="*/ 2313810 w 3616100"/>
                <a:gd name="connsiteY68" fmla="*/ 2579427 h 2593075"/>
                <a:gd name="connsiteX69" fmla="*/ 2347930 w 3616100"/>
                <a:gd name="connsiteY69" fmla="*/ 2572603 h 2593075"/>
                <a:gd name="connsiteX70" fmla="*/ 2375225 w 3616100"/>
                <a:gd name="connsiteY70" fmla="*/ 2565780 h 2593075"/>
                <a:gd name="connsiteX71" fmla="*/ 2668652 w 3616100"/>
                <a:gd name="connsiteY71" fmla="*/ 2558956 h 2593075"/>
                <a:gd name="connsiteX72" fmla="*/ 2723243 w 3616100"/>
                <a:gd name="connsiteY72" fmla="*/ 2545308 h 2593075"/>
                <a:gd name="connsiteX73" fmla="*/ 2771010 w 3616100"/>
                <a:gd name="connsiteY73" fmla="*/ 2518012 h 2593075"/>
                <a:gd name="connsiteX74" fmla="*/ 2839249 w 3616100"/>
                <a:gd name="connsiteY74" fmla="*/ 2490717 h 2593075"/>
                <a:gd name="connsiteX75" fmla="*/ 2859721 w 3616100"/>
                <a:gd name="connsiteY75" fmla="*/ 2470245 h 2593075"/>
                <a:gd name="connsiteX76" fmla="*/ 2880192 w 3616100"/>
                <a:gd name="connsiteY76" fmla="*/ 2463421 h 2593075"/>
                <a:gd name="connsiteX77" fmla="*/ 2900664 w 3616100"/>
                <a:gd name="connsiteY77" fmla="*/ 2449774 h 2593075"/>
                <a:gd name="connsiteX78" fmla="*/ 2968903 w 3616100"/>
                <a:gd name="connsiteY78" fmla="*/ 2422478 h 2593075"/>
                <a:gd name="connsiteX79" fmla="*/ 3016670 w 3616100"/>
                <a:gd name="connsiteY79" fmla="*/ 2402006 h 2593075"/>
                <a:gd name="connsiteX80" fmla="*/ 3057613 w 3616100"/>
                <a:gd name="connsiteY80" fmla="*/ 2367887 h 2593075"/>
                <a:gd name="connsiteX81" fmla="*/ 3078085 w 3616100"/>
                <a:gd name="connsiteY81" fmla="*/ 2354239 h 2593075"/>
                <a:gd name="connsiteX82" fmla="*/ 3119028 w 3616100"/>
                <a:gd name="connsiteY82" fmla="*/ 2320120 h 2593075"/>
                <a:gd name="connsiteX83" fmla="*/ 3166795 w 3616100"/>
                <a:gd name="connsiteY83" fmla="*/ 2265529 h 2593075"/>
                <a:gd name="connsiteX84" fmla="*/ 3207739 w 3616100"/>
                <a:gd name="connsiteY84" fmla="*/ 2231409 h 2593075"/>
                <a:gd name="connsiteX85" fmla="*/ 3228210 w 3616100"/>
                <a:gd name="connsiteY85" fmla="*/ 2204114 h 2593075"/>
                <a:gd name="connsiteX86" fmla="*/ 3248682 w 3616100"/>
                <a:gd name="connsiteY86" fmla="*/ 2197290 h 2593075"/>
                <a:gd name="connsiteX87" fmla="*/ 3262330 w 3616100"/>
                <a:gd name="connsiteY87" fmla="*/ 2176818 h 2593075"/>
                <a:gd name="connsiteX88" fmla="*/ 3282801 w 3616100"/>
                <a:gd name="connsiteY88" fmla="*/ 2169995 h 2593075"/>
                <a:gd name="connsiteX89" fmla="*/ 3330569 w 3616100"/>
                <a:gd name="connsiteY89" fmla="*/ 2149523 h 2593075"/>
                <a:gd name="connsiteX90" fmla="*/ 3385160 w 3616100"/>
                <a:gd name="connsiteY90" fmla="*/ 2129051 h 2593075"/>
                <a:gd name="connsiteX91" fmla="*/ 3405631 w 3616100"/>
                <a:gd name="connsiteY91" fmla="*/ 2115403 h 2593075"/>
                <a:gd name="connsiteX92" fmla="*/ 3426103 w 3616100"/>
                <a:gd name="connsiteY92" fmla="*/ 2108580 h 2593075"/>
                <a:gd name="connsiteX93" fmla="*/ 3453398 w 3616100"/>
                <a:gd name="connsiteY93" fmla="*/ 2081284 h 2593075"/>
                <a:gd name="connsiteX94" fmla="*/ 3473870 w 3616100"/>
                <a:gd name="connsiteY94" fmla="*/ 2067636 h 2593075"/>
                <a:gd name="connsiteX95" fmla="*/ 3487518 w 3616100"/>
                <a:gd name="connsiteY95" fmla="*/ 2047165 h 2593075"/>
                <a:gd name="connsiteX96" fmla="*/ 3507989 w 3616100"/>
                <a:gd name="connsiteY96" fmla="*/ 1999398 h 2593075"/>
                <a:gd name="connsiteX97" fmla="*/ 3528461 w 3616100"/>
                <a:gd name="connsiteY97" fmla="*/ 1958454 h 2593075"/>
                <a:gd name="connsiteX98" fmla="*/ 3535285 w 3616100"/>
                <a:gd name="connsiteY98" fmla="*/ 1897039 h 2593075"/>
                <a:gd name="connsiteX99" fmla="*/ 3548933 w 3616100"/>
                <a:gd name="connsiteY99" fmla="*/ 1876568 h 2593075"/>
                <a:gd name="connsiteX100" fmla="*/ 3562581 w 3616100"/>
                <a:gd name="connsiteY100" fmla="*/ 1835624 h 2593075"/>
                <a:gd name="connsiteX101" fmla="*/ 3576228 w 3616100"/>
                <a:gd name="connsiteY101" fmla="*/ 1808329 h 2593075"/>
                <a:gd name="connsiteX102" fmla="*/ 3589876 w 3616100"/>
                <a:gd name="connsiteY102" fmla="*/ 1699147 h 2593075"/>
                <a:gd name="connsiteX103" fmla="*/ 3596700 w 3616100"/>
                <a:gd name="connsiteY103" fmla="*/ 1665027 h 2593075"/>
                <a:gd name="connsiteX104" fmla="*/ 3610348 w 3616100"/>
                <a:gd name="connsiteY104" fmla="*/ 1637732 h 2593075"/>
                <a:gd name="connsiteX105" fmla="*/ 3596700 w 3616100"/>
                <a:gd name="connsiteY105" fmla="*/ 1255595 h 2593075"/>
                <a:gd name="connsiteX106" fmla="*/ 3589876 w 3616100"/>
                <a:gd name="connsiteY106" fmla="*/ 1228299 h 2593075"/>
                <a:gd name="connsiteX107" fmla="*/ 3576228 w 3616100"/>
                <a:gd name="connsiteY107" fmla="*/ 1153236 h 2593075"/>
                <a:gd name="connsiteX108" fmla="*/ 3555757 w 3616100"/>
                <a:gd name="connsiteY108" fmla="*/ 1125941 h 2593075"/>
                <a:gd name="connsiteX109" fmla="*/ 3542109 w 3616100"/>
                <a:gd name="connsiteY109" fmla="*/ 1105469 h 2593075"/>
                <a:gd name="connsiteX110" fmla="*/ 3521637 w 3616100"/>
                <a:gd name="connsiteY110" fmla="*/ 1057702 h 2593075"/>
                <a:gd name="connsiteX111" fmla="*/ 3514813 w 3616100"/>
                <a:gd name="connsiteY111" fmla="*/ 1037230 h 2593075"/>
                <a:gd name="connsiteX112" fmla="*/ 3501166 w 3616100"/>
                <a:gd name="connsiteY112" fmla="*/ 1016759 h 2593075"/>
                <a:gd name="connsiteX113" fmla="*/ 3494342 w 3616100"/>
                <a:gd name="connsiteY113" fmla="*/ 996287 h 2593075"/>
                <a:gd name="connsiteX114" fmla="*/ 3473870 w 3616100"/>
                <a:gd name="connsiteY114" fmla="*/ 975815 h 2593075"/>
                <a:gd name="connsiteX115" fmla="*/ 3439751 w 3616100"/>
                <a:gd name="connsiteY115" fmla="*/ 941696 h 2593075"/>
                <a:gd name="connsiteX116" fmla="*/ 3412455 w 3616100"/>
                <a:gd name="connsiteY116" fmla="*/ 907577 h 2593075"/>
                <a:gd name="connsiteX117" fmla="*/ 3385160 w 3616100"/>
                <a:gd name="connsiteY117" fmla="*/ 873457 h 2593075"/>
                <a:gd name="connsiteX118" fmla="*/ 3344216 w 3616100"/>
                <a:gd name="connsiteY118" fmla="*/ 818866 h 2593075"/>
                <a:gd name="connsiteX119" fmla="*/ 3323745 w 3616100"/>
                <a:gd name="connsiteY119" fmla="*/ 784747 h 2593075"/>
                <a:gd name="connsiteX120" fmla="*/ 3282801 w 3616100"/>
                <a:gd name="connsiteY120" fmla="*/ 736980 h 2593075"/>
                <a:gd name="connsiteX121" fmla="*/ 3269154 w 3616100"/>
                <a:gd name="connsiteY121" fmla="*/ 716508 h 2593075"/>
                <a:gd name="connsiteX122" fmla="*/ 3221386 w 3616100"/>
                <a:gd name="connsiteY122" fmla="*/ 682389 h 2593075"/>
                <a:gd name="connsiteX123" fmla="*/ 3200915 w 3616100"/>
                <a:gd name="connsiteY123" fmla="*/ 668741 h 2593075"/>
                <a:gd name="connsiteX124" fmla="*/ 3173619 w 3616100"/>
                <a:gd name="connsiteY124" fmla="*/ 655093 h 2593075"/>
                <a:gd name="connsiteX125" fmla="*/ 3105381 w 3616100"/>
                <a:gd name="connsiteY125" fmla="*/ 614150 h 2593075"/>
                <a:gd name="connsiteX126" fmla="*/ 3078085 w 3616100"/>
                <a:gd name="connsiteY126" fmla="*/ 607326 h 2593075"/>
                <a:gd name="connsiteX127" fmla="*/ 3057613 w 3616100"/>
                <a:gd name="connsiteY127" fmla="*/ 593678 h 2593075"/>
                <a:gd name="connsiteX128" fmla="*/ 3037142 w 3616100"/>
                <a:gd name="connsiteY128" fmla="*/ 586854 h 2593075"/>
                <a:gd name="connsiteX129" fmla="*/ 2982551 w 3616100"/>
                <a:gd name="connsiteY129" fmla="*/ 552735 h 2593075"/>
                <a:gd name="connsiteX130" fmla="*/ 2934783 w 3616100"/>
                <a:gd name="connsiteY130" fmla="*/ 539087 h 2593075"/>
                <a:gd name="connsiteX131" fmla="*/ 2880192 w 3616100"/>
                <a:gd name="connsiteY131" fmla="*/ 511792 h 2593075"/>
                <a:gd name="connsiteX132" fmla="*/ 2832425 w 3616100"/>
                <a:gd name="connsiteY132" fmla="*/ 498144 h 2593075"/>
                <a:gd name="connsiteX133" fmla="*/ 2777834 w 3616100"/>
                <a:gd name="connsiteY133" fmla="*/ 470848 h 2593075"/>
                <a:gd name="connsiteX134" fmla="*/ 2730067 w 3616100"/>
                <a:gd name="connsiteY134" fmla="*/ 450377 h 2593075"/>
                <a:gd name="connsiteX135" fmla="*/ 2661828 w 3616100"/>
                <a:gd name="connsiteY135" fmla="*/ 409433 h 2593075"/>
                <a:gd name="connsiteX136" fmla="*/ 2648181 w 3616100"/>
                <a:gd name="connsiteY136" fmla="*/ 388962 h 2593075"/>
                <a:gd name="connsiteX137" fmla="*/ 2586766 w 3616100"/>
                <a:gd name="connsiteY137" fmla="*/ 354842 h 2593075"/>
                <a:gd name="connsiteX138" fmla="*/ 2573118 w 3616100"/>
                <a:gd name="connsiteY138" fmla="*/ 334371 h 2593075"/>
                <a:gd name="connsiteX139" fmla="*/ 2525351 w 3616100"/>
                <a:gd name="connsiteY139" fmla="*/ 300251 h 2593075"/>
                <a:gd name="connsiteX140" fmla="*/ 2463936 w 3616100"/>
                <a:gd name="connsiteY140" fmla="*/ 259308 h 2593075"/>
                <a:gd name="connsiteX141" fmla="*/ 2436640 w 3616100"/>
                <a:gd name="connsiteY141" fmla="*/ 245660 h 2593075"/>
                <a:gd name="connsiteX142" fmla="*/ 2395697 w 3616100"/>
                <a:gd name="connsiteY142" fmla="*/ 218365 h 2593075"/>
                <a:gd name="connsiteX143" fmla="*/ 2347930 w 3616100"/>
                <a:gd name="connsiteY143" fmla="*/ 184245 h 2593075"/>
                <a:gd name="connsiteX144" fmla="*/ 2327458 w 3616100"/>
                <a:gd name="connsiteY144" fmla="*/ 177421 h 2593075"/>
                <a:gd name="connsiteX145" fmla="*/ 2286515 w 3616100"/>
                <a:gd name="connsiteY145" fmla="*/ 136478 h 2593075"/>
                <a:gd name="connsiteX146" fmla="*/ 2272867 w 3616100"/>
                <a:gd name="connsiteY146" fmla="*/ 116006 h 2593075"/>
                <a:gd name="connsiteX147" fmla="*/ 2252395 w 3616100"/>
                <a:gd name="connsiteY147" fmla="*/ 109183 h 2593075"/>
                <a:gd name="connsiteX148" fmla="*/ 2170509 w 3616100"/>
                <a:gd name="connsiteY148" fmla="*/ 81887 h 2593075"/>
                <a:gd name="connsiteX149" fmla="*/ 2061327 w 3616100"/>
                <a:gd name="connsiteY149" fmla="*/ 54592 h 2593075"/>
                <a:gd name="connsiteX150" fmla="*/ 1911201 w 3616100"/>
                <a:gd name="connsiteY150" fmla="*/ 40944 h 2593075"/>
                <a:gd name="connsiteX151" fmla="*/ 1849786 w 3616100"/>
                <a:gd name="connsiteY151" fmla="*/ 27296 h 2593075"/>
                <a:gd name="connsiteX152" fmla="*/ 1829315 w 3616100"/>
                <a:gd name="connsiteY152" fmla="*/ 13648 h 2593075"/>
                <a:gd name="connsiteX153" fmla="*/ 1802019 w 3616100"/>
                <a:gd name="connsiteY153" fmla="*/ 6824 h 2593075"/>
                <a:gd name="connsiteX154" fmla="*/ 1781548 w 3616100"/>
                <a:gd name="connsiteY154" fmla="*/ 0 h 2593075"/>
                <a:gd name="connsiteX155" fmla="*/ 1706485 w 3616100"/>
                <a:gd name="connsiteY155" fmla="*/ 13648 h 2593075"/>
                <a:gd name="connsiteX156" fmla="*/ 1665542 w 3616100"/>
                <a:gd name="connsiteY156" fmla="*/ 40944 h 2593075"/>
                <a:gd name="connsiteX157" fmla="*/ 1638246 w 3616100"/>
                <a:gd name="connsiteY157" fmla="*/ 54592 h 2593075"/>
                <a:gd name="connsiteX158" fmla="*/ 1597303 w 3616100"/>
                <a:gd name="connsiteY158" fmla="*/ 81887 h 2593075"/>
                <a:gd name="connsiteX159" fmla="*/ 1529064 w 3616100"/>
                <a:gd name="connsiteY159" fmla="*/ 102359 h 2593075"/>
                <a:gd name="connsiteX160" fmla="*/ 1515416 w 3616100"/>
                <a:gd name="connsiteY160" fmla="*/ 122830 h 2593075"/>
                <a:gd name="connsiteX161" fmla="*/ 1501769 w 3616100"/>
                <a:gd name="connsiteY161" fmla="*/ 163774 h 2593075"/>
                <a:gd name="connsiteX162" fmla="*/ 1460825 w 3616100"/>
                <a:gd name="connsiteY162" fmla="*/ 184245 h 2593075"/>
                <a:gd name="connsiteX163" fmla="*/ 1426706 w 3616100"/>
                <a:gd name="connsiteY163" fmla="*/ 225189 h 2593075"/>
                <a:gd name="connsiteX0" fmla="*/ 1426706 w 3616100"/>
                <a:gd name="connsiteY0" fmla="*/ 225189 h 2593075"/>
                <a:gd name="connsiteX1" fmla="*/ 1406234 w 3616100"/>
                <a:gd name="connsiteY1" fmla="*/ 218365 h 2593075"/>
                <a:gd name="connsiteX2" fmla="*/ 1358467 w 3616100"/>
                <a:gd name="connsiteY2" fmla="*/ 232012 h 2593075"/>
                <a:gd name="connsiteX3" fmla="*/ 1324348 w 3616100"/>
                <a:gd name="connsiteY3" fmla="*/ 238836 h 2593075"/>
                <a:gd name="connsiteX4" fmla="*/ 1249285 w 3616100"/>
                <a:gd name="connsiteY4" fmla="*/ 272956 h 2593075"/>
                <a:gd name="connsiteX5" fmla="*/ 1208342 w 3616100"/>
                <a:gd name="connsiteY5" fmla="*/ 286603 h 2593075"/>
                <a:gd name="connsiteX6" fmla="*/ 1146927 w 3616100"/>
                <a:gd name="connsiteY6" fmla="*/ 313899 h 2593075"/>
                <a:gd name="connsiteX7" fmla="*/ 1099160 w 3616100"/>
                <a:gd name="connsiteY7" fmla="*/ 341195 h 2593075"/>
                <a:gd name="connsiteX8" fmla="*/ 1024097 w 3616100"/>
                <a:gd name="connsiteY8" fmla="*/ 361666 h 2593075"/>
                <a:gd name="connsiteX9" fmla="*/ 976330 w 3616100"/>
                <a:gd name="connsiteY9" fmla="*/ 382138 h 2593075"/>
                <a:gd name="connsiteX10" fmla="*/ 921739 w 3616100"/>
                <a:gd name="connsiteY10" fmla="*/ 388962 h 2593075"/>
                <a:gd name="connsiteX11" fmla="*/ 860324 w 3616100"/>
                <a:gd name="connsiteY11" fmla="*/ 409433 h 2593075"/>
                <a:gd name="connsiteX12" fmla="*/ 839852 w 3616100"/>
                <a:gd name="connsiteY12" fmla="*/ 402609 h 2593075"/>
                <a:gd name="connsiteX13" fmla="*/ 778437 w 3616100"/>
                <a:gd name="connsiteY13" fmla="*/ 416257 h 2593075"/>
                <a:gd name="connsiteX14" fmla="*/ 689727 w 3616100"/>
                <a:gd name="connsiteY14" fmla="*/ 423081 h 2593075"/>
                <a:gd name="connsiteX15" fmla="*/ 293942 w 3616100"/>
                <a:gd name="connsiteY15" fmla="*/ 429905 h 2593075"/>
                <a:gd name="connsiteX16" fmla="*/ 252998 w 3616100"/>
                <a:gd name="connsiteY16" fmla="*/ 450377 h 2593075"/>
                <a:gd name="connsiteX17" fmla="*/ 232527 w 3616100"/>
                <a:gd name="connsiteY17" fmla="*/ 470848 h 2593075"/>
                <a:gd name="connsiteX18" fmla="*/ 184760 w 3616100"/>
                <a:gd name="connsiteY18" fmla="*/ 504968 h 2593075"/>
                <a:gd name="connsiteX19" fmla="*/ 130169 w 3616100"/>
                <a:gd name="connsiteY19" fmla="*/ 580030 h 2593075"/>
                <a:gd name="connsiteX20" fmla="*/ 89225 w 3616100"/>
                <a:gd name="connsiteY20" fmla="*/ 627798 h 2593075"/>
                <a:gd name="connsiteX21" fmla="*/ 55106 w 3616100"/>
                <a:gd name="connsiteY21" fmla="*/ 668741 h 2593075"/>
                <a:gd name="connsiteX22" fmla="*/ 34634 w 3616100"/>
                <a:gd name="connsiteY22" fmla="*/ 709684 h 2593075"/>
                <a:gd name="connsiteX23" fmla="*/ 7339 w 3616100"/>
                <a:gd name="connsiteY23" fmla="*/ 757451 h 2593075"/>
                <a:gd name="connsiteX24" fmla="*/ 20986 w 3616100"/>
                <a:gd name="connsiteY24" fmla="*/ 955344 h 2593075"/>
                <a:gd name="connsiteX25" fmla="*/ 48282 w 3616100"/>
                <a:gd name="connsiteY25" fmla="*/ 1037230 h 2593075"/>
                <a:gd name="connsiteX26" fmla="*/ 68754 w 3616100"/>
                <a:gd name="connsiteY26" fmla="*/ 1098645 h 2593075"/>
                <a:gd name="connsiteX27" fmla="*/ 82401 w 3616100"/>
                <a:gd name="connsiteY27" fmla="*/ 1119117 h 2593075"/>
                <a:gd name="connsiteX28" fmla="*/ 89225 w 3616100"/>
                <a:gd name="connsiteY28" fmla="*/ 1139589 h 2593075"/>
                <a:gd name="connsiteX29" fmla="*/ 123345 w 3616100"/>
                <a:gd name="connsiteY29" fmla="*/ 1221475 h 2593075"/>
                <a:gd name="connsiteX30" fmla="*/ 143816 w 3616100"/>
                <a:gd name="connsiteY30" fmla="*/ 1262418 h 2593075"/>
                <a:gd name="connsiteX31" fmla="*/ 157464 w 3616100"/>
                <a:gd name="connsiteY31" fmla="*/ 1317009 h 2593075"/>
                <a:gd name="connsiteX32" fmla="*/ 177936 w 3616100"/>
                <a:gd name="connsiteY32" fmla="*/ 1398896 h 2593075"/>
                <a:gd name="connsiteX33" fmla="*/ 191583 w 3616100"/>
                <a:gd name="connsiteY33" fmla="*/ 1439839 h 2593075"/>
                <a:gd name="connsiteX34" fmla="*/ 205231 w 3616100"/>
                <a:gd name="connsiteY34" fmla="*/ 1460311 h 2593075"/>
                <a:gd name="connsiteX35" fmla="*/ 246175 w 3616100"/>
                <a:gd name="connsiteY35" fmla="*/ 1508078 h 2593075"/>
                <a:gd name="connsiteX36" fmla="*/ 280294 w 3616100"/>
                <a:gd name="connsiteY36" fmla="*/ 1555845 h 2593075"/>
                <a:gd name="connsiteX37" fmla="*/ 334885 w 3616100"/>
                <a:gd name="connsiteY37" fmla="*/ 1637732 h 2593075"/>
                <a:gd name="connsiteX38" fmla="*/ 369004 w 3616100"/>
                <a:gd name="connsiteY38" fmla="*/ 1665027 h 2593075"/>
                <a:gd name="connsiteX39" fmla="*/ 396300 w 3616100"/>
                <a:gd name="connsiteY39" fmla="*/ 1726442 h 2593075"/>
                <a:gd name="connsiteX40" fmla="*/ 423595 w 3616100"/>
                <a:gd name="connsiteY40" fmla="*/ 1746914 h 2593075"/>
                <a:gd name="connsiteX41" fmla="*/ 450891 w 3616100"/>
                <a:gd name="connsiteY41" fmla="*/ 1787857 h 2593075"/>
                <a:gd name="connsiteX42" fmla="*/ 471363 w 3616100"/>
                <a:gd name="connsiteY42" fmla="*/ 1808329 h 2593075"/>
                <a:gd name="connsiteX43" fmla="*/ 485010 w 3616100"/>
                <a:gd name="connsiteY43" fmla="*/ 1828800 h 2593075"/>
                <a:gd name="connsiteX44" fmla="*/ 512306 w 3616100"/>
                <a:gd name="connsiteY44" fmla="*/ 1842448 h 2593075"/>
                <a:gd name="connsiteX45" fmla="*/ 573721 w 3616100"/>
                <a:gd name="connsiteY45" fmla="*/ 1890215 h 2593075"/>
                <a:gd name="connsiteX46" fmla="*/ 655607 w 3616100"/>
                <a:gd name="connsiteY46" fmla="*/ 1951630 h 2593075"/>
                <a:gd name="connsiteX47" fmla="*/ 710198 w 3616100"/>
                <a:gd name="connsiteY47" fmla="*/ 2006221 h 2593075"/>
                <a:gd name="connsiteX48" fmla="*/ 771613 w 3616100"/>
                <a:gd name="connsiteY48" fmla="*/ 2081284 h 2593075"/>
                <a:gd name="connsiteX49" fmla="*/ 792085 w 3616100"/>
                <a:gd name="connsiteY49" fmla="*/ 2094932 h 2593075"/>
                <a:gd name="connsiteX50" fmla="*/ 819381 w 3616100"/>
                <a:gd name="connsiteY50" fmla="*/ 2101756 h 2593075"/>
                <a:gd name="connsiteX51" fmla="*/ 839852 w 3616100"/>
                <a:gd name="connsiteY51" fmla="*/ 2108580 h 2593075"/>
                <a:gd name="connsiteX52" fmla="*/ 860324 w 3616100"/>
                <a:gd name="connsiteY52" fmla="*/ 2129051 h 2593075"/>
                <a:gd name="connsiteX53" fmla="*/ 935386 w 3616100"/>
                <a:gd name="connsiteY53" fmla="*/ 2183642 h 2593075"/>
                <a:gd name="connsiteX54" fmla="*/ 976330 w 3616100"/>
                <a:gd name="connsiteY54" fmla="*/ 2217762 h 2593075"/>
                <a:gd name="connsiteX55" fmla="*/ 996801 w 3616100"/>
                <a:gd name="connsiteY55" fmla="*/ 2238233 h 2593075"/>
                <a:gd name="connsiteX56" fmla="*/ 1010449 w 3616100"/>
                <a:gd name="connsiteY56" fmla="*/ 2258705 h 2593075"/>
                <a:gd name="connsiteX57" fmla="*/ 1030921 w 3616100"/>
                <a:gd name="connsiteY57" fmla="*/ 2272353 h 2593075"/>
                <a:gd name="connsiteX58" fmla="*/ 1099160 w 3616100"/>
                <a:gd name="connsiteY58" fmla="*/ 2313296 h 2593075"/>
                <a:gd name="connsiteX59" fmla="*/ 1174222 w 3616100"/>
                <a:gd name="connsiteY59" fmla="*/ 2374711 h 2593075"/>
                <a:gd name="connsiteX60" fmla="*/ 1201518 w 3616100"/>
                <a:gd name="connsiteY60" fmla="*/ 2388359 h 2593075"/>
                <a:gd name="connsiteX61" fmla="*/ 1235637 w 3616100"/>
                <a:gd name="connsiteY61" fmla="*/ 2395183 h 2593075"/>
                <a:gd name="connsiteX62" fmla="*/ 1290228 w 3616100"/>
                <a:gd name="connsiteY62" fmla="*/ 2422478 h 2593075"/>
                <a:gd name="connsiteX63" fmla="*/ 1337995 w 3616100"/>
                <a:gd name="connsiteY63" fmla="*/ 2436126 h 2593075"/>
                <a:gd name="connsiteX64" fmla="*/ 1672366 w 3616100"/>
                <a:gd name="connsiteY64" fmla="*/ 2372436 h 2593075"/>
                <a:gd name="connsiteX65" fmla="*/ 1924849 w 3616100"/>
                <a:gd name="connsiteY65" fmla="*/ 2413380 h 2593075"/>
                <a:gd name="connsiteX66" fmla="*/ 2204628 w 3616100"/>
                <a:gd name="connsiteY66" fmla="*/ 2593075 h 2593075"/>
                <a:gd name="connsiteX67" fmla="*/ 2313810 w 3616100"/>
                <a:gd name="connsiteY67" fmla="*/ 2579427 h 2593075"/>
                <a:gd name="connsiteX68" fmla="*/ 2347930 w 3616100"/>
                <a:gd name="connsiteY68" fmla="*/ 2572603 h 2593075"/>
                <a:gd name="connsiteX69" fmla="*/ 2375225 w 3616100"/>
                <a:gd name="connsiteY69" fmla="*/ 2565780 h 2593075"/>
                <a:gd name="connsiteX70" fmla="*/ 2668652 w 3616100"/>
                <a:gd name="connsiteY70" fmla="*/ 2558956 h 2593075"/>
                <a:gd name="connsiteX71" fmla="*/ 2723243 w 3616100"/>
                <a:gd name="connsiteY71" fmla="*/ 2545308 h 2593075"/>
                <a:gd name="connsiteX72" fmla="*/ 2771010 w 3616100"/>
                <a:gd name="connsiteY72" fmla="*/ 2518012 h 2593075"/>
                <a:gd name="connsiteX73" fmla="*/ 2839249 w 3616100"/>
                <a:gd name="connsiteY73" fmla="*/ 2490717 h 2593075"/>
                <a:gd name="connsiteX74" fmla="*/ 2859721 w 3616100"/>
                <a:gd name="connsiteY74" fmla="*/ 2470245 h 2593075"/>
                <a:gd name="connsiteX75" fmla="*/ 2880192 w 3616100"/>
                <a:gd name="connsiteY75" fmla="*/ 2463421 h 2593075"/>
                <a:gd name="connsiteX76" fmla="*/ 2900664 w 3616100"/>
                <a:gd name="connsiteY76" fmla="*/ 2449774 h 2593075"/>
                <a:gd name="connsiteX77" fmla="*/ 2968903 w 3616100"/>
                <a:gd name="connsiteY77" fmla="*/ 2422478 h 2593075"/>
                <a:gd name="connsiteX78" fmla="*/ 3016670 w 3616100"/>
                <a:gd name="connsiteY78" fmla="*/ 2402006 h 2593075"/>
                <a:gd name="connsiteX79" fmla="*/ 3057613 w 3616100"/>
                <a:gd name="connsiteY79" fmla="*/ 2367887 h 2593075"/>
                <a:gd name="connsiteX80" fmla="*/ 3078085 w 3616100"/>
                <a:gd name="connsiteY80" fmla="*/ 2354239 h 2593075"/>
                <a:gd name="connsiteX81" fmla="*/ 3119028 w 3616100"/>
                <a:gd name="connsiteY81" fmla="*/ 2320120 h 2593075"/>
                <a:gd name="connsiteX82" fmla="*/ 3166795 w 3616100"/>
                <a:gd name="connsiteY82" fmla="*/ 2265529 h 2593075"/>
                <a:gd name="connsiteX83" fmla="*/ 3207739 w 3616100"/>
                <a:gd name="connsiteY83" fmla="*/ 2231409 h 2593075"/>
                <a:gd name="connsiteX84" fmla="*/ 3228210 w 3616100"/>
                <a:gd name="connsiteY84" fmla="*/ 2204114 h 2593075"/>
                <a:gd name="connsiteX85" fmla="*/ 3248682 w 3616100"/>
                <a:gd name="connsiteY85" fmla="*/ 2197290 h 2593075"/>
                <a:gd name="connsiteX86" fmla="*/ 3262330 w 3616100"/>
                <a:gd name="connsiteY86" fmla="*/ 2176818 h 2593075"/>
                <a:gd name="connsiteX87" fmla="*/ 3282801 w 3616100"/>
                <a:gd name="connsiteY87" fmla="*/ 2169995 h 2593075"/>
                <a:gd name="connsiteX88" fmla="*/ 3330569 w 3616100"/>
                <a:gd name="connsiteY88" fmla="*/ 2149523 h 2593075"/>
                <a:gd name="connsiteX89" fmla="*/ 3385160 w 3616100"/>
                <a:gd name="connsiteY89" fmla="*/ 2129051 h 2593075"/>
                <a:gd name="connsiteX90" fmla="*/ 3405631 w 3616100"/>
                <a:gd name="connsiteY90" fmla="*/ 2115403 h 2593075"/>
                <a:gd name="connsiteX91" fmla="*/ 3426103 w 3616100"/>
                <a:gd name="connsiteY91" fmla="*/ 2108580 h 2593075"/>
                <a:gd name="connsiteX92" fmla="*/ 3453398 w 3616100"/>
                <a:gd name="connsiteY92" fmla="*/ 2081284 h 2593075"/>
                <a:gd name="connsiteX93" fmla="*/ 3473870 w 3616100"/>
                <a:gd name="connsiteY93" fmla="*/ 2067636 h 2593075"/>
                <a:gd name="connsiteX94" fmla="*/ 3487518 w 3616100"/>
                <a:gd name="connsiteY94" fmla="*/ 2047165 h 2593075"/>
                <a:gd name="connsiteX95" fmla="*/ 3507989 w 3616100"/>
                <a:gd name="connsiteY95" fmla="*/ 1999398 h 2593075"/>
                <a:gd name="connsiteX96" fmla="*/ 3528461 w 3616100"/>
                <a:gd name="connsiteY96" fmla="*/ 1958454 h 2593075"/>
                <a:gd name="connsiteX97" fmla="*/ 3535285 w 3616100"/>
                <a:gd name="connsiteY97" fmla="*/ 1897039 h 2593075"/>
                <a:gd name="connsiteX98" fmla="*/ 3548933 w 3616100"/>
                <a:gd name="connsiteY98" fmla="*/ 1876568 h 2593075"/>
                <a:gd name="connsiteX99" fmla="*/ 3562581 w 3616100"/>
                <a:gd name="connsiteY99" fmla="*/ 1835624 h 2593075"/>
                <a:gd name="connsiteX100" fmla="*/ 3576228 w 3616100"/>
                <a:gd name="connsiteY100" fmla="*/ 1808329 h 2593075"/>
                <a:gd name="connsiteX101" fmla="*/ 3589876 w 3616100"/>
                <a:gd name="connsiteY101" fmla="*/ 1699147 h 2593075"/>
                <a:gd name="connsiteX102" fmla="*/ 3596700 w 3616100"/>
                <a:gd name="connsiteY102" fmla="*/ 1665027 h 2593075"/>
                <a:gd name="connsiteX103" fmla="*/ 3610348 w 3616100"/>
                <a:gd name="connsiteY103" fmla="*/ 1637732 h 2593075"/>
                <a:gd name="connsiteX104" fmla="*/ 3596700 w 3616100"/>
                <a:gd name="connsiteY104" fmla="*/ 1255595 h 2593075"/>
                <a:gd name="connsiteX105" fmla="*/ 3589876 w 3616100"/>
                <a:gd name="connsiteY105" fmla="*/ 1228299 h 2593075"/>
                <a:gd name="connsiteX106" fmla="*/ 3576228 w 3616100"/>
                <a:gd name="connsiteY106" fmla="*/ 1153236 h 2593075"/>
                <a:gd name="connsiteX107" fmla="*/ 3555757 w 3616100"/>
                <a:gd name="connsiteY107" fmla="*/ 1125941 h 2593075"/>
                <a:gd name="connsiteX108" fmla="*/ 3542109 w 3616100"/>
                <a:gd name="connsiteY108" fmla="*/ 1105469 h 2593075"/>
                <a:gd name="connsiteX109" fmla="*/ 3521637 w 3616100"/>
                <a:gd name="connsiteY109" fmla="*/ 1057702 h 2593075"/>
                <a:gd name="connsiteX110" fmla="*/ 3514813 w 3616100"/>
                <a:gd name="connsiteY110" fmla="*/ 1037230 h 2593075"/>
                <a:gd name="connsiteX111" fmla="*/ 3501166 w 3616100"/>
                <a:gd name="connsiteY111" fmla="*/ 1016759 h 2593075"/>
                <a:gd name="connsiteX112" fmla="*/ 3494342 w 3616100"/>
                <a:gd name="connsiteY112" fmla="*/ 996287 h 2593075"/>
                <a:gd name="connsiteX113" fmla="*/ 3473870 w 3616100"/>
                <a:gd name="connsiteY113" fmla="*/ 975815 h 2593075"/>
                <a:gd name="connsiteX114" fmla="*/ 3439751 w 3616100"/>
                <a:gd name="connsiteY114" fmla="*/ 941696 h 2593075"/>
                <a:gd name="connsiteX115" fmla="*/ 3412455 w 3616100"/>
                <a:gd name="connsiteY115" fmla="*/ 907577 h 2593075"/>
                <a:gd name="connsiteX116" fmla="*/ 3385160 w 3616100"/>
                <a:gd name="connsiteY116" fmla="*/ 873457 h 2593075"/>
                <a:gd name="connsiteX117" fmla="*/ 3344216 w 3616100"/>
                <a:gd name="connsiteY117" fmla="*/ 818866 h 2593075"/>
                <a:gd name="connsiteX118" fmla="*/ 3323745 w 3616100"/>
                <a:gd name="connsiteY118" fmla="*/ 784747 h 2593075"/>
                <a:gd name="connsiteX119" fmla="*/ 3282801 w 3616100"/>
                <a:gd name="connsiteY119" fmla="*/ 736980 h 2593075"/>
                <a:gd name="connsiteX120" fmla="*/ 3269154 w 3616100"/>
                <a:gd name="connsiteY120" fmla="*/ 716508 h 2593075"/>
                <a:gd name="connsiteX121" fmla="*/ 3221386 w 3616100"/>
                <a:gd name="connsiteY121" fmla="*/ 682389 h 2593075"/>
                <a:gd name="connsiteX122" fmla="*/ 3200915 w 3616100"/>
                <a:gd name="connsiteY122" fmla="*/ 668741 h 2593075"/>
                <a:gd name="connsiteX123" fmla="*/ 3173619 w 3616100"/>
                <a:gd name="connsiteY123" fmla="*/ 655093 h 2593075"/>
                <a:gd name="connsiteX124" fmla="*/ 3105381 w 3616100"/>
                <a:gd name="connsiteY124" fmla="*/ 614150 h 2593075"/>
                <a:gd name="connsiteX125" fmla="*/ 3078085 w 3616100"/>
                <a:gd name="connsiteY125" fmla="*/ 607326 h 2593075"/>
                <a:gd name="connsiteX126" fmla="*/ 3057613 w 3616100"/>
                <a:gd name="connsiteY126" fmla="*/ 593678 h 2593075"/>
                <a:gd name="connsiteX127" fmla="*/ 3037142 w 3616100"/>
                <a:gd name="connsiteY127" fmla="*/ 586854 h 2593075"/>
                <a:gd name="connsiteX128" fmla="*/ 2982551 w 3616100"/>
                <a:gd name="connsiteY128" fmla="*/ 552735 h 2593075"/>
                <a:gd name="connsiteX129" fmla="*/ 2934783 w 3616100"/>
                <a:gd name="connsiteY129" fmla="*/ 539087 h 2593075"/>
                <a:gd name="connsiteX130" fmla="*/ 2880192 w 3616100"/>
                <a:gd name="connsiteY130" fmla="*/ 511792 h 2593075"/>
                <a:gd name="connsiteX131" fmla="*/ 2832425 w 3616100"/>
                <a:gd name="connsiteY131" fmla="*/ 498144 h 2593075"/>
                <a:gd name="connsiteX132" fmla="*/ 2777834 w 3616100"/>
                <a:gd name="connsiteY132" fmla="*/ 470848 h 2593075"/>
                <a:gd name="connsiteX133" fmla="*/ 2730067 w 3616100"/>
                <a:gd name="connsiteY133" fmla="*/ 450377 h 2593075"/>
                <a:gd name="connsiteX134" fmla="*/ 2661828 w 3616100"/>
                <a:gd name="connsiteY134" fmla="*/ 409433 h 2593075"/>
                <a:gd name="connsiteX135" fmla="*/ 2648181 w 3616100"/>
                <a:gd name="connsiteY135" fmla="*/ 388962 h 2593075"/>
                <a:gd name="connsiteX136" fmla="*/ 2586766 w 3616100"/>
                <a:gd name="connsiteY136" fmla="*/ 354842 h 2593075"/>
                <a:gd name="connsiteX137" fmla="*/ 2573118 w 3616100"/>
                <a:gd name="connsiteY137" fmla="*/ 334371 h 2593075"/>
                <a:gd name="connsiteX138" fmla="*/ 2525351 w 3616100"/>
                <a:gd name="connsiteY138" fmla="*/ 300251 h 2593075"/>
                <a:gd name="connsiteX139" fmla="*/ 2463936 w 3616100"/>
                <a:gd name="connsiteY139" fmla="*/ 259308 h 2593075"/>
                <a:gd name="connsiteX140" fmla="*/ 2436640 w 3616100"/>
                <a:gd name="connsiteY140" fmla="*/ 245660 h 2593075"/>
                <a:gd name="connsiteX141" fmla="*/ 2395697 w 3616100"/>
                <a:gd name="connsiteY141" fmla="*/ 218365 h 2593075"/>
                <a:gd name="connsiteX142" fmla="*/ 2347930 w 3616100"/>
                <a:gd name="connsiteY142" fmla="*/ 184245 h 2593075"/>
                <a:gd name="connsiteX143" fmla="*/ 2327458 w 3616100"/>
                <a:gd name="connsiteY143" fmla="*/ 177421 h 2593075"/>
                <a:gd name="connsiteX144" fmla="*/ 2286515 w 3616100"/>
                <a:gd name="connsiteY144" fmla="*/ 136478 h 2593075"/>
                <a:gd name="connsiteX145" fmla="*/ 2272867 w 3616100"/>
                <a:gd name="connsiteY145" fmla="*/ 116006 h 2593075"/>
                <a:gd name="connsiteX146" fmla="*/ 2252395 w 3616100"/>
                <a:gd name="connsiteY146" fmla="*/ 109183 h 2593075"/>
                <a:gd name="connsiteX147" fmla="*/ 2170509 w 3616100"/>
                <a:gd name="connsiteY147" fmla="*/ 81887 h 2593075"/>
                <a:gd name="connsiteX148" fmla="*/ 2061327 w 3616100"/>
                <a:gd name="connsiteY148" fmla="*/ 54592 h 2593075"/>
                <a:gd name="connsiteX149" fmla="*/ 1911201 w 3616100"/>
                <a:gd name="connsiteY149" fmla="*/ 40944 h 2593075"/>
                <a:gd name="connsiteX150" fmla="*/ 1849786 w 3616100"/>
                <a:gd name="connsiteY150" fmla="*/ 27296 h 2593075"/>
                <a:gd name="connsiteX151" fmla="*/ 1829315 w 3616100"/>
                <a:gd name="connsiteY151" fmla="*/ 13648 h 2593075"/>
                <a:gd name="connsiteX152" fmla="*/ 1802019 w 3616100"/>
                <a:gd name="connsiteY152" fmla="*/ 6824 h 2593075"/>
                <a:gd name="connsiteX153" fmla="*/ 1781548 w 3616100"/>
                <a:gd name="connsiteY153" fmla="*/ 0 h 2593075"/>
                <a:gd name="connsiteX154" fmla="*/ 1706485 w 3616100"/>
                <a:gd name="connsiteY154" fmla="*/ 13648 h 2593075"/>
                <a:gd name="connsiteX155" fmla="*/ 1665542 w 3616100"/>
                <a:gd name="connsiteY155" fmla="*/ 40944 h 2593075"/>
                <a:gd name="connsiteX156" fmla="*/ 1638246 w 3616100"/>
                <a:gd name="connsiteY156" fmla="*/ 54592 h 2593075"/>
                <a:gd name="connsiteX157" fmla="*/ 1597303 w 3616100"/>
                <a:gd name="connsiteY157" fmla="*/ 81887 h 2593075"/>
                <a:gd name="connsiteX158" fmla="*/ 1529064 w 3616100"/>
                <a:gd name="connsiteY158" fmla="*/ 102359 h 2593075"/>
                <a:gd name="connsiteX159" fmla="*/ 1515416 w 3616100"/>
                <a:gd name="connsiteY159" fmla="*/ 122830 h 2593075"/>
                <a:gd name="connsiteX160" fmla="*/ 1501769 w 3616100"/>
                <a:gd name="connsiteY160" fmla="*/ 163774 h 2593075"/>
                <a:gd name="connsiteX161" fmla="*/ 1460825 w 3616100"/>
                <a:gd name="connsiteY161" fmla="*/ 184245 h 2593075"/>
                <a:gd name="connsiteX162" fmla="*/ 1426706 w 3616100"/>
                <a:gd name="connsiteY162" fmla="*/ 225189 h 259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3616100" h="2593075">
                  <a:moveTo>
                    <a:pt x="1426706" y="225189"/>
                  </a:moveTo>
                  <a:cubicBezTo>
                    <a:pt x="1417608" y="230876"/>
                    <a:pt x="1413391" y="217649"/>
                    <a:pt x="1406234" y="218365"/>
                  </a:cubicBezTo>
                  <a:cubicBezTo>
                    <a:pt x="1389757" y="220013"/>
                    <a:pt x="1374532" y="227996"/>
                    <a:pt x="1358467" y="232012"/>
                  </a:cubicBezTo>
                  <a:cubicBezTo>
                    <a:pt x="1347215" y="234825"/>
                    <a:pt x="1335721" y="236561"/>
                    <a:pt x="1324348" y="238836"/>
                  </a:cubicBezTo>
                  <a:cubicBezTo>
                    <a:pt x="1294338" y="253841"/>
                    <a:pt x="1284638" y="259359"/>
                    <a:pt x="1249285" y="272956"/>
                  </a:cubicBezTo>
                  <a:cubicBezTo>
                    <a:pt x="1235858" y="278120"/>
                    <a:pt x="1221699" y="281260"/>
                    <a:pt x="1208342" y="286603"/>
                  </a:cubicBezTo>
                  <a:cubicBezTo>
                    <a:pt x="1187542" y="294923"/>
                    <a:pt x="1166964" y="303880"/>
                    <a:pt x="1146927" y="313899"/>
                  </a:cubicBezTo>
                  <a:cubicBezTo>
                    <a:pt x="1130524" y="322100"/>
                    <a:pt x="1116252" y="334548"/>
                    <a:pt x="1099160" y="341195"/>
                  </a:cubicBezTo>
                  <a:cubicBezTo>
                    <a:pt x="1074989" y="350595"/>
                    <a:pt x="1048701" y="353465"/>
                    <a:pt x="1024097" y="361666"/>
                  </a:cubicBezTo>
                  <a:cubicBezTo>
                    <a:pt x="1007663" y="367144"/>
                    <a:pt x="993068" y="377674"/>
                    <a:pt x="976330" y="382138"/>
                  </a:cubicBezTo>
                  <a:cubicBezTo>
                    <a:pt x="958611" y="386863"/>
                    <a:pt x="939828" y="385947"/>
                    <a:pt x="921739" y="388962"/>
                  </a:cubicBezTo>
                  <a:cubicBezTo>
                    <a:pt x="896553" y="393160"/>
                    <a:pt x="884875" y="399613"/>
                    <a:pt x="860324" y="409433"/>
                  </a:cubicBezTo>
                  <a:cubicBezTo>
                    <a:pt x="853500" y="407158"/>
                    <a:pt x="847045" y="402609"/>
                    <a:pt x="839852" y="402609"/>
                  </a:cubicBezTo>
                  <a:cubicBezTo>
                    <a:pt x="816546" y="402609"/>
                    <a:pt x="800805" y="413625"/>
                    <a:pt x="778437" y="416257"/>
                  </a:cubicBezTo>
                  <a:cubicBezTo>
                    <a:pt x="748983" y="419722"/>
                    <a:pt x="719373" y="422246"/>
                    <a:pt x="689727" y="423081"/>
                  </a:cubicBezTo>
                  <a:cubicBezTo>
                    <a:pt x="557831" y="426796"/>
                    <a:pt x="425870" y="427630"/>
                    <a:pt x="293942" y="429905"/>
                  </a:cubicBezTo>
                  <a:cubicBezTo>
                    <a:pt x="273424" y="436744"/>
                    <a:pt x="270636" y="435679"/>
                    <a:pt x="252998" y="450377"/>
                  </a:cubicBezTo>
                  <a:cubicBezTo>
                    <a:pt x="245585" y="456555"/>
                    <a:pt x="239940" y="464670"/>
                    <a:pt x="232527" y="470848"/>
                  </a:cubicBezTo>
                  <a:cubicBezTo>
                    <a:pt x="215925" y="484683"/>
                    <a:pt x="200128" y="488064"/>
                    <a:pt x="184760" y="504968"/>
                  </a:cubicBezTo>
                  <a:cubicBezTo>
                    <a:pt x="150275" y="542901"/>
                    <a:pt x="152330" y="549004"/>
                    <a:pt x="130169" y="580030"/>
                  </a:cubicBezTo>
                  <a:cubicBezTo>
                    <a:pt x="79058" y="651586"/>
                    <a:pt x="138824" y="568279"/>
                    <a:pt x="89225" y="627798"/>
                  </a:cubicBezTo>
                  <a:cubicBezTo>
                    <a:pt x="41723" y="684801"/>
                    <a:pt x="114917" y="608930"/>
                    <a:pt x="55106" y="668741"/>
                  </a:cubicBezTo>
                  <a:cubicBezTo>
                    <a:pt x="42594" y="706274"/>
                    <a:pt x="55800" y="672644"/>
                    <a:pt x="34634" y="709684"/>
                  </a:cubicBezTo>
                  <a:cubicBezTo>
                    <a:pt x="0" y="770293"/>
                    <a:pt x="40590" y="707573"/>
                    <a:pt x="7339" y="757451"/>
                  </a:cubicBezTo>
                  <a:cubicBezTo>
                    <a:pt x="10513" y="833617"/>
                    <a:pt x="4326" y="888703"/>
                    <a:pt x="20986" y="955344"/>
                  </a:cubicBezTo>
                  <a:cubicBezTo>
                    <a:pt x="37599" y="1021798"/>
                    <a:pt x="28780" y="982625"/>
                    <a:pt x="48282" y="1037230"/>
                  </a:cubicBezTo>
                  <a:cubicBezTo>
                    <a:pt x="55540" y="1057552"/>
                    <a:pt x="61930" y="1078173"/>
                    <a:pt x="68754" y="1098645"/>
                  </a:cubicBezTo>
                  <a:cubicBezTo>
                    <a:pt x="71347" y="1106425"/>
                    <a:pt x="78733" y="1111782"/>
                    <a:pt x="82401" y="1119117"/>
                  </a:cubicBezTo>
                  <a:cubicBezTo>
                    <a:pt x="85618" y="1125551"/>
                    <a:pt x="86553" y="1132910"/>
                    <a:pt x="89225" y="1139589"/>
                  </a:cubicBezTo>
                  <a:cubicBezTo>
                    <a:pt x="100207" y="1167044"/>
                    <a:pt x="111972" y="1194180"/>
                    <a:pt x="123345" y="1221475"/>
                  </a:cubicBezTo>
                  <a:cubicBezTo>
                    <a:pt x="129214" y="1235560"/>
                    <a:pt x="138684" y="1248048"/>
                    <a:pt x="143816" y="1262418"/>
                  </a:cubicBezTo>
                  <a:cubicBezTo>
                    <a:pt x="150125" y="1280082"/>
                    <a:pt x="151532" y="1299214"/>
                    <a:pt x="157464" y="1317009"/>
                  </a:cubicBezTo>
                  <a:cubicBezTo>
                    <a:pt x="176135" y="1373021"/>
                    <a:pt x="147523" y="1284846"/>
                    <a:pt x="177936" y="1398896"/>
                  </a:cubicBezTo>
                  <a:cubicBezTo>
                    <a:pt x="181643" y="1412796"/>
                    <a:pt x="187034" y="1426191"/>
                    <a:pt x="191583" y="1439839"/>
                  </a:cubicBezTo>
                  <a:cubicBezTo>
                    <a:pt x="194176" y="1447620"/>
                    <a:pt x="200464" y="1453637"/>
                    <a:pt x="205231" y="1460311"/>
                  </a:cubicBezTo>
                  <a:cubicBezTo>
                    <a:pt x="247998" y="1520184"/>
                    <a:pt x="203656" y="1458471"/>
                    <a:pt x="246175" y="1508078"/>
                  </a:cubicBezTo>
                  <a:cubicBezTo>
                    <a:pt x="255407" y="1518849"/>
                    <a:pt x="271990" y="1542559"/>
                    <a:pt x="280294" y="1555845"/>
                  </a:cubicBezTo>
                  <a:cubicBezTo>
                    <a:pt x="297893" y="1584004"/>
                    <a:pt x="312146" y="1612719"/>
                    <a:pt x="334885" y="1637732"/>
                  </a:cubicBezTo>
                  <a:cubicBezTo>
                    <a:pt x="344682" y="1648509"/>
                    <a:pt x="357631" y="1655929"/>
                    <a:pt x="369004" y="1665027"/>
                  </a:cubicBezTo>
                  <a:cubicBezTo>
                    <a:pt x="372036" y="1672608"/>
                    <a:pt x="389127" y="1718073"/>
                    <a:pt x="396300" y="1726442"/>
                  </a:cubicBezTo>
                  <a:cubicBezTo>
                    <a:pt x="403701" y="1735077"/>
                    <a:pt x="416039" y="1738414"/>
                    <a:pt x="423595" y="1746914"/>
                  </a:cubicBezTo>
                  <a:cubicBezTo>
                    <a:pt x="434492" y="1759173"/>
                    <a:pt x="439293" y="1776259"/>
                    <a:pt x="450891" y="1787857"/>
                  </a:cubicBezTo>
                  <a:cubicBezTo>
                    <a:pt x="457715" y="1794681"/>
                    <a:pt x="465185" y="1800915"/>
                    <a:pt x="471363" y="1808329"/>
                  </a:cubicBezTo>
                  <a:cubicBezTo>
                    <a:pt x="476613" y="1814629"/>
                    <a:pt x="478710" y="1823550"/>
                    <a:pt x="485010" y="1828800"/>
                  </a:cubicBezTo>
                  <a:cubicBezTo>
                    <a:pt x="492825" y="1835312"/>
                    <a:pt x="503942" y="1836658"/>
                    <a:pt x="512306" y="1842448"/>
                  </a:cubicBezTo>
                  <a:cubicBezTo>
                    <a:pt x="533629" y="1857210"/>
                    <a:pt x="552617" y="1875141"/>
                    <a:pt x="573721" y="1890215"/>
                  </a:cubicBezTo>
                  <a:cubicBezTo>
                    <a:pt x="594214" y="1904853"/>
                    <a:pt x="635331" y="1932914"/>
                    <a:pt x="655607" y="1951630"/>
                  </a:cubicBezTo>
                  <a:cubicBezTo>
                    <a:pt x="674517" y="1969085"/>
                    <a:pt x="692001" y="1988024"/>
                    <a:pt x="710198" y="2006221"/>
                  </a:cubicBezTo>
                  <a:cubicBezTo>
                    <a:pt x="764219" y="2060242"/>
                    <a:pt x="731967" y="2048245"/>
                    <a:pt x="771613" y="2081284"/>
                  </a:cubicBezTo>
                  <a:cubicBezTo>
                    <a:pt x="777913" y="2086535"/>
                    <a:pt x="784547" y="2091701"/>
                    <a:pt x="792085" y="2094932"/>
                  </a:cubicBezTo>
                  <a:cubicBezTo>
                    <a:pt x="800705" y="2098626"/>
                    <a:pt x="810363" y="2099179"/>
                    <a:pt x="819381" y="2101756"/>
                  </a:cubicBezTo>
                  <a:cubicBezTo>
                    <a:pt x="826297" y="2103732"/>
                    <a:pt x="833028" y="2106305"/>
                    <a:pt x="839852" y="2108580"/>
                  </a:cubicBezTo>
                  <a:cubicBezTo>
                    <a:pt x="846676" y="2115404"/>
                    <a:pt x="852910" y="2122873"/>
                    <a:pt x="860324" y="2129051"/>
                  </a:cubicBezTo>
                  <a:cubicBezTo>
                    <a:pt x="887127" y="2151387"/>
                    <a:pt x="909164" y="2148679"/>
                    <a:pt x="935386" y="2183642"/>
                  </a:cubicBezTo>
                  <a:cubicBezTo>
                    <a:pt x="960174" y="2216693"/>
                    <a:pt x="945068" y="2207341"/>
                    <a:pt x="976330" y="2217762"/>
                  </a:cubicBezTo>
                  <a:cubicBezTo>
                    <a:pt x="983154" y="2224586"/>
                    <a:pt x="990623" y="2230820"/>
                    <a:pt x="996801" y="2238233"/>
                  </a:cubicBezTo>
                  <a:cubicBezTo>
                    <a:pt x="1002051" y="2244534"/>
                    <a:pt x="1004650" y="2252906"/>
                    <a:pt x="1010449" y="2258705"/>
                  </a:cubicBezTo>
                  <a:cubicBezTo>
                    <a:pt x="1016248" y="2264504"/>
                    <a:pt x="1023936" y="2268055"/>
                    <a:pt x="1030921" y="2272353"/>
                  </a:cubicBezTo>
                  <a:cubicBezTo>
                    <a:pt x="1053513" y="2286255"/>
                    <a:pt x="1080403" y="2294538"/>
                    <a:pt x="1099160" y="2313296"/>
                  </a:cubicBezTo>
                  <a:cubicBezTo>
                    <a:pt x="1135715" y="2349852"/>
                    <a:pt x="1111911" y="2327978"/>
                    <a:pt x="1174222" y="2374711"/>
                  </a:cubicBezTo>
                  <a:cubicBezTo>
                    <a:pt x="1182360" y="2380815"/>
                    <a:pt x="1191867" y="2385142"/>
                    <a:pt x="1201518" y="2388359"/>
                  </a:cubicBezTo>
                  <a:cubicBezTo>
                    <a:pt x="1212521" y="2392027"/>
                    <a:pt x="1224264" y="2392908"/>
                    <a:pt x="1235637" y="2395183"/>
                  </a:cubicBezTo>
                  <a:lnTo>
                    <a:pt x="1290228" y="2422478"/>
                  </a:lnTo>
                  <a:cubicBezTo>
                    <a:pt x="1301135" y="2427932"/>
                    <a:pt x="1327792" y="2433211"/>
                    <a:pt x="1337995" y="2436126"/>
                  </a:cubicBezTo>
                  <a:cubicBezTo>
                    <a:pt x="1401685" y="2427786"/>
                    <a:pt x="1574557" y="2376227"/>
                    <a:pt x="1672366" y="2372436"/>
                  </a:cubicBezTo>
                  <a:cubicBezTo>
                    <a:pt x="1734918" y="2354997"/>
                    <a:pt x="1879357" y="2378882"/>
                    <a:pt x="1924849" y="2413380"/>
                  </a:cubicBezTo>
                  <a:cubicBezTo>
                    <a:pt x="2013559" y="2450153"/>
                    <a:pt x="2139801" y="2565400"/>
                    <a:pt x="2204628" y="2593075"/>
                  </a:cubicBezTo>
                  <a:cubicBezTo>
                    <a:pt x="2227958" y="2591409"/>
                    <a:pt x="2287874" y="2583750"/>
                    <a:pt x="2313810" y="2579427"/>
                  </a:cubicBezTo>
                  <a:cubicBezTo>
                    <a:pt x="2325251" y="2577520"/>
                    <a:pt x="2336608" y="2575119"/>
                    <a:pt x="2347930" y="2572603"/>
                  </a:cubicBezTo>
                  <a:cubicBezTo>
                    <a:pt x="2357085" y="2570569"/>
                    <a:pt x="2365855" y="2566179"/>
                    <a:pt x="2375225" y="2565780"/>
                  </a:cubicBezTo>
                  <a:cubicBezTo>
                    <a:pt x="2472972" y="2561621"/>
                    <a:pt x="2570843" y="2561231"/>
                    <a:pt x="2668652" y="2558956"/>
                  </a:cubicBezTo>
                  <a:lnTo>
                    <a:pt x="2723243" y="2545308"/>
                  </a:lnTo>
                  <a:cubicBezTo>
                    <a:pt x="2754374" y="2537525"/>
                    <a:pt x="2744897" y="2529618"/>
                    <a:pt x="2771010" y="2518012"/>
                  </a:cubicBezTo>
                  <a:cubicBezTo>
                    <a:pt x="2797338" y="2506311"/>
                    <a:pt x="2816245" y="2507148"/>
                    <a:pt x="2839249" y="2490717"/>
                  </a:cubicBezTo>
                  <a:cubicBezTo>
                    <a:pt x="2847102" y="2485108"/>
                    <a:pt x="2851691" y="2475598"/>
                    <a:pt x="2859721" y="2470245"/>
                  </a:cubicBezTo>
                  <a:cubicBezTo>
                    <a:pt x="2865706" y="2466255"/>
                    <a:pt x="2873759" y="2466638"/>
                    <a:pt x="2880192" y="2463421"/>
                  </a:cubicBezTo>
                  <a:cubicBezTo>
                    <a:pt x="2887527" y="2459753"/>
                    <a:pt x="2893218" y="2453211"/>
                    <a:pt x="2900664" y="2449774"/>
                  </a:cubicBezTo>
                  <a:cubicBezTo>
                    <a:pt x="2922908" y="2439508"/>
                    <a:pt x="2946157" y="2431577"/>
                    <a:pt x="2968903" y="2422478"/>
                  </a:cubicBezTo>
                  <a:cubicBezTo>
                    <a:pt x="3047445" y="2391061"/>
                    <a:pt x="2923938" y="2425190"/>
                    <a:pt x="3016670" y="2402006"/>
                  </a:cubicBezTo>
                  <a:cubicBezTo>
                    <a:pt x="3067492" y="2368127"/>
                    <a:pt x="3005079" y="2411666"/>
                    <a:pt x="3057613" y="2367887"/>
                  </a:cubicBezTo>
                  <a:cubicBezTo>
                    <a:pt x="3063913" y="2362636"/>
                    <a:pt x="3071784" y="2359489"/>
                    <a:pt x="3078085" y="2354239"/>
                  </a:cubicBezTo>
                  <a:cubicBezTo>
                    <a:pt x="3130633" y="2310451"/>
                    <a:pt x="3068197" y="2354009"/>
                    <a:pt x="3119028" y="2320120"/>
                  </a:cubicBezTo>
                  <a:cubicBezTo>
                    <a:pt x="3148383" y="2276088"/>
                    <a:pt x="3113570" y="2325407"/>
                    <a:pt x="3166795" y="2265529"/>
                  </a:cubicBezTo>
                  <a:cubicBezTo>
                    <a:pt x="3198106" y="2230304"/>
                    <a:pt x="3172352" y="2243205"/>
                    <a:pt x="3207739" y="2231409"/>
                  </a:cubicBezTo>
                  <a:cubicBezTo>
                    <a:pt x="3214563" y="2222311"/>
                    <a:pt x="3219473" y="2211395"/>
                    <a:pt x="3228210" y="2204114"/>
                  </a:cubicBezTo>
                  <a:cubicBezTo>
                    <a:pt x="3233736" y="2199509"/>
                    <a:pt x="3243065" y="2201784"/>
                    <a:pt x="3248682" y="2197290"/>
                  </a:cubicBezTo>
                  <a:cubicBezTo>
                    <a:pt x="3255086" y="2192167"/>
                    <a:pt x="3255926" y="2181941"/>
                    <a:pt x="3262330" y="2176818"/>
                  </a:cubicBezTo>
                  <a:cubicBezTo>
                    <a:pt x="3267947" y="2172325"/>
                    <a:pt x="3276190" y="2172828"/>
                    <a:pt x="3282801" y="2169995"/>
                  </a:cubicBezTo>
                  <a:cubicBezTo>
                    <a:pt x="3341835" y="2144695"/>
                    <a:pt x="3282553" y="2165528"/>
                    <a:pt x="3330569" y="2149523"/>
                  </a:cubicBezTo>
                  <a:cubicBezTo>
                    <a:pt x="3378577" y="2117516"/>
                    <a:pt x="3317702" y="2154348"/>
                    <a:pt x="3385160" y="2129051"/>
                  </a:cubicBezTo>
                  <a:cubicBezTo>
                    <a:pt x="3392839" y="2126171"/>
                    <a:pt x="3398296" y="2119071"/>
                    <a:pt x="3405631" y="2115403"/>
                  </a:cubicBezTo>
                  <a:cubicBezTo>
                    <a:pt x="3412065" y="2112186"/>
                    <a:pt x="3419279" y="2110854"/>
                    <a:pt x="3426103" y="2108580"/>
                  </a:cubicBezTo>
                  <a:cubicBezTo>
                    <a:pt x="3435201" y="2099481"/>
                    <a:pt x="3443629" y="2089658"/>
                    <a:pt x="3453398" y="2081284"/>
                  </a:cubicBezTo>
                  <a:cubicBezTo>
                    <a:pt x="3459625" y="2075947"/>
                    <a:pt x="3468071" y="2073435"/>
                    <a:pt x="3473870" y="2067636"/>
                  </a:cubicBezTo>
                  <a:cubicBezTo>
                    <a:pt x="3479669" y="2061837"/>
                    <a:pt x="3482969" y="2053989"/>
                    <a:pt x="3487518" y="2047165"/>
                  </a:cubicBezTo>
                  <a:cubicBezTo>
                    <a:pt x="3495173" y="2024199"/>
                    <a:pt x="3494499" y="2023006"/>
                    <a:pt x="3507989" y="1999398"/>
                  </a:cubicBezTo>
                  <a:cubicBezTo>
                    <a:pt x="3529155" y="1962357"/>
                    <a:pt x="3515949" y="1995990"/>
                    <a:pt x="3528461" y="1958454"/>
                  </a:cubicBezTo>
                  <a:cubicBezTo>
                    <a:pt x="3530736" y="1937982"/>
                    <a:pt x="3530289" y="1917022"/>
                    <a:pt x="3535285" y="1897039"/>
                  </a:cubicBezTo>
                  <a:cubicBezTo>
                    <a:pt x="3537274" y="1889083"/>
                    <a:pt x="3545602" y="1884062"/>
                    <a:pt x="3548933" y="1876568"/>
                  </a:cubicBezTo>
                  <a:cubicBezTo>
                    <a:pt x="3554776" y="1863422"/>
                    <a:pt x="3556147" y="1848492"/>
                    <a:pt x="3562581" y="1835624"/>
                  </a:cubicBezTo>
                  <a:lnTo>
                    <a:pt x="3576228" y="1808329"/>
                  </a:lnTo>
                  <a:cubicBezTo>
                    <a:pt x="3580777" y="1771935"/>
                    <a:pt x="3584689" y="1735456"/>
                    <a:pt x="3589876" y="1699147"/>
                  </a:cubicBezTo>
                  <a:cubicBezTo>
                    <a:pt x="3591516" y="1687665"/>
                    <a:pt x="3593032" y="1676030"/>
                    <a:pt x="3596700" y="1665027"/>
                  </a:cubicBezTo>
                  <a:cubicBezTo>
                    <a:pt x="3599917" y="1655377"/>
                    <a:pt x="3605799" y="1646830"/>
                    <a:pt x="3610348" y="1637732"/>
                  </a:cubicBezTo>
                  <a:cubicBezTo>
                    <a:pt x="3608918" y="1569098"/>
                    <a:pt x="3616100" y="1371991"/>
                    <a:pt x="3596700" y="1255595"/>
                  </a:cubicBezTo>
                  <a:cubicBezTo>
                    <a:pt x="3595158" y="1246344"/>
                    <a:pt x="3591715" y="1237496"/>
                    <a:pt x="3589876" y="1228299"/>
                  </a:cubicBezTo>
                  <a:cubicBezTo>
                    <a:pt x="3589348" y="1225659"/>
                    <a:pt x="3578889" y="1159224"/>
                    <a:pt x="3576228" y="1153236"/>
                  </a:cubicBezTo>
                  <a:cubicBezTo>
                    <a:pt x="3571609" y="1142843"/>
                    <a:pt x="3562367" y="1135196"/>
                    <a:pt x="3555757" y="1125941"/>
                  </a:cubicBezTo>
                  <a:cubicBezTo>
                    <a:pt x="3550990" y="1119267"/>
                    <a:pt x="3546658" y="1112293"/>
                    <a:pt x="3542109" y="1105469"/>
                  </a:cubicBezTo>
                  <a:cubicBezTo>
                    <a:pt x="3527907" y="1048661"/>
                    <a:pt x="3545200" y="1104828"/>
                    <a:pt x="3521637" y="1057702"/>
                  </a:cubicBezTo>
                  <a:cubicBezTo>
                    <a:pt x="3518420" y="1051268"/>
                    <a:pt x="3518030" y="1043664"/>
                    <a:pt x="3514813" y="1037230"/>
                  </a:cubicBezTo>
                  <a:cubicBezTo>
                    <a:pt x="3511145" y="1029895"/>
                    <a:pt x="3504834" y="1024094"/>
                    <a:pt x="3501166" y="1016759"/>
                  </a:cubicBezTo>
                  <a:cubicBezTo>
                    <a:pt x="3497949" y="1010325"/>
                    <a:pt x="3498332" y="1002272"/>
                    <a:pt x="3494342" y="996287"/>
                  </a:cubicBezTo>
                  <a:cubicBezTo>
                    <a:pt x="3488989" y="988257"/>
                    <a:pt x="3480048" y="983229"/>
                    <a:pt x="3473870" y="975815"/>
                  </a:cubicBezTo>
                  <a:cubicBezTo>
                    <a:pt x="3445437" y="941696"/>
                    <a:pt x="3477281" y="966717"/>
                    <a:pt x="3439751" y="941696"/>
                  </a:cubicBezTo>
                  <a:cubicBezTo>
                    <a:pt x="3422599" y="890239"/>
                    <a:pt x="3447731" y="951671"/>
                    <a:pt x="3412455" y="907577"/>
                  </a:cubicBezTo>
                  <a:cubicBezTo>
                    <a:pt x="3374781" y="860486"/>
                    <a:pt x="3443832" y="912574"/>
                    <a:pt x="3385160" y="873457"/>
                  </a:cubicBezTo>
                  <a:cubicBezTo>
                    <a:pt x="3354850" y="812839"/>
                    <a:pt x="3392502" y="880949"/>
                    <a:pt x="3344216" y="818866"/>
                  </a:cubicBezTo>
                  <a:cubicBezTo>
                    <a:pt x="3336073" y="808397"/>
                    <a:pt x="3331102" y="795783"/>
                    <a:pt x="3323745" y="784747"/>
                  </a:cubicBezTo>
                  <a:cubicBezTo>
                    <a:pt x="3289664" y="733626"/>
                    <a:pt x="3317949" y="779158"/>
                    <a:pt x="3282801" y="736980"/>
                  </a:cubicBezTo>
                  <a:cubicBezTo>
                    <a:pt x="3277551" y="730680"/>
                    <a:pt x="3274404" y="722808"/>
                    <a:pt x="3269154" y="716508"/>
                  </a:cubicBezTo>
                  <a:cubicBezTo>
                    <a:pt x="3246418" y="689224"/>
                    <a:pt x="3252118" y="699950"/>
                    <a:pt x="3221386" y="682389"/>
                  </a:cubicBezTo>
                  <a:cubicBezTo>
                    <a:pt x="3214265" y="678320"/>
                    <a:pt x="3208036" y="672810"/>
                    <a:pt x="3200915" y="668741"/>
                  </a:cubicBezTo>
                  <a:cubicBezTo>
                    <a:pt x="3192083" y="663694"/>
                    <a:pt x="3182342" y="660327"/>
                    <a:pt x="3173619" y="655093"/>
                  </a:cubicBezTo>
                  <a:cubicBezTo>
                    <a:pt x="3147171" y="639225"/>
                    <a:pt x="3133108" y="624548"/>
                    <a:pt x="3105381" y="614150"/>
                  </a:cubicBezTo>
                  <a:cubicBezTo>
                    <a:pt x="3096599" y="610857"/>
                    <a:pt x="3087184" y="609601"/>
                    <a:pt x="3078085" y="607326"/>
                  </a:cubicBezTo>
                  <a:cubicBezTo>
                    <a:pt x="3071261" y="602777"/>
                    <a:pt x="3064949" y="597346"/>
                    <a:pt x="3057613" y="593678"/>
                  </a:cubicBezTo>
                  <a:cubicBezTo>
                    <a:pt x="3051180" y="590461"/>
                    <a:pt x="3043387" y="590423"/>
                    <a:pt x="3037142" y="586854"/>
                  </a:cubicBezTo>
                  <a:cubicBezTo>
                    <a:pt x="2996160" y="563436"/>
                    <a:pt x="3024981" y="568646"/>
                    <a:pt x="2982551" y="552735"/>
                  </a:cubicBezTo>
                  <a:cubicBezTo>
                    <a:pt x="2952763" y="541564"/>
                    <a:pt x="2960712" y="550873"/>
                    <a:pt x="2934783" y="539087"/>
                  </a:cubicBezTo>
                  <a:cubicBezTo>
                    <a:pt x="2916262" y="530668"/>
                    <a:pt x="2898389" y="520890"/>
                    <a:pt x="2880192" y="511792"/>
                  </a:cubicBezTo>
                  <a:cubicBezTo>
                    <a:pt x="2870400" y="506896"/>
                    <a:pt x="2841173" y="500331"/>
                    <a:pt x="2832425" y="498144"/>
                  </a:cubicBezTo>
                  <a:cubicBezTo>
                    <a:pt x="2784998" y="466524"/>
                    <a:pt x="2844608" y="504236"/>
                    <a:pt x="2777834" y="470848"/>
                  </a:cubicBezTo>
                  <a:cubicBezTo>
                    <a:pt x="2730711" y="447286"/>
                    <a:pt x="2786874" y="464577"/>
                    <a:pt x="2730067" y="450377"/>
                  </a:cubicBezTo>
                  <a:cubicBezTo>
                    <a:pt x="2680660" y="417438"/>
                    <a:pt x="2703795" y="430416"/>
                    <a:pt x="2661828" y="409433"/>
                  </a:cubicBezTo>
                  <a:cubicBezTo>
                    <a:pt x="2657279" y="402609"/>
                    <a:pt x="2654408" y="394299"/>
                    <a:pt x="2648181" y="388962"/>
                  </a:cubicBezTo>
                  <a:cubicBezTo>
                    <a:pt x="2636187" y="378681"/>
                    <a:pt x="2602265" y="362592"/>
                    <a:pt x="2586766" y="354842"/>
                  </a:cubicBezTo>
                  <a:cubicBezTo>
                    <a:pt x="2582217" y="348018"/>
                    <a:pt x="2578917" y="340170"/>
                    <a:pt x="2573118" y="334371"/>
                  </a:cubicBezTo>
                  <a:cubicBezTo>
                    <a:pt x="2561971" y="323225"/>
                    <a:pt x="2538909" y="309935"/>
                    <a:pt x="2525351" y="300251"/>
                  </a:cubicBezTo>
                  <a:cubicBezTo>
                    <a:pt x="2489458" y="274614"/>
                    <a:pt x="2505459" y="282377"/>
                    <a:pt x="2463936" y="259308"/>
                  </a:cubicBezTo>
                  <a:cubicBezTo>
                    <a:pt x="2455044" y="254368"/>
                    <a:pt x="2445363" y="250894"/>
                    <a:pt x="2436640" y="245660"/>
                  </a:cubicBezTo>
                  <a:cubicBezTo>
                    <a:pt x="2422575" y="237221"/>
                    <a:pt x="2408819" y="228206"/>
                    <a:pt x="2395697" y="218365"/>
                  </a:cubicBezTo>
                  <a:cubicBezTo>
                    <a:pt x="2389520" y="213732"/>
                    <a:pt x="2357905" y="189232"/>
                    <a:pt x="2347930" y="184245"/>
                  </a:cubicBezTo>
                  <a:cubicBezTo>
                    <a:pt x="2341496" y="181028"/>
                    <a:pt x="2334282" y="179696"/>
                    <a:pt x="2327458" y="177421"/>
                  </a:cubicBezTo>
                  <a:cubicBezTo>
                    <a:pt x="2313810" y="163773"/>
                    <a:pt x="2297221" y="152537"/>
                    <a:pt x="2286515" y="136478"/>
                  </a:cubicBezTo>
                  <a:cubicBezTo>
                    <a:pt x="2281966" y="129654"/>
                    <a:pt x="2279271" y="121129"/>
                    <a:pt x="2272867" y="116006"/>
                  </a:cubicBezTo>
                  <a:cubicBezTo>
                    <a:pt x="2267250" y="111513"/>
                    <a:pt x="2259006" y="112016"/>
                    <a:pt x="2252395" y="109183"/>
                  </a:cubicBezTo>
                  <a:cubicBezTo>
                    <a:pt x="2190686" y="82737"/>
                    <a:pt x="2267491" y="106133"/>
                    <a:pt x="2170509" y="81887"/>
                  </a:cubicBezTo>
                  <a:cubicBezTo>
                    <a:pt x="2052559" y="52399"/>
                    <a:pt x="2232359" y="84773"/>
                    <a:pt x="2061327" y="54592"/>
                  </a:cubicBezTo>
                  <a:cubicBezTo>
                    <a:pt x="2004689" y="44597"/>
                    <a:pt x="1976499" y="45297"/>
                    <a:pt x="1911201" y="40944"/>
                  </a:cubicBezTo>
                  <a:cubicBezTo>
                    <a:pt x="1905130" y="39730"/>
                    <a:pt x="1858217" y="30909"/>
                    <a:pt x="1849786" y="27296"/>
                  </a:cubicBezTo>
                  <a:cubicBezTo>
                    <a:pt x="1842248" y="24065"/>
                    <a:pt x="1836853" y="16879"/>
                    <a:pt x="1829315" y="13648"/>
                  </a:cubicBezTo>
                  <a:cubicBezTo>
                    <a:pt x="1820695" y="9953"/>
                    <a:pt x="1811037" y="9401"/>
                    <a:pt x="1802019" y="6824"/>
                  </a:cubicBezTo>
                  <a:cubicBezTo>
                    <a:pt x="1795103" y="4848"/>
                    <a:pt x="1788372" y="2275"/>
                    <a:pt x="1781548" y="0"/>
                  </a:cubicBezTo>
                  <a:cubicBezTo>
                    <a:pt x="1769651" y="1487"/>
                    <a:pt x="1724808" y="3468"/>
                    <a:pt x="1706485" y="13648"/>
                  </a:cubicBezTo>
                  <a:cubicBezTo>
                    <a:pt x="1692147" y="21614"/>
                    <a:pt x="1680213" y="33609"/>
                    <a:pt x="1665542" y="40944"/>
                  </a:cubicBezTo>
                  <a:cubicBezTo>
                    <a:pt x="1656443" y="45493"/>
                    <a:pt x="1646969" y="49358"/>
                    <a:pt x="1638246" y="54592"/>
                  </a:cubicBezTo>
                  <a:cubicBezTo>
                    <a:pt x="1624181" y="63031"/>
                    <a:pt x="1612864" y="76700"/>
                    <a:pt x="1597303" y="81887"/>
                  </a:cubicBezTo>
                  <a:cubicBezTo>
                    <a:pt x="1547463" y="98501"/>
                    <a:pt x="1570316" y="92046"/>
                    <a:pt x="1529064" y="102359"/>
                  </a:cubicBezTo>
                  <a:cubicBezTo>
                    <a:pt x="1524515" y="109183"/>
                    <a:pt x="1518747" y="115336"/>
                    <a:pt x="1515416" y="122830"/>
                  </a:cubicBezTo>
                  <a:cubicBezTo>
                    <a:pt x="1509573" y="135976"/>
                    <a:pt x="1513739" y="155794"/>
                    <a:pt x="1501769" y="163774"/>
                  </a:cubicBezTo>
                  <a:cubicBezTo>
                    <a:pt x="1475312" y="181411"/>
                    <a:pt x="1489077" y="174828"/>
                    <a:pt x="1460825" y="184245"/>
                  </a:cubicBezTo>
                  <a:cubicBezTo>
                    <a:pt x="1436569" y="200417"/>
                    <a:pt x="1435804" y="219502"/>
                    <a:pt x="1426706" y="225189"/>
                  </a:cubicBezTo>
                  <a:close/>
                </a:path>
              </a:pathLst>
            </a:cu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grpSp>
          <p:nvGrpSpPr>
            <p:cNvPr id="49" name="Group 377"/>
            <p:cNvGrpSpPr>
              <a:grpSpLocks/>
            </p:cNvGrpSpPr>
            <p:nvPr/>
          </p:nvGrpSpPr>
          <p:grpSpPr bwMode="auto">
            <a:xfrm>
              <a:off x="4696482" y="4343400"/>
              <a:ext cx="3289810" cy="2083089"/>
              <a:chOff x="4696482" y="4343400"/>
              <a:chExt cx="3289810" cy="2083089"/>
            </a:xfrm>
          </p:grpSpPr>
          <p:sp>
            <p:nvSpPr>
              <p:cNvPr id="50" name="Oval 8"/>
              <p:cNvSpPr>
                <a:spLocks noChangeArrowheads="1"/>
              </p:cNvSpPr>
              <p:nvPr/>
            </p:nvSpPr>
            <p:spPr bwMode="auto">
              <a:xfrm rot="1283255">
                <a:off x="4847899" y="5391373"/>
                <a:ext cx="555348" cy="442514"/>
              </a:xfrm>
              <a:prstGeom prst="ellipse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charset="0"/>
                </a:endParaRPr>
              </a:p>
            </p:txBody>
          </p:sp>
          <p:sp>
            <p:nvSpPr>
              <p:cNvPr id="51" name="Oval 8"/>
              <p:cNvSpPr>
                <a:spLocks noChangeArrowheads="1"/>
              </p:cNvSpPr>
              <p:nvPr/>
            </p:nvSpPr>
            <p:spPr bwMode="auto">
              <a:xfrm>
                <a:off x="4696482" y="4750088"/>
                <a:ext cx="561318" cy="507711"/>
              </a:xfrm>
              <a:prstGeom prst="ellipse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charset="0"/>
                </a:endParaRPr>
              </a:p>
            </p:txBody>
          </p:sp>
          <p:sp>
            <p:nvSpPr>
              <p:cNvPr id="52" name="Oval 8"/>
              <p:cNvSpPr>
                <a:spLocks noChangeArrowheads="1"/>
              </p:cNvSpPr>
              <p:nvPr/>
            </p:nvSpPr>
            <p:spPr bwMode="auto">
              <a:xfrm>
                <a:off x="5382282" y="4521488"/>
                <a:ext cx="561318" cy="431511"/>
              </a:xfrm>
              <a:prstGeom prst="ellipse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charset="0"/>
                </a:endParaRPr>
              </a:p>
            </p:txBody>
          </p:sp>
          <p:sp>
            <p:nvSpPr>
              <p:cNvPr id="53" name="Oval 8"/>
              <p:cNvSpPr>
                <a:spLocks noChangeArrowheads="1"/>
              </p:cNvSpPr>
              <p:nvPr/>
            </p:nvSpPr>
            <p:spPr bwMode="auto">
              <a:xfrm>
                <a:off x="5486400" y="5029200"/>
                <a:ext cx="561318" cy="559089"/>
              </a:xfrm>
              <a:prstGeom prst="ellipse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charset="0"/>
                </a:endParaRPr>
              </a:p>
            </p:txBody>
          </p:sp>
          <p:sp>
            <p:nvSpPr>
              <p:cNvPr id="54" name="Oval 8"/>
              <p:cNvSpPr>
                <a:spLocks noChangeArrowheads="1"/>
              </p:cNvSpPr>
              <p:nvPr/>
            </p:nvSpPr>
            <p:spPr bwMode="auto">
              <a:xfrm>
                <a:off x="6019800" y="5638800"/>
                <a:ext cx="561318" cy="559089"/>
              </a:xfrm>
              <a:prstGeom prst="ellipse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charset="0"/>
                </a:endParaRPr>
              </a:p>
            </p:txBody>
          </p:sp>
          <p:sp>
            <p:nvSpPr>
              <p:cNvPr id="55" name="Oval 8"/>
              <p:cNvSpPr>
                <a:spLocks noChangeArrowheads="1"/>
              </p:cNvSpPr>
              <p:nvPr/>
            </p:nvSpPr>
            <p:spPr bwMode="auto">
              <a:xfrm>
                <a:off x="5486400" y="5715000"/>
                <a:ext cx="505482" cy="559089"/>
              </a:xfrm>
              <a:prstGeom prst="ellipse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charset="0"/>
                </a:endParaRPr>
              </a:p>
            </p:txBody>
          </p:sp>
          <p:sp>
            <p:nvSpPr>
              <p:cNvPr id="56" name="Oval 8"/>
              <p:cNvSpPr>
                <a:spLocks noChangeAspect="1" noChangeArrowheads="1"/>
              </p:cNvSpPr>
              <p:nvPr/>
            </p:nvSpPr>
            <p:spPr bwMode="auto">
              <a:xfrm>
                <a:off x="5943600" y="4343400"/>
                <a:ext cx="583911" cy="583911"/>
              </a:xfrm>
              <a:prstGeom prst="ellipse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charset="0"/>
                </a:endParaRPr>
              </a:p>
            </p:txBody>
          </p:sp>
          <p:sp>
            <p:nvSpPr>
              <p:cNvPr id="57" name="Oval 8"/>
              <p:cNvSpPr>
                <a:spLocks noChangeArrowheads="1"/>
              </p:cNvSpPr>
              <p:nvPr/>
            </p:nvSpPr>
            <p:spPr bwMode="auto">
              <a:xfrm>
                <a:off x="6172200" y="5029200"/>
                <a:ext cx="581682" cy="559089"/>
              </a:xfrm>
              <a:prstGeom prst="ellipse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charset="0"/>
                </a:endParaRPr>
              </a:p>
            </p:txBody>
          </p:sp>
          <p:sp>
            <p:nvSpPr>
              <p:cNvPr id="58" name="Oval 8"/>
              <p:cNvSpPr>
                <a:spLocks noChangeArrowheads="1"/>
              </p:cNvSpPr>
              <p:nvPr/>
            </p:nvSpPr>
            <p:spPr bwMode="auto">
              <a:xfrm rot="-1354591">
                <a:off x="6641876" y="4580151"/>
                <a:ext cx="553694" cy="572477"/>
              </a:xfrm>
              <a:prstGeom prst="ellipse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charset="0"/>
                </a:endParaRPr>
              </a:p>
            </p:txBody>
          </p:sp>
          <p:sp>
            <p:nvSpPr>
              <p:cNvPr id="59" name="Oval 8"/>
              <p:cNvSpPr>
                <a:spLocks noChangeArrowheads="1"/>
              </p:cNvSpPr>
              <p:nvPr/>
            </p:nvSpPr>
            <p:spPr bwMode="auto">
              <a:xfrm>
                <a:off x="6553200" y="5943600"/>
                <a:ext cx="581682" cy="482889"/>
              </a:xfrm>
              <a:prstGeom prst="ellipse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charset="0"/>
                </a:endParaRPr>
              </a:p>
            </p:txBody>
          </p:sp>
          <p:sp>
            <p:nvSpPr>
              <p:cNvPr id="60" name="Freeform 5"/>
              <p:cNvSpPr>
                <a:spLocks/>
              </p:cNvSpPr>
              <p:nvPr/>
            </p:nvSpPr>
            <p:spPr bwMode="auto">
              <a:xfrm rot="-7909729">
                <a:off x="7128130" y="5062448"/>
                <a:ext cx="826924" cy="889401"/>
              </a:xfrm>
              <a:custGeom>
                <a:avLst/>
                <a:gdLst>
                  <a:gd name="T0" fmla="*/ 2147483647 w 657"/>
                  <a:gd name="T1" fmla="*/ 2147483647 h 635"/>
                  <a:gd name="T2" fmla="*/ 2147483647 w 657"/>
                  <a:gd name="T3" fmla="*/ 2147483647 h 635"/>
                  <a:gd name="T4" fmla="*/ 2147483647 w 657"/>
                  <a:gd name="T5" fmla="*/ 2147483647 h 635"/>
                  <a:gd name="T6" fmla="*/ 2147483647 w 657"/>
                  <a:gd name="T7" fmla="*/ 2147483647 h 635"/>
                  <a:gd name="T8" fmla="*/ 2147483647 w 657"/>
                  <a:gd name="T9" fmla="*/ 2147483647 h 635"/>
                  <a:gd name="T10" fmla="*/ 2147483647 w 657"/>
                  <a:gd name="T11" fmla="*/ 2147483647 h 635"/>
                  <a:gd name="T12" fmla="*/ 2147483647 w 657"/>
                  <a:gd name="T13" fmla="*/ 2147483647 h 635"/>
                  <a:gd name="T14" fmla="*/ 2147483647 w 657"/>
                  <a:gd name="T15" fmla="*/ 2147483647 h 635"/>
                  <a:gd name="T16" fmla="*/ 2147483647 w 657"/>
                  <a:gd name="T17" fmla="*/ 2147483647 h 635"/>
                  <a:gd name="T18" fmla="*/ 0 w 657"/>
                  <a:gd name="T19" fmla="*/ 2147483647 h 63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57"/>
                  <a:gd name="T31" fmla="*/ 0 h 635"/>
                  <a:gd name="T32" fmla="*/ 657 w 657"/>
                  <a:gd name="T33" fmla="*/ 635 h 63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57" h="635">
                    <a:moveTo>
                      <a:pt x="449" y="635"/>
                    </a:moveTo>
                    <a:cubicBezTo>
                      <a:pt x="467" y="582"/>
                      <a:pt x="475" y="498"/>
                      <a:pt x="534" y="476"/>
                    </a:cubicBezTo>
                    <a:cubicBezTo>
                      <a:pt x="554" y="438"/>
                      <a:pt x="552" y="441"/>
                      <a:pt x="569" y="406"/>
                    </a:cubicBezTo>
                    <a:cubicBezTo>
                      <a:pt x="577" y="375"/>
                      <a:pt x="657" y="314"/>
                      <a:pt x="634" y="266"/>
                    </a:cubicBezTo>
                    <a:cubicBezTo>
                      <a:pt x="622" y="209"/>
                      <a:pt x="543" y="105"/>
                      <a:pt x="496" y="63"/>
                    </a:cubicBezTo>
                    <a:cubicBezTo>
                      <a:pt x="449" y="21"/>
                      <a:pt x="412" y="0"/>
                      <a:pt x="353" y="15"/>
                    </a:cubicBezTo>
                    <a:cubicBezTo>
                      <a:pt x="311" y="51"/>
                      <a:pt x="203" y="70"/>
                      <a:pt x="144" y="155"/>
                    </a:cubicBezTo>
                    <a:cubicBezTo>
                      <a:pt x="115" y="197"/>
                      <a:pt x="116" y="201"/>
                      <a:pt x="99" y="193"/>
                    </a:cubicBezTo>
                    <a:cubicBezTo>
                      <a:pt x="83" y="185"/>
                      <a:pt x="102" y="165"/>
                      <a:pt x="85" y="221"/>
                    </a:cubicBezTo>
                    <a:cubicBezTo>
                      <a:pt x="69" y="277"/>
                      <a:pt x="28" y="488"/>
                      <a:pt x="0" y="527"/>
                    </a:cubicBezTo>
                  </a:path>
                </a:pathLst>
              </a:custGeom>
              <a:solidFill>
                <a:schemeClr val="bg1"/>
              </a:solidFill>
              <a:ln w="4127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charset="0"/>
                </a:endParaRPr>
              </a:p>
            </p:txBody>
          </p:sp>
          <p:sp>
            <p:nvSpPr>
              <p:cNvPr id="61" name="Oval 8"/>
              <p:cNvSpPr>
                <a:spLocks noChangeArrowheads="1"/>
              </p:cNvSpPr>
              <p:nvPr/>
            </p:nvSpPr>
            <p:spPr bwMode="auto">
              <a:xfrm>
                <a:off x="7287282" y="5283489"/>
                <a:ext cx="457200" cy="457200"/>
              </a:xfrm>
              <a:prstGeom prst="ellipse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charset="0"/>
                </a:endParaRPr>
              </a:p>
            </p:txBody>
          </p:sp>
          <p:sp>
            <p:nvSpPr>
              <p:cNvPr id="62" name="Oval 8"/>
              <p:cNvSpPr>
                <a:spLocks noChangeArrowheads="1"/>
              </p:cNvSpPr>
              <p:nvPr/>
            </p:nvSpPr>
            <p:spPr bwMode="auto">
              <a:xfrm rot="2794055">
                <a:off x="7214263" y="5910626"/>
                <a:ext cx="446200" cy="457200"/>
              </a:xfrm>
              <a:prstGeom prst="ellipse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charset="0"/>
                </a:endParaRPr>
              </a:p>
            </p:txBody>
          </p:sp>
        </p:grpSp>
      </p:grpSp>
      <p:graphicFrame>
        <p:nvGraphicFramePr>
          <p:cNvPr id="63" name="Chart 6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9408747"/>
              </p:ext>
            </p:extLst>
          </p:nvPr>
        </p:nvGraphicFramePr>
        <p:xfrm>
          <a:off x="3444544" y="3946189"/>
          <a:ext cx="2851591" cy="29111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420155" y="1375977"/>
            <a:ext cx="2179650" cy="4873243"/>
            <a:chOff x="45664" y="1005740"/>
            <a:chExt cx="2179650" cy="4873243"/>
          </a:xfrm>
        </p:grpSpPr>
        <p:sp>
          <p:nvSpPr>
            <p:cNvPr id="10" name="TextBox 9"/>
            <p:cNvSpPr txBox="1"/>
            <p:nvPr/>
          </p:nvSpPr>
          <p:spPr>
            <a:xfrm>
              <a:off x="95307" y="1005740"/>
              <a:ext cx="2103120" cy="1015663"/>
            </a:xfrm>
            <a:prstGeom prst="rect">
              <a:avLst/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>
                  <a:solidFill>
                    <a:srgbClr val="FFFFFF"/>
                  </a:solidFill>
                  <a:latin typeface="Arial"/>
                  <a:cs typeface="Arial"/>
                </a:rPr>
                <a:t>Undifferentiated</a:t>
              </a:r>
            </a:p>
            <a:p>
              <a:pPr algn="ctr"/>
              <a:r>
                <a:rPr lang="en-US" sz="2000" dirty="0" smtClean="0">
                  <a:solidFill>
                    <a:srgbClr val="FFFFFF"/>
                  </a:solidFill>
                  <a:latin typeface="Arial"/>
                  <a:cs typeface="Arial"/>
                </a:rPr>
                <a:t>mononuclear </a:t>
              </a:r>
              <a:r>
                <a:rPr lang="en-US" sz="2000" dirty="0" err="1" smtClean="0">
                  <a:solidFill>
                    <a:srgbClr val="FFFFFF"/>
                  </a:solidFill>
                  <a:latin typeface="Arial"/>
                  <a:cs typeface="Arial"/>
                </a:rPr>
                <a:t>BeWo</a:t>
              </a:r>
              <a:endParaRPr lang="en-US" sz="200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grpSp>
          <p:nvGrpSpPr>
            <p:cNvPr id="23" name="Group 352"/>
            <p:cNvGrpSpPr>
              <a:grpSpLocks noChangeAspect="1"/>
            </p:cNvGrpSpPr>
            <p:nvPr/>
          </p:nvGrpSpPr>
          <p:grpSpPr bwMode="auto">
            <a:xfrm>
              <a:off x="45664" y="4293319"/>
              <a:ext cx="2103120" cy="1585664"/>
              <a:chOff x="408918" y="4258101"/>
              <a:chExt cx="3616100" cy="2726610"/>
            </a:xfrm>
          </p:grpSpPr>
          <p:sp>
            <p:nvSpPr>
              <p:cNvPr id="24" name="Freeform 23"/>
              <p:cNvSpPr/>
              <p:nvPr/>
            </p:nvSpPr>
            <p:spPr>
              <a:xfrm>
                <a:off x="408918" y="4258101"/>
                <a:ext cx="3616100" cy="2592450"/>
              </a:xfrm>
              <a:custGeom>
                <a:avLst/>
                <a:gdLst>
                  <a:gd name="connsiteX0" fmla="*/ 1426706 w 3616100"/>
                  <a:gd name="connsiteY0" fmla="*/ 225189 h 2618713"/>
                  <a:gd name="connsiteX1" fmla="*/ 1406234 w 3616100"/>
                  <a:gd name="connsiteY1" fmla="*/ 218365 h 2618713"/>
                  <a:gd name="connsiteX2" fmla="*/ 1358467 w 3616100"/>
                  <a:gd name="connsiteY2" fmla="*/ 232012 h 2618713"/>
                  <a:gd name="connsiteX3" fmla="*/ 1324348 w 3616100"/>
                  <a:gd name="connsiteY3" fmla="*/ 238836 h 2618713"/>
                  <a:gd name="connsiteX4" fmla="*/ 1249285 w 3616100"/>
                  <a:gd name="connsiteY4" fmla="*/ 272956 h 2618713"/>
                  <a:gd name="connsiteX5" fmla="*/ 1208342 w 3616100"/>
                  <a:gd name="connsiteY5" fmla="*/ 286603 h 2618713"/>
                  <a:gd name="connsiteX6" fmla="*/ 1146927 w 3616100"/>
                  <a:gd name="connsiteY6" fmla="*/ 313899 h 2618713"/>
                  <a:gd name="connsiteX7" fmla="*/ 1099160 w 3616100"/>
                  <a:gd name="connsiteY7" fmla="*/ 341195 h 2618713"/>
                  <a:gd name="connsiteX8" fmla="*/ 1024097 w 3616100"/>
                  <a:gd name="connsiteY8" fmla="*/ 361666 h 2618713"/>
                  <a:gd name="connsiteX9" fmla="*/ 976330 w 3616100"/>
                  <a:gd name="connsiteY9" fmla="*/ 382138 h 2618713"/>
                  <a:gd name="connsiteX10" fmla="*/ 921739 w 3616100"/>
                  <a:gd name="connsiteY10" fmla="*/ 388962 h 2618713"/>
                  <a:gd name="connsiteX11" fmla="*/ 860324 w 3616100"/>
                  <a:gd name="connsiteY11" fmla="*/ 409433 h 2618713"/>
                  <a:gd name="connsiteX12" fmla="*/ 839852 w 3616100"/>
                  <a:gd name="connsiteY12" fmla="*/ 402609 h 2618713"/>
                  <a:gd name="connsiteX13" fmla="*/ 778437 w 3616100"/>
                  <a:gd name="connsiteY13" fmla="*/ 416257 h 2618713"/>
                  <a:gd name="connsiteX14" fmla="*/ 689727 w 3616100"/>
                  <a:gd name="connsiteY14" fmla="*/ 423081 h 2618713"/>
                  <a:gd name="connsiteX15" fmla="*/ 293942 w 3616100"/>
                  <a:gd name="connsiteY15" fmla="*/ 429905 h 2618713"/>
                  <a:gd name="connsiteX16" fmla="*/ 252998 w 3616100"/>
                  <a:gd name="connsiteY16" fmla="*/ 450377 h 2618713"/>
                  <a:gd name="connsiteX17" fmla="*/ 232527 w 3616100"/>
                  <a:gd name="connsiteY17" fmla="*/ 470848 h 2618713"/>
                  <a:gd name="connsiteX18" fmla="*/ 184760 w 3616100"/>
                  <a:gd name="connsiteY18" fmla="*/ 504968 h 2618713"/>
                  <a:gd name="connsiteX19" fmla="*/ 130169 w 3616100"/>
                  <a:gd name="connsiteY19" fmla="*/ 580030 h 2618713"/>
                  <a:gd name="connsiteX20" fmla="*/ 89225 w 3616100"/>
                  <a:gd name="connsiteY20" fmla="*/ 627798 h 2618713"/>
                  <a:gd name="connsiteX21" fmla="*/ 55106 w 3616100"/>
                  <a:gd name="connsiteY21" fmla="*/ 668741 h 2618713"/>
                  <a:gd name="connsiteX22" fmla="*/ 34634 w 3616100"/>
                  <a:gd name="connsiteY22" fmla="*/ 709684 h 2618713"/>
                  <a:gd name="connsiteX23" fmla="*/ 7339 w 3616100"/>
                  <a:gd name="connsiteY23" fmla="*/ 757451 h 2618713"/>
                  <a:gd name="connsiteX24" fmla="*/ 20986 w 3616100"/>
                  <a:gd name="connsiteY24" fmla="*/ 955344 h 2618713"/>
                  <a:gd name="connsiteX25" fmla="*/ 48282 w 3616100"/>
                  <a:gd name="connsiteY25" fmla="*/ 1037230 h 2618713"/>
                  <a:gd name="connsiteX26" fmla="*/ 68754 w 3616100"/>
                  <a:gd name="connsiteY26" fmla="*/ 1098645 h 2618713"/>
                  <a:gd name="connsiteX27" fmla="*/ 82401 w 3616100"/>
                  <a:gd name="connsiteY27" fmla="*/ 1119117 h 2618713"/>
                  <a:gd name="connsiteX28" fmla="*/ 89225 w 3616100"/>
                  <a:gd name="connsiteY28" fmla="*/ 1139589 h 2618713"/>
                  <a:gd name="connsiteX29" fmla="*/ 123345 w 3616100"/>
                  <a:gd name="connsiteY29" fmla="*/ 1221475 h 2618713"/>
                  <a:gd name="connsiteX30" fmla="*/ 143816 w 3616100"/>
                  <a:gd name="connsiteY30" fmla="*/ 1262418 h 2618713"/>
                  <a:gd name="connsiteX31" fmla="*/ 157464 w 3616100"/>
                  <a:gd name="connsiteY31" fmla="*/ 1317009 h 2618713"/>
                  <a:gd name="connsiteX32" fmla="*/ 177936 w 3616100"/>
                  <a:gd name="connsiteY32" fmla="*/ 1398896 h 2618713"/>
                  <a:gd name="connsiteX33" fmla="*/ 191583 w 3616100"/>
                  <a:gd name="connsiteY33" fmla="*/ 1439839 h 2618713"/>
                  <a:gd name="connsiteX34" fmla="*/ 205231 w 3616100"/>
                  <a:gd name="connsiteY34" fmla="*/ 1460311 h 2618713"/>
                  <a:gd name="connsiteX35" fmla="*/ 246175 w 3616100"/>
                  <a:gd name="connsiteY35" fmla="*/ 1508078 h 2618713"/>
                  <a:gd name="connsiteX36" fmla="*/ 280294 w 3616100"/>
                  <a:gd name="connsiteY36" fmla="*/ 1555845 h 2618713"/>
                  <a:gd name="connsiteX37" fmla="*/ 334885 w 3616100"/>
                  <a:gd name="connsiteY37" fmla="*/ 1637732 h 2618713"/>
                  <a:gd name="connsiteX38" fmla="*/ 369004 w 3616100"/>
                  <a:gd name="connsiteY38" fmla="*/ 1665027 h 2618713"/>
                  <a:gd name="connsiteX39" fmla="*/ 396300 w 3616100"/>
                  <a:gd name="connsiteY39" fmla="*/ 1726442 h 2618713"/>
                  <a:gd name="connsiteX40" fmla="*/ 423595 w 3616100"/>
                  <a:gd name="connsiteY40" fmla="*/ 1746914 h 2618713"/>
                  <a:gd name="connsiteX41" fmla="*/ 450891 w 3616100"/>
                  <a:gd name="connsiteY41" fmla="*/ 1787857 h 2618713"/>
                  <a:gd name="connsiteX42" fmla="*/ 471363 w 3616100"/>
                  <a:gd name="connsiteY42" fmla="*/ 1808329 h 2618713"/>
                  <a:gd name="connsiteX43" fmla="*/ 485010 w 3616100"/>
                  <a:gd name="connsiteY43" fmla="*/ 1828800 h 2618713"/>
                  <a:gd name="connsiteX44" fmla="*/ 512306 w 3616100"/>
                  <a:gd name="connsiteY44" fmla="*/ 1842448 h 2618713"/>
                  <a:gd name="connsiteX45" fmla="*/ 573721 w 3616100"/>
                  <a:gd name="connsiteY45" fmla="*/ 1890215 h 2618713"/>
                  <a:gd name="connsiteX46" fmla="*/ 655607 w 3616100"/>
                  <a:gd name="connsiteY46" fmla="*/ 1951630 h 2618713"/>
                  <a:gd name="connsiteX47" fmla="*/ 710198 w 3616100"/>
                  <a:gd name="connsiteY47" fmla="*/ 2006221 h 2618713"/>
                  <a:gd name="connsiteX48" fmla="*/ 771613 w 3616100"/>
                  <a:gd name="connsiteY48" fmla="*/ 2081284 h 2618713"/>
                  <a:gd name="connsiteX49" fmla="*/ 792085 w 3616100"/>
                  <a:gd name="connsiteY49" fmla="*/ 2094932 h 2618713"/>
                  <a:gd name="connsiteX50" fmla="*/ 819381 w 3616100"/>
                  <a:gd name="connsiteY50" fmla="*/ 2101756 h 2618713"/>
                  <a:gd name="connsiteX51" fmla="*/ 839852 w 3616100"/>
                  <a:gd name="connsiteY51" fmla="*/ 2108580 h 2618713"/>
                  <a:gd name="connsiteX52" fmla="*/ 860324 w 3616100"/>
                  <a:gd name="connsiteY52" fmla="*/ 2129051 h 2618713"/>
                  <a:gd name="connsiteX53" fmla="*/ 935386 w 3616100"/>
                  <a:gd name="connsiteY53" fmla="*/ 2183642 h 2618713"/>
                  <a:gd name="connsiteX54" fmla="*/ 976330 w 3616100"/>
                  <a:gd name="connsiteY54" fmla="*/ 2217762 h 2618713"/>
                  <a:gd name="connsiteX55" fmla="*/ 996801 w 3616100"/>
                  <a:gd name="connsiteY55" fmla="*/ 2238233 h 2618713"/>
                  <a:gd name="connsiteX56" fmla="*/ 1010449 w 3616100"/>
                  <a:gd name="connsiteY56" fmla="*/ 2258705 h 2618713"/>
                  <a:gd name="connsiteX57" fmla="*/ 1030921 w 3616100"/>
                  <a:gd name="connsiteY57" fmla="*/ 2272353 h 2618713"/>
                  <a:gd name="connsiteX58" fmla="*/ 1099160 w 3616100"/>
                  <a:gd name="connsiteY58" fmla="*/ 2313296 h 2618713"/>
                  <a:gd name="connsiteX59" fmla="*/ 1174222 w 3616100"/>
                  <a:gd name="connsiteY59" fmla="*/ 2374711 h 2618713"/>
                  <a:gd name="connsiteX60" fmla="*/ 1201518 w 3616100"/>
                  <a:gd name="connsiteY60" fmla="*/ 2388359 h 2618713"/>
                  <a:gd name="connsiteX61" fmla="*/ 1235637 w 3616100"/>
                  <a:gd name="connsiteY61" fmla="*/ 2395183 h 2618713"/>
                  <a:gd name="connsiteX62" fmla="*/ 1290228 w 3616100"/>
                  <a:gd name="connsiteY62" fmla="*/ 2422478 h 2618713"/>
                  <a:gd name="connsiteX63" fmla="*/ 1337995 w 3616100"/>
                  <a:gd name="connsiteY63" fmla="*/ 2436126 h 2618713"/>
                  <a:gd name="connsiteX64" fmla="*/ 1358467 w 3616100"/>
                  <a:gd name="connsiteY64" fmla="*/ 2442950 h 2618713"/>
                  <a:gd name="connsiteX65" fmla="*/ 1406234 w 3616100"/>
                  <a:gd name="connsiteY65" fmla="*/ 2463421 h 2618713"/>
                  <a:gd name="connsiteX66" fmla="*/ 1467649 w 3616100"/>
                  <a:gd name="connsiteY66" fmla="*/ 2497541 h 2618713"/>
                  <a:gd name="connsiteX67" fmla="*/ 1549536 w 3616100"/>
                  <a:gd name="connsiteY67" fmla="*/ 2518012 h 2618713"/>
                  <a:gd name="connsiteX68" fmla="*/ 1856610 w 3616100"/>
                  <a:gd name="connsiteY68" fmla="*/ 2538484 h 2618713"/>
                  <a:gd name="connsiteX69" fmla="*/ 1924849 w 3616100"/>
                  <a:gd name="connsiteY69" fmla="*/ 2565780 h 2618713"/>
                  <a:gd name="connsiteX70" fmla="*/ 1945321 w 3616100"/>
                  <a:gd name="connsiteY70" fmla="*/ 2579427 h 2618713"/>
                  <a:gd name="connsiteX71" fmla="*/ 2047679 w 3616100"/>
                  <a:gd name="connsiteY71" fmla="*/ 2586251 h 2618713"/>
                  <a:gd name="connsiteX72" fmla="*/ 2204628 w 3616100"/>
                  <a:gd name="connsiteY72" fmla="*/ 2593075 h 2618713"/>
                  <a:gd name="connsiteX73" fmla="*/ 2313810 w 3616100"/>
                  <a:gd name="connsiteY73" fmla="*/ 2579427 h 2618713"/>
                  <a:gd name="connsiteX74" fmla="*/ 2347930 w 3616100"/>
                  <a:gd name="connsiteY74" fmla="*/ 2572603 h 2618713"/>
                  <a:gd name="connsiteX75" fmla="*/ 2375225 w 3616100"/>
                  <a:gd name="connsiteY75" fmla="*/ 2565780 h 2618713"/>
                  <a:gd name="connsiteX76" fmla="*/ 2668652 w 3616100"/>
                  <a:gd name="connsiteY76" fmla="*/ 2558956 h 2618713"/>
                  <a:gd name="connsiteX77" fmla="*/ 2723243 w 3616100"/>
                  <a:gd name="connsiteY77" fmla="*/ 2545308 h 2618713"/>
                  <a:gd name="connsiteX78" fmla="*/ 2771010 w 3616100"/>
                  <a:gd name="connsiteY78" fmla="*/ 2518012 h 2618713"/>
                  <a:gd name="connsiteX79" fmla="*/ 2839249 w 3616100"/>
                  <a:gd name="connsiteY79" fmla="*/ 2490717 h 2618713"/>
                  <a:gd name="connsiteX80" fmla="*/ 2859721 w 3616100"/>
                  <a:gd name="connsiteY80" fmla="*/ 2470245 h 2618713"/>
                  <a:gd name="connsiteX81" fmla="*/ 2880192 w 3616100"/>
                  <a:gd name="connsiteY81" fmla="*/ 2463421 h 2618713"/>
                  <a:gd name="connsiteX82" fmla="*/ 2900664 w 3616100"/>
                  <a:gd name="connsiteY82" fmla="*/ 2449774 h 2618713"/>
                  <a:gd name="connsiteX83" fmla="*/ 2968903 w 3616100"/>
                  <a:gd name="connsiteY83" fmla="*/ 2422478 h 2618713"/>
                  <a:gd name="connsiteX84" fmla="*/ 3016670 w 3616100"/>
                  <a:gd name="connsiteY84" fmla="*/ 2402006 h 2618713"/>
                  <a:gd name="connsiteX85" fmla="*/ 3057613 w 3616100"/>
                  <a:gd name="connsiteY85" fmla="*/ 2367887 h 2618713"/>
                  <a:gd name="connsiteX86" fmla="*/ 3078085 w 3616100"/>
                  <a:gd name="connsiteY86" fmla="*/ 2354239 h 2618713"/>
                  <a:gd name="connsiteX87" fmla="*/ 3119028 w 3616100"/>
                  <a:gd name="connsiteY87" fmla="*/ 2320120 h 2618713"/>
                  <a:gd name="connsiteX88" fmla="*/ 3166795 w 3616100"/>
                  <a:gd name="connsiteY88" fmla="*/ 2265529 h 2618713"/>
                  <a:gd name="connsiteX89" fmla="*/ 3207739 w 3616100"/>
                  <a:gd name="connsiteY89" fmla="*/ 2231409 h 2618713"/>
                  <a:gd name="connsiteX90" fmla="*/ 3228210 w 3616100"/>
                  <a:gd name="connsiteY90" fmla="*/ 2204114 h 2618713"/>
                  <a:gd name="connsiteX91" fmla="*/ 3248682 w 3616100"/>
                  <a:gd name="connsiteY91" fmla="*/ 2197290 h 2618713"/>
                  <a:gd name="connsiteX92" fmla="*/ 3262330 w 3616100"/>
                  <a:gd name="connsiteY92" fmla="*/ 2176818 h 2618713"/>
                  <a:gd name="connsiteX93" fmla="*/ 3282801 w 3616100"/>
                  <a:gd name="connsiteY93" fmla="*/ 2169995 h 2618713"/>
                  <a:gd name="connsiteX94" fmla="*/ 3330569 w 3616100"/>
                  <a:gd name="connsiteY94" fmla="*/ 2149523 h 2618713"/>
                  <a:gd name="connsiteX95" fmla="*/ 3385160 w 3616100"/>
                  <a:gd name="connsiteY95" fmla="*/ 2129051 h 2618713"/>
                  <a:gd name="connsiteX96" fmla="*/ 3405631 w 3616100"/>
                  <a:gd name="connsiteY96" fmla="*/ 2115403 h 2618713"/>
                  <a:gd name="connsiteX97" fmla="*/ 3426103 w 3616100"/>
                  <a:gd name="connsiteY97" fmla="*/ 2108580 h 2618713"/>
                  <a:gd name="connsiteX98" fmla="*/ 3453398 w 3616100"/>
                  <a:gd name="connsiteY98" fmla="*/ 2081284 h 2618713"/>
                  <a:gd name="connsiteX99" fmla="*/ 3473870 w 3616100"/>
                  <a:gd name="connsiteY99" fmla="*/ 2067636 h 2618713"/>
                  <a:gd name="connsiteX100" fmla="*/ 3487518 w 3616100"/>
                  <a:gd name="connsiteY100" fmla="*/ 2047165 h 2618713"/>
                  <a:gd name="connsiteX101" fmla="*/ 3507989 w 3616100"/>
                  <a:gd name="connsiteY101" fmla="*/ 1999398 h 2618713"/>
                  <a:gd name="connsiteX102" fmla="*/ 3528461 w 3616100"/>
                  <a:gd name="connsiteY102" fmla="*/ 1958454 h 2618713"/>
                  <a:gd name="connsiteX103" fmla="*/ 3535285 w 3616100"/>
                  <a:gd name="connsiteY103" fmla="*/ 1897039 h 2618713"/>
                  <a:gd name="connsiteX104" fmla="*/ 3548933 w 3616100"/>
                  <a:gd name="connsiteY104" fmla="*/ 1876568 h 2618713"/>
                  <a:gd name="connsiteX105" fmla="*/ 3562581 w 3616100"/>
                  <a:gd name="connsiteY105" fmla="*/ 1835624 h 2618713"/>
                  <a:gd name="connsiteX106" fmla="*/ 3576228 w 3616100"/>
                  <a:gd name="connsiteY106" fmla="*/ 1808329 h 2618713"/>
                  <a:gd name="connsiteX107" fmla="*/ 3589876 w 3616100"/>
                  <a:gd name="connsiteY107" fmla="*/ 1699147 h 2618713"/>
                  <a:gd name="connsiteX108" fmla="*/ 3596700 w 3616100"/>
                  <a:gd name="connsiteY108" fmla="*/ 1665027 h 2618713"/>
                  <a:gd name="connsiteX109" fmla="*/ 3610348 w 3616100"/>
                  <a:gd name="connsiteY109" fmla="*/ 1637732 h 2618713"/>
                  <a:gd name="connsiteX110" fmla="*/ 3596700 w 3616100"/>
                  <a:gd name="connsiteY110" fmla="*/ 1255595 h 2618713"/>
                  <a:gd name="connsiteX111" fmla="*/ 3589876 w 3616100"/>
                  <a:gd name="connsiteY111" fmla="*/ 1228299 h 2618713"/>
                  <a:gd name="connsiteX112" fmla="*/ 3576228 w 3616100"/>
                  <a:gd name="connsiteY112" fmla="*/ 1153236 h 2618713"/>
                  <a:gd name="connsiteX113" fmla="*/ 3555757 w 3616100"/>
                  <a:gd name="connsiteY113" fmla="*/ 1125941 h 2618713"/>
                  <a:gd name="connsiteX114" fmla="*/ 3542109 w 3616100"/>
                  <a:gd name="connsiteY114" fmla="*/ 1105469 h 2618713"/>
                  <a:gd name="connsiteX115" fmla="*/ 3521637 w 3616100"/>
                  <a:gd name="connsiteY115" fmla="*/ 1057702 h 2618713"/>
                  <a:gd name="connsiteX116" fmla="*/ 3514813 w 3616100"/>
                  <a:gd name="connsiteY116" fmla="*/ 1037230 h 2618713"/>
                  <a:gd name="connsiteX117" fmla="*/ 3501166 w 3616100"/>
                  <a:gd name="connsiteY117" fmla="*/ 1016759 h 2618713"/>
                  <a:gd name="connsiteX118" fmla="*/ 3494342 w 3616100"/>
                  <a:gd name="connsiteY118" fmla="*/ 996287 h 2618713"/>
                  <a:gd name="connsiteX119" fmla="*/ 3473870 w 3616100"/>
                  <a:gd name="connsiteY119" fmla="*/ 975815 h 2618713"/>
                  <a:gd name="connsiteX120" fmla="*/ 3439751 w 3616100"/>
                  <a:gd name="connsiteY120" fmla="*/ 941696 h 2618713"/>
                  <a:gd name="connsiteX121" fmla="*/ 3412455 w 3616100"/>
                  <a:gd name="connsiteY121" fmla="*/ 907577 h 2618713"/>
                  <a:gd name="connsiteX122" fmla="*/ 3385160 w 3616100"/>
                  <a:gd name="connsiteY122" fmla="*/ 873457 h 2618713"/>
                  <a:gd name="connsiteX123" fmla="*/ 3344216 w 3616100"/>
                  <a:gd name="connsiteY123" fmla="*/ 818866 h 2618713"/>
                  <a:gd name="connsiteX124" fmla="*/ 3323745 w 3616100"/>
                  <a:gd name="connsiteY124" fmla="*/ 784747 h 2618713"/>
                  <a:gd name="connsiteX125" fmla="*/ 3282801 w 3616100"/>
                  <a:gd name="connsiteY125" fmla="*/ 736980 h 2618713"/>
                  <a:gd name="connsiteX126" fmla="*/ 3269154 w 3616100"/>
                  <a:gd name="connsiteY126" fmla="*/ 716508 h 2618713"/>
                  <a:gd name="connsiteX127" fmla="*/ 3221386 w 3616100"/>
                  <a:gd name="connsiteY127" fmla="*/ 682389 h 2618713"/>
                  <a:gd name="connsiteX128" fmla="*/ 3200915 w 3616100"/>
                  <a:gd name="connsiteY128" fmla="*/ 668741 h 2618713"/>
                  <a:gd name="connsiteX129" fmla="*/ 3173619 w 3616100"/>
                  <a:gd name="connsiteY129" fmla="*/ 655093 h 2618713"/>
                  <a:gd name="connsiteX130" fmla="*/ 3105381 w 3616100"/>
                  <a:gd name="connsiteY130" fmla="*/ 614150 h 2618713"/>
                  <a:gd name="connsiteX131" fmla="*/ 3078085 w 3616100"/>
                  <a:gd name="connsiteY131" fmla="*/ 607326 h 2618713"/>
                  <a:gd name="connsiteX132" fmla="*/ 3057613 w 3616100"/>
                  <a:gd name="connsiteY132" fmla="*/ 593678 h 2618713"/>
                  <a:gd name="connsiteX133" fmla="*/ 3037142 w 3616100"/>
                  <a:gd name="connsiteY133" fmla="*/ 586854 h 2618713"/>
                  <a:gd name="connsiteX134" fmla="*/ 2982551 w 3616100"/>
                  <a:gd name="connsiteY134" fmla="*/ 552735 h 2618713"/>
                  <a:gd name="connsiteX135" fmla="*/ 2934783 w 3616100"/>
                  <a:gd name="connsiteY135" fmla="*/ 539087 h 2618713"/>
                  <a:gd name="connsiteX136" fmla="*/ 2880192 w 3616100"/>
                  <a:gd name="connsiteY136" fmla="*/ 511792 h 2618713"/>
                  <a:gd name="connsiteX137" fmla="*/ 2832425 w 3616100"/>
                  <a:gd name="connsiteY137" fmla="*/ 498144 h 2618713"/>
                  <a:gd name="connsiteX138" fmla="*/ 2777834 w 3616100"/>
                  <a:gd name="connsiteY138" fmla="*/ 470848 h 2618713"/>
                  <a:gd name="connsiteX139" fmla="*/ 2730067 w 3616100"/>
                  <a:gd name="connsiteY139" fmla="*/ 450377 h 2618713"/>
                  <a:gd name="connsiteX140" fmla="*/ 2661828 w 3616100"/>
                  <a:gd name="connsiteY140" fmla="*/ 409433 h 2618713"/>
                  <a:gd name="connsiteX141" fmla="*/ 2648181 w 3616100"/>
                  <a:gd name="connsiteY141" fmla="*/ 388962 h 2618713"/>
                  <a:gd name="connsiteX142" fmla="*/ 2586766 w 3616100"/>
                  <a:gd name="connsiteY142" fmla="*/ 354842 h 2618713"/>
                  <a:gd name="connsiteX143" fmla="*/ 2573118 w 3616100"/>
                  <a:gd name="connsiteY143" fmla="*/ 334371 h 2618713"/>
                  <a:gd name="connsiteX144" fmla="*/ 2525351 w 3616100"/>
                  <a:gd name="connsiteY144" fmla="*/ 300251 h 2618713"/>
                  <a:gd name="connsiteX145" fmla="*/ 2463936 w 3616100"/>
                  <a:gd name="connsiteY145" fmla="*/ 259308 h 2618713"/>
                  <a:gd name="connsiteX146" fmla="*/ 2436640 w 3616100"/>
                  <a:gd name="connsiteY146" fmla="*/ 245660 h 2618713"/>
                  <a:gd name="connsiteX147" fmla="*/ 2395697 w 3616100"/>
                  <a:gd name="connsiteY147" fmla="*/ 218365 h 2618713"/>
                  <a:gd name="connsiteX148" fmla="*/ 2347930 w 3616100"/>
                  <a:gd name="connsiteY148" fmla="*/ 184245 h 2618713"/>
                  <a:gd name="connsiteX149" fmla="*/ 2327458 w 3616100"/>
                  <a:gd name="connsiteY149" fmla="*/ 177421 h 2618713"/>
                  <a:gd name="connsiteX150" fmla="*/ 2286515 w 3616100"/>
                  <a:gd name="connsiteY150" fmla="*/ 136478 h 2618713"/>
                  <a:gd name="connsiteX151" fmla="*/ 2272867 w 3616100"/>
                  <a:gd name="connsiteY151" fmla="*/ 116006 h 2618713"/>
                  <a:gd name="connsiteX152" fmla="*/ 2252395 w 3616100"/>
                  <a:gd name="connsiteY152" fmla="*/ 109183 h 2618713"/>
                  <a:gd name="connsiteX153" fmla="*/ 2170509 w 3616100"/>
                  <a:gd name="connsiteY153" fmla="*/ 81887 h 2618713"/>
                  <a:gd name="connsiteX154" fmla="*/ 2061327 w 3616100"/>
                  <a:gd name="connsiteY154" fmla="*/ 54592 h 2618713"/>
                  <a:gd name="connsiteX155" fmla="*/ 1911201 w 3616100"/>
                  <a:gd name="connsiteY155" fmla="*/ 40944 h 2618713"/>
                  <a:gd name="connsiteX156" fmla="*/ 1849786 w 3616100"/>
                  <a:gd name="connsiteY156" fmla="*/ 27296 h 2618713"/>
                  <a:gd name="connsiteX157" fmla="*/ 1829315 w 3616100"/>
                  <a:gd name="connsiteY157" fmla="*/ 13648 h 2618713"/>
                  <a:gd name="connsiteX158" fmla="*/ 1802019 w 3616100"/>
                  <a:gd name="connsiteY158" fmla="*/ 6824 h 2618713"/>
                  <a:gd name="connsiteX159" fmla="*/ 1781548 w 3616100"/>
                  <a:gd name="connsiteY159" fmla="*/ 0 h 2618713"/>
                  <a:gd name="connsiteX160" fmla="*/ 1706485 w 3616100"/>
                  <a:gd name="connsiteY160" fmla="*/ 13648 h 2618713"/>
                  <a:gd name="connsiteX161" fmla="*/ 1665542 w 3616100"/>
                  <a:gd name="connsiteY161" fmla="*/ 40944 h 2618713"/>
                  <a:gd name="connsiteX162" fmla="*/ 1638246 w 3616100"/>
                  <a:gd name="connsiteY162" fmla="*/ 54592 h 2618713"/>
                  <a:gd name="connsiteX163" fmla="*/ 1597303 w 3616100"/>
                  <a:gd name="connsiteY163" fmla="*/ 81887 h 2618713"/>
                  <a:gd name="connsiteX164" fmla="*/ 1529064 w 3616100"/>
                  <a:gd name="connsiteY164" fmla="*/ 102359 h 2618713"/>
                  <a:gd name="connsiteX165" fmla="*/ 1515416 w 3616100"/>
                  <a:gd name="connsiteY165" fmla="*/ 122830 h 2618713"/>
                  <a:gd name="connsiteX166" fmla="*/ 1501769 w 3616100"/>
                  <a:gd name="connsiteY166" fmla="*/ 163774 h 2618713"/>
                  <a:gd name="connsiteX167" fmla="*/ 1460825 w 3616100"/>
                  <a:gd name="connsiteY167" fmla="*/ 184245 h 2618713"/>
                  <a:gd name="connsiteX168" fmla="*/ 1426706 w 3616100"/>
                  <a:gd name="connsiteY168" fmla="*/ 225189 h 2618713"/>
                  <a:gd name="connsiteX0" fmla="*/ 1426706 w 3616100"/>
                  <a:gd name="connsiteY0" fmla="*/ 225189 h 2618713"/>
                  <a:gd name="connsiteX1" fmla="*/ 1406234 w 3616100"/>
                  <a:gd name="connsiteY1" fmla="*/ 218365 h 2618713"/>
                  <a:gd name="connsiteX2" fmla="*/ 1358467 w 3616100"/>
                  <a:gd name="connsiteY2" fmla="*/ 232012 h 2618713"/>
                  <a:gd name="connsiteX3" fmla="*/ 1324348 w 3616100"/>
                  <a:gd name="connsiteY3" fmla="*/ 238836 h 2618713"/>
                  <a:gd name="connsiteX4" fmla="*/ 1249285 w 3616100"/>
                  <a:gd name="connsiteY4" fmla="*/ 272956 h 2618713"/>
                  <a:gd name="connsiteX5" fmla="*/ 1208342 w 3616100"/>
                  <a:gd name="connsiteY5" fmla="*/ 286603 h 2618713"/>
                  <a:gd name="connsiteX6" fmla="*/ 1146927 w 3616100"/>
                  <a:gd name="connsiteY6" fmla="*/ 313899 h 2618713"/>
                  <a:gd name="connsiteX7" fmla="*/ 1099160 w 3616100"/>
                  <a:gd name="connsiteY7" fmla="*/ 341195 h 2618713"/>
                  <a:gd name="connsiteX8" fmla="*/ 1024097 w 3616100"/>
                  <a:gd name="connsiteY8" fmla="*/ 361666 h 2618713"/>
                  <a:gd name="connsiteX9" fmla="*/ 976330 w 3616100"/>
                  <a:gd name="connsiteY9" fmla="*/ 382138 h 2618713"/>
                  <a:gd name="connsiteX10" fmla="*/ 921739 w 3616100"/>
                  <a:gd name="connsiteY10" fmla="*/ 388962 h 2618713"/>
                  <a:gd name="connsiteX11" fmla="*/ 860324 w 3616100"/>
                  <a:gd name="connsiteY11" fmla="*/ 409433 h 2618713"/>
                  <a:gd name="connsiteX12" fmla="*/ 839852 w 3616100"/>
                  <a:gd name="connsiteY12" fmla="*/ 402609 h 2618713"/>
                  <a:gd name="connsiteX13" fmla="*/ 778437 w 3616100"/>
                  <a:gd name="connsiteY13" fmla="*/ 416257 h 2618713"/>
                  <a:gd name="connsiteX14" fmla="*/ 689727 w 3616100"/>
                  <a:gd name="connsiteY14" fmla="*/ 423081 h 2618713"/>
                  <a:gd name="connsiteX15" fmla="*/ 293942 w 3616100"/>
                  <a:gd name="connsiteY15" fmla="*/ 429905 h 2618713"/>
                  <a:gd name="connsiteX16" fmla="*/ 252998 w 3616100"/>
                  <a:gd name="connsiteY16" fmla="*/ 450377 h 2618713"/>
                  <a:gd name="connsiteX17" fmla="*/ 232527 w 3616100"/>
                  <a:gd name="connsiteY17" fmla="*/ 470848 h 2618713"/>
                  <a:gd name="connsiteX18" fmla="*/ 184760 w 3616100"/>
                  <a:gd name="connsiteY18" fmla="*/ 504968 h 2618713"/>
                  <a:gd name="connsiteX19" fmla="*/ 130169 w 3616100"/>
                  <a:gd name="connsiteY19" fmla="*/ 580030 h 2618713"/>
                  <a:gd name="connsiteX20" fmla="*/ 89225 w 3616100"/>
                  <a:gd name="connsiteY20" fmla="*/ 627798 h 2618713"/>
                  <a:gd name="connsiteX21" fmla="*/ 55106 w 3616100"/>
                  <a:gd name="connsiteY21" fmla="*/ 668741 h 2618713"/>
                  <a:gd name="connsiteX22" fmla="*/ 34634 w 3616100"/>
                  <a:gd name="connsiteY22" fmla="*/ 709684 h 2618713"/>
                  <a:gd name="connsiteX23" fmla="*/ 7339 w 3616100"/>
                  <a:gd name="connsiteY23" fmla="*/ 757451 h 2618713"/>
                  <a:gd name="connsiteX24" fmla="*/ 20986 w 3616100"/>
                  <a:gd name="connsiteY24" fmla="*/ 955344 h 2618713"/>
                  <a:gd name="connsiteX25" fmla="*/ 48282 w 3616100"/>
                  <a:gd name="connsiteY25" fmla="*/ 1037230 h 2618713"/>
                  <a:gd name="connsiteX26" fmla="*/ 68754 w 3616100"/>
                  <a:gd name="connsiteY26" fmla="*/ 1098645 h 2618713"/>
                  <a:gd name="connsiteX27" fmla="*/ 82401 w 3616100"/>
                  <a:gd name="connsiteY27" fmla="*/ 1119117 h 2618713"/>
                  <a:gd name="connsiteX28" fmla="*/ 89225 w 3616100"/>
                  <a:gd name="connsiteY28" fmla="*/ 1139589 h 2618713"/>
                  <a:gd name="connsiteX29" fmla="*/ 123345 w 3616100"/>
                  <a:gd name="connsiteY29" fmla="*/ 1221475 h 2618713"/>
                  <a:gd name="connsiteX30" fmla="*/ 143816 w 3616100"/>
                  <a:gd name="connsiteY30" fmla="*/ 1262418 h 2618713"/>
                  <a:gd name="connsiteX31" fmla="*/ 157464 w 3616100"/>
                  <a:gd name="connsiteY31" fmla="*/ 1317009 h 2618713"/>
                  <a:gd name="connsiteX32" fmla="*/ 177936 w 3616100"/>
                  <a:gd name="connsiteY32" fmla="*/ 1398896 h 2618713"/>
                  <a:gd name="connsiteX33" fmla="*/ 191583 w 3616100"/>
                  <a:gd name="connsiteY33" fmla="*/ 1439839 h 2618713"/>
                  <a:gd name="connsiteX34" fmla="*/ 205231 w 3616100"/>
                  <a:gd name="connsiteY34" fmla="*/ 1460311 h 2618713"/>
                  <a:gd name="connsiteX35" fmla="*/ 246175 w 3616100"/>
                  <a:gd name="connsiteY35" fmla="*/ 1508078 h 2618713"/>
                  <a:gd name="connsiteX36" fmla="*/ 280294 w 3616100"/>
                  <a:gd name="connsiteY36" fmla="*/ 1555845 h 2618713"/>
                  <a:gd name="connsiteX37" fmla="*/ 334885 w 3616100"/>
                  <a:gd name="connsiteY37" fmla="*/ 1637732 h 2618713"/>
                  <a:gd name="connsiteX38" fmla="*/ 369004 w 3616100"/>
                  <a:gd name="connsiteY38" fmla="*/ 1665027 h 2618713"/>
                  <a:gd name="connsiteX39" fmla="*/ 396300 w 3616100"/>
                  <a:gd name="connsiteY39" fmla="*/ 1726442 h 2618713"/>
                  <a:gd name="connsiteX40" fmla="*/ 423595 w 3616100"/>
                  <a:gd name="connsiteY40" fmla="*/ 1746914 h 2618713"/>
                  <a:gd name="connsiteX41" fmla="*/ 450891 w 3616100"/>
                  <a:gd name="connsiteY41" fmla="*/ 1787857 h 2618713"/>
                  <a:gd name="connsiteX42" fmla="*/ 471363 w 3616100"/>
                  <a:gd name="connsiteY42" fmla="*/ 1808329 h 2618713"/>
                  <a:gd name="connsiteX43" fmla="*/ 485010 w 3616100"/>
                  <a:gd name="connsiteY43" fmla="*/ 1828800 h 2618713"/>
                  <a:gd name="connsiteX44" fmla="*/ 512306 w 3616100"/>
                  <a:gd name="connsiteY44" fmla="*/ 1842448 h 2618713"/>
                  <a:gd name="connsiteX45" fmla="*/ 573721 w 3616100"/>
                  <a:gd name="connsiteY45" fmla="*/ 1890215 h 2618713"/>
                  <a:gd name="connsiteX46" fmla="*/ 655607 w 3616100"/>
                  <a:gd name="connsiteY46" fmla="*/ 1951630 h 2618713"/>
                  <a:gd name="connsiteX47" fmla="*/ 710198 w 3616100"/>
                  <a:gd name="connsiteY47" fmla="*/ 2006221 h 2618713"/>
                  <a:gd name="connsiteX48" fmla="*/ 771613 w 3616100"/>
                  <a:gd name="connsiteY48" fmla="*/ 2081284 h 2618713"/>
                  <a:gd name="connsiteX49" fmla="*/ 792085 w 3616100"/>
                  <a:gd name="connsiteY49" fmla="*/ 2094932 h 2618713"/>
                  <a:gd name="connsiteX50" fmla="*/ 819381 w 3616100"/>
                  <a:gd name="connsiteY50" fmla="*/ 2101756 h 2618713"/>
                  <a:gd name="connsiteX51" fmla="*/ 839852 w 3616100"/>
                  <a:gd name="connsiteY51" fmla="*/ 2108580 h 2618713"/>
                  <a:gd name="connsiteX52" fmla="*/ 860324 w 3616100"/>
                  <a:gd name="connsiteY52" fmla="*/ 2129051 h 2618713"/>
                  <a:gd name="connsiteX53" fmla="*/ 935386 w 3616100"/>
                  <a:gd name="connsiteY53" fmla="*/ 2183642 h 2618713"/>
                  <a:gd name="connsiteX54" fmla="*/ 976330 w 3616100"/>
                  <a:gd name="connsiteY54" fmla="*/ 2217762 h 2618713"/>
                  <a:gd name="connsiteX55" fmla="*/ 996801 w 3616100"/>
                  <a:gd name="connsiteY55" fmla="*/ 2238233 h 2618713"/>
                  <a:gd name="connsiteX56" fmla="*/ 1010449 w 3616100"/>
                  <a:gd name="connsiteY56" fmla="*/ 2258705 h 2618713"/>
                  <a:gd name="connsiteX57" fmla="*/ 1030921 w 3616100"/>
                  <a:gd name="connsiteY57" fmla="*/ 2272353 h 2618713"/>
                  <a:gd name="connsiteX58" fmla="*/ 1099160 w 3616100"/>
                  <a:gd name="connsiteY58" fmla="*/ 2313296 h 2618713"/>
                  <a:gd name="connsiteX59" fmla="*/ 1174222 w 3616100"/>
                  <a:gd name="connsiteY59" fmla="*/ 2374711 h 2618713"/>
                  <a:gd name="connsiteX60" fmla="*/ 1201518 w 3616100"/>
                  <a:gd name="connsiteY60" fmla="*/ 2388359 h 2618713"/>
                  <a:gd name="connsiteX61" fmla="*/ 1235637 w 3616100"/>
                  <a:gd name="connsiteY61" fmla="*/ 2395183 h 2618713"/>
                  <a:gd name="connsiteX62" fmla="*/ 1290228 w 3616100"/>
                  <a:gd name="connsiteY62" fmla="*/ 2422478 h 2618713"/>
                  <a:gd name="connsiteX63" fmla="*/ 1337995 w 3616100"/>
                  <a:gd name="connsiteY63" fmla="*/ 2436126 h 2618713"/>
                  <a:gd name="connsiteX64" fmla="*/ 1358467 w 3616100"/>
                  <a:gd name="connsiteY64" fmla="*/ 2442950 h 2618713"/>
                  <a:gd name="connsiteX65" fmla="*/ 1406234 w 3616100"/>
                  <a:gd name="connsiteY65" fmla="*/ 2463421 h 2618713"/>
                  <a:gd name="connsiteX66" fmla="*/ 1467649 w 3616100"/>
                  <a:gd name="connsiteY66" fmla="*/ 2497541 h 2618713"/>
                  <a:gd name="connsiteX67" fmla="*/ 1549536 w 3616100"/>
                  <a:gd name="connsiteY67" fmla="*/ 2518012 h 2618713"/>
                  <a:gd name="connsiteX68" fmla="*/ 1856610 w 3616100"/>
                  <a:gd name="connsiteY68" fmla="*/ 2538484 h 2618713"/>
                  <a:gd name="connsiteX69" fmla="*/ 1924849 w 3616100"/>
                  <a:gd name="connsiteY69" fmla="*/ 2413380 h 2618713"/>
                  <a:gd name="connsiteX70" fmla="*/ 1945321 w 3616100"/>
                  <a:gd name="connsiteY70" fmla="*/ 2579427 h 2618713"/>
                  <a:gd name="connsiteX71" fmla="*/ 2047679 w 3616100"/>
                  <a:gd name="connsiteY71" fmla="*/ 2586251 h 2618713"/>
                  <a:gd name="connsiteX72" fmla="*/ 2204628 w 3616100"/>
                  <a:gd name="connsiteY72" fmla="*/ 2593075 h 2618713"/>
                  <a:gd name="connsiteX73" fmla="*/ 2313810 w 3616100"/>
                  <a:gd name="connsiteY73" fmla="*/ 2579427 h 2618713"/>
                  <a:gd name="connsiteX74" fmla="*/ 2347930 w 3616100"/>
                  <a:gd name="connsiteY74" fmla="*/ 2572603 h 2618713"/>
                  <a:gd name="connsiteX75" fmla="*/ 2375225 w 3616100"/>
                  <a:gd name="connsiteY75" fmla="*/ 2565780 h 2618713"/>
                  <a:gd name="connsiteX76" fmla="*/ 2668652 w 3616100"/>
                  <a:gd name="connsiteY76" fmla="*/ 2558956 h 2618713"/>
                  <a:gd name="connsiteX77" fmla="*/ 2723243 w 3616100"/>
                  <a:gd name="connsiteY77" fmla="*/ 2545308 h 2618713"/>
                  <a:gd name="connsiteX78" fmla="*/ 2771010 w 3616100"/>
                  <a:gd name="connsiteY78" fmla="*/ 2518012 h 2618713"/>
                  <a:gd name="connsiteX79" fmla="*/ 2839249 w 3616100"/>
                  <a:gd name="connsiteY79" fmla="*/ 2490717 h 2618713"/>
                  <a:gd name="connsiteX80" fmla="*/ 2859721 w 3616100"/>
                  <a:gd name="connsiteY80" fmla="*/ 2470245 h 2618713"/>
                  <a:gd name="connsiteX81" fmla="*/ 2880192 w 3616100"/>
                  <a:gd name="connsiteY81" fmla="*/ 2463421 h 2618713"/>
                  <a:gd name="connsiteX82" fmla="*/ 2900664 w 3616100"/>
                  <a:gd name="connsiteY82" fmla="*/ 2449774 h 2618713"/>
                  <a:gd name="connsiteX83" fmla="*/ 2968903 w 3616100"/>
                  <a:gd name="connsiteY83" fmla="*/ 2422478 h 2618713"/>
                  <a:gd name="connsiteX84" fmla="*/ 3016670 w 3616100"/>
                  <a:gd name="connsiteY84" fmla="*/ 2402006 h 2618713"/>
                  <a:gd name="connsiteX85" fmla="*/ 3057613 w 3616100"/>
                  <a:gd name="connsiteY85" fmla="*/ 2367887 h 2618713"/>
                  <a:gd name="connsiteX86" fmla="*/ 3078085 w 3616100"/>
                  <a:gd name="connsiteY86" fmla="*/ 2354239 h 2618713"/>
                  <a:gd name="connsiteX87" fmla="*/ 3119028 w 3616100"/>
                  <a:gd name="connsiteY87" fmla="*/ 2320120 h 2618713"/>
                  <a:gd name="connsiteX88" fmla="*/ 3166795 w 3616100"/>
                  <a:gd name="connsiteY88" fmla="*/ 2265529 h 2618713"/>
                  <a:gd name="connsiteX89" fmla="*/ 3207739 w 3616100"/>
                  <a:gd name="connsiteY89" fmla="*/ 2231409 h 2618713"/>
                  <a:gd name="connsiteX90" fmla="*/ 3228210 w 3616100"/>
                  <a:gd name="connsiteY90" fmla="*/ 2204114 h 2618713"/>
                  <a:gd name="connsiteX91" fmla="*/ 3248682 w 3616100"/>
                  <a:gd name="connsiteY91" fmla="*/ 2197290 h 2618713"/>
                  <a:gd name="connsiteX92" fmla="*/ 3262330 w 3616100"/>
                  <a:gd name="connsiteY92" fmla="*/ 2176818 h 2618713"/>
                  <a:gd name="connsiteX93" fmla="*/ 3282801 w 3616100"/>
                  <a:gd name="connsiteY93" fmla="*/ 2169995 h 2618713"/>
                  <a:gd name="connsiteX94" fmla="*/ 3330569 w 3616100"/>
                  <a:gd name="connsiteY94" fmla="*/ 2149523 h 2618713"/>
                  <a:gd name="connsiteX95" fmla="*/ 3385160 w 3616100"/>
                  <a:gd name="connsiteY95" fmla="*/ 2129051 h 2618713"/>
                  <a:gd name="connsiteX96" fmla="*/ 3405631 w 3616100"/>
                  <a:gd name="connsiteY96" fmla="*/ 2115403 h 2618713"/>
                  <a:gd name="connsiteX97" fmla="*/ 3426103 w 3616100"/>
                  <a:gd name="connsiteY97" fmla="*/ 2108580 h 2618713"/>
                  <a:gd name="connsiteX98" fmla="*/ 3453398 w 3616100"/>
                  <a:gd name="connsiteY98" fmla="*/ 2081284 h 2618713"/>
                  <a:gd name="connsiteX99" fmla="*/ 3473870 w 3616100"/>
                  <a:gd name="connsiteY99" fmla="*/ 2067636 h 2618713"/>
                  <a:gd name="connsiteX100" fmla="*/ 3487518 w 3616100"/>
                  <a:gd name="connsiteY100" fmla="*/ 2047165 h 2618713"/>
                  <a:gd name="connsiteX101" fmla="*/ 3507989 w 3616100"/>
                  <a:gd name="connsiteY101" fmla="*/ 1999398 h 2618713"/>
                  <a:gd name="connsiteX102" fmla="*/ 3528461 w 3616100"/>
                  <a:gd name="connsiteY102" fmla="*/ 1958454 h 2618713"/>
                  <a:gd name="connsiteX103" fmla="*/ 3535285 w 3616100"/>
                  <a:gd name="connsiteY103" fmla="*/ 1897039 h 2618713"/>
                  <a:gd name="connsiteX104" fmla="*/ 3548933 w 3616100"/>
                  <a:gd name="connsiteY104" fmla="*/ 1876568 h 2618713"/>
                  <a:gd name="connsiteX105" fmla="*/ 3562581 w 3616100"/>
                  <a:gd name="connsiteY105" fmla="*/ 1835624 h 2618713"/>
                  <a:gd name="connsiteX106" fmla="*/ 3576228 w 3616100"/>
                  <a:gd name="connsiteY106" fmla="*/ 1808329 h 2618713"/>
                  <a:gd name="connsiteX107" fmla="*/ 3589876 w 3616100"/>
                  <a:gd name="connsiteY107" fmla="*/ 1699147 h 2618713"/>
                  <a:gd name="connsiteX108" fmla="*/ 3596700 w 3616100"/>
                  <a:gd name="connsiteY108" fmla="*/ 1665027 h 2618713"/>
                  <a:gd name="connsiteX109" fmla="*/ 3610348 w 3616100"/>
                  <a:gd name="connsiteY109" fmla="*/ 1637732 h 2618713"/>
                  <a:gd name="connsiteX110" fmla="*/ 3596700 w 3616100"/>
                  <a:gd name="connsiteY110" fmla="*/ 1255595 h 2618713"/>
                  <a:gd name="connsiteX111" fmla="*/ 3589876 w 3616100"/>
                  <a:gd name="connsiteY111" fmla="*/ 1228299 h 2618713"/>
                  <a:gd name="connsiteX112" fmla="*/ 3576228 w 3616100"/>
                  <a:gd name="connsiteY112" fmla="*/ 1153236 h 2618713"/>
                  <a:gd name="connsiteX113" fmla="*/ 3555757 w 3616100"/>
                  <a:gd name="connsiteY113" fmla="*/ 1125941 h 2618713"/>
                  <a:gd name="connsiteX114" fmla="*/ 3542109 w 3616100"/>
                  <a:gd name="connsiteY114" fmla="*/ 1105469 h 2618713"/>
                  <a:gd name="connsiteX115" fmla="*/ 3521637 w 3616100"/>
                  <a:gd name="connsiteY115" fmla="*/ 1057702 h 2618713"/>
                  <a:gd name="connsiteX116" fmla="*/ 3514813 w 3616100"/>
                  <a:gd name="connsiteY116" fmla="*/ 1037230 h 2618713"/>
                  <a:gd name="connsiteX117" fmla="*/ 3501166 w 3616100"/>
                  <a:gd name="connsiteY117" fmla="*/ 1016759 h 2618713"/>
                  <a:gd name="connsiteX118" fmla="*/ 3494342 w 3616100"/>
                  <a:gd name="connsiteY118" fmla="*/ 996287 h 2618713"/>
                  <a:gd name="connsiteX119" fmla="*/ 3473870 w 3616100"/>
                  <a:gd name="connsiteY119" fmla="*/ 975815 h 2618713"/>
                  <a:gd name="connsiteX120" fmla="*/ 3439751 w 3616100"/>
                  <a:gd name="connsiteY120" fmla="*/ 941696 h 2618713"/>
                  <a:gd name="connsiteX121" fmla="*/ 3412455 w 3616100"/>
                  <a:gd name="connsiteY121" fmla="*/ 907577 h 2618713"/>
                  <a:gd name="connsiteX122" fmla="*/ 3385160 w 3616100"/>
                  <a:gd name="connsiteY122" fmla="*/ 873457 h 2618713"/>
                  <a:gd name="connsiteX123" fmla="*/ 3344216 w 3616100"/>
                  <a:gd name="connsiteY123" fmla="*/ 818866 h 2618713"/>
                  <a:gd name="connsiteX124" fmla="*/ 3323745 w 3616100"/>
                  <a:gd name="connsiteY124" fmla="*/ 784747 h 2618713"/>
                  <a:gd name="connsiteX125" fmla="*/ 3282801 w 3616100"/>
                  <a:gd name="connsiteY125" fmla="*/ 736980 h 2618713"/>
                  <a:gd name="connsiteX126" fmla="*/ 3269154 w 3616100"/>
                  <a:gd name="connsiteY126" fmla="*/ 716508 h 2618713"/>
                  <a:gd name="connsiteX127" fmla="*/ 3221386 w 3616100"/>
                  <a:gd name="connsiteY127" fmla="*/ 682389 h 2618713"/>
                  <a:gd name="connsiteX128" fmla="*/ 3200915 w 3616100"/>
                  <a:gd name="connsiteY128" fmla="*/ 668741 h 2618713"/>
                  <a:gd name="connsiteX129" fmla="*/ 3173619 w 3616100"/>
                  <a:gd name="connsiteY129" fmla="*/ 655093 h 2618713"/>
                  <a:gd name="connsiteX130" fmla="*/ 3105381 w 3616100"/>
                  <a:gd name="connsiteY130" fmla="*/ 614150 h 2618713"/>
                  <a:gd name="connsiteX131" fmla="*/ 3078085 w 3616100"/>
                  <a:gd name="connsiteY131" fmla="*/ 607326 h 2618713"/>
                  <a:gd name="connsiteX132" fmla="*/ 3057613 w 3616100"/>
                  <a:gd name="connsiteY132" fmla="*/ 593678 h 2618713"/>
                  <a:gd name="connsiteX133" fmla="*/ 3037142 w 3616100"/>
                  <a:gd name="connsiteY133" fmla="*/ 586854 h 2618713"/>
                  <a:gd name="connsiteX134" fmla="*/ 2982551 w 3616100"/>
                  <a:gd name="connsiteY134" fmla="*/ 552735 h 2618713"/>
                  <a:gd name="connsiteX135" fmla="*/ 2934783 w 3616100"/>
                  <a:gd name="connsiteY135" fmla="*/ 539087 h 2618713"/>
                  <a:gd name="connsiteX136" fmla="*/ 2880192 w 3616100"/>
                  <a:gd name="connsiteY136" fmla="*/ 511792 h 2618713"/>
                  <a:gd name="connsiteX137" fmla="*/ 2832425 w 3616100"/>
                  <a:gd name="connsiteY137" fmla="*/ 498144 h 2618713"/>
                  <a:gd name="connsiteX138" fmla="*/ 2777834 w 3616100"/>
                  <a:gd name="connsiteY138" fmla="*/ 470848 h 2618713"/>
                  <a:gd name="connsiteX139" fmla="*/ 2730067 w 3616100"/>
                  <a:gd name="connsiteY139" fmla="*/ 450377 h 2618713"/>
                  <a:gd name="connsiteX140" fmla="*/ 2661828 w 3616100"/>
                  <a:gd name="connsiteY140" fmla="*/ 409433 h 2618713"/>
                  <a:gd name="connsiteX141" fmla="*/ 2648181 w 3616100"/>
                  <a:gd name="connsiteY141" fmla="*/ 388962 h 2618713"/>
                  <a:gd name="connsiteX142" fmla="*/ 2586766 w 3616100"/>
                  <a:gd name="connsiteY142" fmla="*/ 354842 h 2618713"/>
                  <a:gd name="connsiteX143" fmla="*/ 2573118 w 3616100"/>
                  <a:gd name="connsiteY143" fmla="*/ 334371 h 2618713"/>
                  <a:gd name="connsiteX144" fmla="*/ 2525351 w 3616100"/>
                  <a:gd name="connsiteY144" fmla="*/ 300251 h 2618713"/>
                  <a:gd name="connsiteX145" fmla="*/ 2463936 w 3616100"/>
                  <a:gd name="connsiteY145" fmla="*/ 259308 h 2618713"/>
                  <a:gd name="connsiteX146" fmla="*/ 2436640 w 3616100"/>
                  <a:gd name="connsiteY146" fmla="*/ 245660 h 2618713"/>
                  <a:gd name="connsiteX147" fmla="*/ 2395697 w 3616100"/>
                  <a:gd name="connsiteY147" fmla="*/ 218365 h 2618713"/>
                  <a:gd name="connsiteX148" fmla="*/ 2347930 w 3616100"/>
                  <a:gd name="connsiteY148" fmla="*/ 184245 h 2618713"/>
                  <a:gd name="connsiteX149" fmla="*/ 2327458 w 3616100"/>
                  <a:gd name="connsiteY149" fmla="*/ 177421 h 2618713"/>
                  <a:gd name="connsiteX150" fmla="*/ 2286515 w 3616100"/>
                  <a:gd name="connsiteY150" fmla="*/ 136478 h 2618713"/>
                  <a:gd name="connsiteX151" fmla="*/ 2272867 w 3616100"/>
                  <a:gd name="connsiteY151" fmla="*/ 116006 h 2618713"/>
                  <a:gd name="connsiteX152" fmla="*/ 2252395 w 3616100"/>
                  <a:gd name="connsiteY152" fmla="*/ 109183 h 2618713"/>
                  <a:gd name="connsiteX153" fmla="*/ 2170509 w 3616100"/>
                  <a:gd name="connsiteY153" fmla="*/ 81887 h 2618713"/>
                  <a:gd name="connsiteX154" fmla="*/ 2061327 w 3616100"/>
                  <a:gd name="connsiteY154" fmla="*/ 54592 h 2618713"/>
                  <a:gd name="connsiteX155" fmla="*/ 1911201 w 3616100"/>
                  <a:gd name="connsiteY155" fmla="*/ 40944 h 2618713"/>
                  <a:gd name="connsiteX156" fmla="*/ 1849786 w 3616100"/>
                  <a:gd name="connsiteY156" fmla="*/ 27296 h 2618713"/>
                  <a:gd name="connsiteX157" fmla="*/ 1829315 w 3616100"/>
                  <a:gd name="connsiteY157" fmla="*/ 13648 h 2618713"/>
                  <a:gd name="connsiteX158" fmla="*/ 1802019 w 3616100"/>
                  <a:gd name="connsiteY158" fmla="*/ 6824 h 2618713"/>
                  <a:gd name="connsiteX159" fmla="*/ 1781548 w 3616100"/>
                  <a:gd name="connsiteY159" fmla="*/ 0 h 2618713"/>
                  <a:gd name="connsiteX160" fmla="*/ 1706485 w 3616100"/>
                  <a:gd name="connsiteY160" fmla="*/ 13648 h 2618713"/>
                  <a:gd name="connsiteX161" fmla="*/ 1665542 w 3616100"/>
                  <a:gd name="connsiteY161" fmla="*/ 40944 h 2618713"/>
                  <a:gd name="connsiteX162" fmla="*/ 1638246 w 3616100"/>
                  <a:gd name="connsiteY162" fmla="*/ 54592 h 2618713"/>
                  <a:gd name="connsiteX163" fmla="*/ 1597303 w 3616100"/>
                  <a:gd name="connsiteY163" fmla="*/ 81887 h 2618713"/>
                  <a:gd name="connsiteX164" fmla="*/ 1529064 w 3616100"/>
                  <a:gd name="connsiteY164" fmla="*/ 102359 h 2618713"/>
                  <a:gd name="connsiteX165" fmla="*/ 1515416 w 3616100"/>
                  <a:gd name="connsiteY165" fmla="*/ 122830 h 2618713"/>
                  <a:gd name="connsiteX166" fmla="*/ 1501769 w 3616100"/>
                  <a:gd name="connsiteY166" fmla="*/ 163774 h 2618713"/>
                  <a:gd name="connsiteX167" fmla="*/ 1460825 w 3616100"/>
                  <a:gd name="connsiteY167" fmla="*/ 184245 h 2618713"/>
                  <a:gd name="connsiteX168" fmla="*/ 1426706 w 3616100"/>
                  <a:gd name="connsiteY168" fmla="*/ 225189 h 2618713"/>
                  <a:gd name="connsiteX0" fmla="*/ 1426706 w 3616100"/>
                  <a:gd name="connsiteY0" fmla="*/ 225189 h 2618713"/>
                  <a:gd name="connsiteX1" fmla="*/ 1406234 w 3616100"/>
                  <a:gd name="connsiteY1" fmla="*/ 218365 h 2618713"/>
                  <a:gd name="connsiteX2" fmla="*/ 1358467 w 3616100"/>
                  <a:gd name="connsiteY2" fmla="*/ 232012 h 2618713"/>
                  <a:gd name="connsiteX3" fmla="*/ 1324348 w 3616100"/>
                  <a:gd name="connsiteY3" fmla="*/ 238836 h 2618713"/>
                  <a:gd name="connsiteX4" fmla="*/ 1249285 w 3616100"/>
                  <a:gd name="connsiteY4" fmla="*/ 272956 h 2618713"/>
                  <a:gd name="connsiteX5" fmla="*/ 1208342 w 3616100"/>
                  <a:gd name="connsiteY5" fmla="*/ 286603 h 2618713"/>
                  <a:gd name="connsiteX6" fmla="*/ 1146927 w 3616100"/>
                  <a:gd name="connsiteY6" fmla="*/ 313899 h 2618713"/>
                  <a:gd name="connsiteX7" fmla="*/ 1099160 w 3616100"/>
                  <a:gd name="connsiteY7" fmla="*/ 341195 h 2618713"/>
                  <a:gd name="connsiteX8" fmla="*/ 1024097 w 3616100"/>
                  <a:gd name="connsiteY8" fmla="*/ 361666 h 2618713"/>
                  <a:gd name="connsiteX9" fmla="*/ 976330 w 3616100"/>
                  <a:gd name="connsiteY9" fmla="*/ 382138 h 2618713"/>
                  <a:gd name="connsiteX10" fmla="*/ 921739 w 3616100"/>
                  <a:gd name="connsiteY10" fmla="*/ 388962 h 2618713"/>
                  <a:gd name="connsiteX11" fmla="*/ 860324 w 3616100"/>
                  <a:gd name="connsiteY11" fmla="*/ 409433 h 2618713"/>
                  <a:gd name="connsiteX12" fmla="*/ 839852 w 3616100"/>
                  <a:gd name="connsiteY12" fmla="*/ 402609 h 2618713"/>
                  <a:gd name="connsiteX13" fmla="*/ 778437 w 3616100"/>
                  <a:gd name="connsiteY13" fmla="*/ 416257 h 2618713"/>
                  <a:gd name="connsiteX14" fmla="*/ 689727 w 3616100"/>
                  <a:gd name="connsiteY14" fmla="*/ 423081 h 2618713"/>
                  <a:gd name="connsiteX15" fmla="*/ 293942 w 3616100"/>
                  <a:gd name="connsiteY15" fmla="*/ 429905 h 2618713"/>
                  <a:gd name="connsiteX16" fmla="*/ 252998 w 3616100"/>
                  <a:gd name="connsiteY16" fmla="*/ 450377 h 2618713"/>
                  <a:gd name="connsiteX17" fmla="*/ 232527 w 3616100"/>
                  <a:gd name="connsiteY17" fmla="*/ 470848 h 2618713"/>
                  <a:gd name="connsiteX18" fmla="*/ 184760 w 3616100"/>
                  <a:gd name="connsiteY18" fmla="*/ 504968 h 2618713"/>
                  <a:gd name="connsiteX19" fmla="*/ 130169 w 3616100"/>
                  <a:gd name="connsiteY19" fmla="*/ 580030 h 2618713"/>
                  <a:gd name="connsiteX20" fmla="*/ 89225 w 3616100"/>
                  <a:gd name="connsiteY20" fmla="*/ 627798 h 2618713"/>
                  <a:gd name="connsiteX21" fmla="*/ 55106 w 3616100"/>
                  <a:gd name="connsiteY21" fmla="*/ 668741 h 2618713"/>
                  <a:gd name="connsiteX22" fmla="*/ 34634 w 3616100"/>
                  <a:gd name="connsiteY22" fmla="*/ 709684 h 2618713"/>
                  <a:gd name="connsiteX23" fmla="*/ 7339 w 3616100"/>
                  <a:gd name="connsiteY23" fmla="*/ 757451 h 2618713"/>
                  <a:gd name="connsiteX24" fmla="*/ 20986 w 3616100"/>
                  <a:gd name="connsiteY24" fmla="*/ 955344 h 2618713"/>
                  <a:gd name="connsiteX25" fmla="*/ 48282 w 3616100"/>
                  <a:gd name="connsiteY25" fmla="*/ 1037230 h 2618713"/>
                  <a:gd name="connsiteX26" fmla="*/ 68754 w 3616100"/>
                  <a:gd name="connsiteY26" fmla="*/ 1098645 h 2618713"/>
                  <a:gd name="connsiteX27" fmla="*/ 82401 w 3616100"/>
                  <a:gd name="connsiteY27" fmla="*/ 1119117 h 2618713"/>
                  <a:gd name="connsiteX28" fmla="*/ 89225 w 3616100"/>
                  <a:gd name="connsiteY28" fmla="*/ 1139589 h 2618713"/>
                  <a:gd name="connsiteX29" fmla="*/ 123345 w 3616100"/>
                  <a:gd name="connsiteY29" fmla="*/ 1221475 h 2618713"/>
                  <a:gd name="connsiteX30" fmla="*/ 143816 w 3616100"/>
                  <a:gd name="connsiteY30" fmla="*/ 1262418 h 2618713"/>
                  <a:gd name="connsiteX31" fmla="*/ 157464 w 3616100"/>
                  <a:gd name="connsiteY31" fmla="*/ 1317009 h 2618713"/>
                  <a:gd name="connsiteX32" fmla="*/ 177936 w 3616100"/>
                  <a:gd name="connsiteY32" fmla="*/ 1398896 h 2618713"/>
                  <a:gd name="connsiteX33" fmla="*/ 191583 w 3616100"/>
                  <a:gd name="connsiteY33" fmla="*/ 1439839 h 2618713"/>
                  <a:gd name="connsiteX34" fmla="*/ 205231 w 3616100"/>
                  <a:gd name="connsiteY34" fmla="*/ 1460311 h 2618713"/>
                  <a:gd name="connsiteX35" fmla="*/ 246175 w 3616100"/>
                  <a:gd name="connsiteY35" fmla="*/ 1508078 h 2618713"/>
                  <a:gd name="connsiteX36" fmla="*/ 280294 w 3616100"/>
                  <a:gd name="connsiteY36" fmla="*/ 1555845 h 2618713"/>
                  <a:gd name="connsiteX37" fmla="*/ 334885 w 3616100"/>
                  <a:gd name="connsiteY37" fmla="*/ 1637732 h 2618713"/>
                  <a:gd name="connsiteX38" fmla="*/ 369004 w 3616100"/>
                  <a:gd name="connsiteY38" fmla="*/ 1665027 h 2618713"/>
                  <a:gd name="connsiteX39" fmla="*/ 396300 w 3616100"/>
                  <a:gd name="connsiteY39" fmla="*/ 1726442 h 2618713"/>
                  <a:gd name="connsiteX40" fmla="*/ 423595 w 3616100"/>
                  <a:gd name="connsiteY40" fmla="*/ 1746914 h 2618713"/>
                  <a:gd name="connsiteX41" fmla="*/ 450891 w 3616100"/>
                  <a:gd name="connsiteY41" fmla="*/ 1787857 h 2618713"/>
                  <a:gd name="connsiteX42" fmla="*/ 471363 w 3616100"/>
                  <a:gd name="connsiteY42" fmla="*/ 1808329 h 2618713"/>
                  <a:gd name="connsiteX43" fmla="*/ 485010 w 3616100"/>
                  <a:gd name="connsiteY43" fmla="*/ 1828800 h 2618713"/>
                  <a:gd name="connsiteX44" fmla="*/ 512306 w 3616100"/>
                  <a:gd name="connsiteY44" fmla="*/ 1842448 h 2618713"/>
                  <a:gd name="connsiteX45" fmla="*/ 573721 w 3616100"/>
                  <a:gd name="connsiteY45" fmla="*/ 1890215 h 2618713"/>
                  <a:gd name="connsiteX46" fmla="*/ 655607 w 3616100"/>
                  <a:gd name="connsiteY46" fmla="*/ 1951630 h 2618713"/>
                  <a:gd name="connsiteX47" fmla="*/ 710198 w 3616100"/>
                  <a:gd name="connsiteY47" fmla="*/ 2006221 h 2618713"/>
                  <a:gd name="connsiteX48" fmla="*/ 771613 w 3616100"/>
                  <a:gd name="connsiteY48" fmla="*/ 2081284 h 2618713"/>
                  <a:gd name="connsiteX49" fmla="*/ 792085 w 3616100"/>
                  <a:gd name="connsiteY49" fmla="*/ 2094932 h 2618713"/>
                  <a:gd name="connsiteX50" fmla="*/ 819381 w 3616100"/>
                  <a:gd name="connsiteY50" fmla="*/ 2101756 h 2618713"/>
                  <a:gd name="connsiteX51" fmla="*/ 839852 w 3616100"/>
                  <a:gd name="connsiteY51" fmla="*/ 2108580 h 2618713"/>
                  <a:gd name="connsiteX52" fmla="*/ 860324 w 3616100"/>
                  <a:gd name="connsiteY52" fmla="*/ 2129051 h 2618713"/>
                  <a:gd name="connsiteX53" fmla="*/ 935386 w 3616100"/>
                  <a:gd name="connsiteY53" fmla="*/ 2183642 h 2618713"/>
                  <a:gd name="connsiteX54" fmla="*/ 976330 w 3616100"/>
                  <a:gd name="connsiteY54" fmla="*/ 2217762 h 2618713"/>
                  <a:gd name="connsiteX55" fmla="*/ 996801 w 3616100"/>
                  <a:gd name="connsiteY55" fmla="*/ 2238233 h 2618713"/>
                  <a:gd name="connsiteX56" fmla="*/ 1010449 w 3616100"/>
                  <a:gd name="connsiteY56" fmla="*/ 2258705 h 2618713"/>
                  <a:gd name="connsiteX57" fmla="*/ 1030921 w 3616100"/>
                  <a:gd name="connsiteY57" fmla="*/ 2272353 h 2618713"/>
                  <a:gd name="connsiteX58" fmla="*/ 1099160 w 3616100"/>
                  <a:gd name="connsiteY58" fmla="*/ 2313296 h 2618713"/>
                  <a:gd name="connsiteX59" fmla="*/ 1174222 w 3616100"/>
                  <a:gd name="connsiteY59" fmla="*/ 2374711 h 2618713"/>
                  <a:gd name="connsiteX60" fmla="*/ 1201518 w 3616100"/>
                  <a:gd name="connsiteY60" fmla="*/ 2388359 h 2618713"/>
                  <a:gd name="connsiteX61" fmla="*/ 1235637 w 3616100"/>
                  <a:gd name="connsiteY61" fmla="*/ 2395183 h 2618713"/>
                  <a:gd name="connsiteX62" fmla="*/ 1290228 w 3616100"/>
                  <a:gd name="connsiteY62" fmla="*/ 2422478 h 2618713"/>
                  <a:gd name="connsiteX63" fmla="*/ 1337995 w 3616100"/>
                  <a:gd name="connsiteY63" fmla="*/ 2436126 h 2618713"/>
                  <a:gd name="connsiteX64" fmla="*/ 1358467 w 3616100"/>
                  <a:gd name="connsiteY64" fmla="*/ 2442950 h 2618713"/>
                  <a:gd name="connsiteX65" fmla="*/ 1406234 w 3616100"/>
                  <a:gd name="connsiteY65" fmla="*/ 2463421 h 2618713"/>
                  <a:gd name="connsiteX66" fmla="*/ 1467649 w 3616100"/>
                  <a:gd name="connsiteY66" fmla="*/ 2497541 h 2618713"/>
                  <a:gd name="connsiteX67" fmla="*/ 1549536 w 3616100"/>
                  <a:gd name="connsiteY67" fmla="*/ 2518012 h 2618713"/>
                  <a:gd name="connsiteX68" fmla="*/ 1672366 w 3616100"/>
                  <a:gd name="connsiteY68" fmla="*/ 2372436 h 2618713"/>
                  <a:gd name="connsiteX69" fmla="*/ 1856610 w 3616100"/>
                  <a:gd name="connsiteY69" fmla="*/ 2538484 h 2618713"/>
                  <a:gd name="connsiteX70" fmla="*/ 1924849 w 3616100"/>
                  <a:gd name="connsiteY70" fmla="*/ 2413380 h 2618713"/>
                  <a:gd name="connsiteX71" fmla="*/ 1945321 w 3616100"/>
                  <a:gd name="connsiteY71" fmla="*/ 2579427 h 2618713"/>
                  <a:gd name="connsiteX72" fmla="*/ 2047679 w 3616100"/>
                  <a:gd name="connsiteY72" fmla="*/ 2586251 h 2618713"/>
                  <a:gd name="connsiteX73" fmla="*/ 2204628 w 3616100"/>
                  <a:gd name="connsiteY73" fmla="*/ 2593075 h 2618713"/>
                  <a:gd name="connsiteX74" fmla="*/ 2313810 w 3616100"/>
                  <a:gd name="connsiteY74" fmla="*/ 2579427 h 2618713"/>
                  <a:gd name="connsiteX75" fmla="*/ 2347930 w 3616100"/>
                  <a:gd name="connsiteY75" fmla="*/ 2572603 h 2618713"/>
                  <a:gd name="connsiteX76" fmla="*/ 2375225 w 3616100"/>
                  <a:gd name="connsiteY76" fmla="*/ 2565780 h 2618713"/>
                  <a:gd name="connsiteX77" fmla="*/ 2668652 w 3616100"/>
                  <a:gd name="connsiteY77" fmla="*/ 2558956 h 2618713"/>
                  <a:gd name="connsiteX78" fmla="*/ 2723243 w 3616100"/>
                  <a:gd name="connsiteY78" fmla="*/ 2545308 h 2618713"/>
                  <a:gd name="connsiteX79" fmla="*/ 2771010 w 3616100"/>
                  <a:gd name="connsiteY79" fmla="*/ 2518012 h 2618713"/>
                  <a:gd name="connsiteX80" fmla="*/ 2839249 w 3616100"/>
                  <a:gd name="connsiteY80" fmla="*/ 2490717 h 2618713"/>
                  <a:gd name="connsiteX81" fmla="*/ 2859721 w 3616100"/>
                  <a:gd name="connsiteY81" fmla="*/ 2470245 h 2618713"/>
                  <a:gd name="connsiteX82" fmla="*/ 2880192 w 3616100"/>
                  <a:gd name="connsiteY82" fmla="*/ 2463421 h 2618713"/>
                  <a:gd name="connsiteX83" fmla="*/ 2900664 w 3616100"/>
                  <a:gd name="connsiteY83" fmla="*/ 2449774 h 2618713"/>
                  <a:gd name="connsiteX84" fmla="*/ 2968903 w 3616100"/>
                  <a:gd name="connsiteY84" fmla="*/ 2422478 h 2618713"/>
                  <a:gd name="connsiteX85" fmla="*/ 3016670 w 3616100"/>
                  <a:gd name="connsiteY85" fmla="*/ 2402006 h 2618713"/>
                  <a:gd name="connsiteX86" fmla="*/ 3057613 w 3616100"/>
                  <a:gd name="connsiteY86" fmla="*/ 2367887 h 2618713"/>
                  <a:gd name="connsiteX87" fmla="*/ 3078085 w 3616100"/>
                  <a:gd name="connsiteY87" fmla="*/ 2354239 h 2618713"/>
                  <a:gd name="connsiteX88" fmla="*/ 3119028 w 3616100"/>
                  <a:gd name="connsiteY88" fmla="*/ 2320120 h 2618713"/>
                  <a:gd name="connsiteX89" fmla="*/ 3166795 w 3616100"/>
                  <a:gd name="connsiteY89" fmla="*/ 2265529 h 2618713"/>
                  <a:gd name="connsiteX90" fmla="*/ 3207739 w 3616100"/>
                  <a:gd name="connsiteY90" fmla="*/ 2231409 h 2618713"/>
                  <a:gd name="connsiteX91" fmla="*/ 3228210 w 3616100"/>
                  <a:gd name="connsiteY91" fmla="*/ 2204114 h 2618713"/>
                  <a:gd name="connsiteX92" fmla="*/ 3248682 w 3616100"/>
                  <a:gd name="connsiteY92" fmla="*/ 2197290 h 2618713"/>
                  <a:gd name="connsiteX93" fmla="*/ 3262330 w 3616100"/>
                  <a:gd name="connsiteY93" fmla="*/ 2176818 h 2618713"/>
                  <a:gd name="connsiteX94" fmla="*/ 3282801 w 3616100"/>
                  <a:gd name="connsiteY94" fmla="*/ 2169995 h 2618713"/>
                  <a:gd name="connsiteX95" fmla="*/ 3330569 w 3616100"/>
                  <a:gd name="connsiteY95" fmla="*/ 2149523 h 2618713"/>
                  <a:gd name="connsiteX96" fmla="*/ 3385160 w 3616100"/>
                  <a:gd name="connsiteY96" fmla="*/ 2129051 h 2618713"/>
                  <a:gd name="connsiteX97" fmla="*/ 3405631 w 3616100"/>
                  <a:gd name="connsiteY97" fmla="*/ 2115403 h 2618713"/>
                  <a:gd name="connsiteX98" fmla="*/ 3426103 w 3616100"/>
                  <a:gd name="connsiteY98" fmla="*/ 2108580 h 2618713"/>
                  <a:gd name="connsiteX99" fmla="*/ 3453398 w 3616100"/>
                  <a:gd name="connsiteY99" fmla="*/ 2081284 h 2618713"/>
                  <a:gd name="connsiteX100" fmla="*/ 3473870 w 3616100"/>
                  <a:gd name="connsiteY100" fmla="*/ 2067636 h 2618713"/>
                  <a:gd name="connsiteX101" fmla="*/ 3487518 w 3616100"/>
                  <a:gd name="connsiteY101" fmla="*/ 2047165 h 2618713"/>
                  <a:gd name="connsiteX102" fmla="*/ 3507989 w 3616100"/>
                  <a:gd name="connsiteY102" fmla="*/ 1999398 h 2618713"/>
                  <a:gd name="connsiteX103" fmla="*/ 3528461 w 3616100"/>
                  <a:gd name="connsiteY103" fmla="*/ 1958454 h 2618713"/>
                  <a:gd name="connsiteX104" fmla="*/ 3535285 w 3616100"/>
                  <a:gd name="connsiteY104" fmla="*/ 1897039 h 2618713"/>
                  <a:gd name="connsiteX105" fmla="*/ 3548933 w 3616100"/>
                  <a:gd name="connsiteY105" fmla="*/ 1876568 h 2618713"/>
                  <a:gd name="connsiteX106" fmla="*/ 3562581 w 3616100"/>
                  <a:gd name="connsiteY106" fmla="*/ 1835624 h 2618713"/>
                  <a:gd name="connsiteX107" fmla="*/ 3576228 w 3616100"/>
                  <a:gd name="connsiteY107" fmla="*/ 1808329 h 2618713"/>
                  <a:gd name="connsiteX108" fmla="*/ 3589876 w 3616100"/>
                  <a:gd name="connsiteY108" fmla="*/ 1699147 h 2618713"/>
                  <a:gd name="connsiteX109" fmla="*/ 3596700 w 3616100"/>
                  <a:gd name="connsiteY109" fmla="*/ 1665027 h 2618713"/>
                  <a:gd name="connsiteX110" fmla="*/ 3610348 w 3616100"/>
                  <a:gd name="connsiteY110" fmla="*/ 1637732 h 2618713"/>
                  <a:gd name="connsiteX111" fmla="*/ 3596700 w 3616100"/>
                  <a:gd name="connsiteY111" fmla="*/ 1255595 h 2618713"/>
                  <a:gd name="connsiteX112" fmla="*/ 3589876 w 3616100"/>
                  <a:gd name="connsiteY112" fmla="*/ 1228299 h 2618713"/>
                  <a:gd name="connsiteX113" fmla="*/ 3576228 w 3616100"/>
                  <a:gd name="connsiteY113" fmla="*/ 1153236 h 2618713"/>
                  <a:gd name="connsiteX114" fmla="*/ 3555757 w 3616100"/>
                  <a:gd name="connsiteY114" fmla="*/ 1125941 h 2618713"/>
                  <a:gd name="connsiteX115" fmla="*/ 3542109 w 3616100"/>
                  <a:gd name="connsiteY115" fmla="*/ 1105469 h 2618713"/>
                  <a:gd name="connsiteX116" fmla="*/ 3521637 w 3616100"/>
                  <a:gd name="connsiteY116" fmla="*/ 1057702 h 2618713"/>
                  <a:gd name="connsiteX117" fmla="*/ 3514813 w 3616100"/>
                  <a:gd name="connsiteY117" fmla="*/ 1037230 h 2618713"/>
                  <a:gd name="connsiteX118" fmla="*/ 3501166 w 3616100"/>
                  <a:gd name="connsiteY118" fmla="*/ 1016759 h 2618713"/>
                  <a:gd name="connsiteX119" fmla="*/ 3494342 w 3616100"/>
                  <a:gd name="connsiteY119" fmla="*/ 996287 h 2618713"/>
                  <a:gd name="connsiteX120" fmla="*/ 3473870 w 3616100"/>
                  <a:gd name="connsiteY120" fmla="*/ 975815 h 2618713"/>
                  <a:gd name="connsiteX121" fmla="*/ 3439751 w 3616100"/>
                  <a:gd name="connsiteY121" fmla="*/ 941696 h 2618713"/>
                  <a:gd name="connsiteX122" fmla="*/ 3412455 w 3616100"/>
                  <a:gd name="connsiteY122" fmla="*/ 907577 h 2618713"/>
                  <a:gd name="connsiteX123" fmla="*/ 3385160 w 3616100"/>
                  <a:gd name="connsiteY123" fmla="*/ 873457 h 2618713"/>
                  <a:gd name="connsiteX124" fmla="*/ 3344216 w 3616100"/>
                  <a:gd name="connsiteY124" fmla="*/ 818866 h 2618713"/>
                  <a:gd name="connsiteX125" fmla="*/ 3323745 w 3616100"/>
                  <a:gd name="connsiteY125" fmla="*/ 784747 h 2618713"/>
                  <a:gd name="connsiteX126" fmla="*/ 3282801 w 3616100"/>
                  <a:gd name="connsiteY126" fmla="*/ 736980 h 2618713"/>
                  <a:gd name="connsiteX127" fmla="*/ 3269154 w 3616100"/>
                  <a:gd name="connsiteY127" fmla="*/ 716508 h 2618713"/>
                  <a:gd name="connsiteX128" fmla="*/ 3221386 w 3616100"/>
                  <a:gd name="connsiteY128" fmla="*/ 682389 h 2618713"/>
                  <a:gd name="connsiteX129" fmla="*/ 3200915 w 3616100"/>
                  <a:gd name="connsiteY129" fmla="*/ 668741 h 2618713"/>
                  <a:gd name="connsiteX130" fmla="*/ 3173619 w 3616100"/>
                  <a:gd name="connsiteY130" fmla="*/ 655093 h 2618713"/>
                  <a:gd name="connsiteX131" fmla="*/ 3105381 w 3616100"/>
                  <a:gd name="connsiteY131" fmla="*/ 614150 h 2618713"/>
                  <a:gd name="connsiteX132" fmla="*/ 3078085 w 3616100"/>
                  <a:gd name="connsiteY132" fmla="*/ 607326 h 2618713"/>
                  <a:gd name="connsiteX133" fmla="*/ 3057613 w 3616100"/>
                  <a:gd name="connsiteY133" fmla="*/ 593678 h 2618713"/>
                  <a:gd name="connsiteX134" fmla="*/ 3037142 w 3616100"/>
                  <a:gd name="connsiteY134" fmla="*/ 586854 h 2618713"/>
                  <a:gd name="connsiteX135" fmla="*/ 2982551 w 3616100"/>
                  <a:gd name="connsiteY135" fmla="*/ 552735 h 2618713"/>
                  <a:gd name="connsiteX136" fmla="*/ 2934783 w 3616100"/>
                  <a:gd name="connsiteY136" fmla="*/ 539087 h 2618713"/>
                  <a:gd name="connsiteX137" fmla="*/ 2880192 w 3616100"/>
                  <a:gd name="connsiteY137" fmla="*/ 511792 h 2618713"/>
                  <a:gd name="connsiteX138" fmla="*/ 2832425 w 3616100"/>
                  <a:gd name="connsiteY138" fmla="*/ 498144 h 2618713"/>
                  <a:gd name="connsiteX139" fmla="*/ 2777834 w 3616100"/>
                  <a:gd name="connsiteY139" fmla="*/ 470848 h 2618713"/>
                  <a:gd name="connsiteX140" fmla="*/ 2730067 w 3616100"/>
                  <a:gd name="connsiteY140" fmla="*/ 450377 h 2618713"/>
                  <a:gd name="connsiteX141" fmla="*/ 2661828 w 3616100"/>
                  <a:gd name="connsiteY141" fmla="*/ 409433 h 2618713"/>
                  <a:gd name="connsiteX142" fmla="*/ 2648181 w 3616100"/>
                  <a:gd name="connsiteY142" fmla="*/ 388962 h 2618713"/>
                  <a:gd name="connsiteX143" fmla="*/ 2586766 w 3616100"/>
                  <a:gd name="connsiteY143" fmla="*/ 354842 h 2618713"/>
                  <a:gd name="connsiteX144" fmla="*/ 2573118 w 3616100"/>
                  <a:gd name="connsiteY144" fmla="*/ 334371 h 2618713"/>
                  <a:gd name="connsiteX145" fmla="*/ 2525351 w 3616100"/>
                  <a:gd name="connsiteY145" fmla="*/ 300251 h 2618713"/>
                  <a:gd name="connsiteX146" fmla="*/ 2463936 w 3616100"/>
                  <a:gd name="connsiteY146" fmla="*/ 259308 h 2618713"/>
                  <a:gd name="connsiteX147" fmla="*/ 2436640 w 3616100"/>
                  <a:gd name="connsiteY147" fmla="*/ 245660 h 2618713"/>
                  <a:gd name="connsiteX148" fmla="*/ 2395697 w 3616100"/>
                  <a:gd name="connsiteY148" fmla="*/ 218365 h 2618713"/>
                  <a:gd name="connsiteX149" fmla="*/ 2347930 w 3616100"/>
                  <a:gd name="connsiteY149" fmla="*/ 184245 h 2618713"/>
                  <a:gd name="connsiteX150" fmla="*/ 2327458 w 3616100"/>
                  <a:gd name="connsiteY150" fmla="*/ 177421 h 2618713"/>
                  <a:gd name="connsiteX151" fmla="*/ 2286515 w 3616100"/>
                  <a:gd name="connsiteY151" fmla="*/ 136478 h 2618713"/>
                  <a:gd name="connsiteX152" fmla="*/ 2272867 w 3616100"/>
                  <a:gd name="connsiteY152" fmla="*/ 116006 h 2618713"/>
                  <a:gd name="connsiteX153" fmla="*/ 2252395 w 3616100"/>
                  <a:gd name="connsiteY153" fmla="*/ 109183 h 2618713"/>
                  <a:gd name="connsiteX154" fmla="*/ 2170509 w 3616100"/>
                  <a:gd name="connsiteY154" fmla="*/ 81887 h 2618713"/>
                  <a:gd name="connsiteX155" fmla="*/ 2061327 w 3616100"/>
                  <a:gd name="connsiteY155" fmla="*/ 54592 h 2618713"/>
                  <a:gd name="connsiteX156" fmla="*/ 1911201 w 3616100"/>
                  <a:gd name="connsiteY156" fmla="*/ 40944 h 2618713"/>
                  <a:gd name="connsiteX157" fmla="*/ 1849786 w 3616100"/>
                  <a:gd name="connsiteY157" fmla="*/ 27296 h 2618713"/>
                  <a:gd name="connsiteX158" fmla="*/ 1829315 w 3616100"/>
                  <a:gd name="connsiteY158" fmla="*/ 13648 h 2618713"/>
                  <a:gd name="connsiteX159" fmla="*/ 1802019 w 3616100"/>
                  <a:gd name="connsiteY159" fmla="*/ 6824 h 2618713"/>
                  <a:gd name="connsiteX160" fmla="*/ 1781548 w 3616100"/>
                  <a:gd name="connsiteY160" fmla="*/ 0 h 2618713"/>
                  <a:gd name="connsiteX161" fmla="*/ 1706485 w 3616100"/>
                  <a:gd name="connsiteY161" fmla="*/ 13648 h 2618713"/>
                  <a:gd name="connsiteX162" fmla="*/ 1665542 w 3616100"/>
                  <a:gd name="connsiteY162" fmla="*/ 40944 h 2618713"/>
                  <a:gd name="connsiteX163" fmla="*/ 1638246 w 3616100"/>
                  <a:gd name="connsiteY163" fmla="*/ 54592 h 2618713"/>
                  <a:gd name="connsiteX164" fmla="*/ 1597303 w 3616100"/>
                  <a:gd name="connsiteY164" fmla="*/ 81887 h 2618713"/>
                  <a:gd name="connsiteX165" fmla="*/ 1529064 w 3616100"/>
                  <a:gd name="connsiteY165" fmla="*/ 102359 h 2618713"/>
                  <a:gd name="connsiteX166" fmla="*/ 1515416 w 3616100"/>
                  <a:gd name="connsiteY166" fmla="*/ 122830 h 2618713"/>
                  <a:gd name="connsiteX167" fmla="*/ 1501769 w 3616100"/>
                  <a:gd name="connsiteY167" fmla="*/ 163774 h 2618713"/>
                  <a:gd name="connsiteX168" fmla="*/ 1460825 w 3616100"/>
                  <a:gd name="connsiteY168" fmla="*/ 184245 h 2618713"/>
                  <a:gd name="connsiteX169" fmla="*/ 1426706 w 3616100"/>
                  <a:gd name="connsiteY169" fmla="*/ 225189 h 2618713"/>
                  <a:gd name="connsiteX0" fmla="*/ 1426706 w 3616100"/>
                  <a:gd name="connsiteY0" fmla="*/ 225189 h 2618713"/>
                  <a:gd name="connsiteX1" fmla="*/ 1406234 w 3616100"/>
                  <a:gd name="connsiteY1" fmla="*/ 218365 h 2618713"/>
                  <a:gd name="connsiteX2" fmla="*/ 1358467 w 3616100"/>
                  <a:gd name="connsiteY2" fmla="*/ 232012 h 2618713"/>
                  <a:gd name="connsiteX3" fmla="*/ 1324348 w 3616100"/>
                  <a:gd name="connsiteY3" fmla="*/ 238836 h 2618713"/>
                  <a:gd name="connsiteX4" fmla="*/ 1249285 w 3616100"/>
                  <a:gd name="connsiteY4" fmla="*/ 272956 h 2618713"/>
                  <a:gd name="connsiteX5" fmla="*/ 1208342 w 3616100"/>
                  <a:gd name="connsiteY5" fmla="*/ 286603 h 2618713"/>
                  <a:gd name="connsiteX6" fmla="*/ 1146927 w 3616100"/>
                  <a:gd name="connsiteY6" fmla="*/ 313899 h 2618713"/>
                  <a:gd name="connsiteX7" fmla="*/ 1099160 w 3616100"/>
                  <a:gd name="connsiteY7" fmla="*/ 341195 h 2618713"/>
                  <a:gd name="connsiteX8" fmla="*/ 1024097 w 3616100"/>
                  <a:gd name="connsiteY8" fmla="*/ 361666 h 2618713"/>
                  <a:gd name="connsiteX9" fmla="*/ 976330 w 3616100"/>
                  <a:gd name="connsiteY9" fmla="*/ 382138 h 2618713"/>
                  <a:gd name="connsiteX10" fmla="*/ 921739 w 3616100"/>
                  <a:gd name="connsiteY10" fmla="*/ 388962 h 2618713"/>
                  <a:gd name="connsiteX11" fmla="*/ 860324 w 3616100"/>
                  <a:gd name="connsiteY11" fmla="*/ 409433 h 2618713"/>
                  <a:gd name="connsiteX12" fmla="*/ 839852 w 3616100"/>
                  <a:gd name="connsiteY12" fmla="*/ 402609 h 2618713"/>
                  <a:gd name="connsiteX13" fmla="*/ 778437 w 3616100"/>
                  <a:gd name="connsiteY13" fmla="*/ 416257 h 2618713"/>
                  <a:gd name="connsiteX14" fmla="*/ 689727 w 3616100"/>
                  <a:gd name="connsiteY14" fmla="*/ 423081 h 2618713"/>
                  <a:gd name="connsiteX15" fmla="*/ 293942 w 3616100"/>
                  <a:gd name="connsiteY15" fmla="*/ 429905 h 2618713"/>
                  <a:gd name="connsiteX16" fmla="*/ 252998 w 3616100"/>
                  <a:gd name="connsiteY16" fmla="*/ 450377 h 2618713"/>
                  <a:gd name="connsiteX17" fmla="*/ 232527 w 3616100"/>
                  <a:gd name="connsiteY17" fmla="*/ 470848 h 2618713"/>
                  <a:gd name="connsiteX18" fmla="*/ 184760 w 3616100"/>
                  <a:gd name="connsiteY18" fmla="*/ 504968 h 2618713"/>
                  <a:gd name="connsiteX19" fmla="*/ 130169 w 3616100"/>
                  <a:gd name="connsiteY19" fmla="*/ 580030 h 2618713"/>
                  <a:gd name="connsiteX20" fmla="*/ 89225 w 3616100"/>
                  <a:gd name="connsiteY20" fmla="*/ 627798 h 2618713"/>
                  <a:gd name="connsiteX21" fmla="*/ 55106 w 3616100"/>
                  <a:gd name="connsiteY21" fmla="*/ 668741 h 2618713"/>
                  <a:gd name="connsiteX22" fmla="*/ 34634 w 3616100"/>
                  <a:gd name="connsiteY22" fmla="*/ 709684 h 2618713"/>
                  <a:gd name="connsiteX23" fmla="*/ 7339 w 3616100"/>
                  <a:gd name="connsiteY23" fmla="*/ 757451 h 2618713"/>
                  <a:gd name="connsiteX24" fmla="*/ 20986 w 3616100"/>
                  <a:gd name="connsiteY24" fmla="*/ 955344 h 2618713"/>
                  <a:gd name="connsiteX25" fmla="*/ 48282 w 3616100"/>
                  <a:gd name="connsiteY25" fmla="*/ 1037230 h 2618713"/>
                  <a:gd name="connsiteX26" fmla="*/ 68754 w 3616100"/>
                  <a:gd name="connsiteY26" fmla="*/ 1098645 h 2618713"/>
                  <a:gd name="connsiteX27" fmla="*/ 82401 w 3616100"/>
                  <a:gd name="connsiteY27" fmla="*/ 1119117 h 2618713"/>
                  <a:gd name="connsiteX28" fmla="*/ 89225 w 3616100"/>
                  <a:gd name="connsiteY28" fmla="*/ 1139589 h 2618713"/>
                  <a:gd name="connsiteX29" fmla="*/ 123345 w 3616100"/>
                  <a:gd name="connsiteY29" fmla="*/ 1221475 h 2618713"/>
                  <a:gd name="connsiteX30" fmla="*/ 143816 w 3616100"/>
                  <a:gd name="connsiteY30" fmla="*/ 1262418 h 2618713"/>
                  <a:gd name="connsiteX31" fmla="*/ 157464 w 3616100"/>
                  <a:gd name="connsiteY31" fmla="*/ 1317009 h 2618713"/>
                  <a:gd name="connsiteX32" fmla="*/ 177936 w 3616100"/>
                  <a:gd name="connsiteY32" fmla="*/ 1398896 h 2618713"/>
                  <a:gd name="connsiteX33" fmla="*/ 191583 w 3616100"/>
                  <a:gd name="connsiteY33" fmla="*/ 1439839 h 2618713"/>
                  <a:gd name="connsiteX34" fmla="*/ 205231 w 3616100"/>
                  <a:gd name="connsiteY34" fmla="*/ 1460311 h 2618713"/>
                  <a:gd name="connsiteX35" fmla="*/ 246175 w 3616100"/>
                  <a:gd name="connsiteY35" fmla="*/ 1508078 h 2618713"/>
                  <a:gd name="connsiteX36" fmla="*/ 280294 w 3616100"/>
                  <a:gd name="connsiteY36" fmla="*/ 1555845 h 2618713"/>
                  <a:gd name="connsiteX37" fmla="*/ 334885 w 3616100"/>
                  <a:gd name="connsiteY37" fmla="*/ 1637732 h 2618713"/>
                  <a:gd name="connsiteX38" fmla="*/ 369004 w 3616100"/>
                  <a:gd name="connsiteY38" fmla="*/ 1665027 h 2618713"/>
                  <a:gd name="connsiteX39" fmla="*/ 396300 w 3616100"/>
                  <a:gd name="connsiteY39" fmla="*/ 1726442 h 2618713"/>
                  <a:gd name="connsiteX40" fmla="*/ 423595 w 3616100"/>
                  <a:gd name="connsiteY40" fmla="*/ 1746914 h 2618713"/>
                  <a:gd name="connsiteX41" fmla="*/ 450891 w 3616100"/>
                  <a:gd name="connsiteY41" fmla="*/ 1787857 h 2618713"/>
                  <a:gd name="connsiteX42" fmla="*/ 471363 w 3616100"/>
                  <a:gd name="connsiteY42" fmla="*/ 1808329 h 2618713"/>
                  <a:gd name="connsiteX43" fmla="*/ 485010 w 3616100"/>
                  <a:gd name="connsiteY43" fmla="*/ 1828800 h 2618713"/>
                  <a:gd name="connsiteX44" fmla="*/ 512306 w 3616100"/>
                  <a:gd name="connsiteY44" fmla="*/ 1842448 h 2618713"/>
                  <a:gd name="connsiteX45" fmla="*/ 573721 w 3616100"/>
                  <a:gd name="connsiteY45" fmla="*/ 1890215 h 2618713"/>
                  <a:gd name="connsiteX46" fmla="*/ 655607 w 3616100"/>
                  <a:gd name="connsiteY46" fmla="*/ 1951630 h 2618713"/>
                  <a:gd name="connsiteX47" fmla="*/ 710198 w 3616100"/>
                  <a:gd name="connsiteY47" fmla="*/ 2006221 h 2618713"/>
                  <a:gd name="connsiteX48" fmla="*/ 771613 w 3616100"/>
                  <a:gd name="connsiteY48" fmla="*/ 2081284 h 2618713"/>
                  <a:gd name="connsiteX49" fmla="*/ 792085 w 3616100"/>
                  <a:gd name="connsiteY49" fmla="*/ 2094932 h 2618713"/>
                  <a:gd name="connsiteX50" fmla="*/ 819381 w 3616100"/>
                  <a:gd name="connsiteY50" fmla="*/ 2101756 h 2618713"/>
                  <a:gd name="connsiteX51" fmla="*/ 839852 w 3616100"/>
                  <a:gd name="connsiteY51" fmla="*/ 2108580 h 2618713"/>
                  <a:gd name="connsiteX52" fmla="*/ 860324 w 3616100"/>
                  <a:gd name="connsiteY52" fmla="*/ 2129051 h 2618713"/>
                  <a:gd name="connsiteX53" fmla="*/ 935386 w 3616100"/>
                  <a:gd name="connsiteY53" fmla="*/ 2183642 h 2618713"/>
                  <a:gd name="connsiteX54" fmla="*/ 976330 w 3616100"/>
                  <a:gd name="connsiteY54" fmla="*/ 2217762 h 2618713"/>
                  <a:gd name="connsiteX55" fmla="*/ 996801 w 3616100"/>
                  <a:gd name="connsiteY55" fmla="*/ 2238233 h 2618713"/>
                  <a:gd name="connsiteX56" fmla="*/ 1010449 w 3616100"/>
                  <a:gd name="connsiteY56" fmla="*/ 2258705 h 2618713"/>
                  <a:gd name="connsiteX57" fmla="*/ 1030921 w 3616100"/>
                  <a:gd name="connsiteY57" fmla="*/ 2272353 h 2618713"/>
                  <a:gd name="connsiteX58" fmla="*/ 1099160 w 3616100"/>
                  <a:gd name="connsiteY58" fmla="*/ 2313296 h 2618713"/>
                  <a:gd name="connsiteX59" fmla="*/ 1174222 w 3616100"/>
                  <a:gd name="connsiteY59" fmla="*/ 2374711 h 2618713"/>
                  <a:gd name="connsiteX60" fmla="*/ 1201518 w 3616100"/>
                  <a:gd name="connsiteY60" fmla="*/ 2388359 h 2618713"/>
                  <a:gd name="connsiteX61" fmla="*/ 1235637 w 3616100"/>
                  <a:gd name="connsiteY61" fmla="*/ 2395183 h 2618713"/>
                  <a:gd name="connsiteX62" fmla="*/ 1290228 w 3616100"/>
                  <a:gd name="connsiteY62" fmla="*/ 2422478 h 2618713"/>
                  <a:gd name="connsiteX63" fmla="*/ 1337995 w 3616100"/>
                  <a:gd name="connsiteY63" fmla="*/ 2436126 h 2618713"/>
                  <a:gd name="connsiteX64" fmla="*/ 1358467 w 3616100"/>
                  <a:gd name="connsiteY64" fmla="*/ 2442950 h 2618713"/>
                  <a:gd name="connsiteX65" fmla="*/ 1406234 w 3616100"/>
                  <a:gd name="connsiteY65" fmla="*/ 2463421 h 2618713"/>
                  <a:gd name="connsiteX66" fmla="*/ 1467649 w 3616100"/>
                  <a:gd name="connsiteY66" fmla="*/ 2497541 h 2618713"/>
                  <a:gd name="connsiteX67" fmla="*/ 1549536 w 3616100"/>
                  <a:gd name="connsiteY67" fmla="*/ 2518012 h 2618713"/>
                  <a:gd name="connsiteX68" fmla="*/ 1672366 w 3616100"/>
                  <a:gd name="connsiteY68" fmla="*/ 2372436 h 2618713"/>
                  <a:gd name="connsiteX69" fmla="*/ 1924849 w 3616100"/>
                  <a:gd name="connsiteY69" fmla="*/ 2413380 h 2618713"/>
                  <a:gd name="connsiteX70" fmla="*/ 1945321 w 3616100"/>
                  <a:gd name="connsiteY70" fmla="*/ 2579427 h 2618713"/>
                  <a:gd name="connsiteX71" fmla="*/ 2047679 w 3616100"/>
                  <a:gd name="connsiteY71" fmla="*/ 2586251 h 2618713"/>
                  <a:gd name="connsiteX72" fmla="*/ 2204628 w 3616100"/>
                  <a:gd name="connsiteY72" fmla="*/ 2593075 h 2618713"/>
                  <a:gd name="connsiteX73" fmla="*/ 2313810 w 3616100"/>
                  <a:gd name="connsiteY73" fmla="*/ 2579427 h 2618713"/>
                  <a:gd name="connsiteX74" fmla="*/ 2347930 w 3616100"/>
                  <a:gd name="connsiteY74" fmla="*/ 2572603 h 2618713"/>
                  <a:gd name="connsiteX75" fmla="*/ 2375225 w 3616100"/>
                  <a:gd name="connsiteY75" fmla="*/ 2565780 h 2618713"/>
                  <a:gd name="connsiteX76" fmla="*/ 2668652 w 3616100"/>
                  <a:gd name="connsiteY76" fmla="*/ 2558956 h 2618713"/>
                  <a:gd name="connsiteX77" fmla="*/ 2723243 w 3616100"/>
                  <a:gd name="connsiteY77" fmla="*/ 2545308 h 2618713"/>
                  <a:gd name="connsiteX78" fmla="*/ 2771010 w 3616100"/>
                  <a:gd name="connsiteY78" fmla="*/ 2518012 h 2618713"/>
                  <a:gd name="connsiteX79" fmla="*/ 2839249 w 3616100"/>
                  <a:gd name="connsiteY79" fmla="*/ 2490717 h 2618713"/>
                  <a:gd name="connsiteX80" fmla="*/ 2859721 w 3616100"/>
                  <a:gd name="connsiteY80" fmla="*/ 2470245 h 2618713"/>
                  <a:gd name="connsiteX81" fmla="*/ 2880192 w 3616100"/>
                  <a:gd name="connsiteY81" fmla="*/ 2463421 h 2618713"/>
                  <a:gd name="connsiteX82" fmla="*/ 2900664 w 3616100"/>
                  <a:gd name="connsiteY82" fmla="*/ 2449774 h 2618713"/>
                  <a:gd name="connsiteX83" fmla="*/ 2968903 w 3616100"/>
                  <a:gd name="connsiteY83" fmla="*/ 2422478 h 2618713"/>
                  <a:gd name="connsiteX84" fmla="*/ 3016670 w 3616100"/>
                  <a:gd name="connsiteY84" fmla="*/ 2402006 h 2618713"/>
                  <a:gd name="connsiteX85" fmla="*/ 3057613 w 3616100"/>
                  <a:gd name="connsiteY85" fmla="*/ 2367887 h 2618713"/>
                  <a:gd name="connsiteX86" fmla="*/ 3078085 w 3616100"/>
                  <a:gd name="connsiteY86" fmla="*/ 2354239 h 2618713"/>
                  <a:gd name="connsiteX87" fmla="*/ 3119028 w 3616100"/>
                  <a:gd name="connsiteY87" fmla="*/ 2320120 h 2618713"/>
                  <a:gd name="connsiteX88" fmla="*/ 3166795 w 3616100"/>
                  <a:gd name="connsiteY88" fmla="*/ 2265529 h 2618713"/>
                  <a:gd name="connsiteX89" fmla="*/ 3207739 w 3616100"/>
                  <a:gd name="connsiteY89" fmla="*/ 2231409 h 2618713"/>
                  <a:gd name="connsiteX90" fmla="*/ 3228210 w 3616100"/>
                  <a:gd name="connsiteY90" fmla="*/ 2204114 h 2618713"/>
                  <a:gd name="connsiteX91" fmla="*/ 3248682 w 3616100"/>
                  <a:gd name="connsiteY91" fmla="*/ 2197290 h 2618713"/>
                  <a:gd name="connsiteX92" fmla="*/ 3262330 w 3616100"/>
                  <a:gd name="connsiteY92" fmla="*/ 2176818 h 2618713"/>
                  <a:gd name="connsiteX93" fmla="*/ 3282801 w 3616100"/>
                  <a:gd name="connsiteY93" fmla="*/ 2169995 h 2618713"/>
                  <a:gd name="connsiteX94" fmla="*/ 3330569 w 3616100"/>
                  <a:gd name="connsiteY94" fmla="*/ 2149523 h 2618713"/>
                  <a:gd name="connsiteX95" fmla="*/ 3385160 w 3616100"/>
                  <a:gd name="connsiteY95" fmla="*/ 2129051 h 2618713"/>
                  <a:gd name="connsiteX96" fmla="*/ 3405631 w 3616100"/>
                  <a:gd name="connsiteY96" fmla="*/ 2115403 h 2618713"/>
                  <a:gd name="connsiteX97" fmla="*/ 3426103 w 3616100"/>
                  <a:gd name="connsiteY97" fmla="*/ 2108580 h 2618713"/>
                  <a:gd name="connsiteX98" fmla="*/ 3453398 w 3616100"/>
                  <a:gd name="connsiteY98" fmla="*/ 2081284 h 2618713"/>
                  <a:gd name="connsiteX99" fmla="*/ 3473870 w 3616100"/>
                  <a:gd name="connsiteY99" fmla="*/ 2067636 h 2618713"/>
                  <a:gd name="connsiteX100" fmla="*/ 3487518 w 3616100"/>
                  <a:gd name="connsiteY100" fmla="*/ 2047165 h 2618713"/>
                  <a:gd name="connsiteX101" fmla="*/ 3507989 w 3616100"/>
                  <a:gd name="connsiteY101" fmla="*/ 1999398 h 2618713"/>
                  <a:gd name="connsiteX102" fmla="*/ 3528461 w 3616100"/>
                  <a:gd name="connsiteY102" fmla="*/ 1958454 h 2618713"/>
                  <a:gd name="connsiteX103" fmla="*/ 3535285 w 3616100"/>
                  <a:gd name="connsiteY103" fmla="*/ 1897039 h 2618713"/>
                  <a:gd name="connsiteX104" fmla="*/ 3548933 w 3616100"/>
                  <a:gd name="connsiteY104" fmla="*/ 1876568 h 2618713"/>
                  <a:gd name="connsiteX105" fmla="*/ 3562581 w 3616100"/>
                  <a:gd name="connsiteY105" fmla="*/ 1835624 h 2618713"/>
                  <a:gd name="connsiteX106" fmla="*/ 3576228 w 3616100"/>
                  <a:gd name="connsiteY106" fmla="*/ 1808329 h 2618713"/>
                  <a:gd name="connsiteX107" fmla="*/ 3589876 w 3616100"/>
                  <a:gd name="connsiteY107" fmla="*/ 1699147 h 2618713"/>
                  <a:gd name="connsiteX108" fmla="*/ 3596700 w 3616100"/>
                  <a:gd name="connsiteY108" fmla="*/ 1665027 h 2618713"/>
                  <a:gd name="connsiteX109" fmla="*/ 3610348 w 3616100"/>
                  <a:gd name="connsiteY109" fmla="*/ 1637732 h 2618713"/>
                  <a:gd name="connsiteX110" fmla="*/ 3596700 w 3616100"/>
                  <a:gd name="connsiteY110" fmla="*/ 1255595 h 2618713"/>
                  <a:gd name="connsiteX111" fmla="*/ 3589876 w 3616100"/>
                  <a:gd name="connsiteY111" fmla="*/ 1228299 h 2618713"/>
                  <a:gd name="connsiteX112" fmla="*/ 3576228 w 3616100"/>
                  <a:gd name="connsiteY112" fmla="*/ 1153236 h 2618713"/>
                  <a:gd name="connsiteX113" fmla="*/ 3555757 w 3616100"/>
                  <a:gd name="connsiteY113" fmla="*/ 1125941 h 2618713"/>
                  <a:gd name="connsiteX114" fmla="*/ 3542109 w 3616100"/>
                  <a:gd name="connsiteY114" fmla="*/ 1105469 h 2618713"/>
                  <a:gd name="connsiteX115" fmla="*/ 3521637 w 3616100"/>
                  <a:gd name="connsiteY115" fmla="*/ 1057702 h 2618713"/>
                  <a:gd name="connsiteX116" fmla="*/ 3514813 w 3616100"/>
                  <a:gd name="connsiteY116" fmla="*/ 1037230 h 2618713"/>
                  <a:gd name="connsiteX117" fmla="*/ 3501166 w 3616100"/>
                  <a:gd name="connsiteY117" fmla="*/ 1016759 h 2618713"/>
                  <a:gd name="connsiteX118" fmla="*/ 3494342 w 3616100"/>
                  <a:gd name="connsiteY118" fmla="*/ 996287 h 2618713"/>
                  <a:gd name="connsiteX119" fmla="*/ 3473870 w 3616100"/>
                  <a:gd name="connsiteY119" fmla="*/ 975815 h 2618713"/>
                  <a:gd name="connsiteX120" fmla="*/ 3439751 w 3616100"/>
                  <a:gd name="connsiteY120" fmla="*/ 941696 h 2618713"/>
                  <a:gd name="connsiteX121" fmla="*/ 3412455 w 3616100"/>
                  <a:gd name="connsiteY121" fmla="*/ 907577 h 2618713"/>
                  <a:gd name="connsiteX122" fmla="*/ 3385160 w 3616100"/>
                  <a:gd name="connsiteY122" fmla="*/ 873457 h 2618713"/>
                  <a:gd name="connsiteX123" fmla="*/ 3344216 w 3616100"/>
                  <a:gd name="connsiteY123" fmla="*/ 818866 h 2618713"/>
                  <a:gd name="connsiteX124" fmla="*/ 3323745 w 3616100"/>
                  <a:gd name="connsiteY124" fmla="*/ 784747 h 2618713"/>
                  <a:gd name="connsiteX125" fmla="*/ 3282801 w 3616100"/>
                  <a:gd name="connsiteY125" fmla="*/ 736980 h 2618713"/>
                  <a:gd name="connsiteX126" fmla="*/ 3269154 w 3616100"/>
                  <a:gd name="connsiteY126" fmla="*/ 716508 h 2618713"/>
                  <a:gd name="connsiteX127" fmla="*/ 3221386 w 3616100"/>
                  <a:gd name="connsiteY127" fmla="*/ 682389 h 2618713"/>
                  <a:gd name="connsiteX128" fmla="*/ 3200915 w 3616100"/>
                  <a:gd name="connsiteY128" fmla="*/ 668741 h 2618713"/>
                  <a:gd name="connsiteX129" fmla="*/ 3173619 w 3616100"/>
                  <a:gd name="connsiteY129" fmla="*/ 655093 h 2618713"/>
                  <a:gd name="connsiteX130" fmla="*/ 3105381 w 3616100"/>
                  <a:gd name="connsiteY130" fmla="*/ 614150 h 2618713"/>
                  <a:gd name="connsiteX131" fmla="*/ 3078085 w 3616100"/>
                  <a:gd name="connsiteY131" fmla="*/ 607326 h 2618713"/>
                  <a:gd name="connsiteX132" fmla="*/ 3057613 w 3616100"/>
                  <a:gd name="connsiteY132" fmla="*/ 593678 h 2618713"/>
                  <a:gd name="connsiteX133" fmla="*/ 3037142 w 3616100"/>
                  <a:gd name="connsiteY133" fmla="*/ 586854 h 2618713"/>
                  <a:gd name="connsiteX134" fmla="*/ 2982551 w 3616100"/>
                  <a:gd name="connsiteY134" fmla="*/ 552735 h 2618713"/>
                  <a:gd name="connsiteX135" fmla="*/ 2934783 w 3616100"/>
                  <a:gd name="connsiteY135" fmla="*/ 539087 h 2618713"/>
                  <a:gd name="connsiteX136" fmla="*/ 2880192 w 3616100"/>
                  <a:gd name="connsiteY136" fmla="*/ 511792 h 2618713"/>
                  <a:gd name="connsiteX137" fmla="*/ 2832425 w 3616100"/>
                  <a:gd name="connsiteY137" fmla="*/ 498144 h 2618713"/>
                  <a:gd name="connsiteX138" fmla="*/ 2777834 w 3616100"/>
                  <a:gd name="connsiteY138" fmla="*/ 470848 h 2618713"/>
                  <a:gd name="connsiteX139" fmla="*/ 2730067 w 3616100"/>
                  <a:gd name="connsiteY139" fmla="*/ 450377 h 2618713"/>
                  <a:gd name="connsiteX140" fmla="*/ 2661828 w 3616100"/>
                  <a:gd name="connsiteY140" fmla="*/ 409433 h 2618713"/>
                  <a:gd name="connsiteX141" fmla="*/ 2648181 w 3616100"/>
                  <a:gd name="connsiteY141" fmla="*/ 388962 h 2618713"/>
                  <a:gd name="connsiteX142" fmla="*/ 2586766 w 3616100"/>
                  <a:gd name="connsiteY142" fmla="*/ 354842 h 2618713"/>
                  <a:gd name="connsiteX143" fmla="*/ 2573118 w 3616100"/>
                  <a:gd name="connsiteY143" fmla="*/ 334371 h 2618713"/>
                  <a:gd name="connsiteX144" fmla="*/ 2525351 w 3616100"/>
                  <a:gd name="connsiteY144" fmla="*/ 300251 h 2618713"/>
                  <a:gd name="connsiteX145" fmla="*/ 2463936 w 3616100"/>
                  <a:gd name="connsiteY145" fmla="*/ 259308 h 2618713"/>
                  <a:gd name="connsiteX146" fmla="*/ 2436640 w 3616100"/>
                  <a:gd name="connsiteY146" fmla="*/ 245660 h 2618713"/>
                  <a:gd name="connsiteX147" fmla="*/ 2395697 w 3616100"/>
                  <a:gd name="connsiteY147" fmla="*/ 218365 h 2618713"/>
                  <a:gd name="connsiteX148" fmla="*/ 2347930 w 3616100"/>
                  <a:gd name="connsiteY148" fmla="*/ 184245 h 2618713"/>
                  <a:gd name="connsiteX149" fmla="*/ 2327458 w 3616100"/>
                  <a:gd name="connsiteY149" fmla="*/ 177421 h 2618713"/>
                  <a:gd name="connsiteX150" fmla="*/ 2286515 w 3616100"/>
                  <a:gd name="connsiteY150" fmla="*/ 136478 h 2618713"/>
                  <a:gd name="connsiteX151" fmla="*/ 2272867 w 3616100"/>
                  <a:gd name="connsiteY151" fmla="*/ 116006 h 2618713"/>
                  <a:gd name="connsiteX152" fmla="*/ 2252395 w 3616100"/>
                  <a:gd name="connsiteY152" fmla="*/ 109183 h 2618713"/>
                  <a:gd name="connsiteX153" fmla="*/ 2170509 w 3616100"/>
                  <a:gd name="connsiteY153" fmla="*/ 81887 h 2618713"/>
                  <a:gd name="connsiteX154" fmla="*/ 2061327 w 3616100"/>
                  <a:gd name="connsiteY154" fmla="*/ 54592 h 2618713"/>
                  <a:gd name="connsiteX155" fmla="*/ 1911201 w 3616100"/>
                  <a:gd name="connsiteY155" fmla="*/ 40944 h 2618713"/>
                  <a:gd name="connsiteX156" fmla="*/ 1849786 w 3616100"/>
                  <a:gd name="connsiteY156" fmla="*/ 27296 h 2618713"/>
                  <a:gd name="connsiteX157" fmla="*/ 1829315 w 3616100"/>
                  <a:gd name="connsiteY157" fmla="*/ 13648 h 2618713"/>
                  <a:gd name="connsiteX158" fmla="*/ 1802019 w 3616100"/>
                  <a:gd name="connsiteY158" fmla="*/ 6824 h 2618713"/>
                  <a:gd name="connsiteX159" fmla="*/ 1781548 w 3616100"/>
                  <a:gd name="connsiteY159" fmla="*/ 0 h 2618713"/>
                  <a:gd name="connsiteX160" fmla="*/ 1706485 w 3616100"/>
                  <a:gd name="connsiteY160" fmla="*/ 13648 h 2618713"/>
                  <a:gd name="connsiteX161" fmla="*/ 1665542 w 3616100"/>
                  <a:gd name="connsiteY161" fmla="*/ 40944 h 2618713"/>
                  <a:gd name="connsiteX162" fmla="*/ 1638246 w 3616100"/>
                  <a:gd name="connsiteY162" fmla="*/ 54592 h 2618713"/>
                  <a:gd name="connsiteX163" fmla="*/ 1597303 w 3616100"/>
                  <a:gd name="connsiteY163" fmla="*/ 81887 h 2618713"/>
                  <a:gd name="connsiteX164" fmla="*/ 1529064 w 3616100"/>
                  <a:gd name="connsiteY164" fmla="*/ 102359 h 2618713"/>
                  <a:gd name="connsiteX165" fmla="*/ 1515416 w 3616100"/>
                  <a:gd name="connsiteY165" fmla="*/ 122830 h 2618713"/>
                  <a:gd name="connsiteX166" fmla="*/ 1501769 w 3616100"/>
                  <a:gd name="connsiteY166" fmla="*/ 163774 h 2618713"/>
                  <a:gd name="connsiteX167" fmla="*/ 1460825 w 3616100"/>
                  <a:gd name="connsiteY167" fmla="*/ 184245 h 2618713"/>
                  <a:gd name="connsiteX168" fmla="*/ 1426706 w 3616100"/>
                  <a:gd name="connsiteY168" fmla="*/ 225189 h 2618713"/>
                  <a:gd name="connsiteX0" fmla="*/ 1426706 w 3616100"/>
                  <a:gd name="connsiteY0" fmla="*/ 225189 h 2618713"/>
                  <a:gd name="connsiteX1" fmla="*/ 1406234 w 3616100"/>
                  <a:gd name="connsiteY1" fmla="*/ 218365 h 2618713"/>
                  <a:gd name="connsiteX2" fmla="*/ 1358467 w 3616100"/>
                  <a:gd name="connsiteY2" fmla="*/ 232012 h 2618713"/>
                  <a:gd name="connsiteX3" fmla="*/ 1324348 w 3616100"/>
                  <a:gd name="connsiteY3" fmla="*/ 238836 h 2618713"/>
                  <a:gd name="connsiteX4" fmla="*/ 1249285 w 3616100"/>
                  <a:gd name="connsiteY4" fmla="*/ 272956 h 2618713"/>
                  <a:gd name="connsiteX5" fmla="*/ 1208342 w 3616100"/>
                  <a:gd name="connsiteY5" fmla="*/ 286603 h 2618713"/>
                  <a:gd name="connsiteX6" fmla="*/ 1146927 w 3616100"/>
                  <a:gd name="connsiteY6" fmla="*/ 313899 h 2618713"/>
                  <a:gd name="connsiteX7" fmla="*/ 1099160 w 3616100"/>
                  <a:gd name="connsiteY7" fmla="*/ 341195 h 2618713"/>
                  <a:gd name="connsiteX8" fmla="*/ 1024097 w 3616100"/>
                  <a:gd name="connsiteY8" fmla="*/ 361666 h 2618713"/>
                  <a:gd name="connsiteX9" fmla="*/ 976330 w 3616100"/>
                  <a:gd name="connsiteY9" fmla="*/ 382138 h 2618713"/>
                  <a:gd name="connsiteX10" fmla="*/ 921739 w 3616100"/>
                  <a:gd name="connsiteY10" fmla="*/ 388962 h 2618713"/>
                  <a:gd name="connsiteX11" fmla="*/ 860324 w 3616100"/>
                  <a:gd name="connsiteY11" fmla="*/ 409433 h 2618713"/>
                  <a:gd name="connsiteX12" fmla="*/ 839852 w 3616100"/>
                  <a:gd name="connsiteY12" fmla="*/ 402609 h 2618713"/>
                  <a:gd name="connsiteX13" fmla="*/ 778437 w 3616100"/>
                  <a:gd name="connsiteY13" fmla="*/ 416257 h 2618713"/>
                  <a:gd name="connsiteX14" fmla="*/ 689727 w 3616100"/>
                  <a:gd name="connsiteY14" fmla="*/ 423081 h 2618713"/>
                  <a:gd name="connsiteX15" fmla="*/ 293942 w 3616100"/>
                  <a:gd name="connsiteY15" fmla="*/ 429905 h 2618713"/>
                  <a:gd name="connsiteX16" fmla="*/ 252998 w 3616100"/>
                  <a:gd name="connsiteY16" fmla="*/ 450377 h 2618713"/>
                  <a:gd name="connsiteX17" fmla="*/ 232527 w 3616100"/>
                  <a:gd name="connsiteY17" fmla="*/ 470848 h 2618713"/>
                  <a:gd name="connsiteX18" fmla="*/ 184760 w 3616100"/>
                  <a:gd name="connsiteY18" fmla="*/ 504968 h 2618713"/>
                  <a:gd name="connsiteX19" fmla="*/ 130169 w 3616100"/>
                  <a:gd name="connsiteY19" fmla="*/ 580030 h 2618713"/>
                  <a:gd name="connsiteX20" fmla="*/ 89225 w 3616100"/>
                  <a:gd name="connsiteY20" fmla="*/ 627798 h 2618713"/>
                  <a:gd name="connsiteX21" fmla="*/ 55106 w 3616100"/>
                  <a:gd name="connsiteY21" fmla="*/ 668741 h 2618713"/>
                  <a:gd name="connsiteX22" fmla="*/ 34634 w 3616100"/>
                  <a:gd name="connsiteY22" fmla="*/ 709684 h 2618713"/>
                  <a:gd name="connsiteX23" fmla="*/ 7339 w 3616100"/>
                  <a:gd name="connsiteY23" fmla="*/ 757451 h 2618713"/>
                  <a:gd name="connsiteX24" fmla="*/ 20986 w 3616100"/>
                  <a:gd name="connsiteY24" fmla="*/ 955344 h 2618713"/>
                  <a:gd name="connsiteX25" fmla="*/ 48282 w 3616100"/>
                  <a:gd name="connsiteY25" fmla="*/ 1037230 h 2618713"/>
                  <a:gd name="connsiteX26" fmla="*/ 68754 w 3616100"/>
                  <a:gd name="connsiteY26" fmla="*/ 1098645 h 2618713"/>
                  <a:gd name="connsiteX27" fmla="*/ 82401 w 3616100"/>
                  <a:gd name="connsiteY27" fmla="*/ 1119117 h 2618713"/>
                  <a:gd name="connsiteX28" fmla="*/ 89225 w 3616100"/>
                  <a:gd name="connsiteY28" fmla="*/ 1139589 h 2618713"/>
                  <a:gd name="connsiteX29" fmla="*/ 123345 w 3616100"/>
                  <a:gd name="connsiteY29" fmla="*/ 1221475 h 2618713"/>
                  <a:gd name="connsiteX30" fmla="*/ 143816 w 3616100"/>
                  <a:gd name="connsiteY30" fmla="*/ 1262418 h 2618713"/>
                  <a:gd name="connsiteX31" fmla="*/ 157464 w 3616100"/>
                  <a:gd name="connsiteY31" fmla="*/ 1317009 h 2618713"/>
                  <a:gd name="connsiteX32" fmla="*/ 177936 w 3616100"/>
                  <a:gd name="connsiteY32" fmla="*/ 1398896 h 2618713"/>
                  <a:gd name="connsiteX33" fmla="*/ 191583 w 3616100"/>
                  <a:gd name="connsiteY33" fmla="*/ 1439839 h 2618713"/>
                  <a:gd name="connsiteX34" fmla="*/ 205231 w 3616100"/>
                  <a:gd name="connsiteY34" fmla="*/ 1460311 h 2618713"/>
                  <a:gd name="connsiteX35" fmla="*/ 246175 w 3616100"/>
                  <a:gd name="connsiteY35" fmla="*/ 1508078 h 2618713"/>
                  <a:gd name="connsiteX36" fmla="*/ 280294 w 3616100"/>
                  <a:gd name="connsiteY36" fmla="*/ 1555845 h 2618713"/>
                  <a:gd name="connsiteX37" fmla="*/ 334885 w 3616100"/>
                  <a:gd name="connsiteY37" fmla="*/ 1637732 h 2618713"/>
                  <a:gd name="connsiteX38" fmla="*/ 369004 w 3616100"/>
                  <a:gd name="connsiteY38" fmla="*/ 1665027 h 2618713"/>
                  <a:gd name="connsiteX39" fmla="*/ 396300 w 3616100"/>
                  <a:gd name="connsiteY39" fmla="*/ 1726442 h 2618713"/>
                  <a:gd name="connsiteX40" fmla="*/ 423595 w 3616100"/>
                  <a:gd name="connsiteY40" fmla="*/ 1746914 h 2618713"/>
                  <a:gd name="connsiteX41" fmla="*/ 450891 w 3616100"/>
                  <a:gd name="connsiteY41" fmla="*/ 1787857 h 2618713"/>
                  <a:gd name="connsiteX42" fmla="*/ 471363 w 3616100"/>
                  <a:gd name="connsiteY42" fmla="*/ 1808329 h 2618713"/>
                  <a:gd name="connsiteX43" fmla="*/ 485010 w 3616100"/>
                  <a:gd name="connsiteY43" fmla="*/ 1828800 h 2618713"/>
                  <a:gd name="connsiteX44" fmla="*/ 512306 w 3616100"/>
                  <a:gd name="connsiteY44" fmla="*/ 1842448 h 2618713"/>
                  <a:gd name="connsiteX45" fmla="*/ 573721 w 3616100"/>
                  <a:gd name="connsiteY45" fmla="*/ 1890215 h 2618713"/>
                  <a:gd name="connsiteX46" fmla="*/ 655607 w 3616100"/>
                  <a:gd name="connsiteY46" fmla="*/ 1951630 h 2618713"/>
                  <a:gd name="connsiteX47" fmla="*/ 710198 w 3616100"/>
                  <a:gd name="connsiteY47" fmla="*/ 2006221 h 2618713"/>
                  <a:gd name="connsiteX48" fmla="*/ 771613 w 3616100"/>
                  <a:gd name="connsiteY48" fmla="*/ 2081284 h 2618713"/>
                  <a:gd name="connsiteX49" fmla="*/ 792085 w 3616100"/>
                  <a:gd name="connsiteY49" fmla="*/ 2094932 h 2618713"/>
                  <a:gd name="connsiteX50" fmla="*/ 819381 w 3616100"/>
                  <a:gd name="connsiteY50" fmla="*/ 2101756 h 2618713"/>
                  <a:gd name="connsiteX51" fmla="*/ 839852 w 3616100"/>
                  <a:gd name="connsiteY51" fmla="*/ 2108580 h 2618713"/>
                  <a:gd name="connsiteX52" fmla="*/ 860324 w 3616100"/>
                  <a:gd name="connsiteY52" fmla="*/ 2129051 h 2618713"/>
                  <a:gd name="connsiteX53" fmla="*/ 935386 w 3616100"/>
                  <a:gd name="connsiteY53" fmla="*/ 2183642 h 2618713"/>
                  <a:gd name="connsiteX54" fmla="*/ 976330 w 3616100"/>
                  <a:gd name="connsiteY54" fmla="*/ 2217762 h 2618713"/>
                  <a:gd name="connsiteX55" fmla="*/ 996801 w 3616100"/>
                  <a:gd name="connsiteY55" fmla="*/ 2238233 h 2618713"/>
                  <a:gd name="connsiteX56" fmla="*/ 1010449 w 3616100"/>
                  <a:gd name="connsiteY56" fmla="*/ 2258705 h 2618713"/>
                  <a:gd name="connsiteX57" fmla="*/ 1030921 w 3616100"/>
                  <a:gd name="connsiteY57" fmla="*/ 2272353 h 2618713"/>
                  <a:gd name="connsiteX58" fmla="*/ 1099160 w 3616100"/>
                  <a:gd name="connsiteY58" fmla="*/ 2313296 h 2618713"/>
                  <a:gd name="connsiteX59" fmla="*/ 1174222 w 3616100"/>
                  <a:gd name="connsiteY59" fmla="*/ 2374711 h 2618713"/>
                  <a:gd name="connsiteX60" fmla="*/ 1201518 w 3616100"/>
                  <a:gd name="connsiteY60" fmla="*/ 2388359 h 2618713"/>
                  <a:gd name="connsiteX61" fmla="*/ 1235637 w 3616100"/>
                  <a:gd name="connsiteY61" fmla="*/ 2395183 h 2618713"/>
                  <a:gd name="connsiteX62" fmla="*/ 1290228 w 3616100"/>
                  <a:gd name="connsiteY62" fmla="*/ 2422478 h 2618713"/>
                  <a:gd name="connsiteX63" fmla="*/ 1337995 w 3616100"/>
                  <a:gd name="connsiteY63" fmla="*/ 2436126 h 2618713"/>
                  <a:gd name="connsiteX64" fmla="*/ 1358467 w 3616100"/>
                  <a:gd name="connsiteY64" fmla="*/ 2442950 h 2618713"/>
                  <a:gd name="connsiteX65" fmla="*/ 1406234 w 3616100"/>
                  <a:gd name="connsiteY65" fmla="*/ 2463421 h 2618713"/>
                  <a:gd name="connsiteX66" fmla="*/ 1467649 w 3616100"/>
                  <a:gd name="connsiteY66" fmla="*/ 2497541 h 2618713"/>
                  <a:gd name="connsiteX67" fmla="*/ 1672366 w 3616100"/>
                  <a:gd name="connsiteY67" fmla="*/ 2372436 h 2618713"/>
                  <a:gd name="connsiteX68" fmla="*/ 1924849 w 3616100"/>
                  <a:gd name="connsiteY68" fmla="*/ 2413380 h 2618713"/>
                  <a:gd name="connsiteX69" fmla="*/ 1945321 w 3616100"/>
                  <a:gd name="connsiteY69" fmla="*/ 2579427 h 2618713"/>
                  <a:gd name="connsiteX70" fmla="*/ 2047679 w 3616100"/>
                  <a:gd name="connsiteY70" fmla="*/ 2586251 h 2618713"/>
                  <a:gd name="connsiteX71" fmla="*/ 2204628 w 3616100"/>
                  <a:gd name="connsiteY71" fmla="*/ 2593075 h 2618713"/>
                  <a:gd name="connsiteX72" fmla="*/ 2313810 w 3616100"/>
                  <a:gd name="connsiteY72" fmla="*/ 2579427 h 2618713"/>
                  <a:gd name="connsiteX73" fmla="*/ 2347930 w 3616100"/>
                  <a:gd name="connsiteY73" fmla="*/ 2572603 h 2618713"/>
                  <a:gd name="connsiteX74" fmla="*/ 2375225 w 3616100"/>
                  <a:gd name="connsiteY74" fmla="*/ 2565780 h 2618713"/>
                  <a:gd name="connsiteX75" fmla="*/ 2668652 w 3616100"/>
                  <a:gd name="connsiteY75" fmla="*/ 2558956 h 2618713"/>
                  <a:gd name="connsiteX76" fmla="*/ 2723243 w 3616100"/>
                  <a:gd name="connsiteY76" fmla="*/ 2545308 h 2618713"/>
                  <a:gd name="connsiteX77" fmla="*/ 2771010 w 3616100"/>
                  <a:gd name="connsiteY77" fmla="*/ 2518012 h 2618713"/>
                  <a:gd name="connsiteX78" fmla="*/ 2839249 w 3616100"/>
                  <a:gd name="connsiteY78" fmla="*/ 2490717 h 2618713"/>
                  <a:gd name="connsiteX79" fmla="*/ 2859721 w 3616100"/>
                  <a:gd name="connsiteY79" fmla="*/ 2470245 h 2618713"/>
                  <a:gd name="connsiteX80" fmla="*/ 2880192 w 3616100"/>
                  <a:gd name="connsiteY80" fmla="*/ 2463421 h 2618713"/>
                  <a:gd name="connsiteX81" fmla="*/ 2900664 w 3616100"/>
                  <a:gd name="connsiteY81" fmla="*/ 2449774 h 2618713"/>
                  <a:gd name="connsiteX82" fmla="*/ 2968903 w 3616100"/>
                  <a:gd name="connsiteY82" fmla="*/ 2422478 h 2618713"/>
                  <a:gd name="connsiteX83" fmla="*/ 3016670 w 3616100"/>
                  <a:gd name="connsiteY83" fmla="*/ 2402006 h 2618713"/>
                  <a:gd name="connsiteX84" fmla="*/ 3057613 w 3616100"/>
                  <a:gd name="connsiteY84" fmla="*/ 2367887 h 2618713"/>
                  <a:gd name="connsiteX85" fmla="*/ 3078085 w 3616100"/>
                  <a:gd name="connsiteY85" fmla="*/ 2354239 h 2618713"/>
                  <a:gd name="connsiteX86" fmla="*/ 3119028 w 3616100"/>
                  <a:gd name="connsiteY86" fmla="*/ 2320120 h 2618713"/>
                  <a:gd name="connsiteX87" fmla="*/ 3166795 w 3616100"/>
                  <a:gd name="connsiteY87" fmla="*/ 2265529 h 2618713"/>
                  <a:gd name="connsiteX88" fmla="*/ 3207739 w 3616100"/>
                  <a:gd name="connsiteY88" fmla="*/ 2231409 h 2618713"/>
                  <a:gd name="connsiteX89" fmla="*/ 3228210 w 3616100"/>
                  <a:gd name="connsiteY89" fmla="*/ 2204114 h 2618713"/>
                  <a:gd name="connsiteX90" fmla="*/ 3248682 w 3616100"/>
                  <a:gd name="connsiteY90" fmla="*/ 2197290 h 2618713"/>
                  <a:gd name="connsiteX91" fmla="*/ 3262330 w 3616100"/>
                  <a:gd name="connsiteY91" fmla="*/ 2176818 h 2618713"/>
                  <a:gd name="connsiteX92" fmla="*/ 3282801 w 3616100"/>
                  <a:gd name="connsiteY92" fmla="*/ 2169995 h 2618713"/>
                  <a:gd name="connsiteX93" fmla="*/ 3330569 w 3616100"/>
                  <a:gd name="connsiteY93" fmla="*/ 2149523 h 2618713"/>
                  <a:gd name="connsiteX94" fmla="*/ 3385160 w 3616100"/>
                  <a:gd name="connsiteY94" fmla="*/ 2129051 h 2618713"/>
                  <a:gd name="connsiteX95" fmla="*/ 3405631 w 3616100"/>
                  <a:gd name="connsiteY95" fmla="*/ 2115403 h 2618713"/>
                  <a:gd name="connsiteX96" fmla="*/ 3426103 w 3616100"/>
                  <a:gd name="connsiteY96" fmla="*/ 2108580 h 2618713"/>
                  <a:gd name="connsiteX97" fmla="*/ 3453398 w 3616100"/>
                  <a:gd name="connsiteY97" fmla="*/ 2081284 h 2618713"/>
                  <a:gd name="connsiteX98" fmla="*/ 3473870 w 3616100"/>
                  <a:gd name="connsiteY98" fmla="*/ 2067636 h 2618713"/>
                  <a:gd name="connsiteX99" fmla="*/ 3487518 w 3616100"/>
                  <a:gd name="connsiteY99" fmla="*/ 2047165 h 2618713"/>
                  <a:gd name="connsiteX100" fmla="*/ 3507989 w 3616100"/>
                  <a:gd name="connsiteY100" fmla="*/ 1999398 h 2618713"/>
                  <a:gd name="connsiteX101" fmla="*/ 3528461 w 3616100"/>
                  <a:gd name="connsiteY101" fmla="*/ 1958454 h 2618713"/>
                  <a:gd name="connsiteX102" fmla="*/ 3535285 w 3616100"/>
                  <a:gd name="connsiteY102" fmla="*/ 1897039 h 2618713"/>
                  <a:gd name="connsiteX103" fmla="*/ 3548933 w 3616100"/>
                  <a:gd name="connsiteY103" fmla="*/ 1876568 h 2618713"/>
                  <a:gd name="connsiteX104" fmla="*/ 3562581 w 3616100"/>
                  <a:gd name="connsiteY104" fmla="*/ 1835624 h 2618713"/>
                  <a:gd name="connsiteX105" fmla="*/ 3576228 w 3616100"/>
                  <a:gd name="connsiteY105" fmla="*/ 1808329 h 2618713"/>
                  <a:gd name="connsiteX106" fmla="*/ 3589876 w 3616100"/>
                  <a:gd name="connsiteY106" fmla="*/ 1699147 h 2618713"/>
                  <a:gd name="connsiteX107" fmla="*/ 3596700 w 3616100"/>
                  <a:gd name="connsiteY107" fmla="*/ 1665027 h 2618713"/>
                  <a:gd name="connsiteX108" fmla="*/ 3610348 w 3616100"/>
                  <a:gd name="connsiteY108" fmla="*/ 1637732 h 2618713"/>
                  <a:gd name="connsiteX109" fmla="*/ 3596700 w 3616100"/>
                  <a:gd name="connsiteY109" fmla="*/ 1255595 h 2618713"/>
                  <a:gd name="connsiteX110" fmla="*/ 3589876 w 3616100"/>
                  <a:gd name="connsiteY110" fmla="*/ 1228299 h 2618713"/>
                  <a:gd name="connsiteX111" fmla="*/ 3576228 w 3616100"/>
                  <a:gd name="connsiteY111" fmla="*/ 1153236 h 2618713"/>
                  <a:gd name="connsiteX112" fmla="*/ 3555757 w 3616100"/>
                  <a:gd name="connsiteY112" fmla="*/ 1125941 h 2618713"/>
                  <a:gd name="connsiteX113" fmla="*/ 3542109 w 3616100"/>
                  <a:gd name="connsiteY113" fmla="*/ 1105469 h 2618713"/>
                  <a:gd name="connsiteX114" fmla="*/ 3521637 w 3616100"/>
                  <a:gd name="connsiteY114" fmla="*/ 1057702 h 2618713"/>
                  <a:gd name="connsiteX115" fmla="*/ 3514813 w 3616100"/>
                  <a:gd name="connsiteY115" fmla="*/ 1037230 h 2618713"/>
                  <a:gd name="connsiteX116" fmla="*/ 3501166 w 3616100"/>
                  <a:gd name="connsiteY116" fmla="*/ 1016759 h 2618713"/>
                  <a:gd name="connsiteX117" fmla="*/ 3494342 w 3616100"/>
                  <a:gd name="connsiteY117" fmla="*/ 996287 h 2618713"/>
                  <a:gd name="connsiteX118" fmla="*/ 3473870 w 3616100"/>
                  <a:gd name="connsiteY118" fmla="*/ 975815 h 2618713"/>
                  <a:gd name="connsiteX119" fmla="*/ 3439751 w 3616100"/>
                  <a:gd name="connsiteY119" fmla="*/ 941696 h 2618713"/>
                  <a:gd name="connsiteX120" fmla="*/ 3412455 w 3616100"/>
                  <a:gd name="connsiteY120" fmla="*/ 907577 h 2618713"/>
                  <a:gd name="connsiteX121" fmla="*/ 3385160 w 3616100"/>
                  <a:gd name="connsiteY121" fmla="*/ 873457 h 2618713"/>
                  <a:gd name="connsiteX122" fmla="*/ 3344216 w 3616100"/>
                  <a:gd name="connsiteY122" fmla="*/ 818866 h 2618713"/>
                  <a:gd name="connsiteX123" fmla="*/ 3323745 w 3616100"/>
                  <a:gd name="connsiteY123" fmla="*/ 784747 h 2618713"/>
                  <a:gd name="connsiteX124" fmla="*/ 3282801 w 3616100"/>
                  <a:gd name="connsiteY124" fmla="*/ 736980 h 2618713"/>
                  <a:gd name="connsiteX125" fmla="*/ 3269154 w 3616100"/>
                  <a:gd name="connsiteY125" fmla="*/ 716508 h 2618713"/>
                  <a:gd name="connsiteX126" fmla="*/ 3221386 w 3616100"/>
                  <a:gd name="connsiteY126" fmla="*/ 682389 h 2618713"/>
                  <a:gd name="connsiteX127" fmla="*/ 3200915 w 3616100"/>
                  <a:gd name="connsiteY127" fmla="*/ 668741 h 2618713"/>
                  <a:gd name="connsiteX128" fmla="*/ 3173619 w 3616100"/>
                  <a:gd name="connsiteY128" fmla="*/ 655093 h 2618713"/>
                  <a:gd name="connsiteX129" fmla="*/ 3105381 w 3616100"/>
                  <a:gd name="connsiteY129" fmla="*/ 614150 h 2618713"/>
                  <a:gd name="connsiteX130" fmla="*/ 3078085 w 3616100"/>
                  <a:gd name="connsiteY130" fmla="*/ 607326 h 2618713"/>
                  <a:gd name="connsiteX131" fmla="*/ 3057613 w 3616100"/>
                  <a:gd name="connsiteY131" fmla="*/ 593678 h 2618713"/>
                  <a:gd name="connsiteX132" fmla="*/ 3037142 w 3616100"/>
                  <a:gd name="connsiteY132" fmla="*/ 586854 h 2618713"/>
                  <a:gd name="connsiteX133" fmla="*/ 2982551 w 3616100"/>
                  <a:gd name="connsiteY133" fmla="*/ 552735 h 2618713"/>
                  <a:gd name="connsiteX134" fmla="*/ 2934783 w 3616100"/>
                  <a:gd name="connsiteY134" fmla="*/ 539087 h 2618713"/>
                  <a:gd name="connsiteX135" fmla="*/ 2880192 w 3616100"/>
                  <a:gd name="connsiteY135" fmla="*/ 511792 h 2618713"/>
                  <a:gd name="connsiteX136" fmla="*/ 2832425 w 3616100"/>
                  <a:gd name="connsiteY136" fmla="*/ 498144 h 2618713"/>
                  <a:gd name="connsiteX137" fmla="*/ 2777834 w 3616100"/>
                  <a:gd name="connsiteY137" fmla="*/ 470848 h 2618713"/>
                  <a:gd name="connsiteX138" fmla="*/ 2730067 w 3616100"/>
                  <a:gd name="connsiteY138" fmla="*/ 450377 h 2618713"/>
                  <a:gd name="connsiteX139" fmla="*/ 2661828 w 3616100"/>
                  <a:gd name="connsiteY139" fmla="*/ 409433 h 2618713"/>
                  <a:gd name="connsiteX140" fmla="*/ 2648181 w 3616100"/>
                  <a:gd name="connsiteY140" fmla="*/ 388962 h 2618713"/>
                  <a:gd name="connsiteX141" fmla="*/ 2586766 w 3616100"/>
                  <a:gd name="connsiteY141" fmla="*/ 354842 h 2618713"/>
                  <a:gd name="connsiteX142" fmla="*/ 2573118 w 3616100"/>
                  <a:gd name="connsiteY142" fmla="*/ 334371 h 2618713"/>
                  <a:gd name="connsiteX143" fmla="*/ 2525351 w 3616100"/>
                  <a:gd name="connsiteY143" fmla="*/ 300251 h 2618713"/>
                  <a:gd name="connsiteX144" fmla="*/ 2463936 w 3616100"/>
                  <a:gd name="connsiteY144" fmla="*/ 259308 h 2618713"/>
                  <a:gd name="connsiteX145" fmla="*/ 2436640 w 3616100"/>
                  <a:gd name="connsiteY145" fmla="*/ 245660 h 2618713"/>
                  <a:gd name="connsiteX146" fmla="*/ 2395697 w 3616100"/>
                  <a:gd name="connsiteY146" fmla="*/ 218365 h 2618713"/>
                  <a:gd name="connsiteX147" fmla="*/ 2347930 w 3616100"/>
                  <a:gd name="connsiteY147" fmla="*/ 184245 h 2618713"/>
                  <a:gd name="connsiteX148" fmla="*/ 2327458 w 3616100"/>
                  <a:gd name="connsiteY148" fmla="*/ 177421 h 2618713"/>
                  <a:gd name="connsiteX149" fmla="*/ 2286515 w 3616100"/>
                  <a:gd name="connsiteY149" fmla="*/ 136478 h 2618713"/>
                  <a:gd name="connsiteX150" fmla="*/ 2272867 w 3616100"/>
                  <a:gd name="connsiteY150" fmla="*/ 116006 h 2618713"/>
                  <a:gd name="connsiteX151" fmla="*/ 2252395 w 3616100"/>
                  <a:gd name="connsiteY151" fmla="*/ 109183 h 2618713"/>
                  <a:gd name="connsiteX152" fmla="*/ 2170509 w 3616100"/>
                  <a:gd name="connsiteY152" fmla="*/ 81887 h 2618713"/>
                  <a:gd name="connsiteX153" fmla="*/ 2061327 w 3616100"/>
                  <a:gd name="connsiteY153" fmla="*/ 54592 h 2618713"/>
                  <a:gd name="connsiteX154" fmla="*/ 1911201 w 3616100"/>
                  <a:gd name="connsiteY154" fmla="*/ 40944 h 2618713"/>
                  <a:gd name="connsiteX155" fmla="*/ 1849786 w 3616100"/>
                  <a:gd name="connsiteY155" fmla="*/ 27296 h 2618713"/>
                  <a:gd name="connsiteX156" fmla="*/ 1829315 w 3616100"/>
                  <a:gd name="connsiteY156" fmla="*/ 13648 h 2618713"/>
                  <a:gd name="connsiteX157" fmla="*/ 1802019 w 3616100"/>
                  <a:gd name="connsiteY157" fmla="*/ 6824 h 2618713"/>
                  <a:gd name="connsiteX158" fmla="*/ 1781548 w 3616100"/>
                  <a:gd name="connsiteY158" fmla="*/ 0 h 2618713"/>
                  <a:gd name="connsiteX159" fmla="*/ 1706485 w 3616100"/>
                  <a:gd name="connsiteY159" fmla="*/ 13648 h 2618713"/>
                  <a:gd name="connsiteX160" fmla="*/ 1665542 w 3616100"/>
                  <a:gd name="connsiteY160" fmla="*/ 40944 h 2618713"/>
                  <a:gd name="connsiteX161" fmla="*/ 1638246 w 3616100"/>
                  <a:gd name="connsiteY161" fmla="*/ 54592 h 2618713"/>
                  <a:gd name="connsiteX162" fmla="*/ 1597303 w 3616100"/>
                  <a:gd name="connsiteY162" fmla="*/ 81887 h 2618713"/>
                  <a:gd name="connsiteX163" fmla="*/ 1529064 w 3616100"/>
                  <a:gd name="connsiteY163" fmla="*/ 102359 h 2618713"/>
                  <a:gd name="connsiteX164" fmla="*/ 1515416 w 3616100"/>
                  <a:gd name="connsiteY164" fmla="*/ 122830 h 2618713"/>
                  <a:gd name="connsiteX165" fmla="*/ 1501769 w 3616100"/>
                  <a:gd name="connsiteY165" fmla="*/ 163774 h 2618713"/>
                  <a:gd name="connsiteX166" fmla="*/ 1460825 w 3616100"/>
                  <a:gd name="connsiteY166" fmla="*/ 184245 h 2618713"/>
                  <a:gd name="connsiteX167" fmla="*/ 1426706 w 3616100"/>
                  <a:gd name="connsiteY167" fmla="*/ 225189 h 2618713"/>
                  <a:gd name="connsiteX0" fmla="*/ 1426706 w 3616100"/>
                  <a:gd name="connsiteY0" fmla="*/ 225189 h 2618713"/>
                  <a:gd name="connsiteX1" fmla="*/ 1406234 w 3616100"/>
                  <a:gd name="connsiteY1" fmla="*/ 218365 h 2618713"/>
                  <a:gd name="connsiteX2" fmla="*/ 1358467 w 3616100"/>
                  <a:gd name="connsiteY2" fmla="*/ 232012 h 2618713"/>
                  <a:gd name="connsiteX3" fmla="*/ 1324348 w 3616100"/>
                  <a:gd name="connsiteY3" fmla="*/ 238836 h 2618713"/>
                  <a:gd name="connsiteX4" fmla="*/ 1249285 w 3616100"/>
                  <a:gd name="connsiteY4" fmla="*/ 272956 h 2618713"/>
                  <a:gd name="connsiteX5" fmla="*/ 1208342 w 3616100"/>
                  <a:gd name="connsiteY5" fmla="*/ 286603 h 2618713"/>
                  <a:gd name="connsiteX6" fmla="*/ 1146927 w 3616100"/>
                  <a:gd name="connsiteY6" fmla="*/ 313899 h 2618713"/>
                  <a:gd name="connsiteX7" fmla="*/ 1099160 w 3616100"/>
                  <a:gd name="connsiteY7" fmla="*/ 341195 h 2618713"/>
                  <a:gd name="connsiteX8" fmla="*/ 1024097 w 3616100"/>
                  <a:gd name="connsiteY8" fmla="*/ 361666 h 2618713"/>
                  <a:gd name="connsiteX9" fmla="*/ 976330 w 3616100"/>
                  <a:gd name="connsiteY9" fmla="*/ 382138 h 2618713"/>
                  <a:gd name="connsiteX10" fmla="*/ 921739 w 3616100"/>
                  <a:gd name="connsiteY10" fmla="*/ 388962 h 2618713"/>
                  <a:gd name="connsiteX11" fmla="*/ 860324 w 3616100"/>
                  <a:gd name="connsiteY11" fmla="*/ 409433 h 2618713"/>
                  <a:gd name="connsiteX12" fmla="*/ 839852 w 3616100"/>
                  <a:gd name="connsiteY12" fmla="*/ 402609 h 2618713"/>
                  <a:gd name="connsiteX13" fmla="*/ 778437 w 3616100"/>
                  <a:gd name="connsiteY13" fmla="*/ 416257 h 2618713"/>
                  <a:gd name="connsiteX14" fmla="*/ 689727 w 3616100"/>
                  <a:gd name="connsiteY14" fmla="*/ 423081 h 2618713"/>
                  <a:gd name="connsiteX15" fmla="*/ 293942 w 3616100"/>
                  <a:gd name="connsiteY15" fmla="*/ 429905 h 2618713"/>
                  <a:gd name="connsiteX16" fmla="*/ 252998 w 3616100"/>
                  <a:gd name="connsiteY16" fmla="*/ 450377 h 2618713"/>
                  <a:gd name="connsiteX17" fmla="*/ 232527 w 3616100"/>
                  <a:gd name="connsiteY17" fmla="*/ 470848 h 2618713"/>
                  <a:gd name="connsiteX18" fmla="*/ 184760 w 3616100"/>
                  <a:gd name="connsiteY18" fmla="*/ 504968 h 2618713"/>
                  <a:gd name="connsiteX19" fmla="*/ 130169 w 3616100"/>
                  <a:gd name="connsiteY19" fmla="*/ 580030 h 2618713"/>
                  <a:gd name="connsiteX20" fmla="*/ 89225 w 3616100"/>
                  <a:gd name="connsiteY20" fmla="*/ 627798 h 2618713"/>
                  <a:gd name="connsiteX21" fmla="*/ 55106 w 3616100"/>
                  <a:gd name="connsiteY21" fmla="*/ 668741 h 2618713"/>
                  <a:gd name="connsiteX22" fmla="*/ 34634 w 3616100"/>
                  <a:gd name="connsiteY22" fmla="*/ 709684 h 2618713"/>
                  <a:gd name="connsiteX23" fmla="*/ 7339 w 3616100"/>
                  <a:gd name="connsiteY23" fmla="*/ 757451 h 2618713"/>
                  <a:gd name="connsiteX24" fmla="*/ 20986 w 3616100"/>
                  <a:gd name="connsiteY24" fmla="*/ 955344 h 2618713"/>
                  <a:gd name="connsiteX25" fmla="*/ 48282 w 3616100"/>
                  <a:gd name="connsiteY25" fmla="*/ 1037230 h 2618713"/>
                  <a:gd name="connsiteX26" fmla="*/ 68754 w 3616100"/>
                  <a:gd name="connsiteY26" fmla="*/ 1098645 h 2618713"/>
                  <a:gd name="connsiteX27" fmla="*/ 82401 w 3616100"/>
                  <a:gd name="connsiteY27" fmla="*/ 1119117 h 2618713"/>
                  <a:gd name="connsiteX28" fmla="*/ 89225 w 3616100"/>
                  <a:gd name="connsiteY28" fmla="*/ 1139589 h 2618713"/>
                  <a:gd name="connsiteX29" fmla="*/ 123345 w 3616100"/>
                  <a:gd name="connsiteY29" fmla="*/ 1221475 h 2618713"/>
                  <a:gd name="connsiteX30" fmla="*/ 143816 w 3616100"/>
                  <a:gd name="connsiteY30" fmla="*/ 1262418 h 2618713"/>
                  <a:gd name="connsiteX31" fmla="*/ 157464 w 3616100"/>
                  <a:gd name="connsiteY31" fmla="*/ 1317009 h 2618713"/>
                  <a:gd name="connsiteX32" fmla="*/ 177936 w 3616100"/>
                  <a:gd name="connsiteY32" fmla="*/ 1398896 h 2618713"/>
                  <a:gd name="connsiteX33" fmla="*/ 191583 w 3616100"/>
                  <a:gd name="connsiteY33" fmla="*/ 1439839 h 2618713"/>
                  <a:gd name="connsiteX34" fmla="*/ 205231 w 3616100"/>
                  <a:gd name="connsiteY34" fmla="*/ 1460311 h 2618713"/>
                  <a:gd name="connsiteX35" fmla="*/ 246175 w 3616100"/>
                  <a:gd name="connsiteY35" fmla="*/ 1508078 h 2618713"/>
                  <a:gd name="connsiteX36" fmla="*/ 280294 w 3616100"/>
                  <a:gd name="connsiteY36" fmla="*/ 1555845 h 2618713"/>
                  <a:gd name="connsiteX37" fmla="*/ 334885 w 3616100"/>
                  <a:gd name="connsiteY37" fmla="*/ 1637732 h 2618713"/>
                  <a:gd name="connsiteX38" fmla="*/ 369004 w 3616100"/>
                  <a:gd name="connsiteY38" fmla="*/ 1665027 h 2618713"/>
                  <a:gd name="connsiteX39" fmla="*/ 396300 w 3616100"/>
                  <a:gd name="connsiteY39" fmla="*/ 1726442 h 2618713"/>
                  <a:gd name="connsiteX40" fmla="*/ 423595 w 3616100"/>
                  <a:gd name="connsiteY40" fmla="*/ 1746914 h 2618713"/>
                  <a:gd name="connsiteX41" fmla="*/ 450891 w 3616100"/>
                  <a:gd name="connsiteY41" fmla="*/ 1787857 h 2618713"/>
                  <a:gd name="connsiteX42" fmla="*/ 471363 w 3616100"/>
                  <a:gd name="connsiteY42" fmla="*/ 1808329 h 2618713"/>
                  <a:gd name="connsiteX43" fmla="*/ 485010 w 3616100"/>
                  <a:gd name="connsiteY43" fmla="*/ 1828800 h 2618713"/>
                  <a:gd name="connsiteX44" fmla="*/ 512306 w 3616100"/>
                  <a:gd name="connsiteY44" fmla="*/ 1842448 h 2618713"/>
                  <a:gd name="connsiteX45" fmla="*/ 573721 w 3616100"/>
                  <a:gd name="connsiteY45" fmla="*/ 1890215 h 2618713"/>
                  <a:gd name="connsiteX46" fmla="*/ 655607 w 3616100"/>
                  <a:gd name="connsiteY46" fmla="*/ 1951630 h 2618713"/>
                  <a:gd name="connsiteX47" fmla="*/ 710198 w 3616100"/>
                  <a:gd name="connsiteY47" fmla="*/ 2006221 h 2618713"/>
                  <a:gd name="connsiteX48" fmla="*/ 771613 w 3616100"/>
                  <a:gd name="connsiteY48" fmla="*/ 2081284 h 2618713"/>
                  <a:gd name="connsiteX49" fmla="*/ 792085 w 3616100"/>
                  <a:gd name="connsiteY49" fmla="*/ 2094932 h 2618713"/>
                  <a:gd name="connsiteX50" fmla="*/ 819381 w 3616100"/>
                  <a:gd name="connsiteY50" fmla="*/ 2101756 h 2618713"/>
                  <a:gd name="connsiteX51" fmla="*/ 839852 w 3616100"/>
                  <a:gd name="connsiteY51" fmla="*/ 2108580 h 2618713"/>
                  <a:gd name="connsiteX52" fmla="*/ 860324 w 3616100"/>
                  <a:gd name="connsiteY52" fmla="*/ 2129051 h 2618713"/>
                  <a:gd name="connsiteX53" fmla="*/ 935386 w 3616100"/>
                  <a:gd name="connsiteY53" fmla="*/ 2183642 h 2618713"/>
                  <a:gd name="connsiteX54" fmla="*/ 976330 w 3616100"/>
                  <a:gd name="connsiteY54" fmla="*/ 2217762 h 2618713"/>
                  <a:gd name="connsiteX55" fmla="*/ 996801 w 3616100"/>
                  <a:gd name="connsiteY55" fmla="*/ 2238233 h 2618713"/>
                  <a:gd name="connsiteX56" fmla="*/ 1010449 w 3616100"/>
                  <a:gd name="connsiteY56" fmla="*/ 2258705 h 2618713"/>
                  <a:gd name="connsiteX57" fmla="*/ 1030921 w 3616100"/>
                  <a:gd name="connsiteY57" fmla="*/ 2272353 h 2618713"/>
                  <a:gd name="connsiteX58" fmla="*/ 1099160 w 3616100"/>
                  <a:gd name="connsiteY58" fmla="*/ 2313296 h 2618713"/>
                  <a:gd name="connsiteX59" fmla="*/ 1174222 w 3616100"/>
                  <a:gd name="connsiteY59" fmla="*/ 2374711 h 2618713"/>
                  <a:gd name="connsiteX60" fmla="*/ 1201518 w 3616100"/>
                  <a:gd name="connsiteY60" fmla="*/ 2388359 h 2618713"/>
                  <a:gd name="connsiteX61" fmla="*/ 1235637 w 3616100"/>
                  <a:gd name="connsiteY61" fmla="*/ 2395183 h 2618713"/>
                  <a:gd name="connsiteX62" fmla="*/ 1290228 w 3616100"/>
                  <a:gd name="connsiteY62" fmla="*/ 2422478 h 2618713"/>
                  <a:gd name="connsiteX63" fmla="*/ 1337995 w 3616100"/>
                  <a:gd name="connsiteY63" fmla="*/ 2436126 h 2618713"/>
                  <a:gd name="connsiteX64" fmla="*/ 1358467 w 3616100"/>
                  <a:gd name="connsiteY64" fmla="*/ 2442950 h 2618713"/>
                  <a:gd name="connsiteX65" fmla="*/ 1406234 w 3616100"/>
                  <a:gd name="connsiteY65" fmla="*/ 2463421 h 2618713"/>
                  <a:gd name="connsiteX66" fmla="*/ 1672366 w 3616100"/>
                  <a:gd name="connsiteY66" fmla="*/ 2372436 h 2618713"/>
                  <a:gd name="connsiteX67" fmla="*/ 1924849 w 3616100"/>
                  <a:gd name="connsiteY67" fmla="*/ 2413380 h 2618713"/>
                  <a:gd name="connsiteX68" fmla="*/ 1945321 w 3616100"/>
                  <a:gd name="connsiteY68" fmla="*/ 2579427 h 2618713"/>
                  <a:gd name="connsiteX69" fmla="*/ 2047679 w 3616100"/>
                  <a:gd name="connsiteY69" fmla="*/ 2586251 h 2618713"/>
                  <a:gd name="connsiteX70" fmla="*/ 2204628 w 3616100"/>
                  <a:gd name="connsiteY70" fmla="*/ 2593075 h 2618713"/>
                  <a:gd name="connsiteX71" fmla="*/ 2313810 w 3616100"/>
                  <a:gd name="connsiteY71" fmla="*/ 2579427 h 2618713"/>
                  <a:gd name="connsiteX72" fmla="*/ 2347930 w 3616100"/>
                  <a:gd name="connsiteY72" fmla="*/ 2572603 h 2618713"/>
                  <a:gd name="connsiteX73" fmla="*/ 2375225 w 3616100"/>
                  <a:gd name="connsiteY73" fmla="*/ 2565780 h 2618713"/>
                  <a:gd name="connsiteX74" fmla="*/ 2668652 w 3616100"/>
                  <a:gd name="connsiteY74" fmla="*/ 2558956 h 2618713"/>
                  <a:gd name="connsiteX75" fmla="*/ 2723243 w 3616100"/>
                  <a:gd name="connsiteY75" fmla="*/ 2545308 h 2618713"/>
                  <a:gd name="connsiteX76" fmla="*/ 2771010 w 3616100"/>
                  <a:gd name="connsiteY76" fmla="*/ 2518012 h 2618713"/>
                  <a:gd name="connsiteX77" fmla="*/ 2839249 w 3616100"/>
                  <a:gd name="connsiteY77" fmla="*/ 2490717 h 2618713"/>
                  <a:gd name="connsiteX78" fmla="*/ 2859721 w 3616100"/>
                  <a:gd name="connsiteY78" fmla="*/ 2470245 h 2618713"/>
                  <a:gd name="connsiteX79" fmla="*/ 2880192 w 3616100"/>
                  <a:gd name="connsiteY79" fmla="*/ 2463421 h 2618713"/>
                  <a:gd name="connsiteX80" fmla="*/ 2900664 w 3616100"/>
                  <a:gd name="connsiteY80" fmla="*/ 2449774 h 2618713"/>
                  <a:gd name="connsiteX81" fmla="*/ 2968903 w 3616100"/>
                  <a:gd name="connsiteY81" fmla="*/ 2422478 h 2618713"/>
                  <a:gd name="connsiteX82" fmla="*/ 3016670 w 3616100"/>
                  <a:gd name="connsiteY82" fmla="*/ 2402006 h 2618713"/>
                  <a:gd name="connsiteX83" fmla="*/ 3057613 w 3616100"/>
                  <a:gd name="connsiteY83" fmla="*/ 2367887 h 2618713"/>
                  <a:gd name="connsiteX84" fmla="*/ 3078085 w 3616100"/>
                  <a:gd name="connsiteY84" fmla="*/ 2354239 h 2618713"/>
                  <a:gd name="connsiteX85" fmla="*/ 3119028 w 3616100"/>
                  <a:gd name="connsiteY85" fmla="*/ 2320120 h 2618713"/>
                  <a:gd name="connsiteX86" fmla="*/ 3166795 w 3616100"/>
                  <a:gd name="connsiteY86" fmla="*/ 2265529 h 2618713"/>
                  <a:gd name="connsiteX87" fmla="*/ 3207739 w 3616100"/>
                  <a:gd name="connsiteY87" fmla="*/ 2231409 h 2618713"/>
                  <a:gd name="connsiteX88" fmla="*/ 3228210 w 3616100"/>
                  <a:gd name="connsiteY88" fmla="*/ 2204114 h 2618713"/>
                  <a:gd name="connsiteX89" fmla="*/ 3248682 w 3616100"/>
                  <a:gd name="connsiteY89" fmla="*/ 2197290 h 2618713"/>
                  <a:gd name="connsiteX90" fmla="*/ 3262330 w 3616100"/>
                  <a:gd name="connsiteY90" fmla="*/ 2176818 h 2618713"/>
                  <a:gd name="connsiteX91" fmla="*/ 3282801 w 3616100"/>
                  <a:gd name="connsiteY91" fmla="*/ 2169995 h 2618713"/>
                  <a:gd name="connsiteX92" fmla="*/ 3330569 w 3616100"/>
                  <a:gd name="connsiteY92" fmla="*/ 2149523 h 2618713"/>
                  <a:gd name="connsiteX93" fmla="*/ 3385160 w 3616100"/>
                  <a:gd name="connsiteY93" fmla="*/ 2129051 h 2618713"/>
                  <a:gd name="connsiteX94" fmla="*/ 3405631 w 3616100"/>
                  <a:gd name="connsiteY94" fmla="*/ 2115403 h 2618713"/>
                  <a:gd name="connsiteX95" fmla="*/ 3426103 w 3616100"/>
                  <a:gd name="connsiteY95" fmla="*/ 2108580 h 2618713"/>
                  <a:gd name="connsiteX96" fmla="*/ 3453398 w 3616100"/>
                  <a:gd name="connsiteY96" fmla="*/ 2081284 h 2618713"/>
                  <a:gd name="connsiteX97" fmla="*/ 3473870 w 3616100"/>
                  <a:gd name="connsiteY97" fmla="*/ 2067636 h 2618713"/>
                  <a:gd name="connsiteX98" fmla="*/ 3487518 w 3616100"/>
                  <a:gd name="connsiteY98" fmla="*/ 2047165 h 2618713"/>
                  <a:gd name="connsiteX99" fmla="*/ 3507989 w 3616100"/>
                  <a:gd name="connsiteY99" fmla="*/ 1999398 h 2618713"/>
                  <a:gd name="connsiteX100" fmla="*/ 3528461 w 3616100"/>
                  <a:gd name="connsiteY100" fmla="*/ 1958454 h 2618713"/>
                  <a:gd name="connsiteX101" fmla="*/ 3535285 w 3616100"/>
                  <a:gd name="connsiteY101" fmla="*/ 1897039 h 2618713"/>
                  <a:gd name="connsiteX102" fmla="*/ 3548933 w 3616100"/>
                  <a:gd name="connsiteY102" fmla="*/ 1876568 h 2618713"/>
                  <a:gd name="connsiteX103" fmla="*/ 3562581 w 3616100"/>
                  <a:gd name="connsiteY103" fmla="*/ 1835624 h 2618713"/>
                  <a:gd name="connsiteX104" fmla="*/ 3576228 w 3616100"/>
                  <a:gd name="connsiteY104" fmla="*/ 1808329 h 2618713"/>
                  <a:gd name="connsiteX105" fmla="*/ 3589876 w 3616100"/>
                  <a:gd name="connsiteY105" fmla="*/ 1699147 h 2618713"/>
                  <a:gd name="connsiteX106" fmla="*/ 3596700 w 3616100"/>
                  <a:gd name="connsiteY106" fmla="*/ 1665027 h 2618713"/>
                  <a:gd name="connsiteX107" fmla="*/ 3610348 w 3616100"/>
                  <a:gd name="connsiteY107" fmla="*/ 1637732 h 2618713"/>
                  <a:gd name="connsiteX108" fmla="*/ 3596700 w 3616100"/>
                  <a:gd name="connsiteY108" fmla="*/ 1255595 h 2618713"/>
                  <a:gd name="connsiteX109" fmla="*/ 3589876 w 3616100"/>
                  <a:gd name="connsiteY109" fmla="*/ 1228299 h 2618713"/>
                  <a:gd name="connsiteX110" fmla="*/ 3576228 w 3616100"/>
                  <a:gd name="connsiteY110" fmla="*/ 1153236 h 2618713"/>
                  <a:gd name="connsiteX111" fmla="*/ 3555757 w 3616100"/>
                  <a:gd name="connsiteY111" fmla="*/ 1125941 h 2618713"/>
                  <a:gd name="connsiteX112" fmla="*/ 3542109 w 3616100"/>
                  <a:gd name="connsiteY112" fmla="*/ 1105469 h 2618713"/>
                  <a:gd name="connsiteX113" fmla="*/ 3521637 w 3616100"/>
                  <a:gd name="connsiteY113" fmla="*/ 1057702 h 2618713"/>
                  <a:gd name="connsiteX114" fmla="*/ 3514813 w 3616100"/>
                  <a:gd name="connsiteY114" fmla="*/ 1037230 h 2618713"/>
                  <a:gd name="connsiteX115" fmla="*/ 3501166 w 3616100"/>
                  <a:gd name="connsiteY115" fmla="*/ 1016759 h 2618713"/>
                  <a:gd name="connsiteX116" fmla="*/ 3494342 w 3616100"/>
                  <a:gd name="connsiteY116" fmla="*/ 996287 h 2618713"/>
                  <a:gd name="connsiteX117" fmla="*/ 3473870 w 3616100"/>
                  <a:gd name="connsiteY117" fmla="*/ 975815 h 2618713"/>
                  <a:gd name="connsiteX118" fmla="*/ 3439751 w 3616100"/>
                  <a:gd name="connsiteY118" fmla="*/ 941696 h 2618713"/>
                  <a:gd name="connsiteX119" fmla="*/ 3412455 w 3616100"/>
                  <a:gd name="connsiteY119" fmla="*/ 907577 h 2618713"/>
                  <a:gd name="connsiteX120" fmla="*/ 3385160 w 3616100"/>
                  <a:gd name="connsiteY120" fmla="*/ 873457 h 2618713"/>
                  <a:gd name="connsiteX121" fmla="*/ 3344216 w 3616100"/>
                  <a:gd name="connsiteY121" fmla="*/ 818866 h 2618713"/>
                  <a:gd name="connsiteX122" fmla="*/ 3323745 w 3616100"/>
                  <a:gd name="connsiteY122" fmla="*/ 784747 h 2618713"/>
                  <a:gd name="connsiteX123" fmla="*/ 3282801 w 3616100"/>
                  <a:gd name="connsiteY123" fmla="*/ 736980 h 2618713"/>
                  <a:gd name="connsiteX124" fmla="*/ 3269154 w 3616100"/>
                  <a:gd name="connsiteY124" fmla="*/ 716508 h 2618713"/>
                  <a:gd name="connsiteX125" fmla="*/ 3221386 w 3616100"/>
                  <a:gd name="connsiteY125" fmla="*/ 682389 h 2618713"/>
                  <a:gd name="connsiteX126" fmla="*/ 3200915 w 3616100"/>
                  <a:gd name="connsiteY126" fmla="*/ 668741 h 2618713"/>
                  <a:gd name="connsiteX127" fmla="*/ 3173619 w 3616100"/>
                  <a:gd name="connsiteY127" fmla="*/ 655093 h 2618713"/>
                  <a:gd name="connsiteX128" fmla="*/ 3105381 w 3616100"/>
                  <a:gd name="connsiteY128" fmla="*/ 614150 h 2618713"/>
                  <a:gd name="connsiteX129" fmla="*/ 3078085 w 3616100"/>
                  <a:gd name="connsiteY129" fmla="*/ 607326 h 2618713"/>
                  <a:gd name="connsiteX130" fmla="*/ 3057613 w 3616100"/>
                  <a:gd name="connsiteY130" fmla="*/ 593678 h 2618713"/>
                  <a:gd name="connsiteX131" fmla="*/ 3037142 w 3616100"/>
                  <a:gd name="connsiteY131" fmla="*/ 586854 h 2618713"/>
                  <a:gd name="connsiteX132" fmla="*/ 2982551 w 3616100"/>
                  <a:gd name="connsiteY132" fmla="*/ 552735 h 2618713"/>
                  <a:gd name="connsiteX133" fmla="*/ 2934783 w 3616100"/>
                  <a:gd name="connsiteY133" fmla="*/ 539087 h 2618713"/>
                  <a:gd name="connsiteX134" fmla="*/ 2880192 w 3616100"/>
                  <a:gd name="connsiteY134" fmla="*/ 511792 h 2618713"/>
                  <a:gd name="connsiteX135" fmla="*/ 2832425 w 3616100"/>
                  <a:gd name="connsiteY135" fmla="*/ 498144 h 2618713"/>
                  <a:gd name="connsiteX136" fmla="*/ 2777834 w 3616100"/>
                  <a:gd name="connsiteY136" fmla="*/ 470848 h 2618713"/>
                  <a:gd name="connsiteX137" fmla="*/ 2730067 w 3616100"/>
                  <a:gd name="connsiteY137" fmla="*/ 450377 h 2618713"/>
                  <a:gd name="connsiteX138" fmla="*/ 2661828 w 3616100"/>
                  <a:gd name="connsiteY138" fmla="*/ 409433 h 2618713"/>
                  <a:gd name="connsiteX139" fmla="*/ 2648181 w 3616100"/>
                  <a:gd name="connsiteY139" fmla="*/ 388962 h 2618713"/>
                  <a:gd name="connsiteX140" fmla="*/ 2586766 w 3616100"/>
                  <a:gd name="connsiteY140" fmla="*/ 354842 h 2618713"/>
                  <a:gd name="connsiteX141" fmla="*/ 2573118 w 3616100"/>
                  <a:gd name="connsiteY141" fmla="*/ 334371 h 2618713"/>
                  <a:gd name="connsiteX142" fmla="*/ 2525351 w 3616100"/>
                  <a:gd name="connsiteY142" fmla="*/ 300251 h 2618713"/>
                  <a:gd name="connsiteX143" fmla="*/ 2463936 w 3616100"/>
                  <a:gd name="connsiteY143" fmla="*/ 259308 h 2618713"/>
                  <a:gd name="connsiteX144" fmla="*/ 2436640 w 3616100"/>
                  <a:gd name="connsiteY144" fmla="*/ 245660 h 2618713"/>
                  <a:gd name="connsiteX145" fmla="*/ 2395697 w 3616100"/>
                  <a:gd name="connsiteY145" fmla="*/ 218365 h 2618713"/>
                  <a:gd name="connsiteX146" fmla="*/ 2347930 w 3616100"/>
                  <a:gd name="connsiteY146" fmla="*/ 184245 h 2618713"/>
                  <a:gd name="connsiteX147" fmla="*/ 2327458 w 3616100"/>
                  <a:gd name="connsiteY147" fmla="*/ 177421 h 2618713"/>
                  <a:gd name="connsiteX148" fmla="*/ 2286515 w 3616100"/>
                  <a:gd name="connsiteY148" fmla="*/ 136478 h 2618713"/>
                  <a:gd name="connsiteX149" fmla="*/ 2272867 w 3616100"/>
                  <a:gd name="connsiteY149" fmla="*/ 116006 h 2618713"/>
                  <a:gd name="connsiteX150" fmla="*/ 2252395 w 3616100"/>
                  <a:gd name="connsiteY150" fmla="*/ 109183 h 2618713"/>
                  <a:gd name="connsiteX151" fmla="*/ 2170509 w 3616100"/>
                  <a:gd name="connsiteY151" fmla="*/ 81887 h 2618713"/>
                  <a:gd name="connsiteX152" fmla="*/ 2061327 w 3616100"/>
                  <a:gd name="connsiteY152" fmla="*/ 54592 h 2618713"/>
                  <a:gd name="connsiteX153" fmla="*/ 1911201 w 3616100"/>
                  <a:gd name="connsiteY153" fmla="*/ 40944 h 2618713"/>
                  <a:gd name="connsiteX154" fmla="*/ 1849786 w 3616100"/>
                  <a:gd name="connsiteY154" fmla="*/ 27296 h 2618713"/>
                  <a:gd name="connsiteX155" fmla="*/ 1829315 w 3616100"/>
                  <a:gd name="connsiteY155" fmla="*/ 13648 h 2618713"/>
                  <a:gd name="connsiteX156" fmla="*/ 1802019 w 3616100"/>
                  <a:gd name="connsiteY156" fmla="*/ 6824 h 2618713"/>
                  <a:gd name="connsiteX157" fmla="*/ 1781548 w 3616100"/>
                  <a:gd name="connsiteY157" fmla="*/ 0 h 2618713"/>
                  <a:gd name="connsiteX158" fmla="*/ 1706485 w 3616100"/>
                  <a:gd name="connsiteY158" fmla="*/ 13648 h 2618713"/>
                  <a:gd name="connsiteX159" fmla="*/ 1665542 w 3616100"/>
                  <a:gd name="connsiteY159" fmla="*/ 40944 h 2618713"/>
                  <a:gd name="connsiteX160" fmla="*/ 1638246 w 3616100"/>
                  <a:gd name="connsiteY160" fmla="*/ 54592 h 2618713"/>
                  <a:gd name="connsiteX161" fmla="*/ 1597303 w 3616100"/>
                  <a:gd name="connsiteY161" fmla="*/ 81887 h 2618713"/>
                  <a:gd name="connsiteX162" fmla="*/ 1529064 w 3616100"/>
                  <a:gd name="connsiteY162" fmla="*/ 102359 h 2618713"/>
                  <a:gd name="connsiteX163" fmla="*/ 1515416 w 3616100"/>
                  <a:gd name="connsiteY163" fmla="*/ 122830 h 2618713"/>
                  <a:gd name="connsiteX164" fmla="*/ 1501769 w 3616100"/>
                  <a:gd name="connsiteY164" fmla="*/ 163774 h 2618713"/>
                  <a:gd name="connsiteX165" fmla="*/ 1460825 w 3616100"/>
                  <a:gd name="connsiteY165" fmla="*/ 184245 h 2618713"/>
                  <a:gd name="connsiteX166" fmla="*/ 1426706 w 3616100"/>
                  <a:gd name="connsiteY166" fmla="*/ 225189 h 2618713"/>
                  <a:gd name="connsiteX0" fmla="*/ 1426706 w 3616100"/>
                  <a:gd name="connsiteY0" fmla="*/ 225189 h 2618713"/>
                  <a:gd name="connsiteX1" fmla="*/ 1406234 w 3616100"/>
                  <a:gd name="connsiteY1" fmla="*/ 218365 h 2618713"/>
                  <a:gd name="connsiteX2" fmla="*/ 1358467 w 3616100"/>
                  <a:gd name="connsiteY2" fmla="*/ 232012 h 2618713"/>
                  <a:gd name="connsiteX3" fmla="*/ 1324348 w 3616100"/>
                  <a:gd name="connsiteY3" fmla="*/ 238836 h 2618713"/>
                  <a:gd name="connsiteX4" fmla="*/ 1249285 w 3616100"/>
                  <a:gd name="connsiteY4" fmla="*/ 272956 h 2618713"/>
                  <a:gd name="connsiteX5" fmla="*/ 1208342 w 3616100"/>
                  <a:gd name="connsiteY5" fmla="*/ 286603 h 2618713"/>
                  <a:gd name="connsiteX6" fmla="*/ 1146927 w 3616100"/>
                  <a:gd name="connsiteY6" fmla="*/ 313899 h 2618713"/>
                  <a:gd name="connsiteX7" fmla="*/ 1099160 w 3616100"/>
                  <a:gd name="connsiteY7" fmla="*/ 341195 h 2618713"/>
                  <a:gd name="connsiteX8" fmla="*/ 1024097 w 3616100"/>
                  <a:gd name="connsiteY8" fmla="*/ 361666 h 2618713"/>
                  <a:gd name="connsiteX9" fmla="*/ 976330 w 3616100"/>
                  <a:gd name="connsiteY9" fmla="*/ 382138 h 2618713"/>
                  <a:gd name="connsiteX10" fmla="*/ 921739 w 3616100"/>
                  <a:gd name="connsiteY10" fmla="*/ 388962 h 2618713"/>
                  <a:gd name="connsiteX11" fmla="*/ 860324 w 3616100"/>
                  <a:gd name="connsiteY11" fmla="*/ 409433 h 2618713"/>
                  <a:gd name="connsiteX12" fmla="*/ 839852 w 3616100"/>
                  <a:gd name="connsiteY12" fmla="*/ 402609 h 2618713"/>
                  <a:gd name="connsiteX13" fmla="*/ 778437 w 3616100"/>
                  <a:gd name="connsiteY13" fmla="*/ 416257 h 2618713"/>
                  <a:gd name="connsiteX14" fmla="*/ 689727 w 3616100"/>
                  <a:gd name="connsiteY14" fmla="*/ 423081 h 2618713"/>
                  <a:gd name="connsiteX15" fmla="*/ 293942 w 3616100"/>
                  <a:gd name="connsiteY15" fmla="*/ 429905 h 2618713"/>
                  <a:gd name="connsiteX16" fmla="*/ 252998 w 3616100"/>
                  <a:gd name="connsiteY16" fmla="*/ 450377 h 2618713"/>
                  <a:gd name="connsiteX17" fmla="*/ 232527 w 3616100"/>
                  <a:gd name="connsiteY17" fmla="*/ 470848 h 2618713"/>
                  <a:gd name="connsiteX18" fmla="*/ 184760 w 3616100"/>
                  <a:gd name="connsiteY18" fmla="*/ 504968 h 2618713"/>
                  <a:gd name="connsiteX19" fmla="*/ 130169 w 3616100"/>
                  <a:gd name="connsiteY19" fmla="*/ 580030 h 2618713"/>
                  <a:gd name="connsiteX20" fmla="*/ 89225 w 3616100"/>
                  <a:gd name="connsiteY20" fmla="*/ 627798 h 2618713"/>
                  <a:gd name="connsiteX21" fmla="*/ 55106 w 3616100"/>
                  <a:gd name="connsiteY21" fmla="*/ 668741 h 2618713"/>
                  <a:gd name="connsiteX22" fmla="*/ 34634 w 3616100"/>
                  <a:gd name="connsiteY22" fmla="*/ 709684 h 2618713"/>
                  <a:gd name="connsiteX23" fmla="*/ 7339 w 3616100"/>
                  <a:gd name="connsiteY23" fmla="*/ 757451 h 2618713"/>
                  <a:gd name="connsiteX24" fmla="*/ 20986 w 3616100"/>
                  <a:gd name="connsiteY24" fmla="*/ 955344 h 2618713"/>
                  <a:gd name="connsiteX25" fmla="*/ 48282 w 3616100"/>
                  <a:gd name="connsiteY25" fmla="*/ 1037230 h 2618713"/>
                  <a:gd name="connsiteX26" fmla="*/ 68754 w 3616100"/>
                  <a:gd name="connsiteY26" fmla="*/ 1098645 h 2618713"/>
                  <a:gd name="connsiteX27" fmla="*/ 82401 w 3616100"/>
                  <a:gd name="connsiteY27" fmla="*/ 1119117 h 2618713"/>
                  <a:gd name="connsiteX28" fmla="*/ 89225 w 3616100"/>
                  <a:gd name="connsiteY28" fmla="*/ 1139589 h 2618713"/>
                  <a:gd name="connsiteX29" fmla="*/ 123345 w 3616100"/>
                  <a:gd name="connsiteY29" fmla="*/ 1221475 h 2618713"/>
                  <a:gd name="connsiteX30" fmla="*/ 143816 w 3616100"/>
                  <a:gd name="connsiteY30" fmla="*/ 1262418 h 2618713"/>
                  <a:gd name="connsiteX31" fmla="*/ 157464 w 3616100"/>
                  <a:gd name="connsiteY31" fmla="*/ 1317009 h 2618713"/>
                  <a:gd name="connsiteX32" fmla="*/ 177936 w 3616100"/>
                  <a:gd name="connsiteY32" fmla="*/ 1398896 h 2618713"/>
                  <a:gd name="connsiteX33" fmla="*/ 191583 w 3616100"/>
                  <a:gd name="connsiteY33" fmla="*/ 1439839 h 2618713"/>
                  <a:gd name="connsiteX34" fmla="*/ 205231 w 3616100"/>
                  <a:gd name="connsiteY34" fmla="*/ 1460311 h 2618713"/>
                  <a:gd name="connsiteX35" fmla="*/ 246175 w 3616100"/>
                  <a:gd name="connsiteY35" fmla="*/ 1508078 h 2618713"/>
                  <a:gd name="connsiteX36" fmla="*/ 280294 w 3616100"/>
                  <a:gd name="connsiteY36" fmla="*/ 1555845 h 2618713"/>
                  <a:gd name="connsiteX37" fmla="*/ 334885 w 3616100"/>
                  <a:gd name="connsiteY37" fmla="*/ 1637732 h 2618713"/>
                  <a:gd name="connsiteX38" fmla="*/ 369004 w 3616100"/>
                  <a:gd name="connsiteY38" fmla="*/ 1665027 h 2618713"/>
                  <a:gd name="connsiteX39" fmla="*/ 396300 w 3616100"/>
                  <a:gd name="connsiteY39" fmla="*/ 1726442 h 2618713"/>
                  <a:gd name="connsiteX40" fmla="*/ 423595 w 3616100"/>
                  <a:gd name="connsiteY40" fmla="*/ 1746914 h 2618713"/>
                  <a:gd name="connsiteX41" fmla="*/ 450891 w 3616100"/>
                  <a:gd name="connsiteY41" fmla="*/ 1787857 h 2618713"/>
                  <a:gd name="connsiteX42" fmla="*/ 471363 w 3616100"/>
                  <a:gd name="connsiteY42" fmla="*/ 1808329 h 2618713"/>
                  <a:gd name="connsiteX43" fmla="*/ 485010 w 3616100"/>
                  <a:gd name="connsiteY43" fmla="*/ 1828800 h 2618713"/>
                  <a:gd name="connsiteX44" fmla="*/ 512306 w 3616100"/>
                  <a:gd name="connsiteY44" fmla="*/ 1842448 h 2618713"/>
                  <a:gd name="connsiteX45" fmla="*/ 573721 w 3616100"/>
                  <a:gd name="connsiteY45" fmla="*/ 1890215 h 2618713"/>
                  <a:gd name="connsiteX46" fmla="*/ 655607 w 3616100"/>
                  <a:gd name="connsiteY46" fmla="*/ 1951630 h 2618713"/>
                  <a:gd name="connsiteX47" fmla="*/ 710198 w 3616100"/>
                  <a:gd name="connsiteY47" fmla="*/ 2006221 h 2618713"/>
                  <a:gd name="connsiteX48" fmla="*/ 771613 w 3616100"/>
                  <a:gd name="connsiteY48" fmla="*/ 2081284 h 2618713"/>
                  <a:gd name="connsiteX49" fmla="*/ 792085 w 3616100"/>
                  <a:gd name="connsiteY49" fmla="*/ 2094932 h 2618713"/>
                  <a:gd name="connsiteX50" fmla="*/ 819381 w 3616100"/>
                  <a:gd name="connsiteY50" fmla="*/ 2101756 h 2618713"/>
                  <a:gd name="connsiteX51" fmla="*/ 839852 w 3616100"/>
                  <a:gd name="connsiteY51" fmla="*/ 2108580 h 2618713"/>
                  <a:gd name="connsiteX52" fmla="*/ 860324 w 3616100"/>
                  <a:gd name="connsiteY52" fmla="*/ 2129051 h 2618713"/>
                  <a:gd name="connsiteX53" fmla="*/ 935386 w 3616100"/>
                  <a:gd name="connsiteY53" fmla="*/ 2183642 h 2618713"/>
                  <a:gd name="connsiteX54" fmla="*/ 976330 w 3616100"/>
                  <a:gd name="connsiteY54" fmla="*/ 2217762 h 2618713"/>
                  <a:gd name="connsiteX55" fmla="*/ 996801 w 3616100"/>
                  <a:gd name="connsiteY55" fmla="*/ 2238233 h 2618713"/>
                  <a:gd name="connsiteX56" fmla="*/ 1010449 w 3616100"/>
                  <a:gd name="connsiteY56" fmla="*/ 2258705 h 2618713"/>
                  <a:gd name="connsiteX57" fmla="*/ 1030921 w 3616100"/>
                  <a:gd name="connsiteY57" fmla="*/ 2272353 h 2618713"/>
                  <a:gd name="connsiteX58" fmla="*/ 1099160 w 3616100"/>
                  <a:gd name="connsiteY58" fmla="*/ 2313296 h 2618713"/>
                  <a:gd name="connsiteX59" fmla="*/ 1174222 w 3616100"/>
                  <a:gd name="connsiteY59" fmla="*/ 2374711 h 2618713"/>
                  <a:gd name="connsiteX60" fmla="*/ 1201518 w 3616100"/>
                  <a:gd name="connsiteY60" fmla="*/ 2388359 h 2618713"/>
                  <a:gd name="connsiteX61" fmla="*/ 1235637 w 3616100"/>
                  <a:gd name="connsiteY61" fmla="*/ 2395183 h 2618713"/>
                  <a:gd name="connsiteX62" fmla="*/ 1290228 w 3616100"/>
                  <a:gd name="connsiteY62" fmla="*/ 2422478 h 2618713"/>
                  <a:gd name="connsiteX63" fmla="*/ 1337995 w 3616100"/>
                  <a:gd name="connsiteY63" fmla="*/ 2436126 h 2618713"/>
                  <a:gd name="connsiteX64" fmla="*/ 1358467 w 3616100"/>
                  <a:gd name="connsiteY64" fmla="*/ 2442950 h 2618713"/>
                  <a:gd name="connsiteX65" fmla="*/ 1672366 w 3616100"/>
                  <a:gd name="connsiteY65" fmla="*/ 2372436 h 2618713"/>
                  <a:gd name="connsiteX66" fmla="*/ 1924849 w 3616100"/>
                  <a:gd name="connsiteY66" fmla="*/ 2413380 h 2618713"/>
                  <a:gd name="connsiteX67" fmla="*/ 1945321 w 3616100"/>
                  <a:gd name="connsiteY67" fmla="*/ 2579427 h 2618713"/>
                  <a:gd name="connsiteX68" fmla="*/ 2047679 w 3616100"/>
                  <a:gd name="connsiteY68" fmla="*/ 2586251 h 2618713"/>
                  <a:gd name="connsiteX69" fmla="*/ 2204628 w 3616100"/>
                  <a:gd name="connsiteY69" fmla="*/ 2593075 h 2618713"/>
                  <a:gd name="connsiteX70" fmla="*/ 2313810 w 3616100"/>
                  <a:gd name="connsiteY70" fmla="*/ 2579427 h 2618713"/>
                  <a:gd name="connsiteX71" fmla="*/ 2347930 w 3616100"/>
                  <a:gd name="connsiteY71" fmla="*/ 2572603 h 2618713"/>
                  <a:gd name="connsiteX72" fmla="*/ 2375225 w 3616100"/>
                  <a:gd name="connsiteY72" fmla="*/ 2565780 h 2618713"/>
                  <a:gd name="connsiteX73" fmla="*/ 2668652 w 3616100"/>
                  <a:gd name="connsiteY73" fmla="*/ 2558956 h 2618713"/>
                  <a:gd name="connsiteX74" fmla="*/ 2723243 w 3616100"/>
                  <a:gd name="connsiteY74" fmla="*/ 2545308 h 2618713"/>
                  <a:gd name="connsiteX75" fmla="*/ 2771010 w 3616100"/>
                  <a:gd name="connsiteY75" fmla="*/ 2518012 h 2618713"/>
                  <a:gd name="connsiteX76" fmla="*/ 2839249 w 3616100"/>
                  <a:gd name="connsiteY76" fmla="*/ 2490717 h 2618713"/>
                  <a:gd name="connsiteX77" fmla="*/ 2859721 w 3616100"/>
                  <a:gd name="connsiteY77" fmla="*/ 2470245 h 2618713"/>
                  <a:gd name="connsiteX78" fmla="*/ 2880192 w 3616100"/>
                  <a:gd name="connsiteY78" fmla="*/ 2463421 h 2618713"/>
                  <a:gd name="connsiteX79" fmla="*/ 2900664 w 3616100"/>
                  <a:gd name="connsiteY79" fmla="*/ 2449774 h 2618713"/>
                  <a:gd name="connsiteX80" fmla="*/ 2968903 w 3616100"/>
                  <a:gd name="connsiteY80" fmla="*/ 2422478 h 2618713"/>
                  <a:gd name="connsiteX81" fmla="*/ 3016670 w 3616100"/>
                  <a:gd name="connsiteY81" fmla="*/ 2402006 h 2618713"/>
                  <a:gd name="connsiteX82" fmla="*/ 3057613 w 3616100"/>
                  <a:gd name="connsiteY82" fmla="*/ 2367887 h 2618713"/>
                  <a:gd name="connsiteX83" fmla="*/ 3078085 w 3616100"/>
                  <a:gd name="connsiteY83" fmla="*/ 2354239 h 2618713"/>
                  <a:gd name="connsiteX84" fmla="*/ 3119028 w 3616100"/>
                  <a:gd name="connsiteY84" fmla="*/ 2320120 h 2618713"/>
                  <a:gd name="connsiteX85" fmla="*/ 3166795 w 3616100"/>
                  <a:gd name="connsiteY85" fmla="*/ 2265529 h 2618713"/>
                  <a:gd name="connsiteX86" fmla="*/ 3207739 w 3616100"/>
                  <a:gd name="connsiteY86" fmla="*/ 2231409 h 2618713"/>
                  <a:gd name="connsiteX87" fmla="*/ 3228210 w 3616100"/>
                  <a:gd name="connsiteY87" fmla="*/ 2204114 h 2618713"/>
                  <a:gd name="connsiteX88" fmla="*/ 3248682 w 3616100"/>
                  <a:gd name="connsiteY88" fmla="*/ 2197290 h 2618713"/>
                  <a:gd name="connsiteX89" fmla="*/ 3262330 w 3616100"/>
                  <a:gd name="connsiteY89" fmla="*/ 2176818 h 2618713"/>
                  <a:gd name="connsiteX90" fmla="*/ 3282801 w 3616100"/>
                  <a:gd name="connsiteY90" fmla="*/ 2169995 h 2618713"/>
                  <a:gd name="connsiteX91" fmla="*/ 3330569 w 3616100"/>
                  <a:gd name="connsiteY91" fmla="*/ 2149523 h 2618713"/>
                  <a:gd name="connsiteX92" fmla="*/ 3385160 w 3616100"/>
                  <a:gd name="connsiteY92" fmla="*/ 2129051 h 2618713"/>
                  <a:gd name="connsiteX93" fmla="*/ 3405631 w 3616100"/>
                  <a:gd name="connsiteY93" fmla="*/ 2115403 h 2618713"/>
                  <a:gd name="connsiteX94" fmla="*/ 3426103 w 3616100"/>
                  <a:gd name="connsiteY94" fmla="*/ 2108580 h 2618713"/>
                  <a:gd name="connsiteX95" fmla="*/ 3453398 w 3616100"/>
                  <a:gd name="connsiteY95" fmla="*/ 2081284 h 2618713"/>
                  <a:gd name="connsiteX96" fmla="*/ 3473870 w 3616100"/>
                  <a:gd name="connsiteY96" fmla="*/ 2067636 h 2618713"/>
                  <a:gd name="connsiteX97" fmla="*/ 3487518 w 3616100"/>
                  <a:gd name="connsiteY97" fmla="*/ 2047165 h 2618713"/>
                  <a:gd name="connsiteX98" fmla="*/ 3507989 w 3616100"/>
                  <a:gd name="connsiteY98" fmla="*/ 1999398 h 2618713"/>
                  <a:gd name="connsiteX99" fmla="*/ 3528461 w 3616100"/>
                  <a:gd name="connsiteY99" fmla="*/ 1958454 h 2618713"/>
                  <a:gd name="connsiteX100" fmla="*/ 3535285 w 3616100"/>
                  <a:gd name="connsiteY100" fmla="*/ 1897039 h 2618713"/>
                  <a:gd name="connsiteX101" fmla="*/ 3548933 w 3616100"/>
                  <a:gd name="connsiteY101" fmla="*/ 1876568 h 2618713"/>
                  <a:gd name="connsiteX102" fmla="*/ 3562581 w 3616100"/>
                  <a:gd name="connsiteY102" fmla="*/ 1835624 h 2618713"/>
                  <a:gd name="connsiteX103" fmla="*/ 3576228 w 3616100"/>
                  <a:gd name="connsiteY103" fmla="*/ 1808329 h 2618713"/>
                  <a:gd name="connsiteX104" fmla="*/ 3589876 w 3616100"/>
                  <a:gd name="connsiteY104" fmla="*/ 1699147 h 2618713"/>
                  <a:gd name="connsiteX105" fmla="*/ 3596700 w 3616100"/>
                  <a:gd name="connsiteY105" fmla="*/ 1665027 h 2618713"/>
                  <a:gd name="connsiteX106" fmla="*/ 3610348 w 3616100"/>
                  <a:gd name="connsiteY106" fmla="*/ 1637732 h 2618713"/>
                  <a:gd name="connsiteX107" fmla="*/ 3596700 w 3616100"/>
                  <a:gd name="connsiteY107" fmla="*/ 1255595 h 2618713"/>
                  <a:gd name="connsiteX108" fmla="*/ 3589876 w 3616100"/>
                  <a:gd name="connsiteY108" fmla="*/ 1228299 h 2618713"/>
                  <a:gd name="connsiteX109" fmla="*/ 3576228 w 3616100"/>
                  <a:gd name="connsiteY109" fmla="*/ 1153236 h 2618713"/>
                  <a:gd name="connsiteX110" fmla="*/ 3555757 w 3616100"/>
                  <a:gd name="connsiteY110" fmla="*/ 1125941 h 2618713"/>
                  <a:gd name="connsiteX111" fmla="*/ 3542109 w 3616100"/>
                  <a:gd name="connsiteY111" fmla="*/ 1105469 h 2618713"/>
                  <a:gd name="connsiteX112" fmla="*/ 3521637 w 3616100"/>
                  <a:gd name="connsiteY112" fmla="*/ 1057702 h 2618713"/>
                  <a:gd name="connsiteX113" fmla="*/ 3514813 w 3616100"/>
                  <a:gd name="connsiteY113" fmla="*/ 1037230 h 2618713"/>
                  <a:gd name="connsiteX114" fmla="*/ 3501166 w 3616100"/>
                  <a:gd name="connsiteY114" fmla="*/ 1016759 h 2618713"/>
                  <a:gd name="connsiteX115" fmla="*/ 3494342 w 3616100"/>
                  <a:gd name="connsiteY115" fmla="*/ 996287 h 2618713"/>
                  <a:gd name="connsiteX116" fmla="*/ 3473870 w 3616100"/>
                  <a:gd name="connsiteY116" fmla="*/ 975815 h 2618713"/>
                  <a:gd name="connsiteX117" fmla="*/ 3439751 w 3616100"/>
                  <a:gd name="connsiteY117" fmla="*/ 941696 h 2618713"/>
                  <a:gd name="connsiteX118" fmla="*/ 3412455 w 3616100"/>
                  <a:gd name="connsiteY118" fmla="*/ 907577 h 2618713"/>
                  <a:gd name="connsiteX119" fmla="*/ 3385160 w 3616100"/>
                  <a:gd name="connsiteY119" fmla="*/ 873457 h 2618713"/>
                  <a:gd name="connsiteX120" fmla="*/ 3344216 w 3616100"/>
                  <a:gd name="connsiteY120" fmla="*/ 818866 h 2618713"/>
                  <a:gd name="connsiteX121" fmla="*/ 3323745 w 3616100"/>
                  <a:gd name="connsiteY121" fmla="*/ 784747 h 2618713"/>
                  <a:gd name="connsiteX122" fmla="*/ 3282801 w 3616100"/>
                  <a:gd name="connsiteY122" fmla="*/ 736980 h 2618713"/>
                  <a:gd name="connsiteX123" fmla="*/ 3269154 w 3616100"/>
                  <a:gd name="connsiteY123" fmla="*/ 716508 h 2618713"/>
                  <a:gd name="connsiteX124" fmla="*/ 3221386 w 3616100"/>
                  <a:gd name="connsiteY124" fmla="*/ 682389 h 2618713"/>
                  <a:gd name="connsiteX125" fmla="*/ 3200915 w 3616100"/>
                  <a:gd name="connsiteY125" fmla="*/ 668741 h 2618713"/>
                  <a:gd name="connsiteX126" fmla="*/ 3173619 w 3616100"/>
                  <a:gd name="connsiteY126" fmla="*/ 655093 h 2618713"/>
                  <a:gd name="connsiteX127" fmla="*/ 3105381 w 3616100"/>
                  <a:gd name="connsiteY127" fmla="*/ 614150 h 2618713"/>
                  <a:gd name="connsiteX128" fmla="*/ 3078085 w 3616100"/>
                  <a:gd name="connsiteY128" fmla="*/ 607326 h 2618713"/>
                  <a:gd name="connsiteX129" fmla="*/ 3057613 w 3616100"/>
                  <a:gd name="connsiteY129" fmla="*/ 593678 h 2618713"/>
                  <a:gd name="connsiteX130" fmla="*/ 3037142 w 3616100"/>
                  <a:gd name="connsiteY130" fmla="*/ 586854 h 2618713"/>
                  <a:gd name="connsiteX131" fmla="*/ 2982551 w 3616100"/>
                  <a:gd name="connsiteY131" fmla="*/ 552735 h 2618713"/>
                  <a:gd name="connsiteX132" fmla="*/ 2934783 w 3616100"/>
                  <a:gd name="connsiteY132" fmla="*/ 539087 h 2618713"/>
                  <a:gd name="connsiteX133" fmla="*/ 2880192 w 3616100"/>
                  <a:gd name="connsiteY133" fmla="*/ 511792 h 2618713"/>
                  <a:gd name="connsiteX134" fmla="*/ 2832425 w 3616100"/>
                  <a:gd name="connsiteY134" fmla="*/ 498144 h 2618713"/>
                  <a:gd name="connsiteX135" fmla="*/ 2777834 w 3616100"/>
                  <a:gd name="connsiteY135" fmla="*/ 470848 h 2618713"/>
                  <a:gd name="connsiteX136" fmla="*/ 2730067 w 3616100"/>
                  <a:gd name="connsiteY136" fmla="*/ 450377 h 2618713"/>
                  <a:gd name="connsiteX137" fmla="*/ 2661828 w 3616100"/>
                  <a:gd name="connsiteY137" fmla="*/ 409433 h 2618713"/>
                  <a:gd name="connsiteX138" fmla="*/ 2648181 w 3616100"/>
                  <a:gd name="connsiteY138" fmla="*/ 388962 h 2618713"/>
                  <a:gd name="connsiteX139" fmla="*/ 2586766 w 3616100"/>
                  <a:gd name="connsiteY139" fmla="*/ 354842 h 2618713"/>
                  <a:gd name="connsiteX140" fmla="*/ 2573118 w 3616100"/>
                  <a:gd name="connsiteY140" fmla="*/ 334371 h 2618713"/>
                  <a:gd name="connsiteX141" fmla="*/ 2525351 w 3616100"/>
                  <a:gd name="connsiteY141" fmla="*/ 300251 h 2618713"/>
                  <a:gd name="connsiteX142" fmla="*/ 2463936 w 3616100"/>
                  <a:gd name="connsiteY142" fmla="*/ 259308 h 2618713"/>
                  <a:gd name="connsiteX143" fmla="*/ 2436640 w 3616100"/>
                  <a:gd name="connsiteY143" fmla="*/ 245660 h 2618713"/>
                  <a:gd name="connsiteX144" fmla="*/ 2395697 w 3616100"/>
                  <a:gd name="connsiteY144" fmla="*/ 218365 h 2618713"/>
                  <a:gd name="connsiteX145" fmla="*/ 2347930 w 3616100"/>
                  <a:gd name="connsiteY145" fmla="*/ 184245 h 2618713"/>
                  <a:gd name="connsiteX146" fmla="*/ 2327458 w 3616100"/>
                  <a:gd name="connsiteY146" fmla="*/ 177421 h 2618713"/>
                  <a:gd name="connsiteX147" fmla="*/ 2286515 w 3616100"/>
                  <a:gd name="connsiteY147" fmla="*/ 136478 h 2618713"/>
                  <a:gd name="connsiteX148" fmla="*/ 2272867 w 3616100"/>
                  <a:gd name="connsiteY148" fmla="*/ 116006 h 2618713"/>
                  <a:gd name="connsiteX149" fmla="*/ 2252395 w 3616100"/>
                  <a:gd name="connsiteY149" fmla="*/ 109183 h 2618713"/>
                  <a:gd name="connsiteX150" fmla="*/ 2170509 w 3616100"/>
                  <a:gd name="connsiteY150" fmla="*/ 81887 h 2618713"/>
                  <a:gd name="connsiteX151" fmla="*/ 2061327 w 3616100"/>
                  <a:gd name="connsiteY151" fmla="*/ 54592 h 2618713"/>
                  <a:gd name="connsiteX152" fmla="*/ 1911201 w 3616100"/>
                  <a:gd name="connsiteY152" fmla="*/ 40944 h 2618713"/>
                  <a:gd name="connsiteX153" fmla="*/ 1849786 w 3616100"/>
                  <a:gd name="connsiteY153" fmla="*/ 27296 h 2618713"/>
                  <a:gd name="connsiteX154" fmla="*/ 1829315 w 3616100"/>
                  <a:gd name="connsiteY154" fmla="*/ 13648 h 2618713"/>
                  <a:gd name="connsiteX155" fmla="*/ 1802019 w 3616100"/>
                  <a:gd name="connsiteY155" fmla="*/ 6824 h 2618713"/>
                  <a:gd name="connsiteX156" fmla="*/ 1781548 w 3616100"/>
                  <a:gd name="connsiteY156" fmla="*/ 0 h 2618713"/>
                  <a:gd name="connsiteX157" fmla="*/ 1706485 w 3616100"/>
                  <a:gd name="connsiteY157" fmla="*/ 13648 h 2618713"/>
                  <a:gd name="connsiteX158" fmla="*/ 1665542 w 3616100"/>
                  <a:gd name="connsiteY158" fmla="*/ 40944 h 2618713"/>
                  <a:gd name="connsiteX159" fmla="*/ 1638246 w 3616100"/>
                  <a:gd name="connsiteY159" fmla="*/ 54592 h 2618713"/>
                  <a:gd name="connsiteX160" fmla="*/ 1597303 w 3616100"/>
                  <a:gd name="connsiteY160" fmla="*/ 81887 h 2618713"/>
                  <a:gd name="connsiteX161" fmla="*/ 1529064 w 3616100"/>
                  <a:gd name="connsiteY161" fmla="*/ 102359 h 2618713"/>
                  <a:gd name="connsiteX162" fmla="*/ 1515416 w 3616100"/>
                  <a:gd name="connsiteY162" fmla="*/ 122830 h 2618713"/>
                  <a:gd name="connsiteX163" fmla="*/ 1501769 w 3616100"/>
                  <a:gd name="connsiteY163" fmla="*/ 163774 h 2618713"/>
                  <a:gd name="connsiteX164" fmla="*/ 1460825 w 3616100"/>
                  <a:gd name="connsiteY164" fmla="*/ 184245 h 2618713"/>
                  <a:gd name="connsiteX165" fmla="*/ 1426706 w 3616100"/>
                  <a:gd name="connsiteY165" fmla="*/ 225189 h 2618713"/>
                  <a:gd name="connsiteX0" fmla="*/ 1426706 w 3616100"/>
                  <a:gd name="connsiteY0" fmla="*/ 225189 h 2618713"/>
                  <a:gd name="connsiteX1" fmla="*/ 1406234 w 3616100"/>
                  <a:gd name="connsiteY1" fmla="*/ 218365 h 2618713"/>
                  <a:gd name="connsiteX2" fmla="*/ 1358467 w 3616100"/>
                  <a:gd name="connsiteY2" fmla="*/ 232012 h 2618713"/>
                  <a:gd name="connsiteX3" fmla="*/ 1324348 w 3616100"/>
                  <a:gd name="connsiteY3" fmla="*/ 238836 h 2618713"/>
                  <a:gd name="connsiteX4" fmla="*/ 1249285 w 3616100"/>
                  <a:gd name="connsiteY4" fmla="*/ 272956 h 2618713"/>
                  <a:gd name="connsiteX5" fmla="*/ 1208342 w 3616100"/>
                  <a:gd name="connsiteY5" fmla="*/ 286603 h 2618713"/>
                  <a:gd name="connsiteX6" fmla="*/ 1146927 w 3616100"/>
                  <a:gd name="connsiteY6" fmla="*/ 313899 h 2618713"/>
                  <a:gd name="connsiteX7" fmla="*/ 1099160 w 3616100"/>
                  <a:gd name="connsiteY7" fmla="*/ 341195 h 2618713"/>
                  <a:gd name="connsiteX8" fmla="*/ 1024097 w 3616100"/>
                  <a:gd name="connsiteY8" fmla="*/ 361666 h 2618713"/>
                  <a:gd name="connsiteX9" fmla="*/ 976330 w 3616100"/>
                  <a:gd name="connsiteY9" fmla="*/ 382138 h 2618713"/>
                  <a:gd name="connsiteX10" fmla="*/ 921739 w 3616100"/>
                  <a:gd name="connsiteY10" fmla="*/ 388962 h 2618713"/>
                  <a:gd name="connsiteX11" fmla="*/ 860324 w 3616100"/>
                  <a:gd name="connsiteY11" fmla="*/ 409433 h 2618713"/>
                  <a:gd name="connsiteX12" fmla="*/ 839852 w 3616100"/>
                  <a:gd name="connsiteY12" fmla="*/ 402609 h 2618713"/>
                  <a:gd name="connsiteX13" fmla="*/ 778437 w 3616100"/>
                  <a:gd name="connsiteY13" fmla="*/ 416257 h 2618713"/>
                  <a:gd name="connsiteX14" fmla="*/ 689727 w 3616100"/>
                  <a:gd name="connsiteY14" fmla="*/ 423081 h 2618713"/>
                  <a:gd name="connsiteX15" fmla="*/ 293942 w 3616100"/>
                  <a:gd name="connsiteY15" fmla="*/ 429905 h 2618713"/>
                  <a:gd name="connsiteX16" fmla="*/ 252998 w 3616100"/>
                  <a:gd name="connsiteY16" fmla="*/ 450377 h 2618713"/>
                  <a:gd name="connsiteX17" fmla="*/ 232527 w 3616100"/>
                  <a:gd name="connsiteY17" fmla="*/ 470848 h 2618713"/>
                  <a:gd name="connsiteX18" fmla="*/ 184760 w 3616100"/>
                  <a:gd name="connsiteY18" fmla="*/ 504968 h 2618713"/>
                  <a:gd name="connsiteX19" fmla="*/ 130169 w 3616100"/>
                  <a:gd name="connsiteY19" fmla="*/ 580030 h 2618713"/>
                  <a:gd name="connsiteX20" fmla="*/ 89225 w 3616100"/>
                  <a:gd name="connsiteY20" fmla="*/ 627798 h 2618713"/>
                  <a:gd name="connsiteX21" fmla="*/ 55106 w 3616100"/>
                  <a:gd name="connsiteY21" fmla="*/ 668741 h 2618713"/>
                  <a:gd name="connsiteX22" fmla="*/ 34634 w 3616100"/>
                  <a:gd name="connsiteY22" fmla="*/ 709684 h 2618713"/>
                  <a:gd name="connsiteX23" fmla="*/ 7339 w 3616100"/>
                  <a:gd name="connsiteY23" fmla="*/ 757451 h 2618713"/>
                  <a:gd name="connsiteX24" fmla="*/ 20986 w 3616100"/>
                  <a:gd name="connsiteY24" fmla="*/ 955344 h 2618713"/>
                  <a:gd name="connsiteX25" fmla="*/ 48282 w 3616100"/>
                  <a:gd name="connsiteY25" fmla="*/ 1037230 h 2618713"/>
                  <a:gd name="connsiteX26" fmla="*/ 68754 w 3616100"/>
                  <a:gd name="connsiteY26" fmla="*/ 1098645 h 2618713"/>
                  <a:gd name="connsiteX27" fmla="*/ 82401 w 3616100"/>
                  <a:gd name="connsiteY27" fmla="*/ 1119117 h 2618713"/>
                  <a:gd name="connsiteX28" fmla="*/ 89225 w 3616100"/>
                  <a:gd name="connsiteY28" fmla="*/ 1139589 h 2618713"/>
                  <a:gd name="connsiteX29" fmla="*/ 123345 w 3616100"/>
                  <a:gd name="connsiteY29" fmla="*/ 1221475 h 2618713"/>
                  <a:gd name="connsiteX30" fmla="*/ 143816 w 3616100"/>
                  <a:gd name="connsiteY30" fmla="*/ 1262418 h 2618713"/>
                  <a:gd name="connsiteX31" fmla="*/ 157464 w 3616100"/>
                  <a:gd name="connsiteY31" fmla="*/ 1317009 h 2618713"/>
                  <a:gd name="connsiteX32" fmla="*/ 177936 w 3616100"/>
                  <a:gd name="connsiteY32" fmla="*/ 1398896 h 2618713"/>
                  <a:gd name="connsiteX33" fmla="*/ 191583 w 3616100"/>
                  <a:gd name="connsiteY33" fmla="*/ 1439839 h 2618713"/>
                  <a:gd name="connsiteX34" fmla="*/ 205231 w 3616100"/>
                  <a:gd name="connsiteY34" fmla="*/ 1460311 h 2618713"/>
                  <a:gd name="connsiteX35" fmla="*/ 246175 w 3616100"/>
                  <a:gd name="connsiteY35" fmla="*/ 1508078 h 2618713"/>
                  <a:gd name="connsiteX36" fmla="*/ 280294 w 3616100"/>
                  <a:gd name="connsiteY36" fmla="*/ 1555845 h 2618713"/>
                  <a:gd name="connsiteX37" fmla="*/ 334885 w 3616100"/>
                  <a:gd name="connsiteY37" fmla="*/ 1637732 h 2618713"/>
                  <a:gd name="connsiteX38" fmla="*/ 369004 w 3616100"/>
                  <a:gd name="connsiteY38" fmla="*/ 1665027 h 2618713"/>
                  <a:gd name="connsiteX39" fmla="*/ 396300 w 3616100"/>
                  <a:gd name="connsiteY39" fmla="*/ 1726442 h 2618713"/>
                  <a:gd name="connsiteX40" fmla="*/ 423595 w 3616100"/>
                  <a:gd name="connsiteY40" fmla="*/ 1746914 h 2618713"/>
                  <a:gd name="connsiteX41" fmla="*/ 450891 w 3616100"/>
                  <a:gd name="connsiteY41" fmla="*/ 1787857 h 2618713"/>
                  <a:gd name="connsiteX42" fmla="*/ 471363 w 3616100"/>
                  <a:gd name="connsiteY42" fmla="*/ 1808329 h 2618713"/>
                  <a:gd name="connsiteX43" fmla="*/ 485010 w 3616100"/>
                  <a:gd name="connsiteY43" fmla="*/ 1828800 h 2618713"/>
                  <a:gd name="connsiteX44" fmla="*/ 512306 w 3616100"/>
                  <a:gd name="connsiteY44" fmla="*/ 1842448 h 2618713"/>
                  <a:gd name="connsiteX45" fmla="*/ 573721 w 3616100"/>
                  <a:gd name="connsiteY45" fmla="*/ 1890215 h 2618713"/>
                  <a:gd name="connsiteX46" fmla="*/ 655607 w 3616100"/>
                  <a:gd name="connsiteY46" fmla="*/ 1951630 h 2618713"/>
                  <a:gd name="connsiteX47" fmla="*/ 710198 w 3616100"/>
                  <a:gd name="connsiteY47" fmla="*/ 2006221 h 2618713"/>
                  <a:gd name="connsiteX48" fmla="*/ 771613 w 3616100"/>
                  <a:gd name="connsiteY48" fmla="*/ 2081284 h 2618713"/>
                  <a:gd name="connsiteX49" fmla="*/ 792085 w 3616100"/>
                  <a:gd name="connsiteY49" fmla="*/ 2094932 h 2618713"/>
                  <a:gd name="connsiteX50" fmla="*/ 819381 w 3616100"/>
                  <a:gd name="connsiteY50" fmla="*/ 2101756 h 2618713"/>
                  <a:gd name="connsiteX51" fmla="*/ 839852 w 3616100"/>
                  <a:gd name="connsiteY51" fmla="*/ 2108580 h 2618713"/>
                  <a:gd name="connsiteX52" fmla="*/ 860324 w 3616100"/>
                  <a:gd name="connsiteY52" fmla="*/ 2129051 h 2618713"/>
                  <a:gd name="connsiteX53" fmla="*/ 935386 w 3616100"/>
                  <a:gd name="connsiteY53" fmla="*/ 2183642 h 2618713"/>
                  <a:gd name="connsiteX54" fmla="*/ 976330 w 3616100"/>
                  <a:gd name="connsiteY54" fmla="*/ 2217762 h 2618713"/>
                  <a:gd name="connsiteX55" fmla="*/ 996801 w 3616100"/>
                  <a:gd name="connsiteY55" fmla="*/ 2238233 h 2618713"/>
                  <a:gd name="connsiteX56" fmla="*/ 1010449 w 3616100"/>
                  <a:gd name="connsiteY56" fmla="*/ 2258705 h 2618713"/>
                  <a:gd name="connsiteX57" fmla="*/ 1030921 w 3616100"/>
                  <a:gd name="connsiteY57" fmla="*/ 2272353 h 2618713"/>
                  <a:gd name="connsiteX58" fmla="*/ 1099160 w 3616100"/>
                  <a:gd name="connsiteY58" fmla="*/ 2313296 h 2618713"/>
                  <a:gd name="connsiteX59" fmla="*/ 1174222 w 3616100"/>
                  <a:gd name="connsiteY59" fmla="*/ 2374711 h 2618713"/>
                  <a:gd name="connsiteX60" fmla="*/ 1201518 w 3616100"/>
                  <a:gd name="connsiteY60" fmla="*/ 2388359 h 2618713"/>
                  <a:gd name="connsiteX61" fmla="*/ 1235637 w 3616100"/>
                  <a:gd name="connsiteY61" fmla="*/ 2395183 h 2618713"/>
                  <a:gd name="connsiteX62" fmla="*/ 1290228 w 3616100"/>
                  <a:gd name="connsiteY62" fmla="*/ 2422478 h 2618713"/>
                  <a:gd name="connsiteX63" fmla="*/ 1337995 w 3616100"/>
                  <a:gd name="connsiteY63" fmla="*/ 2436126 h 2618713"/>
                  <a:gd name="connsiteX64" fmla="*/ 1358467 w 3616100"/>
                  <a:gd name="connsiteY64" fmla="*/ 2442950 h 2618713"/>
                  <a:gd name="connsiteX65" fmla="*/ 1672366 w 3616100"/>
                  <a:gd name="connsiteY65" fmla="*/ 2372436 h 2618713"/>
                  <a:gd name="connsiteX66" fmla="*/ 1924849 w 3616100"/>
                  <a:gd name="connsiteY66" fmla="*/ 2413380 h 2618713"/>
                  <a:gd name="connsiteX67" fmla="*/ 1945321 w 3616100"/>
                  <a:gd name="connsiteY67" fmla="*/ 2579427 h 2618713"/>
                  <a:gd name="connsiteX68" fmla="*/ 2047679 w 3616100"/>
                  <a:gd name="connsiteY68" fmla="*/ 2586251 h 2618713"/>
                  <a:gd name="connsiteX69" fmla="*/ 2204628 w 3616100"/>
                  <a:gd name="connsiteY69" fmla="*/ 2593075 h 2618713"/>
                  <a:gd name="connsiteX70" fmla="*/ 2313810 w 3616100"/>
                  <a:gd name="connsiteY70" fmla="*/ 2579427 h 2618713"/>
                  <a:gd name="connsiteX71" fmla="*/ 2347930 w 3616100"/>
                  <a:gd name="connsiteY71" fmla="*/ 2572603 h 2618713"/>
                  <a:gd name="connsiteX72" fmla="*/ 2375225 w 3616100"/>
                  <a:gd name="connsiteY72" fmla="*/ 2565780 h 2618713"/>
                  <a:gd name="connsiteX73" fmla="*/ 2668652 w 3616100"/>
                  <a:gd name="connsiteY73" fmla="*/ 2558956 h 2618713"/>
                  <a:gd name="connsiteX74" fmla="*/ 2723243 w 3616100"/>
                  <a:gd name="connsiteY74" fmla="*/ 2545308 h 2618713"/>
                  <a:gd name="connsiteX75" fmla="*/ 2771010 w 3616100"/>
                  <a:gd name="connsiteY75" fmla="*/ 2518012 h 2618713"/>
                  <a:gd name="connsiteX76" fmla="*/ 2839249 w 3616100"/>
                  <a:gd name="connsiteY76" fmla="*/ 2490717 h 2618713"/>
                  <a:gd name="connsiteX77" fmla="*/ 2859721 w 3616100"/>
                  <a:gd name="connsiteY77" fmla="*/ 2470245 h 2618713"/>
                  <a:gd name="connsiteX78" fmla="*/ 2880192 w 3616100"/>
                  <a:gd name="connsiteY78" fmla="*/ 2463421 h 2618713"/>
                  <a:gd name="connsiteX79" fmla="*/ 2900664 w 3616100"/>
                  <a:gd name="connsiteY79" fmla="*/ 2449774 h 2618713"/>
                  <a:gd name="connsiteX80" fmla="*/ 2968903 w 3616100"/>
                  <a:gd name="connsiteY80" fmla="*/ 2422478 h 2618713"/>
                  <a:gd name="connsiteX81" fmla="*/ 3016670 w 3616100"/>
                  <a:gd name="connsiteY81" fmla="*/ 2402006 h 2618713"/>
                  <a:gd name="connsiteX82" fmla="*/ 3057613 w 3616100"/>
                  <a:gd name="connsiteY82" fmla="*/ 2367887 h 2618713"/>
                  <a:gd name="connsiteX83" fmla="*/ 3078085 w 3616100"/>
                  <a:gd name="connsiteY83" fmla="*/ 2354239 h 2618713"/>
                  <a:gd name="connsiteX84" fmla="*/ 3119028 w 3616100"/>
                  <a:gd name="connsiteY84" fmla="*/ 2320120 h 2618713"/>
                  <a:gd name="connsiteX85" fmla="*/ 3166795 w 3616100"/>
                  <a:gd name="connsiteY85" fmla="*/ 2265529 h 2618713"/>
                  <a:gd name="connsiteX86" fmla="*/ 3207739 w 3616100"/>
                  <a:gd name="connsiteY86" fmla="*/ 2231409 h 2618713"/>
                  <a:gd name="connsiteX87" fmla="*/ 3228210 w 3616100"/>
                  <a:gd name="connsiteY87" fmla="*/ 2204114 h 2618713"/>
                  <a:gd name="connsiteX88" fmla="*/ 3248682 w 3616100"/>
                  <a:gd name="connsiteY88" fmla="*/ 2197290 h 2618713"/>
                  <a:gd name="connsiteX89" fmla="*/ 3262330 w 3616100"/>
                  <a:gd name="connsiteY89" fmla="*/ 2176818 h 2618713"/>
                  <a:gd name="connsiteX90" fmla="*/ 3282801 w 3616100"/>
                  <a:gd name="connsiteY90" fmla="*/ 2169995 h 2618713"/>
                  <a:gd name="connsiteX91" fmla="*/ 3330569 w 3616100"/>
                  <a:gd name="connsiteY91" fmla="*/ 2149523 h 2618713"/>
                  <a:gd name="connsiteX92" fmla="*/ 3385160 w 3616100"/>
                  <a:gd name="connsiteY92" fmla="*/ 2129051 h 2618713"/>
                  <a:gd name="connsiteX93" fmla="*/ 3405631 w 3616100"/>
                  <a:gd name="connsiteY93" fmla="*/ 2115403 h 2618713"/>
                  <a:gd name="connsiteX94" fmla="*/ 3426103 w 3616100"/>
                  <a:gd name="connsiteY94" fmla="*/ 2108580 h 2618713"/>
                  <a:gd name="connsiteX95" fmla="*/ 3453398 w 3616100"/>
                  <a:gd name="connsiteY95" fmla="*/ 2081284 h 2618713"/>
                  <a:gd name="connsiteX96" fmla="*/ 3473870 w 3616100"/>
                  <a:gd name="connsiteY96" fmla="*/ 2067636 h 2618713"/>
                  <a:gd name="connsiteX97" fmla="*/ 3487518 w 3616100"/>
                  <a:gd name="connsiteY97" fmla="*/ 2047165 h 2618713"/>
                  <a:gd name="connsiteX98" fmla="*/ 3507989 w 3616100"/>
                  <a:gd name="connsiteY98" fmla="*/ 1999398 h 2618713"/>
                  <a:gd name="connsiteX99" fmla="*/ 3528461 w 3616100"/>
                  <a:gd name="connsiteY99" fmla="*/ 1958454 h 2618713"/>
                  <a:gd name="connsiteX100" fmla="*/ 3535285 w 3616100"/>
                  <a:gd name="connsiteY100" fmla="*/ 1897039 h 2618713"/>
                  <a:gd name="connsiteX101" fmla="*/ 3548933 w 3616100"/>
                  <a:gd name="connsiteY101" fmla="*/ 1876568 h 2618713"/>
                  <a:gd name="connsiteX102" fmla="*/ 3562581 w 3616100"/>
                  <a:gd name="connsiteY102" fmla="*/ 1835624 h 2618713"/>
                  <a:gd name="connsiteX103" fmla="*/ 3576228 w 3616100"/>
                  <a:gd name="connsiteY103" fmla="*/ 1808329 h 2618713"/>
                  <a:gd name="connsiteX104" fmla="*/ 3589876 w 3616100"/>
                  <a:gd name="connsiteY104" fmla="*/ 1699147 h 2618713"/>
                  <a:gd name="connsiteX105" fmla="*/ 3596700 w 3616100"/>
                  <a:gd name="connsiteY105" fmla="*/ 1665027 h 2618713"/>
                  <a:gd name="connsiteX106" fmla="*/ 3610348 w 3616100"/>
                  <a:gd name="connsiteY106" fmla="*/ 1637732 h 2618713"/>
                  <a:gd name="connsiteX107" fmla="*/ 3596700 w 3616100"/>
                  <a:gd name="connsiteY107" fmla="*/ 1255595 h 2618713"/>
                  <a:gd name="connsiteX108" fmla="*/ 3589876 w 3616100"/>
                  <a:gd name="connsiteY108" fmla="*/ 1228299 h 2618713"/>
                  <a:gd name="connsiteX109" fmla="*/ 3576228 w 3616100"/>
                  <a:gd name="connsiteY109" fmla="*/ 1153236 h 2618713"/>
                  <a:gd name="connsiteX110" fmla="*/ 3555757 w 3616100"/>
                  <a:gd name="connsiteY110" fmla="*/ 1125941 h 2618713"/>
                  <a:gd name="connsiteX111" fmla="*/ 3542109 w 3616100"/>
                  <a:gd name="connsiteY111" fmla="*/ 1105469 h 2618713"/>
                  <a:gd name="connsiteX112" fmla="*/ 3521637 w 3616100"/>
                  <a:gd name="connsiteY112" fmla="*/ 1057702 h 2618713"/>
                  <a:gd name="connsiteX113" fmla="*/ 3514813 w 3616100"/>
                  <a:gd name="connsiteY113" fmla="*/ 1037230 h 2618713"/>
                  <a:gd name="connsiteX114" fmla="*/ 3501166 w 3616100"/>
                  <a:gd name="connsiteY114" fmla="*/ 1016759 h 2618713"/>
                  <a:gd name="connsiteX115" fmla="*/ 3494342 w 3616100"/>
                  <a:gd name="connsiteY115" fmla="*/ 996287 h 2618713"/>
                  <a:gd name="connsiteX116" fmla="*/ 3473870 w 3616100"/>
                  <a:gd name="connsiteY116" fmla="*/ 975815 h 2618713"/>
                  <a:gd name="connsiteX117" fmla="*/ 3439751 w 3616100"/>
                  <a:gd name="connsiteY117" fmla="*/ 941696 h 2618713"/>
                  <a:gd name="connsiteX118" fmla="*/ 3412455 w 3616100"/>
                  <a:gd name="connsiteY118" fmla="*/ 907577 h 2618713"/>
                  <a:gd name="connsiteX119" fmla="*/ 3385160 w 3616100"/>
                  <a:gd name="connsiteY119" fmla="*/ 873457 h 2618713"/>
                  <a:gd name="connsiteX120" fmla="*/ 3344216 w 3616100"/>
                  <a:gd name="connsiteY120" fmla="*/ 818866 h 2618713"/>
                  <a:gd name="connsiteX121" fmla="*/ 3323745 w 3616100"/>
                  <a:gd name="connsiteY121" fmla="*/ 784747 h 2618713"/>
                  <a:gd name="connsiteX122" fmla="*/ 3282801 w 3616100"/>
                  <a:gd name="connsiteY122" fmla="*/ 736980 h 2618713"/>
                  <a:gd name="connsiteX123" fmla="*/ 3269154 w 3616100"/>
                  <a:gd name="connsiteY123" fmla="*/ 716508 h 2618713"/>
                  <a:gd name="connsiteX124" fmla="*/ 3221386 w 3616100"/>
                  <a:gd name="connsiteY124" fmla="*/ 682389 h 2618713"/>
                  <a:gd name="connsiteX125" fmla="*/ 3200915 w 3616100"/>
                  <a:gd name="connsiteY125" fmla="*/ 668741 h 2618713"/>
                  <a:gd name="connsiteX126" fmla="*/ 3173619 w 3616100"/>
                  <a:gd name="connsiteY126" fmla="*/ 655093 h 2618713"/>
                  <a:gd name="connsiteX127" fmla="*/ 3105381 w 3616100"/>
                  <a:gd name="connsiteY127" fmla="*/ 614150 h 2618713"/>
                  <a:gd name="connsiteX128" fmla="*/ 3078085 w 3616100"/>
                  <a:gd name="connsiteY128" fmla="*/ 607326 h 2618713"/>
                  <a:gd name="connsiteX129" fmla="*/ 3057613 w 3616100"/>
                  <a:gd name="connsiteY129" fmla="*/ 593678 h 2618713"/>
                  <a:gd name="connsiteX130" fmla="*/ 3037142 w 3616100"/>
                  <a:gd name="connsiteY130" fmla="*/ 586854 h 2618713"/>
                  <a:gd name="connsiteX131" fmla="*/ 2982551 w 3616100"/>
                  <a:gd name="connsiteY131" fmla="*/ 552735 h 2618713"/>
                  <a:gd name="connsiteX132" fmla="*/ 2934783 w 3616100"/>
                  <a:gd name="connsiteY132" fmla="*/ 539087 h 2618713"/>
                  <a:gd name="connsiteX133" fmla="*/ 2880192 w 3616100"/>
                  <a:gd name="connsiteY133" fmla="*/ 511792 h 2618713"/>
                  <a:gd name="connsiteX134" fmla="*/ 2832425 w 3616100"/>
                  <a:gd name="connsiteY134" fmla="*/ 498144 h 2618713"/>
                  <a:gd name="connsiteX135" fmla="*/ 2777834 w 3616100"/>
                  <a:gd name="connsiteY135" fmla="*/ 470848 h 2618713"/>
                  <a:gd name="connsiteX136" fmla="*/ 2730067 w 3616100"/>
                  <a:gd name="connsiteY136" fmla="*/ 450377 h 2618713"/>
                  <a:gd name="connsiteX137" fmla="*/ 2661828 w 3616100"/>
                  <a:gd name="connsiteY137" fmla="*/ 409433 h 2618713"/>
                  <a:gd name="connsiteX138" fmla="*/ 2648181 w 3616100"/>
                  <a:gd name="connsiteY138" fmla="*/ 388962 h 2618713"/>
                  <a:gd name="connsiteX139" fmla="*/ 2586766 w 3616100"/>
                  <a:gd name="connsiteY139" fmla="*/ 354842 h 2618713"/>
                  <a:gd name="connsiteX140" fmla="*/ 2573118 w 3616100"/>
                  <a:gd name="connsiteY140" fmla="*/ 334371 h 2618713"/>
                  <a:gd name="connsiteX141" fmla="*/ 2525351 w 3616100"/>
                  <a:gd name="connsiteY141" fmla="*/ 300251 h 2618713"/>
                  <a:gd name="connsiteX142" fmla="*/ 2463936 w 3616100"/>
                  <a:gd name="connsiteY142" fmla="*/ 259308 h 2618713"/>
                  <a:gd name="connsiteX143" fmla="*/ 2436640 w 3616100"/>
                  <a:gd name="connsiteY143" fmla="*/ 245660 h 2618713"/>
                  <a:gd name="connsiteX144" fmla="*/ 2395697 w 3616100"/>
                  <a:gd name="connsiteY144" fmla="*/ 218365 h 2618713"/>
                  <a:gd name="connsiteX145" fmla="*/ 2347930 w 3616100"/>
                  <a:gd name="connsiteY145" fmla="*/ 184245 h 2618713"/>
                  <a:gd name="connsiteX146" fmla="*/ 2327458 w 3616100"/>
                  <a:gd name="connsiteY146" fmla="*/ 177421 h 2618713"/>
                  <a:gd name="connsiteX147" fmla="*/ 2286515 w 3616100"/>
                  <a:gd name="connsiteY147" fmla="*/ 136478 h 2618713"/>
                  <a:gd name="connsiteX148" fmla="*/ 2272867 w 3616100"/>
                  <a:gd name="connsiteY148" fmla="*/ 116006 h 2618713"/>
                  <a:gd name="connsiteX149" fmla="*/ 2252395 w 3616100"/>
                  <a:gd name="connsiteY149" fmla="*/ 109183 h 2618713"/>
                  <a:gd name="connsiteX150" fmla="*/ 2170509 w 3616100"/>
                  <a:gd name="connsiteY150" fmla="*/ 81887 h 2618713"/>
                  <a:gd name="connsiteX151" fmla="*/ 2061327 w 3616100"/>
                  <a:gd name="connsiteY151" fmla="*/ 54592 h 2618713"/>
                  <a:gd name="connsiteX152" fmla="*/ 1911201 w 3616100"/>
                  <a:gd name="connsiteY152" fmla="*/ 40944 h 2618713"/>
                  <a:gd name="connsiteX153" fmla="*/ 1849786 w 3616100"/>
                  <a:gd name="connsiteY153" fmla="*/ 27296 h 2618713"/>
                  <a:gd name="connsiteX154" fmla="*/ 1829315 w 3616100"/>
                  <a:gd name="connsiteY154" fmla="*/ 13648 h 2618713"/>
                  <a:gd name="connsiteX155" fmla="*/ 1802019 w 3616100"/>
                  <a:gd name="connsiteY155" fmla="*/ 6824 h 2618713"/>
                  <a:gd name="connsiteX156" fmla="*/ 1781548 w 3616100"/>
                  <a:gd name="connsiteY156" fmla="*/ 0 h 2618713"/>
                  <a:gd name="connsiteX157" fmla="*/ 1706485 w 3616100"/>
                  <a:gd name="connsiteY157" fmla="*/ 13648 h 2618713"/>
                  <a:gd name="connsiteX158" fmla="*/ 1665542 w 3616100"/>
                  <a:gd name="connsiteY158" fmla="*/ 40944 h 2618713"/>
                  <a:gd name="connsiteX159" fmla="*/ 1638246 w 3616100"/>
                  <a:gd name="connsiteY159" fmla="*/ 54592 h 2618713"/>
                  <a:gd name="connsiteX160" fmla="*/ 1597303 w 3616100"/>
                  <a:gd name="connsiteY160" fmla="*/ 81887 h 2618713"/>
                  <a:gd name="connsiteX161" fmla="*/ 1529064 w 3616100"/>
                  <a:gd name="connsiteY161" fmla="*/ 102359 h 2618713"/>
                  <a:gd name="connsiteX162" fmla="*/ 1515416 w 3616100"/>
                  <a:gd name="connsiteY162" fmla="*/ 122830 h 2618713"/>
                  <a:gd name="connsiteX163" fmla="*/ 1501769 w 3616100"/>
                  <a:gd name="connsiteY163" fmla="*/ 163774 h 2618713"/>
                  <a:gd name="connsiteX164" fmla="*/ 1460825 w 3616100"/>
                  <a:gd name="connsiteY164" fmla="*/ 184245 h 2618713"/>
                  <a:gd name="connsiteX165" fmla="*/ 1426706 w 3616100"/>
                  <a:gd name="connsiteY165" fmla="*/ 225189 h 2618713"/>
                  <a:gd name="connsiteX0" fmla="*/ 1426706 w 3616100"/>
                  <a:gd name="connsiteY0" fmla="*/ 225189 h 2618713"/>
                  <a:gd name="connsiteX1" fmla="*/ 1406234 w 3616100"/>
                  <a:gd name="connsiteY1" fmla="*/ 218365 h 2618713"/>
                  <a:gd name="connsiteX2" fmla="*/ 1358467 w 3616100"/>
                  <a:gd name="connsiteY2" fmla="*/ 232012 h 2618713"/>
                  <a:gd name="connsiteX3" fmla="*/ 1324348 w 3616100"/>
                  <a:gd name="connsiteY3" fmla="*/ 238836 h 2618713"/>
                  <a:gd name="connsiteX4" fmla="*/ 1249285 w 3616100"/>
                  <a:gd name="connsiteY4" fmla="*/ 272956 h 2618713"/>
                  <a:gd name="connsiteX5" fmla="*/ 1208342 w 3616100"/>
                  <a:gd name="connsiteY5" fmla="*/ 286603 h 2618713"/>
                  <a:gd name="connsiteX6" fmla="*/ 1146927 w 3616100"/>
                  <a:gd name="connsiteY6" fmla="*/ 313899 h 2618713"/>
                  <a:gd name="connsiteX7" fmla="*/ 1099160 w 3616100"/>
                  <a:gd name="connsiteY7" fmla="*/ 341195 h 2618713"/>
                  <a:gd name="connsiteX8" fmla="*/ 1024097 w 3616100"/>
                  <a:gd name="connsiteY8" fmla="*/ 361666 h 2618713"/>
                  <a:gd name="connsiteX9" fmla="*/ 976330 w 3616100"/>
                  <a:gd name="connsiteY9" fmla="*/ 382138 h 2618713"/>
                  <a:gd name="connsiteX10" fmla="*/ 921739 w 3616100"/>
                  <a:gd name="connsiteY10" fmla="*/ 388962 h 2618713"/>
                  <a:gd name="connsiteX11" fmla="*/ 860324 w 3616100"/>
                  <a:gd name="connsiteY11" fmla="*/ 409433 h 2618713"/>
                  <a:gd name="connsiteX12" fmla="*/ 839852 w 3616100"/>
                  <a:gd name="connsiteY12" fmla="*/ 402609 h 2618713"/>
                  <a:gd name="connsiteX13" fmla="*/ 778437 w 3616100"/>
                  <a:gd name="connsiteY13" fmla="*/ 416257 h 2618713"/>
                  <a:gd name="connsiteX14" fmla="*/ 689727 w 3616100"/>
                  <a:gd name="connsiteY14" fmla="*/ 423081 h 2618713"/>
                  <a:gd name="connsiteX15" fmla="*/ 293942 w 3616100"/>
                  <a:gd name="connsiteY15" fmla="*/ 429905 h 2618713"/>
                  <a:gd name="connsiteX16" fmla="*/ 252998 w 3616100"/>
                  <a:gd name="connsiteY16" fmla="*/ 450377 h 2618713"/>
                  <a:gd name="connsiteX17" fmla="*/ 232527 w 3616100"/>
                  <a:gd name="connsiteY17" fmla="*/ 470848 h 2618713"/>
                  <a:gd name="connsiteX18" fmla="*/ 184760 w 3616100"/>
                  <a:gd name="connsiteY18" fmla="*/ 504968 h 2618713"/>
                  <a:gd name="connsiteX19" fmla="*/ 130169 w 3616100"/>
                  <a:gd name="connsiteY19" fmla="*/ 580030 h 2618713"/>
                  <a:gd name="connsiteX20" fmla="*/ 89225 w 3616100"/>
                  <a:gd name="connsiteY20" fmla="*/ 627798 h 2618713"/>
                  <a:gd name="connsiteX21" fmla="*/ 55106 w 3616100"/>
                  <a:gd name="connsiteY21" fmla="*/ 668741 h 2618713"/>
                  <a:gd name="connsiteX22" fmla="*/ 34634 w 3616100"/>
                  <a:gd name="connsiteY22" fmla="*/ 709684 h 2618713"/>
                  <a:gd name="connsiteX23" fmla="*/ 7339 w 3616100"/>
                  <a:gd name="connsiteY23" fmla="*/ 757451 h 2618713"/>
                  <a:gd name="connsiteX24" fmla="*/ 20986 w 3616100"/>
                  <a:gd name="connsiteY24" fmla="*/ 955344 h 2618713"/>
                  <a:gd name="connsiteX25" fmla="*/ 48282 w 3616100"/>
                  <a:gd name="connsiteY25" fmla="*/ 1037230 h 2618713"/>
                  <a:gd name="connsiteX26" fmla="*/ 68754 w 3616100"/>
                  <a:gd name="connsiteY26" fmla="*/ 1098645 h 2618713"/>
                  <a:gd name="connsiteX27" fmla="*/ 82401 w 3616100"/>
                  <a:gd name="connsiteY27" fmla="*/ 1119117 h 2618713"/>
                  <a:gd name="connsiteX28" fmla="*/ 89225 w 3616100"/>
                  <a:gd name="connsiteY28" fmla="*/ 1139589 h 2618713"/>
                  <a:gd name="connsiteX29" fmla="*/ 123345 w 3616100"/>
                  <a:gd name="connsiteY29" fmla="*/ 1221475 h 2618713"/>
                  <a:gd name="connsiteX30" fmla="*/ 143816 w 3616100"/>
                  <a:gd name="connsiteY30" fmla="*/ 1262418 h 2618713"/>
                  <a:gd name="connsiteX31" fmla="*/ 157464 w 3616100"/>
                  <a:gd name="connsiteY31" fmla="*/ 1317009 h 2618713"/>
                  <a:gd name="connsiteX32" fmla="*/ 177936 w 3616100"/>
                  <a:gd name="connsiteY32" fmla="*/ 1398896 h 2618713"/>
                  <a:gd name="connsiteX33" fmla="*/ 191583 w 3616100"/>
                  <a:gd name="connsiteY33" fmla="*/ 1439839 h 2618713"/>
                  <a:gd name="connsiteX34" fmla="*/ 205231 w 3616100"/>
                  <a:gd name="connsiteY34" fmla="*/ 1460311 h 2618713"/>
                  <a:gd name="connsiteX35" fmla="*/ 246175 w 3616100"/>
                  <a:gd name="connsiteY35" fmla="*/ 1508078 h 2618713"/>
                  <a:gd name="connsiteX36" fmla="*/ 280294 w 3616100"/>
                  <a:gd name="connsiteY36" fmla="*/ 1555845 h 2618713"/>
                  <a:gd name="connsiteX37" fmla="*/ 334885 w 3616100"/>
                  <a:gd name="connsiteY37" fmla="*/ 1637732 h 2618713"/>
                  <a:gd name="connsiteX38" fmla="*/ 369004 w 3616100"/>
                  <a:gd name="connsiteY38" fmla="*/ 1665027 h 2618713"/>
                  <a:gd name="connsiteX39" fmla="*/ 396300 w 3616100"/>
                  <a:gd name="connsiteY39" fmla="*/ 1726442 h 2618713"/>
                  <a:gd name="connsiteX40" fmla="*/ 423595 w 3616100"/>
                  <a:gd name="connsiteY40" fmla="*/ 1746914 h 2618713"/>
                  <a:gd name="connsiteX41" fmla="*/ 450891 w 3616100"/>
                  <a:gd name="connsiteY41" fmla="*/ 1787857 h 2618713"/>
                  <a:gd name="connsiteX42" fmla="*/ 471363 w 3616100"/>
                  <a:gd name="connsiteY42" fmla="*/ 1808329 h 2618713"/>
                  <a:gd name="connsiteX43" fmla="*/ 485010 w 3616100"/>
                  <a:gd name="connsiteY43" fmla="*/ 1828800 h 2618713"/>
                  <a:gd name="connsiteX44" fmla="*/ 512306 w 3616100"/>
                  <a:gd name="connsiteY44" fmla="*/ 1842448 h 2618713"/>
                  <a:gd name="connsiteX45" fmla="*/ 573721 w 3616100"/>
                  <a:gd name="connsiteY45" fmla="*/ 1890215 h 2618713"/>
                  <a:gd name="connsiteX46" fmla="*/ 655607 w 3616100"/>
                  <a:gd name="connsiteY46" fmla="*/ 1951630 h 2618713"/>
                  <a:gd name="connsiteX47" fmla="*/ 710198 w 3616100"/>
                  <a:gd name="connsiteY47" fmla="*/ 2006221 h 2618713"/>
                  <a:gd name="connsiteX48" fmla="*/ 771613 w 3616100"/>
                  <a:gd name="connsiteY48" fmla="*/ 2081284 h 2618713"/>
                  <a:gd name="connsiteX49" fmla="*/ 792085 w 3616100"/>
                  <a:gd name="connsiteY49" fmla="*/ 2094932 h 2618713"/>
                  <a:gd name="connsiteX50" fmla="*/ 819381 w 3616100"/>
                  <a:gd name="connsiteY50" fmla="*/ 2101756 h 2618713"/>
                  <a:gd name="connsiteX51" fmla="*/ 839852 w 3616100"/>
                  <a:gd name="connsiteY51" fmla="*/ 2108580 h 2618713"/>
                  <a:gd name="connsiteX52" fmla="*/ 860324 w 3616100"/>
                  <a:gd name="connsiteY52" fmla="*/ 2129051 h 2618713"/>
                  <a:gd name="connsiteX53" fmla="*/ 935386 w 3616100"/>
                  <a:gd name="connsiteY53" fmla="*/ 2183642 h 2618713"/>
                  <a:gd name="connsiteX54" fmla="*/ 976330 w 3616100"/>
                  <a:gd name="connsiteY54" fmla="*/ 2217762 h 2618713"/>
                  <a:gd name="connsiteX55" fmla="*/ 996801 w 3616100"/>
                  <a:gd name="connsiteY55" fmla="*/ 2238233 h 2618713"/>
                  <a:gd name="connsiteX56" fmla="*/ 1010449 w 3616100"/>
                  <a:gd name="connsiteY56" fmla="*/ 2258705 h 2618713"/>
                  <a:gd name="connsiteX57" fmla="*/ 1030921 w 3616100"/>
                  <a:gd name="connsiteY57" fmla="*/ 2272353 h 2618713"/>
                  <a:gd name="connsiteX58" fmla="*/ 1099160 w 3616100"/>
                  <a:gd name="connsiteY58" fmla="*/ 2313296 h 2618713"/>
                  <a:gd name="connsiteX59" fmla="*/ 1174222 w 3616100"/>
                  <a:gd name="connsiteY59" fmla="*/ 2374711 h 2618713"/>
                  <a:gd name="connsiteX60" fmla="*/ 1201518 w 3616100"/>
                  <a:gd name="connsiteY60" fmla="*/ 2388359 h 2618713"/>
                  <a:gd name="connsiteX61" fmla="*/ 1235637 w 3616100"/>
                  <a:gd name="connsiteY61" fmla="*/ 2395183 h 2618713"/>
                  <a:gd name="connsiteX62" fmla="*/ 1290228 w 3616100"/>
                  <a:gd name="connsiteY62" fmla="*/ 2422478 h 2618713"/>
                  <a:gd name="connsiteX63" fmla="*/ 1337995 w 3616100"/>
                  <a:gd name="connsiteY63" fmla="*/ 2436126 h 2618713"/>
                  <a:gd name="connsiteX64" fmla="*/ 1358467 w 3616100"/>
                  <a:gd name="connsiteY64" fmla="*/ 2442950 h 2618713"/>
                  <a:gd name="connsiteX65" fmla="*/ 1672366 w 3616100"/>
                  <a:gd name="connsiteY65" fmla="*/ 2372436 h 2618713"/>
                  <a:gd name="connsiteX66" fmla="*/ 1924849 w 3616100"/>
                  <a:gd name="connsiteY66" fmla="*/ 2413380 h 2618713"/>
                  <a:gd name="connsiteX67" fmla="*/ 2047679 w 3616100"/>
                  <a:gd name="connsiteY67" fmla="*/ 2586251 h 2618713"/>
                  <a:gd name="connsiteX68" fmla="*/ 2204628 w 3616100"/>
                  <a:gd name="connsiteY68" fmla="*/ 2593075 h 2618713"/>
                  <a:gd name="connsiteX69" fmla="*/ 2313810 w 3616100"/>
                  <a:gd name="connsiteY69" fmla="*/ 2579427 h 2618713"/>
                  <a:gd name="connsiteX70" fmla="*/ 2347930 w 3616100"/>
                  <a:gd name="connsiteY70" fmla="*/ 2572603 h 2618713"/>
                  <a:gd name="connsiteX71" fmla="*/ 2375225 w 3616100"/>
                  <a:gd name="connsiteY71" fmla="*/ 2565780 h 2618713"/>
                  <a:gd name="connsiteX72" fmla="*/ 2668652 w 3616100"/>
                  <a:gd name="connsiteY72" fmla="*/ 2558956 h 2618713"/>
                  <a:gd name="connsiteX73" fmla="*/ 2723243 w 3616100"/>
                  <a:gd name="connsiteY73" fmla="*/ 2545308 h 2618713"/>
                  <a:gd name="connsiteX74" fmla="*/ 2771010 w 3616100"/>
                  <a:gd name="connsiteY74" fmla="*/ 2518012 h 2618713"/>
                  <a:gd name="connsiteX75" fmla="*/ 2839249 w 3616100"/>
                  <a:gd name="connsiteY75" fmla="*/ 2490717 h 2618713"/>
                  <a:gd name="connsiteX76" fmla="*/ 2859721 w 3616100"/>
                  <a:gd name="connsiteY76" fmla="*/ 2470245 h 2618713"/>
                  <a:gd name="connsiteX77" fmla="*/ 2880192 w 3616100"/>
                  <a:gd name="connsiteY77" fmla="*/ 2463421 h 2618713"/>
                  <a:gd name="connsiteX78" fmla="*/ 2900664 w 3616100"/>
                  <a:gd name="connsiteY78" fmla="*/ 2449774 h 2618713"/>
                  <a:gd name="connsiteX79" fmla="*/ 2968903 w 3616100"/>
                  <a:gd name="connsiteY79" fmla="*/ 2422478 h 2618713"/>
                  <a:gd name="connsiteX80" fmla="*/ 3016670 w 3616100"/>
                  <a:gd name="connsiteY80" fmla="*/ 2402006 h 2618713"/>
                  <a:gd name="connsiteX81" fmla="*/ 3057613 w 3616100"/>
                  <a:gd name="connsiteY81" fmla="*/ 2367887 h 2618713"/>
                  <a:gd name="connsiteX82" fmla="*/ 3078085 w 3616100"/>
                  <a:gd name="connsiteY82" fmla="*/ 2354239 h 2618713"/>
                  <a:gd name="connsiteX83" fmla="*/ 3119028 w 3616100"/>
                  <a:gd name="connsiteY83" fmla="*/ 2320120 h 2618713"/>
                  <a:gd name="connsiteX84" fmla="*/ 3166795 w 3616100"/>
                  <a:gd name="connsiteY84" fmla="*/ 2265529 h 2618713"/>
                  <a:gd name="connsiteX85" fmla="*/ 3207739 w 3616100"/>
                  <a:gd name="connsiteY85" fmla="*/ 2231409 h 2618713"/>
                  <a:gd name="connsiteX86" fmla="*/ 3228210 w 3616100"/>
                  <a:gd name="connsiteY86" fmla="*/ 2204114 h 2618713"/>
                  <a:gd name="connsiteX87" fmla="*/ 3248682 w 3616100"/>
                  <a:gd name="connsiteY87" fmla="*/ 2197290 h 2618713"/>
                  <a:gd name="connsiteX88" fmla="*/ 3262330 w 3616100"/>
                  <a:gd name="connsiteY88" fmla="*/ 2176818 h 2618713"/>
                  <a:gd name="connsiteX89" fmla="*/ 3282801 w 3616100"/>
                  <a:gd name="connsiteY89" fmla="*/ 2169995 h 2618713"/>
                  <a:gd name="connsiteX90" fmla="*/ 3330569 w 3616100"/>
                  <a:gd name="connsiteY90" fmla="*/ 2149523 h 2618713"/>
                  <a:gd name="connsiteX91" fmla="*/ 3385160 w 3616100"/>
                  <a:gd name="connsiteY91" fmla="*/ 2129051 h 2618713"/>
                  <a:gd name="connsiteX92" fmla="*/ 3405631 w 3616100"/>
                  <a:gd name="connsiteY92" fmla="*/ 2115403 h 2618713"/>
                  <a:gd name="connsiteX93" fmla="*/ 3426103 w 3616100"/>
                  <a:gd name="connsiteY93" fmla="*/ 2108580 h 2618713"/>
                  <a:gd name="connsiteX94" fmla="*/ 3453398 w 3616100"/>
                  <a:gd name="connsiteY94" fmla="*/ 2081284 h 2618713"/>
                  <a:gd name="connsiteX95" fmla="*/ 3473870 w 3616100"/>
                  <a:gd name="connsiteY95" fmla="*/ 2067636 h 2618713"/>
                  <a:gd name="connsiteX96" fmla="*/ 3487518 w 3616100"/>
                  <a:gd name="connsiteY96" fmla="*/ 2047165 h 2618713"/>
                  <a:gd name="connsiteX97" fmla="*/ 3507989 w 3616100"/>
                  <a:gd name="connsiteY97" fmla="*/ 1999398 h 2618713"/>
                  <a:gd name="connsiteX98" fmla="*/ 3528461 w 3616100"/>
                  <a:gd name="connsiteY98" fmla="*/ 1958454 h 2618713"/>
                  <a:gd name="connsiteX99" fmla="*/ 3535285 w 3616100"/>
                  <a:gd name="connsiteY99" fmla="*/ 1897039 h 2618713"/>
                  <a:gd name="connsiteX100" fmla="*/ 3548933 w 3616100"/>
                  <a:gd name="connsiteY100" fmla="*/ 1876568 h 2618713"/>
                  <a:gd name="connsiteX101" fmla="*/ 3562581 w 3616100"/>
                  <a:gd name="connsiteY101" fmla="*/ 1835624 h 2618713"/>
                  <a:gd name="connsiteX102" fmla="*/ 3576228 w 3616100"/>
                  <a:gd name="connsiteY102" fmla="*/ 1808329 h 2618713"/>
                  <a:gd name="connsiteX103" fmla="*/ 3589876 w 3616100"/>
                  <a:gd name="connsiteY103" fmla="*/ 1699147 h 2618713"/>
                  <a:gd name="connsiteX104" fmla="*/ 3596700 w 3616100"/>
                  <a:gd name="connsiteY104" fmla="*/ 1665027 h 2618713"/>
                  <a:gd name="connsiteX105" fmla="*/ 3610348 w 3616100"/>
                  <a:gd name="connsiteY105" fmla="*/ 1637732 h 2618713"/>
                  <a:gd name="connsiteX106" fmla="*/ 3596700 w 3616100"/>
                  <a:gd name="connsiteY106" fmla="*/ 1255595 h 2618713"/>
                  <a:gd name="connsiteX107" fmla="*/ 3589876 w 3616100"/>
                  <a:gd name="connsiteY107" fmla="*/ 1228299 h 2618713"/>
                  <a:gd name="connsiteX108" fmla="*/ 3576228 w 3616100"/>
                  <a:gd name="connsiteY108" fmla="*/ 1153236 h 2618713"/>
                  <a:gd name="connsiteX109" fmla="*/ 3555757 w 3616100"/>
                  <a:gd name="connsiteY109" fmla="*/ 1125941 h 2618713"/>
                  <a:gd name="connsiteX110" fmla="*/ 3542109 w 3616100"/>
                  <a:gd name="connsiteY110" fmla="*/ 1105469 h 2618713"/>
                  <a:gd name="connsiteX111" fmla="*/ 3521637 w 3616100"/>
                  <a:gd name="connsiteY111" fmla="*/ 1057702 h 2618713"/>
                  <a:gd name="connsiteX112" fmla="*/ 3514813 w 3616100"/>
                  <a:gd name="connsiteY112" fmla="*/ 1037230 h 2618713"/>
                  <a:gd name="connsiteX113" fmla="*/ 3501166 w 3616100"/>
                  <a:gd name="connsiteY113" fmla="*/ 1016759 h 2618713"/>
                  <a:gd name="connsiteX114" fmla="*/ 3494342 w 3616100"/>
                  <a:gd name="connsiteY114" fmla="*/ 996287 h 2618713"/>
                  <a:gd name="connsiteX115" fmla="*/ 3473870 w 3616100"/>
                  <a:gd name="connsiteY115" fmla="*/ 975815 h 2618713"/>
                  <a:gd name="connsiteX116" fmla="*/ 3439751 w 3616100"/>
                  <a:gd name="connsiteY116" fmla="*/ 941696 h 2618713"/>
                  <a:gd name="connsiteX117" fmla="*/ 3412455 w 3616100"/>
                  <a:gd name="connsiteY117" fmla="*/ 907577 h 2618713"/>
                  <a:gd name="connsiteX118" fmla="*/ 3385160 w 3616100"/>
                  <a:gd name="connsiteY118" fmla="*/ 873457 h 2618713"/>
                  <a:gd name="connsiteX119" fmla="*/ 3344216 w 3616100"/>
                  <a:gd name="connsiteY119" fmla="*/ 818866 h 2618713"/>
                  <a:gd name="connsiteX120" fmla="*/ 3323745 w 3616100"/>
                  <a:gd name="connsiteY120" fmla="*/ 784747 h 2618713"/>
                  <a:gd name="connsiteX121" fmla="*/ 3282801 w 3616100"/>
                  <a:gd name="connsiteY121" fmla="*/ 736980 h 2618713"/>
                  <a:gd name="connsiteX122" fmla="*/ 3269154 w 3616100"/>
                  <a:gd name="connsiteY122" fmla="*/ 716508 h 2618713"/>
                  <a:gd name="connsiteX123" fmla="*/ 3221386 w 3616100"/>
                  <a:gd name="connsiteY123" fmla="*/ 682389 h 2618713"/>
                  <a:gd name="connsiteX124" fmla="*/ 3200915 w 3616100"/>
                  <a:gd name="connsiteY124" fmla="*/ 668741 h 2618713"/>
                  <a:gd name="connsiteX125" fmla="*/ 3173619 w 3616100"/>
                  <a:gd name="connsiteY125" fmla="*/ 655093 h 2618713"/>
                  <a:gd name="connsiteX126" fmla="*/ 3105381 w 3616100"/>
                  <a:gd name="connsiteY126" fmla="*/ 614150 h 2618713"/>
                  <a:gd name="connsiteX127" fmla="*/ 3078085 w 3616100"/>
                  <a:gd name="connsiteY127" fmla="*/ 607326 h 2618713"/>
                  <a:gd name="connsiteX128" fmla="*/ 3057613 w 3616100"/>
                  <a:gd name="connsiteY128" fmla="*/ 593678 h 2618713"/>
                  <a:gd name="connsiteX129" fmla="*/ 3037142 w 3616100"/>
                  <a:gd name="connsiteY129" fmla="*/ 586854 h 2618713"/>
                  <a:gd name="connsiteX130" fmla="*/ 2982551 w 3616100"/>
                  <a:gd name="connsiteY130" fmla="*/ 552735 h 2618713"/>
                  <a:gd name="connsiteX131" fmla="*/ 2934783 w 3616100"/>
                  <a:gd name="connsiteY131" fmla="*/ 539087 h 2618713"/>
                  <a:gd name="connsiteX132" fmla="*/ 2880192 w 3616100"/>
                  <a:gd name="connsiteY132" fmla="*/ 511792 h 2618713"/>
                  <a:gd name="connsiteX133" fmla="*/ 2832425 w 3616100"/>
                  <a:gd name="connsiteY133" fmla="*/ 498144 h 2618713"/>
                  <a:gd name="connsiteX134" fmla="*/ 2777834 w 3616100"/>
                  <a:gd name="connsiteY134" fmla="*/ 470848 h 2618713"/>
                  <a:gd name="connsiteX135" fmla="*/ 2730067 w 3616100"/>
                  <a:gd name="connsiteY135" fmla="*/ 450377 h 2618713"/>
                  <a:gd name="connsiteX136" fmla="*/ 2661828 w 3616100"/>
                  <a:gd name="connsiteY136" fmla="*/ 409433 h 2618713"/>
                  <a:gd name="connsiteX137" fmla="*/ 2648181 w 3616100"/>
                  <a:gd name="connsiteY137" fmla="*/ 388962 h 2618713"/>
                  <a:gd name="connsiteX138" fmla="*/ 2586766 w 3616100"/>
                  <a:gd name="connsiteY138" fmla="*/ 354842 h 2618713"/>
                  <a:gd name="connsiteX139" fmla="*/ 2573118 w 3616100"/>
                  <a:gd name="connsiteY139" fmla="*/ 334371 h 2618713"/>
                  <a:gd name="connsiteX140" fmla="*/ 2525351 w 3616100"/>
                  <a:gd name="connsiteY140" fmla="*/ 300251 h 2618713"/>
                  <a:gd name="connsiteX141" fmla="*/ 2463936 w 3616100"/>
                  <a:gd name="connsiteY141" fmla="*/ 259308 h 2618713"/>
                  <a:gd name="connsiteX142" fmla="*/ 2436640 w 3616100"/>
                  <a:gd name="connsiteY142" fmla="*/ 245660 h 2618713"/>
                  <a:gd name="connsiteX143" fmla="*/ 2395697 w 3616100"/>
                  <a:gd name="connsiteY143" fmla="*/ 218365 h 2618713"/>
                  <a:gd name="connsiteX144" fmla="*/ 2347930 w 3616100"/>
                  <a:gd name="connsiteY144" fmla="*/ 184245 h 2618713"/>
                  <a:gd name="connsiteX145" fmla="*/ 2327458 w 3616100"/>
                  <a:gd name="connsiteY145" fmla="*/ 177421 h 2618713"/>
                  <a:gd name="connsiteX146" fmla="*/ 2286515 w 3616100"/>
                  <a:gd name="connsiteY146" fmla="*/ 136478 h 2618713"/>
                  <a:gd name="connsiteX147" fmla="*/ 2272867 w 3616100"/>
                  <a:gd name="connsiteY147" fmla="*/ 116006 h 2618713"/>
                  <a:gd name="connsiteX148" fmla="*/ 2252395 w 3616100"/>
                  <a:gd name="connsiteY148" fmla="*/ 109183 h 2618713"/>
                  <a:gd name="connsiteX149" fmla="*/ 2170509 w 3616100"/>
                  <a:gd name="connsiteY149" fmla="*/ 81887 h 2618713"/>
                  <a:gd name="connsiteX150" fmla="*/ 2061327 w 3616100"/>
                  <a:gd name="connsiteY150" fmla="*/ 54592 h 2618713"/>
                  <a:gd name="connsiteX151" fmla="*/ 1911201 w 3616100"/>
                  <a:gd name="connsiteY151" fmla="*/ 40944 h 2618713"/>
                  <a:gd name="connsiteX152" fmla="*/ 1849786 w 3616100"/>
                  <a:gd name="connsiteY152" fmla="*/ 27296 h 2618713"/>
                  <a:gd name="connsiteX153" fmla="*/ 1829315 w 3616100"/>
                  <a:gd name="connsiteY153" fmla="*/ 13648 h 2618713"/>
                  <a:gd name="connsiteX154" fmla="*/ 1802019 w 3616100"/>
                  <a:gd name="connsiteY154" fmla="*/ 6824 h 2618713"/>
                  <a:gd name="connsiteX155" fmla="*/ 1781548 w 3616100"/>
                  <a:gd name="connsiteY155" fmla="*/ 0 h 2618713"/>
                  <a:gd name="connsiteX156" fmla="*/ 1706485 w 3616100"/>
                  <a:gd name="connsiteY156" fmla="*/ 13648 h 2618713"/>
                  <a:gd name="connsiteX157" fmla="*/ 1665542 w 3616100"/>
                  <a:gd name="connsiteY157" fmla="*/ 40944 h 2618713"/>
                  <a:gd name="connsiteX158" fmla="*/ 1638246 w 3616100"/>
                  <a:gd name="connsiteY158" fmla="*/ 54592 h 2618713"/>
                  <a:gd name="connsiteX159" fmla="*/ 1597303 w 3616100"/>
                  <a:gd name="connsiteY159" fmla="*/ 81887 h 2618713"/>
                  <a:gd name="connsiteX160" fmla="*/ 1529064 w 3616100"/>
                  <a:gd name="connsiteY160" fmla="*/ 102359 h 2618713"/>
                  <a:gd name="connsiteX161" fmla="*/ 1515416 w 3616100"/>
                  <a:gd name="connsiteY161" fmla="*/ 122830 h 2618713"/>
                  <a:gd name="connsiteX162" fmla="*/ 1501769 w 3616100"/>
                  <a:gd name="connsiteY162" fmla="*/ 163774 h 2618713"/>
                  <a:gd name="connsiteX163" fmla="*/ 1460825 w 3616100"/>
                  <a:gd name="connsiteY163" fmla="*/ 184245 h 2618713"/>
                  <a:gd name="connsiteX164" fmla="*/ 1426706 w 3616100"/>
                  <a:gd name="connsiteY164" fmla="*/ 225189 h 2618713"/>
                  <a:gd name="connsiteX0" fmla="*/ 1426706 w 3616100"/>
                  <a:gd name="connsiteY0" fmla="*/ 225189 h 2593075"/>
                  <a:gd name="connsiteX1" fmla="*/ 1406234 w 3616100"/>
                  <a:gd name="connsiteY1" fmla="*/ 218365 h 2593075"/>
                  <a:gd name="connsiteX2" fmla="*/ 1358467 w 3616100"/>
                  <a:gd name="connsiteY2" fmla="*/ 232012 h 2593075"/>
                  <a:gd name="connsiteX3" fmla="*/ 1324348 w 3616100"/>
                  <a:gd name="connsiteY3" fmla="*/ 238836 h 2593075"/>
                  <a:gd name="connsiteX4" fmla="*/ 1249285 w 3616100"/>
                  <a:gd name="connsiteY4" fmla="*/ 272956 h 2593075"/>
                  <a:gd name="connsiteX5" fmla="*/ 1208342 w 3616100"/>
                  <a:gd name="connsiteY5" fmla="*/ 286603 h 2593075"/>
                  <a:gd name="connsiteX6" fmla="*/ 1146927 w 3616100"/>
                  <a:gd name="connsiteY6" fmla="*/ 313899 h 2593075"/>
                  <a:gd name="connsiteX7" fmla="*/ 1099160 w 3616100"/>
                  <a:gd name="connsiteY7" fmla="*/ 341195 h 2593075"/>
                  <a:gd name="connsiteX8" fmla="*/ 1024097 w 3616100"/>
                  <a:gd name="connsiteY8" fmla="*/ 361666 h 2593075"/>
                  <a:gd name="connsiteX9" fmla="*/ 976330 w 3616100"/>
                  <a:gd name="connsiteY9" fmla="*/ 382138 h 2593075"/>
                  <a:gd name="connsiteX10" fmla="*/ 921739 w 3616100"/>
                  <a:gd name="connsiteY10" fmla="*/ 388962 h 2593075"/>
                  <a:gd name="connsiteX11" fmla="*/ 860324 w 3616100"/>
                  <a:gd name="connsiteY11" fmla="*/ 409433 h 2593075"/>
                  <a:gd name="connsiteX12" fmla="*/ 839852 w 3616100"/>
                  <a:gd name="connsiteY12" fmla="*/ 402609 h 2593075"/>
                  <a:gd name="connsiteX13" fmla="*/ 778437 w 3616100"/>
                  <a:gd name="connsiteY13" fmla="*/ 416257 h 2593075"/>
                  <a:gd name="connsiteX14" fmla="*/ 689727 w 3616100"/>
                  <a:gd name="connsiteY14" fmla="*/ 423081 h 2593075"/>
                  <a:gd name="connsiteX15" fmla="*/ 293942 w 3616100"/>
                  <a:gd name="connsiteY15" fmla="*/ 429905 h 2593075"/>
                  <a:gd name="connsiteX16" fmla="*/ 252998 w 3616100"/>
                  <a:gd name="connsiteY16" fmla="*/ 450377 h 2593075"/>
                  <a:gd name="connsiteX17" fmla="*/ 232527 w 3616100"/>
                  <a:gd name="connsiteY17" fmla="*/ 470848 h 2593075"/>
                  <a:gd name="connsiteX18" fmla="*/ 184760 w 3616100"/>
                  <a:gd name="connsiteY18" fmla="*/ 504968 h 2593075"/>
                  <a:gd name="connsiteX19" fmla="*/ 130169 w 3616100"/>
                  <a:gd name="connsiteY19" fmla="*/ 580030 h 2593075"/>
                  <a:gd name="connsiteX20" fmla="*/ 89225 w 3616100"/>
                  <a:gd name="connsiteY20" fmla="*/ 627798 h 2593075"/>
                  <a:gd name="connsiteX21" fmla="*/ 55106 w 3616100"/>
                  <a:gd name="connsiteY21" fmla="*/ 668741 h 2593075"/>
                  <a:gd name="connsiteX22" fmla="*/ 34634 w 3616100"/>
                  <a:gd name="connsiteY22" fmla="*/ 709684 h 2593075"/>
                  <a:gd name="connsiteX23" fmla="*/ 7339 w 3616100"/>
                  <a:gd name="connsiteY23" fmla="*/ 757451 h 2593075"/>
                  <a:gd name="connsiteX24" fmla="*/ 20986 w 3616100"/>
                  <a:gd name="connsiteY24" fmla="*/ 955344 h 2593075"/>
                  <a:gd name="connsiteX25" fmla="*/ 48282 w 3616100"/>
                  <a:gd name="connsiteY25" fmla="*/ 1037230 h 2593075"/>
                  <a:gd name="connsiteX26" fmla="*/ 68754 w 3616100"/>
                  <a:gd name="connsiteY26" fmla="*/ 1098645 h 2593075"/>
                  <a:gd name="connsiteX27" fmla="*/ 82401 w 3616100"/>
                  <a:gd name="connsiteY27" fmla="*/ 1119117 h 2593075"/>
                  <a:gd name="connsiteX28" fmla="*/ 89225 w 3616100"/>
                  <a:gd name="connsiteY28" fmla="*/ 1139589 h 2593075"/>
                  <a:gd name="connsiteX29" fmla="*/ 123345 w 3616100"/>
                  <a:gd name="connsiteY29" fmla="*/ 1221475 h 2593075"/>
                  <a:gd name="connsiteX30" fmla="*/ 143816 w 3616100"/>
                  <a:gd name="connsiteY30" fmla="*/ 1262418 h 2593075"/>
                  <a:gd name="connsiteX31" fmla="*/ 157464 w 3616100"/>
                  <a:gd name="connsiteY31" fmla="*/ 1317009 h 2593075"/>
                  <a:gd name="connsiteX32" fmla="*/ 177936 w 3616100"/>
                  <a:gd name="connsiteY32" fmla="*/ 1398896 h 2593075"/>
                  <a:gd name="connsiteX33" fmla="*/ 191583 w 3616100"/>
                  <a:gd name="connsiteY33" fmla="*/ 1439839 h 2593075"/>
                  <a:gd name="connsiteX34" fmla="*/ 205231 w 3616100"/>
                  <a:gd name="connsiteY34" fmla="*/ 1460311 h 2593075"/>
                  <a:gd name="connsiteX35" fmla="*/ 246175 w 3616100"/>
                  <a:gd name="connsiteY35" fmla="*/ 1508078 h 2593075"/>
                  <a:gd name="connsiteX36" fmla="*/ 280294 w 3616100"/>
                  <a:gd name="connsiteY36" fmla="*/ 1555845 h 2593075"/>
                  <a:gd name="connsiteX37" fmla="*/ 334885 w 3616100"/>
                  <a:gd name="connsiteY37" fmla="*/ 1637732 h 2593075"/>
                  <a:gd name="connsiteX38" fmla="*/ 369004 w 3616100"/>
                  <a:gd name="connsiteY38" fmla="*/ 1665027 h 2593075"/>
                  <a:gd name="connsiteX39" fmla="*/ 396300 w 3616100"/>
                  <a:gd name="connsiteY39" fmla="*/ 1726442 h 2593075"/>
                  <a:gd name="connsiteX40" fmla="*/ 423595 w 3616100"/>
                  <a:gd name="connsiteY40" fmla="*/ 1746914 h 2593075"/>
                  <a:gd name="connsiteX41" fmla="*/ 450891 w 3616100"/>
                  <a:gd name="connsiteY41" fmla="*/ 1787857 h 2593075"/>
                  <a:gd name="connsiteX42" fmla="*/ 471363 w 3616100"/>
                  <a:gd name="connsiteY42" fmla="*/ 1808329 h 2593075"/>
                  <a:gd name="connsiteX43" fmla="*/ 485010 w 3616100"/>
                  <a:gd name="connsiteY43" fmla="*/ 1828800 h 2593075"/>
                  <a:gd name="connsiteX44" fmla="*/ 512306 w 3616100"/>
                  <a:gd name="connsiteY44" fmla="*/ 1842448 h 2593075"/>
                  <a:gd name="connsiteX45" fmla="*/ 573721 w 3616100"/>
                  <a:gd name="connsiteY45" fmla="*/ 1890215 h 2593075"/>
                  <a:gd name="connsiteX46" fmla="*/ 655607 w 3616100"/>
                  <a:gd name="connsiteY46" fmla="*/ 1951630 h 2593075"/>
                  <a:gd name="connsiteX47" fmla="*/ 710198 w 3616100"/>
                  <a:gd name="connsiteY47" fmla="*/ 2006221 h 2593075"/>
                  <a:gd name="connsiteX48" fmla="*/ 771613 w 3616100"/>
                  <a:gd name="connsiteY48" fmla="*/ 2081284 h 2593075"/>
                  <a:gd name="connsiteX49" fmla="*/ 792085 w 3616100"/>
                  <a:gd name="connsiteY49" fmla="*/ 2094932 h 2593075"/>
                  <a:gd name="connsiteX50" fmla="*/ 819381 w 3616100"/>
                  <a:gd name="connsiteY50" fmla="*/ 2101756 h 2593075"/>
                  <a:gd name="connsiteX51" fmla="*/ 839852 w 3616100"/>
                  <a:gd name="connsiteY51" fmla="*/ 2108580 h 2593075"/>
                  <a:gd name="connsiteX52" fmla="*/ 860324 w 3616100"/>
                  <a:gd name="connsiteY52" fmla="*/ 2129051 h 2593075"/>
                  <a:gd name="connsiteX53" fmla="*/ 935386 w 3616100"/>
                  <a:gd name="connsiteY53" fmla="*/ 2183642 h 2593075"/>
                  <a:gd name="connsiteX54" fmla="*/ 976330 w 3616100"/>
                  <a:gd name="connsiteY54" fmla="*/ 2217762 h 2593075"/>
                  <a:gd name="connsiteX55" fmla="*/ 996801 w 3616100"/>
                  <a:gd name="connsiteY55" fmla="*/ 2238233 h 2593075"/>
                  <a:gd name="connsiteX56" fmla="*/ 1010449 w 3616100"/>
                  <a:gd name="connsiteY56" fmla="*/ 2258705 h 2593075"/>
                  <a:gd name="connsiteX57" fmla="*/ 1030921 w 3616100"/>
                  <a:gd name="connsiteY57" fmla="*/ 2272353 h 2593075"/>
                  <a:gd name="connsiteX58" fmla="*/ 1099160 w 3616100"/>
                  <a:gd name="connsiteY58" fmla="*/ 2313296 h 2593075"/>
                  <a:gd name="connsiteX59" fmla="*/ 1174222 w 3616100"/>
                  <a:gd name="connsiteY59" fmla="*/ 2374711 h 2593075"/>
                  <a:gd name="connsiteX60" fmla="*/ 1201518 w 3616100"/>
                  <a:gd name="connsiteY60" fmla="*/ 2388359 h 2593075"/>
                  <a:gd name="connsiteX61" fmla="*/ 1235637 w 3616100"/>
                  <a:gd name="connsiteY61" fmla="*/ 2395183 h 2593075"/>
                  <a:gd name="connsiteX62" fmla="*/ 1290228 w 3616100"/>
                  <a:gd name="connsiteY62" fmla="*/ 2422478 h 2593075"/>
                  <a:gd name="connsiteX63" fmla="*/ 1337995 w 3616100"/>
                  <a:gd name="connsiteY63" fmla="*/ 2436126 h 2593075"/>
                  <a:gd name="connsiteX64" fmla="*/ 1358467 w 3616100"/>
                  <a:gd name="connsiteY64" fmla="*/ 2442950 h 2593075"/>
                  <a:gd name="connsiteX65" fmla="*/ 1672366 w 3616100"/>
                  <a:gd name="connsiteY65" fmla="*/ 2372436 h 2593075"/>
                  <a:gd name="connsiteX66" fmla="*/ 1924849 w 3616100"/>
                  <a:gd name="connsiteY66" fmla="*/ 2413380 h 2593075"/>
                  <a:gd name="connsiteX67" fmla="*/ 2204628 w 3616100"/>
                  <a:gd name="connsiteY67" fmla="*/ 2593075 h 2593075"/>
                  <a:gd name="connsiteX68" fmla="*/ 2313810 w 3616100"/>
                  <a:gd name="connsiteY68" fmla="*/ 2579427 h 2593075"/>
                  <a:gd name="connsiteX69" fmla="*/ 2347930 w 3616100"/>
                  <a:gd name="connsiteY69" fmla="*/ 2572603 h 2593075"/>
                  <a:gd name="connsiteX70" fmla="*/ 2375225 w 3616100"/>
                  <a:gd name="connsiteY70" fmla="*/ 2565780 h 2593075"/>
                  <a:gd name="connsiteX71" fmla="*/ 2668652 w 3616100"/>
                  <a:gd name="connsiteY71" fmla="*/ 2558956 h 2593075"/>
                  <a:gd name="connsiteX72" fmla="*/ 2723243 w 3616100"/>
                  <a:gd name="connsiteY72" fmla="*/ 2545308 h 2593075"/>
                  <a:gd name="connsiteX73" fmla="*/ 2771010 w 3616100"/>
                  <a:gd name="connsiteY73" fmla="*/ 2518012 h 2593075"/>
                  <a:gd name="connsiteX74" fmla="*/ 2839249 w 3616100"/>
                  <a:gd name="connsiteY74" fmla="*/ 2490717 h 2593075"/>
                  <a:gd name="connsiteX75" fmla="*/ 2859721 w 3616100"/>
                  <a:gd name="connsiteY75" fmla="*/ 2470245 h 2593075"/>
                  <a:gd name="connsiteX76" fmla="*/ 2880192 w 3616100"/>
                  <a:gd name="connsiteY76" fmla="*/ 2463421 h 2593075"/>
                  <a:gd name="connsiteX77" fmla="*/ 2900664 w 3616100"/>
                  <a:gd name="connsiteY77" fmla="*/ 2449774 h 2593075"/>
                  <a:gd name="connsiteX78" fmla="*/ 2968903 w 3616100"/>
                  <a:gd name="connsiteY78" fmla="*/ 2422478 h 2593075"/>
                  <a:gd name="connsiteX79" fmla="*/ 3016670 w 3616100"/>
                  <a:gd name="connsiteY79" fmla="*/ 2402006 h 2593075"/>
                  <a:gd name="connsiteX80" fmla="*/ 3057613 w 3616100"/>
                  <a:gd name="connsiteY80" fmla="*/ 2367887 h 2593075"/>
                  <a:gd name="connsiteX81" fmla="*/ 3078085 w 3616100"/>
                  <a:gd name="connsiteY81" fmla="*/ 2354239 h 2593075"/>
                  <a:gd name="connsiteX82" fmla="*/ 3119028 w 3616100"/>
                  <a:gd name="connsiteY82" fmla="*/ 2320120 h 2593075"/>
                  <a:gd name="connsiteX83" fmla="*/ 3166795 w 3616100"/>
                  <a:gd name="connsiteY83" fmla="*/ 2265529 h 2593075"/>
                  <a:gd name="connsiteX84" fmla="*/ 3207739 w 3616100"/>
                  <a:gd name="connsiteY84" fmla="*/ 2231409 h 2593075"/>
                  <a:gd name="connsiteX85" fmla="*/ 3228210 w 3616100"/>
                  <a:gd name="connsiteY85" fmla="*/ 2204114 h 2593075"/>
                  <a:gd name="connsiteX86" fmla="*/ 3248682 w 3616100"/>
                  <a:gd name="connsiteY86" fmla="*/ 2197290 h 2593075"/>
                  <a:gd name="connsiteX87" fmla="*/ 3262330 w 3616100"/>
                  <a:gd name="connsiteY87" fmla="*/ 2176818 h 2593075"/>
                  <a:gd name="connsiteX88" fmla="*/ 3282801 w 3616100"/>
                  <a:gd name="connsiteY88" fmla="*/ 2169995 h 2593075"/>
                  <a:gd name="connsiteX89" fmla="*/ 3330569 w 3616100"/>
                  <a:gd name="connsiteY89" fmla="*/ 2149523 h 2593075"/>
                  <a:gd name="connsiteX90" fmla="*/ 3385160 w 3616100"/>
                  <a:gd name="connsiteY90" fmla="*/ 2129051 h 2593075"/>
                  <a:gd name="connsiteX91" fmla="*/ 3405631 w 3616100"/>
                  <a:gd name="connsiteY91" fmla="*/ 2115403 h 2593075"/>
                  <a:gd name="connsiteX92" fmla="*/ 3426103 w 3616100"/>
                  <a:gd name="connsiteY92" fmla="*/ 2108580 h 2593075"/>
                  <a:gd name="connsiteX93" fmla="*/ 3453398 w 3616100"/>
                  <a:gd name="connsiteY93" fmla="*/ 2081284 h 2593075"/>
                  <a:gd name="connsiteX94" fmla="*/ 3473870 w 3616100"/>
                  <a:gd name="connsiteY94" fmla="*/ 2067636 h 2593075"/>
                  <a:gd name="connsiteX95" fmla="*/ 3487518 w 3616100"/>
                  <a:gd name="connsiteY95" fmla="*/ 2047165 h 2593075"/>
                  <a:gd name="connsiteX96" fmla="*/ 3507989 w 3616100"/>
                  <a:gd name="connsiteY96" fmla="*/ 1999398 h 2593075"/>
                  <a:gd name="connsiteX97" fmla="*/ 3528461 w 3616100"/>
                  <a:gd name="connsiteY97" fmla="*/ 1958454 h 2593075"/>
                  <a:gd name="connsiteX98" fmla="*/ 3535285 w 3616100"/>
                  <a:gd name="connsiteY98" fmla="*/ 1897039 h 2593075"/>
                  <a:gd name="connsiteX99" fmla="*/ 3548933 w 3616100"/>
                  <a:gd name="connsiteY99" fmla="*/ 1876568 h 2593075"/>
                  <a:gd name="connsiteX100" fmla="*/ 3562581 w 3616100"/>
                  <a:gd name="connsiteY100" fmla="*/ 1835624 h 2593075"/>
                  <a:gd name="connsiteX101" fmla="*/ 3576228 w 3616100"/>
                  <a:gd name="connsiteY101" fmla="*/ 1808329 h 2593075"/>
                  <a:gd name="connsiteX102" fmla="*/ 3589876 w 3616100"/>
                  <a:gd name="connsiteY102" fmla="*/ 1699147 h 2593075"/>
                  <a:gd name="connsiteX103" fmla="*/ 3596700 w 3616100"/>
                  <a:gd name="connsiteY103" fmla="*/ 1665027 h 2593075"/>
                  <a:gd name="connsiteX104" fmla="*/ 3610348 w 3616100"/>
                  <a:gd name="connsiteY104" fmla="*/ 1637732 h 2593075"/>
                  <a:gd name="connsiteX105" fmla="*/ 3596700 w 3616100"/>
                  <a:gd name="connsiteY105" fmla="*/ 1255595 h 2593075"/>
                  <a:gd name="connsiteX106" fmla="*/ 3589876 w 3616100"/>
                  <a:gd name="connsiteY106" fmla="*/ 1228299 h 2593075"/>
                  <a:gd name="connsiteX107" fmla="*/ 3576228 w 3616100"/>
                  <a:gd name="connsiteY107" fmla="*/ 1153236 h 2593075"/>
                  <a:gd name="connsiteX108" fmla="*/ 3555757 w 3616100"/>
                  <a:gd name="connsiteY108" fmla="*/ 1125941 h 2593075"/>
                  <a:gd name="connsiteX109" fmla="*/ 3542109 w 3616100"/>
                  <a:gd name="connsiteY109" fmla="*/ 1105469 h 2593075"/>
                  <a:gd name="connsiteX110" fmla="*/ 3521637 w 3616100"/>
                  <a:gd name="connsiteY110" fmla="*/ 1057702 h 2593075"/>
                  <a:gd name="connsiteX111" fmla="*/ 3514813 w 3616100"/>
                  <a:gd name="connsiteY111" fmla="*/ 1037230 h 2593075"/>
                  <a:gd name="connsiteX112" fmla="*/ 3501166 w 3616100"/>
                  <a:gd name="connsiteY112" fmla="*/ 1016759 h 2593075"/>
                  <a:gd name="connsiteX113" fmla="*/ 3494342 w 3616100"/>
                  <a:gd name="connsiteY113" fmla="*/ 996287 h 2593075"/>
                  <a:gd name="connsiteX114" fmla="*/ 3473870 w 3616100"/>
                  <a:gd name="connsiteY114" fmla="*/ 975815 h 2593075"/>
                  <a:gd name="connsiteX115" fmla="*/ 3439751 w 3616100"/>
                  <a:gd name="connsiteY115" fmla="*/ 941696 h 2593075"/>
                  <a:gd name="connsiteX116" fmla="*/ 3412455 w 3616100"/>
                  <a:gd name="connsiteY116" fmla="*/ 907577 h 2593075"/>
                  <a:gd name="connsiteX117" fmla="*/ 3385160 w 3616100"/>
                  <a:gd name="connsiteY117" fmla="*/ 873457 h 2593075"/>
                  <a:gd name="connsiteX118" fmla="*/ 3344216 w 3616100"/>
                  <a:gd name="connsiteY118" fmla="*/ 818866 h 2593075"/>
                  <a:gd name="connsiteX119" fmla="*/ 3323745 w 3616100"/>
                  <a:gd name="connsiteY119" fmla="*/ 784747 h 2593075"/>
                  <a:gd name="connsiteX120" fmla="*/ 3282801 w 3616100"/>
                  <a:gd name="connsiteY120" fmla="*/ 736980 h 2593075"/>
                  <a:gd name="connsiteX121" fmla="*/ 3269154 w 3616100"/>
                  <a:gd name="connsiteY121" fmla="*/ 716508 h 2593075"/>
                  <a:gd name="connsiteX122" fmla="*/ 3221386 w 3616100"/>
                  <a:gd name="connsiteY122" fmla="*/ 682389 h 2593075"/>
                  <a:gd name="connsiteX123" fmla="*/ 3200915 w 3616100"/>
                  <a:gd name="connsiteY123" fmla="*/ 668741 h 2593075"/>
                  <a:gd name="connsiteX124" fmla="*/ 3173619 w 3616100"/>
                  <a:gd name="connsiteY124" fmla="*/ 655093 h 2593075"/>
                  <a:gd name="connsiteX125" fmla="*/ 3105381 w 3616100"/>
                  <a:gd name="connsiteY125" fmla="*/ 614150 h 2593075"/>
                  <a:gd name="connsiteX126" fmla="*/ 3078085 w 3616100"/>
                  <a:gd name="connsiteY126" fmla="*/ 607326 h 2593075"/>
                  <a:gd name="connsiteX127" fmla="*/ 3057613 w 3616100"/>
                  <a:gd name="connsiteY127" fmla="*/ 593678 h 2593075"/>
                  <a:gd name="connsiteX128" fmla="*/ 3037142 w 3616100"/>
                  <a:gd name="connsiteY128" fmla="*/ 586854 h 2593075"/>
                  <a:gd name="connsiteX129" fmla="*/ 2982551 w 3616100"/>
                  <a:gd name="connsiteY129" fmla="*/ 552735 h 2593075"/>
                  <a:gd name="connsiteX130" fmla="*/ 2934783 w 3616100"/>
                  <a:gd name="connsiteY130" fmla="*/ 539087 h 2593075"/>
                  <a:gd name="connsiteX131" fmla="*/ 2880192 w 3616100"/>
                  <a:gd name="connsiteY131" fmla="*/ 511792 h 2593075"/>
                  <a:gd name="connsiteX132" fmla="*/ 2832425 w 3616100"/>
                  <a:gd name="connsiteY132" fmla="*/ 498144 h 2593075"/>
                  <a:gd name="connsiteX133" fmla="*/ 2777834 w 3616100"/>
                  <a:gd name="connsiteY133" fmla="*/ 470848 h 2593075"/>
                  <a:gd name="connsiteX134" fmla="*/ 2730067 w 3616100"/>
                  <a:gd name="connsiteY134" fmla="*/ 450377 h 2593075"/>
                  <a:gd name="connsiteX135" fmla="*/ 2661828 w 3616100"/>
                  <a:gd name="connsiteY135" fmla="*/ 409433 h 2593075"/>
                  <a:gd name="connsiteX136" fmla="*/ 2648181 w 3616100"/>
                  <a:gd name="connsiteY136" fmla="*/ 388962 h 2593075"/>
                  <a:gd name="connsiteX137" fmla="*/ 2586766 w 3616100"/>
                  <a:gd name="connsiteY137" fmla="*/ 354842 h 2593075"/>
                  <a:gd name="connsiteX138" fmla="*/ 2573118 w 3616100"/>
                  <a:gd name="connsiteY138" fmla="*/ 334371 h 2593075"/>
                  <a:gd name="connsiteX139" fmla="*/ 2525351 w 3616100"/>
                  <a:gd name="connsiteY139" fmla="*/ 300251 h 2593075"/>
                  <a:gd name="connsiteX140" fmla="*/ 2463936 w 3616100"/>
                  <a:gd name="connsiteY140" fmla="*/ 259308 h 2593075"/>
                  <a:gd name="connsiteX141" fmla="*/ 2436640 w 3616100"/>
                  <a:gd name="connsiteY141" fmla="*/ 245660 h 2593075"/>
                  <a:gd name="connsiteX142" fmla="*/ 2395697 w 3616100"/>
                  <a:gd name="connsiteY142" fmla="*/ 218365 h 2593075"/>
                  <a:gd name="connsiteX143" fmla="*/ 2347930 w 3616100"/>
                  <a:gd name="connsiteY143" fmla="*/ 184245 h 2593075"/>
                  <a:gd name="connsiteX144" fmla="*/ 2327458 w 3616100"/>
                  <a:gd name="connsiteY144" fmla="*/ 177421 h 2593075"/>
                  <a:gd name="connsiteX145" fmla="*/ 2286515 w 3616100"/>
                  <a:gd name="connsiteY145" fmla="*/ 136478 h 2593075"/>
                  <a:gd name="connsiteX146" fmla="*/ 2272867 w 3616100"/>
                  <a:gd name="connsiteY146" fmla="*/ 116006 h 2593075"/>
                  <a:gd name="connsiteX147" fmla="*/ 2252395 w 3616100"/>
                  <a:gd name="connsiteY147" fmla="*/ 109183 h 2593075"/>
                  <a:gd name="connsiteX148" fmla="*/ 2170509 w 3616100"/>
                  <a:gd name="connsiteY148" fmla="*/ 81887 h 2593075"/>
                  <a:gd name="connsiteX149" fmla="*/ 2061327 w 3616100"/>
                  <a:gd name="connsiteY149" fmla="*/ 54592 h 2593075"/>
                  <a:gd name="connsiteX150" fmla="*/ 1911201 w 3616100"/>
                  <a:gd name="connsiteY150" fmla="*/ 40944 h 2593075"/>
                  <a:gd name="connsiteX151" fmla="*/ 1849786 w 3616100"/>
                  <a:gd name="connsiteY151" fmla="*/ 27296 h 2593075"/>
                  <a:gd name="connsiteX152" fmla="*/ 1829315 w 3616100"/>
                  <a:gd name="connsiteY152" fmla="*/ 13648 h 2593075"/>
                  <a:gd name="connsiteX153" fmla="*/ 1802019 w 3616100"/>
                  <a:gd name="connsiteY153" fmla="*/ 6824 h 2593075"/>
                  <a:gd name="connsiteX154" fmla="*/ 1781548 w 3616100"/>
                  <a:gd name="connsiteY154" fmla="*/ 0 h 2593075"/>
                  <a:gd name="connsiteX155" fmla="*/ 1706485 w 3616100"/>
                  <a:gd name="connsiteY155" fmla="*/ 13648 h 2593075"/>
                  <a:gd name="connsiteX156" fmla="*/ 1665542 w 3616100"/>
                  <a:gd name="connsiteY156" fmla="*/ 40944 h 2593075"/>
                  <a:gd name="connsiteX157" fmla="*/ 1638246 w 3616100"/>
                  <a:gd name="connsiteY157" fmla="*/ 54592 h 2593075"/>
                  <a:gd name="connsiteX158" fmla="*/ 1597303 w 3616100"/>
                  <a:gd name="connsiteY158" fmla="*/ 81887 h 2593075"/>
                  <a:gd name="connsiteX159" fmla="*/ 1529064 w 3616100"/>
                  <a:gd name="connsiteY159" fmla="*/ 102359 h 2593075"/>
                  <a:gd name="connsiteX160" fmla="*/ 1515416 w 3616100"/>
                  <a:gd name="connsiteY160" fmla="*/ 122830 h 2593075"/>
                  <a:gd name="connsiteX161" fmla="*/ 1501769 w 3616100"/>
                  <a:gd name="connsiteY161" fmla="*/ 163774 h 2593075"/>
                  <a:gd name="connsiteX162" fmla="*/ 1460825 w 3616100"/>
                  <a:gd name="connsiteY162" fmla="*/ 184245 h 2593075"/>
                  <a:gd name="connsiteX163" fmla="*/ 1426706 w 3616100"/>
                  <a:gd name="connsiteY163" fmla="*/ 225189 h 2593075"/>
                  <a:gd name="connsiteX0" fmla="*/ 1426706 w 3616100"/>
                  <a:gd name="connsiteY0" fmla="*/ 225189 h 2593075"/>
                  <a:gd name="connsiteX1" fmla="*/ 1406234 w 3616100"/>
                  <a:gd name="connsiteY1" fmla="*/ 218365 h 2593075"/>
                  <a:gd name="connsiteX2" fmla="*/ 1358467 w 3616100"/>
                  <a:gd name="connsiteY2" fmla="*/ 232012 h 2593075"/>
                  <a:gd name="connsiteX3" fmla="*/ 1324348 w 3616100"/>
                  <a:gd name="connsiteY3" fmla="*/ 238836 h 2593075"/>
                  <a:gd name="connsiteX4" fmla="*/ 1249285 w 3616100"/>
                  <a:gd name="connsiteY4" fmla="*/ 272956 h 2593075"/>
                  <a:gd name="connsiteX5" fmla="*/ 1208342 w 3616100"/>
                  <a:gd name="connsiteY5" fmla="*/ 286603 h 2593075"/>
                  <a:gd name="connsiteX6" fmla="*/ 1146927 w 3616100"/>
                  <a:gd name="connsiteY6" fmla="*/ 313899 h 2593075"/>
                  <a:gd name="connsiteX7" fmla="*/ 1099160 w 3616100"/>
                  <a:gd name="connsiteY7" fmla="*/ 341195 h 2593075"/>
                  <a:gd name="connsiteX8" fmla="*/ 1024097 w 3616100"/>
                  <a:gd name="connsiteY8" fmla="*/ 361666 h 2593075"/>
                  <a:gd name="connsiteX9" fmla="*/ 976330 w 3616100"/>
                  <a:gd name="connsiteY9" fmla="*/ 382138 h 2593075"/>
                  <a:gd name="connsiteX10" fmla="*/ 921739 w 3616100"/>
                  <a:gd name="connsiteY10" fmla="*/ 388962 h 2593075"/>
                  <a:gd name="connsiteX11" fmla="*/ 860324 w 3616100"/>
                  <a:gd name="connsiteY11" fmla="*/ 409433 h 2593075"/>
                  <a:gd name="connsiteX12" fmla="*/ 839852 w 3616100"/>
                  <a:gd name="connsiteY12" fmla="*/ 402609 h 2593075"/>
                  <a:gd name="connsiteX13" fmla="*/ 778437 w 3616100"/>
                  <a:gd name="connsiteY13" fmla="*/ 416257 h 2593075"/>
                  <a:gd name="connsiteX14" fmla="*/ 689727 w 3616100"/>
                  <a:gd name="connsiteY14" fmla="*/ 423081 h 2593075"/>
                  <a:gd name="connsiteX15" fmla="*/ 293942 w 3616100"/>
                  <a:gd name="connsiteY15" fmla="*/ 429905 h 2593075"/>
                  <a:gd name="connsiteX16" fmla="*/ 252998 w 3616100"/>
                  <a:gd name="connsiteY16" fmla="*/ 450377 h 2593075"/>
                  <a:gd name="connsiteX17" fmla="*/ 232527 w 3616100"/>
                  <a:gd name="connsiteY17" fmla="*/ 470848 h 2593075"/>
                  <a:gd name="connsiteX18" fmla="*/ 184760 w 3616100"/>
                  <a:gd name="connsiteY18" fmla="*/ 504968 h 2593075"/>
                  <a:gd name="connsiteX19" fmla="*/ 130169 w 3616100"/>
                  <a:gd name="connsiteY19" fmla="*/ 580030 h 2593075"/>
                  <a:gd name="connsiteX20" fmla="*/ 89225 w 3616100"/>
                  <a:gd name="connsiteY20" fmla="*/ 627798 h 2593075"/>
                  <a:gd name="connsiteX21" fmla="*/ 55106 w 3616100"/>
                  <a:gd name="connsiteY21" fmla="*/ 668741 h 2593075"/>
                  <a:gd name="connsiteX22" fmla="*/ 34634 w 3616100"/>
                  <a:gd name="connsiteY22" fmla="*/ 709684 h 2593075"/>
                  <a:gd name="connsiteX23" fmla="*/ 7339 w 3616100"/>
                  <a:gd name="connsiteY23" fmla="*/ 757451 h 2593075"/>
                  <a:gd name="connsiteX24" fmla="*/ 20986 w 3616100"/>
                  <a:gd name="connsiteY24" fmla="*/ 955344 h 2593075"/>
                  <a:gd name="connsiteX25" fmla="*/ 48282 w 3616100"/>
                  <a:gd name="connsiteY25" fmla="*/ 1037230 h 2593075"/>
                  <a:gd name="connsiteX26" fmla="*/ 68754 w 3616100"/>
                  <a:gd name="connsiteY26" fmla="*/ 1098645 h 2593075"/>
                  <a:gd name="connsiteX27" fmla="*/ 82401 w 3616100"/>
                  <a:gd name="connsiteY27" fmla="*/ 1119117 h 2593075"/>
                  <a:gd name="connsiteX28" fmla="*/ 89225 w 3616100"/>
                  <a:gd name="connsiteY28" fmla="*/ 1139589 h 2593075"/>
                  <a:gd name="connsiteX29" fmla="*/ 123345 w 3616100"/>
                  <a:gd name="connsiteY29" fmla="*/ 1221475 h 2593075"/>
                  <a:gd name="connsiteX30" fmla="*/ 143816 w 3616100"/>
                  <a:gd name="connsiteY30" fmla="*/ 1262418 h 2593075"/>
                  <a:gd name="connsiteX31" fmla="*/ 157464 w 3616100"/>
                  <a:gd name="connsiteY31" fmla="*/ 1317009 h 2593075"/>
                  <a:gd name="connsiteX32" fmla="*/ 177936 w 3616100"/>
                  <a:gd name="connsiteY32" fmla="*/ 1398896 h 2593075"/>
                  <a:gd name="connsiteX33" fmla="*/ 191583 w 3616100"/>
                  <a:gd name="connsiteY33" fmla="*/ 1439839 h 2593075"/>
                  <a:gd name="connsiteX34" fmla="*/ 205231 w 3616100"/>
                  <a:gd name="connsiteY34" fmla="*/ 1460311 h 2593075"/>
                  <a:gd name="connsiteX35" fmla="*/ 246175 w 3616100"/>
                  <a:gd name="connsiteY35" fmla="*/ 1508078 h 2593075"/>
                  <a:gd name="connsiteX36" fmla="*/ 280294 w 3616100"/>
                  <a:gd name="connsiteY36" fmla="*/ 1555845 h 2593075"/>
                  <a:gd name="connsiteX37" fmla="*/ 334885 w 3616100"/>
                  <a:gd name="connsiteY37" fmla="*/ 1637732 h 2593075"/>
                  <a:gd name="connsiteX38" fmla="*/ 369004 w 3616100"/>
                  <a:gd name="connsiteY38" fmla="*/ 1665027 h 2593075"/>
                  <a:gd name="connsiteX39" fmla="*/ 396300 w 3616100"/>
                  <a:gd name="connsiteY39" fmla="*/ 1726442 h 2593075"/>
                  <a:gd name="connsiteX40" fmla="*/ 423595 w 3616100"/>
                  <a:gd name="connsiteY40" fmla="*/ 1746914 h 2593075"/>
                  <a:gd name="connsiteX41" fmla="*/ 450891 w 3616100"/>
                  <a:gd name="connsiteY41" fmla="*/ 1787857 h 2593075"/>
                  <a:gd name="connsiteX42" fmla="*/ 471363 w 3616100"/>
                  <a:gd name="connsiteY42" fmla="*/ 1808329 h 2593075"/>
                  <a:gd name="connsiteX43" fmla="*/ 485010 w 3616100"/>
                  <a:gd name="connsiteY43" fmla="*/ 1828800 h 2593075"/>
                  <a:gd name="connsiteX44" fmla="*/ 512306 w 3616100"/>
                  <a:gd name="connsiteY44" fmla="*/ 1842448 h 2593075"/>
                  <a:gd name="connsiteX45" fmla="*/ 573721 w 3616100"/>
                  <a:gd name="connsiteY45" fmla="*/ 1890215 h 2593075"/>
                  <a:gd name="connsiteX46" fmla="*/ 655607 w 3616100"/>
                  <a:gd name="connsiteY46" fmla="*/ 1951630 h 2593075"/>
                  <a:gd name="connsiteX47" fmla="*/ 710198 w 3616100"/>
                  <a:gd name="connsiteY47" fmla="*/ 2006221 h 2593075"/>
                  <a:gd name="connsiteX48" fmla="*/ 771613 w 3616100"/>
                  <a:gd name="connsiteY48" fmla="*/ 2081284 h 2593075"/>
                  <a:gd name="connsiteX49" fmla="*/ 792085 w 3616100"/>
                  <a:gd name="connsiteY49" fmla="*/ 2094932 h 2593075"/>
                  <a:gd name="connsiteX50" fmla="*/ 819381 w 3616100"/>
                  <a:gd name="connsiteY50" fmla="*/ 2101756 h 2593075"/>
                  <a:gd name="connsiteX51" fmla="*/ 839852 w 3616100"/>
                  <a:gd name="connsiteY51" fmla="*/ 2108580 h 2593075"/>
                  <a:gd name="connsiteX52" fmla="*/ 860324 w 3616100"/>
                  <a:gd name="connsiteY52" fmla="*/ 2129051 h 2593075"/>
                  <a:gd name="connsiteX53" fmla="*/ 935386 w 3616100"/>
                  <a:gd name="connsiteY53" fmla="*/ 2183642 h 2593075"/>
                  <a:gd name="connsiteX54" fmla="*/ 976330 w 3616100"/>
                  <a:gd name="connsiteY54" fmla="*/ 2217762 h 2593075"/>
                  <a:gd name="connsiteX55" fmla="*/ 996801 w 3616100"/>
                  <a:gd name="connsiteY55" fmla="*/ 2238233 h 2593075"/>
                  <a:gd name="connsiteX56" fmla="*/ 1010449 w 3616100"/>
                  <a:gd name="connsiteY56" fmla="*/ 2258705 h 2593075"/>
                  <a:gd name="connsiteX57" fmla="*/ 1030921 w 3616100"/>
                  <a:gd name="connsiteY57" fmla="*/ 2272353 h 2593075"/>
                  <a:gd name="connsiteX58" fmla="*/ 1099160 w 3616100"/>
                  <a:gd name="connsiteY58" fmla="*/ 2313296 h 2593075"/>
                  <a:gd name="connsiteX59" fmla="*/ 1174222 w 3616100"/>
                  <a:gd name="connsiteY59" fmla="*/ 2374711 h 2593075"/>
                  <a:gd name="connsiteX60" fmla="*/ 1201518 w 3616100"/>
                  <a:gd name="connsiteY60" fmla="*/ 2388359 h 2593075"/>
                  <a:gd name="connsiteX61" fmla="*/ 1235637 w 3616100"/>
                  <a:gd name="connsiteY61" fmla="*/ 2395183 h 2593075"/>
                  <a:gd name="connsiteX62" fmla="*/ 1290228 w 3616100"/>
                  <a:gd name="connsiteY62" fmla="*/ 2422478 h 2593075"/>
                  <a:gd name="connsiteX63" fmla="*/ 1337995 w 3616100"/>
                  <a:gd name="connsiteY63" fmla="*/ 2436126 h 2593075"/>
                  <a:gd name="connsiteX64" fmla="*/ 1672366 w 3616100"/>
                  <a:gd name="connsiteY64" fmla="*/ 2372436 h 2593075"/>
                  <a:gd name="connsiteX65" fmla="*/ 1924849 w 3616100"/>
                  <a:gd name="connsiteY65" fmla="*/ 2413380 h 2593075"/>
                  <a:gd name="connsiteX66" fmla="*/ 2204628 w 3616100"/>
                  <a:gd name="connsiteY66" fmla="*/ 2593075 h 2593075"/>
                  <a:gd name="connsiteX67" fmla="*/ 2313810 w 3616100"/>
                  <a:gd name="connsiteY67" fmla="*/ 2579427 h 2593075"/>
                  <a:gd name="connsiteX68" fmla="*/ 2347930 w 3616100"/>
                  <a:gd name="connsiteY68" fmla="*/ 2572603 h 2593075"/>
                  <a:gd name="connsiteX69" fmla="*/ 2375225 w 3616100"/>
                  <a:gd name="connsiteY69" fmla="*/ 2565780 h 2593075"/>
                  <a:gd name="connsiteX70" fmla="*/ 2668652 w 3616100"/>
                  <a:gd name="connsiteY70" fmla="*/ 2558956 h 2593075"/>
                  <a:gd name="connsiteX71" fmla="*/ 2723243 w 3616100"/>
                  <a:gd name="connsiteY71" fmla="*/ 2545308 h 2593075"/>
                  <a:gd name="connsiteX72" fmla="*/ 2771010 w 3616100"/>
                  <a:gd name="connsiteY72" fmla="*/ 2518012 h 2593075"/>
                  <a:gd name="connsiteX73" fmla="*/ 2839249 w 3616100"/>
                  <a:gd name="connsiteY73" fmla="*/ 2490717 h 2593075"/>
                  <a:gd name="connsiteX74" fmla="*/ 2859721 w 3616100"/>
                  <a:gd name="connsiteY74" fmla="*/ 2470245 h 2593075"/>
                  <a:gd name="connsiteX75" fmla="*/ 2880192 w 3616100"/>
                  <a:gd name="connsiteY75" fmla="*/ 2463421 h 2593075"/>
                  <a:gd name="connsiteX76" fmla="*/ 2900664 w 3616100"/>
                  <a:gd name="connsiteY76" fmla="*/ 2449774 h 2593075"/>
                  <a:gd name="connsiteX77" fmla="*/ 2968903 w 3616100"/>
                  <a:gd name="connsiteY77" fmla="*/ 2422478 h 2593075"/>
                  <a:gd name="connsiteX78" fmla="*/ 3016670 w 3616100"/>
                  <a:gd name="connsiteY78" fmla="*/ 2402006 h 2593075"/>
                  <a:gd name="connsiteX79" fmla="*/ 3057613 w 3616100"/>
                  <a:gd name="connsiteY79" fmla="*/ 2367887 h 2593075"/>
                  <a:gd name="connsiteX80" fmla="*/ 3078085 w 3616100"/>
                  <a:gd name="connsiteY80" fmla="*/ 2354239 h 2593075"/>
                  <a:gd name="connsiteX81" fmla="*/ 3119028 w 3616100"/>
                  <a:gd name="connsiteY81" fmla="*/ 2320120 h 2593075"/>
                  <a:gd name="connsiteX82" fmla="*/ 3166795 w 3616100"/>
                  <a:gd name="connsiteY82" fmla="*/ 2265529 h 2593075"/>
                  <a:gd name="connsiteX83" fmla="*/ 3207739 w 3616100"/>
                  <a:gd name="connsiteY83" fmla="*/ 2231409 h 2593075"/>
                  <a:gd name="connsiteX84" fmla="*/ 3228210 w 3616100"/>
                  <a:gd name="connsiteY84" fmla="*/ 2204114 h 2593075"/>
                  <a:gd name="connsiteX85" fmla="*/ 3248682 w 3616100"/>
                  <a:gd name="connsiteY85" fmla="*/ 2197290 h 2593075"/>
                  <a:gd name="connsiteX86" fmla="*/ 3262330 w 3616100"/>
                  <a:gd name="connsiteY86" fmla="*/ 2176818 h 2593075"/>
                  <a:gd name="connsiteX87" fmla="*/ 3282801 w 3616100"/>
                  <a:gd name="connsiteY87" fmla="*/ 2169995 h 2593075"/>
                  <a:gd name="connsiteX88" fmla="*/ 3330569 w 3616100"/>
                  <a:gd name="connsiteY88" fmla="*/ 2149523 h 2593075"/>
                  <a:gd name="connsiteX89" fmla="*/ 3385160 w 3616100"/>
                  <a:gd name="connsiteY89" fmla="*/ 2129051 h 2593075"/>
                  <a:gd name="connsiteX90" fmla="*/ 3405631 w 3616100"/>
                  <a:gd name="connsiteY90" fmla="*/ 2115403 h 2593075"/>
                  <a:gd name="connsiteX91" fmla="*/ 3426103 w 3616100"/>
                  <a:gd name="connsiteY91" fmla="*/ 2108580 h 2593075"/>
                  <a:gd name="connsiteX92" fmla="*/ 3453398 w 3616100"/>
                  <a:gd name="connsiteY92" fmla="*/ 2081284 h 2593075"/>
                  <a:gd name="connsiteX93" fmla="*/ 3473870 w 3616100"/>
                  <a:gd name="connsiteY93" fmla="*/ 2067636 h 2593075"/>
                  <a:gd name="connsiteX94" fmla="*/ 3487518 w 3616100"/>
                  <a:gd name="connsiteY94" fmla="*/ 2047165 h 2593075"/>
                  <a:gd name="connsiteX95" fmla="*/ 3507989 w 3616100"/>
                  <a:gd name="connsiteY95" fmla="*/ 1999398 h 2593075"/>
                  <a:gd name="connsiteX96" fmla="*/ 3528461 w 3616100"/>
                  <a:gd name="connsiteY96" fmla="*/ 1958454 h 2593075"/>
                  <a:gd name="connsiteX97" fmla="*/ 3535285 w 3616100"/>
                  <a:gd name="connsiteY97" fmla="*/ 1897039 h 2593075"/>
                  <a:gd name="connsiteX98" fmla="*/ 3548933 w 3616100"/>
                  <a:gd name="connsiteY98" fmla="*/ 1876568 h 2593075"/>
                  <a:gd name="connsiteX99" fmla="*/ 3562581 w 3616100"/>
                  <a:gd name="connsiteY99" fmla="*/ 1835624 h 2593075"/>
                  <a:gd name="connsiteX100" fmla="*/ 3576228 w 3616100"/>
                  <a:gd name="connsiteY100" fmla="*/ 1808329 h 2593075"/>
                  <a:gd name="connsiteX101" fmla="*/ 3589876 w 3616100"/>
                  <a:gd name="connsiteY101" fmla="*/ 1699147 h 2593075"/>
                  <a:gd name="connsiteX102" fmla="*/ 3596700 w 3616100"/>
                  <a:gd name="connsiteY102" fmla="*/ 1665027 h 2593075"/>
                  <a:gd name="connsiteX103" fmla="*/ 3610348 w 3616100"/>
                  <a:gd name="connsiteY103" fmla="*/ 1637732 h 2593075"/>
                  <a:gd name="connsiteX104" fmla="*/ 3596700 w 3616100"/>
                  <a:gd name="connsiteY104" fmla="*/ 1255595 h 2593075"/>
                  <a:gd name="connsiteX105" fmla="*/ 3589876 w 3616100"/>
                  <a:gd name="connsiteY105" fmla="*/ 1228299 h 2593075"/>
                  <a:gd name="connsiteX106" fmla="*/ 3576228 w 3616100"/>
                  <a:gd name="connsiteY106" fmla="*/ 1153236 h 2593075"/>
                  <a:gd name="connsiteX107" fmla="*/ 3555757 w 3616100"/>
                  <a:gd name="connsiteY107" fmla="*/ 1125941 h 2593075"/>
                  <a:gd name="connsiteX108" fmla="*/ 3542109 w 3616100"/>
                  <a:gd name="connsiteY108" fmla="*/ 1105469 h 2593075"/>
                  <a:gd name="connsiteX109" fmla="*/ 3521637 w 3616100"/>
                  <a:gd name="connsiteY109" fmla="*/ 1057702 h 2593075"/>
                  <a:gd name="connsiteX110" fmla="*/ 3514813 w 3616100"/>
                  <a:gd name="connsiteY110" fmla="*/ 1037230 h 2593075"/>
                  <a:gd name="connsiteX111" fmla="*/ 3501166 w 3616100"/>
                  <a:gd name="connsiteY111" fmla="*/ 1016759 h 2593075"/>
                  <a:gd name="connsiteX112" fmla="*/ 3494342 w 3616100"/>
                  <a:gd name="connsiteY112" fmla="*/ 996287 h 2593075"/>
                  <a:gd name="connsiteX113" fmla="*/ 3473870 w 3616100"/>
                  <a:gd name="connsiteY113" fmla="*/ 975815 h 2593075"/>
                  <a:gd name="connsiteX114" fmla="*/ 3439751 w 3616100"/>
                  <a:gd name="connsiteY114" fmla="*/ 941696 h 2593075"/>
                  <a:gd name="connsiteX115" fmla="*/ 3412455 w 3616100"/>
                  <a:gd name="connsiteY115" fmla="*/ 907577 h 2593075"/>
                  <a:gd name="connsiteX116" fmla="*/ 3385160 w 3616100"/>
                  <a:gd name="connsiteY116" fmla="*/ 873457 h 2593075"/>
                  <a:gd name="connsiteX117" fmla="*/ 3344216 w 3616100"/>
                  <a:gd name="connsiteY117" fmla="*/ 818866 h 2593075"/>
                  <a:gd name="connsiteX118" fmla="*/ 3323745 w 3616100"/>
                  <a:gd name="connsiteY118" fmla="*/ 784747 h 2593075"/>
                  <a:gd name="connsiteX119" fmla="*/ 3282801 w 3616100"/>
                  <a:gd name="connsiteY119" fmla="*/ 736980 h 2593075"/>
                  <a:gd name="connsiteX120" fmla="*/ 3269154 w 3616100"/>
                  <a:gd name="connsiteY120" fmla="*/ 716508 h 2593075"/>
                  <a:gd name="connsiteX121" fmla="*/ 3221386 w 3616100"/>
                  <a:gd name="connsiteY121" fmla="*/ 682389 h 2593075"/>
                  <a:gd name="connsiteX122" fmla="*/ 3200915 w 3616100"/>
                  <a:gd name="connsiteY122" fmla="*/ 668741 h 2593075"/>
                  <a:gd name="connsiteX123" fmla="*/ 3173619 w 3616100"/>
                  <a:gd name="connsiteY123" fmla="*/ 655093 h 2593075"/>
                  <a:gd name="connsiteX124" fmla="*/ 3105381 w 3616100"/>
                  <a:gd name="connsiteY124" fmla="*/ 614150 h 2593075"/>
                  <a:gd name="connsiteX125" fmla="*/ 3078085 w 3616100"/>
                  <a:gd name="connsiteY125" fmla="*/ 607326 h 2593075"/>
                  <a:gd name="connsiteX126" fmla="*/ 3057613 w 3616100"/>
                  <a:gd name="connsiteY126" fmla="*/ 593678 h 2593075"/>
                  <a:gd name="connsiteX127" fmla="*/ 3037142 w 3616100"/>
                  <a:gd name="connsiteY127" fmla="*/ 586854 h 2593075"/>
                  <a:gd name="connsiteX128" fmla="*/ 2982551 w 3616100"/>
                  <a:gd name="connsiteY128" fmla="*/ 552735 h 2593075"/>
                  <a:gd name="connsiteX129" fmla="*/ 2934783 w 3616100"/>
                  <a:gd name="connsiteY129" fmla="*/ 539087 h 2593075"/>
                  <a:gd name="connsiteX130" fmla="*/ 2880192 w 3616100"/>
                  <a:gd name="connsiteY130" fmla="*/ 511792 h 2593075"/>
                  <a:gd name="connsiteX131" fmla="*/ 2832425 w 3616100"/>
                  <a:gd name="connsiteY131" fmla="*/ 498144 h 2593075"/>
                  <a:gd name="connsiteX132" fmla="*/ 2777834 w 3616100"/>
                  <a:gd name="connsiteY132" fmla="*/ 470848 h 2593075"/>
                  <a:gd name="connsiteX133" fmla="*/ 2730067 w 3616100"/>
                  <a:gd name="connsiteY133" fmla="*/ 450377 h 2593075"/>
                  <a:gd name="connsiteX134" fmla="*/ 2661828 w 3616100"/>
                  <a:gd name="connsiteY134" fmla="*/ 409433 h 2593075"/>
                  <a:gd name="connsiteX135" fmla="*/ 2648181 w 3616100"/>
                  <a:gd name="connsiteY135" fmla="*/ 388962 h 2593075"/>
                  <a:gd name="connsiteX136" fmla="*/ 2586766 w 3616100"/>
                  <a:gd name="connsiteY136" fmla="*/ 354842 h 2593075"/>
                  <a:gd name="connsiteX137" fmla="*/ 2573118 w 3616100"/>
                  <a:gd name="connsiteY137" fmla="*/ 334371 h 2593075"/>
                  <a:gd name="connsiteX138" fmla="*/ 2525351 w 3616100"/>
                  <a:gd name="connsiteY138" fmla="*/ 300251 h 2593075"/>
                  <a:gd name="connsiteX139" fmla="*/ 2463936 w 3616100"/>
                  <a:gd name="connsiteY139" fmla="*/ 259308 h 2593075"/>
                  <a:gd name="connsiteX140" fmla="*/ 2436640 w 3616100"/>
                  <a:gd name="connsiteY140" fmla="*/ 245660 h 2593075"/>
                  <a:gd name="connsiteX141" fmla="*/ 2395697 w 3616100"/>
                  <a:gd name="connsiteY141" fmla="*/ 218365 h 2593075"/>
                  <a:gd name="connsiteX142" fmla="*/ 2347930 w 3616100"/>
                  <a:gd name="connsiteY142" fmla="*/ 184245 h 2593075"/>
                  <a:gd name="connsiteX143" fmla="*/ 2327458 w 3616100"/>
                  <a:gd name="connsiteY143" fmla="*/ 177421 h 2593075"/>
                  <a:gd name="connsiteX144" fmla="*/ 2286515 w 3616100"/>
                  <a:gd name="connsiteY144" fmla="*/ 136478 h 2593075"/>
                  <a:gd name="connsiteX145" fmla="*/ 2272867 w 3616100"/>
                  <a:gd name="connsiteY145" fmla="*/ 116006 h 2593075"/>
                  <a:gd name="connsiteX146" fmla="*/ 2252395 w 3616100"/>
                  <a:gd name="connsiteY146" fmla="*/ 109183 h 2593075"/>
                  <a:gd name="connsiteX147" fmla="*/ 2170509 w 3616100"/>
                  <a:gd name="connsiteY147" fmla="*/ 81887 h 2593075"/>
                  <a:gd name="connsiteX148" fmla="*/ 2061327 w 3616100"/>
                  <a:gd name="connsiteY148" fmla="*/ 54592 h 2593075"/>
                  <a:gd name="connsiteX149" fmla="*/ 1911201 w 3616100"/>
                  <a:gd name="connsiteY149" fmla="*/ 40944 h 2593075"/>
                  <a:gd name="connsiteX150" fmla="*/ 1849786 w 3616100"/>
                  <a:gd name="connsiteY150" fmla="*/ 27296 h 2593075"/>
                  <a:gd name="connsiteX151" fmla="*/ 1829315 w 3616100"/>
                  <a:gd name="connsiteY151" fmla="*/ 13648 h 2593075"/>
                  <a:gd name="connsiteX152" fmla="*/ 1802019 w 3616100"/>
                  <a:gd name="connsiteY152" fmla="*/ 6824 h 2593075"/>
                  <a:gd name="connsiteX153" fmla="*/ 1781548 w 3616100"/>
                  <a:gd name="connsiteY153" fmla="*/ 0 h 2593075"/>
                  <a:gd name="connsiteX154" fmla="*/ 1706485 w 3616100"/>
                  <a:gd name="connsiteY154" fmla="*/ 13648 h 2593075"/>
                  <a:gd name="connsiteX155" fmla="*/ 1665542 w 3616100"/>
                  <a:gd name="connsiteY155" fmla="*/ 40944 h 2593075"/>
                  <a:gd name="connsiteX156" fmla="*/ 1638246 w 3616100"/>
                  <a:gd name="connsiteY156" fmla="*/ 54592 h 2593075"/>
                  <a:gd name="connsiteX157" fmla="*/ 1597303 w 3616100"/>
                  <a:gd name="connsiteY157" fmla="*/ 81887 h 2593075"/>
                  <a:gd name="connsiteX158" fmla="*/ 1529064 w 3616100"/>
                  <a:gd name="connsiteY158" fmla="*/ 102359 h 2593075"/>
                  <a:gd name="connsiteX159" fmla="*/ 1515416 w 3616100"/>
                  <a:gd name="connsiteY159" fmla="*/ 122830 h 2593075"/>
                  <a:gd name="connsiteX160" fmla="*/ 1501769 w 3616100"/>
                  <a:gd name="connsiteY160" fmla="*/ 163774 h 2593075"/>
                  <a:gd name="connsiteX161" fmla="*/ 1460825 w 3616100"/>
                  <a:gd name="connsiteY161" fmla="*/ 184245 h 2593075"/>
                  <a:gd name="connsiteX162" fmla="*/ 1426706 w 3616100"/>
                  <a:gd name="connsiteY162" fmla="*/ 225189 h 2593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</a:cxnLst>
                <a:rect l="l" t="t" r="r" b="b"/>
                <a:pathLst>
                  <a:path w="3616100" h="2593075">
                    <a:moveTo>
                      <a:pt x="1426706" y="225189"/>
                    </a:moveTo>
                    <a:cubicBezTo>
                      <a:pt x="1417608" y="230876"/>
                      <a:pt x="1413391" y="217649"/>
                      <a:pt x="1406234" y="218365"/>
                    </a:cubicBezTo>
                    <a:cubicBezTo>
                      <a:pt x="1389757" y="220013"/>
                      <a:pt x="1374532" y="227996"/>
                      <a:pt x="1358467" y="232012"/>
                    </a:cubicBezTo>
                    <a:cubicBezTo>
                      <a:pt x="1347215" y="234825"/>
                      <a:pt x="1335721" y="236561"/>
                      <a:pt x="1324348" y="238836"/>
                    </a:cubicBezTo>
                    <a:cubicBezTo>
                      <a:pt x="1294338" y="253841"/>
                      <a:pt x="1284638" y="259359"/>
                      <a:pt x="1249285" y="272956"/>
                    </a:cubicBezTo>
                    <a:cubicBezTo>
                      <a:pt x="1235858" y="278120"/>
                      <a:pt x="1221699" y="281260"/>
                      <a:pt x="1208342" y="286603"/>
                    </a:cubicBezTo>
                    <a:cubicBezTo>
                      <a:pt x="1187542" y="294923"/>
                      <a:pt x="1166964" y="303880"/>
                      <a:pt x="1146927" y="313899"/>
                    </a:cubicBezTo>
                    <a:cubicBezTo>
                      <a:pt x="1130524" y="322100"/>
                      <a:pt x="1116252" y="334548"/>
                      <a:pt x="1099160" y="341195"/>
                    </a:cubicBezTo>
                    <a:cubicBezTo>
                      <a:pt x="1074989" y="350595"/>
                      <a:pt x="1048701" y="353465"/>
                      <a:pt x="1024097" y="361666"/>
                    </a:cubicBezTo>
                    <a:cubicBezTo>
                      <a:pt x="1007663" y="367144"/>
                      <a:pt x="993068" y="377674"/>
                      <a:pt x="976330" y="382138"/>
                    </a:cubicBezTo>
                    <a:cubicBezTo>
                      <a:pt x="958611" y="386863"/>
                      <a:pt x="939828" y="385947"/>
                      <a:pt x="921739" y="388962"/>
                    </a:cubicBezTo>
                    <a:cubicBezTo>
                      <a:pt x="896553" y="393160"/>
                      <a:pt x="884875" y="399613"/>
                      <a:pt x="860324" y="409433"/>
                    </a:cubicBezTo>
                    <a:cubicBezTo>
                      <a:pt x="853500" y="407158"/>
                      <a:pt x="847045" y="402609"/>
                      <a:pt x="839852" y="402609"/>
                    </a:cubicBezTo>
                    <a:cubicBezTo>
                      <a:pt x="816546" y="402609"/>
                      <a:pt x="800805" y="413625"/>
                      <a:pt x="778437" y="416257"/>
                    </a:cubicBezTo>
                    <a:cubicBezTo>
                      <a:pt x="748983" y="419722"/>
                      <a:pt x="719373" y="422246"/>
                      <a:pt x="689727" y="423081"/>
                    </a:cubicBezTo>
                    <a:cubicBezTo>
                      <a:pt x="557831" y="426796"/>
                      <a:pt x="425870" y="427630"/>
                      <a:pt x="293942" y="429905"/>
                    </a:cubicBezTo>
                    <a:cubicBezTo>
                      <a:pt x="273424" y="436744"/>
                      <a:pt x="270636" y="435679"/>
                      <a:pt x="252998" y="450377"/>
                    </a:cubicBezTo>
                    <a:cubicBezTo>
                      <a:pt x="245585" y="456555"/>
                      <a:pt x="239940" y="464670"/>
                      <a:pt x="232527" y="470848"/>
                    </a:cubicBezTo>
                    <a:cubicBezTo>
                      <a:pt x="215925" y="484683"/>
                      <a:pt x="200128" y="488064"/>
                      <a:pt x="184760" y="504968"/>
                    </a:cubicBezTo>
                    <a:cubicBezTo>
                      <a:pt x="150275" y="542901"/>
                      <a:pt x="152330" y="549004"/>
                      <a:pt x="130169" y="580030"/>
                    </a:cubicBezTo>
                    <a:cubicBezTo>
                      <a:pt x="79058" y="651586"/>
                      <a:pt x="138824" y="568279"/>
                      <a:pt x="89225" y="627798"/>
                    </a:cubicBezTo>
                    <a:cubicBezTo>
                      <a:pt x="41723" y="684801"/>
                      <a:pt x="114917" y="608930"/>
                      <a:pt x="55106" y="668741"/>
                    </a:cubicBezTo>
                    <a:cubicBezTo>
                      <a:pt x="42594" y="706274"/>
                      <a:pt x="55800" y="672644"/>
                      <a:pt x="34634" y="709684"/>
                    </a:cubicBezTo>
                    <a:cubicBezTo>
                      <a:pt x="0" y="770293"/>
                      <a:pt x="40590" y="707573"/>
                      <a:pt x="7339" y="757451"/>
                    </a:cubicBezTo>
                    <a:cubicBezTo>
                      <a:pt x="10513" y="833617"/>
                      <a:pt x="4326" y="888703"/>
                      <a:pt x="20986" y="955344"/>
                    </a:cubicBezTo>
                    <a:cubicBezTo>
                      <a:pt x="37599" y="1021798"/>
                      <a:pt x="28780" y="982625"/>
                      <a:pt x="48282" y="1037230"/>
                    </a:cubicBezTo>
                    <a:cubicBezTo>
                      <a:pt x="55540" y="1057552"/>
                      <a:pt x="61930" y="1078173"/>
                      <a:pt x="68754" y="1098645"/>
                    </a:cubicBezTo>
                    <a:cubicBezTo>
                      <a:pt x="71347" y="1106425"/>
                      <a:pt x="78733" y="1111782"/>
                      <a:pt x="82401" y="1119117"/>
                    </a:cubicBezTo>
                    <a:cubicBezTo>
                      <a:pt x="85618" y="1125551"/>
                      <a:pt x="86553" y="1132910"/>
                      <a:pt x="89225" y="1139589"/>
                    </a:cubicBezTo>
                    <a:cubicBezTo>
                      <a:pt x="100207" y="1167044"/>
                      <a:pt x="111972" y="1194180"/>
                      <a:pt x="123345" y="1221475"/>
                    </a:cubicBezTo>
                    <a:cubicBezTo>
                      <a:pt x="129214" y="1235560"/>
                      <a:pt x="138684" y="1248048"/>
                      <a:pt x="143816" y="1262418"/>
                    </a:cubicBezTo>
                    <a:cubicBezTo>
                      <a:pt x="150125" y="1280082"/>
                      <a:pt x="151532" y="1299214"/>
                      <a:pt x="157464" y="1317009"/>
                    </a:cubicBezTo>
                    <a:cubicBezTo>
                      <a:pt x="176135" y="1373021"/>
                      <a:pt x="147523" y="1284846"/>
                      <a:pt x="177936" y="1398896"/>
                    </a:cubicBezTo>
                    <a:cubicBezTo>
                      <a:pt x="181643" y="1412796"/>
                      <a:pt x="187034" y="1426191"/>
                      <a:pt x="191583" y="1439839"/>
                    </a:cubicBezTo>
                    <a:cubicBezTo>
                      <a:pt x="194176" y="1447620"/>
                      <a:pt x="200464" y="1453637"/>
                      <a:pt x="205231" y="1460311"/>
                    </a:cubicBezTo>
                    <a:cubicBezTo>
                      <a:pt x="247998" y="1520184"/>
                      <a:pt x="203656" y="1458471"/>
                      <a:pt x="246175" y="1508078"/>
                    </a:cubicBezTo>
                    <a:cubicBezTo>
                      <a:pt x="255407" y="1518849"/>
                      <a:pt x="271990" y="1542559"/>
                      <a:pt x="280294" y="1555845"/>
                    </a:cubicBezTo>
                    <a:cubicBezTo>
                      <a:pt x="297893" y="1584004"/>
                      <a:pt x="312146" y="1612719"/>
                      <a:pt x="334885" y="1637732"/>
                    </a:cubicBezTo>
                    <a:cubicBezTo>
                      <a:pt x="344682" y="1648509"/>
                      <a:pt x="357631" y="1655929"/>
                      <a:pt x="369004" y="1665027"/>
                    </a:cubicBezTo>
                    <a:cubicBezTo>
                      <a:pt x="372036" y="1672608"/>
                      <a:pt x="389127" y="1718073"/>
                      <a:pt x="396300" y="1726442"/>
                    </a:cubicBezTo>
                    <a:cubicBezTo>
                      <a:pt x="403701" y="1735077"/>
                      <a:pt x="416039" y="1738414"/>
                      <a:pt x="423595" y="1746914"/>
                    </a:cubicBezTo>
                    <a:cubicBezTo>
                      <a:pt x="434492" y="1759173"/>
                      <a:pt x="439293" y="1776259"/>
                      <a:pt x="450891" y="1787857"/>
                    </a:cubicBezTo>
                    <a:cubicBezTo>
                      <a:pt x="457715" y="1794681"/>
                      <a:pt x="465185" y="1800915"/>
                      <a:pt x="471363" y="1808329"/>
                    </a:cubicBezTo>
                    <a:cubicBezTo>
                      <a:pt x="476613" y="1814629"/>
                      <a:pt x="478710" y="1823550"/>
                      <a:pt x="485010" y="1828800"/>
                    </a:cubicBezTo>
                    <a:cubicBezTo>
                      <a:pt x="492825" y="1835312"/>
                      <a:pt x="503942" y="1836658"/>
                      <a:pt x="512306" y="1842448"/>
                    </a:cubicBezTo>
                    <a:cubicBezTo>
                      <a:pt x="533629" y="1857210"/>
                      <a:pt x="552617" y="1875141"/>
                      <a:pt x="573721" y="1890215"/>
                    </a:cubicBezTo>
                    <a:cubicBezTo>
                      <a:pt x="594214" y="1904853"/>
                      <a:pt x="635331" y="1932914"/>
                      <a:pt x="655607" y="1951630"/>
                    </a:cubicBezTo>
                    <a:cubicBezTo>
                      <a:pt x="674517" y="1969085"/>
                      <a:pt x="692001" y="1988024"/>
                      <a:pt x="710198" y="2006221"/>
                    </a:cubicBezTo>
                    <a:cubicBezTo>
                      <a:pt x="764219" y="2060242"/>
                      <a:pt x="731967" y="2048245"/>
                      <a:pt x="771613" y="2081284"/>
                    </a:cubicBezTo>
                    <a:cubicBezTo>
                      <a:pt x="777913" y="2086535"/>
                      <a:pt x="784547" y="2091701"/>
                      <a:pt x="792085" y="2094932"/>
                    </a:cubicBezTo>
                    <a:cubicBezTo>
                      <a:pt x="800705" y="2098626"/>
                      <a:pt x="810363" y="2099179"/>
                      <a:pt x="819381" y="2101756"/>
                    </a:cubicBezTo>
                    <a:cubicBezTo>
                      <a:pt x="826297" y="2103732"/>
                      <a:pt x="833028" y="2106305"/>
                      <a:pt x="839852" y="2108580"/>
                    </a:cubicBezTo>
                    <a:cubicBezTo>
                      <a:pt x="846676" y="2115404"/>
                      <a:pt x="852910" y="2122873"/>
                      <a:pt x="860324" y="2129051"/>
                    </a:cubicBezTo>
                    <a:cubicBezTo>
                      <a:pt x="887127" y="2151387"/>
                      <a:pt x="909164" y="2148679"/>
                      <a:pt x="935386" y="2183642"/>
                    </a:cubicBezTo>
                    <a:cubicBezTo>
                      <a:pt x="960174" y="2216693"/>
                      <a:pt x="945068" y="2207341"/>
                      <a:pt x="976330" y="2217762"/>
                    </a:cubicBezTo>
                    <a:cubicBezTo>
                      <a:pt x="983154" y="2224586"/>
                      <a:pt x="990623" y="2230820"/>
                      <a:pt x="996801" y="2238233"/>
                    </a:cubicBezTo>
                    <a:cubicBezTo>
                      <a:pt x="1002051" y="2244534"/>
                      <a:pt x="1004650" y="2252906"/>
                      <a:pt x="1010449" y="2258705"/>
                    </a:cubicBezTo>
                    <a:cubicBezTo>
                      <a:pt x="1016248" y="2264504"/>
                      <a:pt x="1023936" y="2268055"/>
                      <a:pt x="1030921" y="2272353"/>
                    </a:cubicBezTo>
                    <a:cubicBezTo>
                      <a:pt x="1053513" y="2286255"/>
                      <a:pt x="1080403" y="2294538"/>
                      <a:pt x="1099160" y="2313296"/>
                    </a:cubicBezTo>
                    <a:cubicBezTo>
                      <a:pt x="1135715" y="2349852"/>
                      <a:pt x="1111911" y="2327978"/>
                      <a:pt x="1174222" y="2374711"/>
                    </a:cubicBezTo>
                    <a:cubicBezTo>
                      <a:pt x="1182360" y="2380815"/>
                      <a:pt x="1191867" y="2385142"/>
                      <a:pt x="1201518" y="2388359"/>
                    </a:cubicBezTo>
                    <a:cubicBezTo>
                      <a:pt x="1212521" y="2392027"/>
                      <a:pt x="1224264" y="2392908"/>
                      <a:pt x="1235637" y="2395183"/>
                    </a:cubicBezTo>
                    <a:lnTo>
                      <a:pt x="1290228" y="2422478"/>
                    </a:lnTo>
                    <a:cubicBezTo>
                      <a:pt x="1301135" y="2427932"/>
                      <a:pt x="1327792" y="2433211"/>
                      <a:pt x="1337995" y="2436126"/>
                    </a:cubicBezTo>
                    <a:cubicBezTo>
                      <a:pt x="1401685" y="2427786"/>
                      <a:pt x="1574557" y="2376227"/>
                      <a:pt x="1672366" y="2372436"/>
                    </a:cubicBezTo>
                    <a:cubicBezTo>
                      <a:pt x="1734918" y="2354997"/>
                      <a:pt x="1879357" y="2378882"/>
                      <a:pt x="1924849" y="2413380"/>
                    </a:cubicBezTo>
                    <a:cubicBezTo>
                      <a:pt x="2013559" y="2450153"/>
                      <a:pt x="2139801" y="2565400"/>
                      <a:pt x="2204628" y="2593075"/>
                    </a:cubicBezTo>
                    <a:cubicBezTo>
                      <a:pt x="2227958" y="2591409"/>
                      <a:pt x="2287874" y="2583750"/>
                      <a:pt x="2313810" y="2579427"/>
                    </a:cubicBezTo>
                    <a:cubicBezTo>
                      <a:pt x="2325251" y="2577520"/>
                      <a:pt x="2336608" y="2575119"/>
                      <a:pt x="2347930" y="2572603"/>
                    </a:cubicBezTo>
                    <a:cubicBezTo>
                      <a:pt x="2357085" y="2570569"/>
                      <a:pt x="2365855" y="2566179"/>
                      <a:pt x="2375225" y="2565780"/>
                    </a:cubicBezTo>
                    <a:cubicBezTo>
                      <a:pt x="2472972" y="2561621"/>
                      <a:pt x="2570843" y="2561231"/>
                      <a:pt x="2668652" y="2558956"/>
                    </a:cubicBezTo>
                    <a:lnTo>
                      <a:pt x="2723243" y="2545308"/>
                    </a:lnTo>
                    <a:cubicBezTo>
                      <a:pt x="2754374" y="2537525"/>
                      <a:pt x="2744897" y="2529618"/>
                      <a:pt x="2771010" y="2518012"/>
                    </a:cubicBezTo>
                    <a:cubicBezTo>
                      <a:pt x="2797338" y="2506311"/>
                      <a:pt x="2816245" y="2507148"/>
                      <a:pt x="2839249" y="2490717"/>
                    </a:cubicBezTo>
                    <a:cubicBezTo>
                      <a:pt x="2847102" y="2485108"/>
                      <a:pt x="2851691" y="2475598"/>
                      <a:pt x="2859721" y="2470245"/>
                    </a:cubicBezTo>
                    <a:cubicBezTo>
                      <a:pt x="2865706" y="2466255"/>
                      <a:pt x="2873759" y="2466638"/>
                      <a:pt x="2880192" y="2463421"/>
                    </a:cubicBezTo>
                    <a:cubicBezTo>
                      <a:pt x="2887527" y="2459753"/>
                      <a:pt x="2893218" y="2453211"/>
                      <a:pt x="2900664" y="2449774"/>
                    </a:cubicBezTo>
                    <a:cubicBezTo>
                      <a:pt x="2922908" y="2439508"/>
                      <a:pt x="2946157" y="2431577"/>
                      <a:pt x="2968903" y="2422478"/>
                    </a:cubicBezTo>
                    <a:cubicBezTo>
                      <a:pt x="3047445" y="2391061"/>
                      <a:pt x="2923938" y="2425190"/>
                      <a:pt x="3016670" y="2402006"/>
                    </a:cubicBezTo>
                    <a:cubicBezTo>
                      <a:pt x="3067492" y="2368127"/>
                      <a:pt x="3005079" y="2411666"/>
                      <a:pt x="3057613" y="2367887"/>
                    </a:cubicBezTo>
                    <a:cubicBezTo>
                      <a:pt x="3063913" y="2362636"/>
                      <a:pt x="3071784" y="2359489"/>
                      <a:pt x="3078085" y="2354239"/>
                    </a:cubicBezTo>
                    <a:cubicBezTo>
                      <a:pt x="3130633" y="2310451"/>
                      <a:pt x="3068197" y="2354009"/>
                      <a:pt x="3119028" y="2320120"/>
                    </a:cubicBezTo>
                    <a:cubicBezTo>
                      <a:pt x="3148383" y="2276088"/>
                      <a:pt x="3113570" y="2325407"/>
                      <a:pt x="3166795" y="2265529"/>
                    </a:cubicBezTo>
                    <a:cubicBezTo>
                      <a:pt x="3198106" y="2230304"/>
                      <a:pt x="3172352" y="2243205"/>
                      <a:pt x="3207739" y="2231409"/>
                    </a:cubicBezTo>
                    <a:cubicBezTo>
                      <a:pt x="3214563" y="2222311"/>
                      <a:pt x="3219473" y="2211395"/>
                      <a:pt x="3228210" y="2204114"/>
                    </a:cubicBezTo>
                    <a:cubicBezTo>
                      <a:pt x="3233736" y="2199509"/>
                      <a:pt x="3243065" y="2201784"/>
                      <a:pt x="3248682" y="2197290"/>
                    </a:cubicBezTo>
                    <a:cubicBezTo>
                      <a:pt x="3255086" y="2192167"/>
                      <a:pt x="3255926" y="2181941"/>
                      <a:pt x="3262330" y="2176818"/>
                    </a:cubicBezTo>
                    <a:cubicBezTo>
                      <a:pt x="3267947" y="2172325"/>
                      <a:pt x="3276190" y="2172828"/>
                      <a:pt x="3282801" y="2169995"/>
                    </a:cubicBezTo>
                    <a:cubicBezTo>
                      <a:pt x="3341835" y="2144695"/>
                      <a:pt x="3282553" y="2165528"/>
                      <a:pt x="3330569" y="2149523"/>
                    </a:cubicBezTo>
                    <a:cubicBezTo>
                      <a:pt x="3378577" y="2117516"/>
                      <a:pt x="3317702" y="2154348"/>
                      <a:pt x="3385160" y="2129051"/>
                    </a:cubicBezTo>
                    <a:cubicBezTo>
                      <a:pt x="3392839" y="2126171"/>
                      <a:pt x="3398296" y="2119071"/>
                      <a:pt x="3405631" y="2115403"/>
                    </a:cubicBezTo>
                    <a:cubicBezTo>
                      <a:pt x="3412065" y="2112186"/>
                      <a:pt x="3419279" y="2110854"/>
                      <a:pt x="3426103" y="2108580"/>
                    </a:cubicBezTo>
                    <a:cubicBezTo>
                      <a:pt x="3435201" y="2099481"/>
                      <a:pt x="3443629" y="2089658"/>
                      <a:pt x="3453398" y="2081284"/>
                    </a:cubicBezTo>
                    <a:cubicBezTo>
                      <a:pt x="3459625" y="2075947"/>
                      <a:pt x="3468071" y="2073435"/>
                      <a:pt x="3473870" y="2067636"/>
                    </a:cubicBezTo>
                    <a:cubicBezTo>
                      <a:pt x="3479669" y="2061837"/>
                      <a:pt x="3482969" y="2053989"/>
                      <a:pt x="3487518" y="2047165"/>
                    </a:cubicBezTo>
                    <a:cubicBezTo>
                      <a:pt x="3495173" y="2024199"/>
                      <a:pt x="3494499" y="2023006"/>
                      <a:pt x="3507989" y="1999398"/>
                    </a:cubicBezTo>
                    <a:cubicBezTo>
                      <a:pt x="3529155" y="1962357"/>
                      <a:pt x="3515949" y="1995990"/>
                      <a:pt x="3528461" y="1958454"/>
                    </a:cubicBezTo>
                    <a:cubicBezTo>
                      <a:pt x="3530736" y="1937982"/>
                      <a:pt x="3530289" y="1917022"/>
                      <a:pt x="3535285" y="1897039"/>
                    </a:cubicBezTo>
                    <a:cubicBezTo>
                      <a:pt x="3537274" y="1889083"/>
                      <a:pt x="3545602" y="1884062"/>
                      <a:pt x="3548933" y="1876568"/>
                    </a:cubicBezTo>
                    <a:cubicBezTo>
                      <a:pt x="3554776" y="1863422"/>
                      <a:pt x="3556147" y="1848492"/>
                      <a:pt x="3562581" y="1835624"/>
                    </a:cubicBezTo>
                    <a:lnTo>
                      <a:pt x="3576228" y="1808329"/>
                    </a:lnTo>
                    <a:cubicBezTo>
                      <a:pt x="3580777" y="1771935"/>
                      <a:pt x="3584689" y="1735456"/>
                      <a:pt x="3589876" y="1699147"/>
                    </a:cubicBezTo>
                    <a:cubicBezTo>
                      <a:pt x="3591516" y="1687665"/>
                      <a:pt x="3593032" y="1676030"/>
                      <a:pt x="3596700" y="1665027"/>
                    </a:cubicBezTo>
                    <a:cubicBezTo>
                      <a:pt x="3599917" y="1655377"/>
                      <a:pt x="3605799" y="1646830"/>
                      <a:pt x="3610348" y="1637732"/>
                    </a:cubicBezTo>
                    <a:cubicBezTo>
                      <a:pt x="3608918" y="1569098"/>
                      <a:pt x="3616100" y="1371991"/>
                      <a:pt x="3596700" y="1255595"/>
                    </a:cubicBezTo>
                    <a:cubicBezTo>
                      <a:pt x="3595158" y="1246344"/>
                      <a:pt x="3591715" y="1237496"/>
                      <a:pt x="3589876" y="1228299"/>
                    </a:cubicBezTo>
                    <a:cubicBezTo>
                      <a:pt x="3589348" y="1225659"/>
                      <a:pt x="3578889" y="1159224"/>
                      <a:pt x="3576228" y="1153236"/>
                    </a:cubicBezTo>
                    <a:cubicBezTo>
                      <a:pt x="3571609" y="1142843"/>
                      <a:pt x="3562367" y="1135196"/>
                      <a:pt x="3555757" y="1125941"/>
                    </a:cubicBezTo>
                    <a:cubicBezTo>
                      <a:pt x="3550990" y="1119267"/>
                      <a:pt x="3546658" y="1112293"/>
                      <a:pt x="3542109" y="1105469"/>
                    </a:cubicBezTo>
                    <a:cubicBezTo>
                      <a:pt x="3527907" y="1048661"/>
                      <a:pt x="3545200" y="1104828"/>
                      <a:pt x="3521637" y="1057702"/>
                    </a:cubicBezTo>
                    <a:cubicBezTo>
                      <a:pt x="3518420" y="1051268"/>
                      <a:pt x="3518030" y="1043664"/>
                      <a:pt x="3514813" y="1037230"/>
                    </a:cubicBezTo>
                    <a:cubicBezTo>
                      <a:pt x="3511145" y="1029895"/>
                      <a:pt x="3504834" y="1024094"/>
                      <a:pt x="3501166" y="1016759"/>
                    </a:cubicBezTo>
                    <a:cubicBezTo>
                      <a:pt x="3497949" y="1010325"/>
                      <a:pt x="3498332" y="1002272"/>
                      <a:pt x="3494342" y="996287"/>
                    </a:cubicBezTo>
                    <a:cubicBezTo>
                      <a:pt x="3488989" y="988257"/>
                      <a:pt x="3480048" y="983229"/>
                      <a:pt x="3473870" y="975815"/>
                    </a:cubicBezTo>
                    <a:cubicBezTo>
                      <a:pt x="3445437" y="941696"/>
                      <a:pt x="3477281" y="966717"/>
                      <a:pt x="3439751" y="941696"/>
                    </a:cubicBezTo>
                    <a:cubicBezTo>
                      <a:pt x="3422599" y="890239"/>
                      <a:pt x="3447731" y="951671"/>
                      <a:pt x="3412455" y="907577"/>
                    </a:cubicBezTo>
                    <a:cubicBezTo>
                      <a:pt x="3374781" y="860486"/>
                      <a:pt x="3443832" y="912574"/>
                      <a:pt x="3385160" y="873457"/>
                    </a:cubicBezTo>
                    <a:cubicBezTo>
                      <a:pt x="3354850" y="812839"/>
                      <a:pt x="3392502" y="880949"/>
                      <a:pt x="3344216" y="818866"/>
                    </a:cubicBezTo>
                    <a:cubicBezTo>
                      <a:pt x="3336073" y="808397"/>
                      <a:pt x="3331102" y="795783"/>
                      <a:pt x="3323745" y="784747"/>
                    </a:cubicBezTo>
                    <a:cubicBezTo>
                      <a:pt x="3289664" y="733626"/>
                      <a:pt x="3317949" y="779158"/>
                      <a:pt x="3282801" y="736980"/>
                    </a:cubicBezTo>
                    <a:cubicBezTo>
                      <a:pt x="3277551" y="730680"/>
                      <a:pt x="3274404" y="722808"/>
                      <a:pt x="3269154" y="716508"/>
                    </a:cubicBezTo>
                    <a:cubicBezTo>
                      <a:pt x="3246418" y="689224"/>
                      <a:pt x="3252118" y="699950"/>
                      <a:pt x="3221386" y="682389"/>
                    </a:cubicBezTo>
                    <a:cubicBezTo>
                      <a:pt x="3214265" y="678320"/>
                      <a:pt x="3208036" y="672810"/>
                      <a:pt x="3200915" y="668741"/>
                    </a:cubicBezTo>
                    <a:cubicBezTo>
                      <a:pt x="3192083" y="663694"/>
                      <a:pt x="3182342" y="660327"/>
                      <a:pt x="3173619" y="655093"/>
                    </a:cubicBezTo>
                    <a:cubicBezTo>
                      <a:pt x="3147171" y="639225"/>
                      <a:pt x="3133108" y="624548"/>
                      <a:pt x="3105381" y="614150"/>
                    </a:cubicBezTo>
                    <a:cubicBezTo>
                      <a:pt x="3096599" y="610857"/>
                      <a:pt x="3087184" y="609601"/>
                      <a:pt x="3078085" y="607326"/>
                    </a:cubicBezTo>
                    <a:cubicBezTo>
                      <a:pt x="3071261" y="602777"/>
                      <a:pt x="3064949" y="597346"/>
                      <a:pt x="3057613" y="593678"/>
                    </a:cubicBezTo>
                    <a:cubicBezTo>
                      <a:pt x="3051180" y="590461"/>
                      <a:pt x="3043387" y="590423"/>
                      <a:pt x="3037142" y="586854"/>
                    </a:cubicBezTo>
                    <a:cubicBezTo>
                      <a:pt x="2996160" y="563436"/>
                      <a:pt x="3024981" y="568646"/>
                      <a:pt x="2982551" y="552735"/>
                    </a:cubicBezTo>
                    <a:cubicBezTo>
                      <a:pt x="2952763" y="541564"/>
                      <a:pt x="2960712" y="550873"/>
                      <a:pt x="2934783" y="539087"/>
                    </a:cubicBezTo>
                    <a:cubicBezTo>
                      <a:pt x="2916262" y="530668"/>
                      <a:pt x="2898389" y="520890"/>
                      <a:pt x="2880192" y="511792"/>
                    </a:cubicBezTo>
                    <a:cubicBezTo>
                      <a:pt x="2870400" y="506896"/>
                      <a:pt x="2841173" y="500331"/>
                      <a:pt x="2832425" y="498144"/>
                    </a:cubicBezTo>
                    <a:cubicBezTo>
                      <a:pt x="2784998" y="466524"/>
                      <a:pt x="2844608" y="504236"/>
                      <a:pt x="2777834" y="470848"/>
                    </a:cubicBezTo>
                    <a:cubicBezTo>
                      <a:pt x="2730711" y="447286"/>
                      <a:pt x="2786874" y="464577"/>
                      <a:pt x="2730067" y="450377"/>
                    </a:cubicBezTo>
                    <a:cubicBezTo>
                      <a:pt x="2680660" y="417438"/>
                      <a:pt x="2703795" y="430416"/>
                      <a:pt x="2661828" y="409433"/>
                    </a:cubicBezTo>
                    <a:cubicBezTo>
                      <a:pt x="2657279" y="402609"/>
                      <a:pt x="2654408" y="394299"/>
                      <a:pt x="2648181" y="388962"/>
                    </a:cubicBezTo>
                    <a:cubicBezTo>
                      <a:pt x="2636187" y="378681"/>
                      <a:pt x="2602265" y="362592"/>
                      <a:pt x="2586766" y="354842"/>
                    </a:cubicBezTo>
                    <a:cubicBezTo>
                      <a:pt x="2582217" y="348018"/>
                      <a:pt x="2578917" y="340170"/>
                      <a:pt x="2573118" y="334371"/>
                    </a:cubicBezTo>
                    <a:cubicBezTo>
                      <a:pt x="2561971" y="323225"/>
                      <a:pt x="2538909" y="309935"/>
                      <a:pt x="2525351" y="300251"/>
                    </a:cubicBezTo>
                    <a:cubicBezTo>
                      <a:pt x="2489458" y="274614"/>
                      <a:pt x="2505459" y="282377"/>
                      <a:pt x="2463936" y="259308"/>
                    </a:cubicBezTo>
                    <a:cubicBezTo>
                      <a:pt x="2455044" y="254368"/>
                      <a:pt x="2445363" y="250894"/>
                      <a:pt x="2436640" y="245660"/>
                    </a:cubicBezTo>
                    <a:cubicBezTo>
                      <a:pt x="2422575" y="237221"/>
                      <a:pt x="2408819" y="228206"/>
                      <a:pt x="2395697" y="218365"/>
                    </a:cubicBezTo>
                    <a:cubicBezTo>
                      <a:pt x="2389520" y="213732"/>
                      <a:pt x="2357905" y="189232"/>
                      <a:pt x="2347930" y="184245"/>
                    </a:cubicBezTo>
                    <a:cubicBezTo>
                      <a:pt x="2341496" y="181028"/>
                      <a:pt x="2334282" y="179696"/>
                      <a:pt x="2327458" y="177421"/>
                    </a:cubicBezTo>
                    <a:cubicBezTo>
                      <a:pt x="2313810" y="163773"/>
                      <a:pt x="2297221" y="152537"/>
                      <a:pt x="2286515" y="136478"/>
                    </a:cubicBezTo>
                    <a:cubicBezTo>
                      <a:pt x="2281966" y="129654"/>
                      <a:pt x="2279271" y="121129"/>
                      <a:pt x="2272867" y="116006"/>
                    </a:cubicBezTo>
                    <a:cubicBezTo>
                      <a:pt x="2267250" y="111513"/>
                      <a:pt x="2259006" y="112016"/>
                      <a:pt x="2252395" y="109183"/>
                    </a:cubicBezTo>
                    <a:cubicBezTo>
                      <a:pt x="2190686" y="82737"/>
                      <a:pt x="2267491" y="106133"/>
                      <a:pt x="2170509" y="81887"/>
                    </a:cubicBezTo>
                    <a:cubicBezTo>
                      <a:pt x="2052559" y="52399"/>
                      <a:pt x="2232359" y="84773"/>
                      <a:pt x="2061327" y="54592"/>
                    </a:cubicBezTo>
                    <a:cubicBezTo>
                      <a:pt x="2004689" y="44597"/>
                      <a:pt x="1976499" y="45297"/>
                      <a:pt x="1911201" y="40944"/>
                    </a:cubicBezTo>
                    <a:cubicBezTo>
                      <a:pt x="1905130" y="39730"/>
                      <a:pt x="1858217" y="30909"/>
                      <a:pt x="1849786" y="27296"/>
                    </a:cubicBezTo>
                    <a:cubicBezTo>
                      <a:pt x="1842248" y="24065"/>
                      <a:pt x="1836853" y="16879"/>
                      <a:pt x="1829315" y="13648"/>
                    </a:cubicBezTo>
                    <a:cubicBezTo>
                      <a:pt x="1820695" y="9953"/>
                      <a:pt x="1811037" y="9401"/>
                      <a:pt x="1802019" y="6824"/>
                    </a:cubicBezTo>
                    <a:cubicBezTo>
                      <a:pt x="1795103" y="4848"/>
                      <a:pt x="1788372" y="2275"/>
                      <a:pt x="1781548" y="0"/>
                    </a:cubicBezTo>
                    <a:cubicBezTo>
                      <a:pt x="1769651" y="1487"/>
                      <a:pt x="1724808" y="3468"/>
                      <a:pt x="1706485" y="13648"/>
                    </a:cubicBezTo>
                    <a:cubicBezTo>
                      <a:pt x="1692147" y="21614"/>
                      <a:pt x="1680213" y="33609"/>
                      <a:pt x="1665542" y="40944"/>
                    </a:cubicBezTo>
                    <a:cubicBezTo>
                      <a:pt x="1656443" y="45493"/>
                      <a:pt x="1646969" y="49358"/>
                      <a:pt x="1638246" y="54592"/>
                    </a:cubicBezTo>
                    <a:cubicBezTo>
                      <a:pt x="1624181" y="63031"/>
                      <a:pt x="1612864" y="76700"/>
                      <a:pt x="1597303" y="81887"/>
                    </a:cubicBezTo>
                    <a:cubicBezTo>
                      <a:pt x="1547463" y="98501"/>
                      <a:pt x="1570316" y="92046"/>
                      <a:pt x="1529064" y="102359"/>
                    </a:cubicBezTo>
                    <a:cubicBezTo>
                      <a:pt x="1524515" y="109183"/>
                      <a:pt x="1518747" y="115336"/>
                      <a:pt x="1515416" y="122830"/>
                    </a:cubicBezTo>
                    <a:cubicBezTo>
                      <a:pt x="1509573" y="135976"/>
                      <a:pt x="1513739" y="155794"/>
                      <a:pt x="1501769" y="163774"/>
                    </a:cubicBezTo>
                    <a:cubicBezTo>
                      <a:pt x="1475312" y="181411"/>
                      <a:pt x="1489077" y="174828"/>
                      <a:pt x="1460825" y="184245"/>
                    </a:cubicBezTo>
                    <a:cubicBezTo>
                      <a:pt x="1436569" y="200417"/>
                      <a:pt x="1435804" y="219502"/>
                      <a:pt x="1426706" y="22518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5" name="Freeform 5"/>
              <p:cNvSpPr>
                <a:spLocks/>
              </p:cNvSpPr>
              <p:nvPr/>
            </p:nvSpPr>
            <p:spPr bwMode="auto">
              <a:xfrm rot="-2848775">
                <a:off x="2351459" y="5884622"/>
                <a:ext cx="1144100" cy="1056077"/>
              </a:xfrm>
              <a:custGeom>
                <a:avLst/>
                <a:gdLst>
                  <a:gd name="T0" fmla="*/ 2147483647 w 909"/>
                  <a:gd name="T1" fmla="*/ 2147483647 h 754"/>
                  <a:gd name="T2" fmla="*/ 2147483647 w 909"/>
                  <a:gd name="T3" fmla="*/ 2147483647 h 754"/>
                  <a:gd name="T4" fmla="*/ 2147483647 w 909"/>
                  <a:gd name="T5" fmla="*/ 2147483647 h 754"/>
                  <a:gd name="T6" fmla="*/ 2147483647 w 909"/>
                  <a:gd name="T7" fmla="*/ 2147483647 h 754"/>
                  <a:gd name="T8" fmla="*/ 2147483647 w 909"/>
                  <a:gd name="T9" fmla="*/ 2147483647 h 754"/>
                  <a:gd name="T10" fmla="*/ 2147483647 w 909"/>
                  <a:gd name="T11" fmla="*/ 0 h 754"/>
                  <a:gd name="T12" fmla="*/ 2147483647 w 909"/>
                  <a:gd name="T13" fmla="*/ 2147483647 h 754"/>
                  <a:gd name="T14" fmla="*/ 2147483647 w 909"/>
                  <a:gd name="T15" fmla="*/ 2147483647 h 754"/>
                  <a:gd name="T16" fmla="*/ 0 w 909"/>
                  <a:gd name="T17" fmla="*/ 2147483647 h 75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09"/>
                  <a:gd name="T28" fmla="*/ 0 h 754"/>
                  <a:gd name="T29" fmla="*/ 909 w 909"/>
                  <a:gd name="T30" fmla="*/ 754 h 75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09" h="754">
                    <a:moveTo>
                      <a:pt x="613" y="726"/>
                    </a:moveTo>
                    <a:cubicBezTo>
                      <a:pt x="616" y="725"/>
                      <a:pt x="609" y="754"/>
                      <a:pt x="641" y="688"/>
                    </a:cubicBezTo>
                    <a:cubicBezTo>
                      <a:pt x="673" y="623"/>
                      <a:pt x="752" y="397"/>
                      <a:pt x="806" y="333"/>
                    </a:cubicBezTo>
                    <a:cubicBezTo>
                      <a:pt x="861" y="269"/>
                      <a:pt x="909" y="311"/>
                      <a:pt x="890" y="257"/>
                    </a:cubicBezTo>
                    <a:cubicBezTo>
                      <a:pt x="871" y="203"/>
                      <a:pt x="780" y="27"/>
                      <a:pt x="690" y="8"/>
                    </a:cubicBezTo>
                    <a:cubicBezTo>
                      <a:pt x="666" y="5"/>
                      <a:pt x="642" y="3"/>
                      <a:pt x="618" y="0"/>
                    </a:cubicBezTo>
                    <a:cubicBezTo>
                      <a:pt x="539" y="17"/>
                      <a:pt x="294" y="81"/>
                      <a:pt x="213" y="113"/>
                    </a:cubicBezTo>
                    <a:cubicBezTo>
                      <a:pt x="185" y="119"/>
                      <a:pt x="169" y="164"/>
                      <a:pt x="133" y="193"/>
                    </a:cubicBezTo>
                    <a:cubicBezTo>
                      <a:pt x="100" y="204"/>
                      <a:pt x="31" y="280"/>
                      <a:pt x="0" y="289"/>
                    </a:cubicBezTo>
                  </a:path>
                </a:pathLst>
              </a:custGeom>
              <a:solidFill>
                <a:schemeClr val="bg1"/>
              </a:solidFill>
              <a:ln w="41275">
                <a:solidFill>
                  <a:schemeClr val="accent5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 charset="0"/>
                </a:endParaRPr>
              </a:p>
            </p:txBody>
          </p:sp>
          <p:grpSp>
            <p:nvGrpSpPr>
              <p:cNvPr id="26" name="Group 330"/>
              <p:cNvGrpSpPr>
                <a:grpSpLocks/>
              </p:cNvGrpSpPr>
              <p:nvPr/>
            </p:nvGrpSpPr>
            <p:grpSpPr bwMode="auto">
              <a:xfrm>
                <a:off x="627797" y="4419600"/>
                <a:ext cx="3359236" cy="2133600"/>
                <a:chOff x="627797" y="4419600"/>
                <a:chExt cx="3359236" cy="2133600"/>
              </a:xfrm>
            </p:grpSpPr>
            <p:sp>
              <p:nvSpPr>
                <p:cNvPr id="27" name="Freeform 5"/>
                <p:cNvSpPr>
                  <a:spLocks/>
                </p:cNvSpPr>
                <p:nvPr/>
              </p:nvSpPr>
              <p:spPr bwMode="auto">
                <a:xfrm rot="-9571565">
                  <a:off x="1133533" y="4966798"/>
                  <a:ext cx="1048702" cy="876102"/>
                </a:xfrm>
                <a:custGeom>
                  <a:avLst/>
                  <a:gdLst>
                    <a:gd name="T0" fmla="*/ 2147483647 w 884"/>
                    <a:gd name="T1" fmla="*/ 0 h 863"/>
                    <a:gd name="T2" fmla="*/ 2147483647 w 884"/>
                    <a:gd name="T3" fmla="*/ 2147483647 h 863"/>
                    <a:gd name="T4" fmla="*/ 2147483647 w 884"/>
                    <a:gd name="T5" fmla="*/ 2147483647 h 863"/>
                    <a:gd name="T6" fmla="*/ 2147483647 w 884"/>
                    <a:gd name="T7" fmla="*/ 2147483647 h 863"/>
                    <a:gd name="T8" fmla="*/ 2147483647 w 884"/>
                    <a:gd name="T9" fmla="*/ 2147483647 h 863"/>
                    <a:gd name="T10" fmla="*/ 2147483647 w 884"/>
                    <a:gd name="T11" fmla="*/ 2147483647 h 863"/>
                    <a:gd name="T12" fmla="*/ 0 w 884"/>
                    <a:gd name="T13" fmla="*/ 2147483647 h 863"/>
                    <a:gd name="T14" fmla="*/ 2147483647 w 884"/>
                    <a:gd name="T15" fmla="*/ 2147483647 h 863"/>
                    <a:gd name="T16" fmla="*/ 2147483647 w 884"/>
                    <a:gd name="T17" fmla="*/ 2147483647 h 863"/>
                    <a:gd name="T18" fmla="*/ 2147483647 w 884"/>
                    <a:gd name="T19" fmla="*/ 2147483647 h 863"/>
                    <a:gd name="T20" fmla="*/ 2147483647 w 884"/>
                    <a:gd name="T21" fmla="*/ 2147483647 h 863"/>
                    <a:gd name="T22" fmla="*/ 2147483647 w 884"/>
                    <a:gd name="T23" fmla="*/ 2147483647 h 863"/>
                    <a:gd name="T24" fmla="*/ 2147483647 w 884"/>
                    <a:gd name="T25" fmla="*/ 2147483647 h 863"/>
                    <a:gd name="T26" fmla="*/ 2147483647 w 884"/>
                    <a:gd name="T27" fmla="*/ 2147483647 h 863"/>
                    <a:gd name="T28" fmla="*/ 2147483647 w 884"/>
                    <a:gd name="T29" fmla="*/ 2147483647 h 863"/>
                    <a:gd name="T30" fmla="*/ 2147483647 w 884"/>
                    <a:gd name="T31" fmla="*/ 2147483647 h 863"/>
                    <a:gd name="T32" fmla="*/ 2147483647 w 884"/>
                    <a:gd name="T33" fmla="*/ 2147483647 h 863"/>
                    <a:gd name="T34" fmla="*/ 2147483647 w 884"/>
                    <a:gd name="T35" fmla="*/ 2147483647 h 863"/>
                    <a:gd name="T36" fmla="*/ 2147483647 w 884"/>
                    <a:gd name="T37" fmla="*/ 2147483647 h 863"/>
                    <a:gd name="T38" fmla="*/ 2147483647 w 884"/>
                    <a:gd name="T39" fmla="*/ 2147483647 h 863"/>
                    <a:gd name="T40" fmla="*/ 2147483647 w 884"/>
                    <a:gd name="T41" fmla="*/ 2147483647 h 863"/>
                    <a:gd name="T42" fmla="*/ 2147483647 w 884"/>
                    <a:gd name="T43" fmla="*/ 2147483647 h 863"/>
                    <a:gd name="T44" fmla="*/ 2147483647 w 884"/>
                    <a:gd name="T45" fmla="*/ 2147483647 h 863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884"/>
                    <a:gd name="T70" fmla="*/ 0 h 863"/>
                    <a:gd name="T71" fmla="*/ 884 w 884"/>
                    <a:gd name="T72" fmla="*/ 863 h 863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884" h="863">
                      <a:moveTo>
                        <a:pt x="285" y="0"/>
                      </a:moveTo>
                      <a:cubicBezTo>
                        <a:pt x="258" y="13"/>
                        <a:pt x="137" y="65"/>
                        <a:pt x="100" y="90"/>
                      </a:cubicBezTo>
                      <a:cubicBezTo>
                        <a:pt x="63" y="115"/>
                        <a:pt x="68" y="124"/>
                        <a:pt x="66" y="152"/>
                      </a:cubicBezTo>
                      <a:cubicBezTo>
                        <a:pt x="64" y="180"/>
                        <a:pt x="92" y="233"/>
                        <a:pt x="90" y="259"/>
                      </a:cubicBezTo>
                      <a:cubicBezTo>
                        <a:pt x="83" y="283"/>
                        <a:pt x="106" y="306"/>
                        <a:pt x="92" y="326"/>
                      </a:cubicBezTo>
                      <a:cubicBezTo>
                        <a:pt x="69" y="357"/>
                        <a:pt x="54" y="392"/>
                        <a:pt x="26" y="418"/>
                      </a:cubicBezTo>
                      <a:cubicBezTo>
                        <a:pt x="17" y="447"/>
                        <a:pt x="8" y="475"/>
                        <a:pt x="0" y="504"/>
                      </a:cubicBezTo>
                      <a:cubicBezTo>
                        <a:pt x="2" y="546"/>
                        <a:pt x="3" y="587"/>
                        <a:pt x="7" y="629"/>
                      </a:cubicBezTo>
                      <a:cubicBezTo>
                        <a:pt x="11" y="675"/>
                        <a:pt x="42" y="680"/>
                        <a:pt x="72" y="708"/>
                      </a:cubicBezTo>
                      <a:cubicBezTo>
                        <a:pt x="90" y="725"/>
                        <a:pt x="98" y="740"/>
                        <a:pt x="119" y="754"/>
                      </a:cubicBezTo>
                      <a:cubicBezTo>
                        <a:pt x="135" y="779"/>
                        <a:pt x="151" y="784"/>
                        <a:pt x="178" y="794"/>
                      </a:cubicBezTo>
                      <a:cubicBezTo>
                        <a:pt x="258" y="766"/>
                        <a:pt x="324" y="853"/>
                        <a:pt x="403" y="863"/>
                      </a:cubicBezTo>
                      <a:cubicBezTo>
                        <a:pt x="436" y="860"/>
                        <a:pt x="485" y="817"/>
                        <a:pt x="514" y="800"/>
                      </a:cubicBezTo>
                      <a:cubicBezTo>
                        <a:pt x="522" y="795"/>
                        <a:pt x="526" y="785"/>
                        <a:pt x="534" y="780"/>
                      </a:cubicBezTo>
                      <a:cubicBezTo>
                        <a:pt x="542" y="774"/>
                        <a:pt x="551" y="771"/>
                        <a:pt x="560" y="767"/>
                      </a:cubicBezTo>
                      <a:cubicBezTo>
                        <a:pt x="568" y="747"/>
                        <a:pt x="580" y="736"/>
                        <a:pt x="587" y="715"/>
                      </a:cubicBezTo>
                      <a:cubicBezTo>
                        <a:pt x="605" y="662"/>
                        <a:pt x="613" y="578"/>
                        <a:pt x="672" y="556"/>
                      </a:cubicBezTo>
                      <a:cubicBezTo>
                        <a:pt x="689" y="540"/>
                        <a:pt x="704" y="537"/>
                        <a:pt x="725" y="530"/>
                      </a:cubicBezTo>
                      <a:cubicBezTo>
                        <a:pt x="752" y="488"/>
                        <a:pt x="721" y="526"/>
                        <a:pt x="758" y="504"/>
                      </a:cubicBezTo>
                      <a:cubicBezTo>
                        <a:pt x="780" y="490"/>
                        <a:pt x="803" y="459"/>
                        <a:pt x="817" y="438"/>
                      </a:cubicBezTo>
                      <a:cubicBezTo>
                        <a:pt x="831" y="382"/>
                        <a:pt x="884" y="359"/>
                        <a:pt x="873" y="262"/>
                      </a:cubicBezTo>
                      <a:cubicBezTo>
                        <a:pt x="863" y="169"/>
                        <a:pt x="686" y="221"/>
                        <a:pt x="620" y="213"/>
                      </a:cubicBezTo>
                      <a:cubicBezTo>
                        <a:pt x="519" y="185"/>
                        <a:pt x="354" y="98"/>
                        <a:pt x="345" y="181"/>
                      </a:cubicBezTo>
                    </a:path>
                  </a:pathLst>
                </a:custGeom>
                <a:solidFill>
                  <a:schemeClr val="bg1"/>
                </a:solidFill>
                <a:ln w="41275">
                  <a:solidFill>
                    <a:schemeClr val="accent5">
                      <a:lumMod val="75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latin typeface="Calibri" charset="0"/>
                  </a:endParaRPr>
                </a:p>
              </p:txBody>
            </p:sp>
            <p:sp>
              <p:nvSpPr>
                <p:cNvPr id="28" name="Freeform 5"/>
                <p:cNvSpPr>
                  <a:spLocks/>
                </p:cNvSpPr>
                <p:nvPr/>
              </p:nvSpPr>
              <p:spPr bwMode="auto">
                <a:xfrm rot="1283255">
                  <a:off x="643494" y="5453754"/>
                  <a:ext cx="1000616" cy="722726"/>
                </a:xfrm>
                <a:custGeom>
                  <a:avLst/>
                  <a:gdLst>
                    <a:gd name="T0" fmla="*/ 2147483647 w 795"/>
                    <a:gd name="T1" fmla="*/ 2147483647 h 516"/>
                    <a:gd name="T2" fmla="*/ 2147483647 w 795"/>
                    <a:gd name="T3" fmla="*/ 2147483647 h 516"/>
                    <a:gd name="T4" fmla="*/ 2147483647 w 795"/>
                    <a:gd name="T5" fmla="*/ 2147483647 h 516"/>
                    <a:gd name="T6" fmla="*/ 2147483647 w 795"/>
                    <a:gd name="T7" fmla="*/ 2147483647 h 516"/>
                    <a:gd name="T8" fmla="*/ 2147483647 w 795"/>
                    <a:gd name="T9" fmla="*/ 2147483647 h 516"/>
                    <a:gd name="T10" fmla="*/ 2147483647 w 795"/>
                    <a:gd name="T11" fmla="*/ 2147483647 h 516"/>
                    <a:gd name="T12" fmla="*/ 2147483647 w 795"/>
                    <a:gd name="T13" fmla="*/ 2147483647 h 516"/>
                    <a:gd name="T14" fmla="*/ 2147483647 w 795"/>
                    <a:gd name="T15" fmla="*/ 2147483647 h 516"/>
                    <a:gd name="T16" fmla="*/ 2147483647 w 795"/>
                    <a:gd name="T17" fmla="*/ 2147483647 h 516"/>
                    <a:gd name="T18" fmla="*/ 2147483647 w 795"/>
                    <a:gd name="T19" fmla="*/ 2147483647 h 516"/>
                    <a:gd name="T20" fmla="*/ 2147483647 w 795"/>
                    <a:gd name="T21" fmla="*/ 2147483647 h 516"/>
                    <a:gd name="T22" fmla="*/ 2147483647 w 795"/>
                    <a:gd name="T23" fmla="*/ 2147483647 h 516"/>
                    <a:gd name="T24" fmla="*/ 0 w 795"/>
                    <a:gd name="T25" fmla="*/ 2147483647 h 51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795"/>
                    <a:gd name="T40" fmla="*/ 0 h 516"/>
                    <a:gd name="T41" fmla="*/ 795 w 795"/>
                    <a:gd name="T42" fmla="*/ 516 h 51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795" h="516">
                      <a:moveTo>
                        <a:pt x="587" y="516"/>
                      </a:moveTo>
                      <a:cubicBezTo>
                        <a:pt x="605" y="463"/>
                        <a:pt x="613" y="379"/>
                        <a:pt x="672" y="357"/>
                      </a:cubicBezTo>
                      <a:cubicBezTo>
                        <a:pt x="689" y="341"/>
                        <a:pt x="704" y="338"/>
                        <a:pt x="725" y="331"/>
                      </a:cubicBezTo>
                      <a:cubicBezTo>
                        <a:pt x="752" y="289"/>
                        <a:pt x="721" y="327"/>
                        <a:pt x="758" y="305"/>
                      </a:cubicBezTo>
                      <a:cubicBezTo>
                        <a:pt x="766" y="274"/>
                        <a:pt x="795" y="195"/>
                        <a:pt x="772" y="147"/>
                      </a:cubicBezTo>
                      <a:cubicBezTo>
                        <a:pt x="762" y="54"/>
                        <a:pt x="686" y="22"/>
                        <a:pt x="620" y="14"/>
                      </a:cubicBezTo>
                      <a:cubicBezTo>
                        <a:pt x="506" y="0"/>
                        <a:pt x="391" y="1"/>
                        <a:pt x="277" y="1"/>
                      </a:cubicBezTo>
                      <a:cubicBezTo>
                        <a:pt x="277" y="1"/>
                        <a:pt x="235" y="11"/>
                        <a:pt x="231" y="14"/>
                      </a:cubicBezTo>
                      <a:cubicBezTo>
                        <a:pt x="211" y="26"/>
                        <a:pt x="209" y="39"/>
                        <a:pt x="185" y="47"/>
                      </a:cubicBezTo>
                      <a:cubicBezTo>
                        <a:pt x="163" y="54"/>
                        <a:pt x="125" y="80"/>
                        <a:pt x="125" y="80"/>
                      </a:cubicBezTo>
                      <a:cubicBezTo>
                        <a:pt x="118" y="104"/>
                        <a:pt x="106" y="107"/>
                        <a:pt x="92" y="127"/>
                      </a:cubicBezTo>
                      <a:cubicBezTo>
                        <a:pt x="69" y="158"/>
                        <a:pt x="54" y="193"/>
                        <a:pt x="26" y="219"/>
                      </a:cubicBezTo>
                      <a:cubicBezTo>
                        <a:pt x="17" y="248"/>
                        <a:pt x="8" y="276"/>
                        <a:pt x="0" y="305"/>
                      </a:cubicBezTo>
                    </a:path>
                  </a:pathLst>
                </a:custGeom>
                <a:solidFill>
                  <a:schemeClr val="bg1"/>
                </a:solidFill>
                <a:ln w="41275">
                  <a:solidFill>
                    <a:schemeClr val="accent5">
                      <a:lumMod val="75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latin typeface="Calibri" charset="0"/>
                  </a:endParaRPr>
                </a:p>
              </p:txBody>
            </p:sp>
            <p:sp>
              <p:nvSpPr>
                <p:cNvPr id="29" name="Oval 8"/>
                <p:cNvSpPr>
                  <a:spLocks noChangeArrowheads="1"/>
                </p:cNvSpPr>
                <p:nvPr/>
              </p:nvSpPr>
              <p:spPr bwMode="auto">
                <a:xfrm rot="1283255">
                  <a:off x="981096" y="5545254"/>
                  <a:ext cx="406338" cy="442514"/>
                </a:xfrm>
                <a:prstGeom prst="ellipse">
                  <a:avLst/>
                </a:prstGeom>
                <a:solidFill>
                  <a:srgbClr val="000099"/>
                </a:solidFill>
                <a:ln w="9525">
                  <a:solidFill>
                    <a:schemeClr val="accent5">
                      <a:lumMod val="75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latin typeface="Calibri" charset="0"/>
                  </a:endParaRPr>
                </a:p>
              </p:txBody>
            </p:sp>
            <p:sp>
              <p:nvSpPr>
                <p:cNvPr id="30" name="Freeform 5"/>
                <p:cNvSpPr>
                  <a:spLocks/>
                </p:cNvSpPr>
                <p:nvPr/>
              </p:nvSpPr>
              <p:spPr bwMode="auto">
                <a:xfrm rot="-8368243">
                  <a:off x="2007642" y="4917058"/>
                  <a:ext cx="1280033" cy="807070"/>
                </a:xfrm>
                <a:custGeom>
                  <a:avLst/>
                  <a:gdLst>
                    <a:gd name="T0" fmla="*/ 2147483647 w 1079"/>
                    <a:gd name="T1" fmla="*/ 2147483647 h 795"/>
                    <a:gd name="T2" fmla="*/ 2147483647 w 1079"/>
                    <a:gd name="T3" fmla="*/ 2147483647 h 795"/>
                    <a:gd name="T4" fmla="*/ 2147483647 w 1079"/>
                    <a:gd name="T5" fmla="*/ 2147483647 h 795"/>
                    <a:gd name="T6" fmla="*/ 2147483647 w 1079"/>
                    <a:gd name="T7" fmla="*/ 2147483647 h 795"/>
                    <a:gd name="T8" fmla="*/ 2147483647 w 1079"/>
                    <a:gd name="T9" fmla="*/ 2147483647 h 795"/>
                    <a:gd name="T10" fmla="*/ 2147483647 w 1079"/>
                    <a:gd name="T11" fmla="*/ 2147483647 h 795"/>
                    <a:gd name="T12" fmla="*/ 0 w 1079"/>
                    <a:gd name="T13" fmla="*/ 2147483647 h 795"/>
                    <a:gd name="T14" fmla="*/ 2147483647 w 1079"/>
                    <a:gd name="T15" fmla="*/ 2147483647 h 795"/>
                    <a:gd name="T16" fmla="*/ 2147483647 w 1079"/>
                    <a:gd name="T17" fmla="*/ 2147483647 h 795"/>
                    <a:gd name="T18" fmla="*/ 2147483647 w 1079"/>
                    <a:gd name="T19" fmla="*/ 2147483647 h 795"/>
                    <a:gd name="T20" fmla="*/ 2147483647 w 1079"/>
                    <a:gd name="T21" fmla="*/ 2147483647 h 795"/>
                    <a:gd name="T22" fmla="*/ 2147483647 w 1079"/>
                    <a:gd name="T23" fmla="*/ 2147483647 h 795"/>
                    <a:gd name="T24" fmla="*/ 2147483647 w 1079"/>
                    <a:gd name="T25" fmla="*/ 2147483647 h 795"/>
                    <a:gd name="T26" fmla="*/ 2147483647 w 1079"/>
                    <a:gd name="T27" fmla="*/ 2147483647 h 795"/>
                    <a:gd name="T28" fmla="*/ 2147483647 w 1079"/>
                    <a:gd name="T29" fmla="*/ 2147483647 h 795"/>
                    <a:gd name="T30" fmla="*/ 2147483647 w 1079"/>
                    <a:gd name="T31" fmla="*/ 2147483647 h 795"/>
                    <a:gd name="T32" fmla="*/ 2147483647 w 1079"/>
                    <a:gd name="T33" fmla="*/ 2147483647 h 795"/>
                    <a:gd name="T34" fmla="*/ 2147483647 w 1079"/>
                    <a:gd name="T35" fmla="*/ 2147483647 h 795"/>
                    <a:gd name="T36" fmla="*/ 2147483647 w 1079"/>
                    <a:gd name="T37" fmla="*/ 2147483647 h 795"/>
                    <a:gd name="T38" fmla="*/ 2147483647 w 1079"/>
                    <a:gd name="T39" fmla="*/ 2147483647 h 795"/>
                    <a:gd name="T40" fmla="*/ 2147483647 w 1079"/>
                    <a:gd name="T41" fmla="*/ 2147483647 h 795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079"/>
                    <a:gd name="T64" fmla="*/ 0 h 795"/>
                    <a:gd name="T65" fmla="*/ 1079 w 1079"/>
                    <a:gd name="T66" fmla="*/ 795 h 795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079" h="795">
                      <a:moveTo>
                        <a:pt x="277" y="17"/>
                      </a:moveTo>
                      <a:cubicBezTo>
                        <a:pt x="277" y="17"/>
                        <a:pt x="235" y="27"/>
                        <a:pt x="231" y="30"/>
                      </a:cubicBezTo>
                      <a:cubicBezTo>
                        <a:pt x="211" y="42"/>
                        <a:pt x="209" y="55"/>
                        <a:pt x="185" y="63"/>
                      </a:cubicBezTo>
                      <a:cubicBezTo>
                        <a:pt x="163" y="70"/>
                        <a:pt x="125" y="96"/>
                        <a:pt x="125" y="96"/>
                      </a:cubicBezTo>
                      <a:cubicBezTo>
                        <a:pt x="118" y="120"/>
                        <a:pt x="106" y="123"/>
                        <a:pt x="92" y="143"/>
                      </a:cubicBezTo>
                      <a:cubicBezTo>
                        <a:pt x="69" y="174"/>
                        <a:pt x="54" y="209"/>
                        <a:pt x="26" y="235"/>
                      </a:cubicBezTo>
                      <a:cubicBezTo>
                        <a:pt x="17" y="264"/>
                        <a:pt x="8" y="292"/>
                        <a:pt x="0" y="321"/>
                      </a:cubicBezTo>
                      <a:cubicBezTo>
                        <a:pt x="2" y="363"/>
                        <a:pt x="3" y="404"/>
                        <a:pt x="7" y="446"/>
                      </a:cubicBezTo>
                      <a:cubicBezTo>
                        <a:pt x="11" y="492"/>
                        <a:pt x="42" y="497"/>
                        <a:pt x="72" y="525"/>
                      </a:cubicBezTo>
                      <a:cubicBezTo>
                        <a:pt x="90" y="542"/>
                        <a:pt x="98" y="557"/>
                        <a:pt x="119" y="571"/>
                      </a:cubicBezTo>
                      <a:cubicBezTo>
                        <a:pt x="135" y="596"/>
                        <a:pt x="151" y="601"/>
                        <a:pt x="178" y="611"/>
                      </a:cubicBezTo>
                      <a:cubicBezTo>
                        <a:pt x="228" y="645"/>
                        <a:pt x="360" y="778"/>
                        <a:pt x="419" y="776"/>
                      </a:cubicBezTo>
                      <a:cubicBezTo>
                        <a:pt x="478" y="795"/>
                        <a:pt x="489" y="744"/>
                        <a:pt x="530" y="726"/>
                      </a:cubicBezTo>
                      <a:cubicBezTo>
                        <a:pt x="552" y="738"/>
                        <a:pt x="641" y="676"/>
                        <a:pt x="668" y="668"/>
                      </a:cubicBezTo>
                      <a:cubicBezTo>
                        <a:pt x="676" y="648"/>
                        <a:pt x="694" y="600"/>
                        <a:pt x="701" y="579"/>
                      </a:cubicBezTo>
                      <a:cubicBezTo>
                        <a:pt x="719" y="526"/>
                        <a:pt x="720" y="452"/>
                        <a:pt x="779" y="430"/>
                      </a:cubicBezTo>
                      <a:cubicBezTo>
                        <a:pt x="838" y="366"/>
                        <a:pt x="1033" y="243"/>
                        <a:pt x="1056" y="192"/>
                      </a:cubicBezTo>
                      <a:cubicBezTo>
                        <a:pt x="1079" y="141"/>
                        <a:pt x="961" y="139"/>
                        <a:pt x="919" y="123"/>
                      </a:cubicBezTo>
                      <a:cubicBezTo>
                        <a:pt x="877" y="107"/>
                        <a:pt x="846" y="121"/>
                        <a:pt x="801" y="93"/>
                      </a:cubicBezTo>
                      <a:cubicBezTo>
                        <a:pt x="791" y="0"/>
                        <a:pt x="686" y="38"/>
                        <a:pt x="620" y="30"/>
                      </a:cubicBezTo>
                      <a:cubicBezTo>
                        <a:pt x="506" y="16"/>
                        <a:pt x="391" y="17"/>
                        <a:pt x="277" y="1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1275">
                  <a:solidFill>
                    <a:schemeClr val="accent5">
                      <a:lumMod val="75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latin typeface="Calibri" charset="0"/>
                  </a:endParaRPr>
                </a:p>
              </p:txBody>
            </p:sp>
            <p:sp>
              <p:nvSpPr>
                <p:cNvPr id="31" name="Freeform 5"/>
                <p:cNvSpPr>
                  <a:spLocks/>
                </p:cNvSpPr>
                <p:nvPr/>
              </p:nvSpPr>
              <p:spPr bwMode="auto">
                <a:xfrm rot="-5400000">
                  <a:off x="1874310" y="5438152"/>
                  <a:ext cx="911089" cy="817222"/>
                </a:xfrm>
                <a:custGeom>
                  <a:avLst/>
                  <a:gdLst>
                    <a:gd name="T0" fmla="*/ 2147483647 w 768"/>
                    <a:gd name="T1" fmla="*/ 2147483647 h 805"/>
                    <a:gd name="T2" fmla="*/ 2147483647 w 768"/>
                    <a:gd name="T3" fmla="*/ 2147483647 h 805"/>
                    <a:gd name="T4" fmla="*/ 2147483647 w 768"/>
                    <a:gd name="T5" fmla="*/ 2147483647 h 805"/>
                    <a:gd name="T6" fmla="*/ 2147483647 w 768"/>
                    <a:gd name="T7" fmla="*/ 2147483647 h 805"/>
                    <a:gd name="T8" fmla="*/ 2147483647 w 768"/>
                    <a:gd name="T9" fmla="*/ 2147483647 h 805"/>
                    <a:gd name="T10" fmla="*/ 2147483647 w 768"/>
                    <a:gd name="T11" fmla="*/ 2147483647 h 805"/>
                    <a:gd name="T12" fmla="*/ 2147483647 w 768"/>
                    <a:gd name="T13" fmla="*/ 2147483647 h 805"/>
                    <a:gd name="T14" fmla="*/ 2147483647 w 768"/>
                    <a:gd name="T15" fmla="*/ 2147483647 h 80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768"/>
                    <a:gd name="T25" fmla="*/ 0 h 805"/>
                    <a:gd name="T26" fmla="*/ 768 w 768"/>
                    <a:gd name="T27" fmla="*/ 805 h 805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768" h="805">
                      <a:moveTo>
                        <a:pt x="208" y="28"/>
                      </a:moveTo>
                      <a:cubicBezTo>
                        <a:pt x="84" y="28"/>
                        <a:pt x="86" y="238"/>
                        <a:pt x="25" y="336"/>
                      </a:cubicBezTo>
                      <a:cubicBezTo>
                        <a:pt x="0" y="443"/>
                        <a:pt x="48" y="545"/>
                        <a:pt x="89" y="627"/>
                      </a:cubicBezTo>
                      <a:cubicBezTo>
                        <a:pt x="149" y="663"/>
                        <a:pt x="135" y="784"/>
                        <a:pt x="233" y="792"/>
                      </a:cubicBezTo>
                      <a:cubicBezTo>
                        <a:pt x="333" y="805"/>
                        <a:pt x="389" y="739"/>
                        <a:pt x="472" y="658"/>
                      </a:cubicBezTo>
                      <a:cubicBezTo>
                        <a:pt x="542" y="591"/>
                        <a:pt x="768" y="416"/>
                        <a:pt x="729" y="304"/>
                      </a:cubicBezTo>
                      <a:cubicBezTo>
                        <a:pt x="729" y="216"/>
                        <a:pt x="549" y="123"/>
                        <a:pt x="462" y="77"/>
                      </a:cubicBezTo>
                      <a:cubicBezTo>
                        <a:pt x="375" y="31"/>
                        <a:pt x="290" y="0"/>
                        <a:pt x="208" y="2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1275">
                  <a:solidFill>
                    <a:schemeClr val="accent5">
                      <a:lumMod val="75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latin typeface="Calibri" charset="0"/>
                  </a:endParaRPr>
                </a:p>
              </p:txBody>
            </p:sp>
            <p:sp>
              <p:nvSpPr>
                <p:cNvPr id="32" name="Oval 8"/>
                <p:cNvSpPr>
                  <a:spLocks noChangeArrowheads="1"/>
                </p:cNvSpPr>
                <p:nvPr/>
              </p:nvSpPr>
              <p:spPr bwMode="auto">
                <a:xfrm>
                  <a:off x="685800" y="4876800"/>
                  <a:ext cx="457200" cy="457200"/>
                </a:xfrm>
                <a:prstGeom prst="ellipse">
                  <a:avLst/>
                </a:prstGeom>
                <a:solidFill>
                  <a:srgbClr val="000099"/>
                </a:solidFill>
                <a:ln w="9525">
                  <a:solidFill>
                    <a:schemeClr val="accent5">
                      <a:lumMod val="75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latin typeface="Calibri" charset="0"/>
                  </a:endParaRPr>
                </a:p>
              </p:txBody>
            </p:sp>
            <p:sp>
              <p:nvSpPr>
                <p:cNvPr id="33" name="Oval 8"/>
                <p:cNvSpPr>
                  <a:spLocks noChangeArrowheads="1"/>
                </p:cNvSpPr>
                <p:nvPr/>
              </p:nvSpPr>
              <p:spPr bwMode="auto">
                <a:xfrm>
                  <a:off x="1371600" y="4648200"/>
                  <a:ext cx="381000" cy="381000"/>
                </a:xfrm>
                <a:prstGeom prst="ellipse">
                  <a:avLst/>
                </a:prstGeom>
                <a:solidFill>
                  <a:srgbClr val="000099"/>
                </a:solidFill>
                <a:ln w="9525">
                  <a:solidFill>
                    <a:schemeClr val="accent5">
                      <a:lumMod val="75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latin typeface="Calibri" charset="0"/>
                  </a:endParaRPr>
                </a:p>
              </p:txBody>
            </p:sp>
            <p:sp>
              <p:nvSpPr>
                <p:cNvPr id="34" name="Oval 8"/>
                <p:cNvSpPr>
                  <a:spLocks noChangeArrowheads="1"/>
                </p:cNvSpPr>
                <p:nvPr/>
              </p:nvSpPr>
              <p:spPr bwMode="auto">
                <a:xfrm>
                  <a:off x="1524000" y="5181600"/>
                  <a:ext cx="457200" cy="457200"/>
                </a:xfrm>
                <a:prstGeom prst="ellipse">
                  <a:avLst/>
                </a:prstGeom>
                <a:solidFill>
                  <a:srgbClr val="000099"/>
                </a:solidFill>
                <a:ln w="9525">
                  <a:solidFill>
                    <a:schemeClr val="accent5">
                      <a:lumMod val="75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latin typeface="Calibri" charset="0"/>
                  </a:endParaRPr>
                </a:p>
              </p:txBody>
            </p:sp>
            <p:sp>
              <p:nvSpPr>
                <p:cNvPr id="35" name="Oval 8"/>
                <p:cNvSpPr>
                  <a:spLocks noChangeArrowheads="1"/>
                </p:cNvSpPr>
                <p:nvPr/>
              </p:nvSpPr>
              <p:spPr bwMode="auto">
                <a:xfrm>
                  <a:off x="2057400" y="5638800"/>
                  <a:ext cx="457200" cy="457200"/>
                </a:xfrm>
                <a:prstGeom prst="ellipse">
                  <a:avLst/>
                </a:prstGeom>
                <a:solidFill>
                  <a:srgbClr val="000099"/>
                </a:solidFill>
                <a:ln w="9525">
                  <a:solidFill>
                    <a:schemeClr val="accent5">
                      <a:lumMod val="75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latin typeface="Calibri" charset="0"/>
                  </a:endParaRPr>
                </a:p>
              </p:txBody>
            </p:sp>
            <p:sp>
              <p:nvSpPr>
                <p:cNvPr id="36" name="Oval 8"/>
                <p:cNvSpPr>
                  <a:spLocks noChangeArrowheads="1"/>
                </p:cNvSpPr>
                <p:nvPr/>
              </p:nvSpPr>
              <p:spPr bwMode="auto">
                <a:xfrm>
                  <a:off x="1524000" y="6096000"/>
                  <a:ext cx="457200" cy="457200"/>
                </a:xfrm>
                <a:prstGeom prst="ellipse">
                  <a:avLst/>
                </a:prstGeom>
                <a:solidFill>
                  <a:srgbClr val="000099"/>
                </a:solidFill>
                <a:ln w="9525">
                  <a:solidFill>
                    <a:schemeClr val="accent5">
                      <a:lumMod val="75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latin typeface="Calibri" charset="0"/>
                  </a:endParaRPr>
                </a:p>
              </p:txBody>
            </p:sp>
            <p:sp>
              <p:nvSpPr>
                <p:cNvPr id="37" name="Freeform 36"/>
                <p:cNvSpPr/>
                <p:nvPr/>
              </p:nvSpPr>
              <p:spPr>
                <a:xfrm>
                  <a:off x="627896" y="4723716"/>
                  <a:ext cx="652988" cy="976608"/>
                </a:xfrm>
                <a:custGeom>
                  <a:avLst/>
                  <a:gdLst>
                    <a:gd name="connsiteX0" fmla="*/ 661917 w 661917"/>
                    <a:gd name="connsiteY0" fmla="*/ 0 h 953069"/>
                    <a:gd name="connsiteX1" fmla="*/ 95534 w 661917"/>
                    <a:gd name="connsiteY1" fmla="*/ 818866 h 953069"/>
                    <a:gd name="connsiteX2" fmla="*/ 88711 w 661917"/>
                    <a:gd name="connsiteY2" fmla="*/ 805218 h 953069"/>
                    <a:gd name="connsiteX3" fmla="*/ 95534 w 661917"/>
                    <a:gd name="connsiteY3" fmla="*/ 784746 h 953069"/>
                    <a:gd name="connsiteX4" fmla="*/ 95534 w 661917"/>
                    <a:gd name="connsiteY4" fmla="*/ 784746 h 953069"/>
                    <a:gd name="connsiteX0" fmla="*/ 280917 w 280917"/>
                    <a:gd name="connsiteY0" fmla="*/ 0 h 1029269"/>
                    <a:gd name="connsiteX1" fmla="*/ 95534 w 280917"/>
                    <a:gd name="connsiteY1" fmla="*/ 895066 h 1029269"/>
                    <a:gd name="connsiteX2" fmla="*/ 88711 w 280917"/>
                    <a:gd name="connsiteY2" fmla="*/ 881418 h 1029269"/>
                    <a:gd name="connsiteX3" fmla="*/ 95534 w 280917"/>
                    <a:gd name="connsiteY3" fmla="*/ 860946 h 1029269"/>
                    <a:gd name="connsiteX4" fmla="*/ 95534 w 280917"/>
                    <a:gd name="connsiteY4" fmla="*/ 860946 h 1029269"/>
                    <a:gd name="connsiteX0" fmla="*/ 585717 w 585717"/>
                    <a:gd name="connsiteY0" fmla="*/ 0 h 876869"/>
                    <a:gd name="connsiteX1" fmla="*/ 95534 w 585717"/>
                    <a:gd name="connsiteY1" fmla="*/ 742666 h 876869"/>
                    <a:gd name="connsiteX2" fmla="*/ 88711 w 585717"/>
                    <a:gd name="connsiteY2" fmla="*/ 729018 h 876869"/>
                    <a:gd name="connsiteX3" fmla="*/ 95534 w 585717"/>
                    <a:gd name="connsiteY3" fmla="*/ 708546 h 876869"/>
                    <a:gd name="connsiteX4" fmla="*/ 95534 w 585717"/>
                    <a:gd name="connsiteY4" fmla="*/ 708546 h 876869"/>
                    <a:gd name="connsiteX0" fmla="*/ 585717 w 585717"/>
                    <a:gd name="connsiteY0" fmla="*/ 0 h 876869"/>
                    <a:gd name="connsiteX1" fmla="*/ 292290 w 585717"/>
                    <a:gd name="connsiteY1" fmla="*/ 454925 h 876869"/>
                    <a:gd name="connsiteX2" fmla="*/ 95534 w 585717"/>
                    <a:gd name="connsiteY2" fmla="*/ 742666 h 876869"/>
                    <a:gd name="connsiteX3" fmla="*/ 88711 w 585717"/>
                    <a:gd name="connsiteY3" fmla="*/ 729018 h 876869"/>
                    <a:gd name="connsiteX4" fmla="*/ 95534 w 585717"/>
                    <a:gd name="connsiteY4" fmla="*/ 708546 h 876869"/>
                    <a:gd name="connsiteX5" fmla="*/ 95534 w 585717"/>
                    <a:gd name="connsiteY5" fmla="*/ 708546 h 876869"/>
                    <a:gd name="connsiteX0" fmla="*/ 585717 w 585717"/>
                    <a:gd name="connsiteY0" fmla="*/ 0 h 876869"/>
                    <a:gd name="connsiteX1" fmla="*/ 520890 w 585717"/>
                    <a:gd name="connsiteY1" fmla="*/ 683525 h 876869"/>
                    <a:gd name="connsiteX2" fmla="*/ 95534 w 585717"/>
                    <a:gd name="connsiteY2" fmla="*/ 742666 h 876869"/>
                    <a:gd name="connsiteX3" fmla="*/ 88711 w 585717"/>
                    <a:gd name="connsiteY3" fmla="*/ 729018 h 876869"/>
                    <a:gd name="connsiteX4" fmla="*/ 95534 w 585717"/>
                    <a:gd name="connsiteY4" fmla="*/ 708546 h 876869"/>
                    <a:gd name="connsiteX5" fmla="*/ 95534 w 585717"/>
                    <a:gd name="connsiteY5" fmla="*/ 708546 h 876869"/>
                    <a:gd name="connsiteX0" fmla="*/ 585717 w 585717"/>
                    <a:gd name="connsiteY0" fmla="*/ 0 h 876869"/>
                    <a:gd name="connsiteX1" fmla="*/ 558421 w 585717"/>
                    <a:gd name="connsiteY1" fmla="*/ 359391 h 876869"/>
                    <a:gd name="connsiteX2" fmla="*/ 520890 w 585717"/>
                    <a:gd name="connsiteY2" fmla="*/ 683525 h 876869"/>
                    <a:gd name="connsiteX3" fmla="*/ 95534 w 585717"/>
                    <a:gd name="connsiteY3" fmla="*/ 742666 h 876869"/>
                    <a:gd name="connsiteX4" fmla="*/ 88711 w 585717"/>
                    <a:gd name="connsiteY4" fmla="*/ 729018 h 876869"/>
                    <a:gd name="connsiteX5" fmla="*/ 95534 w 585717"/>
                    <a:gd name="connsiteY5" fmla="*/ 708546 h 876869"/>
                    <a:gd name="connsiteX6" fmla="*/ 95534 w 585717"/>
                    <a:gd name="connsiteY6" fmla="*/ 708546 h 876869"/>
                    <a:gd name="connsiteX0" fmla="*/ 585717 w 710821"/>
                    <a:gd name="connsiteY0" fmla="*/ 0 h 876869"/>
                    <a:gd name="connsiteX1" fmla="*/ 710821 w 710821"/>
                    <a:gd name="connsiteY1" fmla="*/ 359391 h 876869"/>
                    <a:gd name="connsiteX2" fmla="*/ 520890 w 710821"/>
                    <a:gd name="connsiteY2" fmla="*/ 683525 h 876869"/>
                    <a:gd name="connsiteX3" fmla="*/ 95534 w 710821"/>
                    <a:gd name="connsiteY3" fmla="*/ 742666 h 876869"/>
                    <a:gd name="connsiteX4" fmla="*/ 88711 w 710821"/>
                    <a:gd name="connsiteY4" fmla="*/ 729018 h 876869"/>
                    <a:gd name="connsiteX5" fmla="*/ 95534 w 710821"/>
                    <a:gd name="connsiteY5" fmla="*/ 708546 h 876869"/>
                    <a:gd name="connsiteX6" fmla="*/ 95534 w 710821"/>
                    <a:gd name="connsiteY6" fmla="*/ 708546 h 876869"/>
                    <a:gd name="connsiteX0" fmla="*/ 585717 w 710821"/>
                    <a:gd name="connsiteY0" fmla="*/ 0 h 876869"/>
                    <a:gd name="connsiteX1" fmla="*/ 710821 w 710821"/>
                    <a:gd name="connsiteY1" fmla="*/ 359391 h 876869"/>
                    <a:gd name="connsiteX2" fmla="*/ 520890 w 710821"/>
                    <a:gd name="connsiteY2" fmla="*/ 683525 h 876869"/>
                    <a:gd name="connsiteX3" fmla="*/ 95534 w 710821"/>
                    <a:gd name="connsiteY3" fmla="*/ 742666 h 876869"/>
                    <a:gd name="connsiteX4" fmla="*/ 88711 w 710821"/>
                    <a:gd name="connsiteY4" fmla="*/ 729018 h 876869"/>
                    <a:gd name="connsiteX5" fmla="*/ 95534 w 710821"/>
                    <a:gd name="connsiteY5" fmla="*/ 708546 h 876869"/>
                    <a:gd name="connsiteX0" fmla="*/ 561076 w 686180"/>
                    <a:gd name="connsiteY0" fmla="*/ 0 h 746836"/>
                    <a:gd name="connsiteX1" fmla="*/ 686180 w 686180"/>
                    <a:gd name="connsiteY1" fmla="*/ 359391 h 746836"/>
                    <a:gd name="connsiteX2" fmla="*/ 496249 w 686180"/>
                    <a:gd name="connsiteY2" fmla="*/ 683525 h 746836"/>
                    <a:gd name="connsiteX3" fmla="*/ 70893 w 686180"/>
                    <a:gd name="connsiteY3" fmla="*/ 742666 h 746836"/>
                    <a:gd name="connsiteX4" fmla="*/ 70893 w 686180"/>
                    <a:gd name="connsiteY4" fmla="*/ 708546 h 746836"/>
                    <a:gd name="connsiteX0" fmla="*/ 574345 w 699449"/>
                    <a:gd name="connsiteY0" fmla="*/ 0 h 753470"/>
                    <a:gd name="connsiteX1" fmla="*/ 699449 w 699449"/>
                    <a:gd name="connsiteY1" fmla="*/ 359391 h 753470"/>
                    <a:gd name="connsiteX2" fmla="*/ 509518 w 699449"/>
                    <a:gd name="connsiteY2" fmla="*/ 683525 h 753470"/>
                    <a:gd name="connsiteX3" fmla="*/ 84162 w 699449"/>
                    <a:gd name="connsiteY3" fmla="*/ 742666 h 753470"/>
                    <a:gd name="connsiteX4" fmla="*/ 0 w 699449"/>
                    <a:gd name="connsiteY4" fmla="*/ 672152 h 753470"/>
                    <a:gd name="connsiteX5" fmla="*/ 84162 w 699449"/>
                    <a:gd name="connsiteY5" fmla="*/ 708546 h 753470"/>
                    <a:gd name="connsiteX0" fmla="*/ 574345 w 699449"/>
                    <a:gd name="connsiteY0" fmla="*/ 0 h 753470"/>
                    <a:gd name="connsiteX1" fmla="*/ 699449 w 699449"/>
                    <a:gd name="connsiteY1" fmla="*/ 359391 h 753470"/>
                    <a:gd name="connsiteX2" fmla="*/ 509518 w 699449"/>
                    <a:gd name="connsiteY2" fmla="*/ 683525 h 753470"/>
                    <a:gd name="connsiteX3" fmla="*/ 84162 w 699449"/>
                    <a:gd name="connsiteY3" fmla="*/ 742666 h 753470"/>
                    <a:gd name="connsiteX4" fmla="*/ 0 w 699449"/>
                    <a:gd name="connsiteY4" fmla="*/ 672152 h 753470"/>
                    <a:gd name="connsiteX0" fmla="*/ 490183 w 615287"/>
                    <a:gd name="connsiteY0" fmla="*/ 0 h 742666"/>
                    <a:gd name="connsiteX1" fmla="*/ 615287 w 615287"/>
                    <a:gd name="connsiteY1" fmla="*/ 359391 h 742666"/>
                    <a:gd name="connsiteX2" fmla="*/ 425356 w 615287"/>
                    <a:gd name="connsiteY2" fmla="*/ 683525 h 742666"/>
                    <a:gd name="connsiteX3" fmla="*/ 0 w 615287"/>
                    <a:gd name="connsiteY3" fmla="*/ 742666 h 742666"/>
                    <a:gd name="connsiteX0" fmla="*/ 490183 w 615287"/>
                    <a:gd name="connsiteY0" fmla="*/ 0 h 742666"/>
                    <a:gd name="connsiteX1" fmla="*/ 615287 w 615287"/>
                    <a:gd name="connsiteY1" fmla="*/ 359391 h 742666"/>
                    <a:gd name="connsiteX2" fmla="*/ 425356 w 615287"/>
                    <a:gd name="connsiteY2" fmla="*/ 683525 h 742666"/>
                    <a:gd name="connsiteX3" fmla="*/ 0 w 615287"/>
                    <a:gd name="connsiteY3" fmla="*/ 742666 h 742666"/>
                    <a:gd name="connsiteX0" fmla="*/ 559370 w 684474"/>
                    <a:gd name="connsiteY0" fmla="*/ 0 h 753471"/>
                    <a:gd name="connsiteX1" fmla="*/ 684474 w 684474"/>
                    <a:gd name="connsiteY1" fmla="*/ 359391 h 753471"/>
                    <a:gd name="connsiteX2" fmla="*/ 494543 w 684474"/>
                    <a:gd name="connsiteY2" fmla="*/ 683525 h 753471"/>
                    <a:gd name="connsiteX3" fmla="*/ 69187 w 684474"/>
                    <a:gd name="connsiteY3" fmla="*/ 742666 h 753471"/>
                    <a:gd name="connsiteX4" fmla="*/ 79422 w 684474"/>
                    <a:gd name="connsiteY4" fmla="*/ 748352 h 753471"/>
                    <a:gd name="connsiteX0" fmla="*/ 566194 w 691298"/>
                    <a:gd name="connsiteY0" fmla="*/ 0 h 753470"/>
                    <a:gd name="connsiteX1" fmla="*/ 691298 w 691298"/>
                    <a:gd name="connsiteY1" fmla="*/ 359391 h 753470"/>
                    <a:gd name="connsiteX2" fmla="*/ 501367 w 691298"/>
                    <a:gd name="connsiteY2" fmla="*/ 683525 h 753470"/>
                    <a:gd name="connsiteX3" fmla="*/ 76011 w 691298"/>
                    <a:gd name="connsiteY3" fmla="*/ 742666 h 753470"/>
                    <a:gd name="connsiteX4" fmla="*/ 45303 w 691298"/>
                    <a:gd name="connsiteY4" fmla="*/ 748352 h 753470"/>
                    <a:gd name="connsiteX5" fmla="*/ 86246 w 691298"/>
                    <a:gd name="connsiteY5" fmla="*/ 748352 h 753470"/>
                    <a:gd name="connsiteX0" fmla="*/ 566194 w 691298"/>
                    <a:gd name="connsiteY0" fmla="*/ 0 h 753470"/>
                    <a:gd name="connsiteX1" fmla="*/ 691298 w 691298"/>
                    <a:gd name="connsiteY1" fmla="*/ 359391 h 753470"/>
                    <a:gd name="connsiteX2" fmla="*/ 501367 w 691298"/>
                    <a:gd name="connsiteY2" fmla="*/ 683525 h 753470"/>
                    <a:gd name="connsiteX3" fmla="*/ 76011 w 691298"/>
                    <a:gd name="connsiteY3" fmla="*/ 742666 h 753470"/>
                    <a:gd name="connsiteX4" fmla="*/ 45303 w 691298"/>
                    <a:gd name="connsiteY4" fmla="*/ 748352 h 753470"/>
                    <a:gd name="connsiteX5" fmla="*/ 86246 w 691298"/>
                    <a:gd name="connsiteY5" fmla="*/ 748352 h 753470"/>
                    <a:gd name="connsiteX0" fmla="*/ 566194 w 691298"/>
                    <a:gd name="connsiteY0" fmla="*/ 0 h 753470"/>
                    <a:gd name="connsiteX1" fmla="*/ 691298 w 691298"/>
                    <a:gd name="connsiteY1" fmla="*/ 359391 h 753470"/>
                    <a:gd name="connsiteX2" fmla="*/ 632156 w 691298"/>
                    <a:gd name="connsiteY2" fmla="*/ 489045 h 753470"/>
                    <a:gd name="connsiteX3" fmla="*/ 501367 w 691298"/>
                    <a:gd name="connsiteY3" fmla="*/ 683525 h 753470"/>
                    <a:gd name="connsiteX4" fmla="*/ 76011 w 691298"/>
                    <a:gd name="connsiteY4" fmla="*/ 742666 h 753470"/>
                    <a:gd name="connsiteX5" fmla="*/ 45303 w 691298"/>
                    <a:gd name="connsiteY5" fmla="*/ 748352 h 753470"/>
                    <a:gd name="connsiteX6" fmla="*/ 86246 w 691298"/>
                    <a:gd name="connsiteY6" fmla="*/ 748352 h 753470"/>
                    <a:gd name="connsiteX0" fmla="*/ 566194 w 708356"/>
                    <a:gd name="connsiteY0" fmla="*/ 0 h 753470"/>
                    <a:gd name="connsiteX1" fmla="*/ 691298 w 708356"/>
                    <a:gd name="connsiteY1" fmla="*/ 359391 h 753470"/>
                    <a:gd name="connsiteX2" fmla="*/ 708356 w 708356"/>
                    <a:gd name="connsiteY2" fmla="*/ 489045 h 753470"/>
                    <a:gd name="connsiteX3" fmla="*/ 501367 w 708356"/>
                    <a:gd name="connsiteY3" fmla="*/ 683525 h 753470"/>
                    <a:gd name="connsiteX4" fmla="*/ 76011 w 708356"/>
                    <a:gd name="connsiteY4" fmla="*/ 742666 h 753470"/>
                    <a:gd name="connsiteX5" fmla="*/ 45303 w 708356"/>
                    <a:gd name="connsiteY5" fmla="*/ 748352 h 753470"/>
                    <a:gd name="connsiteX6" fmla="*/ 86246 w 708356"/>
                    <a:gd name="connsiteY6" fmla="*/ 748352 h 753470"/>
                    <a:gd name="connsiteX0" fmla="*/ 566194 w 708356"/>
                    <a:gd name="connsiteY0" fmla="*/ 0 h 753470"/>
                    <a:gd name="connsiteX1" fmla="*/ 691298 w 708356"/>
                    <a:gd name="connsiteY1" fmla="*/ 359391 h 753470"/>
                    <a:gd name="connsiteX2" fmla="*/ 708356 w 708356"/>
                    <a:gd name="connsiteY2" fmla="*/ 489045 h 753470"/>
                    <a:gd name="connsiteX3" fmla="*/ 501367 w 708356"/>
                    <a:gd name="connsiteY3" fmla="*/ 683525 h 753470"/>
                    <a:gd name="connsiteX4" fmla="*/ 277315 w 708356"/>
                    <a:gd name="connsiteY4" fmla="*/ 721057 h 753470"/>
                    <a:gd name="connsiteX5" fmla="*/ 76011 w 708356"/>
                    <a:gd name="connsiteY5" fmla="*/ 742666 h 753470"/>
                    <a:gd name="connsiteX6" fmla="*/ 45303 w 708356"/>
                    <a:gd name="connsiteY6" fmla="*/ 748352 h 753470"/>
                    <a:gd name="connsiteX7" fmla="*/ 86246 w 708356"/>
                    <a:gd name="connsiteY7" fmla="*/ 748352 h 753470"/>
                    <a:gd name="connsiteX0" fmla="*/ 566194 w 708356"/>
                    <a:gd name="connsiteY0" fmla="*/ 0 h 797257"/>
                    <a:gd name="connsiteX1" fmla="*/ 691298 w 708356"/>
                    <a:gd name="connsiteY1" fmla="*/ 359391 h 797257"/>
                    <a:gd name="connsiteX2" fmla="*/ 708356 w 708356"/>
                    <a:gd name="connsiteY2" fmla="*/ 489045 h 797257"/>
                    <a:gd name="connsiteX3" fmla="*/ 501367 w 708356"/>
                    <a:gd name="connsiteY3" fmla="*/ 683525 h 797257"/>
                    <a:gd name="connsiteX4" fmla="*/ 277315 w 708356"/>
                    <a:gd name="connsiteY4" fmla="*/ 797257 h 797257"/>
                    <a:gd name="connsiteX5" fmla="*/ 76011 w 708356"/>
                    <a:gd name="connsiteY5" fmla="*/ 742666 h 797257"/>
                    <a:gd name="connsiteX6" fmla="*/ 45303 w 708356"/>
                    <a:gd name="connsiteY6" fmla="*/ 748352 h 797257"/>
                    <a:gd name="connsiteX7" fmla="*/ 86246 w 708356"/>
                    <a:gd name="connsiteY7" fmla="*/ 748352 h 797257"/>
                    <a:gd name="connsiteX0" fmla="*/ 566194 w 708356"/>
                    <a:gd name="connsiteY0" fmla="*/ 0 h 797257"/>
                    <a:gd name="connsiteX1" fmla="*/ 691298 w 708356"/>
                    <a:gd name="connsiteY1" fmla="*/ 359391 h 797257"/>
                    <a:gd name="connsiteX2" fmla="*/ 708356 w 708356"/>
                    <a:gd name="connsiteY2" fmla="*/ 489045 h 797257"/>
                    <a:gd name="connsiteX3" fmla="*/ 501367 w 708356"/>
                    <a:gd name="connsiteY3" fmla="*/ 683525 h 797257"/>
                    <a:gd name="connsiteX4" fmla="*/ 277315 w 708356"/>
                    <a:gd name="connsiteY4" fmla="*/ 797257 h 797257"/>
                    <a:gd name="connsiteX5" fmla="*/ 76011 w 708356"/>
                    <a:gd name="connsiteY5" fmla="*/ 742666 h 797257"/>
                    <a:gd name="connsiteX6" fmla="*/ 45303 w 708356"/>
                    <a:gd name="connsiteY6" fmla="*/ 748352 h 797257"/>
                    <a:gd name="connsiteX7" fmla="*/ 86246 w 708356"/>
                    <a:gd name="connsiteY7" fmla="*/ 748352 h 797257"/>
                    <a:gd name="connsiteX0" fmla="*/ 566194 w 708356"/>
                    <a:gd name="connsiteY0" fmla="*/ 0 h 807114"/>
                    <a:gd name="connsiteX1" fmla="*/ 691298 w 708356"/>
                    <a:gd name="connsiteY1" fmla="*/ 359391 h 807114"/>
                    <a:gd name="connsiteX2" fmla="*/ 708356 w 708356"/>
                    <a:gd name="connsiteY2" fmla="*/ 489045 h 807114"/>
                    <a:gd name="connsiteX3" fmla="*/ 501367 w 708356"/>
                    <a:gd name="connsiteY3" fmla="*/ 683525 h 807114"/>
                    <a:gd name="connsiteX4" fmla="*/ 277315 w 708356"/>
                    <a:gd name="connsiteY4" fmla="*/ 797257 h 807114"/>
                    <a:gd name="connsiteX5" fmla="*/ 76011 w 708356"/>
                    <a:gd name="connsiteY5" fmla="*/ 742666 h 807114"/>
                    <a:gd name="connsiteX6" fmla="*/ 45303 w 708356"/>
                    <a:gd name="connsiteY6" fmla="*/ 748352 h 807114"/>
                    <a:gd name="connsiteX7" fmla="*/ 86246 w 708356"/>
                    <a:gd name="connsiteY7" fmla="*/ 748352 h 807114"/>
                    <a:gd name="connsiteX0" fmla="*/ 566194 w 708356"/>
                    <a:gd name="connsiteY0" fmla="*/ 0 h 807114"/>
                    <a:gd name="connsiteX1" fmla="*/ 691298 w 708356"/>
                    <a:gd name="connsiteY1" fmla="*/ 359391 h 807114"/>
                    <a:gd name="connsiteX2" fmla="*/ 708356 w 708356"/>
                    <a:gd name="connsiteY2" fmla="*/ 489045 h 807114"/>
                    <a:gd name="connsiteX3" fmla="*/ 501367 w 708356"/>
                    <a:gd name="connsiteY3" fmla="*/ 683525 h 807114"/>
                    <a:gd name="connsiteX4" fmla="*/ 277315 w 708356"/>
                    <a:gd name="connsiteY4" fmla="*/ 797257 h 807114"/>
                    <a:gd name="connsiteX5" fmla="*/ 76011 w 708356"/>
                    <a:gd name="connsiteY5" fmla="*/ 742666 h 807114"/>
                    <a:gd name="connsiteX6" fmla="*/ 45303 w 708356"/>
                    <a:gd name="connsiteY6" fmla="*/ 748352 h 807114"/>
                    <a:gd name="connsiteX7" fmla="*/ 86246 w 708356"/>
                    <a:gd name="connsiteY7" fmla="*/ 748352 h 807114"/>
                    <a:gd name="connsiteX0" fmla="*/ 566194 w 740011"/>
                    <a:gd name="connsiteY0" fmla="*/ 0 h 807114"/>
                    <a:gd name="connsiteX1" fmla="*/ 691298 w 740011"/>
                    <a:gd name="connsiteY1" fmla="*/ 359391 h 807114"/>
                    <a:gd name="connsiteX2" fmla="*/ 708356 w 740011"/>
                    <a:gd name="connsiteY2" fmla="*/ 489045 h 807114"/>
                    <a:gd name="connsiteX3" fmla="*/ 501367 w 740011"/>
                    <a:gd name="connsiteY3" fmla="*/ 683525 h 807114"/>
                    <a:gd name="connsiteX4" fmla="*/ 277315 w 740011"/>
                    <a:gd name="connsiteY4" fmla="*/ 797257 h 807114"/>
                    <a:gd name="connsiteX5" fmla="*/ 76011 w 740011"/>
                    <a:gd name="connsiteY5" fmla="*/ 742666 h 807114"/>
                    <a:gd name="connsiteX6" fmla="*/ 45303 w 740011"/>
                    <a:gd name="connsiteY6" fmla="*/ 748352 h 807114"/>
                    <a:gd name="connsiteX7" fmla="*/ 86246 w 740011"/>
                    <a:gd name="connsiteY7" fmla="*/ 748352 h 807114"/>
                    <a:gd name="connsiteX0" fmla="*/ 566194 w 740011"/>
                    <a:gd name="connsiteY0" fmla="*/ 0 h 807114"/>
                    <a:gd name="connsiteX1" fmla="*/ 691298 w 740011"/>
                    <a:gd name="connsiteY1" fmla="*/ 359391 h 807114"/>
                    <a:gd name="connsiteX2" fmla="*/ 708356 w 740011"/>
                    <a:gd name="connsiteY2" fmla="*/ 489045 h 807114"/>
                    <a:gd name="connsiteX3" fmla="*/ 501367 w 740011"/>
                    <a:gd name="connsiteY3" fmla="*/ 683525 h 807114"/>
                    <a:gd name="connsiteX4" fmla="*/ 277315 w 740011"/>
                    <a:gd name="connsiteY4" fmla="*/ 797257 h 807114"/>
                    <a:gd name="connsiteX5" fmla="*/ 76011 w 740011"/>
                    <a:gd name="connsiteY5" fmla="*/ 742666 h 807114"/>
                    <a:gd name="connsiteX6" fmla="*/ 45303 w 740011"/>
                    <a:gd name="connsiteY6" fmla="*/ 748352 h 807114"/>
                    <a:gd name="connsiteX7" fmla="*/ 86246 w 740011"/>
                    <a:gd name="connsiteY7" fmla="*/ 748352 h 807114"/>
                    <a:gd name="connsiteX0" fmla="*/ 566194 w 740011"/>
                    <a:gd name="connsiteY0" fmla="*/ 0 h 976952"/>
                    <a:gd name="connsiteX1" fmla="*/ 691298 w 740011"/>
                    <a:gd name="connsiteY1" fmla="*/ 359391 h 976952"/>
                    <a:gd name="connsiteX2" fmla="*/ 708356 w 740011"/>
                    <a:gd name="connsiteY2" fmla="*/ 489045 h 976952"/>
                    <a:gd name="connsiteX3" fmla="*/ 501367 w 740011"/>
                    <a:gd name="connsiteY3" fmla="*/ 683525 h 976952"/>
                    <a:gd name="connsiteX4" fmla="*/ 277315 w 740011"/>
                    <a:gd name="connsiteY4" fmla="*/ 797257 h 976952"/>
                    <a:gd name="connsiteX5" fmla="*/ 76011 w 740011"/>
                    <a:gd name="connsiteY5" fmla="*/ 742666 h 976952"/>
                    <a:gd name="connsiteX6" fmla="*/ 45303 w 740011"/>
                    <a:gd name="connsiteY6" fmla="*/ 748352 h 976952"/>
                    <a:gd name="connsiteX7" fmla="*/ 86246 w 740011"/>
                    <a:gd name="connsiteY7" fmla="*/ 976952 h 976952"/>
                    <a:gd name="connsiteX0" fmla="*/ 522028 w 695845"/>
                    <a:gd name="connsiteY0" fmla="*/ 0 h 976952"/>
                    <a:gd name="connsiteX1" fmla="*/ 647132 w 695845"/>
                    <a:gd name="connsiteY1" fmla="*/ 359391 h 976952"/>
                    <a:gd name="connsiteX2" fmla="*/ 664190 w 695845"/>
                    <a:gd name="connsiteY2" fmla="*/ 489045 h 976952"/>
                    <a:gd name="connsiteX3" fmla="*/ 457201 w 695845"/>
                    <a:gd name="connsiteY3" fmla="*/ 683525 h 976952"/>
                    <a:gd name="connsiteX4" fmla="*/ 233149 w 695845"/>
                    <a:gd name="connsiteY4" fmla="*/ 797257 h 976952"/>
                    <a:gd name="connsiteX5" fmla="*/ 31845 w 695845"/>
                    <a:gd name="connsiteY5" fmla="*/ 742666 h 976952"/>
                    <a:gd name="connsiteX6" fmla="*/ 42080 w 695845"/>
                    <a:gd name="connsiteY6" fmla="*/ 976952 h 976952"/>
                    <a:gd name="connsiteX0" fmla="*/ 479948 w 653765"/>
                    <a:gd name="connsiteY0" fmla="*/ 0 h 976952"/>
                    <a:gd name="connsiteX1" fmla="*/ 605052 w 653765"/>
                    <a:gd name="connsiteY1" fmla="*/ 359391 h 976952"/>
                    <a:gd name="connsiteX2" fmla="*/ 622110 w 653765"/>
                    <a:gd name="connsiteY2" fmla="*/ 489045 h 976952"/>
                    <a:gd name="connsiteX3" fmla="*/ 415121 w 653765"/>
                    <a:gd name="connsiteY3" fmla="*/ 683525 h 976952"/>
                    <a:gd name="connsiteX4" fmla="*/ 191069 w 653765"/>
                    <a:gd name="connsiteY4" fmla="*/ 797257 h 976952"/>
                    <a:gd name="connsiteX5" fmla="*/ 0 w 653765"/>
                    <a:gd name="connsiteY5" fmla="*/ 976952 h 976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53765" h="976952">
                      <a:moveTo>
                        <a:pt x="479948" y="0"/>
                      </a:moveTo>
                      <a:cubicBezTo>
                        <a:pt x="521649" y="119797"/>
                        <a:pt x="581358" y="277884"/>
                        <a:pt x="605052" y="359391"/>
                      </a:cubicBezTo>
                      <a:cubicBezTo>
                        <a:pt x="628746" y="440898"/>
                        <a:pt x="653765" y="435023"/>
                        <a:pt x="622110" y="489045"/>
                      </a:cubicBezTo>
                      <a:cubicBezTo>
                        <a:pt x="590455" y="543067"/>
                        <a:pt x="486961" y="632156"/>
                        <a:pt x="415121" y="683525"/>
                      </a:cubicBezTo>
                      <a:cubicBezTo>
                        <a:pt x="343281" y="734894"/>
                        <a:pt x="260256" y="748353"/>
                        <a:pt x="191069" y="797257"/>
                      </a:cubicBezTo>
                      <a:cubicBezTo>
                        <a:pt x="121882" y="846161"/>
                        <a:pt x="39806" y="939516"/>
                        <a:pt x="0" y="976952"/>
                      </a:cubicBezTo>
                    </a:path>
                  </a:pathLst>
                </a:custGeom>
                <a:ln w="34925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8" name="Freeform 37"/>
                <p:cNvSpPr/>
                <p:nvPr/>
              </p:nvSpPr>
              <p:spPr>
                <a:xfrm>
                  <a:off x="1294695" y="4496828"/>
                  <a:ext cx="601696" cy="698422"/>
                </a:xfrm>
                <a:custGeom>
                  <a:avLst/>
                  <a:gdLst>
                    <a:gd name="connsiteX0" fmla="*/ 661917 w 661917"/>
                    <a:gd name="connsiteY0" fmla="*/ 0 h 953069"/>
                    <a:gd name="connsiteX1" fmla="*/ 95534 w 661917"/>
                    <a:gd name="connsiteY1" fmla="*/ 818866 h 953069"/>
                    <a:gd name="connsiteX2" fmla="*/ 88711 w 661917"/>
                    <a:gd name="connsiteY2" fmla="*/ 805218 h 953069"/>
                    <a:gd name="connsiteX3" fmla="*/ 95534 w 661917"/>
                    <a:gd name="connsiteY3" fmla="*/ 784746 h 953069"/>
                    <a:gd name="connsiteX4" fmla="*/ 95534 w 661917"/>
                    <a:gd name="connsiteY4" fmla="*/ 784746 h 953069"/>
                    <a:gd name="connsiteX0" fmla="*/ 280917 w 280917"/>
                    <a:gd name="connsiteY0" fmla="*/ 0 h 1029269"/>
                    <a:gd name="connsiteX1" fmla="*/ 95534 w 280917"/>
                    <a:gd name="connsiteY1" fmla="*/ 895066 h 1029269"/>
                    <a:gd name="connsiteX2" fmla="*/ 88711 w 280917"/>
                    <a:gd name="connsiteY2" fmla="*/ 881418 h 1029269"/>
                    <a:gd name="connsiteX3" fmla="*/ 95534 w 280917"/>
                    <a:gd name="connsiteY3" fmla="*/ 860946 h 1029269"/>
                    <a:gd name="connsiteX4" fmla="*/ 95534 w 280917"/>
                    <a:gd name="connsiteY4" fmla="*/ 860946 h 1029269"/>
                    <a:gd name="connsiteX0" fmla="*/ 585717 w 585717"/>
                    <a:gd name="connsiteY0" fmla="*/ 0 h 876869"/>
                    <a:gd name="connsiteX1" fmla="*/ 95534 w 585717"/>
                    <a:gd name="connsiteY1" fmla="*/ 742666 h 876869"/>
                    <a:gd name="connsiteX2" fmla="*/ 88711 w 585717"/>
                    <a:gd name="connsiteY2" fmla="*/ 729018 h 876869"/>
                    <a:gd name="connsiteX3" fmla="*/ 95534 w 585717"/>
                    <a:gd name="connsiteY3" fmla="*/ 708546 h 876869"/>
                    <a:gd name="connsiteX4" fmla="*/ 95534 w 585717"/>
                    <a:gd name="connsiteY4" fmla="*/ 708546 h 876869"/>
                    <a:gd name="connsiteX0" fmla="*/ 585717 w 585717"/>
                    <a:gd name="connsiteY0" fmla="*/ 0 h 876869"/>
                    <a:gd name="connsiteX1" fmla="*/ 292290 w 585717"/>
                    <a:gd name="connsiteY1" fmla="*/ 454925 h 876869"/>
                    <a:gd name="connsiteX2" fmla="*/ 95534 w 585717"/>
                    <a:gd name="connsiteY2" fmla="*/ 742666 h 876869"/>
                    <a:gd name="connsiteX3" fmla="*/ 88711 w 585717"/>
                    <a:gd name="connsiteY3" fmla="*/ 729018 h 876869"/>
                    <a:gd name="connsiteX4" fmla="*/ 95534 w 585717"/>
                    <a:gd name="connsiteY4" fmla="*/ 708546 h 876869"/>
                    <a:gd name="connsiteX5" fmla="*/ 95534 w 585717"/>
                    <a:gd name="connsiteY5" fmla="*/ 708546 h 876869"/>
                    <a:gd name="connsiteX0" fmla="*/ 585717 w 585717"/>
                    <a:gd name="connsiteY0" fmla="*/ 0 h 876869"/>
                    <a:gd name="connsiteX1" fmla="*/ 520890 w 585717"/>
                    <a:gd name="connsiteY1" fmla="*/ 683525 h 876869"/>
                    <a:gd name="connsiteX2" fmla="*/ 95534 w 585717"/>
                    <a:gd name="connsiteY2" fmla="*/ 742666 h 876869"/>
                    <a:gd name="connsiteX3" fmla="*/ 88711 w 585717"/>
                    <a:gd name="connsiteY3" fmla="*/ 729018 h 876869"/>
                    <a:gd name="connsiteX4" fmla="*/ 95534 w 585717"/>
                    <a:gd name="connsiteY4" fmla="*/ 708546 h 876869"/>
                    <a:gd name="connsiteX5" fmla="*/ 95534 w 585717"/>
                    <a:gd name="connsiteY5" fmla="*/ 708546 h 876869"/>
                    <a:gd name="connsiteX0" fmla="*/ 585717 w 585717"/>
                    <a:gd name="connsiteY0" fmla="*/ 0 h 876869"/>
                    <a:gd name="connsiteX1" fmla="*/ 558421 w 585717"/>
                    <a:gd name="connsiteY1" fmla="*/ 359391 h 876869"/>
                    <a:gd name="connsiteX2" fmla="*/ 520890 w 585717"/>
                    <a:gd name="connsiteY2" fmla="*/ 683525 h 876869"/>
                    <a:gd name="connsiteX3" fmla="*/ 95534 w 585717"/>
                    <a:gd name="connsiteY3" fmla="*/ 742666 h 876869"/>
                    <a:gd name="connsiteX4" fmla="*/ 88711 w 585717"/>
                    <a:gd name="connsiteY4" fmla="*/ 729018 h 876869"/>
                    <a:gd name="connsiteX5" fmla="*/ 95534 w 585717"/>
                    <a:gd name="connsiteY5" fmla="*/ 708546 h 876869"/>
                    <a:gd name="connsiteX6" fmla="*/ 95534 w 585717"/>
                    <a:gd name="connsiteY6" fmla="*/ 708546 h 876869"/>
                    <a:gd name="connsiteX0" fmla="*/ 585717 w 710821"/>
                    <a:gd name="connsiteY0" fmla="*/ 0 h 876869"/>
                    <a:gd name="connsiteX1" fmla="*/ 710821 w 710821"/>
                    <a:gd name="connsiteY1" fmla="*/ 359391 h 876869"/>
                    <a:gd name="connsiteX2" fmla="*/ 520890 w 710821"/>
                    <a:gd name="connsiteY2" fmla="*/ 683525 h 876869"/>
                    <a:gd name="connsiteX3" fmla="*/ 95534 w 710821"/>
                    <a:gd name="connsiteY3" fmla="*/ 742666 h 876869"/>
                    <a:gd name="connsiteX4" fmla="*/ 88711 w 710821"/>
                    <a:gd name="connsiteY4" fmla="*/ 729018 h 876869"/>
                    <a:gd name="connsiteX5" fmla="*/ 95534 w 710821"/>
                    <a:gd name="connsiteY5" fmla="*/ 708546 h 876869"/>
                    <a:gd name="connsiteX6" fmla="*/ 95534 w 710821"/>
                    <a:gd name="connsiteY6" fmla="*/ 708546 h 876869"/>
                    <a:gd name="connsiteX0" fmla="*/ 585717 w 710821"/>
                    <a:gd name="connsiteY0" fmla="*/ 0 h 876869"/>
                    <a:gd name="connsiteX1" fmla="*/ 710821 w 710821"/>
                    <a:gd name="connsiteY1" fmla="*/ 359391 h 876869"/>
                    <a:gd name="connsiteX2" fmla="*/ 520890 w 710821"/>
                    <a:gd name="connsiteY2" fmla="*/ 683525 h 876869"/>
                    <a:gd name="connsiteX3" fmla="*/ 95534 w 710821"/>
                    <a:gd name="connsiteY3" fmla="*/ 742666 h 876869"/>
                    <a:gd name="connsiteX4" fmla="*/ 88711 w 710821"/>
                    <a:gd name="connsiteY4" fmla="*/ 729018 h 876869"/>
                    <a:gd name="connsiteX5" fmla="*/ 95534 w 710821"/>
                    <a:gd name="connsiteY5" fmla="*/ 708546 h 876869"/>
                    <a:gd name="connsiteX0" fmla="*/ 561076 w 686180"/>
                    <a:gd name="connsiteY0" fmla="*/ 0 h 746836"/>
                    <a:gd name="connsiteX1" fmla="*/ 686180 w 686180"/>
                    <a:gd name="connsiteY1" fmla="*/ 359391 h 746836"/>
                    <a:gd name="connsiteX2" fmla="*/ 496249 w 686180"/>
                    <a:gd name="connsiteY2" fmla="*/ 683525 h 746836"/>
                    <a:gd name="connsiteX3" fmla="*/ 70893 w 686180"/>
                    <a:gd name="connsiteY3" fmla="*/ 742666 h 746836"/>
                    <a:gd name="connsiteX4" fmla="*/ 70893 w 686180"/>
                    <a:gd name="connsiteY4" fmla="*/ 708546 h 746836"/>
                    <a:gd name="connsiteX0" fmla="*/ 574345 w 699449"/>
                    <a:gd name="connsiteY0" fmla="*/ 0 h 753470"/>
                    <a:gd name="connsiteX1" fmla="*/ 699449 w 699449"/>
                    <a:gd name="connsiteY1" fmla="*/ 359391 h 753470"/>
                    <a:gd name="connsiteX2" fmla="*/ 509518 w 699449"/>
                    <a:gd name="connsiteY2" fmla="*/ 683525 h 753470"/>
                    <a:gd name="connsiteX3" fmla="*/ 84162 w 699449"/>
                    <a:gd name="connsiteY3" fmla="*/ 742666 h 753470"/>
                    <a:gd name="connsiteX4" fmla="*/ 0 w 699449"/>
                    <a:gd name="connsiteY4" fmla="*/ 672152 h 753470"/>
                    <a:gd name="connsiteX5" fmla="*/ 84162 w 699449"/>
                    <a:gd name="connsiteY5" fmla="*/ 708546 h 753470"/>
                    <a:gd name="connsiteX0" fmla="*/ 574345 w 699449"/>
                    <a:gd name="connsiteY0" fmla="*/ 0 h 753470"/>
                    <a:gd name="connsiteX1" fmla="*/ 699449 w 699449"/>
                    <a:gd name="connsiteY1" fmla="*/ 359391 h 753470"/>
                    <a:gd name="connsiteX2" fmla="*/ 509518 w 699449"/>
                    <a:gd name="connsiteY2" fmla="*/ 683525 h 753470"/>
                    <a:gd name="connsiteX3" fmla="*/ 84162 w 699449"/>
                    <a:gd name="connsiteY3" fmla="*/ 742666 h 753470"/>
                    <a:gd name="connsiteX4" fmla="*/ 0 w 699449"/>
                    <a:gd name="connsiteY4" fmla="*/ 672152 h 753470"/>
                    <a:gd name="connsiteX0" fmla="*/ 490183 w 615287"/>
                    <a:gd name="connsiteY0" fmla="*/ 0 h 742666"/>
                    <a:gd name="connsiteX1" fmla="*/ 615287 w 615287"/>
                    <a:gd name="connsiteY1" fmla="*/ 359391 h 742666"/>
                    <a:gd name="connsiteX2" fmla="*/ 425356 w 615287"/>
                    <a:gd name="connsiteY2" fmla="*/ 683525 h 742666"/>
                    <a:gd name="connsiteX3" fmla="*/ 0 w 615287"/>
                    <a:gd name="connsiteY3" fmla="*/ 742666 h 742666"/>
                    <a:gd name="connsiteX0" fmla="*/ 490183 w 615287"/>
                    <a:gd name="connsiteY0" fmla="*/ 0 h 742666"/>
                    <a:gd name="connsiteX1" fmla="*/ 615287 w 615287"/>
                    <a:gd name="connsiteY1" fmla="*/ 359391 h 742666"/>
                    <a:gd name="connsiteX2" fmla="*/ 425356 w 615287"/>
                    <a:gd name="connsiteY2" fmla="*/ 683525 h 742666"/>
                    <a:gd name="connsiteX3" fmla="*/ 0 w 615287"/>
                    <a:gd name="connsiteY3" fmla="*/ 742666 h 742666"/>
                    <a:gd name="connsiteX0" fmla="*/ 559370 w 684474"/>
                    <a:gd name="connsiteY0" fmla="*/ 0 h 753471"/>
                    <a:gd name="connsiteX1" fmla="*/ 684474 w 684474"/>
                    <a:gd name="connsiteY1" fmla="*/ 359391 h 753471"/>
                    <a:gd name="connsiteX2" fmla="*/ 494543 w 684474"/>
                    <a:gd name="connsiteY2" fmla="*/ 683525 h 753471"/>
                    <a:gd name="connsiteX3" fmla="*/ 69187 w 684474"/>
                    <a:gd name="connsiteY3" fmla="*/ 742666 h 753471"/>
                    <a:gd name="connsiteX4" fmla="*/ 79422 w 684474"/>
                    <a:gd name="connsiteY4" fmla="*/ 748352 h 753471"/>
                    <a:gd name="connsiteX0" fmla="*/ 566194 w 691298"/>
                    <a:gd name="connsiteY0" fmla="*/ 0 h 753470"/>
                    <a:gd name="connsiteX1" fmla="*/ 691298 w 691298"/>
                    <a:gd name="connsiteY1" fmla="*/ 359391 h 753470"/>
                    <a:gd name="connsiteX2" fmla="*/ 501367 w 691298"/>
                    <a:gd name="connsiteY2" fmla="*/ 683525 h 753470"/>
                    <a:gd name="connsiteX3" fmla="*/ 76011 w 691298"/>
                    <a:gd name="connsiteY3" fmla="*/ 742666 h 753470"/>
                    <a:gd name="connsiteX4" fmla="*/ 45303 w 691298"/>
                    <a:gd name="connsiteY4" fmla="*/ 748352 h 753470"/>
                    <a:gd name="connsiteX5" fmla="*/ 86246 w 691298"/>
                    <a:gd name="connsiteY5" fmla="*/ 748352 h 753470"/>
                    <a:gd name="connsiteX0" fmla="*/ 566194 w 691298"/>
                    <a:gd name="connsiteY0" fmla="*/ 0 h 753470"/>
                    <a:gd name="connsiteX1" fmla="*/ 691298 w 691298"/>
                    <a:gd name="connsiteY1" fmla="*/ 359391 h 753470"/>
                    <a:gd name="connsiteX2" fmla="*/ 501367 w 691298"/>
                    <a:gd name="connsiteY2" fmla="*/ 683525 h 753470"/>
                    <a:gd name="connsiteX3" fmla="*/ 76011 w 691298"/>
                    <a:gd name="connsiteY3" fmla="*/ 742666 h 753470"/>
                    <a:gd name="connsiteX4" fmla="*/ 45303 w 691298"/>
                    <a:gd name="connsiteY4" fmla="*/ 748352 h 753470"/>
                    <a:gd name="connsiteX5" fmla="*/ 86246 w 691298"/>
                    <a:gd name="connsiteY5" fmla="*/ 748352 h 753470"/>
                    <a:gd name="connsiteX0" fmla="*/ 566194 w 691298"/>
                    <a:gd name="connsiteY0" fmla="*/ 0 h 753470"/>
                    <a:gd name="connsiteX1" fmla="*/ 691298 w 691298"/>
                    <a:gd name="connsiteY1" fmla="*/ 359391 h 753470"/>
                    <a:gd name="connsiteX2" fmla="*/ 632156 w 691298"/>
                    <a:gd name="connsiteY2" fmla="*/ 489045 h 753470"/>
                    <a:gd name="connsiteX3" fmla="*/ 501367 w 691298"/>
                    <a:gd name="connsiteY3" fmla="*/ 683525 h 753470"/>
                    <a:gd name="connsiteX4" fmla="*/ 76011 w 691298"/>
                    <a:gd name="connsiteY4" fmla="*/ 742666 h 753470"/>
                    <a:gd name="connsiteX5" fmla="*/ 45303 w 691298"/>
                    <a:gd name="connsiteY5" fmla="*/ 748352 h 753470"/>
                    <a:gd name="connsiteX6" fmla="*/ 86246 w 691298"/>
                    <a:gd name="connsiteY6" fmla="*/ 748352 h 753470"/>
                    <a:gd name="connsiteX0" fmla="*/ 566194 w 708356"/>
                    <a:gd name="connsiteY0" fmla="*/ 0 h 753470"/>
                    <a:gd name="connsiteX1" fmla="*/ 691298 w 708356"/>
                    <a:gd name="connsiteY1" fmla="*/ 359391 h 753470"/>
                    <a:gd name="connsiteX2" fmla="*/ 708356 w 708356"/>
                    <a:gd name="connsiteY2" fmla="*/ 489045 h 753470"/>
                    <a:gd name="connsiteX3" fmla="*/ 501367 w 708356"/>
                    <a:gd name="connsiteY3" fmla="*/ 683525 h 753470"/>
                    <a:gd name="connsiteX4" fmla="*/ 76011 w 708356"/>
                    <a:gd name="connsiteY4" fmla="*/ 742666 h 753470"/>
                    <a:gd name="connsiteX5" fmla="*/ 45303 w 708356"/>
                    <a:gd name="connsiteY5" fmla="*/ 748352 h 753470"/>
                    <a:gd name="connsiteX6" fmla="*/ 86246 w 708356"/>
                    <a:gd name="connsiteY6" fmla="*/ 748352 h 753470"/>
                    <a:gd name="connsiteX0" fmla="*/ 566194 w 708356"/>
                    <a:gd name="connsiteY0" fmla="*/ 0 h 753470"/>
                    <a:gd name="connsiteX1" fmla="*/ 691298 w 708356"/>
                    <a:gd name="connsiteY1" fmla="*/ 359391 h 753470"/>
                    <a:gd name="connsiteX2" fmla="*/ 708356 w 708356"/>
                    <a:gd name="connsiteY2" fmla="*/ 489045 h 753470"/>
                    <a:gd name="connsiteX3" fmla="*/ 501367 w 708356"/>
                    <a:gd name="connsiteY3" fmla="*/ 683525 h 753470"/>
                    <a:gd name="connsiteX4" fmla="*/ 277315 w 708356"/>
                    <a:gd name="connsiteY4" fmla="*/ 721057 h 753470"/>
                    <a:gd name="connsiteX5" fmla="*/ 76011 w 708356"/>
                    <a:gd name="connsiteY5" fmla="*/ 742666 h 753470"/>
                    <a:gd name="connsiteX6" fmla="*/ 45303 w 708356"/>
                    <a:gd name="connsiteY6" fmla="*/ 748352 h 753470"/>
                    <a:gd name="connsiteX7" fmla="*/ 86246 w 708356"/>
                    <a:gd name="connsiteY7" fmla="*/ 748352 h 753470"/>
                    <a:gd name="connsiteX0" fmla="*/ 566194 w 708356"/>
                    <a:gd name="connsiteY0" fmla="*/ 0 h 797257"/>
                    <a:gd name="connsiteX1" fmla="*/ 691298 w 708356"/>
                    <a:gd name="connsiteY1" fmla="*/ 359391 h 797257"/>
                    <a:gd name="connsiteX2" fmla="*/ 708356 w 708356"/>
                    <a:gd name="connsiteY2" fmla="*/ 489045 h 797257"/>
                    <a:gd name="connsiteX3" fmla="*/ 501367 w 708356"/>
                    <a:gd name="connsiteY3" fmla="*/ 683525 h 797257"/>
                    <a:gd name="connsiteX4" fmla="*/ 277315 w 708356"/>
                    <a:gd name="connsiteY4" fmla="*/ 797257 h 797257"/>
                    <a:gd name="connsiteX5" fmla="*/ 76011 w 708356"/>
                    <a:gd name="connsiteY5" fmla="*/ 742666 h 797257"/>
                    <a:gd name="connsiteX6" fmla="*/ 45303 w 708356"/>
                    <a:gd name="connsiteY6" fmla="*/ 748352 h 797257"/>
                    <a:gd name="connsiteX7" fmla="*/ 86246 w 708356"/>
                    <a:gd name="connsiteY7" fmla="*/ 748352 h 797257"/>
                    <a:gd name="connsiteX0" fmla="*/ 566194 w 708356"/>
                    <a:gd name="connsiteY0" fmla="*/ 0 h 797257"/>
                    <a:gd name="connsiteX1" fmla="*/ 691298 w 708356"/>
                    <a:gd name="connsiteY1" fmla="*/ 359391 h 797257"/>
                    <a:gd name="connsiteX2" fmla="*/ 708356 w 708356"/>
                    <a:gd name="connsiteY2" fmla="*/ 489045 h 797257"/>
                    <a:gd name="connsiteX3" fmla="*/ 501367 w 708356"/>
                    <a:gd name="connsiteY3" fmla="*/ 683525 h 797257"/>
                    <a:gd name="connsiteX4" fmla="*/ 277315 w 708356"/>
                    <a:gd name="connsiteY4" fmla="*/ 797257 h 797257"/>
                    <a:gd name="connsiteX5" fmla="*/ 76011 w 708356"/>
                    <a:gd name="connsiteY5" fmla="*/ 742666 h 797257"/>
                    <a:gd name="connsiteX6" fmla="*/ 45303 w 708356"/>
                    <a:gd name="connsiteY6" fmla="*/ 748352 h 797257"/>
                    <a:gd name="connsiteX7" fmla="*/ 86246 w 708356"/>
                    <a:gd name="connsiteY7" fmla="*/ 748352 h 797257"/>
                    <a:gd name="connsiteX0" fmla="*/ 566194 w 708356"/>
                    <a:gd name="connsiteY0" fmla="*/ 0 h 807114"/>
                    <a:gd name="connsiteX1" fmla="*/ 691298 w 708356"/>
                    <a:gd name="connsiteY1" fmla="*/ 359391 h 807114"/>
                    <a:gd name="connsiteX2" fmla="*/ 708356 w 708356"/>
                    <a:gd name="connsiteY2" fmla="*/ 489045 h 807114"/>
                    <a:gd name="connsiteX3" fmla="*/ 501367 w 708356"/>
                    <a:gd name="connsiteY3" fmla="*/ 683525 h 807114"/>
                    <a:gd name="connsiteX4" fmla="*/ 277315 w 708356"/>
                    <a:gd name="connsiteY4" fmla="*/ 797257 h 807114"/>
                    <a:gd name="connsiteX5" fmla="*/ 76011 w 708356"/>
                    <a:gd name="connsiteY5" fmla="*/ 742666 h 807114"/>
                    <a:gd name="connsiteX6" fmla="*/ 45303 w 708356"/>
                    <a:gd name="connsiteY6" fmla="*/ 748352 h 807114"/>
                    <a:gd name="connsiteX7" fmla="*/ 86246 w 708356"/>
                    <a:gd name="connsiteY7" fmla="*/ 748352 h 807114"/>
                    <a:gd name="connsiteX0" fmla="*/ 566194 w 708356"/>
                    <a:gd name="connsiteY0" fmla="*/ 0 h 807114"/>
                    <a:gd name="connsiteX1" fmla="*/ 691298 w 708356"/>
                    <a:gd name="connsiteY1" fmla="*/ 359391 h 807114"/>
                    <a:gd name="connsiteX2" fmla="*/ 708356 w 708356"/>
                    <a:gd name="connsiteY2" fmla="*/ 489045 h 807114"/>
                    <a:gd name="connsiteX3" fmla="*/ 501367 w 708356"/>
                    <a:gd name="connsiteY3" fmla="*/ 683525 h 807114"/>
                    <a:gd name="connsiteX4" fmla="*/ 277315 w 708356"/>
                    <a:gd name="connsiteY4" fmla="*/ 797257 h 807114"/>
                    <a:gd name="connsiteX5" fmla="*/ 76011 w 708356"/>
                    <a:gd name="connsiteY5" fmla="*/ 742666 h 807114"/>
                    <a:gd name="connsiteX6" fmla="*/ 45303 w 708356"/>
                    <a:gd name="connsiteY6" fmla="*/ 748352 h 807114"/>
                    <a:gd name="connsiteX7" fmla="*/ 86246 w 708356"/>
                    <a:gd name="connsiteY7" fmla="*/ 748352 h 807114"/>
                    <a:gd name="connsiteX0" fmla="*/ 566194 w 740011"/>
                    <a:gd name="connsiteY0" fmla="*/ 0 h 807114"/>
                    <a:gd name="connsiteX1" fmla="*/ 691298 w 740011"/>
                    <a:gd name="connsiteY1" fmla="*/ 359391 h 807114"/>
                    <a:gd name="connsiteX2" fmla="*/ 708356 w 740011"/>
                    <a:gd name="connsiteY2" fmla="*/ 489045 h 807114"/>
                    <a:gd name="connsiteX3" fmla="*/ 501367 w 740011"/>
                    <a:gd name="connsiteY3" fmla="*/ 683525 h 807114"/>
                    <a:gd name="connsiteX4" fmla="*/ 277315 w 740011"/>
                    <a:gd name="connsiteY4" fmla="*/ 797257 h 807114"/>
                    <a:gd name="connsiteX5" fmla="*/ 76011 w 740011"/>
                    <a:gd name="connsiteY5" fmla="*/ 742666 h 807114"/>
                    <a:gd name="connsiteX6" fmla="*/ 45303 w 740011"/>
                    <a:gd name="connsiteY6" fmla="*/ 748352 h 807114"/>
                    <a:gd name="connsiteX7" fmla="*/ 86246 w 740011"/>
                    <a:gd name="connsiteY7" fmla="*/ 748352 h 807114"/>
                    <a:gd name="connsiteX0" fmla="*/ 566194 w 740011"/>
                    <a:gd name="connsiteY0" fmla="*/ 0 h 807114"/>
                    <a:gd name="connsiteX1" fmla="*/ 691298 w 740011"/>
                    <a:gd name="connsiteY1" fmla="*/ 359391 h 807114"/>
                    <a:gd name="connsiteX2" fmla="*/ 708356 w 740011"/>
                    <a:gd name="connsiteY2" fmla="*/ 489045 h 807114"/>
                    <a:gd name="connsiteX3" fmla="*/ 501367 w 740011"/>
                    <a:gd name="connsiteY3" fmla="*/ 683525 h 807114"/>
                    <a:gd name="connsiteX4" fmla="*/ 277315 w 740011"/>
                    <a:gd name="connsiteY4" fmla="*/ 797257 h 807114"/>
                    <a:gd name="connsiteX5" fmla="*/ 76011 w 740011"/>
                    <a:gd name="connsiteY5" fmla="*/ 742666 h 807114"/>
                    <a:gd name="connsiteX6" fmla="*/ 45303 w 740011"/>
                    <a:gd name="connsiteY6" fmla="*/ 748352 h 807114"/>
                    <a:gd name="connsiteX7" fmla="*/ 86246 w 740011"/>
                    <a:gd name="connsiteY7" fmla="*/ 748352 h 807114"/>
                    <a:gd name="connsiteX0" fmla="*/ 566194 w 740011"/>
                    <a:gd name="connsiteY0" fmla="*/ 0 h 976952"/>
                    <a:gd name="connsiteX1" fmla="*/ 691298 w 740011"/>
                    <a:gd name="connsiteY1" fmla="*/ 359391 h 976952"/>
                    <a:gd name="connsiteX2" fmla="*/ 708356 w 740011"/>
                    <a:gd name="connsiteY2" fmla="*/ 489045 h 976952"/>
                    <a:gd name="connsiteX3" fmla="*/ 501367 w 740011"/>
                    <a:gd name="connsiteY3" fmla="*/ 683525 h 976952"/>
                    <a:gd name="connsiteX4" fmla="*/ 277315 w 740011"/>
                    <a:gd name="connsiteY4" fmla="*/ 797257 h 976952"/>
                    <a:gd name="connsiteX5" fmla="*/ 76011 w 740011"/>
                    <a:gd name="connsiteY5" fmla="*/ 742666 h 976952"/>
                    <a:gd name="connsiteX6" fmla="*/ 45303 w 740011"/>
                    <a:gd name="connsiteY6" fmla="*/ 748352 h 976952"/>
                    <a:gd name="connsiteX7" fmla="*/ 86246 w 740011"/>
                    <a:gd name="connsiteY7" fmla="*/ 976952 h 976952"/>
                    <a:gd name="connsiteX0" fmla="*/ 522028 w 695845"/>
                    <a:gd name="connsiteY0" fmla="*/ 0 h 976952"/>
                    <a:gd name="connsiteX1" fmla="*/ 647132 w 695845"/>
                    <a:gd name="connsiteY1" fmla="*/ 359391 h 976952"/>
                    <a:gd name="connsiteX2" fmla="*/ 664190 w 695845"/>
                    <a:gd name="connsiteY2" fmla="*/ 489045 h 976952"/>
                    <a:gd name="connsiteX3" fmla="*/ 457201 w 695845"/>
                    <a:gd name="connsiteY3" fmla="*/ 683525 h 976952"/>
                    <a:gd name="connsiteX4" fmla="*/ 233149 w 695845"/>
                    <a:gd name="connsiteY4" fmla="*/ 797257 h 976952"/>
                    <a:gd name="connsiteX5" fmla="*/ 31845 w 695845"/>
                    <a:gd name="connsiteY5" fmla="*/ 742666 h 976952"/>
                    <a:gd name="connsiteX6" fmla="*/ 42080 w 695845"/>
                    <a:gd name="connsiteY6" fmla="*/ 976952 h 976952"/>
                    <a:gd name="connsiteX0" fmla="*/ 479948 w 653765"/>
                    <a:gd name="connsiteY0" fmla="*/ 0 h 976952"/>
                    <a:gd name="connsiteX1" fmla="*/ 605052 w 653765"/>
                    <a:gd name="connsiteY1" fmla="*/ 359391 h 976952"/>
                    <a:gd name="connsiteX2" fmla="*/ 622110 w 653765"/>
                    <a:gd name="connsiteY2" fmla="*/ 489045 h 976952"/>
                    <a:gd name="connsiteX3" fmla="*/ 415121 w 653765"/>
                    <a:gd name="connsiteY3" fmla="*/ 683525 h 976952"/>
                    <a:gd name="connsiteX4" fmla="*/ 191069 w 653765"/>
                    <a:gd name="connsiteY4" fmla="*/ 797257 h 976952"/>
                    <a:gd name="connsiteX5" fmla="*/ 0 w 653765"/>
                    <a:gd name="connsiteY5" fmla="*/ 976952 h 976952"/>
                    <a:gd name="connsiteX0" fmla="*/ 556148 w 729965"/>
                    <a:gd name="connsiteY0" fmla="*/ 0 h 799152"/>
                    <a:gd name="connsiteX1" fmla="*/ 681252 w 729965"/>
                    <a:gd name="connsiteY1" fmla="*/ 359391 h 799152"/>
                    <a:gd name="connsiteX2" fmla="*/ 698310 w 729965"/>
                    <a:gd name="connsiteY2" fmla="*/ 489045 h 799152"/>
                    <a:gd name="connsiteX3" fmla="*/ 491321 w 729965"/>
                    <a:gd name="connsiteY3" fmla="*/ 683525 h 799152"/>
                    <a:gd name="connsiteX4" fmla="*/ 267269 w 729965"/>
                    <a:gd name="connsiteY4" fmla="*/ 797257 h 799152"/>
                    <a:gd name="connsiteX5" fmla="*/ 0 w 729965"/>
                    <a:gd name="connsiteY5" fmla="*/ 672152 h 799152"/>
                    <a:gd name="connsiteX0" fmla="*/ 556148 w 729965"/>
                    <a:gd name="connsiteY0" fmla="*/ 0 h 714043"/>
                    <a:gd name="connsiteX1" fmla="*/ 681252 w 729965"/>
                    <a:gd name="connsiteY1" fmla="*/ 359391 h 714043"/>
                    <a:gd name="connsiteX2" fmla="*/ 698310 w 729965"/>
                    <a:gd name="connsiteY2" fmla="*/ 489045 h 714043"/>
                    <a:gd name="connsiteX3" fmla="*/ 491321 w 729965"/>
                    <a:gd name="connsiteY3" fmla="*/ 683525 h 714043"/>
                    <a:gd name="connsiteX4" fmla="*/ 0 w 729965"/>
                    <a:gd name="connsiteY4" fmla="*/ 672152 h 714043"/>
                    <a:gd name="connsiteX0" fmla="*/ 556148 w 811852"/>
                    <a:gd name="connsiteY0" fmla="*/ 0 h 672152"/>
                    <a:gd name="connsiteX1" fmla="*/ 681252 w 811852"/>
                    <a:gd name="connsiteY1" fmla="*/ 359391 h 672152"/>
                    <a:gd name="connsiteX2" fmla="*/ 698310 w 811852"/>
                    <a:gd name="connsiteY2" fmla="*/ 489045 h 672152"/>
                    <a:gd name="connsiteX3" fmla="*/ 0 w 811852"/>
                    <a:gd name="connsiteY3" fmla="*/ 672152 h 672152"/>
                    <a:gd name="connsiteX0" fmla="*/ 556148 w 773943"/>
                    <a:gd name="connsiteY0" fmla="*/ 0 h 672152"/>
                    <a:gd name="connsiteX1" fmla="*/ 681252 w 773943"/>
                    <a:gd name="connsiteY1" fmla="*/ 359391 h 672152"/>
                    <a:gd name="connsiteX2" fmla="*/ 0 w 773943"/>
                    <a:gd name="connsiteY2" fmla="*/ 672152 h 672152"/>
                    <a:gd name="connsiteX0" fmla="*/ 556148 w 790243"/>
                    <a:gd name="connsiteY0" fmla="*/ 0 h 672152"/>
                    <a:gd name="connsiteX1" fmla="*/ 681252 w 790243"/>
                    <a:gd name="connsiteY1" fmla="*/ 359391 h 672152"/>
                    <a:gd name="connsiteX2" fmla="*/ 676701 w 790243"/>
                    <a:gd name="connsiteY2" fmla="*/ 362804 h 672152"/>
                    <a:gd name="connsiteX3" fmla="*/ 0 w 790243"/>
                    <a:gd name="connsiteY3" fmla="*/ 672152 h 672152"/>
                    <a:gd name="connsiteX0" fmla="*/ 556148 w 773943"/>
                    <a:gd name="connsiteY0" fmla="*/ 0 h 672152"/>
                    <a:gd name="connsiteX1" fmla="*/ 681252 w 773943"/>
                    <a:gd name="connsiteY1" fmla="*/ 359391 h 672152"/>
                    <a:gd name="connsiteX2" fmla="*/ 0 w 773943"/>
                    <a:gd name="connsiteY2" fmla="*/ 672152 h 672152"/>
                    <a:gd name="connsiteX0" fmla="*/ 556148 w 773943"/>
                    <a:gd name="connsiteY0" fmla="*/ 0 h 672152"/>
                    <a:gd name="connsiteX1" fmla="*/ 681252 w 773943"/>
                    <a:gd name="connsiteY1" fmla="*/ 359391 h 672152"/>
                    <a:gd name="connsiteX2" fmla="*/ 164910 w 773943"/>
                    <a:gd name="connsiteY2" fmla="*/ 601640 h 672152"/>
                    <a:gd name="connsiteX3" fmla="*/ 0 w 773943"/>
                    <a:gd name="connsiteY3" fmla="*/ 672152 h 672152"/>
                    <a:gd name="connsiteX0" fmla="*/ 556148 w 773943"/>
                    <a:gd name="connsiteY0" fmla="*/ 0 h 672152"/>
                    <a:gd name="connsiteX1" fmla="*/ 681252 w 773943"/>
                    <a:gd name="connsiteY1" fmla="*/ 359391 h 672152"/>
                    <a:gd name="connsiteX2" fmla="*/ 164910 w 773943"/>
                    <a:gd name="connsiteY2" fmla="*/ 601640 h 672152"/>
                    <a:gd name="connsiteX3" fmla="*/ 0 w 773943"/>
                    <a:gd name="connsiteY3" fmla="*/ 672152 h 672152"/>
                    <a:gd name="connsiteX0" fmla="*/ 556148 w 773943"/>
                    <a:gd name="connsiteY0" fmla="*/ 0 h 672152"/>
                    <a:gd name="connsiteX1" fmla="*/ 681252 w 773943"/>
                    <a:gd name="connsiteY1" fmla="*/ 359391 h 672152"/>
                    <a:gd name="connsiteX2" fmla="*/ 164910 w 773943"/>
                    <a:gd name="connsiteY2" fmla="*/ 601640 h 672152"/>
                    <a:gd name="connsiteX3" fmla="*/ 158087 w 773943"/>
                    <a:gd name="connsiteY3" fmla="*/ 608464 h 672152"/>
                    <a:gd name="connsiteX4" fmla="*/ 0 w 773943"/>
                    <a:gd name="connsiteY4" fmla="*/ 672152 h 672152"/>
                    <a:gd name="connsiteX0" fmla="*/ 556148 w 773943"/>
                    <a:gd name="connsiteY0" fmla="*/ 0 h 677461"/>
                    <a:gd name="connsiteX1" fmla="*/ 681252 w 773943"/>
                    <a:gd name="connsiteY1" fmla="*/ 359391 h 677461"/>
                    <a:gd name="connsiteX2" fmla="*/ 164910 w 773943"/>
                    <a:gd name="connsiteY2" fmla="*/ 601640 h 677461"/>
                    <a:gd name="connsiteX3" fmla="*/ 158087 w 773943"/>
                    <a:gd name="connsiteY3" fmla="*/ 608464 h 677461"/>
                    <a:gd name="connsiteX4" fmla="*/ 0 w 773943"/>
                    <a:gd name="connsiteY4" fmla="*/ 672152 h 677461"/>
                    <a:gd name="connsiteX0" fmla="*/ 556148 w 773943"/>
                    <a:gd name="connsiteY0" fmla="*/ 0 h 687317"/>
                    <a:gd name="connsiteX1" fmla="*/ 681252 w 773943"/>
                    <a:gd name="connsiteY1" fmla="*/ 359391 h 687317"/>
                    <a:gd name="connsiteX2" fmla="*/ 164910 w 773943"/>
                    <a:gd name="connsiteY2" fmla="*/ 601640 h 687317"/>
                    <a:gd name="connsiteX3" fmla="*/ 158087 w 773943"/>
                    <a:gd name="connsiteY3" fmla="*/ 608464 h 687317"/>
                    <a:gd name="connsiteX4" fmla="*/ 0 w 773943"/>
                    <a:gd name="connsiteY4" fmla="*/ 672152 h 687317"/>
                    <a:gd name="connsiteX0" fmla="*/ 556148 w 773943"/>
                    <a:gd name="connsiteY0" fmla="*/ 0 h 687317"/>
                    <a:gd name="connsiteX1" fmla="*/ 681252 w 773943"/>
                    <a:gd name="connsiteY1" fmla="*/ 359391 h 687317"/>
                    <a:gd name="connsiteX2" fmla="*/ 164910 w 773943"/>
                    <a:gd name="connsiteY2" fmla="*/ 601640 h 687317"/>
                    <a:gd name="connsiteX3" fmla="*/ 158087 w 773943"/>
                    <a:gd name="connsiteY3" fmla="*/ 608464 h 687317"/>
                    <a:gd name="connsiteX4" fmla="*/ 0 w 773943"/>
                    <a:gd name="connsiteY4" fmla="*/ 672152 h 687317"/>
                    <a:gd name="connsiteX0" fmla="*/ 556148 w 773943"/>
                    <a:gd name="connsiteY0" fmla="*/ 0 h 672152"/>
                    <a:gd name="connsiteX1" fmla="*/ 681252 w 773943"/>
                    <a:gd name="connsiteY1" fmla="*/ 359391 h 672152"/>
                    <a:gd name="connsiteX2" fmla="*/ 164910 w 773943"/>
                    <a:gd name="connsiteY2" fmla="*/ 601640 h 672152"/>
                    <a:gd name="connsiteX3" fmla="*/ 0 w 773943"/>
                    <a:gd name="connsiteY3" fmla="*/ 672152 h 672152"/>
                    <a:gd name="connsiteX0" fmla="*/ 556148 w 773943"/>
                    <a:gd name="connsiteY0" fmla="*/ 0 h 672152"/>
                    <a:gd name="connsiteX1" fmla="*/ 681252 w 773943"/>
                    <a:gd name="connsiteY1" fmla="*/ 359391 h 672152"/>
                    <a:gd name="connsiteX2" fmla="*/ 164910 w 773943"/>
                    <a:gd name="connsiteY2" fmla="*/ 601640 h 672152"/>
                    <a:gd name="connsiteX3" fmla="*/ 0 w 773943"/>
                    <a:gd name="connsiteY3" fmla="*/ 672152 h 672152"/>
                    <a:gd name="connsiteX0" fmla="*/ 556148 w 773943"/>
                    <a:gd name="connsiteY0" fmla="*/ 0 h 672152"/>
                    <a:gd name="connsiteX1" fmla="*/ 681252 w 773943"/>
                    <a:gd name="connsiteY1" fmla="*/ 359391 h 672152"/>
                    <a:gd name="connsiteX2" fmla="*/ 164910 w 773943"/>
                    <a:gd name="connsiteY2" fmla="*/ 601640 h 672152"/>
                    <a:gd name="connsiteX3" fmla="*/ 164910 w 773943"/>
                    <a:gd name="connsiteY3" fmla="*/ 608464 h 672152"/>
                    <a:gd name="connsiteX4" fmla="*/ 0 w 773943"/>
                    <a:gd name="connsiteY4" fmla="*/ 672152 h 672152"/>
                    <a:gd name="connsiteX0" fmla="*/ 556148 w 773943"/>
                    <a:gd name="connsiteY0" fmla="*/ 0 h 672152"/>
                    <a:gd name="connsiteX1" fmla="*/ 681252 w 773943"/>
                    <a:gd name="connsiteY1" fmla="*/ 359391 h 672152"/>
                    <a:gd name="connsiteX2" fmla="*/ 164910 w 773943"/>
                    <a:gd name="connsiteY2" fmla="*/ 601640 h 672152"/>
                    <a:gd name="connsiteX3" fmla="*/ 164910 w 773943"/>
                    <a:gd name="connsiteY3" fmla="*/ 608464 h 672152"/>
                    <a:gd name="connsiteX4" fmla="*/ 0 w 773943"/>
                    <a:gd name="connsiteY4" fmla="*/ 672152 h 672152"/>
                    <a:gd name="connsiteX0" fmla="*/ 556148 w 773943"/>
                    <a:gd name="connsiteY0" fmla="*/ 0 h 672152"/>
                    <a:gd name="connsiteX1" fmla="*/ 681252 w 773943"/>
                    <a:gd name="connsiteY1" fmla="*/ 359391 h 672152"/>
                    <a:gd name="connsiteX2" fmla="*/ 164910 w 773943"/>
                    <a:gd name="connsiteY2" fmla="*/ 601640 h 672152"/>
                    <a:gd name="connsiteX3" fmla="*/ 0 w 773943"/>
                    <a:gd name="connsiteY3" fmla="*/ 672152 h 672152"/>
                    <a:gd name="connsiteX0" fmla="*/ 556148 w 773943"/>
                    <a:gd name="connsiteY0" fmla="*/ 0 h 729967"/>
                    <a:gd name="connsiteX1" fmla="*/ 681252 w 773943"/>
                    <a:gd name="connsiteY1" fmla="*/ 359391 h 729967"/>
                    <a:gd name="connsiteX2" fmla="*/ 164910 w 773943"/>
                    <a:gd name="connsiteY2" fmla="*/ 677840 h 729967"/>
                    <a:gd name="connsiteX3" fmla="*/ 0 w 773943"/>
                    <a:gd name="connsiteY3" fmla="*/ 672152 h 729967"/>
                    <a:gd name="connsiteX0" fmla="*/ 556148 w 773943"/>
                    <a:gd name="connsiteY0" fmla="*/ 0 h 672152"/>
                    <a:gd name="connsiteX1" fmla="*/ 681252 w 773943"/>
                    <a:gd name="connsiteY1" fmla="*/ 359391 h 672152"/>
                    <a:gd name="connsiteX2" fmla="*/ 0 w 773943"/>
                    <a:gd name="connsiteY2" fmla="*/ 672152 h 672152"/>
                    <a:gd name="connsiteX0" fmla="*/ 556148 w 773943"/>
                    <a:gd name="connsiteY0" fmla="*/ 0 h 672152"/>
                    <a:gd name="connsiteX1" fmla="*/ 681252 w 773943"/>
                    <a:gd name="connsiteY1" fmla="*/ 359391 h 672152"/>
                    <a:gd name="connsiteX2" fmla="*/ 581167 w 773943"/>
                    <a:gd name="connsiteY2" fmla="*/ 431043 h 672152"/>
                    <a:gd name="connsiteX3" fmla="*/ 0 w 773943"/>
                    <a:gd name="connsiteY3" fmla="*/ 672152 h 672152"/>
                    <a:gd name="connsiteX0" fmla="*/ 556148 w 773943"/>
                    <a:gd name="connsiteY0" fmla="*/ 0 h 672152"/>
                    <a:gd name="connsiteX1" fmla="*/ 681252 w 773943"/>
                    <a:gd name="connsiteY1" fmla="*/ 359391 h 672152"/>
                    <a:gd name="connsiteX2" fmla="*/ 581167 w 773943"/>
                    <a:gd name="connsiteY2" fmla="*/ 431043 h 672152"/>
                    <a:gd name="connsiteX3" fmla="*/ 151263 w 773943"/>
                    <a:gd name="connsiteY3" fmla="*/ 601640 h 672152"/>
                    <a:gd name="connsiteX4" fmla="*/ 0 w 773943"/>
                    <a:gd name="connsiteY4" fmla="*/ 672152 h 672152"/>
                    <a:gd name="connsiteX0" fmla="*/ 556148 w 773943"/>
                    <a:gd name="connsiteY0" fmla="*/ 0 h 672152"/>
                    <a:gd name="connsiteX1" fmla="*/ 681252 w 773943"/>
                    <a:gd name="connsiteY1" fmla="*/ 359391 h 672152"/>
                    <a:gd name="connsiteX2" fmla="*/ 581167 w 773943"/>
                    <a:gd name="connsiteY2" fmla="*/ 431043 h 672152"/>
                    <a:gd name="connsiteX3" fmla="*/ 151263 w 773943"/>
                    <a:gd name="connsiteY3" fmla="*/ 601640 h 672152"/>
                    <a:gd name="connsiteX4" fmla="*/ 0 w 773943"/>
                    <a:gd name="connsiteY4" fmla="*/ 672152 h 672152"/>
                    <a:gd name="connsiteX0" fmla="*/ 556148 w 773943"/>
                    <a:gd name="connsiteY0" fmla="*/ 0 h 718025"/>
                    <a:gd name="connsiteX1" fmla="*/ 681252 w 773943"/>
                    <a:gd name="connsiteY1" fmla="*/ 359391 h 718025"/>
                    <a:gd name="connsiteX2" fmla="*/ 581167 w 773943"/>
                    <a:gd name="connsiteY2" fmla="*/ 431043 h 718025"/>
                    <a:gd name="connsiteX3" fmla="*/ 151263 w 773943"/>
                    <a:gd name="connsiteY3" fmla="*/ 677840 h 718025"/>
                    <a:gd name="connsiteX4" fmla="*/ 0 w 773943"/>
                    <a:gd name="connsiteY4" fmla="*/ 672152 h 718025"/>
                    <a:gd name="connsiteX0" fmla="*/ 556148 w 773943"/>
                    <a:gd name="connsiteY0" fmla="*/ 0 h 698690"/>
                    <a:gd name="connsiteX1" fmla="*/ 681252 w 773943"/>
                    <a:gd name="connsiteY1" fmla="*/ 359391 h 698690"/>
                    <a:gd name="connsiteX2" fmla="*/ 581167 w 773943"/>
                    <a:gd name="connsiteY2" fmla="*/ 431043 h 698690"/>
                    <a:gd name="connsiteX3" fmla="*/ 383275 w 773943"/>
                    <a:gd name="connsiteY3" fmla="*/ 547049 h 698690"/>
                    <a:gd name="connsiteX4" fmla="*/ 151263 w 773943"/>
                    <a:gd name="connsiteY4" fmla="*/ 677840 h 698690"/>
                    <a:gd name="connsiteX5" fmla="*/ 0 w 773943"/>
                    <a:gd name="connsiteY5" fmla="*/ 672152 h 698690"/>
                    <a:gd name="connsiteX0" fmla="*/ 556148 w 773943"/>
                    <a:gd name="connsiteY0" fmla="*/ 0 h 698690"/>
                    <a:gd name="connsiteX1" fmla="*/ 681252 w 773943"/>
                    <a:gd name="connsiteY1" fmla="*/ 359391 h 698690"/>
                    <a:gd name="connsiteX2" fmla="*/ 581167 w 773943"/>
                    <a:gd name="connsiteY2" fmla="*/ 431043 h 698690"/>
                    <a:gd name="connsiteX3" fmla="*/ 383275 w 773943"/>
                    <a:gd name="connsiteY3" fmla="*/ 547049 h 698690"/>
                    <a:gd name="connsiteX4" fmla="*/ 151263 w 773943"/>
                    <a:gd name="connsiteY4" fmla="*/ 677840 h 698690"/>
                    <a:gd name="connsiteX5" fmla="*/ 0 w 773943"/>
                    <a:gd name="connsiteY5" fmla="*/ 672152 h 698690"/>
                    <a:gd name="connsiteX0" fmla="*/ 556148 w 694709"/>
                    <a:gd name="connsiteY0" fmla="*/ 0 h 698690"/>
                    <a:gd name="connsiteX1" fmla="*/ 497006 w 694709"/>
                    <a:gd name="connsiteY1" fmla="*/ 151264 h 698690"/>
                    <a:gd name="connsiteX2" fmla="*/ 681252 w 694709"/>
                    <a:gd name="connsiteY2" fmla="*/ 359391 h 698690"/>
                    <a:gd name="connsiteX3" fmla="*/ 581167 w 694709"/>
                    <a:gd name="connsiteY3" fmla="*/ 431043 h 698690"/>
                    <a:gd name="connsiteX4" fmla="*/ 383275 w 694709"/>
                    <a:gd name="connsiteY4" fmla="*/ 547049 h 698690"/>
                    <a:gd name="connsiteX5" fmla="*/ 151263 w 694709"/>
                    <a:gd name="connsiteY5" fmla="*/ 677840 h 698690"/>
                    <a:gd name="connsiteX6" fmla="*/ 0 w 694709"/>
                    <a:gd name="connsiteY6" fmla="*/ 672152 h 698690"/>
                    <a:gd name="connsiteX0" fmla="*/ 556148 w 694709"/>
                    <a:gd name="connsiteY0" fmla="*/ 0 h 698690"/>
                    <a:gd name="connsiteX1" fmla="*/ 484496 w 694709"/>
                    <a:gd name="connsiteY1" fmla="*/ 28434 h 698690"/>
                    <a:gd name="connsiteX2" fmla="*/ 497006 w 694709"/>
                    <a:gd name="connsiteY2" fmla="*/ 151264 h 698690"/>
                    <a:gd name="connsiteX3" fmla="*/ 681252 w 694709"/>
                    <a:gd name="connsiteY3" fmla="*/ 359391 h 698690"/>
                    <a:gd name="connsiteX4" fmla="*/ 581167 w 694709"/>
                    <a:gd name="connsiteY4" fmla="*/ 431043 h 698690"/>
                    <a:gd name="connsiteX5" fmla="*/ 383275 w 694709"/>
                    <a:gd name="connsiteY5" fmla="*/ 547049 h 698690"/>
                    <a:gd name="connsiteX6" fmla="*/ 151263 w 694709"/>
                    <a:gd name="connsiteY6" fmla="*/ 677840 h 698690"/>
                    <a:gd name="connsiteX7" fmla="*/ 0 w 694709"/>
                    <a:gd name="connsiteY7" fmla="*/ 672152 h 698690"/>
                    <a:gd name="connsiteX0" fmla="*/ 556148 w 694709"/>
                    <a:gd name="connsiteY0" fmla="*/ 0 h 698690"/>
                    <a:gd name="connsiteX1" fmla="*/ 497006 w 694709"/>
                    <a:gd name="connsiteY1" fmla="*/ 151264 h 698690"/>
                    <a:gd name="connsiteX2" fmla="*/ 681252 w 694709"/>
                    <a:gd name="connsiteY2" fmla="*/ 359391 h 698690"/>
                    <a:gd name="connsiteX3" fmla="*/ 581167 w 694709"/>
                    <a:gd name="connsiteY3" fmla="*/ 431043 h 698690"/>
                    <a:gd name="connsiteX4" fmla="*/ 383275 w 694709"/>
                    <a:gd name="connsiteY4" fmla="*/ 547049 h 698690"/>
                    <a:gd name="connsiteX5" fmla="*/ 151263 w 694709"/>
                    <a:gd name="connsiteY5" fmla="*/ 677840 h 698690"/>
                    <a:gd name="connsiteX6" fmla="*/ 0 w 694709"/>
                    <a:gd name="connsiteY6" fmla="*/ 672152 h 698690"/>
                    <a:gd name="connsiteX0" fmla="*/ 556148 w 694709"/>
                    <a:gd name="connsiteY0" fmla="*/ 17249 h 715939"/>
                    <a:gd name="connsiteX1" fmla="*/ 560696 w 694709"/>
                    <a:gd name="connsiteY1" fmla="*/ 25211 h 715939"/>
                    <a:gd name="connsiteX2" fmla="*/ 497006 w 694709"/>
                    <a:gd name="connsiteY2" fmla="*/ 168513 h 715939"/>
                    <a:gd name="connsiteX3" fmla="*/ 681252 w 694709"/>
                    <a:gd name="connsiteY3" fmla="*/ 376640 h 715939"/>
                    <a:gd name="connsiteX4" fmla="*/ 581167 w 694709"/>
                    <a:gd name="connsiteY4" fmla="*/ 448292 h 715939"/>
                    <a:gd name="connsiteX5" fmla="*/ 383275 w 694709"/>
                    <a:gd name="connsiteY5" fmla="*/ 564298 h 715939"/>
                    <a:gd name="connsiteX6" fmla="*/ 151263 w 694709"/>
                    <a:gd name="connsiteY6" fmla="*/ 695089 h 715939"/>
                    <a:gd name="connsiteX7" fmla="*/ 0 w 694709"/>
                    <a:gd name="connsiteY7" fmla="*/ 689401 h 715939"/>
                    <a:gd name="connsiteX0" fmla="*/ 556148 w 694709"/>
                    <a:gd name="connsiteY0" fmla="*/ 0 h 698690"/>
                    <a:gd name="connsiteX1" fmla="*/ 497006 w 694709"/>
                    <a:gd name="connsiteY1" fmla="*/ 151264 h 698690"/>
                    <a:gd name="connsiteX2" fmla="*/ 681252 w 694709"/>
                    <a:gd name="connsiteY2" fmla="*/ 359391 h 698690"/>
                    <a:gd name="connsiteX3" fmla="*/ 581167 w 694709"/>
                    <a:gd name="connsiteY3" fmla="*/ 431043 h 698690"/>
                    <a:gd name="connsiteX4" fmla="*/ 383275 w 694709"/>
                    <a:gd name="connsiteY4" fmla="*/ 547049 h 698690"/>
                    <a:gd name="connsiteX5" fmla="*/ 151263 w 694709"/>
                    <a:gd name="connsiteY5" fmla="*/ 677840 h 698690"/>
                    <a:gd name="connsiteX6" fmla="*/ 0 w 694709"/>
                    <a:gd name="connsiteY6" fmla="*/ 672152 h 698690"/>
                    <a:gd name="connsiteX0" fmla="*/ 556148 w 694709"/>
                    <a:gd name="connsiteY0" fmla="*/ 3601 h 702291"/>
                    <a:gd name="connsiteX1" fmla="*/ 553872 w 694709"/>
                    <a:gd name="connsiteY1" fmla="*/ 25211 h 702291"/>
                    <a:gd name="connsiteX2" fmla="*/ 497006 w 694709"/>
                    <a:gd name="connsiteY2" fmla="*/ 154865 h 702291"/>
                    <a:gd name="connsiteX3" fmla="*/ 681252 w 694709"/>
                    <a:gd name="connsiteY3" fmla="*/ 362992 h 702291"/>
                    <a:gd name="connsiteX4" fmla="*/ 581167 w 694709"/>
                    <a:gd name="connsiteY4" fmla="*/ 434644 h 702291"/>
                    <a:gd name="connsiteX5" fmla="*/ 383275 w 694709"/>
                    <a:gd name="connsiteY5" fmla="*/ 550650 h 702291"/>
                    <a:gd name="connsiteX6" fmla="*/ 151263 w 694709"/>
                    <a:gd name="connsiteY6" fmla="*/ 681441 h 702291"/>
                    <a:gd name="connsiteX7" fmla="*/ 0 w 694709"/>
                    <a:gd name="connsiteY7" fmla="*/ 675753 h 702291"/>
                    <a:gd name="connsiteX0" fmla="*/ 556148 w 694709"/>
                    <a:gd name="connsiteY0" fmla="*/ 0 h 698690"/>
                    <a:gd name="connsiteX1" fmla="*/ 553872 w 694709"/>
                    <a:gd name="connsiteY1" fmla="*/ 21610 h 698690"/>
                    <a:gd name="connsiteX2" fmla="*/ 497006 w 694709"/>
                    <a:gd name="connsiteY2" fmla="*/ 151264 h 698690"/>
                    <a:gd name="connsiteX3" fmla="*/ 681252 w 694709"/>
                    <a:gd name="connsiteY3" fmla="*/ 359391 h 698690"/>
                    <a:gd name="connsiteX4" fmla="*/ 581167 w 694709"/>
                    <a:gd name="connsiteY4" fmla="*/ 431043 h 698690"/>
                    <a:gd name="connsiteX5" fmla="*/ 383275 w 694709"/>
                    <a:gd name="connsiteY5" fmla="*/ 547049 h 698690"/>
                    <a:gd name="connsiteX6" fmla="*/ 151263 w 694709"/>
                    <a:gd name="connsiteY6" fmla="*/ 677840 h 698690"/>
                    <a:gd name="connsiteX7" fmla="*/ 0 w 694709"/>
                    <a:gd name="connsiteY7" fmla="*/ 672152 h 698690"/>
                    <a:gd name="connsiteX0" fmla="*/ 556148 w 694709"/>
                    <a:gd name="connsiteY0" fmla="*/ 0 h 698690"/>
                    <a:gd name="connsiteX1" fmla="*/ 497006 w 694709"/>
                    <a:gd name="connsiteY1" fmla="*/ 151264 h 698690"/>
                    <a:gd name="connsiteX2" fmla="*/ 681252 w 694709"/>
                    <a:gd name="connsiteY2" fmla="*/ 359391 h 698690"/>
                    <a:gd name="connsiteX3" fmla="*/ 581167 w 694709"/>
                    <a:gd name="connsiteY3" fmla="*/ 431043 h 698690"/>
                    <a:gd name="connsiteX4" fmla="*/ 383275 w 694709"/>
                    <a:gd name="connsiteY4" fmla="*/ 547049 h 698690"/>
                    <a:gd name="connsiteX5" fmla="*/ 151263 w 694709"/>
                    <a:gd name="connsiteY5" fmla="*/ 677840 h 698690"/>
                    <a:gd name="connsiteX6" fmla="*/ 0 w 694709"/>
                    <a:gd name="connsiteY6" fmla="*/ 672152 h 698690"/>
                    <a:gd name="connsiteX0" fmla="*/ 556148 w 600122"/>
                    <a:gd name="connsiteY0" fmla="*/ 0 h 698690"/>
                    <a:gd name="connsiteX1" fmla="*/ 497006 w 600122"/>
                    <a:gd name="connsiteY1" fmla="*/ 151264 h 698690"/>
                    <a:gd name="connsiteX2" fmla="*/ 581167 w 600122"/>
                    <a:gd name="connsiteY2" fmla="*/ 431043 h 698690"/>
                    <a:gd name="connsiteX3" fmla="*/ 383275 w 600122"/>
                    <a:gd name="connsiteY3" fmla="*/ 547049 h 698690"/>
                    <a:gd name="connsiteX4" fmla="*/ 151263 w 600122"/>
                    <a:gd name="connsiteY4" fmla="*/ 677840 h 698690"/>
                    <a:gd name="connsiteX5" fmla="*/ 0 w 600122"/>
                    <a:gd name="connsiteY5" fmla="*/ 672152 h 698690"/>
                    <a:gd name="connsiteX0" fmla="*/ 556148 w 600122"/>
                    <a:gd name="connsiteY0" fmla="*/ 0 h 698690"/>
                    <a:gd name="connsiteX1" fmla="*/ 497006 w 600122"/>
                    <a:gd name="connsiteY1" fmla="*/ 151264 h 698690"/>
                    <a:gd name="connsiteX2" fmla="*/ 581167 w 600122"/>
                    <a:gd name="connsiteY2" fmla="*/ 431043 h 698690"/>
                    <a:gd name="connsiteX3" fmla="*/ 519752 w 600122"/>
                    <a:gd name="connsiteY3" fmla="*/ 506105 h 698690"/>
                    <a:gd name="connsiteX4" fmla="*/ 383275 w 600122"/>
                    <a:gd name="connsiteY4" fmla="*/ 547049 h 698690"/>
                    <a:gd name="connsiteX5" fmla="*/ 151263 w 600122"/>
                    <a:gd name="connsiteY5" fmla="*/ 677840 h 698690"/>
                    <a:gd name="connsiteX6" fmla="*/ 0 w 600122"/>
                    <a:gd name="connsiteY6" fmla="*/ 672152 h 6986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00122" h="698690">
                      <a:moveTo>
                        <a:pt x="556148" y="0"/>
                      </a:moveTo>
                      <a:cubicBezTo>
                        <a:pt x="543827" y="31513"/>
                        <a:pt x="476155" y="91366"/>
                        <a:pt x="497006" y="151264"/>
                      </a:cubicBezTo>
                      <a:cubicBezTo>
                        <a:pt x="501176" y="223105"/>
                        <a:pt x="600122" y="365079"/>
                        <a:pt x="581167" y="431043"/>
                      </a:cubicBezTo>
                      <a:cubicBezTo>
                        <a:pt x="584958" y="490183"/>
                        <a:pt x="552734" y="486771"/>
                        <a:pt x="519752" y="506105"/>
                      </a:cubicBezTo>
                      <a:cubicBezTo>
                        <a:pt x="486770" y="525439"/>
                        <a:pt x="444690" y="518427"/>
                        <a:pt x="383275" y="547049"/>
                      </a:cubicBezTo>
                      <a:cubicBezTo>
                        <a:pt x="321860" y="575672"/>
                        <a:pt x="215142" y="656990"/>
                        <a:pt x="151263" y="677840"/>
                      </a:cubicBezTo>
                      <a:cubicBezTo>
                        <a:pt x="87384" y="698690"/>
                        <a:pt x="25211" y="660400"/>
                        <a:pt x="0" y="672152"/>
                      </a:cubicBezTo>
                    </a:path>
                  </a:pathLst>
                </a:custGeom>
                <a:ln w="34925">
                  <a:solidFill>
                    <a:schemeClr val="accent5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9" name="Freeform 5"/>
                <p:cNvSpPr>
                  <a:spLocks/>
                </p:cNvSpPr>
                <p:nvPr/>
              </p:nvSpPr>
              <p:spPr bwMode="auto">
                <a:xfrm rot="10146524">
                  <a:off x="1859739" y="4666965"/>
                  <a:ext cx="1045927" cy="427194"/>
                </a:xfrm>
                <a:custGeom>
                  <a:avLst/>
                  <a:gdLst>
                    <a:gd name="T0" fmla="*/ 2147483647 w 831"/>
                    <a:gd name="T1" fmla="*/ 2147483647 h 305"/>
                    <a:gd name="T2" fmla="*/ 2147483647 w 831"/>
                    <a:gd name="T3" fmla="*/ 2147483647 h 305"/>
                    <a:gd name="T4" fmla="*/ 2147483647 w 831"/>
                    <a:gd name="T5" fmla="*/ 2147483647 h 305"/>
                    <a:gd name="T6" fmla="*/ 2147483647 w 831"/>
                    <a:gd name="T7" fmla="*/ 2147483647 h 305"/>
                    <a:gd name="T8" fmla="*/ 2147483647 w 831"/>
                    <a:gd name="T9" fmla="*/ 2147483647 h 305"/>
                    <a:gd name="T10" fmla="*/ 2147483647 w 831"/>
                    <a:gd name="T11" fmla="*/ 2147483647 h 305"/>
                    <a:gd name="T12" fmla="*/ 2147483647 w 831"/>
                    <a:gd name="T13" fmla="*/ 2147483647 h 305"/>
                    <a:gd name="T14" fmla="*/ 2147483647 w 831"/>
                    <a:gd name="T15" fmla="*/ 2147483647 h 305"/>
                    <a:gd name="T16" fmla="*/ 2147483647 w 831"/>
                    <a:gd name="T17" fmla="*/ 2147483647 h 305"/>
                    <a:gd name="T18" fmla="*/ 0 w 831"/>
                    <a:gd name="T19" fmla="*/ 2147483647 h 30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831"/>
                    <a:gd name="T31" fmla="*/ 0 h 305"/>
                    <a:gd name="T32" fmla="*/ 831 w 831"/>
                    <a:gd name="T33" fmla="*/ 305 h 30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831" h="305">
                      <a:moveTo>
                        <a:pt x="817" y="239"/>
                      </a:moveTo>
                      <a:cubicBezTo>
                        <a:pt x="831" y="183"/>
                        <a:pt x="828" y="210"/>
                        <a:pt x="817" y="113"/>
                      </a:cubicBezTo>
                      <a:cubicBezTo>
                        <a:pt x="807" y="20"/>
                        <a:pt x="686" y="22"/>
                        <a:pt x="620" y="14"/>
                      </a:cubicBezTo>
                      <a:cubicBezTo>
                        <a:pt x="506" y="0"/>
                        <a:pt x="391" y="1"/>
                        <a:pt x="277" y="1"/>
                      </a:cubicBezTo>
                      <a:cubicBezTo>
                        <a:pt x="277" y="1"/>
                        <a:pt x="235" y="11"/>
                        <a:pt x="231" y="14"/>
                      </a:cubicBezTo>
                      <a:cubicBezTo>
                        <a:pt x="211" y="26"/>
                        <a:pt x="209" y="39"/>
                        <a:pt x="185" y="47"/>
                      </a:cubicBezTo>
                      <a:cubicBezTo>
                        <a:pt x="163" y="54"/>
                        <a:pt x="125" y="80"/>
                        <a:pt x="125" y="80"/>
                      </a:cubicBezTo>
                      <a:cubicBezTo>
                        <a:pt x="118" y="104"/>
                        <a:pt x="106" y="107"/>
                        <a:pt x="92" y="127"/>
                      </a:cubicBezTo>
                      <a:cubicBezTo>
                        <a:pt x="69" y="158"/>
                        <a:pt x="54" y="193"/>
                        <a:pt x="26" y="219"/>
                      </a:cubicBezTo>
                      <a:cubicBezTo>
                        <a:pt x="17" y="248"/>
                        <a:pt x="8" y="276"/>
                        <a:pt x="0" y="305"/>
                      </a:cubicBezTo>
                    </a:path>
                  </a:pathLst>
                </a:custGeom>
                <a:solidFill>
                  <a:schemeClr val="bg1"/>
                </a:solidFill>
                <a:ln w="41275">
                  <a:solidFill>
                    <a:schemeClr val="accent5">
                      <a:lumMod val="75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latin typeface="Calibri" charset="0"/>
                  </a:endParaRPr>
                </a:p>
              </p:txBody>
            </p:sp>
            <p:sp>
              <p:nvSpPr>
                <p:cNvPr id="40" name="Oval 8"/>
                <p:cNvSpPr>
                  <a:spLocks noChangeArrowheads="1"/>
                </p:cNvSpPr>
                <p:nvPr/>
              </p:nvSpPr>
              <p:spPr bwMode="auto">
                <a:xfrm>
                  <a:off x="2133600" y="4419600"/>
                  <a:ext cx="457200" cy="457200"/>
                </a:xfrm>
                <a:prstGeom prst="ellipse">
                  <a:avLst/>
                </a:prstGeom>
                <a:solidFill>
                  <a:srgbClr val="000099"/>
                </a:solidFill>
                <a:ln w="9525">
                  <a:solidFill>
                    <a:schemeClr val="accent5">
                      <a:lumMod val="75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latin typeface="Calibri" charset="0"/>
                  </a:endParaRPr>
                </a:p>
              </p:txBody>
            </p:sp>
            <p:sp>
              <p:nvSpPr>
                <p:cNvPr id="41" name="Oval 8"/>
                <p:cNvSpPr>
                  <a:spLocks noChangeArrowheads="1"/>
                </p:cNvSpPr>
                <p:nvPr/>
              </p:nvSpPr>
              <p:spPr bwMode="auto">
                <a:xfrm>
                  <a:off x="2514600" y="5105400"/>
                  <a:ext cx="457200" cy="457200"/>
                </a:xfrm>
                <a:prstGeom prst="ellipse">
                  <a:avLst/>
                </a:prstGeom>
                <a:solidFill>
                  <a:srgbClr val="000099"/>
                </a:solidFill>
                <a:ln w="9525">
                  <a:solidFill>
                    <a:schemeClr val="accent5">
                      <a:lumMod val="75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latin typeface="Calibri" charset="0"/>
                  </a:endParaRPr>
                </a:p>
              </p:txBody>
            </p:sp>
            <p:sp>
              <p:nvSpPr>
                <p:cNvPr id="42" name="Oval 8"/>
                <p:cNvSpPr>
                  <a:spLocks noChangeArrowheads="1"/>
                </p:cNvSpPr>
                <p:nvPr/>
              </p:nvSpPr>
              <p:spPr bwMode="auto">
                <a:xfrm rot="-1354591">
                  <a:off x="3048000" y="4800600"/>
                  <a:ext cx="381000" cy="457200"/>
                </a:xfrm>
                <a:prstGeom prst="ellipse">
                  <a:avLst/>
                </a:prstGeom>
                <a:solidFill>
                  <a:srgbClr val="000099"/>
                </a:solidFill>
                <a:ln w="9525">
                  <a:solidFill>
                    <a:schemeClr val="accent5">
                      <a:lumMod val="75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latin typeface="Calibri" charset="0"/>
                  </a:endParaRPr>
                </a:p>
              </p:txBody>
            </p:sp>
            <p:sp>
              <p:nvSpPr>
                <p:cNvPr id="43" name="Oval 8"/>
                <p:cNvSpPr>
                  <a:spLocks noChangeArrowheads="1"/>
                </p:cNvSpPr>
                <p:nvPr/>
              </p:nvSpPr>
              <p:spPr bwMode="auto">
                <a:xfrm>
                  <a:off x="2667000" y="6096000"/>
                  <a:ext cx="457200" cy="457200"/>
                </a:xfrm>
                <a:prstGeom prst="ellipse">
                  <a:avLst/>
                </a:prstGeom>
                <a:solidFill>
                  <a:srgbClr val="000099"/>
                </a:solidFill>
                <a:ln w="9525">
                  <a:solidFill>
                    <a:schemeClr val="accent5">
                      <a:lumMod val="75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latin typeface="Calibri" charset="0"/>
                  </a:endParaRPr>
                </a:p>
              </p:txBody>
            </p:sp>
            <p:sp>
              <p:nvSpPr>
                <p:cNvPr id="44" name="Freeform 5"/>
                <p:cNvSpPr>
                  <a:spLocks/>
                </p:cNvSpPr>
                <p:nvPr/>
              </p:nvSpPr>
              <p:spPr bwMode="auto">
                <a:xfrm rot="-7909729">
                  <a:off x="3084051" y="5174230"/>
                  <a:ext cx="826924" cy="979041"/>
                </a:xfrm>
                <a:custGeom>
                  <a:avLst/>
                  <a:gdLst>
                    <a:gd name="T0" fmla="*/ 2147483647 w 657"/>
                    <a:gd name="T1" fmla="*/ 2147483647 h 699"/>
                    <a:gd name="T2" fmla="*/ 2147483647 w 657"/>
                    <a:gd name="T3" fmla="*/ 2147483647 h 699"/>
                    <a:gd name="T4" fmla="*/ 2147483647 w 657"/>
                    <a:gd name="T5" fmla="*/ 2147483647 h 699"/>
                    <a:gd name="T6" fmla="*/ 2147483647 w 657"/>
                    <a:gd name="T7" fmla="*/ 2147483647 h 699"/>
                    <a:gd name="T8" fmla="*/ 2147483647 w 657"/>
                    <a:gd name="T9" fmla="*/ 2147483647 h 699"/>
                    <a:gd name="T10" fmla="*/ 2147483647 w 657"/>
                    <a:gd name="T11" fmla="*/ 2147483647 h 699"/>
                    <a:gd name="T12" fmla="*/ 2147483647 w 657"/>
                    <a:gd name="T13" fmla="*/ 2147483647 h 699"/>
                    <a:gd name="T14" fmla="*/ 2147483647 w 657"/>
                    <a:gd name="T15" fmla="*/ 2147483647 h 699"/>
                    <a:gd name="T16" fmla="*/ 2147483647 w 657"/>
                    <a:gd name="T17" fmla="*/ 2147483647 h 699"/>
                    <a:gd name="T18" fmla="*/ 2147483647 w 657"/>
                    <a:gd name="T19" fmla="*/ 2147483647 h 699"/>
                    <a:gd name="T20" fmla="*/ 0 w 657"/>
                    <a:gd name="T21" fmla="*/ 2147483647 h 699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657"/>
                    <a:gd name="T34" fmla="*/ 0 h 699"/>
                    <a:gd name="T35" fmla="*/ 657 w 657"/>
                    <a:gd name="T36" fmla="*/ 699 h 699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657" h="699">
                      <a:moveTo>
                        <a:pt x="449" y="699"/>
                      </a:moveTo>
                      <a:cubicBezTo>
                        <a:pt x="467" y="646"/>
                        <a:pt x="475" y="562"/>
                        <a:pt x="534" y="540"/>
                      </a:cubicBezTo>
                      <a:cubicBezTo>
                        <a:pt x="554" y="502"/>
                        <a:pt x="552" y="505"/>
                        <a:pt x="569" y="470"/>
                      </a:cubicBezTo>
                      <a:cubicBezTo>
                        <a:pt x="577" y="439"/>
                        <a:pt x="657" y="378"/>
                        <a:pt x="634" y="330"/>
                      </a:cubicBezTo>
                      <a:cubicBezTo>
                        <a:pt x="622" y="273"/>
                        <a:pt x="543" y="169"/>
                        <a:pt x="496" y="127"/>
                      </a:cubicBezTo>
                      <a:cubicBezTo>
                        <a:pt x="459" y="86"/>
                        <a:pt x="462" y="124"/>
                        <a:pt x="438" y="116"/>
                      </a:cubicBezTo>
                      <a:cubicBezTo>
                        <a:pt x="461" y="22"/>
                        <a:pt x="426" y="0"/>
                        <a:pt x="353" y="79"/>
                      </a:cubicBezTo>
                      <a:cubicBezTo>
                        <a:pt x="311" y="115"/>
                        <a:pt x="203" y="134"/>
                        <a:pt x="144" y="219"/>
                      </a:cubicBezTo>
                      <a:cubicBezTo>
                        <a:pt x="115" y="261"/>
                        <a:pt x="116" y="265"/>
                        <a:pt x="99" y="257"/>
                      </a:cubicBezTo>
                      <a:cubicBezTo>
                        <a:pt x="83" y="249"/>
                        <a:pt x="102" y="229"/>
                        <a:pt x="85" y="285"/>
                      </a:cubicBezTo>
                      <a:cubicBezTo>
                        <a:pt x="69" y="341"/>
                        <a:pt x="28" y="552"/>
                        <a:pt x="0" y="591"/>
                      </a:cubicBezTo>
                    </a:path>
                  </a:pathLst>
                </a:custGeom>
                <a:solidFill>
                  <a:schemeClr val="bg1"/>
                </a:solidFill>
                <a:ln w="41275">
                  <a:solidFill>
                    <a:schemeClr val="accent5">
                      <a:lumMod val="75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latin typeface="Calibri" charset="0"/>
                  </a:endParaRPr>
                </a:p>
              </p:txBody>
            </p:sp>
            <p:sp>
              <p:nvSpPr>
                <p:cNvPr id="45" name="Oval 8"/>
                <p:cNvSpPr>
                  <a:spLocks noChangeArrowheads="1"/>
                </p:cNvSpPr>
                <p:nvPr/>
              </p:nvSpPr>
              <p:spPr bwMode="auto">
                <a:xfrm>
                  <a:off x="3276600" y="5410200"/>
                  <a:ext cx="457200" cy="457200"/>
                </a:xfrm>
                <a:prstGeom prst="ellipse">
                  <a:avLst/>
                </a:prstGeom>
                <a:solidFill>
                  <a:srgbClr val="000099"/>
                </a:solidFill>
                <a:ln w="9525">
                  <a:solidFill>
                    <a:schemeClr val="accent5">
                      <a:lumMod val="75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latin typeface="Calibri" charset="0"/>
                  </a:endParaRPr>
                </a:p>
              </p:txBody>
            </p:sp>
            <p:sp>
              <p:nvSpPr>
                <p:cNvPr id="46" name="Oval 8"/>
                <p:cNvSpPr>
                  <a:spLocks noChangeArrowheads="1"/>
                </p:cNvSpPr>
                <p:nvPr/>
              </p:nvSpPr>
              <p:spPr bwMode="auto">
                <a:xfrm rot="2794055">
                  <a:off x="3383074" y="6010500"/>
                  <a:ext cx="381000" cy="457200"/>
                </a:xfrm>
                <a:prstGeom prst="ellipse">
                  <a:avLst/>
                </a:prstGeom>
                <a:solidFill>
                  <a:srgbClr val="000099"/>
                </a:solidFill>
                <a:ln w="9525">
                  <a:solidFill>
                    <a:schemeClr val="accent5">
                      <a:lumMod val="75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latin typeface="Calibri" charset="0"/>
                  </a:endParaRPr>
                </a:p>
              </p:txBody>
            </p:sp>
          </p:grpSp>
        </p:grpSp>
        <p:pic>
          <p:nvPicPr>
            <p:cNvPr id="64" name="Picture 6" descr="B52, BeWo, 48h DMSO-1, cropped, resized"/>
            <p:cNvPicPr>
              <a:picLocks noChangeAspect="1" noChangeArrowheads="1"/>
            </p:cNvPicPr>
            <p:nvPr/>
          </p:nvPicPr>
          <p:blipFill>
            <a:blip r:embed="rId3">
              <a:lum brigh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57" t="2080" r="2057" b="2080"/>
            <a:stretch>
              <a:fillRect/>
            </a:stretch>
          </p:blipFill>
          <p:spPr bwMode="auto">
            <a:xfrm>
              <a:off x="122194" y="2029754"/>
              <a:ext cx="2103120" cy="2075837"/>
            </a:xfrm>
            <a:prstGeom prst="rect">
              <a:avLst/>
            </a:prstGeom>
            <a:noFill/>
            <a:ln w="9525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5" name="Picture 7" descr="B52, BeWo, 48h Fors-2, cropped, resized"/>
          <p:cNvPicPr>
            <a:picLocks noChangeAspect="1" noChangeArrowheads="1"/>
          </p:cNvPicPr>
          <p:nvPr/>
        </p:nvPicPr>
        <p:blipFill>
          <a:blip r:embed="rId4">
            <a:lum brigh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7" t="2080" r="2057" b="2080"/>
          <a:stretch>
            <a:fillRect/>
          </a:stretch>
        </p:blipFill>
        <p:spPr bwMode="auto">
          <a:xfrm>
            <a:off x="6661909" y="2210675"/>
            <a:ext cx="2103120" cy="2075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5307" y="74255"/>
            <a:ext cx="9042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Arial"/>
                <a:cs typeface="Arial"/>
              </a:rPr>
              <a:t>Differentiation of Villous Cytotrophoblast </a:t>
            </a:r>
          </a:p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Arial"/>
                <a:cs typeface="Arial"/>
              </a:rPr>
              <a:t>Intercellular Fusion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9199" y="905252"/>
            <a:ext cx="2459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/>
                <a:cs typeface="Arial"/>
              </a:rPr>
              <a:t>Model: BeWo</a:t>
            </a:r>
            <a:endParaRPr lang="en-US" sz="2400" dirty="0">
              <a:latin typeface="Arial"/>
              <a:cs typeface="Arial"/>
            </a:endParaRPr>
          </a:p>
        </p:txBody>
      </p:sp>
      <p:sp>
        <p:nvSpPr>
          <p:cNvPr id="4" name="Striped Right Arrow 3"/>
          <p:cNvSpPr/>
          <p:nvPr/>
        </p:nvSpPr>
        <p:spPr>
          <a:xfrm>
            <a:off x="4452423" y="2416318"/>
            <a:ext cx="978408" cy="484632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599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C:\My Documents\My Pictures\north.t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09" t="72131" r="8695"/>
          <a:stretch/>
        </p:blipFill>
        <p:spPr>
          <a:xfrm>
            <a:off x="3136900" y="4267038"/>
            <a:ext cx="3107013" cy="126113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85857" y="3226833"/>
            <a:ext cx="1684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rgbClr val="FFFFFF"/>
                </a:solidFill>
                <a:latin typeface="Arial"/>
                <a:cs typeface="Arial"/>
              </a:rPr>
              <a:t>cAMP</a:t>
            </a: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  or</a:t>
            </a:r>
          </a:p>
          <a:p>
            <a:r>
              <a:rPr lang="en-US" sz="2000" dirty="0" err="1" smtClean="0">
                <a:solidFill>
                  <a:srgbClr val="FFFFFF"/>
                </a:solidFill>
                <a:latin typeface="Arial"/>
                <a:cs typeface="Arial"/>
              </a:rPr>
              <a:t>Forskolin</a:t>
            </a:r>
            <a:endParaRPr lang="en-US" sz="20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36800" y="5528171"/>
            <a:ext cx="4491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FFFF"/>
                </a:solidFill>
                <a:latin typeface="Arial"/>
                <a:cs typeface="Arial"/>
              </a:rPr>
              <a:t>Hours   </a:t>
            </a:r>
            <a:r>
              <a:rPr lang="en-US" sz="2000" b="1" dirty="0" smtClean="0">
                <a:solidFill>
                  <a:srgbClr val="FFFFFF"/>
                </a:solidFill>
                <a:latin typeface="Arial"/>
                <a:cs typeface="Arial"/>
              </a:rPr>
              <a:t>0     24     48    72     96</a:t>
            </a:r>
            <a:endParaRPr lang="en-US" sz="20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2807" y="1149283"/>
            <a:ext cx="2103120" cy="1015663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"/>
                <a:cs typeface="Arial"/>
              </a:rPr>
              <a:t>Undifferentiated</a:t>
            </a: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mononuclear </a:t>
            </a:r>
            <a:r>
              <a:rPr lang="en-US" sz="2000" dirty="0" err="1" smtClean="0">
                <a:latin typeface="Arial"/>
                <a:cs typeface="Arial"/>
              </a:rPr>
              <a:t>BeWo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95307" y="74255"/>
            <a:ext cx="9042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Arial"/>
                <a:cs typeface="Arial"/>
              </a:rPr>
              <a:t>Differentiation of Villous Cytotrophoblast </a:t>
            </a:r>
          </a:p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Arial"/>
                <a:cs typeface="Arial"/>
              </a:rPr>
              <a:t>Secretion of hCG</a:t>
            </a:r>
          </a:p>
        </p:txBody>
      </p:sp>
      <p:sp>
        <p:nvSpPr>
          <p:cNvPr id="67" name="Text Box 12"/>
          <p:cNvSpPr txBox="1">
            <a:spLocks noChangeArrowheads="1"/>
          </p:cNvSpPr>
          <p:nvPr/>
        </p:nvSpPr>
        <p:spPr bwMode="auto">
          <a:xfrm>
            <a:off x="5569985" y="1315701"/>
            <a:ext cx="356772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 err="1" smtClean="0">
                <a:solidFill>
                  <a:srgbClr val="FFFFFF"/>
                </a:solidFill>
                <a:latin typeface="Arial"/>
                <a:cs typeface="Arial"/>
              </a:rPr>
              <a:t>Immunoperoxidase</a:t>
            </a: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 with </a:t>
            </a:r>
          </a:p>
          <a:p>
            <a:pPr algn="ctr">
              <a:spcBef>
                <a:spcPct val="50000"/>
              </a:spcBef>
            </a:pP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anti-</a:t>
            </a:r>
            <a:r>
              <a:rPr lang="en-US" sz="2000" dirty="0" err="1" smtClean="0">
                <a:solidFill>
                  <a:srgbClr val="FFFFFF"/>
                </a:solidFill>
                <a:latin typeface="Arial"/>
                <a:cs typeface="Arial"/>
              </a:rPr>
              <a:t>ß</a:t>
            </a: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-hCG</a:t>
            </a:r>
            <a:endParaRPr lang="en-US" sz="2000" b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68" name="Picture 10" descr="E:\ERV-3 sense Vs vector hCG staining.gif"/>
          <p:cNvPicPr preferRelativeResize="0"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13" t="25369" r="-49413" b="17357"/>
          <a:stretch/>
        </p:blipFill>
        <p:spPr bwMode="auto">
          <a:xfrm rot="10800000">
            <a:off x="4010178" y="2139358"/>
            <a:ext cx="4809744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Striped Right Arrow 68"/>
          <p:cNvSpPr/>
          <p:nvPr/>
        </p:nvSpPr>
        <p:spPr>
          <a:xfrm>
            <a:off x="4010178" y="2742201"/>
            <a:ext cx="978408" cy="484632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0" name="Picture 10" descr="E:\ERV-3 sense Vs vector hCG staining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424" t="25369" r="49424" b="17357"/>
          <a:stretch/>
        </p:blipFill>
        <p:spPr bwMode="auto">
          <a:xfrm rot="10800000">
            <a:off x="332425" y="2177475"/>
            <a:ext cx="4656160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Text Box 12"/>
          <p:cNvSpPr txBox="1">
            <a:spLocks noChangeArrowheads="1"/>
          </p:cNvSpPr>
          <p:nvPr/>
        </p:nvSpPr>
        <p:spPr bwMode="auto">
          <a:xfrm>
            <a:off x="2515927" y="5928281"/>
            <a:ext cx="4311878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Western blot with </a:t>
            </a:r>
          </a:p>
          <a:p>
            <a:pPr algn="ctr">
              <a:spcBef>
                <a:spcPct val="50000"/>
              </a:spcBef>
            </a:pP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anti-</a:t>
            </a:r>
            <a:r>
              <a:rPr lang="en-US" sz="2000" dirty="0" err="1" smtClean="0">
                <a:solidFill>
                  <a:srgbClr val="FFFFFF"/>
                </a:solidFill>
                <a:latin typeface="Arial"/>
                <a:cs typeface="Arial"/>
              </a:rPr>
              <a:t>ß</a:t>
            </a: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-hCG</a:t>
            </a:r>
            <a:endParaRPr lang="en-US" sz="2000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86058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558800" y="159603"/>
            <a:ext cx="80899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>
                <a:solidFill>
                  <a:srgbClr val="FFFF00"/>
                </a:solidFill>
                <a:latin typeface="Arial"/>
                <a:cs typeface="Arial"/>
              </a:rPr>
              <a:t>Other Hallmarks of Human Villous Cytotrophoblast Differentiation</a:t>
            </a:r>
            <a:endParaRPr lang="en-US" sz="2400" b="1" dirty="0">
              <a:solidFill>
                <a:srgbClr val="FFFF00"/>
              </a:solidFill>
              <a:latin typeface="Arial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43100" y="1892300"/>
            <a:ext cx="5918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Production of  other hormones</a:t>
            </a:r>
          </a:p>
          <a:p>
            <a:endParaRPr lang="en-US" sz="2400" dirty="0"/>
          </a:p>
          <a:p>
            <a:r>
              <a:rPr lang="en-US" sz="2400" dirty="0" smtClean="0"/>
              <a:t>Exit from cell cycle</a:t>
            </a:r>
          </a:p>
          <a:p>
            <a:endParaRPr lang="en-US" sz="2400" dirty="0"/>
          </a:p>
          <a:p>
            <a:r>
              <a:rPr lang="en-US" sz="2400" dirty="0" smtClean="0"/>
              <a:t>Cytoskeletal rearrangement</a:t>
            </a:r>
          </a:p>
          <a:p>
            <a:endParaRPr lang="en-US" sz="2400" dirty="0"/>
          </a:p>
          <a:p>
            <a:r>
              <a:rPr lang="en-US" sz="2400" dirty="0" smtClean="0"/>
              <a:t>Increased resistance to apoptosis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60382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4066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Arial"/>
                <a:cs typeface="Arial"/>
              </a:rPr>
              <a:t>Description of Physiologic Roles for HERVs</a:t>
            </a:r>
            <a:endParaRPr lang="en-US" sz="2400" b="1" dirty="0">
              <a:solidFill>
                <a:srgbClr val="FFFF00"/>
              </a:solidFill>
              <a:latin typeface="Arial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6400" y="1498600"/>
            <a:ext cx="8305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lain" startAt="1998"/>
            </a:pP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 	ERV3 </a:t>
            </a:r>
            <a:r>
              <a:rPr lang="en-US" sz="2000" i="1" dirty="0" smtClean="0">
                <a:solidFill>
                  <a:srgbClr val="FFFFFF"/>
                </a:solidFill>
                <a:latin typeface="Arial"/>
                <a:cs typeface="Arial"/>
              </a:rPr>
              <a:t>env</a:t>
            </a: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FFFFFF"/>
                </a:solidFill>
                <a:latin typeface="Arial"/>
                <a:cs typeface="Arial"/>
              </a:rPr>
              <a:t>initates</a:t>
            </a: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 expression of </a:t>
            </a:r>
            <a:r>
              <a:rPr lang="en-US" sz="2000" dirty="0" err="1">
                <a:solidFill>
                  <a:srgbClr val="FFFFFF"/>
                </a:solidFill>
                <a:latin typeface="Arial"/>
                <a:cs typeface="Arial"/>
              </a:rPr>
              <a:t>ß</a:t>
            </a: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-hCG and G1 arrest.</a:t>
            </a:r>
          </a:p>
          <a:p>
            <a:pPr lvl="1"/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	Rote NS, Lin L, </a:t>
            </a:r>
            <a:r>
              <a:rPr lang="en-US" sz="2000" dirty="0" err="1" smtClean="0">
                <a:solidFill>
                  <a:srgbClr val="FFFFFF"/>
                </a:solidFill>
                <a:latin typeface="Arial"/>
                <a:cs typeface="Arial"/>
              </a:rPr>
              <a:t>Xu</a:t>
            </a: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 B.  </a:t>
            </a:r>
            <a:r>
              <a:rPr lang="en-US" sz="2000" i="1" dirty="0" err="1" smtClean="0">
                <a:solidFill>
                  <a:srgbClr val="FFFFFF"/>
                </a:solidFill>
                <a:latin typeface="Arial"/>
                <a:cs typeface="Arial"/>
              </a:rPr>
              <a:t>Tropho</a:t>
            </a:r>
            <a:r>
              <a:rPr lang="en-US" sz="2000" i="1" dirty="0" smtClean="0">
                <a:solidFill>
                  <a:srgbClr val="FFFFFF"/>
                </a:solidFill>
                <a:latin typeface="Arial"/>
                <a:cs typeface="Arial"/>
              </a:rPr>
              <a:t> Res</a:t>
            </a: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 12:315-26, 1998.</a:t>
            </a:r>
          </a:p>
          <a:p>
            <a:pPr lvl="1"/>
            <a:endParaRPr lang="en-US" sz="20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342900" indent="-342900">
              <a:buAutoNum type="arabicPlain" startAt="2000"/>
            </a:pP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 	HERV-W Env protein (syncytin-1) is trophoblast fusion protein.</a:t>
            </a:r>
          </a:p>
          <a:p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		</a:t>
            </a:r>
            <a:r>
              <a:rPr lang="en-US" sz="2000" dirty="0" err="1" smtClean="0">
                <a:solidFill>
                  <a:srgbClr val="FFFFFF"/>
                </a:solidFill>
                <a:latin typeface="Arial"/>
                <a:cs typeface="Arial"/>
              </a:rPr>
              <a:t>Mi</a:t>
            </a: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 S, Lee X, Li X-P, et al. </a:t>
            </a:r>
            <a:r>
              <a:rPr lang="en-US" sz="2000" i="1" dirty="0" smtClean="0">
                <a:solidFill>
                  <a:srgbClr val="FFFFFF"/>
                </a:solidFill>
                <a:latin typeface="Arial"/>
                <a:cs typeface="Arial"/>
              </a:rPr>
              <a:t>Nature</a:t>
            </a: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 403:785-9, 2000.</a:t>
            </a:r>
          </a:p>
          <a:p>
            <a:endParaRPr lang="en-US" sz="200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342900" indent="-342900">
              <a:buAutoNum type="arabicPlain" startAt="2003"/>
            </a:pP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 	HERV-FRD protein (syncytin-2) is trophoblast fusion protein.</a:t>
            </a:r>
          </a:p>
          <a:p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lang="en-US" sz="2000" dirty="0" err="1" smtClean="0">
                <a:solidFill>
                  <a:srgbClr val="FFFFFF"/>
                </a:solidFill>
                <a:latin typeface="Arial"/>
                <a:cs typeface="Arial"/>
              </a:rPr>
              <a:t>deParseval</a:t>
            </a: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 N, Lazar V, Casella J-F, </a:t>
            </a:r>
            <a:r>
              <a:rPr lang="en-US" sz="2000" dirty="0" err="1" smtClean="0">
                <a:solidFill>
                  <a:srgbClr val="FFFFFF"/>
                </a:solidFill>
                <a:latin typeface="Arial"/>
                <a:cs typeface="Arial"/>
              </a:rPr>
              <a:t>Heidmann</a:t>
            </a: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 T.  </a:t>
            </a:r>
            <a:r>
              <a:rPr lang="en-US" sz="2000" i="1" dirty="0" smtClean="0">
                <a:solidFill>
                  <a:srgbClr val="FFFFFF"/>
                </a:solidFill>
                <a:latin typeface="Arial"/>
                <a:cs typeface="Arial"/>
              </a:rPr>
              <a:t>J </a:t>
            </a:r>
            <a:r>
              <a:rPr lang="en-US" sz="2000" i="1" dirty="0" err="1" smtClean="0">
                <a:solidFill>
                  <a:srgbClr val="FFFFFF"/>
                </a:solidFill>
                <a:latin typeface="Arial"/>
                <a:cs typeface="Arial"/>
              </a:rPr>
              <a:t>Virol</a:t>
            </a:r>
            <a:r>
              <a:rPr lang="en-US" sz="2000" i="1" dirty="0" smtClean="0">
                <a:solidFill>
                  <a:srgbClr val="FFFFFF"/>
                </a:solidFill>
                <a:latin typeface="Arial"/>
                <a:cs typeface="Arial"/>
              </a:rPr>
              <a:t> 			       </a:t>
            </a: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77:10414-22, 2003.</a:t>
            </a:r>
            <a:endParaRPr lang="en-US" sz="2000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84559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683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Arial"/>
                <a:cs typeface="Arial"/>
              </a:rPr>
              <a:t>ERV3</a:t>
            </a:r>
            <a:endParaRPr lang="en-US" sz="2400" b="1" dirty="0">
              <a:solidFill>
                <a:srgbClr val="FFFF00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7700" y="1337964"/>
            <a:ext cx="63627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Single copy </a:t>
            </a:r>
            <a:r>
              <a:rPr lang="en-US" sz="2000" dirty="0">
                <a:latin typeface="Arial"/>
                <a:cs typeface="Arial"/>
              </a:rPr>
              <a:t>(</a:t>
            </a:r>
            <a:r>
              <a:rPr lang="en-US" sz="2000" dirty="0" smtClean="0">
                <a:latin typeface="Arial"/>
                <a:cs typeface="Arial"/>
              </a:rPr>
              <a:t>7q11.21).</a:t>
            </a:r>
          </a:p>
          <a:p>
            <a:pPr marL="342900" indent="-342900">
              <a:buFont typeface="Arial"/>
              <a:buChar char="•"/>
            </a:pPr>
            <a:endParaRPr lang="en-US" sz="2000" dirty="0" smtClean="0">
              <a:latin typeface="Arial"/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ORF in </a:t>
            </a:r>
            <a:r>
              <a:rPr lang="en-US" sz="2000" i="1" dirty="0" smtClean="0">
                <a:latin typeface="Arial"/>
                <a:cs typeface="Arial"/>
              </a:rPr>
              <a:t>env</a:t>
            </a:r>
            <a:r>
              <a:rPr lang="en-US" sz="2000" dirty="0" smtClean="0">
                <a:latin typeface="Arial"/>
                <a:cs typeface="Arial"/>
              </a:rPr>
              <a:t> </a:t>
            </a:r>
          </a:p>
          <a:p>
            <a:pPr marL="342900" indent="-342900">
              <a:buFont typeface="Arial"/>
              <a:buChar char="•"/>
            </a:pPr>
            <a:endParaRPr lang="en-US" sz="2000" dirty="0" smtClean="0">
              <a:latin typeface="Arial"/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ERV3 </a:t>
            </a:r>
            <a:r>
              <a:rPr lang="en-US" sz="2000" i="1" dirty="0" smtClean="0">
                <a:latin typeface="Arial"/>
                <a:cs typeface="Arial"/>
              </a:rPr>
              <a:t>env</a:t>
            </a:r>
            <a:r>
              <a:rPr lang="en-US" sz="2000" dirty="0" smtClean="0">
                <a:latin typeface="Arial"/>
                <a:cs typeface="Arial"/>
              </a:rPr>
              <a:t> sequenced: predicted protein structure.</a:t>
            </a:r>
          </a:p>
          <a:p>
            <a:pPr marL="342900" indent="-342900">
              <a:buFont typeface="Arial"/>
              <a:buChar char="•"/>
            </a:pPr>
            <a:endParaRPr lang="en-US" sz="2000" dirty="0" smtClean="0">
              <a:latin typeface="Arial"/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Expressed in placental </a:t>
            </a:r>
            <a:r>
              <a:rPr lang="en-US" sz="2000" dirty="0" smtClean="0">
                <a:latin typeface="Arial"/>
                <a:cs typeface="Arial"/>
              </a:rPr>
              <a:t>syncytiotrophoblast</a:t>
            </a:r>
          </a:p>
          <a:p>
            <a:pPr lvl="1"/>
            <a:r>
              <a:rPr lang="en-US" sz="2000" dirty="0" smtClean="0">
                <a:latin typeface="Arial"/>
                <a:cs typeface="Arial"/>
              </a:rPr>
              <a:t>(</a:t>
            </a:r>
            <a:r>
              <a:rPr lang="en-US" sz="2000" i="1" dirty="0" smtClean="0">
                <a:latin typeface="Arial"/>
                <a:cs typeface="Arial"/>
              </a:rPr>
              <a:t>in situ </a:t>
            </a:r>
            <a:r>
              <a:rPr lang="en-US" sz="2000" dirty="0" smtClean="0">
                <a:latin typeface="Arial"/>
                <a:cs typeface="Arial"/>
              </a:rPr>
              <a:t>hybridization)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endParaRPr lang="en-US" sz="2000" dirty="0" smtClean="0">
              <a:latin typeface="Arial"/>
              <a:cs typeface="Arial"/>
            </a:endParaRPr>
          </a:p>
          <a:p>
            <a:pPr marL="342900" indent="-342900">
              <a:buFont typeface="Arial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 marL="342900" indent="-342900">
              <a:buFont typeface="Arial"/>
              <a:buChar char="•"/>
            </a:pPr>
            <a:endParaRPr lang="en-US" sz="2000" dirty="0">
              <a:latin typeface="Arial"/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Also expressed in:</a:t>
            </a:r>
          </a:p>
          <a:p>
            <a:r>
              <a:rPr lang="en-US" sz="2000" dirty="0">
                <a:latin typeface="Arial"/>
                <a:cs typeface="Arial"/>
              </a:rPr>
              <a:t>	</a:t>
            </a:r>
            <a:r>
              <a:rPr lang="en-US" sz="2000" dirty="0" smtClean="0">
                <a:latin typeface="Arial"/>
                <a:cs typeface="Arial"/>
              </a:rPr>
              <a:t>testis (not sperm), </a:t>
            </a:r>
          </a:p>
          <a:p>
            <a:r>
              <a:rPr lang="en-US" sz="2000" dirty="0">
                <a:latin typeface="Arial"/>
                <a:cs typeface="Arial"/>
              </a:rPr>
              <a:t>	</a:t>
            </a:r>
            <a:r>
              <a:rPr lang="en-US" sz="2000" dirty="0" smtClean="0">
                <a:latin typeface="Arial"/>
                <a:cs typeface="Arial"/>
              </a:rPr>
              <a:t>fetal adrenal (large cells in cortex), </a:t>
            </a:r>
          </a:p>
          <a:p>
            <a:r>
              <a:rPr lang="en-US" sz="2000" dirty="0">
                <a:latin typeface="Arial"/>
                <a:cs typeface="Arial"/>
              </a:rPr>
              <a:t>	</a:t>
            </a:r>
            <a:r>
              <a:rPr lang="en-US" sz="2000" dirty="0" smtClean="0">
                <a:latin typeface="Arial"/>
                <a:cs typeface="Arial"/>
              </a:rPr>
              <a:t>fetal </a:t>
            </a:r>
            <a:r>
              <a:rPr lang="en-US" sz="2000" dirty="0" err="1" smtClean="0">
                <a:latin typeface="Arial"/>
                <a:cs typeface="Arial"/>
              </a:rPr>
              <a:t>Rathke’s</a:t>
            </a:r>
            <a:r>
              <a:rPr lang="en-US" sz="2000" dirty="0" smtClean="0">
                <a:latin typeface="Arial"/>
                <a:cs typeface="Arial"/>
              </a:rPr>
              <a:t> pouch (developing pituitary), </a:t>
            </a:r>
          </a:p>
          <a:p>
            <a:r>
              <a:rPr lang="en-US" sz="2000" dirty="0">
                <a:latin typeface="Arial"/>
                <a:cs typeface="Arial"/>
              </a:rPr>
              <a:t>	</a:t>
            </a:r>
            <a:r>
              <a:rPr lang="en-US" sz="2000" dirty="0" smtClean="0">
                <a:latin typeface="Arial"/>
                <a:cs typeface="Arial"/>
              </a:rPr>
              <a:t>ovary (progesterone-producing cells), and</a:t>
            </a:r>
          </a:p>
          <a:p>
            <a:r>
              <a:rPr lang="en-US" sz="2000" dirty="0">
                <a:latin typeface="Arial"/>
                <a:cs typeface="Arial"/>
              </a:rPr>
              <a:t>	</a:t>
            </a:r>
            <a:r>
              <a:rPr lang="en-US" sz="2000" dirty="0" smtClean="0">
                <a:latin typeface="Arial"/>
                <a:cs typeface="Arial"/>
              </a:rPr>
              <a:t>sebaceous gland (periphery of lobe).   </a:t>
            </a:r>
            <a:endParaRPr lang="en-US" sz="2000" dirty="0">
              <a:latin typeface="Arial"/>
              <a:cs typeface="Arial"/>
            </a:endParaRPr>
          </a:p>
        </p:txBody>
      </p:sp>
      <p:pic>
        <p:nvPicPr>
          <p:cNvPr id="5" name="Picture 4" descr="C:\My Documents\My Pictures\villous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069" y="3299460"/>
            <a:ext cx="2702132" cy="204724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>
            <a:off x="6007100" y="3403600"/>
            <a:ext cx="1117600" cy="8001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2233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505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2957799"/>
              </p:ext>
            </p:extLst>
          </p:nvPr>
        </p:nvGraphicFramePr>
        <p:xfrm>
          <a:off x="1638299" y="1676400"/>
          <a:ext cx="5516369" cy="43778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3" name="Chart" r:id="rId3" imgW="5953506" imgH="3819754" progId="Excel.Chart.8">
                  <p:embed/>
                </p:oleObj>
              </mc:Choice>
              <mc:Fallback>
                <p:oleObj name="Chart" r:id="rId3" imgW="5953506" imgH="3819754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537" t="2394" r="21503" b="2394"/>
                      <a:stretch>
                        <a:fillRect/>
                      </a:stretch>
                    </p:blipFill>
                    <p:spPr bwMode="auto">
                      <a:xfrm>
                        <a:off x="1638299" y="1676400"/>
                        <a:ext cx="5516369" cy="43778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8600" y="267552"/>
            <a:ext cx="868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00"/>
                </a:solidFill>
                <a:latin typeface="Arial"/>
                <a:cs typeface="Arial"/>
              </a:rPr>
              <a:t>Changes in ERV3 </a:t>
            </a:r>
            <a:r>
              <a:rPr lang="en-US" sz="2400" i="1" dirty="0" smtClean="0">
                <a:solidFill>
                  <a:srgbClr val="FFFF00"/>
                </a:solidFill>
                <a:latin typeface="Arial"/>
                <a:cs typeface="Arial"/>
              </a:rPr>
              <a:t>env</a:t>
            </a:r>
            <a:r>
              <a:rPr lang="en-US" sz="2400" dirty="0" smtClean="0">
                <a:solidFill>
                  <a:srgbClr val="FFFF00"/>
                </a:solidFill>
                <a:latin typeface="Arial"/>
                <a:cs typeface="Arial"/>
              </a:rPr>
              <a:t> mRNA and Intercellular Fusion in Forskolin-treated BeWo</a:t>
            </a:r>
            <a:endParaRPr lang="en-US" sz="2400" dirty="0">
              <a:solidFill>
                <a:srgbClr val="FFFF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7160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8089" name="Picture 9" descr="E:\ERV-3 sense Vs Vector hCG wester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15" t="24034" r="2002" b="9346"/>
          <a:stretch>
            <a:fillRect/>
          </a:stretch>
        </p:blipFill>
        <p:spPr bwMode="auto">
          <a:xfrm>
            <a:off x="698500" y="1859756"/>
            <a:ext cx="4038600" cy="304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8090" name="Picture 10" descr="E:\ERV-3 sense Vs vector hCG staining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69" b="17357"/>
          <a:stretch>
            <a:fillRect/>
          </a:stretch>
        </p:blipFill>
        <p:spPr bwMode="auto">
          <a:xfrm>
            <a:off x="5029200" y="1643062"/>
            <a:ext cx="4114800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8092" name="Text Box 12"/>
          <p:cNvSpPr txBox="1">
            <a:spLocks noChangeArrowheads="1"/>
          </p:cNvSpPr>
          <p:nvPr/>
        </p:nvSpPr>
        <p:spPr bwMode="auto">
          <a:xfrm>
            <a:off x="4953000" y="1156493"/>
            <a:ext cx="4114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 err="1">
                <a:latin typeface="Arial"/>
                <a:cs typeface="Arial"/>
              </a:rPr>
              <a:t>Immunoperoxidase</a:t>
            </a:r>
            <a:endParaRPr lang="en-US" sz="2000" b="0" dirty="0">
              <a:latin typeface="Arial"/>
              <a:cs typeface="Arial"/>
            </a:endParaRPr>
          </a:p>
        </p:txBody>
      </p:sp>
      <p:sp>
        <p:nvSpPr>
          <p:cNvPr id="558093" name="Text Box 13"/>
          <p:cNvSpPr txBox="1">
            <a:spLocks noChangeArrowheads="1"/>
          </p:cNvSpPr>
          <p:nvPr/>
        </p:nvSpPr>
        <p:spPr bwMode="auto">
          <a:xfrm>
            <a:off x="698500" y="1459705"/>
            <a:ext cx="4114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Western Blot Analysis</a:t>
            </a:r>
            <a:endParaRPr lang="en-US" sz="2000" b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558094" name="Text Box 14"/>
          <p:cNvSpPr txBox="1">
            <a:spLocks noChangeArrowheads="1"/>
          </p:cNvSpPr>
          <p:nvPr/>
        </p:nvSpPr>
        <p:spPr bwMode="auto">
          <a:xfrm>
            <a:off x="5334000" y="1493043"/>
            <a:ext cx="3810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FFFFFF"/>
                </a:solidFill>
                <a:latin typeface="Arial"/>
                <a:cs typeface="Arial"/>
              </a:rPr>
              <a:t>Vector         </a:t>
            </a:r>
            <a:r>
              <a:rPr lang="en-US" sz="1800" dirty="0" smtClean="0">
                <a:solidFill>
                  <a:srgbClr val="FFFFFF"/>
                </a:solidFill>
                <a:latin typeface="Arial"/>
                <a:cs typeface="Arial"/>
              </a:rPr>
              <a:t>              ERV3</a:t>
            </a:r>
            <a:endParaRPr lang="en-US" sz="18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304800" y="159603"/>
            <a:ext cx="8763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 smtClean="0">
                <a:solidFill>
                  <a:srgbClr val="FFFF00"/>
                </a:solidFill>
                <a:latin typeface="Arial"/>
                <a:cs typeface="Arial"/>
              </a:rPr>
              <a:t>Stable Transfection of BeWo with ERV3 env: Effects on </a:t>
            </a:r>
            <a:r>
              <a:rPr lang="en-US" sz="2400" dirty="0" err="1" smtClean="0">
                <a:solidFill>
                  <a:srgbClr val="FFFF00"/>
                </a:solidFill>
                <a:latin typeface="Arial"/>
                <a:cs typeface="Arial"/>
              </a:rPr>
              <a:t>ß</a:t>
            </a:r>
            <a:r>
              <a:rPr lang="en-US" sz="2400" dirty="0" smtClean="0">
                <a:solidFill>
                  <a:srgbClr val="FFFF00"/>
                </a:solidFill>
                <a:latin typeface="Arial"/>
                <a:cs typeface="Arial"/>
              </a:rPr>
              <a:t>-hCG</a:t>
            </a:r>
            <a:endParaRPr lang="en-US" sz="2400" dirty="0">
              <a:solidFill>
                <a:srgbClr val="FFFF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585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3" name="Text Box 3"/>
          <p:cNvSpPr txBox="1">
            <a:spLocks noChangeArrowheads="1"/>
          </p:cNvSpPr>
          <p:nvPr/>
        </p:nvSpPr>
        <p:spPr bwMode="auto">
          <a:xfrm>
            <a:off x="609600" y="990600"/>
            <a:ext cx="7772400" cy="3247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800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lang="en-US" sz="1800" dirty="0" err="1">
                <a:solidFill>
                  <a:srgbClr val="FFFFFF"/>
                </a:solidFill>
                <a:latin typeface="Arial"/>
                <a:cs typeface="Arial"/>
              </a:rPr>
              <a:t>Parseval</a:t>
            </a:r>
            <a:r>
              <a:rPr lang="en-US" sz="1800" dirty="0">
                <a:solidFill>
                  <a:srgbClr val="FFFFFF"/>
                </a:solidFill>
                <a:latin typeface="Arial"/>
                <a:cs typeface="Arial"/>
              </a:rPr>
              <a:t> N &amp; </a:t>
            </a:r>
            <a:r>
              <a:rPr lang="en-US" sz="1800" dirty="0" err="1">
                <a:solidFill>
                  <a:srgbClr val="FFFFFF"/>
                </a:solidFill>
                <a:latin typeface="Arial"/>
                <a:cs typeface="Arial"/>
              </a:rPr>
              <a:t>Heidmann</a:t>
            </a:r>
            <a:r>
              <a:rPr lang="en-US" sz="1800" dirty="0">
                <a:solidFill>
                  <a:srgbClr val="FFFFFF"/>
                </a:solidFill>
                <a:latin typeface="Arial"/>
                <a:cs typeface="Arial"/>
              </a:rPr>
              <a:t> T, </a:t>
            </a:r>
            <a:r>
              <a:rPr lang="en-US" sz="1800" i="1" dirty="0">
                <a:solidFill>
                  <a:srgbClr val="FFFFFF"/>
                </a:solidFill>
                <a:latin typeface="Arial"/>
                <a:cs typeface="Arial"/>
              </a:rPr>
              <a:t>J Virology</a:t>
            </a:r>
            <a:r>
              <a:rPr lang="en-US" sz="1800" dirty="0">
                <a:solidFill>
                  <a:srgbClr val="FFFFFF"/>
                </a:solidFill>
                <a:latin typeface="Arial"/>
                <a:cs typeface="Arial"/>
              </a:rPr>
              <a:t> 72:3442-5, 1998.</a:t>
            </a:r>
          </a:p>
          <a:p>
            <a:pPr marL="342900" indent="-342900" algn="just">
              <a:spcBef>
                <a:spcPct val="50000"/>
              </a:spcBef>
              <a:buFont typeface="Arial"/>
              <a:buChar char="•"/>
            </a:pP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ERV3 </a:t>
            </a:r>
            <a:r>
              <a:rPr lang="en-US" sz="2000" i="1" dirty="0">
                <a:solidFill>
                  <a:srgbClr val="FFFFFF"/>
                </a:solidFill>
                <a:latin typeface="Arial"/>
                <a:cs typeface="Arial"/>
              </a:rPr>
              <a:t>env</a:t>
            </a: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polymorphism</a:t>
            </a:r>
            <a:endParaRPr lang="en-US" sz="200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342900" indent="-342900" algn="just">
              <a:spcBef>
                <a:spcPct val="50000"/>
              </a:spcBef>
              <a:buFont typeface="Arial"/>
              <a:buChar char="•"/>
            </a:pP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Identified homozygous mutation at position 1354: </a:t>
            </a: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changed arginine </a:t>
            </a: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at amino acid </a:t>
            </a: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183 </a:t>
            </a: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to a stop </a:t>
            </a: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signal (</a:t>
            </a:r>
            <a:r>
              <a:rPr lang="en-US" sz="2000" i="1" dirty="0" err="1" smtClean="0">
                <a:solidFill>
                  <a:srgbClr val="FFFFFF"/>
                </a:solidFill>
                <a:latin typeface="Arial"/>
                <a:cs typeface="Arial"/>
              </a:rPr>
              <a:t>opl</a:t>
            </a: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). </a:t>
            </a:r>
            <a:endParaRPr lang="en-US" sz="200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342900" indent="-342900" algn="just">
              <a:spcBef>
                <a:spcPct val="50000"/>
              </a:spcBef>
              <a:buFont typeface="Arial"/>
              <a:buChar char="•"/>
            </a:pP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Observed in 1% of healthy individuals (3 in that study). </a:t>
            </a:r>
          </a:p>
          <a:p>
            <a:pPr marL="342900" indent="-342900" algn="just">
              <a:spcBef>
                <a:spcPct val="50000"/>
              </a:spcBef>
              <a:buFont typeface="Arial"/>
              <a:buChar char="•"/>
            </a:pPr>
            <a:r>
              <a:rPr lang="en-US" sz="2000" dirty="0">
                <a:solidFill>
                  <a:srgbClr val="FFFF00"/>
                </a:solidFill>
                <a:latin typeface="Arial"/>
                <a:cs typeface="Arial"/>
              </a:rPr>
              <a:t>Therefore</a:t>
            </a: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, ERV-3 Env </a:t>
            </a:r>
            <a:r>
              <a:rPr lang="ja-JP" altLang="en-US" sz="2000" dirty="0">
                <a:solidFill>
                  <a:srgbClr val="FFFFFF"/>
                </a:solidFill>
                <a:latin typeface="Arial"/>
                <a:cs typeface="Arial"/>
              </a:rPr>
              <a:t>“</a:t>
            </a: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cannot</a:t>
            </a:r>
            <a:r>
              <a:rPr lang="ja-JP" altLang="en-US" sz="2000" dirty="0">
                <a:solidFill>
                  <a:srgbClr val="FFFFFF"/>
                </a:solidFill>
                <a:latin typeface="Arial"/>
                <a:cs typeface="Arial"/>
              </a:rPr>
              <a:t>”</a:t>
            </a: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 be relevant because the biologically active regions were deleted in this </a:t>
            </a:r>
            <a:r>
              <a:rPr lang="ja-JP" altLang="en-US" sz="2000" dirty="0">
                <a:solidFill>
                  <a:srgbClr val="FFFFFF"/>
                </a:solidFill>
                <a:latin typeface="Arial"/>
                <a:cs typeface="Arial"/>
              </a:rPr>
              <a:t>“</a:t>
            </a: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knockout</a:t>
            </a:r>
            <a:r>
              <a:rPr lang="ja-JP" altLang="en-US" sz="2000" dirty="0">
                <a:solidFill>
                  <a:srgbClr val="FFFFFF"/>
                </a:solidFill>
                <a:latin typeface="Arial"/>
                <a:cs typeface="Arial"/>
              </a:rPr>
              <a:t>”</a:t>
            </a: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lang="en-US" sz="1800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</a:p>
          <a:p>
            <a:pPr marL="285750" indent="-285750" algn="just">
              <a:spcBef>
                <a:spcPct val="50000"/>
              </a:spcBef>
              <a:buFont typeface="Arial"/>
              <a:buChar char="•"/>
            </a:pP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0" y="311448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>
                <a:solidFill>
                  <a:srgbClr val="FFFF00"/>
                </a:solidFill>
                <a:latin typeface="Arial"/>
                <a:cs typeface="Arial"/>
              </a:rPr>
              <a:t>ERV3 </a:t>
            </a:r>
            <a:r>
              <a:rPr lang="en-US" sz="2400" b="1" i="1" dirty="0" smtClean="0">
                <a:solidFill>
                  <a:srgbClr val="FFFF00"/>
                </a:solidFill>
                <a:latin typeface="Arial"/>
                <a:cs typeface="Arial"/>
              </a:rPr>
              <a:t>env</a:t>
            </a:r>
            <a:r>
              <a:rPr lang="en-US" sz="2400" b="1" dirty="0" smtClean="0">
                <a:solidFill>
                  <a:srgbClr val="FFFF00"/>
                </a:solidFill>
                <a:latin typeface="Arial"/>
                <a:cs typeface="Arial"/>
              </a:rPr>
              <a:t> “Knockout”?</a:t>
            </a:r>
            <a:endParaRPr lang="en-US" sz="2400" b="1" dirty="0">
              <a:solidFill>
                <a:srgbClr val="FFFF00"/>
              </a:solidFill>
              <a:latin typeface="Arial"/>
              <a:cs typeface="Arial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14301" y="4451359"/>
            <a:ext cx="8826499" cy="1511477"/>
            <a:chOff x="114301" y="1909288"/>
            <a:chExt cx="8826499" cy="1511477"/>
          </a:xfrm>
        </p:grpSpPr>
        <p:grpSp>
          <p:nvGrpSpPr>
            <p:cNvPr id="6" name="Group 3"/>
            <p:cNvGrpSpPr>
              <a:grpSpLocks noChangeAspect="1"/>
            </p:cNvGrpSpPr>
            <p:nvPr/>
          </p:nvGrpSpPr>
          <p:grpSpPr bwMode="auto">
            <a:xfrm>
              <a:off x="1346200" y="1909288"/>
              <a:ext cx="6286335" cy="539789"/>
              <a:chOff x="2317" y="6969"/>
              <a:chExt cx="5037" cy="432"/>
            </a:xfrm>
          </p:grpSpPr>
          <p:sp>
            <p:nvSpPr>
              <p:cNvPr id="14" name="Rectangle 4"/>
              <p:cNvSpPr>
                <a:spLocks noChangeArrowheads="1"/>
              </p:cNvSpPr>
              <p:nvPr/>
            </p:nvSpPr>
            <p:spPr bwMode="auto">
              <a:xfrm>
                <a:off x="2317" y="6969"/>
                <a:ext cx="360" cy="43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Arial"/>
                    <a:ea typeface="ÇlÇr ñæí©" charset="0"/>
                    <a:cs typeface="Arial"/>
                  </a:rPr>
                  <a:t>L</a:t>
                </a:r>
                <a:endParaRPr kumimoji="0" lang="en-US" sz="24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/>
                  <a:ea typeface="ＭＳ Ｐゴシック" charset="0"/>
                  <a:cs typeface="Arial"/>
                </a:endParaRPr>
              </a:p>
            </p:txBody>
          </p:sp>
          <p:sp>
            <p:nvSpPr>
              <p:cNvPr id="15" name="Rectangle 5"/>
              <p:cNvSpPr>
                <a:spLocks noChangeArrowheads="1"/>
              </p:cNvSpPr>
              <p:nvPr/>
            </p:nvSpPr>
            <p:spPr bwMode="auto">
              <a:xfrm>
                <a:off x="2677" y="6969"/>
                <a:ext cx="3312" cy="43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/>
                    <a:ea typeface="ÇlÇr ñæí©" charset="0"/>
                    <a:cs typeface="Arial"/>
                  </a:rPr>
                  <a:t>SU</a:t>
                </a:r>
                <a:endParaRPr kumimoji="0" lang="en-US" sz="2400" b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/>
                  <a:ea typeface="ＭＳ Ｐゴシック" charset="0"/>
                  <a:cs typeface="Arial"/>
                </a:endParaRPr>
              </a:p>
            </p:txBody>
          </p:sp>
          <p:sp>
            <p:nvSpPr>
              <p:cNvPr id="16" name="Rectangle 6"/>
              <p:cNvSpPr>
                <a:spLocks noChangeArrowheads="1"/>
              </p:cNvSpPr>
              <p:nvPr/>
            </p:nvSpPr>
            <p:spPr bwMode="auto">
              <a:xfrm>
                <a:off x="5989" y="6969"/>
                <a:ext cx="72" cy="432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7" name="Rectangle 7"/>
              <p:cNvSpPr>
                <a:spLocks noChangeArrowheads="1"/>
              </p:cNvSpPr>
              <p:nvPr/>
            </p:nvSpPr>
            <p:spPr bwMode="auto">
              <a:xfrm>
                <a:off x="6061" y="6969"/>
                <a:ext cx="1293" cy="43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/>
                    <a:ea typeface="ÇlÇr ñæí©" charset="0"/>
                    <a:cs typeface="Arial"/>
                  </a:rPr>
                  <a:t>TM</a:t>
                </a:r>
                <a:endParaRPr kumimoji="0" lang="en-US" sz="2400" b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/>
                  <a:ea typeface="ＭＳ Ｐゴシック" charset="0"/>
                  <a:cs typeface="Arial"/>
                </a:endParaRPr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7721600" y="2006600"/>
              <a:ext cx="1219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FFFFFF"/>
                  </a:solidFill>
                  <a:latin typeface="Arial"/>
                  <a:cs typeface="Arial"/>
                </a:rPr>
                <a:t>65 </a:t>
              </a:r>
              <a:r>
                <a:rPr lang="en-US" sz="2000" dirty="0" err="1" smtClean="0">
                  <a:solidFill>
                    <a:srgbClr val="FFFFFF"/>
                  </a:solidFill>
                  <a:latin typeface="Arial"/>
                  <a:cs typeface="Arial"/>
                </a:rPr>
                <a:t>kDa</a:t>
              </a:r>
              <a:endParaRPr lang="en-US" sz="200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114301" y="2836235"/>
              <a:ext cx="7010399" cy="584530"/>
              <a:chOff x="114301" y="3928435"/>
              <a:chExt cx="7010399" cy="584530"/>
            </a:xfrm>
          </p:grpSpPr>
          <p:grpSp>
            <p:nvGrpSpPr>
              <p:cNvPr id="9" name="Group 3"/>
              <p:cNvGrpSpPr>
                <a:grpSpLocks noChangeAspect="1"/>
              </p:cNvGrpSpPr>
              <p:nvPr/>
            </p:nvGrpSpPr>
            <p:grpSpPr bwMode="auto">
              <a:xfrm>
                <a:off x="1346200" y="3928588"/>
                <a:ext cx="2107925" cy="539789"/>
                <a:chOff x="2317" y="6969"/>
                <a:chExt cx="1689" cy="432"/>
              </a:xfrm>
            </p:grpSpPr>
            <p:sp>
              <p:nvSpPr>
                <p:cNvPr id="12" name="Rectangle 4"/>
                <p:cNvSpPr>
                  <a:spLocks noChangeArrowheads="1"/>
                </p:cNvSpPr>
                <p:nvPr/>
              </p:nvSpPr>
              <p:spPr bwMode="auto">
                <a:xfrm>
                  <a:off x="2317" y="6969"/>
                  <a:ext cx="360" cy="432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4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/>
                      <a:ea typeface="ÇlÇr ñæí©" charset="0"/>
                      <a:cs typeface="Arial"/>
                    </a:rPr>
                    <a:t>L</a:t>
                  </a:r>
                  <a:endParaRPr kumimoji="0" lang="en-US" sz="24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/>
                    <a:ea typeface="ＭＳ Ｐゴシック" charset="0"/>
                    <a:cs typeface="Arial"/>
                  </a:endParaRPr>
                </a:p>
              </p:txBody>
            </p:sp>
            <p:sp>
              <p:nvSpPr>
                <p:cNvPr id="13" name="Rectangle 5"/>
                <p:cNvSpPr>
                  <a:spLocks noChangeArrowheads="1"/>
                </p:cNvSpPr>
                <p:nvPr/>
              </p:nvSpPr>
              <p:spPr bwMode="auto">
                <a:xfrm>
                  <a:off x="2677" y="6969"/>
                  <a:ext cx="1329" cy="432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400" b="1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/>
                      <a:ea typeface="ÇlÇr ñæí©" charset="0"/>
                      <a:cs typeface="Arial"/>
                    </a:rPr>
                    <a:t>SU</a:t>
                  </a:r>
                  <a:endParaRPr kumimoji="0" lang="en-US" sz="2400" b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/>
                    <a:ea typeface="ＭＳ Ｐゴシック" charset="0"/>
                    <a:cs typeface="Arial"/>
                  </a:endParaRPr>
                </a:p>
              </p:txBody>
            </p:sp>
          </p:grpSp>
          <p:sp>
            <p:nvSpPr>
              <p:cNvPr id="10" name="TextBox 9"/>
              <p:cNvSpPr txBox="1"/>
              <p:nvPr/>
            </p:nvSpPr>
            <p:spPr>
              <a:xfrm>
                <a:off x="4221924" y="4051300"/>
                <a:ext cx="29027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i="1" dirty="0" err="1" smtClean="0">
                    <a:solidFill>
                      <a:srgbClr val="FFFFFF"/>
                    </a:solidFill>
                    <a:latin typeface="Arial"/>
                    <a:cs typeface="Arial"/>
                  </a:rPr>
                  <a:t>opl</a:t>
                </a:r>
                <a:r>
                  <a:rPr lang="en-US" sz="2000" dirty="0" smtClean="0">
                    <a:solidFill>
                      <a:srgbClr val="FFFFFF"/>
                    </a:solidFill>
                    <a:latin typeface="Arial"/>
                    <a:cs typeface="Arial"/>
                  </a:rPr>
                  <a:t> mutant </a:t>
                </a:r>
                <a:r>
                  <a:rPr lang="en-US" sz="2400" b="1" dirty="0" smtClean="0">
                    <a:latin typeface="Arial"/>
                    <a:cs typeface="Arial"/>
                  </a:rPr>
                  <a:t>(p25)</a:t>
                </a:r>
                <a:endParaRPr lang="en-US" sz="2400" b="1" dirty="0">
                  <a:latin typeface="Arial"/>
                  <a:cs typeface="Arial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14301" y="3928435"/>
                <a:ext cx="12319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FFFFFF"/>
                    </a:solidFill>
                    <a:latin typeface="Arial"/>
                    <a:cs typeface="Arial"/>
                  </a:rPr>
                  <a:t>2</a:t>
                </a:r>
                <a:r>
                  <a:rPr lang="en-US" sz="2000" dirty="0" smtClean="0">
                    <a:solidFill>
                      <a:srgbClr val="FFFFFF"/>
                    </a:solidFill>
                    <a:latin typeface="Arial"/>
                    <a:cs typeface="Arial"/>
                  </a:rPr>
                  <a:t>5 </a:t>
                </a:r>
                <a:r>
                  <a:rPr lang="en-US" sz="2000" dirty="0" err="1" smtClean="0">
                    <a:solidFill>
                      <a:srgbClr val="FFFFFF"/>
                    </a:solidFill>
                    <a:latin typeface="Arial"/>
                    <a:cs typeface="Arial"/>
                  </a:rPr>
                  <a:t>kDa</a:t>
                </a:r>
                <a:endParaRPr lang="en-US" sz="2000" dirty="0">
                  <a:solidFill>
                    <a:srgbClr val="FFFFFF"/>
                  </a:solidFill>
                  <a:latin typeface="Arial"/>
                  <a:cs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52905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605296" y="1573098"/>
            <a:ext cx="8449804" cy="3913301"/>
            <a:chOff x="605296" y="1573098"/>
            <a:chExt cx="8449804" cy="3913301"/>
          </a:xfrm>
        </p:grpSpPr>
        <p:grpSp>
          <p:nvGrpSpPr>
            <p:cNvPr id="15" name="Group 14"/>
            <p:cNvGrpSpPr/>
            <p:nvPr/>
          </p:nvGrpSpPr>
          <p:grpSpPr>
            <a:xfrm>
              <a:off x="605296" y="1888216"/>
              <a:ext cx="8449804" cy="3598183"/>
              <a:chOff x="605296" y="1888216"/>
              <a:chExt cx="8449804" cy="3598183"/>
            </a:xfrm>
          </p:grpSpPr>
          <p:cxnSp>
            <p:nvCxnSpPr>
              <p:cNvPr id="16387" name="AutoShape 3"/>
              <p:cNvCxnSpPr>
                <a:cxnSpLocks noChangeShapeType="1"/>
              </p:cNvCxnSpPr>
              <p:nvPr/>
            </p:nvCxnSpPr>
            <p:spPr bwMode="auto">
              <a:xfrm flipH="1" flipV="1">
                <a:off x="6522325" y="4506383"/>
                <a:ext cx="125747" cy="403388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" name="Text Box 9"/>
              <p:cNvSpPr txBox="1">
                <a:spLocks noChangeArrowheads="1"/>
              </p:cNvSpPr>
              <p:nvPr/>
            </p:nvSpPr>
            <p:spPr bwMode="auto">
              <a:xfrm>
                <a:off x="6662892" y="1888216"/>
                <a:ext cx="875665" cy="6808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u="none" strike="noStrike" cap="none" normalizeH="0" baseline="0" dirty="0">
                    <a:ln>
                      <a:noFill/>
                    </a:ln>
                    <a:effectLst/>
                    <a:latin typeface="Arial"/>
                    <a:ea typeface="ÇlÇr ñæí©" charset="0"/>
                    <a:cs typeface="Arial"/>
                  </a:rPr>
                  <a:t>MSD/</a:t>
                </a:r>
                <a:r>
                  <a:rPr kumimoji="0" lang="en-US" sz="1800" b="1" u="none" strike="noStrike" cap="none" normalizeH="0" baseline="0" dirty="0" err="1" smtClean="0">
                    <a:ln>
                      <a:noFill/>
                    </a:ln>
                    <a:effectLst/>
                    <a:latin typeface="Arial"/>
                    <a:ea typeface="ÇlÇr ñæí©" charset="0"/>
                    <a:cs typeface="Arial"/>
                  </a:rPr>
                  <a:t>Cyto</a:t>
                </a:r>
                <a:endParaRPr kumimoji="0" lang="en-US" sz="1800" b="1" u="none" strike="noStrike" cap="none" normalizeH="0" baseline="0" dirty="0">
                  <a:ln>
                    <a:noFill/>
                  </a:ln>
                  <a:effectLst/>
                  <a:latin typeface="Arial"/>
                  <a:ea typeface="ÇlÇr ñæí©" charset="0"/>
                  <a:cs typeface="Arial"/>
                </a:endParaRPr>
              </a:p>
            </p:txBody>
          </p:sp>
          <p:sp>
            <p:nvSpPr>
              <p:cNvPr id="10" name="Text Box 12"/>
              <p:cNvSpPr txBox="1">
                <a:spLocks noChangeArrowheads="1"/>
              </p:cNvSpPr>
              <p:nvPr/>
            </p:nvSpPr>
            <p:spPr bwMode="auto">
              <a:xfrm>
                <a:off x="4166430" y="4685721"/>
                <a:ext cx="1388428" cy="6472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u="none" strike="noStrike" cap="none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/>
                    <a:ea typeface="ÇlÇr ñæí©" charset="0"/>
                    <a:cs typeface="Arial"/>
                  </a:rPr>
                  <a:t>Fusion </a:t>
                </a:r>
                <a:r>
                  <a:rPr kumimoji="0" lang="en-US" sz="1800" b="1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/>
                    <a:ea typeface="ÇlÇr ñæí©" charset="0"/>
                    <a:cs typeface="Arial"/>
                  </a:rPr>
                  <a:t>Peptide</a:t>
                </a:r>
                <a:endParaRPr kumimoji="0" lang="en-US" sz="1800" b="1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Arial"/>
                  <a:ea typeface="ÇlÇr ñæí©" charset="0"/>
                  <a:cs typeface="Arial"/>
                </a:endParaRPr>
              </a:p>
            </p:txBody>
          </p:sp>
          <p:sp>
            <p:nvSpPr>
              <p:cNvPr id="11" name="Text Box 13"/>
              <p:cNvSpPr txBox="1">
                <a:spLocks noChangeArrowheads="1"/>
              </p:cNvSpPr>
              <p:nvPr/>
            </p:nvSpPr>
            <p:spPr bwMode="auto">
              <a:xfrm>
                <a:off x="5554858" y="4909771"/>
                <a:ext cx="2458841" cy="5766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u="none" strike="noStrike" cap="none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/>
                    <a:ea typeface="ÇlÇr ñæí©" charset="0"/>
                    <a:cs typeface="Arial"/>
                  </a:rPr>
                  <a:t>Immunosuppressive </a:t>
                </a:r>
                <a:r>
                  <a:rPr kumimoji="0" lang="en-US" sz="1800" b="1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/>
                    <a:ea typeface="ÇlÇr ñæí©" charset="0"/>
                    <a:cs typeface="Arial"/>
                  </a:rPr>
                  <a:t>Domain</a:t>
                </a:r>
                <a:endParaRPr kumimoji="0" lang="en-US" sz="1800" b="1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Arial"/>
                  <a:ea typeface="ÇlÇr ñæí©" charset="0"/>
                  <a:cs typeface="Arial"/>
                </a:endParaRPr>
              </a:p>
            </p:txBody>
          </p:sp>
          <p:sp>
            <p:nvSpPr>
              <p:cNvPr id="13" name="Text Box 15"/>
              <p:cNvSpPr txBox="1">
                <a:spLocks noChangeArrowheads="1"/>
              </p:cNvSpPr>
              <p:nvPr/>
            </p:nvSpPr>
            <p:spPr bwMode="auto">
              <a:xfrm>
                <a:off x="7840409" y="2569087"/>
                <a:ext cx="1214691" cy="22549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1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/>
                    <a:ea typeface="ÇlÇr ñæí©" charset="0"/>
                    <a:cs typeface="Arial"/>
                  </a:rPr>
                  <a:t>ERV3</a:t>
                </a:r>
                <a:endParaRPr lang="en-US" sz="2000" b="1" dirty="0">
                  <a:solidFill>
                    <a:srgbClr val="FFFFFF"/>
                  </a:solidFill>
                  <a:latin typeface="Arial"/>
                  <a:ea typeface="ÇlÇr ñæí©" charset="0"/>
                  <a:cs typeface="Arial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000" b="1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Arial"/>
                  <a:ea typeface="ÇlÇr ñæí©" charset="0"/>
                  <a:cs typeface="Arial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1" u="none" strike="noStrike" cap="none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/>
                    <a:ea typeface="ÇlÇr ñæí©" charset="0"/>
                    <a:cs typeface="Arial"/>
                  </a:rPr>
                  <a:t>HERV-</a:t>
                </a:r>
                <a:r>
                  <a:rPr kumimoji="0" lang="en-US" sz="2000" b="1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/>
                    <a:ea typeface="ÇlÇr ñæí©" charset="0"/>
                    <a:cs typeface="Arial"/>
                  </a:rPr>
                  <a:t>W</a:t>
                </a:r>
                <a:endParaRPr kumimoji="0" lang="en-US" sz="2000" b="1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Arial"/>
                  <a:ea typeface="ÇlÇr ñæí©" charset="0"/>
                  <a:cs typeface="Arial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2000" b="1" dirty="0">
                  <a:solidFill>
                    <a:srgbClr val="FFFFFF"/>
                  </a:solidFill>
                  <a:latin typeface="Arial"/>
                  <a:ea typeface="ÇlÇr ñæí©" charset="0"/>
                  <a:cs typeface="Arial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1" u="none" strike="noStrike" cap="none" normalizeH="0" baseline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/>
                    <a:ea typeface="ÇlÇr ñæí©" charset="0"/>
                    <a:cs typeface="Arial"/>
                  </a:rPr>
                  <a:t>HERV</a:t>
                </a:r>
                <a:r>
                  <a:rPr kumimoji="0" lang="en-US" sz="2000" b="1" u="none" strike="noStrike" cap="none" normalizeH="0" baseline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/>
                    <a:ea typeface="ÇlÇr ñæí©" charset="0"/>
                    <a:cs typeface="Arial"/>
                  </a:rPr>
                  <a:t>-FRD</a:t>
                </a:r>
                <a:endParaRPr kumimoji="0" lang="en-US" sz="2000" b="1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Arial"/>
                  <a:cs typeface="Arial"/>
                </a:endParaRPr>
              </a:p>
            </p:txBody>
          </p:sp>
          <p:grpSp>
            <p:nvGrpSpPr>
              <p:cNvPr id="6" name="Group 5"/>
              <p:cNvGrpSpPr>
                <a:grpSpLocks noChangeAspect="1"/>
              </p:cNvGrpSpPr>
              <p:nvPr/>
            </p:nvGrpSpPr>
            <p:grpSpPr>
              <a:xfrm>
                <a:off x="1798099" y="3401584"/>
                <a:ext cx="5886716" cy="386356"/>
                <a:chOff x="2176463" y="3736699"/>
                <a:chExt cx="4354195" cy="285774"/>
              </a:xfrm>
            </p:grpSpPr>
            <p:sp>
              <p:nvSpPr>
                <p:cNvPr id="26" name="Rectangle 18"/>
                <p:cNvSpPr>
                  <a:spLocks noChangeArrowheads="1"/>
                </p:cNvSpPr>
                <p:nvPr/>
              </p:nvSpPr>
              <p:spPr bwMode="auto">
                <a:xfrm>
                  <a:off x="4879658" y="3736699"/>
                  <a:ext cx="1651000" cy="28008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200" b="0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Cambria" charset="0"/>
                      <a:ea typeface="ÇlÇr ñæí©" charset="0"/>
                    </a:rPr>
                    <a:t>       </a:t>
                  </a:r>
                  <a:r>
                    <a:rPr kumimoji="0" lang="en-US" sz="12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Cambria" charset="0"/>
                      <a:ea typeface="ÇlÇr ñæí©" charset="0"/>
                    </a:rPr>
                    <a:t>   </a:t>
                  </a:r>
                  <a:r>
                    <a:rPr kumimoji="0" lang="en-US" sz="2000" b="1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/>
                      <a:ea typeface="ÇlÇr ñæí©" charset="0"/>
                      <a:cs typeface="Arial"/>
                    </a:rPr>
                    <a:t>TM</a:t>
                  </a:r>
                  <a:endParaRPr kumimoji="0" lang="en-US" sz="20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/>
                    <a:ea typeface="ＭＳ Ｐゴシック" charset="0"/>
                    <a:cs typeface="Arial"/>
                  </a:endParaRPr>
                </a:p>
              </p:txBody>
            </p:sp>
            <p:sp>
              <p:nvSpPr>
                <p:cNvPr id="27" name="Rectangle 19"/>
                <p:cNvSpPr>
                  <a:spLocks noChangeArrowheads="1"/>
                </p:cNvSpPr>
                <p:nvPr/>
              </p:nvSpPr>
              <p:spPr bwMode="auto">
                <a:xfrm>
                  <a:off x="5929313" y="3736699"/>
                  <a:ext cx="274320" cy="280084"/>
                </a:xfrm>
                <a:prstGeom prst="rect">
                  <a:avLst/>
                </a:prstGeom>
                <a:solidFill>
                  <a:srgbClr val="76923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9" name="Rectangle 21"/>
                <p:cNvSpPr>
                  <a:spLocks noChangeArrowheads="1"/>
                </p:cNvSpPr>
                <p:nvPr/>
              </p:nvSpPr>
              <p:spPr bwMode="auto">
                <a:xfrm>
                  <a:off x="2176463" y="3736699"/>
                  <a:ext cx="228600" cy="280084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/>
                      <a:ea typeface="ÇlÇr ñæí©" charset="0"/>
                      <a:cs typeface="Arial"/>
                    </a:rPr>
                    <a:t>L</a:t>
                  </a:r>
                  <a:endParaRPr kumimoji="0" lang="en-US" sz="1600" b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/>
                    <a:ea typeface="ＭＳ Ｐゴシック" charset="0"/>
                    <a:cs typeface="Arial"/>
                  </a:endParaRPr>
                </a:p>
              </p:txBody>
            </p:sp>
            <p:sp>
              <p:nvSpPr>
                <p:cNvPr id="30" name="Rectangle 22"/>
                <p:cNvSpPr>
                  <a:spLocks noChangeArrowheads="1"/>
                </p:cNvSpPr>
                <p:nvPr/>
              </p:nvSpPr>
              <p:spPr bwMode="auto">
                <a:xfrm>
                  <a:off x="2405063" y="3736699"/>
                  <a:ext cx="2294890" cy="28008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000" b="1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/>
                      <a:ea typeface="ÇlÇr ñæí©" charset="0"/>
                      <a:cs typeface="Arial"/>
                    </a:rPr>
                    <a:t>SU</a:t>
                  </a:r>
                  <a:endParaRPr kumimoji="0" lang="en-US" sz="2000" b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/>
                    <a:ea typeface="ＭＳ Ｐゴシック" charset="0"/>
                    <a:cs typeface="Arial"/>
                  </a:endParaRPr>
                </a:p>
              </p:txBody>
            </p:sp>
            <p:sp>
              <p:nvSpPr>
                <p:cNvPr id="16385" name="Rectangle 25"/>
                <p:cNvSpPr>
                  <a:spLocks noChangeArrowheads="1"/>
                </p:cNvSpPr>
                <p:nvPr/>
              </p:nvSpPr>
              <p:spPr bwMode="auto">
                <a:xfrm>
                  <a:off x="5590223" y="3736699"/>
                  <a:ext cx="91440" cy="280084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38" name="Rectangle 33"/>
                <p:cNvSpPr>
                  <a:spLocks noChangeArrowheads="1"/>
                </p:cNvSpPr>
                <p:nvPr/>
              </p:nvSpPr>
              <p:spPr bwMode="auto">
                <a:xfrm>
                  <a:off x="4879658" y="3742415"/>
                  <a:ext cx="212725" cy="280058"/>
                </a:xfrm>
                <a:prstGeom prst="rect">
                  <a:avLst/>
                </a:prstGeom>
                <a:solidFill>
                  <a:srgbClr val="FF0000">
                    <a:alpha val="87000"/>
                  </a:srgbClr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8" name="Group 7"/>
              <p:cNvGrpSpPr>
                <a:grpSpLocks noChangeAspect="1"/>
              </p:cNvGrpSpPr>
              <p:nvPr/>
            </p:nvGrpSpPr>
            <p:grpSpPr>
              <a:xfrm>
                <a:off x="1471138" y="4024799"/>
                <a:ext cx="6089130" cy="389808"/>
                <a:chOff x="2017078" y="4169144"/>
                <a:chExt cx="4375150" cy="280084"/>
              </a:xfrm>
            </p:grpSpPr>
            <p:sp>
              <p:nvSpPr>
                <p:cNvPr id="25" name="Rectangle 17"/>
                <p:cNvSpPr>
                  <a:spLocks noChangeArrowheads="1"/>
                </p:cNvSpPr>
                <p:nvPr/>
              </p:nvSpPr>
              <p:spPr bwMode="auto">
                <a:xfrm>
                  <a:off x="4879658" y="4169144"/>
                  <a:ext cx="1512570" cy="28008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200" b="0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Cambria" charset="0"/>
                      <a:ea typeface="ÇlÇr ñæí©" charset="0"/>
                    </a:rPr>
                    <a:t>        </a:t>
                  </a:r>
                  <a:r>
                    <a:rPr kumimoji="0" lang="en-US" sz="12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Cambria" charset="0"/>
                      <a:ea typeface="ÇlÇr ñæí©" charset="0"/>
                    </a:rPr>
                    <a:t>  </a:t>
                  </a:r>
                  <a:r>
                    <a:rPr kumimoji="0" lang="en-US" sz="2000" b="1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/>
                      <a:ea typeface="ÇlÇr ñæí©" charset="0"/>
                      <a:cs typeface="Arial"/>
                    </a:rPr>
                    <a:t>TM</a:t>
                  </a:r>
                  <a:endParaRPr kumimoji="0" lang="en-US" sz="20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/>
                    <a:ea typeface="ＭＳ Ｐゴシック" charset="0"/>
                    <a:cs typeface="Arial"/>
                  </a:endParaRPr>
                </a:p>
              </p:txBody>
            </p:sp>
            <p:sp>
              <p:nvSpPr>
                <p:cNvPr id="28" name="Rectangle 20"/>
                <p:cNvSpPr>
                  <a:spLocks noChangeArrowheads="1"/>
                </p:cNvSpPr>
                <p:nvPr/>
              </p:nvSpPr>
              <p:spPr bwMode="auto">
                <a:xfrm>
                  <a:off x="5929313" y="4169144"/>
                  <a:ext cx="274320" cy="280084"/>
                </a:xfrm>
                <a:prstGeom prst="rect">
                  <a:avLst/>
                </a:prstGeom>
                <a:solidFill>
                  <a:srgbClr val="76923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31" name="Rectangle 23"/>
                <p:cNvSpPr>
                  <a:spLocks noChangeArrowheads="1"/>
                </p:cNvSpPr>
                <p:nvPr/>
              </p:nvSpPr>
              <p:spPr bwMode="auto">
                <a:xfrm>
                  <a:off x="2017078" y="4169144"/>
                  <a:ext cx="228600" cy="280084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600" b="1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/>
                      <a:ea typeface="ÇlÇr ñæí©" charset="0"/>
                      <a:cs typeface="Arial"/>
                    </a:rPr>
                    <a:t>L</a:t>
                  </a:r>
                  <a:endParaRPr kumimoji="0" lang="en-US" sz="1600" b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/>
                    <a:ea typeface="ＭＳ Ｐゴシック" charset="0"/>
                    <a:cs typeface="Arial"/>
                  </a:endParaRPr>
                </a:p>
              </p:txBody>
            </p:sp>
            <p:sp>
              <p:nvSpPr>
                <p:cNvPr id="16384" name="Rectangle 24"/>
                <p:cNvSpPr>
                  <a:spLocks noChangeArrowheads="1"/>
                </p:cNvSpPr>
                <p:nvPr/>
              </p:nvSpPr>
              <p:spPr bwMode="auto">
                <a:xfrm>
                  <a:off x="2245678" y="4169144"/>
                  <a:ext cx="2454275" cy="28008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000" b="1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/>
                      <a:ea typeface="ÇlÇr ñæí©" charset="0"/>
                      <a:cs typeface="Arial"/>
                    </a:rPr>
                    <a:t>SU</a:t>
                  </a:r>
                  <a:endParaRPr kumimoji="0" lang="en-US" sz="2000" b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/>
                    <a:ea typeface="ＭＳ Ｐゴシック" charset="0"/>
                    <a:cs typeface="Arial"/>
                  </a:endParaRPr>
                </a:p>
              </p:txBody>
            </p:sp>
            <p:sp>
              <p:nvSpPr>
                <p:cNvPr id="16389" name="Rectangle 26"/>
                <p:cNvSpPr>
                  <a:spLocks noChangeArrowheads="1"/>
                </p:cNvSpPr>
                <p:nvPr/>
              </p:nvSpPr>
              <p:spPr bwMode="auto">
                <a:xfrm>
                  <a:off x="5590223" y="4169144"/>
                  <a:ext cx="91440" cy="280084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39" name="Rectangle 33"/>
                <p:cNvSpPr>
                  <a:spLocks noChangeArrowheads="1"/>
                </p:cNvSpPr>
                <p:nvPr/>
              </p:nvSpPr>
              <p:spPr bwMode="auto">
                <a:xfrm>
                  <a:off x="4879658" y="4169144"/>
                  <a:ext cx="212725" cy="280058"/>
                </a:xfrm>
                <a:prstGeom prst="rect">
                  <a:avLst/>
                </a:prstGeom>
                <a:solidFill>
                  <a:srgbClr val="FF0000">
                    <a:alpha val="83000"/>
                  </a:srgbClr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17" name="Group 30"/>
              <p:cNvGrpSpPr>
                <a:grpSpLocks noChangeAspect="1"/>
              </p:cNvGrpSpPr>
              <p:nvPr/>
            </p:nvGrpSpPr>
            <p:grpSpPr bwMode="auto">
              <a:xfrm>
                <a:off x="605296" y="2648953"/>
                <a:ext cx="6400800" cy="385139"/>
                <a:chOff x="1263" y="6112"/>
                <a:chExt cx="7330" cy="432"/>
              </a:xfrm>
            </p:grpSpPr>
            <p:sp>
              <p:nvSpPr>
                <p:cNvPr id="20" name="Rectangle 31"/>
                <p:cNvSpPr>
                  <a:spLocks noChangeArrowheads="1"/>
                </p:cNvSpPr>
                <p:nvPr/>
              </p:nvSpPr>
              <p:spPr bwMode="auto">
                <a:xfrm>
                  <a:off x="1263" y="6112"/>
                  <a:ext cx="5281" cy="432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200" b="0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Cambria" charset="0"/>
                      <a:ea typeface="ÇlÇr ñæí©" charset="0"/>
                    </a:rPr>
                    <a:t>                 </a:t>
                  </a:r>
                  <a:r>
                    <a:rPr kumimoji="0" lang="en-US" sz="2000" b="1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/>
                      <a:ea typeface="ÇlÇr ñæí©" charset="0"/>
                      <a:cs typeface="Arial"/>
                    </a:rPr>
                    <a:t>SU</a:t>
                  </a:r>
                  <a:endParaRPr kumimoji="0" lang="en-US" sz="2000" b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/>
                    <a:ea typeface="ＭＳ Ｐゴシック" charset="0"/>
                    <a:cs typeface="Arial"/>
                  </a:endParaRPr>
                </a:p>
              </p:txBody>
            </p:sp>
            <p:sp>
              <p:nvSpPr>
                <p:cNvPr id="21" name="Rectangle 32"/>
                <p:cNvSpPr>
                  <a:spLocks noChangeArrowheads="1"/>
                </p:cNvSpPr>
                <p:nvPr/>
              </p:nvSpPr>
              <p:spPr bwMode="auto">
                <a:xfrm>
                  <a:off x="6827" y="6112"/>
                  <a:ext cx="1653" cy="432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0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/>
                      <a:ea typeface="ÇlÇr ñæí©" charset="0"/>
                      <a:cs typeface="Arial"/>
                    </a:rPr>
                    <a:t>TM</a:t>
                  </a:r>
                  <a:endParaRPr kumimoji="0" lang="en-US" sz="20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/>
                    <a:ea typeface="ＭＳ Ｐゴシック" charset="0"/>
                    <a:cs typeface="Arial"/>
                  </a:endParaRPr>
                </a:p>
              </p:txBody>
            </p:sp>
            <p:sp>
              <p:nvSpPr>
                <p:cNvPr id="22" name="Rectangle 33"/>
                <p:cNvSpPr>
                  <a:spLocks noChangeArrowheads="1"/>
                </p:cNvSpPr>
                <p:nvPr/>
              </p:nvSpPr>
              <p:spPr bwMode="auto">
                <a:xfrm>
                  <a:off x="6827" y="6112"/>
                  <a:ext cx="335" cy="432"/>
                </a:xfrm>
                <a:prstGeom prst="rect">
                  <a:avLst/>
                </a:prstGeom>
                <a:solidFill>
                  <a:srgbClr val="FF0000">
                    <a:alpha val="23000"/>
                  </a:srgbClr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3" name="Rectangle 34"/>
                <p:cNvSpPr>
                  <a:spLocks noChangeArrowheads="1"/>
                </p:cNvSpPr>
                <p:nvPr/>
              </p:nvSpPr>
              <p:spPr bwMode="auto">
                <a:xfrm>
                  <a:off x="8039" y="6112"/>
                  <a:ext cx="144" cy="432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  <a:alpha val="25000"/>
                  </a:schemeClr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</a:endParaRPr>
                </a:p>
              </p:txBody>
            </p:sp>
            <p:sp>
              <p:nvSpPr>
                <p:cNvPr id="24" name="Rectangle 35"/>
                <p:cNvSpPr>
                  <a:spLocks noChangeArrowheads="1"/>
                </p:cNvSpPr>
                <p:nvPr/>
              </p:nvSpPr>
              <p:spPr bwMode="auto">
                <a:xfrm>
                  <a:off x="8480" y="6112"/>
                  <a:ext cx="113" cy="432"/>
                </a:xfrm>
                <a:prstGeom prst="rect">
                  <a:avLst/>
                </a:prstGeom>
                <a:solidFill>
                  <a:srgbClr val="76923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40" name="Rectangle 21"/>
              <p:cNvSpPr>
                <a:spLocks noChangeArrowheads="1"/>
              </p:cNvSpPr>
              <p:nvPr/>
            </p:nvSpPr>
            <p:spPr bwMode="auto">
              <a:xfrm>
                <a:off x="605296" y="2648238"/>
                <a:ext cx="266738" cy="385854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/>
                    <a:ea typeface="ÇlÇr ñæí©" charset="0"/>
                    <a:cs typeface="Arial"/>
                  </a:rPr>
                  <a:t>L</a:t>
                </a:r>
                <a:endParaRPr kumimoji="0" lang="en-US" sz="1600" b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/>
                  <a:ea typeface="ＭＳ Ｐゴシック" charset="0"/>
                  <a:cs typeface="Arial"/>
                </a:endParaRPr>
              </a:p>
            </p:txBody>
          </p:sp>
          <p:cxnSp>
            <p:nvCxnSpPr>
              <p:cNvPr id="48" name="AutoShape 3"/>
              <p:cNvCxnSpPr>
                <a:cxnSpLocks noChangeShapeType="1"/>
              </p:cNvCxnSpPr>
              <p:nvPr/>
            </p:nvCxnSpPr>
            <p:spPr bwMode="auto">
              <a:xfrm flipV="1">
                <a:off x="5308600" y="4414607"/>
                <a:ext cx="155366" cy="373294"/>
              </a:xfrm>
              <a:prstGeom prst="straightConnector1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3" name="TextBox 2"/>
            <p:cNvSpPr txBox="1"/>
            <p:nvPr/>
          </p:nvSpPr>
          <p:spPr>
            <a:xfrm>
              <a:off x="4292600" y="1573098"/>
              <a:ext cx="1981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 smtClean="0">
                  <a:solidFill>
                    <a:srgbClr val="FFFFFF"/>
                  </a:solidFill>
                  <a:latin typeface="Arial"/>
                  <a:cs typeface="Arial"/>
                </a:rPr>
                <a:t>Proteolytic</a:t>
              </a:r>
              <a:r>
                <a:rPr lang="en-US" b="1" dirty="0" smtClean="0">
                  <a:solidFill>
                    <a:srgbClr val="FFFFFF"/>
                  </a:solidFill>
                  <a:latin typeface="Arial"/>
                  <a:cs typeface="Arial"/>
                </a:rPr>
                <a:t> Cleavage Site</a:t>
              </a:r>
              <a:endParaRPr lang="en-US" b="1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</p:grpSp>
      <p:cxnSp>
        <p:nvCxnSpPr>
          <p:cNvPr id="36" name="AutoShape 3"/>
          <p:cNvCxnSpPr>
            <a:cxnSpLocks noChangeShapeType="1"/>
          </p:cNvCxnSpPr>
          <p:nvPr/>
        </p:nvCxnSpPr>
        <p:spPr bwMode="auto">
          <a:xfrm>
            <a:off x="5328526" y="2282078"/>
            <a:ext cx="0" cy="442383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" name="Text Box 6"/>
          <p:cNvSpPr txBox="1">
            <a:spLocks noChangeArrowheads="1"/>
          </p:cNvSpPr>
          <p:nvPr/>
        </p:nvSpPr>
        <p:spPr bwMode="auto">
          <a:xfrm>
            <a:off x="866560" y="6166386"/>
            <a:ext cx="78474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>
            <a:spAutoFit/>
          </a:bodyPr>
          <a:lstStyle>
            <a:lvl1pPr marL="342900" indent="-34290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2"/>
            <a:r>
              <a:rPr lang="en-US" b="0" dirty="0" smtClean="0">
                <a:solidFill>
                  <a:srgbClr val="FFFF00"/>
                </a:solidFill>
                <a:latin typeface="Arial"/>
                <a:cs typeface="Arial"/>
              </a:rPr>
              <a:t>Rote NS, </a:t>
            </a:r>
            <a:r>
              <a:rPr lang="en-US" b="0" dirty="0" err="1" smtClean="0">
                <a:solidFill>
                  <a:srgbClr val="FFFF00"/>
                </a:solidFill>
                <a:latin typeface="Arial"/>
                <a:cs typeface="Arial"/>
              </a:rPr>
              <a:t>Chakrabarti</a:t>
            </a:r>
            <a:r>
              <a:rPr lang="en-US" b="0" dirty="0" smtClean="0">
                <a:solidFill>
                  <a:srgbClr val="FFFF00"/>
                </a:solidFill>
                <a:latin typeface="Arial"/>
                <a:cs typeface="Arial"/>
              </a:rPr>
              <a:t> S, </a:t>
            </a:r>
            <a:r>
              <a:rPr lang="en-US" b="0" dirty="0" err="1" smtClean="0">
                <a:solidFill>
                  <a:srgbClr val="FFFF00"/>
                </a:solidFill>
                <a:latin typeface="Arial"/>
                <a:cs typeface="Arial"/>
              </a:rPr>
              <a:t>Setzer</a:t>
            </a:r>
            <a:r>
              <a:rPr lang="en-US" b="0" dirty="0" smtClean="0">
                <a:solidFill>
                  <a:srgbClr val="FFFF00"/>
                </a:solidFill>
                <a:latin typeface="Arial"/>
                <a:cs typeface="Arial"/>
              </a:rPr>
              <a:t> B.  </a:t>
            </a:r>
            <a:r>
              <a:rPr lang="en-US" b="0" i="1" dirty="0" smtClean="0">
                <a:solidFill>
                  <a:srgbClr val="FFFF00"/>
                </a:solidFill>
                <a:latin typeface="Arial"/>
                <a:cs typeface="Arial"/>
              </a:rPr>
              <a:t>Placenta</a:t>
            </a:r>
            <a:r>
              <a:rPr lang="en-US" b="0" dirty="0" smtClean="0">
                <a:solidFill>
                  <a:srgbClr val="FFFF00"/>
                </a:solidFill>
                <a:latin typeface="Arial"/>
                <a:cs typeface="Arial"/>
              </a:rPr>
              <a:t>, 25:673-683, 2004</a:t>
            </a:r>
            <a:r>
              <a:rPr lang="en-US" b="0" dirty="0">
                <a:solidFill>
                  <a:srgbClr val="FFFF00"/>
                </a:solidFill>
                <a:latin typeface="Arial"/>
                <a:cs typeface="Arial"/>
              </a:rPr>
              <a:t>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0" y="34066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Arial"/>
                <a:cs typeface="Arial"/>
              </a:rPr>
              <a:t>ERV3 is an “Atypical” ERV</a:t>
            </a:r>
            <a:endParaRPr lang="en-US" sz="2400" b="1" dirty="0">
              <a:solidFill>
                <a:srgbClr val="FFFF00"/>
              </a:solidFill>
              <a:latin typeface="Arial"/>
              <a:cs typeface="Arial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605296" y="2459878"/>
            <a:ext cx="1501862" cy="0"/>
          </a:xfrm>
          <a:prstGeom prst="line">
            <a:avLst/>
          </a:prstGeom>
          <a:ln w="41275">
            <a:solidFill>
              <a:schemeClr val="tx1">
                <a:alpha val="98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11200" y="1888216"/>
            <a:ext cx="119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"/>
                <a:cs typeface="Arial"/>
              </a:rPr>
              <a:t>p25</a:t>
            </a:r>
            <a:endParaRPr lang="en-US"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3295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3200" y="508000"/>
            <a:ext cx="6565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Arial"/>
                <a:cs typeface="Arial"/>
              </a:rPr>
              <a:t>Questions</a:t>
            </a:r>
            <a:endParaRPr lang="en-US" sz="2400" b="1" dirty="0">
              <a:solidFill>
                <a:srgbClr val="FFFF00"/>
              </a:solidFill>
              <a:latin typeface="Arial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816100"/>
            <a:ext cx="83185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Where is active site in ERV3 ENV for induction of hCG?</a:t>
            </a:r>
          </a:p>
          <a:p>
            <a:endParaRPr lang="en-US" sz="2000" dirty="0" smtClean="0">
              <a:latin typeface="Arial"/>
              <a:cs typeface="Arial"/>
            </a:endParaRP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 smtClean="0">
                <a:latin typeface="Arial"/>
                <a:cs typeface="Arial"/>
              </a:rPr>
              <a:t>By what mechanism does ERV3 ENV regulate transcription of </a:t>
            </a:r>
            <a:r>
              <a:rPr lang="en-US" sz="2000" dirty="0" err="1">
                <a:latin typeface="Arial"/>
                <a:cs typeface="Arial"/>
              </a:rPr>
              <a:t>ß</a:t>
            </a:r>
            <a:r>
              <a:rPr lang="en-US" sz="2000" dirty="0">
                <a:latin typeface="Arial"/>
                <a:cs typeface="Arial"/>
              </a:rPr>
              <a:t>-</a:t>
            </a:r>
            <a:r>
              <a:rPr lang="en-US" sz="2000" dirty="0" smtClean="0">
                <a:latin typeface="Arial"/>
                <a:cs typeface="Arial"/>
              </a:rPr>
              <a:t>hCG?</a:t>
            </a:r>
          </a:p>
          <a:p>
            <a:endParaRPr lang="en-US" sz="2000" dirty="0" smtClean="0">
              <a:latin typeface="Arial"/>
              <a:cs typeface="Arial"/>
            </a:endParaRP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 smtClean="0">
                <a:latin typeface="Arial"/>
                <a:cs typeface="Arial"/>
              </a:rPr>
              <a:t>How is expression of ERV3 regulated?</a:t>
            </a:r>
            <a:endParaRPr lang="en-US" sz="2000" dirty="0">
              <a:latin typeface="Arial"/>
              <a:cs typeface="Arial"/>
            </a:endParaRPr>
          </a:p>
          <a:p>
            <a:endParaRPr lang="en-US"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1011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3700" y="398840"/>
            <a:ext cx="83693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cap="small" dirty="0">
                <a:solidFill>
                  <a:srgbClr val="FFFF00"/>
                </a:solidFill>
                <a:latin typeface="Arial"/>
                <a:cs typeface="Arial"/>
              </a:rPr>
              <a:t>An </a:t>
            </a:r>
            <a:r>
              <a:rPr lang="en-US" sz="2400" b="1" cap="small" dirty="0" smtClean="0">
                <a:solidFill>
                  <a:srgbClr val="FFFF00"/>
                </a:solidFill>
                <a:latin typeface="Arial"/>
                <a:cs typeface="Arial"/>
              </a:rPr>
              <a:t>Atypical Human Endogenous Retrovirus</a:t>
            </a:r>
            <a:r>
              <a:rPr lang="en-US" sz="2400" b="1" cap="small" dirty="0">
                <a:solidFill>
                  <a:srgbClr val="FFFF00"/>
                </a:solidFill>
                <a:latin typeface="Arial"/>
                <a:cs typeface="Arial"/>
              </a:rPr>
              <a:t>, ERV3 </a:t>
            </a:r>
            <a:r>
              <a:rPr lang="en-US" sz="2400" b="1" i="1" cap="small" dirty="0">
                <a:solidFill>
                  <a:srgbClr val="FFFF00"/>
                </a:solidFill>
                <a:latin typeface="Arial"/>
                <a:cs typeface="Arial"/>
              </a:rPr>
              <a:t>env</a:t>
            </a:r>
            <a:r>
              <a:rPr lang="en-US" sz="2400" b="1" cap="small" dirty="0">
                <a:solidFill>
                  <a:srgbClr val="FFFF00"/>
                </a:solidFill>
                <a:latin typeface="Arial"/>
                <a:cs typeface="Arial"/>
              </a:rPr>
              <a:t>, </a:t>
            </a:r>
            <a:r>
              <a:rPr lang="en-US" sz="2400" b="1" cap="small" dirty="0" smtClean="0">
                <a:solidFill>
                  <a:srgbClr val="FFFF00"/>
                </a:solidFill>
                <a:latin typeface="Arial"/>
                <a:cs typeface="Arial"/>
              </a:rPr>
              <a:t>Induces Human Chorionic Gonadotropin (𝝱-</a:t>
            </a:r>
            <a:r>
              <a:rPr lang="en-US" sz="2400" b="1" cap="small" dirty="0">
                <a:solidFill>
                  <a:srgbClr val="FFFF00"/>
                </a:solidFill>
                <a:latin typeface="Arial"/>
                <a:cs typeface="Arial"/>
              </a:rPr>
              <a:t>hCG) in a </a:t>
            </a:r>
            <a:r>
              <a:rPr lang="en-US" sz="2400" b="1" cap="small" dirty="0" smtClean="0">
                <a:solidFill>
                  <a:srgbClr val="FFFF00"/>
                </a:solidFill>
                <a:latin typeface="Arial"/>
                <a:cs typeface="Arial"/>
              </a:rPr>
              <a:t>Model </a:t>
            </a:r>
            <a:r>
              <a:rPr lang="en-US" sz="2400" b="1" cap="small" dirty="0">
                <a:solidFill>
                  <a:srgbClr val="FFFF00"/>
                </a:solidFill>
                <a:latin typeface="Arial"/>
                <a:cs typeface="Arial"/>
              </a:rPr>
              <a:t>of </a:t>
            </a:r>
            <a:r>
              <a:rPr lang="en-US" sz="2400" b="1" cap="small" dirty="0" smtClean="0">
                <a:solidFill>
                  <a:srgbClr val="FFFF00"/>
                </a:solidFill>
                <a:latin typeface="Arial"/>
                <a:cs typeface="Arial"/>
              </a:rPr>
              <a:t>Placental Trophoblast</a:t>
            </a:r>
            <a:endParaRPr lang="en-US" sz="2400" b="1" cap="small" dirty="0">
              <a:solidFill>
                <a:srgbClr val="FFFF00"/>
              </a:solidFill>
              <a:latin typeface="Arial"/>
              <a:cs typeface="Arial"/>
            </a:endParaRPr>
          </a:p>
          <a:p>
            <a:pPr algn="ctr"/>
            <a:r>
              <a:rPr lang="en-US" cap="small" dirty="0">
                <a:solidFill>
                  <a:srgbClr val="000000"/>
                </a:solidFill>
                <a:latin typeface="Arial"/>
                <a:cs typeface="Arial"/>
              </a:rPr>
              <a:t/>
            </a:r>
            <a:br>
              <a:rPr lang="en-US" cap="small" dirty="0">
                <a:solidFill>
                  <a:srgbClr val="000000"/>
                </a:solidFill>
                <a:latin typeface="Arial"/>
                <a:cs typeface="Arial"/>
              </a:rPr>
            </a:br>
            <a:endParaRPr lang="en-US" cap="small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algn="ctr"/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/>
            <a:endParaRPr lang="en-US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Neal </a:t>
            </a:r>
            <a:r>
              <a:rPr lang="en-US" sz="2000" dirty="0">
                <a:latin typeface="Arial"/>
                <a:cs typeface="Arial"/>
              </a:rPr>
              <a:t>S. Rote, Ph.D., Sonia </a:t>
            </a:r>
            <a:r>
              <a:rPr lang="en-US" sz="2000" dirty="0" err="1">
                <a:latin typeface="Arial"/>
                <a:cs typeface="Arial"/>
              </a:rPr>
              <a:t>Eiguero</a:t>
            </a:r>
            <a:r>
              <a:rPr lang="en-US" sz="2000" dirty="0">
                <a:latin typeface="Arial"/>
                <a:cs typeface="Arial"/>
              </a:rPr>
              <a:t>, M.D., </a:t>
            </a:r>
            <a:r>
              <a:rPr lang="en-US" sz="2000" dirty="0" err="1">
                <a:latin typeface="Arial"/>
                <a:cs typeface="Arial"/>
              </a:rPr>
              <a:t>Chuan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Xu</a:t>
            </a:r>
            <a:r>
              <a:rPr lang="en-US" sz="2000" dirty="0">
                <a:latin typeface="Arial"/>
                <a:cs typeface="Arial"/>
              </a:rPr>
              <a:t>, M.D., </a:t>
            </a:r>
            <a:r>
              <a:rPr lang="en-US" sz="2000" dirty="0" err="1">
                <a:latin typeface="Arial"/>
                <a:cs typeface="Arial"/>
              </a:rPr>
              <a:t>Huiqing</a:t>
            </a:r>
            <a:r>
              <a:rPr lang="en-US" sz="2000" dirty="0">
                <a:latin typeface="Arial"/>
                <a:cs typeface="Arial"/>
              </a:rPr>
              <a:t> Tan, </a:t>
            </a:r>
            <a:r>
              <a:rPr lang="en-US" sz="2000" dirty="0" err="1">
                <a:latin typeface="Arial"/>
                <a:cs typeface="Arial"/>
              </a:rPr>
              <a:t>Lijuan</a:t>
            </a:r>
            <a:r>
              <a:rPr lang="en-US" sz="2000" dirty="0">
                <a:latin typeface="Arial"/>
                <a:cs typeface="Arial"/>
              </a:rPr>
              <a:t> Yi, Sam Mesiano, Ph.D. </a:t>
            </a:r>
            <a:endParaRPr lang="en-US" sz="2000" dirty="0" smtClean="0">
              <a:latin typeface="Arial"/>
              <a:cs typeface="Arial"/>
            </a:endParaRPr>
          </a:p>
          <a:p>
            <a:pPr algn="ctr"/>
            <a:endParaRPr lang="en-US" sz="2000" dirty="0">
              <a:latin typeface="Arial"/>
              <a:cs typeface="Arial"/>
            </a:endParaRPr>
          </a:p>
          <a:p>
            <a:pPr algn="ctr"/>
            <a:endParaRPr lang="en-US" sz="2000" dirty="0" smtClean="0">
              <a:latin typeface="Arial"/>
              <a:cs typeface="Arial"/>
            </a:endParaRP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>
                <a:latin typeface="Arial"/>
                <a:cs typeface="Arial"/>
              </a:rPr>
              <a:t/>
            </a:r>
            <a:br>
              <a:rPr lang="en-US" sz="2000" dirty="0">
                <a:latin typeface="Arial"/>
                <a:cs typeface="Arial"/>
              </a:rPr>
            </a:br>
            <a:r>
              <a:rPr lang="en-US" sz="2000" dirty="0">
                <a:latin typeface="Arial"/>
                <a:cs typeface="Arial"/>
              </a:rPr>
              <a:t>Department of Reproductive Biology</a:t>
            </a:r>
          </a:p>
          <a:p>
            <a:pPr algn="ctr"/>
            <a:r>
              <a:rPr lang="en-US" sz="2000" dirty="0">
                <a:latin typeface="Arial"/>
                <a:cs typeface="Arial"/>
              </a:rPr>
              <a:t>Case Western Reserve University School of </a:t>
            </a:r>
            <a:r>
              <a:rPr lang="en-US" sz="2000" dirty="0" smtClean="0">
                <a:latin typeface="Arial"/>
                <a:cs typeface="Arial"/>
              </a:rPr>
              <a:t>Medicine</a:t>
            </a:r>
          </a:p>
          <a:p>
            <a:pPr algn="ctr"/>
            <a:endParaRPr lang="en-US" sz="2000" dirty="0">
              <a:latin typeface="Arial"/>
              <a:cs typeface="Arial"/>
            </a:endParaRP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Department of Obstetrics and Gynecology</a:t>
            </a: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University Hospitals Case Medical Center </a:t>
            </a:r>
          </a:p>
          <a:p>
            <a:pPr algn="ctr"/>
            <a:endParaRPr lang="en-US" sz="2000" dirty="0">
              <a:latin typeface="Arial"/>
              <a:cs typeface="Arial"/>
            </a:endParaRP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Cleveland</a:t>
            </a:r>
            <a:r>
              <a:rPr lang="en-US" sz="2000" dirty="0">
                <a:latin typeface="Arial"/>
                <a:cs typeface="Arial"/>
              </a:rPr>
              <a:t>, OH, 44106, USA</a:t>
            </a:r>
          </a:p>
        </p:txBody>
      </p:sp>
    </p:spTree>
    <p:extLst>
      <p:ext uri="{BB962C8B-B14F-4D97-AF65-F5344CB8AC3E}">
        <p14:creationId xmlns:p14="http://schemas.microsoft.com/office/powerpoint/2010/main" val="951790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1437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8404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3700" y="398840"/>
            <a:ext cx="83693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cap="small" dirty="0">
                <a:solidFill>
                  <a:srgbClr val="FFFF00"/>
                </a:solidFill>
                <a:latin typeface="Arial"/>
                <a:cs typeface="Arial"/>
              </a:rPr>
              <a:t>An </a:t>
            </a:r>
            <a:r>
              <a:rPr lang="en-US" sz="2400" b="1" cap="small" dirty="0" smtClean="0">
                <a:solidFill>
                  <a:srgbClr val="FFFF00"/>
                </a:solidFill>
                <a:latin typeface="Arial"/>
                <a:cs typeface="Arial"/>
              </a:rPr>
              <a:t>Atypical Human Endogenous Retrovirus</a:t>
            </a:r>
            <a:r>
              <a:rPr lang="en-US" sz="2400" b="1" cap="small" dirty="0">
                <a:solidFill>
                  <a:srgbClr val="FFFF00"/>
                </a:solidFill>
                <a:latin typeface="Arial"/>
                <a:cs typeface="Arial"/>
              </a:rPr>
              <a:t>, ERV3 </a:t>
            </a:r>
            <a:r>
              <a:rPr lang="en-US" sz="2400" b="1" i="1" cap="small" dirty="0">
                <a:solidFill>
                  <a:srgbClr val="FFFF00"/>
                </a:solidFill>
                <a:latin typeface="Arial"/>
                <a:cs typeface="Arial"/>
              </a:rPr>
              <a:t>env</a:t>
            </a:r>
            <a:r>
              <a:rPr lang="en-US" sz="2400" b="1" cap="small" dirty="0">
                <a:solidFill>
                  <a:srgbClr val="FFFF00"/>
                </a:solidFill>
                <a:latin typeface="Arial"/>
                <a:cs typeface="Arial"/>
              </a:rPr>
              <a:t>, </a:t>
            </a:r>
            <a:r>
              <a:rPr lang="en-US" sz="2400" b="1" cap="small" dirty="0" smtClean="0">
                <a:solidFill>
                  <a:srgbClr val="FFFF00"/>
                </a:solidFill>
                <a:latin typeface="Arial"/>
                <a:cs typeface="Arial"/>
              </a:rPr>
              <a:t>Induces Human Chorionic Gonadotropin (𝝱-</a:t>
            </a:r>
            <a:r>
              <a:rPr lang="en-US" sz="2400" b="1" cap="small" dirty="0">
                <a:solidFill>
                  <a:srgbClr val="FFFF00"/>
                </a:solidFill>
                <a:latin typeface="Arial"/>
                <a:cs typeface="Arial"/>
              </a:rPr>
              <a:t>hCG) in a </a:t>
            </a:r>
            <a:r>
              <a:rPr lang="en-US" sz="2400" b="1" cap="small" dirty="0" smtClean="0">
                <a:solidFill>
                  <a:srgbClr val="FFFF00"/>
                </a:solidFill>
                <a:latin typeface="Arial"/>
                <a:cs typeface="Arial"/>
              </a:rPr>
              <a:t>Model </a:t>
            </a:r>
            <a:r>
              <a:rPr lang="en-US" sz="2400" b="1" cap="small" dirty="0">
                <a:solidFill>
                  <a:srgbClr val="FFFF00"/>
                </a:solidFill>
                <a:latin typeface="Arial"/>
                <a:cs typeface="Arial"/>
              </a:rPr>
              <a:t>of </a:t>
            </a:r>
            <a:r>
              <a:rPr lang="en-US" sz="2400" b="1" cap="small" dirty="0" smtClean="0">
                <a:solidFill>
                  <a:srgbClr val="FFFF00"/>
                </a:solidFill>
                <a:latin typeface="Arial"/>
                <a:cs typeface="Arial"/>
              </a:rPr>
              <a:t>Placental Trophoblast</a:t>
            </a:r>
            <a:endParaRPr lang="en-US" sz="2400" b="1" cap="small" dirty="0">
              <a:solidFill>
                <a:srgbClr val="FFFF00"/>
              </a:solidFill>
              <a:latin typeface="Arial"/>
              <a:cs typeface="Arial"/>
            </a:endParaRPr>
          </a:p>
          <a:p>
            <a:pPr algn="ctr"/>
            <a:r>
              <a:rPr lang="en-US" cap="small" dirty="0">
                <a:solidFill>
                  <a:srgbClr val="000000"/>
                </a:solidFill>
                <a:latin typeface="Arial"/>
                <a:cs typeface="Arial"/>
              </a:rPr>
              <a:t/>
            </a:r>
            <a:br>
              <a:rPr lang="en-US" cap="small" dirty="0">
                <a:solidFill>
                  <a:srgbClr val="000000"/>
                </a:solidFill>
                <a:latin typeface="Arial"/>
                <a:cs typeface="Arial"/>
              </a:rPr>
            </a:br>
            <a:endParaRPr lang="en-US" cap="small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algn="ctr"/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  <a:p>
            <a:pPr algn="ctr"/>
            <a:endParaRPr lang="en-US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Neal </a:t>
            </a:r>
            <a:r>
              <a:rPr lang="en-US" sz="2000" dirty="0">
                <a:latin typeface="Arial"/>
                <a:cs typeface="Arial"/>
              </a:rPr>
              <a:t>S. Rote, Ph.D., Sonia </a:t>
            </a:r>
            <a:r>
              <a:rPr lang="en-US" sz="2000" dirty="0" err="1">
                <a:latin typeface="Arial"/>
                <a:cs typeface="Arial"/>
              </a:rPr>
              <a:t>Eiguero</a:t>
            </a:r>
            <a:r>
              <a:rPr lang="en-US" sz="2000" dirty="0">
                <a:latin typeface="Arial"/>
                <a:cs typeface="Arial"/>
              </a:rPr>
              <a:t>, M.D., </a:t>
            </a:r>
            <a:r>
              <a:rPr lang="en-US" sz="2000" dirty="0" err="1">
                <a:latin typeface="Arial"/>
                <a:cs typeface="Arial"/>
              </a:rPr>
              <a:t>Chuan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Xu</a:t>
            </a:r>
            <a:r>
              <a:rPr lang="en-US" sz="2000" dirty="0">
                <a:latin typeface="Arial"/>
                <a:cs typeface="Arial"/>
              </a:rPr>
              <a:t>, M.D., </a:t>
            </a:r>
            <a:r>
              <a:rPr lang="en-US" sz="2000" dirty="0" err="1">
                <a:latin typeface="Arial"/>
                <a:cs typeface="Arial"/>
              </a:rPr>
              <a:t>Huiqing</a:t>
            </a:r>
            <a:r>
              <a:rPr lang="en-US" sz="2000" dirty="0">
                <a:latin typeface="Arial"/>
                <a:cs typeface="Arial"/>
              </a:rPr>
              <a:t> Tan, </a:t>
            </a:r>
            <a:r>
              <a:rPr lang="en-US" sz="2000" dirty="0" err="1">
                <a:latin typeface="Arial"/>
                <a:cs typeface="Arial"/>
              </a:rPr>
              <a:t>Lijuan</a:t>
            </a:r>
            <a:r>
              <a:rPr lang="en-US" sz="2000" dirty="0">
                <a:latin typeface="Arial"/>
                <a:cs typeface="Arial"/>
              </a:rPr>
              <a:t> Yi, Sam Mesiano, Ph.D. </a:t>
            </a:r>
            <a:endParaRPr lang="en-US" sz="2000" dirty="0" smtClean="0">
              <a:latin typeface="Arial"/>
              <a:cs typeface="Arial"/>
            </a:endParaRPr>
          </a:p>
          <a:p>
            <a:pPr algn="ctr"/>
            <a:endParaRPr lang="en-US" sz="2000" dirty="0">
              <a:latin typeface="Arial"/>
              <a:cs typeface="Arial"/>
            </a:endParaRPr>
          </a:p>
          <a:p>
            <a:pPr algn="ctr"/>
            <a:endParaRPr lang="en-US" sz="2000" dirty="0" smtClean="0">
              <a:latin typeface="Arial"/>
              <a:cs typeface="Arial"/>
            </a:endParaRP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>
                <a:latin typeface="Arial"/>
                <a:cs typeface="Arial"/>
              </a:rPr>
              <a:t/>
            </a:r>
            <a:br>
              <a:rPr lang="en-US" sz="2000" dirty="0">
                <a:latin typeface="Arial"/>
                <a:cs typeface="Arial"/>
              </a:rPr>
            </a:br>
            <a:r>
              <a:rPr lang="en-US" sz="2000" dirty="0">
                <a:latin typeface="Arial"/>
                <a:cs typeface="Arial"/>
              </a:rPr>
              <a:t>Department of Reproductive Biology</a:t>
            </a:r>
          </a:p>
          <a:p>
            <a:pPr algn="ctr"/>
            <a:r>
              <a:rPr lang="en-US" sz="2000" dirty="0">
                <a:latin typeface="Arial"/>
                <a:cs typeface="Arial"/>
              </a:rPr>
              <a:t>Case Western Reserve University School of </a:t>
            </a:r>
            <a:r>
              <a:rPr lang="en-US" sz="2000" dirty="0" smtClean="0">
                <a:latin typeface="Arial"/>
                <a:cs typeface="Arial"/>
              </a:rPr>
              <a:t>Medicine</a:t>
            </a:r>
          </a:p>
          <a:p>
            <a:pPr algn="ctr"/>
            <a:endParaRPr lang="en-US" sz="2000" dirty="0">
              <a:latin typeface="Arial"/>
              <a:cs typeface="Arial"/>
            </a:endParaRP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Department of Obstetrics and Gynecology</a:t>
            </a: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University Hospitals Case Medical Center </a:t>
            </a:r>
          </a:p>
          <a:p>
            <a:pPr algn="ctr"/>
            <a:endParaRPr lang="en-US" sz="2000" dirty="0">
              <a:latin typeface="Arial"/>
              <a:cs typeface="Arial"/>
            </a:endParaRP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Cleveland</a:t>
            </a:r>
            <a:r>
              <a:rPr lang="en-US" sz="2000" dirty="0">
                <a:latin typeface="Arial"/>
                <a:cs typeface="Arial"/>
              </a:rPr>
              <a:t>, OH, 44106, USA</a:t>
            </a:r>
          </a:p>
        </p:txBody>
      </p:sp>
    </p:spTree>
    <p:extLst>
      <p:ext uri="{BB962C8B-B14F-4D97-AF65-F5344CB8AC3E}">
        <p14:creationId xmlns:p14="http://schemas.microsoft.com/office/powerpoint/2010/main" val="429852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348734"/>
            <a:ext cx="629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00"/>
                </a:solidFill>
                <a:latin typeface="Arial"/>
                <a:cs typeface="Arial"/>
              </a:rPr>
              <a:t>Summary of Previous Studies</a:t>
            </a:r>
            <a:endParaRPr lang="en-US" sz="2400" dirty="0">
              <a:solidFill>
                <a:srgbClr val="FFFF00"/>
              </a:solidFill>
              <a:latin typeface="Arial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70000" y="1460500"/>
            <a:ext cx="6959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ERV3 </a:t>
            </a:r>
            <a:r>
              <a:rPr lang="en-US" sz="2000" i="1" dirty="0" smtClean="0">
                <a:latin typeface="Arial"/>
                <a:cs typeface="Arial"/>
              </a:rPr>
              <a:t>env</a:t>
            </a:r>
            <a:r>
              <a:rPr lang="en-US" sz="2000" dirty="0" smtClean="0">
                <a:latin typeface="Arial"/>
                <a:cs typeface="Arial"/>
              </a:rPr>
              <a:t> is expressed in the differentiating villous cytotrophoblast and a model of villous </a:t>
            </a:r>
            <a:r>
              <a:rPr lang="en-US" sz="2000" dirty="0" err="1" smtClean="0">
                <a:latin typeface="Arial"/>
                <a:cs typeface="Arial"/>
              </a:rPr>
              <a:t>cytrotrophoblast</a:t>
            </a:r>
            <a:r>
              <a:rPr lang="en-US" sz="2000" dirty="0" smtClean="0">
                <a:latin typeface="Arial"/>
                <a:cs typeface="Arial"/>
              </a:rPr>
              <a:t> differentiation; BeWo.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 smtClean="0">
                <a:latin typeface="Arial"/>
                <a:cs typeface="Arial"/>
              </a:rPr>
              <a:t>Overexpression of ERV3 </a:t>
            </a:r>
            <a:r>
              <a:rPr lang="en-US" sz="2000" i="1" dirty="0" smtClean="0">
                <a:latin typeface="Arial"/>
                <a:cs typeface="Arial"/>
              </a:rPr>
              <a:t>env</a:t>
            </a:r>
            <a:r>
              <a:rPr lang="en-US" sz="2000" dirty="0" smtClean="0">
                <a:latin typeface="Arial"/>
                <a:cs typeface="Arial"/>
              </a:rPr>
              <a:t> results in expression of </a:t>
            </a:r>
            <a:r>
              <a:rPr lang="en-US" sz="2000" dirty="0" err="1">
                <a:latin typeface="Arial"/>
                <a:cs typeface="Arial"/>
              </a:rPr>
              <a:t>ß</a:t>
            </a:r>
            <a:r>
              <a:rPr lang="en-US" sz="2000" dirty="0">
                <a:latin typeface="Arial"/>
                <a:cs typeface="Arial"/>
              </a:rPr>
              <a:t>-</a:t>
            </a:r>
            <a:r>
              <a:rPr lang="en-US" sz="2000" dirty="0" smtClean="0">
                <a:latin typeface="Arial"/>
                <a:cs typeface="Arial"/>
              </a:rPr>
              <a:t>hCG and apparent G1 arrest, but only a minor increase in intercellular fusion.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 smtClean="0">
                <a:latin typeface="Arial"/>
                <a:cs typeface="Arial"/>
              </a:rPr>
              <a:t>A naturally occurring homozygous ERV3 env polymorphism results in a truncated ERV3 ENV; p25.</a:t>
            </a:r>
          </a:p>
          <a:p>
            <a:endParaRPr lang="en-US" sz="2000" dirty="0">
              <a:latin typeface="Arial"/>
              <a:cs typeface="Arial"/>
            </a:endParaRPr>
          </a:p>
          <a:p>
            <a:endParaRPr lang="en-US" sz="2000" dirty="0" smtClean="0">
              <a:latin typeface="Arial"/>
              <a:cs typeface="Arial"/>
            </a:endParaRPr>
          </a:p>
          <a:p>
            <a:r>
              <a:rPr lang="en-US" sz="2000" dirty="0" smtClean="0">
                <a:solidFill>
                  <a:srgbClr val="FFFF00"/>
                </a:solidFill>
                <a:latin typeface="Arial"/>
                <a:cs typeface="Arial"/>
              </a:rPr>
              <a:t>Question</a:t>
            </a:r>
            <a:r>
              <a:rPr lang="en-US" sz="2000" dirty="0" smtClean="0">
                <a:latin typeface="Arial"/>
                <a:cs typeface="Arial"/>
              </a:rPr>
              <a:t>: Does the p25 component contain the active site for induction of </a:t>
            </a:r>
            <a:r>
              <a:rPr lang="en-US" sz="2000" dirty="0" err="1">
                <a:latin typeface="Arial"/>
                <a:cs typeface="Arial"/>
              </a:rPr>
              <a:t>ß</a:t>
            </a:r>
            <a:r>
              <a:rPr lang="en-US" sz="2000" dirty="0">
                <a:latin typeface="Arial"/>
                <a:cs typeface="Arial"/>
              </a:rPr>
              <a:t>-</a:t>
            </a:r>
            <a:r>
              <a:rPr lang="en-US" sz="2000" dirty="0" smtClean="0">
                <a:latin typeface="Arial"/>
                <a:cs typeface="Arial"/>
              </a:rPr>
              <a:t>hCG?   </a:t>
            </a:r>
            <a:endParaRPr lang="en-US"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31437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C:\My Documents\My Pictures\north.t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09" t="72131" r="8695"/>
          <a:stretch/>
        </p:blipFill>
        <p:spPr>
          <a:xfrm>
            <a:off x="3136900" y="4267038"/>
            <a:ext cx="3107013" cy="126113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85857" y="3226833"/>
            <a:ext cx="1684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rgbClr val="FFFFFF"/>
                </a:solidFill>
                <a:latin typeface="Arial"/>
                <a:cs typeface="Arial"/>
              </a:rPr>
              <a:t>cAMP</a:t>
            </a: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  or</a:t>
            </a:r>
          </a:p>
          <a:p>
            <a:r>
              <a:rPr lang="en-US" sz="2000" dirty="0" err="1" smtClean="0">
                <a:solidFill>
                  <a:srgbClr val="FFFFFF"/>
                </a:solidFill>
                <a:latin typeface="Arial"/>
                <a:cs typeface="Arial"/>
              </a:rPr>
              <a:t>Forskolin</a:t>
            </a:r>
            <a:endParaRPr lang="en-US" sz="20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36800" y="5528171"/>
            <a:ext cx="4491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FFFF"/>
                </a:solidFill>
                <a:latin typeface="Arial"/>
                <a:cs typeface="Arial"/>
              </a:rPr>
              <a:t>Hours   </a:t>
            </a:r>
            <a:r>
              <a:rPr lang="en-US" sz="2000" b="1" dirty="0" smtClean="0">
                <a:solidFill>
                  <a:srgbClr val="FFFFFF"/>
                </a:solidFill>
                <a:latin typeface="Arial"/>
                <a:cs typeface="Arial"/>
              </a:rPr>
              <a:t>0     24     48    72     96</a:t>
            </a:r>
            <a:endParaRPr lang="en-US" sz="20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2807" y="1149283"/>
            <a:ext cx="2103120" cy="1015663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"/>
                <a:cs typeface="Arial"/>
              </a:rPr>
              <a:t>Undifferentiated</a:t>
            </a:r>
          </a:p>
          <a:p>
            <a:pPr algn="ctr"/>
            <a:r>
              <a:rPr lang="en-US" sz="2000" dirty="0" smtClean="0">
                <a:latin typeface="Arial"/>
                <a:cs typeface="Arial"/>
              </a:rPr>
              <a:t>mononuclear </a:t>
            </a:r>
            <a:r>
              <a:rPr lang="en-US" sz="2000" dirty="0" err="1" smtClean="0">
                <a:latin typeface="Arial"/>
                <a:cs typeface="Arial"/>
              </a:rPr>
              <a:t>BeWo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67" name="Text Box 12"/>
          <p:cNvSpPr txBox="1">
            <a:spLocks noChangeArrowheads="1"/>
          </p:cNvSpPr>
          <p:nvPr/>
        </p:nvSpPr>
        <p:spPr bwMode="auto">
          <a:xfrm>
            <a:off x="5569985" y="1315701"/>
            <a:ext cx="356772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 err="1" smtClean="0">
                <a:solidFill>
                  <a:srgbClr val="FFFFFF"/>
                </a:solidFill>
                <a:latin typeface="Arial"/>
                <a:cs typeface="Arial"/>
              </a:rPr>
              <a:t>Immunoperoxidase</a:t>
            </a: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 with </a:t>
            </a:r>
          </a:p>
          <a:p>
            <a:pPr algn="ctr">
              <a:spcBef>
                <a:spcPct val="50000"/>
              </a:spcBef>
            </a:pP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anti-</a:t>
            </a:r>
            <a:r>
              <a:rPr lang="en-US" sz="2000" dirty="0" err="1" smtClean="0">
                <a:solidFill>
                  <a:srgbClr val="FFFFFF"/>
                </a:solidFill>
                <a:latin typeface="Arial"/>
                <a:cs typeface="Arial"/>
              </a:rPr>
              <a:t>ß</a:t>
            </a: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-hCG</a:t>
            </a:r>
            <a:endParaRPr lang="en-US" sz="2000" b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68" name="Picture 10" descr="E:\ERV-3 sense Vs vector hCG staining.gif"/>
          <p:cNvPicPr preferRelativeResize="0"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13" t="25369" r="-49413" b="17357"/>
          <a:stretch/>
        </p:blipFill>
        <p:spPr bwMode="auto">
          <a:xfrm rot="10800000">
            <a:off x="4010178" y="2139358"/>
            <a:ext cx="4809744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Striped Right Arrow 68"/>
          <p:cNvSpPr/>
          <p:nvPr/>
        </p:nvSpPr>
        <p:spPr>
          <a:xfrm>
            <a:off x="4010178" y="2742201"/>
            <a:ext cx="978408" cy="484632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0" name="Picture 10" descr="E:\ERV-3 sense Vs vector hCG staining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424" t="25369" r="49424" b="17357"/>
          <a:stretch/>
        </p:blipFill>
        <p:spPr bwMode="auto">
          <a:xfrm rot="10800000">
            <a:off x="332425" y="2177475"/>
            <a:ext cx="4656160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Text Box 12"/>
          <p:cNvSpPr txBox="1">
            <a:spLocks noChangeArrowheads="1"/>
          </p:cNvSpPr>
          <p:nvPr/>
        </p:nvSpPr>
        <p:spPr bwMode="auto">
          <a:xfrm>
            <a:off x="2515927" y="5928281"/>
            <a:ext cx="4311878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Western blot with </a:t>
            </a:r>
          </a:p>
          <a:p>
            <a:pPr algn="ctr">
              <a:spcBef>
                <a:spcPct val="50000"/>
              </a:spcBef>
            </a:pP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anti-</a:t>
            </a:r>
            <a:r>
              <a:rPr lang="en-US" sz="2000" dirty="0" err="1" smtClean="0">
                <a:solidFill>
                  <a:srgbClr val="FFFFFF"/>
                </a:solidFill>
                <a:latin typeface="Arial"/>
                <a:cs typeface="Arial"/>
              </a:rPr>
              <a:t>ß</a:t>
            </a: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-hCG</a:t>
            </a:r>
            <a:endParaRPr lang="en-US" sz="20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44600" y="209034"/>
            <a:ext cx="629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00"/>
                </a:solidFill>
                <a:latin typeface="Arial"/>
                <a:cs typeface="Arial"/>
              </a:rPr>
              <a:t>Model System: BeWo Choriocarcinoma</a:t>
            </a:r>
            <a:endParaRPr lang="en-US" sz="2400" dirty="0">
              <a:solidFill>
                <a:srgbClr val="FFFF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3335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3447874"/>
              </p:ext>
            </p:extLst>
          </p:nvPr>
        </p:nvGraphicFramePr>
        <p:xfrm>
          <a:off x="53188" y="1358901"/>
          <a:ext cx="9090812" cy="4236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0" name="Document" r:id="rId3" imgW="6350000" imgH="2971800" progId="Word.Document.12">
                  <p:embed/>
                </p:oleObj>
              </mc:Choice>
              <mc:Fallback>
                <p:oleObj name="Document" r:id="rId3" imgW="6350000" imgH="2971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188" y="1358901"/>
                        <a:ext cx="9090812" cy="42362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87500" y="266700"/>
            <a:ext cx="5778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Arial"/>
                <a:cs typeface="Arial"/>
              </a:rPr>
              <a:t>ERV3 </a:t>
            </a:r>
            <a:r>
              <a:rPr lang="en-US" sz="2400" b="1" i="1" dirty="0" err="1" smtClean="0">
                <a:solidFill>
                  <a:srgbClr val="FFFF00"/>
                </a:solidFill>
                <a:latin typeface="Arial"/>
                <a:cs typeface="Arial"/>
              </a:rPr>
              <a:t>env</a:t>
            </a:r>
            <a:r>
              <a:rPr lang="en-US" sz="2400" b="1" dirty="0" smtClean="0">
                <a:solidFill>
                  <a:srgbClr val="FFFF00"/>
                </a:solidFill>
                <a:latin typeface="Arial"/>
                <a:cs typeface="Arial"/>
              </a:rPr>
              <a:t> mRNA</a:t>
            </a:r>
          </a:p>
          <a:p>
            <a:pPr algn="ctr"/>
            <a:r>
              <a:rPr lang="en-US" sz="2400" b="1" dirty="0" err="1" smtClean="0">
                <a:solidFill>
                  <a:srgbClr val="FFFF00"/>
                </a:solidFill>
                <a:latin typeface="Arial"/>
                <a:cs typeface="Arial"/>
              </a:rPr>
              <a:t>siRNA</a:t>
            </a:r>
            <a:r>
              <a:rPr lang="en-US" sz="2400" b="1" dirty="0" smtClean="0">
                <a:solidFill>
                  <a:srgbClr val="FFFF00"/>
                </a:solidFill>
                <a:latin typeface="Arial"/>
                <a:cs typeface="Arial"/>
              </a:rPr>
              <a:t> Targets</a:t>
            </a:r>
            <a:endParaRPr lang="en-US" sz="2400" b="1" dirty="0">
              <a:solidFill>
                <a:srgbClr val="FFFF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7197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2014-07-28_17-28-36_8bi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4" t="-2083" r="50323" b="2083"/>
          <a:stretch/>
        </p:blipFill>
        <p:spPr bwMode="auto">
          <a:xfrm>
            <a:off x="1114333" y="1219201"/>
            <a:ext cx="1526851" cy="170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2014 8bit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34"/>
          <a:stretch/>
        </p:blipFill>
        <p:spPr bwMode="auto">
          <a:xfrm>
            <a:off x="4520310" y="1219200"/>
            <a:ext cx="1342549" cy="1701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72622" y="2492275"/>
            <a:ext cx="10671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b="1" dirty="0" smtClean="0">
                <a:latin typeface="Arial"/>
                <a:cs typeface="Arial"/>
              </a:rPr>
              <a:t>𝝱HCG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47223" y="1323945"/>
            <a:ext cx="109250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b="1" dirty="0">
                <a:latin typeface="Arial"/>
                <a:cs typeface="Arial"/>
              </a:rPr>
              <a:t>𝝱-</a:t>
            </a:r>
            <a:r>
              <a:rPr lang="en-US" sz="2000" b="1" dirty="0">
                <a:latin typeface="Arial"/>
                <a:cs typeface="Arial"/>
              </a:rPr>
              <a:t>Actin</a:t>
            </a:r>
          </a:p>
        </p:txBody>
      </p:sp>
      <p:sp>
        <p:nvSpPr>
          <p:cNvPr id="18" name="Line 13"/>
          <p:cNvSpPr>
            <a:spLocks noChangeShapeType="1"/>
          </p:cNvSpPr>
          <p:nvPr/>
        </p:nvSpPr>
        <p:spPr bwMode="auto">
          <a:xfrm>
            <a:off x="1589358" y="15240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9" name="Text Box 14"/>
          <p:cNvSpPr txBox="1">
            <a:spLocks noChangeArrowheads="1"/>
          </p:cNvSpPr>
          <p:nvPr/>
        </p:nvSpPr>
        <p:spPr bwMode="auto">
          <a:xfrm>
            <a:off x="1114333" y="849868"/>
            <a:ext cx="474852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 b="1" dirty="0" smtClean="0"/>
              <a:t>    24 hours                  48 hours              72 hours     </a:t>
            </a:r>
            <a:endParaRPr lang="en-US" sz="1800" b="1" dirty="0"/>
          </a:p>
        </p:txBody>
      </p:sp>
      <p:grpSp>
        <p:nvGrpSpPr>
          <p:cNvPr id="2" name="Group 1"/>
          <p:cNvGrpSpPr/>
          <p:nvPr/>
        </p:nvGrpSpPr>
        <p:grpSpPr>
          <a:xfrm>
            <a:off x="4140200" y="3477736"/>
            <a:ext cx="5003800" cy="3455432"/>
            <a:chOff x="1016000" y="494268"/>
            <a:chExt cx="5003800" cy="3455432"/>
          </a:xfrm>
        </p:grpSpPr>
        <p:graphicFrame>
          <p:nvGraphicFramePr>
            <p:cNvPr id="4" name="Chart 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020173876"/>
                </p:ext>
              </p:extLst>
            </p:nvPr>
          </p:nvGraphicFramePr>
          <p:xfrm>
            <a:off x="1016000" y="533400"/>
            <a:ext cx="5003800" cy="34163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4" name="TextBox 23"/>
            <p:cNvSpPr txBox="1"/>
            <p:nvPr/>
          </p:nvSpPr>
          <p:spPr>
            <a:xfrm>
              <a:off x="1977483" y="646668"/>
              <a:ext cx="990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 smtClean="0">
                  <a:solidFill>
                    <a:srgbClr val="FFFFFF"/>
                  </a:solidFill>
                </a:rPr>
                <a:t>P</a:t>
              </a:r>
              <a:r>
                <a:rPr lang="en-US" dirty="0" smtClean="0">
                  <a:solidFill>
                    <a:srgbClr val="FFFFFF"/>
                  </a:solidFill>
                </a:rPr>
                <a:t> &lt; 0.01</a:t>
              </a:r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948569" y="494268"/>
              <a:ext cx="990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 smtClean="0">
                  <a:solidFill>
                    <a:srgbClr val="FFFFFF"/>
                  </a:solidFill>
                </a:rPr>
                <a:t>P</a:t>
              </a:r>
              <a:r>
                <a:rPr lang="en-US" dirty="0" smtClean="0">
                  <a:solidFill>
                    <a:srgbClr val="FFFFFF"/>
                  </a:solidFill>
                </a:rPr>
                <a:t> &lt; 0.01</a:t>
              </a:r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860491" y="494268"/>
              <a:ext cx="990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 smtClean="0">
                  <a:solidFill>
                    <a:srgbClr val="FFFFFF"/>
                  </a:solidFill>
                </a:rPr>
                <a:t>P</a:t>
              </a:r>
              <a:r>
                <a:rPr lang="en-US" dirty="0" smtClean="0">
                  <a:solidFill>
                    <a:srgbClr val="FFFFFF"/>
                  </a:solidFill>
                </a:rPr>
                <a:t> &lt; 0.01</a:t>
              </a:r>
              <a:endParaRPr 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978519" y="292100"/>
            <a:ext cx="6996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Arial"/>
                <a:cs typeface="Arial"/>
              </a:rPr>
              <a:t>Effect of siRNA 670 Targeted to ERV3 </a:t>
            </a:r>
            <a:r>
              <a:rPr lang="en-US" sz="2400" b="1" i="1" dirty="0" smtClean="0">
                <a:solidFill>
                  <a:srgbClr val="FFFF00"/>
                </a:solidFill>
                <a:latin typeface="Arial"/>
                <a:cs typeface="Arial"/>
              </a:rPr>
              <a:t>env</a:t>
            </a:r>
            <a:endParaRPr lang="en-US" sz="2400" b="1" i="1" dirty="0">
              <a:solidFill>
                <a:srgbClr val="FFFF00"/>
              </a:solidFill>
              <a:latin typeface="Arial"/>
              <a:cs typeface="Arial"/>
            </a:endParaRPr>
          </a:p>
        </p:txBody>
      </p:sp>
      <p:pic>
        <p:nvPicPr>
          <p:cNvPr id="27" name="Picture 26" descr="2014-07-28_17-28-36_8bi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54" t="-2083" r="-1" b="2083"/>
          <a:stretch/>
        </p:blipFill>
        <p:spPr bwMode="auto">
          <a:xfrm>
            <a:off x="2887391" y="1118817"/>
            <a:ext cx="1392236" cy="1802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6092283" y="1580482"/>
            <a:ext cx="1689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 = No siRNA</a:t>
            </a:r>
          </a:p>
          <a:p>
            <a:r>
              <a:rPr lang="en-US" dirty="0" smtClean="0"/>
              <a:t>S = Scrambled </a:t>
            </a:r>
          </a:p>
          <a:p>
            <a:r>
              <a:rPr lang="en-US" dirty="0" smtClean="0"/>
              <a:t>670 = siRNA 670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1114333" y="2921001"/>
            <a:ext cx="4748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N      S    670             N     S      670         N      S   670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55600" y="3897868"/>
            <a:ext cx="31877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BeWo transiently </a:t>
            </a:r>
            <a:r>
              <a:rPr lang="en-US" dirty="0" err="1" smtClean="0">
                <a:latin typeface="Arial"/>
                <a:cs typeface="Arial"/>
              </a:rPr>
              <a:t>tranfected</a:t>
            </a:r>
            <a:r>
              <a:rPr lang="en-US" dirty="0" smtClean="0">
                <a:latin typeface="Arial"/>
                <a:cs typeface="Arial"/>
              </a:rPr>
              <a:t> with empty vector (N) or vectors containing a scrambled sequence (S) or siRNA targeted to the ERV3 </a:t>
            </a:r>
            <a:r>
              <a:rPr lang="en-US" i="1" dirty="0" smtClean="0">
                <a:latin typeface="Arial"/>
                <a:cs typeface="Arial"/>
              </a:rPr>
              <a:t>env</a:t>
            </a:r>
            <a:r>
              <a:rPr lang="en-US" dirty="0" smtClean="0">
                <a:latin typeface="Arial"/>
                <a:cs typeface="Arial"/>
              </a:rPr>
              <a:t>.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8192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276870" y="1238600"/>
            <a:ext cx="6104366" cy="2644675"/>
            <a:chOff x="327807" y="2875494"/>
            <a:chExt cx="8056571" cy="3346083"/>
          </a:xfrm>
        </p:grpSpPr>
        <p:grpSp>
          <p:nvGrpSpPr>
            <p:cNvPr id="8" name="Group 7"/>
            <p:cNvGrpSpPr/>
            <p:nvPr/>
          </p:nvGrpSpPr>
          <p:grpSpPr>
            <a:xfrm>
              <a:off x="1564106" y="3283338"/>
              <a:ext cx="6820272" cy="2401039"/>
              <a:chOff x="1671053" y="2089821"/>
              <a:chExt cx="6820272" cy="2401039"/>
            </a:xfrm>
          </p:grpSpPr>
          <p:pic>
            <p:nvPicPr>
              <p:cNvPr id="2" name="Picture 4" descr="cx1024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782" t="28420" r="3599" b="16512"/>
              <a:stretch/>
            </p:blipFill>
            <p:spPr bwMode="auto">
              <a:xfrm>
                <a:off x="1671053" y="3335160"/>
                <a:ext cx="6820272" cy="11557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" name="Picture 4" descr="cx1022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378" t="20278"/>
              <a:stretch/>
            </p:blipFill>
            <p:spPr bwMode="auto">
              <a:xfrm>
                <a:off x="1671053" y="2089821"/>
                <a:ext cx="6820271" cy="12453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" name="TextBox 3"/>
            <p:cNvSpPr txBox="1"/>
            <p:nvPr/>
          </p:nvSpPr>
          <p:spPr>
            <a:xfrm>
              <a:off x="1564106" y="2875494"/>
              <a:ext cx="6610836" cy="467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>
                  <a:solidFill>
                    <a:srgbClr val="FFFFFF"/>
                  </a:solidFill>
                  <a:latin typeface="Arial"/>
                  <a:cs typeface="Arial"/>
                </a:rPr>
                <a:t>Cont</a:t>
              </a:r>
              <a:r>
                <a:rPr lang="en-US" dirty="0" smtClean="0">
                  <a:solidFill>
                    <a:srgbClr val="FFFFFF"/>
                  </a:solidFill>
                  <a:latin typeface="Arial"/>
                  <a:cs typeface="Arial"/>
                </a:rPr>
                <a:t>     Vector   For   ERV3  ERV3   p25   p25</a:t>
              </a:r>
              <a:endParaRPr lang="en-US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27807" y="3651514"/>
              <a:ext cx="1336843" cy="2570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>
                  <a:latin typeface="Arial"/>
                  <a:cs typeface="Arial"/>
                </a:rPr>
                <a:t>ß</a:t>
              </a:r>
              <a:r>
                <a:rPr lang="en-US" dirty="0" smtClean="0">
                  <a:latin typeface="Arial"/>
                  <a:cs typeface="Arial"/>
                </a:rPr>
                <a:t>-hCG</a:t>
              </a:r>
            </a:p>
            <a:p>
              <a:endParaRPr lang="en-US" sz="2400" dirty="0">
                <a:latin typeface="Arial"/>
                <a:cs typeface="Arial"/>
              </a:endParaRPr>
            </a:p>
            <a:p>
              <a:endParaRPr lang="en-US" dirty="0" smtClean="0">
                <a:latin typeface="Arial"/>
                <a:cs typeface="Arial"/>
              </a:endParaRPr>
            </a:p>
            <a:p>
              <a:r>
                <a:rPr lang="en-US" dirty="0" err="1" smtClean="0">
                  <a:latin typeface="Arial"/>
                  <a:cs typeface="Arial"/>
                </a:rPr>
                <a:t>ß</a:t>
              </a:r>
              <a:r>
                <a:rPr lang="en-US" dirty="0">
                  <a:latin typeface="Arial"/>
                  <a:cs typeface="Arial"/>
                </a:rPr>
                <a:t>-actin</a:t>
              </a:r>
            </a:p>
            <a:p>
              <a:endParaRPr lang="en-US" sz="2400" dirty="0">
                <a:latin typeface="Arial"/>
                <a:cs typeface="Arial"/>
              </a:endParaRPr>
            </a:p>
            <a:p>
              <a:endParaRPr lang="en-US" sz="2400" dirty="0" smtClean="0">
                <a:latin typeface="Arial"/>
                <a:cs typeface="Arial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0" y="135235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Arial"/>
                <a:cs typeface="Arial"/>
              </a:rPr>
              <a:t>Stable Over-Expression of ERV3 Variants in BeWo</a:t>
            </a:r>
            <a:endParaRPr lang="en-US" sz="2400" b="1" dirty="0">
              <a:solidFill>
                <a:srgbClr val="FFFF00"/>
              </a:solidFill>
              <a:latin typeface="Arial"/>
              <a:cs typeface="Arial"/>
            </a:endParaRPr>
          </a:p>
        </p:txBody>
      </p:sp>
      <p:graphicFrame>
        <p:nvGraphicFramePr>
          <p:cNvPr id="11" name="Char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4055006"/>
              </p:ext>
            </p:extLst>
          </p:nvPr>
        </p:nvGraphicFramePr>
        <p:xfrm>
          <a:off x="2289780" y="3710163"/>
          <a:ext cx="4793284" cy="2871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786328" y="4435331"/>
            <a:ext cx="12967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lang="en-US" sz="1600" dirty="0" smtClean="0">
                <a:solidFill>
                  <a:srgbClr val="FFFFFF"/>
                </a:solidFill>
                <a:latin typeface="Arial"/>
                <a:cs typeface="Arial"/>
              </a:rPr>
              <a:t> &lt; 0.05</a:t>
            </a:r>
            <a:endParaRPr lang="en-US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77999" y="5002963"/>
            <a:ext cx="12967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lang="en-US" sz="1600" dirty="0" smtClean="0">
                <a:solidFill>
                  <a:srgbClr val="FFFFFF"/>
                </a:solidFill>
                <a:latin typeface="Arial"/>
                <a:cs typeface="Arial"/>
              </a:rPr>
              <a:t> &lt; 0.001</a:t>
            </a:r>
            <a:endParaRPr lang="en-US" sz="1600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65356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2014-06-30_10-06-29_8b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583" y="3282227"/>
            <a:ext cx="4222193" cy="2166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769368" y="3316175"/>
            <a:ext cx="122221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1" dirty="0">
                <a:solidFill>
                  <a:srgbClr val="FFFFFF"/>
                </a:solidFill>
                <a:latin typeface="Arial"/>
                <a:cs typeface="Arial"/>
              </a:rPr>
              <a:t>𝝱-Actin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1769368" y="4760368"/>
            <a:ext cx="122221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1" dirty="0" smtClean="0">
                <a:latin typeface="Arial"/>
                <a:cs typeface="Arial"/>
              </a:rPr>
              <a:t>𝝱-hCG</a:t>
            </a:r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1324986" y="2258880"/>
            <a:ext cx="699995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FFFFFF"/>
                </a:solidFill>
                <a:latin typeface="Arial"/>
                <a:cs typeface="Arial"/>
              </a:rPr>
              <a:t>Treatment        DMSO     </a:t>
            </a:r>
            <a:r>
              <a:rPr lang="en-US" b="1" dirty="0" smtClean="0">
                <a:solidFill>
                  <a:srgbClr val="FFFFFF"/>
                </a:solidFill>
                <a:latin typeface="Arial"/>
                <a:cs typeface="Arial"/>
              </a:rPr>
              <a:t>-        </a:t>
            </a:r>
            <a:r>
              <a:rPr lang="en-US" b="1" dirty="0">
                <a:solidFill>
                  <a:srgbClr val="FFFFFF"/>
                </a:solidFill>
                <a:latin typeface="Arial"/>
                <a:cs typeface="Arial"/>
              </a:rPr>
              <a:t>-         -         -      </a:t>
            </a:r>
            <a:r>
              <a:rPr lang="en-US" b="1" dirty="0" smtClean="0">
                <a:solidFill>
                  <a:srgbClr val="FFFFFF"/>
                </a:solidFill>
                <a:latin typeface="Arial"/>
                <a:cs typeface="Arial"/>
              </a:rPr>
              <a:t>Forskolin</a:t>
            </a:r>
            <a:endParaRPr lang="en-US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1324986" y="2746856"/>
            <a:ext cx="666662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FFFFFF"/>
                </a:solidFill>
                <a:latin typeface="Arial"/>
                <a:cs typeface="Arial"/>
              </a:rPr>
              <a:t>Transfection     </a:t>
            </a:r>
            <a:r>
              <a:rPr lang="en-US" b="1" dirty="0" smtClean="0">
                <a:solidFill>
                  <a:srgbClr val="FFFFFF"/>
                </a:solidFill>
                <a:latin typeface="Arial"/>
                <a:cs typeface="Arial"/>
              </a:rPr>
              <a:t>   </a:t>
            </a:r>
            <a:r>
              <a:rPr lang="en-US" b="1" dirty="0">
                <a:solidFill>
                  <a:srgbClr val="FFFFFF"/>
                </a:solidFill>
                <a:latin typeface="Arial"/>
                <a:cs typeface="Arial"/>
              </a:rPr>
              <a:t>-        </a:t>
            </a:r>
            <a:r>
              <a:rPr lang="en-US" b="1" dirty="0" smtClean="0">
                <a:solidFill>
                  <a:srgbClr val="FFFFFF"/>
                </a:solidFill>
                <a:latin typeface="Arial"/>
                <a:cs typeface="Arial"/>
              </a:rPr>
              <a:t>TM    P25    </a:t>
            </a:r>
            <a:r>
              <a:rPr lang="en-US" b="1" dirty="0">
                <a:solidFill>
                  <a:srgbClr val="FFFFFF"/>
                </a:solidFill>
                <a:latin typeface="Arial"/>
                <a:cs typeface="Arial"/>
              </a:rPr>
              <a:t>SU    ERV3      -</a:t>
            </a: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311448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>
                <a:solidFill>
                  <a:srgbClr val="FFFF00"/>
                </a:solidFill>
                <a:latin typeface="Arial"/>
                <a:cs typeface="Arial"/>
              </a:rPr>
              <a:t>Transient Transfection with ERV3 </a:t>
            </a:r>
            <a:r>
              <a:rPr lang="en-US" sz="2400" b="1" i="1" dirty="0" smtClean="0">
                <a:solidFill>
                  <a:srgbClr val="FFFF00"/>
                </a:solidFill>
                <a:latin typeface="Arial"/>
                <a:cs typeface="Arial"/>
              </a:rPr>
              <a:t>env</a:t>
            </a:r>
            <a:r>
              <a:rPr lang="en-US" sz="2400" b="1" dirty="0" smtClean="0">
                <a:solidFill>
                  <a:srgbClr val="FFFF00"/>
                </a:solidFill>
                <a:latin typeface="Arial"/>
                <a:cs typeface="Arial"/>
              </a:rPr>
              <a:t> Inserts</a:t>
            </a:r>
            <a:endParaRPr lang="en-US" sz="2400" b="1" dirty="0">
              <a:solidFill>
                <a:srgbClr val="FFFF00"/>
              </a:solidFill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20700" y="1041400"/>
            <a:ext cx="8013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BeWo treated for 48 hours with DMSO (negative control), forskolin (positive control), or vectors containing inserts of TM, p25, or SU regions of ERV3, or the complete ERV3 ORF.</a:t>
            </a:r>
            <a:endParaRPr lang="en-US"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30501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3" name="Text Box 3"/>
          <p:cNvSpPr txBox="1">
            <a:spLocks noChangeArrowheads="1"/>
          </p:cNvSpPr>
          <p:nvPr/>
        </p:nvSpPr>
        <p:spPr bwMode="auto">
          <a:xfrm>
            <a:off x="279400" y="990600"/>
            <a:ext cx="8483600" cy="2785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1800" dirty="0">
                <a:solidFill>
                  <a:srgbClr val="FFFFFF"/>
                </a:solidFill>
                <a:latin typeface="Arial"/>
                <a:cs typeface="Arial"/>
              </a:rPr>
              <a:t>de </a:t>
            </a:r>
            <a:r>
              <a:rPr lang="en-US" sz="1800" dirty="0" err="1">
                <a:solidFill>
                  <a:srgbClr val="FFFFFF"/>
                </a:solidFill>
                <a:latin typeface="Arial"/>
                <a:cs typeface="Arial"/>
              </a:rPr>
              <a:t>Parseval</a:t>
            </a:r>
            <a:r>
              <a:rPr lang="en-US" sz="1800" dirty="0">
                <a:solidFill>
                  <a:srgbClr val="FFFFFF"/>
                </a:solidFill>
                <a:latin typeface="Arial"/>
                <a:cs typeface="Arial"/>
              </a:rPr>
              <a:t> N &amp; </a:t>
            </a:r>
            <a:r>
              <a:rPr lang="en-US" sz="1800" dirty="0" err="1">
                <a:solidFill>
                  <a:srgbClr val="FFFFFF"/>
                </a:solidFill>
                <a:latin typeface="Arial"/>
                <a:cs typeface="Arial"/>
              </a:rPr>
              <a:t>Heidmann</a:t>
            </a:r>
            <a:r>
              <a:rPr lang="en-US" sz="1800" dirty="0">
                <a:solidFill>
                  <a:srgbClr val="FFFFFF"/>
                </a:solidFill>
                <a:latin typeface="Arial"/>
                <a:cs typeface="Arial"/>
              </a:rPr>
              <a:t> T, </a:t>
            </a:r>
            <a:r>
              <a:rPr lang="en-US" sz="1800" i="1" dirty="0">
                <a:solidFill>
                  <a:srgbClr val="FFFFFF"/>
                </a:solidFill>
                <a:latin typeface="Arial"/>
                <a:cs typeface="Arial"/>
              </a:rPr>
              <a:t>J Virology</a:t>
            </a:r>
            <a:r>
              <a:rPr lang="en-US" sz="1800" dirty="0">
                <a:solidFill>
                  <a:srgbClr val="FFFFFF"/>
                </a:solidFill>
                <a:latin typeface="Arial"/>
                <a:cs typeface="Arial"/>
              </a:rPr>
              <a:t> 72:3442-5, 1998.</a:t>
            </a:r>
          </a:p>
          <a:p>
            <a:pPr marL="342900" indent="-342900" algn="just">
              <a:spcBef>
                <a:spcPct val="50000"/>
              </a:spcBef>
              <a:buFont typeface="Arial"/>
              <a:buChar char="•"/>
            </a:pP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ERV3 </a:t>
            </a:r>
            <a:r>
              <a:rPr lang="en-US" sz="2000" i="1" dirty="0">
                <a:solidFill>
                  <a:srgbClr val="FFFFFF"/>
                </a:solidFill>
                <a:latin typeface="Arial"/>
                <a:cs typeface="Arial"/>
              </a:rPr>
              <a:t>env</a:t>
            </a: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polymorphism</a:t>
            </a:r>
            <a:endParaRPr lang="en-US" sz="200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342900" indent="-342900" algn="just">
              <a:spcBef>
                <a:spcPct val="50000"/>
              </a:spcBef>
              <a:buFont typeface="Arial"/>
              <a:buChar char="•"/>
            </a:pP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Identified homozygous mutation at position 1354</a:t>
            </a: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: </a:t>
            </a: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converted to a stop signal. </a:t>
            </a:r>
          </a:p>
          <a:p>
            <a:pPr marL="342900" indent="-342900" algn="just">
              <a:spcBef>
                <a:spcPct val="50000"/>
              </a:spcBef>
              <a:buFont typeface="Arial"/>
              <a:buChar char="•"/>
            </a:pP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ERV</a:t>
            </a: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-3 Env </a:t>
            </a:r>
            <a:r>
              <a:rPr lang="ja-JP" altLang="en-US" sz="2000" dirty="0">
                <a:solidFill>
                  <a:srgbClr val="FFFFFF"/>
                </a:solidFill>
                <a:latin typeface="Arial"/>
                <a:cs typeface="Arial"/>
              </a:rPr>
              <a:t>“</a:t>
            </a: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cannot</a:t>
            </a:r>
            <a:r>
              <a:rPr lang="ja-JP" altLang="en-US" sz="2000" dirty="0">
                <a:solidFill>
                  <a:srgbClr val="FFFFFF"/>
                </a:solidFill>
                <a:latin typeface="Arial"/>
                <a:cs typeface="Arial"/>
              </a:rPr>
              <a:t>”</a:t>
            </a: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 be relevant because the biologically active regions were deleted in this </a:t>
            </a:r>
            <a:r>
              <a:rPr lang="ja-JP" altLang="en-US" sz="2000" dirty="0">
                <a:solidFill>
                  <a:srgbClr val="FFFFFF"/>
                </a:solidFill>
                <a:latin typeface="Arial"/>
                <a:cs typeface="Arial"/>
              </a:rPr>
              <a:t>“</a:t>
            </a: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knockout</a:t>
            </a:r>
            <a:r>
              <a:rPr lang="ja-JP" altLang="en-US" sz="2000" dirty="0">
                <a:solidFill>
                  <a:srgbClr val="FFFFFF"/>
                </a:solidFill>
                <a:latin typeface="Arial"/>
                <a:cs typeface="Arial"/>
              </a:rPr>
              <a:t>”</a:t>
            </a:r>
            <a:r>
              <a:rPr lang="en-US" sz="200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lang="en-US" sz="1800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</a:p>
          <a:p>
            <a:pPr marL="285750" indent="-285750" algn="just">
              <a:spcBef>
                <a:spcPct val="50000"/>
              </a:spcBef>
              <a:buFont typeface="Arial"/>
              <a:buChar char="•"/>
            </a:pPr>
            <a:endParaRPr lang="en-US" sz="1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0" y="311448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>
                <a:solidFill>
                  <a:srgbClr val="FFFF00"/>
                </a:solidFill>
                <a:latin typeface="Arial"/>
                <a:cs typeface="Arial"/>
              </a:rPr>
              <a:t>ERV3 </a:t>
            </a:r>
            <a:r>
              <a:rPr lang="en-US" sz="2400" b="1" i="1" dirty="0" smtClean="0">
                <a:solidFill>
                  <a:srgbClr val="FFFF00"/>
                </a:solidFill>
                <a:latin typeface="Arial"/>
                <a:cs typeface="Arial"/>
              </a:rPr>
              <a:t>env</a:t>
            </a:r>
            <a:r>
              <a:rPr lang="en-US" sz="2400" b="1" dirty="0" smtClean="0">
                <a:solidFill>
                  <a:srgbClr val="FFFF00"/>
                </a:solidFill>
                <a:latin typeface="Arial"/>
                <a:cs typeface="Arial"/>
              </a:rPr>
              <a:t> “Knockout”?</a:t>
            </a:r>
            <a:endParaRPr lang="en-US" sz="2400" b="1" dirty="0">
              <a:solidFill>
                <a:srgbClr val="FFFF00"/>
              </a:solidFill>
              <a:latin typeface="Arial"/>
              <a:cs typeface="Arial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14301" y="3775978"/>
            <a:ext cx="8826499" cy="1511477"/>
            <a:chOff x="114301" y="1909288"/>
            <a:chExt cx="8826499" cy="1511477"/>
          </a:xfrm>
        </p:grpSpPr>
        <p:grpSp>
          <p:nvGrpSpPr>
            <p:cNvPr id="6" name="Group 3"/>
            <p:cNvGrpSpPr>
              <a:grpSpLocks noChangeAspect="1"/>
            </p:cNvGrpSpPr>
            <p:nvPr/>
          </p:nvGrpSpPr>
          <p:grpSpPr bwMode="auto">
            <a:xfrm>
              <a:off x="1346200" y="1909288"/>
              <a:ext cx="6286335" cy="539789"/>
              <a:chOff x="2317" y="6969"/>
              <a:chExt cx="5037" cy="432"/>
            </a:xfrm>
          </p:grpSpPr>
          <p:sp>
            <p:nvSpPr>
              <p:cNvPr id="14" name="Rectangle 4"/>
              <p:cNvSpPr>
                <a:spLocks noChangeArrowheads="1"/>
              </p:cNvSpPr>
              <p:nvPr/>
            </p:nvSpPr>
            <p:spPr bwMode="auto">
              <a:xfrm>
                <a:off x="2317" y="6969"/>
                <a:ext cx="360" cy="432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1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Arial"/>
                    <a:ea typeface="ÇlÇr ñæí©" charset="0"/>
                    <a:cs typeface="Arial"/>
                  </a:rPr>
                  <a:t>L</a:t>
                </a:r>
                <a:endParaRPr kumimoji="0" lang="en-US" sz="24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/>
                  <a:ea typeface="ＭＳ Ｐゴシック" charset="0"/>
                  <a:cs typeface="Arial"/>
                </a:endParaRPr>
              </a:p>
            </p:txBody>
          </p:sp>
          <p:sp>
            <p:nvSpPr>
              <p:cNvPr id="15" name="Rectangle 5"/>
              <p:cNvSpPr>
                <a:spLocks noChangeArrowheads="1"/>
              </p:cNvSpPr>
              <p:nvPr/>
            </p:nvSpPr>
            <p:spPr bwMode="auto">
              <a:xfrm>
                <a:off x="2677" y="6969"/>
                <a:ext cx="3312" cy="43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/>
                    <a:ea typeface="ÇlÇr ñæí©" charset="0"/>
                    <a:cs typeface="Arial"/>
                  </a:rPr>
                  <a:t>SU</a:t>
                </a:r>
                <a:endParaRPr kumimoji="0" lang="en-US" sz="2400" b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/>
                  <a:ea typeface="ＭＳ Ｐゴシック" charset="0"/>
                  <a:cs typeface="Arial"/>
                </a:endParaRPr>
              </a:p>
            </p:txBody>
          </p:sp>
          <p:sp>
            <p:nvSpPr>
              <p:cNvPr id="16" name="Rectangle 6"/>
              <p:cNvSpPr>
                <a:spLocks noChangeArrowheads="1"/>
              </p:cNvSpPr>
              <p:nvPr/>
            </p:nvSpPr>
            <p:spPr bwMode="auto">
              <a:xfrm>
                <a:off x="5989" y="6969"/>
                <a:ext cx="72" cy="432"/>
              </a:xfrm>
              <a:prstGeom prst="rect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7" name="Rectangle 7"/>
              <p:cNvSpPr>
                <a:spLocks noChangeArrowheads="1"/>
              </p:cNvSpPr>
              <p:nvPr/>
            </p:nvSpPr>
            <p:spPr bwMode="auto">
              <a:xfrm>
                <a:off x="6061" y="6969"/>
                <a:ext cx="1293" cy="43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400" b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/>
                    <a:ea typeface="ÇlÇr ñæí©" charset="0"/>
                    <a:cs typeface="Arial"/>
                  </a:rPr>
                  <a:t>TM</a:t>
                </a:r>
                <a:endParaRPr kumimoji="0" lang="en-US" sz="2400" b="1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/>
                  <a:ea typeface="ＭＳ Ｐゴシック" charset="0"/>
                  <a:cs typeface="Arial"/>
                </a:endParaRPr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7721600" y="2006600"/>
              <a:ext cx="1219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FFFFFF"/>
                  </a:solidFill>
                  <a:latin typeface="Arial"/>
                  <a:cs typeface="Arial"/>
                </a:rPr>
                <a:t>65 </a:t>
              </a:r>
              <a:r>
                <a:rPr lang="en-US" sz="2000" dirty="0" err="1" smtClean="0">
                  <a:solidFill>
                    <a:srgbClr val="FFFFFF"/>
                  </a:solidFill>
                  <a:latin typeface="Arial"/>
                  <a:cs typeface="Arial"/>
                </a:rPr>
                <a:t>kDa</a:t>
              </a:r>
              <a:endParaRPr lang="en-US" sz="200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114301" y="2836235"/>
              <a:ext cx="7010399" cy="584530"/>
              <a:chOff x="114301" y="3928435"/>
              <a:chExt cx="7010399" cy="584530"/>
            </a:xfrm>
          </p:grpSpPr>
          <p:grpSp>
            <p:nvGrpSpPr>
              <p:cNvPr id="9" name="Group 3"/>
              <p:cNvGrpSpPr>
                <a:grpSpLocks noChangeAspect="1"/>
              </p:cNvGrpSpPr>
              <p:nvPr/>
            </p:nvGrpSpPr>
            <p:grpSpPr bwMode="auto">
              <a:xfrm>
                <a:off x="1346200" y="3928588"/>
                <a:ext cx="2107925" cy="539789"/>
                <a:chOff x="2317" y="6969"/>
                <a:chExt cx="1689" cy="432"/>
              </a:xfrm>
            </p:grpSpPr>
            <p:sp>
              <p:nvSpPr>
                <p:cNvPr id="12" name="Rectangle 4"/>
                <p:cNvSpPr>
                  <a:spLocks noChangeArrowheads="1"/>
                </p:cNvSpPr>
                <p:nvPr/>
              </p:nvSpPr>
              <p:spPr bwMode="auto">
                <a:xfrm>
                  <a:off x="2317" y="6969"/>
                  <a:ext cx="360" cy="432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4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/>
                      <a:ea typeface="ÇlÇr ñæí©" charset="0"/>
                      <a:cs typeface="Arial"/>
                    </a:rPr>
                    <a:t>L</a:t>
                  </a:r>
                  <a:endParaRPr kumimoji="0" lang="en-US" sz="24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/>
                    <a:ea typeface="ＭＳ Ｐゴシック" charset="0"/>
                    <a:cs typeface="Arial"/>
                  </a:endParaRPr>
                </a:p>
              </p:txBody>
            </p:sp>
            <p:sp>
              <p:nvSpPr>
                <p:cNvPr id="13" name="Rectangle 5"/>
                <p:cNvSpPr>
                  <a:spLocks noChangeArrowheads="1"/>
                </p:cNvSpPr>
                <p:nvPr/>
              </p:nvSpPr>
              <p:spPr bwMode="auto">
                <a:xfrm>
                  <a:off x="2677" y="6969"/>
                  <a:ext cx="1329" cy="432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2400" b="1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/>
                      <a:ea typeface="ÇlÇr ñæí©" charset="0"/>
                      <a:cs typeface="Arial"/>
                    </a:rPr>
                    <a:t>SU</a:t>
                  </a:r>
                  <a:endParaRPr kumimoji="0" lang="en-US" sz="2400" b="1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/>
                    <a:ea typeface="ＭＳ Ｐゴシック" charset="0"/>
                    <a:cs typeface="Arial"/>
                  </a:endParaRPr>
                </a:p>
              </p:txBody>
            </p:sp>
          </p:grpSp>
          <p:sp>
            <p:nvSpPr>
              <p:cNvPr id="10" name="TextBox 9"/>
              <p:cNvSpPr txBox="1"/>
              <p:nvPr/>
            </p:nvSpPr>
            <p:spPr>
              <a:xfrm>
                <a:off x="4221924" y="4051300"/>
                <a:ext cx="29027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i="1" dirty="0" err="1" smtClean="0">
                    <a:solidFill>
                      <a:srgbClr val="FFFFFF"/>
                    </a:solidFill>
                    <a:latin typeface="Arial"/>
                    <a:cs typeface="Arial"/>
                  </a:rPr>
                  <a:t>opl</a:t>
                </a:r>
                <a:r>
                  <a:rPr lang="en-US" sz="2000" dirty="0" smtClean="0">
                    <a:solidFill>
                      <a:srgbClr val="FFFFFF"/>
                    </a:solidFill>
                    <a:latin typeface="Arial"/>
                    <a:cs typeface="Arial"/>
                  </a:rPr>
                  <a:t> mutant </a:t>
                </a:r>
                <a:r>
                  <a:rPr lang="en-US" sz="2400" b="1" dirty="0" smtClean="0">
                    <a:latin typeface="Arial"/>
                    <a:cs typeface="Arial"/>
                  </a:rPr>
                  <a:t>(p25)</a:t>
                </a:r>
                <a:endParaRPr lang="en-US" sz="2400" b="1" dirty="0">
                  <a:latin typeface="Arial"/>
                  <a:cs typeface="Arial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14301" y="3928435"/>
                <a:ext cx="123190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FFFFFF"/>
                    </a:solidFill>
                    <a:latin typeface="Arial"/>
                    <a:cs typeface="Arial"/>
                  </a:rPr>
                  <a:t>2</a:t>
                </a:r>
                <a:r>
                  <a:rPr lang="en-US" sz="2000" dirty="0" smtClean="0">
                    <a:solidFill>
                      <a:srgbClr val="FFFFFF"/>
                    </a:solidFill>
                    <a:latin typeface="Arial"/>
                    <a:cs typeface="Arial"/>
                  </a:rPr>
                  <a:t>5 </a:t>
                </a:r>
                <a:r>
                  <a:rPr lang="en-US" sz="2000" dirty="0" err="1" smtClean="0">
                    <a:solidFill>
                      <a:srgbClr val="FFFFFF"/>
                    </a:solidFill>
                    <a:latin typeface="Arial"/>
                    <a:cs typeface="Arial"/>
                  </a:rPr>
                  <a:t>kDa</a:t>
                </a:r>
                <a:endParaRPr lang="en-US" sz="2000" dirty="0">
                  <a:solidFill>
                    <a:srgbClr val="FFFFFF"/>
                  </a:solidFill>
                  <a:latin typeface="Arial"/>
                  <a:cs typeface="Arial"/>
                </a:endParaRPr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279400" y="5664200"/>
            <a:ext cx="833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  <a:latin typeface="Arial"/>
                <a:cs typeface="Arial"/>
              </a:rPr>
              <a:t>Conclusion</a:t>
            </a:r>
            <a:r>
              <a:rPr lang="en-US" sz="2000" dirty="0" smtClean="0">
                <a:latin typeface="Arial"/>
                <a:cs typeface="Arial"/>
              </a:rPr>
              <a:t>: the truncated ERV3 p25 </a:t>
            </a:r>
            <a:r>
              <a:rPr lang="en-US" sz="2000" i="1" dirty="0" smtClean="0">
                <a:latin typeface="Arial"/>
                <a:cs typeface="Arial"/>
              </a:rPr>
              <a:t>env</a:t>
            </a:r>
            <a:r>
              <a:rPr lang="en-US" sz="2000" dirty="0" smtClean="0">
                <a:latin typeface="Arial"/>
                <a:cs typeface="Arial"/>
              </a:rPr>
              <a:t> encodes the active site for induction of </a:t>
            </a:r>
            <a:r>
              <a:rPr lang="en-US" sz="2000" dirty="0" err="1">
                <a:latin typeface="Arial"/>
                <a:cs typeface="Arial"/>
              </a:rPr>
              <a:t>ß</a:t>
            </a:r>
            <a:r>
              <a:rPr lang="en-US" sz="2000" dirty="0">
                <a:latin typeface="Arial"/>
                <a:cs typeface="Arial"/>
              </a:rPr>
              <a:t>-</a:t>
            </a:r>
            <a:r>
              <a:rPr lang="en-US" sz="2000" dirty="0" smtClean="0">
                <a:latin typeface="Arial"/>
                <a:cs typeface="Arial"/>
              </a:rPr>
              <a:t>hCG.</a:t>
            </a:r>
            <a:endParaRPr lang="en-US" sz="2000" dirty="0">
              <a:latin typeface="Arial"/>
              <a:cs typeface="Arial"/>
            </a:endParaRPr>
          </a:p>
          <a:p>
            <a:r>
              <a:rPr lang="en-US" sz="2000" dirty="0" smtClean="0">
                <a:latin typeface="Arial"/>
                <a:cs typeface="Arial"/>
              </a:rPr>
              <a:t> </a:t>
            </a:r>
            <a:endParaRPr lang="en-US"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3233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425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5819</TotalTime>
  <Words>1231</Words>
  <Application>Microsoft Macintosh PowerPoint</Application>
  <PresentationFormat>On-screen Show (4:3)</PresentationFormat>
  <Paragraphs>279</Paragraphs>
  <Slides>29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Office Theme</vt:lpstr>
      <vt:lpstr>Chart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Case Western Reserve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Neal Rote</dc:creator>
  <cp:lastModifiedBy>Neal Rote</cp:lastModifiedBy>
  <cp:revision>198</cp:revision>
  <dcterms:created xsi:type="dcterms:W3CDTF">2012-08-18T19:13:03Z</dcterms:created>
  <dcterms:modified xsi:type="dcterms:W3CDTF">2014-10-06T13:24:04Z</dcterms:modified>
</cp:coreProperties>
</file>