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 id="2147483869" r:id="rId9"/>
  </p:sldMasterIdLst>
  <p:notesMasterIdLst>
    <p:notesMasterId r:id="rId50"/>
  </p:notesMasterIdLst>
  <p:sldIdLst>
    <p:sldId id="436" r:id="rId10"/>
    <p:sldId id="441" r:id="rId11"/>
    <p:sldId id="482" r:id="rId12"/>
    <p:sldId id="484" r:id="rId13"/>
    <p:sldId id="481" r:id="rId14"/>
    <p:sldId id="465" r:id="rId15"/>
    <p:sldId id="507" r:id="rId16"/>
    <p:sldId id="466" r:id="rId17"/>
    <p:sldId id="483" r:id="rId18"/>
    <p:sldId id="498" r:id="rId19"/>
    <p:sldId id="506" r:id="rId20"/>
    <p:sldId id="467" r:id="rId21"/>
    <p:sldId id="468" r:id="rId22"/>
    <p:sldId id="469" r:id="rId23"/>
    <p:sldId id="470" r:id="rId24"/>
    <p:sldId id="471" r:id="rId25"/>
    <p:sldId id="486" r:id="rId26"/>
    <p:sldId id="473" r:id="rId27"/>
    <p:sldId id="474" r:id="rId28"/>
    <p:sldId id="475" r:id="rId29"/>
    <p:sldId id="476" r:id="rId30"/>
    <p:sldId id="509" r:id="rId31"/>
    <p:sldId id="499" r:id="rId32"/>
    <p:sldId id="500" r:id="rId33"/>
    <p:sldId id="487" r:id="rId34"/>
    <p:sldId id="488" r:id="rId35"/>
    <p:sldId id="489" r:id="rId36"/>
    <p:sldId id="490" r:id="rId37"/>
    <p:sldId id="494" r:id="rId38"/>
    <p:sldId id="495" r:id="rId39"/>
    <p:sldId id="491" r:id="rId40"/>
    <p:sldId id="492" r:id="rId41"/>
    <p:sldId id="496" r:id="rId42"/>
    <p:sldId id="497" r:id="rId43"/>
    <p:sldId id="477" r:id="rId44"/>
    <p:sldId id="478" r:id="rId45"/>
    <p:sldId id="480" r:id="rId46"/>
    <p:sldId id="503" r:id="rId47"/>
    <p:sldId id="501" r:id="rId48"/>
    <p:sldId id="505" r:id="rId49"/>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Times New Roman" pitchFamily="18"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宋体" pitchFamily="2" charset="-122"/>
        <a:cs typeface="+mn-cs"/>
      </a:defRPr>
    </a:lvl5pPr>
    <a:lvl6pPr marL="2286000" algn="l" defTabSz="914400" rtl="0" eaLnBrk="1" latinLnBrk="0" hangingPunct="1">
      <a:defRPr kern="1200">
        <a:solidFill>
          <a:schemeClr val="tx1"/>
        </a:solidFill>
        <a:latin typeface="Times New Roman" pitchFamily="18" charset="0"/>
        <a:ea typeface="宋体" pitchFamily="2" charset="-122"/>
        <a:cs typeface="+mn-cs"/>
      </a:defRPr>
    </a:lvl6pPr>
    <a:lvl7pPr marL="2743200" algn="l" defTabSz="914400" rtl="0" eaLnBrk="1" latinLnBrk="0" hangingPunct="1">
      <a:defRPr kern="1200">
        <a:solidFill>
          <a:schemeClr val="tx1"/>
        </a:solidFill>
        <a:latin typeface="Times New Roman" pitchFamily="18" charset="0"/>
        <a:ea typeface="宋体" pitchFamily="2" charset="-122"/>
        <a:cs typeface="+mn-cs"/>
      </a:defRPr>
    </a:lvl7pPr>
    <a:lvl8pPr marL="3200400" algn="l" defTabSz="914400" rtl="0" eaLnBrk="1" latinLnBrk="0" hangingPunct="1">
      <a:defRPr kern="1200">
        <a:solidFill>
          <a:schemeClr val="tx1"/>
        </a:solidFill>
        <a:latin typeface="Times New Roman" pitchFamily="18" charset="0"/>
        <a:ea typeface="宋体" pitchFamily="2" charset="-122"/>
        <a:cs typeface="+mn-cs"/>
      </a:defRPr>
    </a:lvl8pPr>
    <a:lvl9pPr marL="3657600" algn="l" defTabSz="914400" rtl="0" eaLnBrk="1" latinLnBrk="0" hangingPunct="1">
      <a:defRPr kern="1200">
        <a:solidFill>
          <a:schemeClr val="tx1"/>
        </a:solidFill>
        <a:latin typeface="Times New Roman" pitchFamily="18" charset="0"/>
        <a:ea typeface="宋体" pitchFamily="2"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0" end="38"/>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25" autoAdjust="0"/>
    <p:restoredTop sz="86323" autoAdjust="0"/>
  </p:normalViewPr>
  <p:slideViewPr>
    <p:cSldViewPr>
      <p:cViewPr>
        <p:scale>
          <a:sx n="75" d="100"/>
          <a:sy n="75" d="100"/>
        </p:scale>
        <p:origin x="-744" y="-60"/>
      </p:cViewPr>
      <p:guideLst>
        <p:guide orient="horz" pos="2160"/>
        <p:guide pos="2880"/>
      </p:guideLst>
    </p:cSldViewPr>
  </p:slideViewPr>
  <p:outlineViewPr>
    <p:cViewPr>
      <p:scale>
        <a:sx n="33" d="100"/>
        <a:sy n="33" d="100"/>
      </p:scale>
      <p:origin x="0" y="414"/>
    </p:cViewPr>
  </p:outlineViewPr>
  <p:notesTextViewPr>
    <p:cViewPr>
      <p:scale>
        <a:sx n="100" d="100"/>
        <a:sy n="100" d="100"/>
      </p:scale>
      <p:origin x="0" y="0"/>
    </p:cViewPr>
  </p:notesTextViewPr>
  <p:sorterViewPr>
    <p:cViewPr>
      <p:scale>
        <a:sx n="66" d="100"/>
        <a:sy n="66" d="100"/>
      </p:scale>
      <p:origin x="0" y="-876"/>
    </p:cViewPr>
  </p:sorterViewPr>
  <p:notesViewPr>
    <p:cSldViewPr>
      <p:cViewPr varScale="1">
        <p:scale>
          <a:sx n="56" d="100"/>
          <a:sy n="56" d="100"/>
        </p:scale>
        <p:origin x="-2874" y="-84"/>
      </p:cViewPr>
      <p:guideLst>
        <p:guide orient="horz" pos="2880"/>
        <p:guide pos="2160"/>
      </p:guideLst>
    </p:cSldViewPr>
  </p:notesViewPr>
  <p:gridSpacing cx="75895" cy="75895"/>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8.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C39119-B889-4615-B50E-C2D728491438}"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79102D8B-40D2-4884-B705-5273DC80869B}">
      <dgm:prSet phldrT="[Text]">
        <dgm:style>
          <a:lnRef idx="2">
            <a:schemeClr val="dk1">
              <a:shade val="50000"/>
            </a:schemeClr>
          </a:lnRef>
          <a:fillRef idx="1">
            <a:schemeClr val="dk1"/>
          </a:fillRef>
          <a:effectRef idx="0">
            <a:schemeClr val="dk1"/>
          </a:effectRef>
          <a:fontRef idx="minor">
            <a:schemeClr val="lt1"/>
          </a:fontRef>
        </dgm:style>
      </dgm:prSet>
      <dgm:spPr/>
      <dgm:t>
        <a:bodyPr/>
        <a:lstStyle/>
        <a:p>
          <a:r>
            <a:rPr lang="en-US" dirty="0" smtClean="0"/>
            <a:t>isolation</a:t>
          </a:r>
          <a:endParaRPr lang="en-US" dirty="0"/>
        </a:p>
      </dgm:t>
    </dgm:pt>
    <dgm:pt modelId="{6500474F-A674-4AD2-8BB2-77A51F8A8A75}" type="parTrans" cxnId="{CB2529FA-E24D-4F69-955C-12E3E9591559}">
      <dgm:prSet/>
      <dgm:spPr/>
      <dgm:t>
        <a:bodyPr/>
        <a:lstStyle/>
        <a:p>
          <a:endParaRPr lang="en-US"/>
        </a:p>
      </dgm:t>
    </dgm:pt>
    <dgm:pt modelId="{4CCDB064-0FF8-48E3-95C5-5C20BAE8CB9F}" type="sibTrans" cxnId="{CB2529FA-E24D-4F69-955C-12E3E9591559}">
      <dgm:prSet/>
      <dgm:spPr/>
      <dgm:t>
        <a:bodyPr/>
        <a:lstStyle/>
        <a:p>
          <a:endParaRPr lang="en-US"/>
        </a:p>
      </dgm:t>
    </dgm:pt>
    <dgm:pt modelId="{2387F8CB-F25F-4462-BA53-35D15B8D93F6}">
      <dgm:prSet phldrT="[Text]">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en-US" dirty="0" smtClean="0"/>
            <a:t>identification</a:t>
          </a:r>
          <a:endParaRPr lang="en-US" dirty="0"/>
        </a:p>
      </dgm:t>
    </dgm:pt>
    <dgm:pt modelId="{DAB05D68-BEBD-4067-8D5E-6ED11CC5E299}" type="parTrans" cxnId="{0472251E-AF14-4D71-81D9-6853F84158EB}">
      <dgm:prSet/>
      <dgm:spPr/>
      <dgm:t>
        <a:bodyPr/>
        <a:lstStyle/>
        <a:p>
          <a:endParaRPr lang="en-US"/>
        </a:p>
      </dgm:t>
    </dgm:pt>
    <dgm:pt modelId="{2907B297-31F0-4DF8-83A8-A9668D6DA36A}" type="sibTrans" cxnId="{0472251E-AF14-4D71-81D9-6853F84158EB}">
      <dgm:prSet/>
      <dgm:spPr/>
      <dgm:t>
        <a:bodyPr/>
        <a:lstStyle/>
        <a:p>
          <a:endParaRPr lang="en-US"/>
        </a:p>
      </dgm:t>
    </dgm:pt>
    <dgm:pt modelId="{4D3D72B2-A4DA-48CC-A9A9-5F7D1AA2B50B}">
      <dgm:prSet phldrT="[Text]">
        <dgm:style>
          <a:lnRef idx="3">
            <a:schemeClr val="lt1"/>
          </a:lnRef>
          <a:fillRef idx="1">
            <a:schemeClr val="accent5"/>
          </a:fillRef>
          <a:effectRef idx="1">
            <a:schemeClr val="accent5"/>
          </a:effectRef>
          <a:fontRef idx="minor">
            <a:schemeClr val="lt1"/>
          </a:fontRef>
        </dgm:style>
      </dgm:prSet>
      <dgm:spPr/>
      <dgm:t>
        <a:bodyPr/>
        <a:lstStyle/>
        <a:p>
          <a:r>
            <a:rPr lang="en-US" dirty="0" smtClean="0"/>
            <a:t>Characterization</a:t>
          </a:r>
          <a:endParaRPr lang="en-US" dirty="0"/>
        </a:p>
      </dgm:t>
    </dgm:pt>
    <dgm:pt modelId="{0D13391E-0248-4F8F-B693-B09A2FFC1423}" type="parTrans" cxnId="{F06A5CE6-6E06-4E78-B82F-E020080657D5}">
      <dgm:prSet/>
      <dgm:spPr/>
      <dgm:t>
        <a:bodyPr/>
        <a:lstStyle/>
        <a:p>
          <a:endParaRPr lang="en-US"/>
        </a:p>
      </dgm:t>
    </dgm:pt>
    <dgm:pt modelId="{8CB67E7F-4FE6-4108-A8A0-9FE73B866384}" type="sibTrans" cxnId="{F06A5CE6-6E06-4E78-B82F-E020080657D5}">
      <dgm:prSet/>
      <dgm:spPr/>
      <dgm:t>
        <a:bodyPr/>
        <a:lstStyle/>
        <a:p>
          <a:endParaRPr lang="en-US"/>
        </a:p>
      </dgm:t>
    </dgm:pt>
    <dgm:pt modelId="{BC525F89-0292-4515-906F-BF7E144F54EF}">
      <dgm:prSet phldrT="[Text]">
        <dgm:style>
          <a:lnRef idx="1">
            <a:schemeClr val="accent2"/>
          </a:lnRef>
          <a:fillRef idx="2">
            <a:schemeClr val="accent2"/>
          </a:fillRef>
          <a:effectRef idx="1">
            <a:schemeClr val="accent2"/>
          </a:effectRef>
          <a:fontRef idx="minor">
            <a:schemeClr val="dk1"/>
          </a:fontRef>
        </dgm:style>
      </dgm:prSet>
      <dgm:spPr/>
      <dgm:t>
        <a:bodyPr/>
        <a:lstStyle/>
        <a:p>
          <a:r>
            <a:rPr lang="en-US" dirty="0" smtClean="0"/>
            <a:t>Bacteria</a:t>
          </a:r>
          <a:endParaRPr lang="en-US" dirty="0"/>
        </a:p>
      </dgm:t>
    </dgm:pt>
    <dgm:pt modelId="{5AD39867-373D-4628-8E74-3D81C01C1A12}" type="parTrans" cxnId="{AE7C4276-8C1B-4F20-BC4C-8F68140D7CF7}">
      <dgm:prSet/>
      <dgm:spPr/>
      <dgm:t>
        <a:bodyPr/>
        <a:lstStyle/>
        <a:p>
          <a:endParaRPr lang="en-US"/>
        </a:p>
      </dgm:t>
    </dgm:pt>
    <dgm:pt modelId="{48523040-E228-4159-AE26-783EE39FD285}" type="sibTrans" cxnId="{AE7C4276-8C1B-4F20-BC4C-8F68140D7CF7}">
      <dgm:prSet/>
      <dgm:spPr/>
      <dgm:t>
        <a:bodyPr/>
        <a:lstStyle/>
        <a:p>
          <a:endParaRPr lang="en-US"/>
        </a:p>
      </dgm:t>
    </dgm:pt>
    <dgm:pt modelId="{68E8E2D5-6669-472F-BAC0-AFD50F4D3B84}">
      <dgm:prSet phldrT="[Tex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dirty="0" smtClean="0"/>
            <a:t>Fungi</a:t>
          </a:r>
          <a:endParaRPr lang="en-US" dirty="0"/>
        </a:p>
      </dgm:t>
    </dgm:pt>
    <dgm:pt modelId="{B251C6E2-8EC4-4416-B37B-BEDB316A7DD2}" type="parTrans" cxnId="{F6297441-214E-4296-90E4-2991978D4FE4}">
      <dgm:prSet/>
      <dgm:spPr/>
      <dgm:t>
        <a:bodyPr/>
        <a:lstStyle/>
        <a:p>
          <a:endParaRPr lang="en-US"/>
        </a:p>
      </dgm:t>
    </dgm:pt>
    <dgm:pt modelId="{260F5BAA-8083-4A56-AD8D-BE7DCA8F0E9C}" type="sibTrans" cxnId="{F6297441-214E-4296-90E4-2991978D4FE4}">
      <dgm:prSet/>
      <dgm:spPr/>
      <dgm:t>
        <a:bodyPr/>
        <a:lstStyle/>
        <a:p>
          <a:endParaRPr lang="en-US"/>
        </a:p>
      </dgm:t>
    </dgm:pt>
    <dgm:pt modelId="{D4078C48-97B6-437C-9210-86BD04084286}" type="pres">
      <dgm:prSet presAssocID="{34C39119-B889-4615-B50E-C2D728491438}" presName="Name0" presStyleCnt="0">
        <dgm:presLayoutVars>
          <dgm:dir/>
          <dgm:resizeHandles val="exact"/>
        </dgm:presLayoutVars>
      </dgm:prSet>
      <dgm:spPr/>
      <dgm:t>
        <a:bodyPr/>
        <a:lstStyle/>
        <a:p>
          <a:endParaRPr lang="en-US"/>
        </a:p>
      </dgm:t>
    </dgm:pt>
    <dgm:pt modelId="{7E6E350B-6509-4478-A1DC-8E6A26793EBE}" type="pres">
      <dgm:prSet presAssocID="{34C39119-B889-4615-B50E-C2D728491438}" presName="cycle" presStyleCnt="0"/>
      <dgm:spPr/>
    </dgm:pt>
    <dgm:pt modelId="{FF0498E8-971B-4071-8257-F9542BC92D68}" type="pres">
      <dgm:prSet presAssocID="{79102D8B-40D2-4884-B705-5273DC80869B}" presName="nodeFirstNode" presStyleLbl="node1" presStyleIdx="0" presStyleCnt="5">
        <dgm:presLayoutVars>
          <dgm:bulletEnabled val="1"/>
        </dgm:presLayoutVars>
      </dgm:prSet>
      <dgm:spPr/>
      <dgm:t>
        <a:bodyPr/>
        <a:lstStyle/>
        <a:p>
          <a:endParaRPr lang="en-US"/>
        </a:p>
      </dgm:t>
    </dgm:pt>
    <dgm:pt modelId="{C6BE21FA-16AD-4971-9E2A-64D53D1C64D9}" type="pres">
      <dgm:prSet presAssocID="{4CCDB064-0FF8-48E3-95C5-5C20BAE8CB9F}" presName="sibTransFirstNode" presStyleLbl="bgShp" presStyleIdx="0" presStyleCnt="1"/>
      <dgm:spPr/>
      <dgm:t>
        <a:bodyPr/>
        <a:lstStyle/>
        <a:p>
          <a:endParaRPr lang="en-US"/>
        </a:p>
      </dgm:t>
    </dgm:pt>
    <dgm:pt modelId="{D05EB7C1-523D-4A5F-A9D1-CBD2AFF5259A}" type="pres">
      <dgm:prSet presAssocID="{2387F8CB-F25F-4462-BA53-35D15B8D93F6}" presName="nodeFollowingNodes" presStyleLbl="node1" presStyleIdx="1" presStyleCnt="5">
        <dgm:presLayoutVars>
          <dgm:bulletEnabled val="1"/>
        </dgm:presLayoutVars>
      </dgm:prSet>
      <dgm:spPr/>
      <dgm:t>
        <a:bodyPr/>
        <a:lstStyle/>
        <a:p>
          <a:endParaRPr lang="en-US"/>
        </a:p>
      </dgm:t>
    </dgm:pt>
    <dgm:pt modelId="{DE7E962E-3D37-413C-A478-1AB23F56CD56}" type="pres">
      <dgm:prSet presAssocID="{4D3D72B2-A4DA-48CC-A9A9-5F7D1AA2B50B}" presName="nodeFollowingNodes" presStyleLbl="node1" presStyleIdx="2" presStyleCnt="5">
        <dgm:presLayoutVars>
          <dgm:bulletEnabled val="1"/>
        </dgm:presLayoutVars>
      </dgm:prSet>
      <dgm:spPr/>
      <dgm:t>
        <a:bodyPr/>
        <a:lstStyle/>
        <a:p>
          <a:endParaRPr lang="en-US"/>
        </a:p>
      </dgm:t>
    </dgm:pt>
    <dgm:pt modelId="{3D735413-CB5C-41B6-A172-F661BF3CBAA2}" type="pres">
      <dgm:prSet presAssocID="{BC525F89-0292-4515-906F-BF7E144F54EF}" presName="nodeFollowingNodes" presStyleLbl="node1" presStyleIdx="3" presStyleCnt="5">
        <dgm:presLayoutVars>
          <dgm:bulletEnabled val="1"/>
        </dgm:presLayoutVars>
      </dgm:prSet>
      <dgm:spPr/>
      <dgm:t>
        <a:bodyPr/>
        <a:lstStyle/>
        <a:p>
          <a:endParaRPr lang="en-US"/>
        </a:p>
      </dgm:t>
    </dgm:pt>
    <dgm:pt modelId="{1DEDD3E5-B122-451E-8EB0-BAF267B16D8F}" type="pres">
      <dgm:prSet presAssocID="{68E8E2D5-6669-472F-BAC0-AFD50F4D3B84}" presName="nodeFollowingNodes" presStyleLbl="node1" presStyleIdx="4" presStyleCnt="5">
        <dgm:presLayoutVars>
          <dgm:bulletEnabled val="1"/>
        </dgm:presLayoutVars>
      </dgm:prSet>
      <dgm:spPr/>
      <dgm:t>
        <a:bodyPr/>
        <a:lstStyle/>
        <a:p>
          <a:endParaRPr lang="en-US"/>
        </a:p>
      </dgm:t>
    </dgm:pt>
  </dgm:ptLst>
  <dgm:cxnLst>
    <dgm:cxn modelId="{BE5C2443-E231-497D-BF7B-5CB2FADBFD23}" type="presOf" srcId="{4D3D72B2-A4DA-48CC-A9A9-5F7D1AA2B50B}" destId="{DE7E962E-3D37-413C-A478-1AB23F56CD56}" srcOrd="0" destOrd="0" presId="urn:microsoft.com/office/officeart/2005/8/layout/cycle3"/>
    <dgm:cxn modelId="{605ADF81-88EE-432E-AEF4-82BA924E6B3F}" type="presOf" srcId="{BC525F89-0292-4515-906F-BF7E144F54EF}" destId="{3D735413-CB5C-41B6-A172-F661BF3CBAA2}" srcOrd="0" destOrd="0" presId="urn:microsoft.com/office/officeart/2005/8/layout/cycle3"/>
    <dgm:cxn modelId="{F6297441-214E-4296-90E4-2991978D4FE4}" srcId="{34C39119-B889-4615-B50E-C2D728491438}" destId="{68E8E2D5-6669-472F-BAC0-AFD50F4D3B84}" srcOrd="4" destOrd="0" parTransId="{B251C6E2-8EC4-4416-B37B-BEDB316A7DD2}" sibTransId="{260F5BAA-8083-4A56-AD8D-BE7DCA8F0E9C}"/>
    <dgm:cxn modelId="{4D7A6A89-853F-4B43-8146-C0ABDFC9EA1E}" type="presOf" srcId="{68E8E2D5-6669-472F-BAC0-AFD50F4D3B84}" destId="{1DEDD3E5-B122-451E-8EB0-BAF267B16D8F}" srcOrd="0" destOrd="0" presId="urn:microsoft.com/office/officeart/2005/8/layout/cycle3"/>
    <dgm:cxn modelId="{F06A5CE6-6E06-4E78-B82F-E020080657D5}" srcId="{34C39119-B889-4615-B50E-C2D728491438}" destId="{4D3D72B2-A4DA-48CC-A9A9-5F7D1AA2B50B}" srcOrd="2" destOrd="0" parTransId="{0D13391E-0248-4F8F-B693-B09A2FFC1423}" sibTransId="{8CB67E7F-4FE6-4108-A8A0-9FE73B866384}"/>
    <dgm:cxn modelId="{555DCBAF-7E53-4141-90E5-793229127048}" type="presOf" srcId="{2387F8CB-F25F-4462-BA53-35D15B8D93F6}" destId="{D05EB7C1-523D-4A5F-A9D1-CBD2AFF5259A}" srcOrd="0" destOrd="0" presId="urn:microsoft.com/office/officeart/2005/8/layout/cycle3"/>
    <dgm:cxn modelId="{7256FBBF-5D61-44B4-B522-53E166A0B8E2}" type="presOf" srcId="{34C39119-B889-4615-B50E-C2D728491438}" destId="{D4078C48-97B6-437C-9210-86BD04084286}" srcOrd="0" destOrd="0" presId="urn:microsoft.com/office/officeart/2005/8/layout/cycle3"/>
    <dgm:cxn modelId="{CB2529FA-E24D-4F69-955C-12E3E9591559}" srcId="{34C39119-B889-4615-B50E-C2D728491438}" destId="{79102D8B-40D2-4884-B705-5273DC80869B}" srcOrd="0" destOrd="0" parTransId="{6500474F-A674-4AD2-8BB2-77A51F8A8A75}" sibTransId="{4CCDB064-0FF8-48E3-95C5-5C20BAE8CB9F}"/>
    <dgm:cxn modelId="{0646BD5C-288A-42B3-9636-C579B76F67E2}" type="presOf" srcId="{79102D8B-40D2-4884-B705-5273DC80869B}" destId="{FF0498E8-971B-4071-8257-F9542BC92D68}" srcOrd="0" destOrd="0" presId="urn:microsoft.com/office/officeart/2005/8/layout/cycle3"/>
    <dgm:cxn modelId="{AE7C4276-8C1B-4F20-BC4C-8F68140D7CF7}" srcId="{34C39119-B889-4615-B50E-C2D728491438}" destId="{BC525F89-0292-4515-906F-BF7E144F54EF}" srcOrd="3" destOrd="0" parTransId="{5AD39867-373D-4628-8E74-3D81C01C1A12}" sibTransId="{48523040-E228-4159-AE26-783EE39FD285}"/>
    <dgm:cxn modelId="{0472251E-AF14-4D71-81D9-6853F84158EB}" srcId="{34C39119-B889-4615-B50E-C2D728491438}" destId="{2387F8CB-F25F-4462-BA53-35D15B8D93F6}" srcOrd="1" destOrd="0" parTransId="{DAB05D68-BEBD-4067-8D5E-6ED11CC5E299}" sibTransId="{2907B297-31F0-4DF8-83A8-A9668D6DA36A}"/>
    <dgm:cxn modelId="{5EA29B9A-0816-4433-8932-CBD2D9262118}" type="presOf" srcId="{4CCDB064-0FF8-48E3-95C5-5C20BAE8CB9F}" destId="{C6BE21FA-16AD-4971-9E2A-64D53D1C64D9}" srcOrd="0" destOrd="0" presId="urn:microsoft.com/office/officeart/2005/8/layout/cycle3"/>
    <dgm:cxn modelId="{0E874498-990A-4B7F-9912-A65C0BAA7F21}" type="presParOf" srcId="{D4078C48-97B6-437C-9210-86BD04084286}" destId="{7E6E350B-6509-4478-A1DC-8E6A26793EBE}" srcOrd="0" destOrd="0" presId="urn:microsoft.com/office/officeart/2005/8/layout/cycle3"/>
    <dgm:cxn modelId="{B50767F8-A388-402A-96BD-E19733571BD7}" type="presParOf" srcId="{7E6E350B-6509-4478-A1DC-8E6A26793EBE}" destId="{FF0498E8-971B-4071-8257-F9542BC92D68}" srcOrd="0" destOrd="0" presId="urn:microsoft.com/office/officeart/2005/8/layout/cycle3"/>
    <dgm:cxn modelId="{954F8AF5-749D-4CC8-9703-75C7213634D3}" type="presParOf" srcId="{7E6E350B-6509-4478-A1DC-8E6A26793EBE}" destId="{C6BE21FA-16AD-4971-9E2A-64D53D1C64D9}" srcOrd="1" destOrd="0" presId="urn:microsoft.com/office/officeart/2005/8/layout/cycle3"/>
    <dgm:cxn modelId="{66D5EE81-00A2-47A4-8B8A-B2C2B080800C}" type="presParOf" srcId="{7E6E350B-6509-4478-A1DC-8E6A26793EBE}" destId="{D05EB7C1-523D-4A5F-A9D1-CBD2AFF5259A}" srcOrd="2" destOrd="0" presId="urn:microsoft.com/office/officeart/2005/8/layout/cycle3"/>
    <dgm:cxn modelId="{BD9E62E2-D17D-4E90-B935-B5E6C5CFBD80}" type="presParOf" srcId="{7E6E350B-6509-4478-A1DC-8E6A26793EBE}" destId="{DE7E962E-3D37-413C-A478-1AB23F56CD56}" srcOrd="3" destOrd="0" presId="urn:microsoft.com/office/officeart/2005/8/layout/cycle3"/>
    <dgm:cxn modelId="{9D9D6190-C906-4D1F-894F-0F19E77CE2B5}" type="presParOf" srcId="{7E6E350B-6509-4478-A1DC-8E6A26793EBE}" destId="{3D735413-CB5C-41B6-A172-F661BF3CBAA2}" srcOrd="4" destOrd="0" presId="urn:microsoft.com/office/officeart/2005/8/layout/cycle3"/>
    <dgm:cxn modelId="{E68239D3-D8E6-409A-B5FB-258D4F7FC527}" type="presParOf" srcId="{7E6E350B-6509-4478-A1DC-8E6A26793EBE}" destId="{1DEDD3E5-B122-451E-8EB0-BAF267B16D8F}"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0BB042-6634-4B85-891B-F2B1263D1E8E}"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US"/>
        </a:p>
      </dgm:t>
    </dgm:pt>
    <dgm:pt modelId="{B449E0A4-E2B9-48D8-834A-5AFB38417DEE}">
      <dgm:prSet phldrT="[Text]" custT="1"/>
      <dgm:spPr/>
      <dgm:t>
        <a:bodyPr/>
        <a:lstStyle/>
        <a:p>
          <a:r>
            <a:rPr lang="en-US" sz="2000" dirty="0" smtClean="0"/>
            <a:t>identification</a:t>
          </a:r>
          <a:endParaRPr lang="en-US" sz="2000" dirty="0"/>
        </a:p>
      </dgm:t>
    </dgm:pt>
    <dgm:pt modelId="{598F1975-5A04-425E-A97D-44ACAECACB99}" type="parTrans" cxnId="{032142F8-B2A9-42FD-B5D1-3B0CC6B69E5B}">
      <dgm:prSet/>
      <dgm:spPr/>
      <dgm:t>
        <a:bodyPr/>
        <a:lstStyle/>
        <a:p>
          <a:endParaRPr lang="en-US"/>
        </a:p>
      </dgm:t>
    </dgm:pt>
    <dgm:pt modelId="{EC5EDEBB-2C58-4CC8-96A3-626ED288C359}" type="sibTrans" cxnId="{032142F8-B2A9-42FD-B5D1-3B0CC6B69E5B}">
      <dgm:prSet/>
      <dgm:spPr/>
      <dgm:t>
        <a:bodyPr/>
        <a:lstStyle/>
        <a:p>
          <a:endParaRPr lang="en-US"/>
        </a:p>
      </dgm:t>
    </dgm:pt>
    <dgm:pt modelId="{20F8E06A-881E-483F-8647-2057D7DA6A20}">
      <dgm:prSet phldrT="[Text]" custT="1">
        <dgm:style>
          <a:lnRef idx="2">
            <a:schemeClr val="accent5">
              <a:shade val="50000"/>
            </a:schemeClr>
          </a:lnRef>
          <a:fillRef idx="1">
            <a:schemeClr val="accent5"/>
          </a:fillRef>
          <a:effectRef idx="0">
            <a:schemeClr val="accent5"/>
          </a:effectRef>
          <a:fontRef idx="minor">
            <a:schemeClr val="lt1"/>
          </a:fontRef>
        </dgm:style>
      </dgm:prSet>
      <dgm:spPr/>
      <dgm:t>
        <a:bodyPr/>
        <a:lstStyle/>
        <a:p>
          <a:r>
            <a:rPr lang="en-US" sz="2000" dirty="0" smtClean="0"/>
            <a:t>isolation</a:t>
          </a:r>
          <a:endParaRPr lang="en-US" sz="2000" dirty="0"/>
        </a:p>
      </dgm:t>
    </dgm:pt>
    <dgm:pt modelId="{5908BD6F-0ED3-4E0D-B070-DB28899B165B}" type="parTrans" cxnId="{EB1871EB-D79D-4D5F-B624-124068E056BC}">
      <dgm:prSet/>
      <dgm:spPr/>
      <dgm:t>
        <a:bodyPr/>
        <a:lstStyle/>
        <a:p>
          <a:endParaRPr lang="en-US"/>
        </a:p>
      </dgm:t>
    </dgm:pt>
    <dgm:pt modelId="{68B35329-E6FD-4605-B284-624E16D42E4D}" type="sibTrans" cxnId="{EB1871EB-D79D-4D5F-B624-124068E056BC}">
      <dgm:prSet/>
      <dgm:spPr/>
      <dgm:t>
        <a:bodyPr/>
        <a:lstStyle/>
        <a:p>
          <a:endParaRPr lang="en-US"/>
        </a:p>
      </dgm:t>
    </dgm:pt>
    <dgm:pt modelId="{EE93B524-0AAE-48BD-B65B-4EFBC63951C0}">
      <dgm:prSet phldrT="[Text]"/>
      <dgm:spPr/>
      <dgm:t>
        <a:bodyPr/>
        <a:lstStyle/>
        <a:p>
          <a:r>
            <a:rPr lang="en-US" dirty="0" smtClean="0"/>
            <a:t>characterization</a:t>
          </a:r>
          <a:endParaRPr lang="en-US" dirty="0"/>
        </a:p>
      </dgm:t>
    </dgm:pt>
    <dgm:pt modelId="{34FD804C-69FD-4BFC-BDE9-897A1A420770}" type="parTrans" cxnId="{4B911AED-1299-4741-ACF3-0A0EFCE45E63}">
      <dgm:prSet/>
      <dgm:spPr/>
      <dgm:t>
        <a:bodyPr/>
        <a:lstStyle/>
        <a:p>
          <a:endParaRPr lang="en-US"/>
        </a:p>
      </dgm:t>
    </dgm:pt>
    <dgm:pt modelId="{02289A8B-727F-4D68-B27E-FF5D4981FC27}" type="sibTrans" cxnId="{4B911AED-1299-4741-ACF3-0A0EFCE45E63}">
      <dgm:prSet/>
      <dgm:spPr/>
      <dgm:t>
        <a:bodyPr/>
        <a:lstStyle/>
        <a:p>
          <a:endParaRPr lang="en-US"/>
        </a:p>
      </dgm:t>
    </dgm:pt>
    <dgm:pt modelId="{95BF1D07-13A7-4984-9759-3069C5A8E90D}">
      <dgm:prSet phldrT="[Text]"/>
      <dgm:spPr/>
      <dgm:t>
        <a:bodyPr/>
        <a:lstStyle/>
        <a:p>
          <a:r>
            <a:rPr lang="en-US" dirty="0" smtClean="0"/>
            <a:t>Mixed </a:t>
          </a:r>
          <a:r>
            <a:rPr lang="en-US" smtClean="0"/>
            <a:t>microbial strain</a:t>
          </a:r>
          <a:endParaRPr lang="en-US" dirty="0"/>
        </a:p>
      </dgm:t>
    </dgm:pt>
    <dgm:pt modelId="{3C8E4A9D-6D68-4AB3-9D7D-CF8033CFD159}" type="parTrans" cxnId="{F33AD0F4-C395-4D9A-8842-B68C66848E20}">
      <dgm:prSet/>
      <dgm:spPr/>
      <dgm:t>
        <a:bodyPr/>
        <a:lstStyle/>
        <a:p>
          <a:endParaRPr lang="en-US"/>
        </a:p>
      </dgm:t>
    </dgm:pt>
    <dgm:pt modelId="{C7BDE33A-78DB-4DD3-BF72-3BE4F9A5DC32}" type="sibTrans" cxnId="{F33AD0F4-C395-4D9A-8842-B68C66848E20}">
      <dgm:prSet/>
      <dgm:spPr/>
      <dgm:t>
        <a:bodyPr/>
        <a:lstStyle/>
        <a:p>
          <a:endParaRPr lang="en-US"/>
        </a:p>
      </dgm:t>
    </dgm:pt>
    <dgm:pt modelId="{F6667C6C-85C3-4AD9-B0D3-A54A23AB38DC}" type="pres">
      <dgm:prSet presAssocID="{DA0BB042-6634-4B85-891B-F2B1263D1E8E}" presName="Name0" presStyleCnt="0">
        <dgm:presLayoutVars>
          <dgm:chMax val="4"/>
          <dgm:resizeHandles val="exact"/>
        </dgm:presLayoutVars>
      </dgm:prSet>
      <dgm:spPr/>
      <dgm:t>
        <a:bodyPr/>
        <a:lstStyle/>
        <a:p>
          <a:endParaRPr lang="en-US"/>
        </a:p>
      </dgm:t>
    </dgm:pt>
    <dgm:pt modelId="{C200AB0A-64C8-455D-A449-A9C525C7A931}" type="pres">
      <dgm:prSet presAssocID="{DA0BB042-6634-4B85-891B-F2B1263D1E8E}" presName="ellipse" presStyleLbl="trBgShp" presStyleIdx="0" presStyleCnt="1"/>
      <dgm:spPr/>
    </dgm:pt>
    <dgm:pt modelId="{B75D81E0-A310-4D2F-BC1F-78215D58EBD0}" type="pres">
      <dgm:prSet presAssocID="{DA0BB042-6634-4B85-891B-F2B1263D1E8E}" presName="arrow1" presStyleLbl="fgShp" presStyleIdx="0" presStyleCnt="1"/>
      <dgm:spPr/>
    </dgm:pt>
    <dgm:pt modelId="{7959BCE2-C132-4A24-910E-7CDB6EE5F716}" type="pres">
      <dgm:prSet presAssocID="{DA0BB042-6634-4B85-891B-F2B1263D1E8E}" presName="rectangle" presStyleLbl="revTx" presStyleIdx="0" presStyleCnt="1">
        <dgm:presLayoutVars>
          <dgm:bulletEnabled val="1"/>
        </dgm:presLayoutVars>
      </dgm:prSet>
      <dgm:spPr/>
      <dgm:t>
        <a:bodyPr/>
        <a:lstStyle/>
        <a:p>
          <a:endParaRPr lang="en-US"/>
        </a:p>
      </dgm:t>
    </dgm:pt>
    <dgm:pt modelId="{2176CA06-A282-4765-991C-BC4AD9A644A1}" type="pres">
      <dgm:prSet presAssocID="{20F8E06A-881E-483F-8647-2057D7DA6A20}" presName="item1" presStyleLbl="node1" presStyleIdx="0" presStyleCnt="3" custScaleX="188100" custScaleY="168154" custLinFactNeighborX="6356" custLinFactNeighborY="2969">
        <dgm:presLayoutVars>
          <dgm:bulletEnabled val="1"/>
        </dgm:presLayoutVars>
      </dgm:prSet>
      <dgm:spPr/>
      <dgm:t>
        <a:bodyPr/>
        <a:lstStyle/>
        <a:p>
          <a:endParaRPr lang="en-US"/>
        </a:p>
      </dgm:t>
    </dgm:pt>
    <dgm:pt modelId="{BFBE36E5-20EA-47F9-B813-33EB92660BF5}" type="pres">
      <dgm:prSet presAssocID="{EE93B524-0AAE-48BD-B65B-4EFBC63951C0}" presName="item2" presStyleLbl="node1" presStyleIdx="1" presStyleCnt="3" custScaleX="195558" custScaleY="164984" custLinFactX="-2504" custLinFactNeighborX="-100000" custLinFactNeighborY="-32532">
        <dgm:presLayoutVars>
          <dgm:bulletEnabled val="1"/>
        </dgm:presLayoutVars>
      </dgm:prSet>
      <dgm:spPr/>
      <dgm:t>
        <a:bodyPr/>
        <a:lstStyle/>
        <a:p>
          <a:endParaRPr lang="en-US"/>
        </a:p>
      </dgm:t>
    </dgm:pt>
    <dgm:pt modelId="{B974A063-CC33-414C-860B-26A5BFD129CD}" type="pres">
      <dgm:prSet presAssocID="{95BF1D07-13A7-4984-9759-3069C5A8E90D}" presName="item3" presStyleLbl="node1" presStyleIdx="2" presStyleCnt="3" custScaleX="183580" custScaleY="127892">
        <dgm:presLayoutVars>
          <dgm:bulletEnabled val="1"/>
        </dgm:presLayoutVars>
      </dgm:prSet>
      <dgm:spPr/>
      <dgm:t>
        <a:bodyPr/>
        <a:lstStyle/>
        <a:p>
          <a:endParaRPr lang="en-US"/>
        </a:p>
      </dgm:t>
    </dgm:pt>
    <dgm:pt modelId="{26517874-A8A6-45D7-A157-E851DD6D9960}" type="pres">
      <dgm:prSet presAssocID="{DA0BB042-6634-4B85-891B-F2B1263D1E8E}" presName="funnel" presStyleLbl="trAlignAcc1" presStyleIdx="0" presStyleCnt="1" custLinFactNeighborX="-30664" custLinFactNeighborY="46429"/>
      <dgm:spPr/>
    </dgm:pt>
  </dgm:ptLst>
  <dgm:cxnLst>
    <dgm:cxn modelId="{F33AD0F4-C395-4D9A-8842-B68C66848E20}" srcId="{DA0BB042-6634-4B85-891B-F2B1263D1E8E}" destId="{95BF1D07-13A7-4984-9759-3069C5A8E90D}" srcOrd="3" destOrd="0" parTransId="{3C8E4A9D-6D68-4AB3-9D7D-CF8033CFD159}" sibTransId="{C7BDE33A-78DB-4DD3-BF72-3BE4F9A5DC32}"/>
    <dgm:cxn modelId="{AD589B4E-7DFA-419F-87B9-0A31760073EE}" type="presOf" srcId="{DA0BB042-6634-4B85-891B-F2B1263D1E8E}" destId="{F6667C6C-85C3-4AD9-B0D3-A54A23AB38DC}" srcOrd="0" destOrd="0" presId="urn:microsoft.com/office/officeart/2005/8/layout/funnel1"/>
    <dgm:cxn modelId="{758E6A9D-8AC1-49AB-A3DA-87CF4EAB338A}" type="presOf" srcId="{95BF1D07-13A7-4984-9759-3069C5A8E90D}" destId="{7959BCE2-C132-4A24-910E-7CDB6EE5F716}" srcOrd="0" destOrd="0" presId="urn:microsoft.com/office/officeart/2005/8/layout/funnel1"/>
    <dgm:cxn modelId="{EB1871EB-D79D-4D5F-B624-124068E056BC}" srcId="{DA0BB042-6634-4B85-891B-F2B1263D1E8E}" destId="{20F8E06A-881E-483F-8647-2057D7DA6A20}" srcOrd="1" destOrd="0" parTransId="{5908BD6F-0ED3-4E0D-B070-DB28899B165B}" sibTransId="{68B35329-E6FD-4605-B284-624E16D42E4D}"/>
    <dgm:cxn modelId="{0D394888-89D8-4142-AE52-751EE400F896}" type="presOf" srcId="{EE93B524-0AAE-48BD-B65B-4EFBC63951C0}" destId="{2176CA06-A282-4765-991C-BC4AD9A644A1}" srcOrd="0" destOrd="0" presId="urn:microsoft.com/office/officeart/2005/8/layout/funnel1"/>
    <dgm:cxn modelId="{4B911AED-1299-4741-ACF3-0A0EFCE45E63}" srcId="{DA0BB042-6634-4B85-891B-F2B1263D1E8E}" destId="{EE93B524-0AAE-48BD-B65B-4EFBC63951C0}" srcOrd="2" destOrd="0" parTransId="{34FD804C-69FD-4BFC-BDE9-897A1A420770}" sibTransId="{02289A8B-727F-4D68-B27E-FF5D4981FC27}"/>
    <dgm:cxn modelId="{7DF36027-1E8D-4A3E-9C9D-8EE116D5CEF1}" type="presOf" srcId="{20F8E06A-881E-483F-8647-2057D7DA6A20}" destId="{BFBE36E5-20EA-47F9-B813-33EB92660BF5}" srcOrd="0" destOrd="0" presId="urn:microsoft.com/office/officeart/2005/8/layout/funnel1"/>
    <dgm:cxn modelId="{C278E1EE-C14F-437A-86E8-10806E63E1E5}" type="presOf" srcId="{B449E0A4-E2B9-48D8-834A-5AFB38417DEE}" destId="{B974A063-CC33-414C-860B-26A5BFD129CD}" srcOrd="0" destOrd="0" presId="urn:microsoft.com/office/officeart/2005/8/layout/funnel1"/>
    <dgm:cxn modelId="{032142F8-B2A9-42FD-B5D1-3B0CC6B69E5B}" srcId="{DA0BB042-6634-4B85-891B-F2B1263D1E8E}" destId="{B449E0A4-E2B9-48D8-834A-5AFB38417DEE}" srcOrd="0" destOrd="0" parTransId="{598F1975-5A04-425E-A97D-44ACAECACB99}" sibTransId="{EC5EDEBB-2C58-4CC8-96A3-626ED288C359}"/>
    <dgm:cxn modelId="{7105F500-3494-4830-B8D1-E59D5DE84612}" type="presParOf" srcId="{F6667C6C-85C3-4AD9-B0D3-A54A23AB38DC}" destId="{C200AB0A-64C8-455D-A449-A9C525C7A931}" srcOrd="0" destOrd="0" presId="urn:microsoft.com/office/officeart/2005/8/layout/funnel1"/>
    <dgm:cxn modelId="{6E72F8DA-40B0-4CB6-92D4-737C09BD9FCD}" type="presParOf" srcId="{F6667C6C-85C3-4AD9-B0D3-A54A23AB38DC}" destId="{B75D81E0-A310-4D2F-BC1F-78215D58EBD0}" srcOrd="1" destOrd="0" presId="urn:microsoft.com/office/officeart/2005/8/layout/funnel1"/>
    <dgm:cxn modelId="{07C83565-23CD-4CA7-8F15-4324D6307DA9}" type="presParOf" srcId="{F6667C6C-85C3-4AD9-B0D3-A54A23AB38DC}" destId="{7959BCE2-C132-4A24-910E-7CDB6EE5F716}" srcOrd="2" destOrd="0" presId="urn:microsoft.com/office/officeart/2005/8/layout/funnel1"/>
    <dgm:cxn modelId="{E81C615D-EF06-447C-ABA6-00829A54367B}" type="presParOf" srcId="{F6667C6C-85C3-4AD9-B0D3-A54A23AB38DC}" destId="{2176CA06-A282-4765-991C-BC4AD9A644A1}" srcOrd="3" destOrd="0" presId="urn:microsoft.com/office/officeart/2005/8/layout/funnel1"/>
    <dgm:cxn modelId="{9E05887B-91B8-4B02-B4FF-323DF251306B}" type="presParOf" srcId="{F6667C6C-85C3-4AD9-B0D3-A54A23AB38DC}" destId="{BFBE36E5-20EA-47F9-B813-33EB92660BF5}" srcOrd="4" destOrd="0" presId="urn:microsoft.com/office/officeart/2005/8/layout/funnel1"/>
    <dgm:cxn modelId="{305348D2-C312-40FA-A187-9BE33AC762CC}" type="presParOf" srcId="{F6667C6C-85C3-4AD9-B0D3-A54A23AB38DC}" destId="{B974A063-CC33-414C-860B-26A5BFD129CD}" srcOrd="5" destOrd="0" presId="urn:microsoft.com/office/officeart/2005/8/layout/funnel1"/>
    <dgm:cxn modelId="{0ED6A20A-0206-412D-B248-41747C07E021}" type="presParOf" srcId="{F6667C6C-85C3-4AD9-B0D3-A54A23AB38DC}" destId="{26517874-A8A6-45D7-A157-E851DD6D9960}"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ltLang="zh-CN"/>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C9733AA6-5A01-4112-8373-37F5FAE0F3DD}" type="datetimeFigureOut">
              <a:rPr lang="en-US" altLang="zh-CN"/>
              <a:pPr/>
              <a:t>4/27/2017</a:t>
            </a:fld>
            <a:endParaRPr lang="en-US" altLang="zh-C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FC9EB78-EE63-4EC3-8B37-2681B2E9FA01}" type="slidenum">
              <a:rPr lang="en-US" altLang="zh-CN"/>
              <a:pPr/>
              <a:t>‹#›</a:t>
            </a:fld>
            <a:endParaRPr lang="en-US" altLang="zh-CN"/>
          </a:p>
        </p:txBody>
      </p:sp>
    </p:spTree>
    <p:extLst>
      <p:ext uri="{BB962C8B-B14F-4D97-AF65-F5344CB8AC3E}">
        <p14:creationId xmlns:p14="http://schemas.microsoft.com/office/powerpoint/2010/main" val="6043529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2</a:t>
            </a:fld>
            <a:endParaRPr lang="en-US" altLang="zh-CN"/>
          </a:p>
        </p:txBody>
      </p:sp>
    </p:spTree>
    <p:extLst>
      <p:ext uri="{BB962C8B-B14F-4D97-AF65-F5344CB8AC3E}">
        <p14:creationId xmlns:p14="http://schemas.microsoft.com/office/powerpoint/2010/main" val="3930169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3</a:t>
            </a:fld>
            <a:endParaRPr lang="en-US" altLang="zh-CN"/>
          </a:p>
        </p:txBody>
      </p:sp>
    </p:spTree>
    <p:extLst>
      <p:ext uri="{BB962C8B-B14F-4D97-AF65-F5344CB8AC3E}">
        <p14:creationId xmlns:p14="http://schemas.microsoft.com/office/powerpoint/2010/main" val="4011707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4</a:t>
            </a:fld>
            <a:endParaRPr lang="en-US" altLang="zh-CN"/>
          </a:p>
        </p:txBody>
      </p:sp>
    </p:spTree>
    <p:extLst>
      <p:ext uri="{BB962C8B-B14F-4D97-AF65-F5344CB8AC3E}">
        <p14:creationId xmlns:p14="http://schemas.microsoft.com/office/powerpoint/2010/main" val="4135404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7"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zh-CN" altLang="en-US" dirty="0" smtClean="0"/>
          </a:p>
        </p:txBody>
      </p:sp>
    </p:spTree>
    <p:extLst>
      <p:ext uri="{BB962C8B-B14F-4D97-AF65-F5344CB8AC3E}">
        <p14:creationId xmlns:p14="http://schemas.microsoft.com/office/powerpoint/2010/main" val="1334991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8</a:t>
            </a:fld>
            <a:endParaRPr lang="en-US" altLang="zh-CN"/>
          </a:p>
        </p:txBody>
      </p:sp>
    </p:spTree>
    <p:extLst>
      <p:ext uri="{BB962C8B-B14F-4D97-AF65-F5344CB8AC3E}">
        <p14:creationId xmlns:p14="http://schemas.microsoft.com/office/powerpoint/2010/main" val="3500122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9</a:t>
            </a:fld>
            <a:endParaRPr lang="en-US" altLang="zh-CN"/>
          </a:p>
        </p:txBody>
      </p:sp>
    </p:spTree>
    <p:extLst>
      <p:ext uri="{BB962C8B-B14F-4D97-AF65-F5344CB8AC3E}">
        <p14:creationId xmlns:p14="http://schemas.microsoft.com/office/powerpoint/2010/main" val="2410901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10</a:t>
            </a:fld>
            <a:endParaRPr lang="en-US" altLang="zh-CN"/>
          </a:p>
        </p:txBody>
      </p:sp>
    </p:spTree>
    <p:extLst>
      <p:ext uri="{BB962C8B-B14F-4D97-AF65-F5344CB8AC3E}">
        <p14:creationId xmlns:p14="http://schemas.microsoft.com/office/powerpoint/2010/main" val="791543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13</a:t>
            </a:fld>
            <a:endParaRPr lang="en-US" altLang="zh-CN"/>
          </a:p>
        </p:txBody>
      </p:sp>
    </p:spTree>
    <p:extLst>
      <p:ext uri="{BB962C8B-B14F-4D97-AF65-F5344CB8AC3E}">
        <p14:creationId xmlns:p14="http://schemas.microsoft.com/office/powerpoint/2010/main" val="1498361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14</a:t>
            </a:fld>
            <a:endParaRPr lang="en-US" altLang="zh-CN"/>
          </a:p>
        </p:txBody>
      </p:sp>
    </p:spTree>
    <p:extLst>
      <p:ext uri="{BB962C8B-B14F-4D97-AF65-F5344CB8AC3E}">
        <p14:creationId xmlns:p14="http://schemas.microsoft.com/office/powerpoint/2010/main" val="2194107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15</a:t>
            </a:fld>
            <a:endParaRPr lang="en-US" altLang="zh-CN"/>
          </a:p>
        </p:txBody>
      </p:sp>
    </p:spTree>
    <p:extLst>
      <p:ext uri="{BB962C8B-B14F-4D97-AF65-F5344CB8AC3E}">
        <p14:creationId xmlns:p14="http://schemas.microsoft.com/office/powerpoint/2010/main" val="2692188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16</a:t>
            </a:fld>
            <a:endParaRPr lang="en-US" altLang="zh-CN"/>
          </a:p>
        </p:txBody>
      </p:sp>
    </p:spTree>
    <p:extLst>
      <p:ext uri="{BB962C8B-B14F-4D97-AF65-F5344CB8AC3E}">
        <p14:creationId xmlns:p14="http://schemas.microsoft.com/office/powerpoint/2010/main" val="2886927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18</a:t>
            </a:fld>
            <a:endParaRPr lang="en-US" altLang="zh-CN"/>
          </a:p>
        </p:txBody>
      </p:sp>
    </p:spTree>
    <p:extLst>
      <p:ext uri="{BB962C8B-B14F-4D97-AF65-F5344CB8AC3E}">
        <p14:creationId xmlns:p14="http://schemas.microsoft.com/office/powerpoint/2010/main" val="2164447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19</a:t>
            </a:fld>
            <a:endParaRPr lang="en-US" altLang="zh-CN"/>
          </a:p>
        </p:txBody>
      </p:sp>
    </p:spTree>
    <p:extLst>
      <p:ext uri="{BB962C8B-B14F-4D97-AF65-F5344CB8AC3E}">
        <p14:creationId xmlns:p14="http://schemas.microsoft.com/office/powerpoint/2010/main" val="2328163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20</a:t>
            </a:fld>
            <a:endParaRPr lang="en-US" altLang="zh-CN"/>
          </a:p>
        </p:txBody>
      </p:sp>
    </p:spTree>
    <p:extLst>
      <p:ext uri="{BB962C8B-B14F-4D97-AF65-F5344CB8AC3E}">
        <p14:creationId xmlns:p14="http://schemas.microsoft.com/office/powerpoint/2010/main" val="3317949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21</a:t>
            </a:fld>
            <a:endParaRPr lang="en-US" altLang="zh-CN"/>
          </a:p>
        </p:txBody>
      </p:sp>
    </p:spTree>
    <p:extLst>
      <p:ext uri="{BB962C8B-B14F-4D97-AF65-F5344CB8AC3E}">
        <p14:creationId xmlns:p14="http://schemas.microsoft.com/office/powerpoint/2010/main" val="2033373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22</a:t>
            </a:fld>
            <a:endParaRPr lang="en-US" altLang="zh-CN"/>
          </a:p>
        </p:txBody>
      </p:sp>
    </p:spTree>
    <p:extLst>
      <p:ext uri="{BB962C8B-B14F-4D97-AF65-F5344CB8AC3E}">
        <p14:creationId xmlns:p14="http://schemas.microsoft.com/office/powerpoint/2010/main" val="3269322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23</a:t>
            </a:fld>
            <a:endParaRPr lang="en-US" altLang="zh-CN"/>
          </a:p>
        </p:txBody>
      </p:sp>
    </p:spTree>
    <p:extLst>
      <p:ext uri="{BB962C8B-B14F-4D97-AF65-F5344CB8AC3E}">
        <p14:creationId xmlns:p14="http://schemas.microsoft.com/office/powerpoint/2010/main" val="3471866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6441DF0-2579-4501-A820-D741B94D05F8}" type="slidenum">
              <a:rPr lang="en-US" smtClean="0"/>
              <a:pPr/>
              <a:t>26</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27</a:t>
            </a:fld>
            <a:endParaRPr lang="en-US" altLang="zh-CN"/>
          </a:p>
        </p:txBody>
      </p:sp>
    </p:spTree>
    <p:extLst>
      <p:ext uri="{BB962C8B-B14F-4D97-AF65-F5344CB8AC3E}">
        <p14:creationId xmlns:p14="http://schemas.microsoft.com/office/powerpoint/2010/main" val="13246875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28</a:t>
            </a:fld>
            <a:endParaRPr lang="en-US" altLang="zh-CN"/>
          </a:p>
        </p:txBody>
      </p:sp>
    </p:spTree>
    <p:extLst>
      <p:ext uri="{BB962C8B-B14F-4D97-AF65-F5344CB8AC3E}">
        <p14:creationId xmlns:p14="http://schemas.microsoft.com/office/powerpoint/2010/main" val="2397704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29</a:t>
            </a:fld>
            <a:endParaRPr lang="en-US" altLang="zh-CN"/>
          </a:p>
        </p:txBody>
      </p:sp>
    </p:spTree>
    <p:extLst>
      <p:ext uri="{BB962C8B-B14F-4D97-AF65-F5344CB8AC3E}">
        <p14:creationId xmlns:p14="http://schemas.microsoft.com/office/powerpoint/2010/main" val="975227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30</a:t>
            </a:fld>
            <a:endParaRPr lang="en-US" altLang="zh-CN"/>
          </a:p>
        </p:txBody>
      </p:sp>
    </p:spTree>
    <p:extLst>
      <p:ext uri="{BB962C8B-B14F-4D97-AF65-F5344CB8AC3E}">
        <p14:creationId xmlns:p14="http://schemas.microsoft.com/office/powerpoint/2010/main" val="711094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32</a:t>
            </a:fld>
            <a:endParaRPr lang="en-US" altLang="zh-CN"/>
          </a:p>
        </p:txBody>
      </p:sp>
    </p:spTree>
    <p:extLst>
      <p:ext uri="{BB962C8B-B14F-4D97-AF65-F5344CB8AC3E}">
        <p14:creationId xmlns:p14="http://schemas.microsoft.com/office/powerpoint/2010/main" val="15117534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33</a:t>
            </a:fld>
            <a:endParaRPr lang="en-US" altLang="zh-CN"/>
          </a:p>
        </p:txBody>
      </p:sp>
    </p:spTree>
    <p:extLst>
      <p:ext uri="{BB962C8B-B14F-4D97-AF65-F5344CB8AC3E}">
        <p14:creationId xmlns:p14="http://schemas.microsoft.com/office/powerpoint/2010/main" val="23243679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34</a:t>
            </a:fld>
            <a:endParaRPr lang="en-US" altLang="zh-CN"/>
          </a:p>
        </p:txBody>
      </p:sp>
    </p:spTree>
    <p:extLst>
      <p:ext uri="{BB962C8B-B14F-4D97-AF65-F5344CB8AC3E}">
        <p14:creationId xmlns:p14="http://schemas.microsoft.com/office/powerpoint/2010/main" val="35905925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35</a:t>
            </a:fld>
            <a:endParaRPr lang="en-US" altLang="zh-CN"/>
          </a:p>
        </p:txBody>
      </p:sp>
    </p:spTree>
    <p:extLst>
      <p:ext uri="{BB962C8B-B14F-4D97-AF65-F5344CB8AC3E}">
        <p14:creationId xmlns:p14="http://schemas.microsoft.com/office/powerpoint/2010/main" val="40359541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36</a:t>
            </a:fld>
            <a:endParaRPr lang="en-US" altLang="zh-CN"/>
          </a:p>
        </p:txBody>
      </p:sp>
    </p:spTree>
    <p:extLst>
      <p:ext uri="{BB962C8B-B14F-4D97-AF65-F5344CB8AC3E}">
        <p14:creationId xmlns:p14="http://schemas.microsoft.com/office/powerpoint/2010/main" val="32693221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37</a:t>
            </a:fld>
            <a:endParaRPr lang="en-US" altLang="zh-CN"/>
          </a:p>
        </p:txBody>
      </p:sp>
    </p:spTree>
    <p:extLst>
      <p:ext uri="{BB962C8B-B14F-4D97-AF65-F5344CB8AC3E}">
        <p14:creationId xmlns:p14="http://schemas.microsoft.com/office/powerpoint/2010/main" val="41882437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39</a:t>
            </a:fld>
            <a:endParaRPr lang="en-US" altLang="zh-CN"/>
          </a:p>
        </p:txBody>
      </p:sp>
    </p:spTree>
    <p:extLst>
      <p:ext uri="{BB962C8B-B14F-4D97-AF65-F5344CB8AC3E}">
        <p14:creationId xmlns:p14="http://schemas.microsoft.com/office/powerpoint/2010/main" val="1252429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9EB78-EE63-4EC3-8B37-2681B2E9FA01}" type="slidenum">
              <a:rPr lang="en-US" altLang="zh-CN" smtClean="0"/>
              <a:pPr/>
              <a:t>40</a:t>
            </a:fld>
            <a:endParaRPr lang="en-US" altLang="zh-CN"/>
          </a:p>
        </p:txBody>
      </p:sp>
    </p:spTree>
    <p:extLst>
      <p:ext uri="{BB962C8B-B14F-4D97-AF65-F5344CB8AC3E}">
        <p14:creationId xmlns:p14="http://schemas.microsoft.com/office/powerpoint/2010/main" val="445918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49BD33D0-C59E-4390-854F-18F83B175DC9}"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955637D-C446-4FAE-96AA-84540943182D}" type="slidenum">
              <a:rPr lang="zh-CN" altLang="en-US"/>
              <a:pPr/>
              <a:t>‹#›</a:t>
            </a:fld>
            <a:endParaRPr lang="en-US" altLang="zh-CN"/>
          </a:p>
        </p:txBody>
      </p:sp>
    </p:spTree>
    <p:extLst>
      <p:ext uri="{BB962C8B-B14F-4D97-AF65-F5344CB8AC3E}">
        <p14:creationId xmlns:p14="http://schemas.microsoft.com/office/powerpoint/2010/main" val="2261590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F3DF521-88D4-4AA7-98C0-F63C6F78E47F}"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AE35A6B3-B10A-42FF-B049-FB2F96D4E29F}" type="slidenum">
              <a:rPr lang="zh-CN" altLang="en-US"/>
              <a:pPr/>
              <a:t>‹#›</a:t>
            </a:fld>
            <a:endParaRPr lang="en-US" altLang="zh-CN"/>
          </a:p>
        </p:txBody>
      </p:sp>
    </p:spTree>
    <p:extLst>
      <p:ext uri="{BB962C8B-B14F-4D97-AF65-F5344CB8AC3E}">
        <p14:creationId xmlns:p14="http://schemas.microsoft.com/office/powerpoint/2010/main" val="1944278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475421FF-C97D-48E2-92BE-D7B9516B7384}"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961A5C5-35EE-4731-9CBE-3C71C2C361DB}" type="slidenum">
              <a:rPr lang="zh-CN" altLang="en-US"/>
              <a:pPr/>
              <a:t>‹#›</a:t>
            </a:fld>
            <a:endParaRPr lang="en-US" altLang="zh-CN"/>
          </a:p>
        </p:txBody>
      </p:sp>
    </p:spTree>
    <p:extLst>
      <p:ext uri="{BB962C8B-B14F-4D97-AF65-F5344CB8AC3E}">
        <p14:creationId xmlns:p14="http://schemas.microsoft.com/office/powerpoint/2010/main" val="3791053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F1BD36DE-9AAB-4454-AF0A-FA77AB115C9C}"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11917BB8-4122-4C0F-840A-7D782C7FB770}" type="slidenum">
              <a:rPr lang="zh-CN" altLang="en-US"/>
              <a:pPr/>
              <a:t>‹#›</a:t>
            </a:fld>
            <a:endParaRPr lang="en-US" altLang="zh-CN"/>
          </a:p>
        </p:txBody>
      </p:sp>
    </p:spTree>
    <p:extLst>
      <p:ext uri="{BB962C8B-B14F-4D97-AF65-F5344CB8AC3E}">
        <p14:creationId xmlns:p14="http://schemas.microsoft.com/office/powerpoint/2010/main" val="1808586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097D68DE-AF32-47E8-A9DC-15A5AD62A829}" type="datetimeFigureOut">
              <a:rPr lang="zh-CN" altLang="en-US"/>
              <a:pPr/>
              <a:t>2017/4/27</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56EAAD5E-528C-4A44-9C5D-A26193FCD9FF}" type="slidenum">
              <a:rPr lang="zh-CN" altLang="en-US"/>
              <a:pPr/>
              <a:t>‹#›</a:t>
            </a:fld>
            <a:endParaRPr lang="en-US" altLang="zh-CN"/>
          </a:p>
        </p:txBody>
      </p:sp>
    </p:spTree>
    <p:extLst>
      <p:ext uri="{BB962C8B-B14F-4D97-AF65-F5344CB8AC3E}">
        <p14:creationId xmlns:p14="http://schemas.microsoft.com/office/powerpoint/2010/main" val="2158126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CA3F7281-81FD-4839-8669-330F8DC08E25}" type="datetimeFigureOut">
              <a:rPr lang="zh-CN" altLang="en-US"/>
              <a:pPr/>
              <a:t>2017/4/27</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2E129F6A-ABBE-4B54-BD67-109D0820F262}" type="slidenum">
              <a:rPr lang="zh-CN" altLang="en-US"/>
              <a:pPr/>
              <a:t>‹#›</a:t>
            </a:fld>
            <a:endParaRPr lang="en-US" altLang="zh-CN"/>
          </a:p>
        </p:txBody>
      </p:sp>
    </p:spTree>
    <p:extLst>
      <p:ext uri="{BB962C8B-B14F-4D97-AF65-F5344CB8AC3E}">
        <p14:creationId xmlns:p14="http://schemas.microsoft.com/office/powerpoint/2010/main" val="1738291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C8FBF905-6D33-4CE5-95D3-37D01B592467}" type="datetimeFigureOut">
              <a:rPr lang="zh-CN" altLang="en-US"/>
              <a:pPr/>
              <a:t>2017/4/27</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2D88F9A2-5A27-4BEA-A753-C87E1A022CAB}" type="slidenum">
              <a:rPr lang="zh-CN" altLang="en-US"/>
              <a:pPr/>
              <a:t>‹#›</a:t>
            </a:fld>
            <a:endParaRPr lang="en-US" altLang="zh-CN"/>
          </a:p>
        </p:txBody>
      </p:sp>
    </p:spTree>
    <p:extLst>
      <p:ext uri="{BB962C8B-B14F-4D97-AF65-F5344CB8AC3E}">
        <p14:creationId xmlns:p14="http://schemas.microsoft.com/office/powerpoint/2010/main" val="3474187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87515AAB-4F48-4181-BC53-D89BEA65EE7F}"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E1F93BBC-61AB-47D9-B79E-B6328A21A336}" type="slidenum">
              <a:rPr lang="zh-CN" altLang="en-US"/>
              <a:pPr/>
              <a:t>‹#›</a:t>
            </a:fld>
            <a:endParaRPr lang="en-US" altLang="zh-CN"/>
          </a:p>
        </p:txBody>
      </p:sp>
    </p:spTree>
    <p:extLst>
      <p:ext uri="{BB962C8B-B14F-4D97-AF65-F5344CB8AC3E}">
        <p14:creationId xmlns:p14="http://schemas.microsoft.com/office/powerpoint/2010/main" val="3104052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CF11574A-4EE0-4448-A4A8-0F2B4D39999C}"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9E21825F-E66D-44F4-8ECB-C97BC8CCF5FF}" type="slidenum">
              <a:rPr lang="zh-CN" altLang="en-US"/>
              <a:pPr/>
              <a:t>‹#›</a:t>
            </a:fld>
            <a:endParaRPr lang="en-US" altLang="zh-CN"/>
          </a:p>
        </p:txBody>
      </p:sp>
    </p:spTree>
    <p:extLst>
      <p:ext uri="{BB962C8B-B14F-4D97-AF65-F5344CB8AC3E}">
        <p14:creationId xmlns:p14="http://schemas.microsoft.com/office/powerpoint/2010/main" val="1385403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74FADB91-CE27-4436-9807-CFB86BD00C4B}"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6B34A99-61AE-4A67-8563-80C4C8526772}" type="slidenum">
              <a:rPr lang="zh-CN" altLang="en-US"/>
              <a:pPr/>
              <a:t>‹#›</a:t>
            </a:fld>
            <a:endParaRPr lang="en-US" altLang="zh-CN"/>
          </a:p>
        </p:txBody>
      </p:sp>
    </p:spTree>
    <p:extLst>
      <p:ext uri="{BB962C8B-B14F-4D97-AF65-F5344CB8AC3E}">
        <p14:creationId xmlns:p14="http://schemas.microsoft.com/office/powerpoint/2010/main" val="2472304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4895F685-3F8C-44B6-A07F-DF3257EFFC18}"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465B416-A1D4-4F1A-A70E-3F2DD2585016}" type="slidenum">
              <a:rPr lang="zh-CN" altLang="en-US"/>
              <a:pPr/>
              <a:t>‹#›</a:t>
            </a:fld>
            <a:endParaRPr lang="en-US" altLang="zh-CN"/>
          </a:p>
        </p:txBody>
      </p:sp>
    </p:spTree>
    <p:extLst>
      <p:ext uri="{BB962C8B-B14F-4D97-AF65-F5344CB8AC3E}">
        <p14:creationId xmlns:p14="http://schemas.microsoft.com/office/powerpoint/2010/main" val="3426785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5A8A3EDA-019E-4411-A496-150209E65193}"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C589490-A68E-487B-893C-7638EF000770}" type="slidenum">
              <a:rPr lang="zh-CN" altLang="en-US"/>
              <a:pPr/>
              <a:t>‹#›</a:t>
            </a:fld>
            <a:endParaRPr lang="en-US" altLang="zh-CN"/>
          </a:p>
        </p:txBody>
      </p:sp>
    </p:spTree>
    <p:extLst>
      <p:ext uri="{BB962C8B-B14F-4D97-AF65-F5344CB8AC3E}">
        <p14:creationId xmlns:p14="http://schemas.microsoft.com/office/powerpoint/2010/main" val="4125287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3DE58CCB-791A-4D92-8E52-6DCDE77EF3F7}"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73850133-3E85-4923-B390-EA50C52D4812}" type="slidenum">
              <a:rPr lang="zh-CN" altLang="en-US"/>
              <a:pPr/>
              <a:t>‹#›</a:t>
            </a:fld>
            <a:endParaRPr lang="en-US" altLang="zh-CN"/>
          </a:p>
        </p:txBody>
      </p:sp>
    </p:spTree>
    <p:extLst>
      <p:ext uri="{BB962C8B-B14F-4D97-AF65-F5344CB8AC3E}">
        <p14:creationId xmlns:p14="http://schemas.microsoft.com/office/powerpoint/2010/main" val="2723994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7C9414EA-67BB-4AE0-B054-1F6F1B9BBF9D}"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11BD0E8-7E67-40A7-8041-6ABE89B15ED9}" type="slidenum">
              <a:rPr lang="zh-CN" altLang="en-US"/>
              <a:pPr/>
              <a:t>‹#›</a:t>
            </a:fld>
            <a:endParaRPr lang="en-US" altLang="zh-CN"/>
          </a:p>
        </p:txBody>
      </p:sp>
    </p:spTree>
    <p:extLst>
      <p:ext uri="{BB962C8B-B14F-4D97-AF65-F5344CB8AC3E}">
        <p14:creationId xmlns:p14="http://schemas.microsoft.com/office/powerpoint/2010/main" val="3031764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816055DC-C868-4981-AAA7-BCA86FD4D559}"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B0F20CA7-91B0-4A46-8223-B8A37CA97BCC}" type="slidenum">
              <a:rPr lang="zh-CN" altLang="en-US"/>
              <a:pPr/>
              <a:t>‹#›</a:t>
            </a:fld>
            <a:endParaRPr lang="en-US" altLang="zh-CN"/>
          </a:p>
        </p:txBody>
      </p:sp>
    </p:spTree>
    <p:extLst>
      <p:ext uri="{BB962C8B-B14F-4D97-AF65-F5344CB8AC3E}">
        <p14:creationId xmlns:p14="http://schemas.microsoft.com/office/powerpoint/2010/main" val="3445960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2F1004D4-DC8F-47C6-95F3-BDF9BC74A28B}" type="datetimeFigureOut">
              <a:rPr lang="zh-CN" altLang="en-US"/>
              <a:pPr/>
              <a:t>2017/4/27</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5B057989-F821-4BEE-B149-06B54A28DC9D}" type="slidenum">
              <a:rPr lang="zh-CN" altLang="en-US"/>
              <a:pPr/>
              <a:t>‹#›</a:t>
            </a:fld>
            <a:endParaRPr lang="en-US" altLang="zh-CN"/>
          </a:p>
        </p:txBody>
      </p:sp>
    </p:spTree>
    <p:extLst>
      <p:ext uri="{BB962C8B-B14F-4D97-AF65-F5344CB8AC3E}">
        <p14:creationId xmlns:p14="http://schemas.microsoft.com/office/powerpoint/2010/main" val="2291516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D31C854E-32C4-4A21-B427-19DB3E05B977}" type="datetimeFigureOut">
              <a:rPr lang="zh-CN" altLang="en-US"/>
              <a:pPr/>
              <a:t>2017/4/27</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63C58F98-DB76-46A3-A47F-D7FC4518038B}" type="slidenum">
              <a:rPr lang="zh-CN" altLang="en-US"/>
              <a:pPr/>
              <a:t>‹#›</a:t>
            </a:fld>
            <a:endParaRPr lang="en-US" altLang="zh-CN"/>
          </a:p>
        </p:txBody>
      </p:sp>
    </p:spTree>
    <p:extLst>
      <p:ext uri="{BB962C8B-B14F-4D97-AF65-F5344CB8AC3E}">
        <p14:creationId xmlns:p14="http://schemas.microsoft.com/office/powerpoint/2010/main" val="4169145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CB679416-AD96-4793-BD82-F7CBB6256CCD}" type="datetimeFigureOut">
              <a:rPr lang="zh-CN" altLang="en-US"/>
              <a:pPr/>
              <a:t>2017/4/27</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8424C1B6-5A02-48C2-B062-C30CB901F80B}" type="slidenum">
              <a:rPr lang="zh-CN" altLang="en-US"/>
              <a:pPr/>
              <a:t>‹#›</a:t>
            </a:fld>
            <a:endParaRPr lang="en-US" altLang="zh-CN"/>
          </a:p>
        </p:txBody>
      </p:sp>
    </p:spTree>
    <p:extLst>
      <p:ext uri="{BB962C8B-B14F-4D97-AF65-F5344CB8AC3E}">
        <p14:creationId xmlns:p14="http://schemas.microsoft.com/office/powerpoint/2010/main" val="2901510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0C837AF9-2F0C-4A79-B106-CBA390E17DFE}"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70729BBC-74B9-4CEF-A1C4-9FFAE5477285}" type="slidenum">
              <a:rPr lang="zh-CN" altLang="en-US"/>
              <a:pPr/>
              <a:t>‹#›</a:t>
            </a:fld>
            <a:endParaRPr lang="en-US" altLang="zh-CN"/>
          </a:p>
        </p:txBody>
      </p:sp>
    </p:spTree>
    <p:extLst>
      <p:ext uri="{BB962C8B-B14F-4D97-AF65-F5344CB8AC3E}">
        <p14:creationId xmlns:p14="http://schemas.microsoft.com/office/powerpoint/2010/main" val="1562165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6E5CF8D0-5D1F-4986-B1F5-ACC3B64E46FD}"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7948C92F-D6D3-4BF3-A6A6-F6868F2067F9}" type="slidenum">
              <a:rPr lang="zh-CN" altLang="en-US"/>
              <a:pPr/>
              <a:t>‹#›</a:t>
            </a:fld>
            <a:endParaRPr lang="en-US" altLang="zh-CN"/>
          </a:p>
        </p:txBody>
      </p:sp>
    </p:spTree>
    <p:extLst>
      <p:ext uri="{BB962C8B-B14F-4D97-AF65-F5344CB8AC3E}">
        <p14:creationId xmlns:p14="http://schemas.microsoft.com/office/powerpoint/2010/main" val="39490013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B47B5ABB-B2C7-4E79-92F6-EDAE96E5A1A2}"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547622F8-FE24-40B3-A3C5-7572F9BBE236}" type="slidenum">
              <a:rPr lang="zh-CN" altLang="en-US"/>
              <a:pPr/>
              <a:t>‹#›</a:t>
            </a:fld>
            <a:endParaRPr lang="en-US" altLang="zh-CN"/>
          </a:p>
        </p:txBody>
      </p:sp>
    </p:spTree>
    <p:extLst>
      <p:ext uri="{BB962C8B-B14F-4D97-AF65-F5344CB8AC3E}">
        <p14:creationId xmlns:p14="http://schemas.microsoft.com/office/powerpoint/2010/main" val="4257420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661E87FF-088F-4BC1-AE0A-7E580A3F0BA4}"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A1DB045-685F-4262-B8A3-4A0EDDBABA22}" type="slidenum">
              <a:rPr lang="zh-CN" altLang="en-US"/>
              <a:pPr/>
              <a:t>‹#›</a:t>
            </a:fld>
            <a:endParaRPr lang="en-US" altLang="zh-CN"/>
          </a:p>
        </p:txBody>
      </p:sp>
    </p:spTree>
    <p:extLst>
      <p:ext uri="{BB962C8B-B14F-4D97-AF65-F5344CB8AC3E}">
        <p14:creationId xmlns:p14="http://schemas.microsoft.com/office/powerpoint/2010/main" val="1820855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DC1655AE-2F90-4B55-97D5-BD420D7C527B}"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F161A326-BFD0-4EBD-B20C-BB6D5666AFA3}" type="slidenum">
              <a:rPr lang="zh-CN" altLang="en-US"/>
              <a:pPr/>
              <a:t>‹#›</a:t>
            </a:fld>
            <a:endParaRPr lang="en-US" altLang="zh-CN"/>
          </a:p>
        </p:txBody>
      </p:sp>
    </p:spTree>
    <p:extLst>
      <p:ext uri="{BB962C8B-B14F-4D97-AF65-F5344CB8AC3E}">
        <p14:creationId xmlns:p14="http://schemas.microsoft.com/office/powerpoint/2010/main" val="9564318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C6183A03-9E7E-4E33-823D-C574C073D0DD}"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3F4B82A8-041B-4BA3-80E6-41BB2016F7D8}" type="slidenum">
              <a:rPr lang="zh-CN" altLang="en-US"/>
              <a:pPr/>
              <a:t>‹#›</a:t>
            </a:fld>
            <a:endParaRPr lang="en-US" altLang="zh-CN"/>
          </a:p>
        </p:txBody>
      </p:sp>
    </p:spTree>
    <p:extLst>
      <p:ext uri="{BB962C8B-B14F-4D97-AF65-F5344CB8AC3E}">
        <p14:creationId xmlns:p14="http://schemas.microsoft.com/office/powerpoint/2010/main" val="11601854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402C803C-129B-4276-9994-31DF3E2A30B4}"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906E81F-1EF8-4FC1-9B91-98FF8C138604}" type="slidenum">
              <a:rPr lang="zh-CN" altLang="en-US"/>
              <a:pPr/>
              <a:t>‹#›</a:t>
            </a:fld>
            <a:endParaRPr lang="en-US" altLang="zh-CN"/>
          </a:p>
        </p:txBody>
      </p:sp>
    </p:spTree>
    <p:extLst>
      <p:ext uri="{BB962C8B-B14F-4D97-AF65-F5344CB8AC3E}">
        <p14:creationId xmlns:p14="http://schemas.microsoft.com/office/powerpoint/2010/main" val="17604566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85740611-70EE-4893-8CA2-1AB57024F08D}"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83F00BF3-6AD5-459D-8550-23ACE2882C3B}" type="slidenum">
              <a:rPr lang="zh-CN" altLang="en-US"/>
              <a:pPr/>
              <a:t>‹#›</a:t>
            </a:fld>
            <a:endParaRPr lang="en-US" altLang="zh-CN"/>
          </a:p>
        </p:txBody>
      </p:sp>
    </p:spTree>
    <p:extLst>
      <p:ext uri="{BB962C8B-B14F-4D97-AF65-F5344CB8AC3E}">
        <p14:creationId xmlns:p14="http://schemas.microsoft.com/office/powerpoint/2010/main" val="2357444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B42E6180-E7EC-49D7-9254-9DC13EF75614}" type="datetimeFigureOut">
              <a:rPr lang="zh-CN" altLang="en-US"/>
              <a:pPr/>
              <a:t>2017/4/27</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03461826-6645-4E8C-95C1-80808C21CD75}" type="slidenum">
              <a:rPr lang="zh-CN" altLang="en-US"/>
              <a:pPr/>
              <a:t>‹#›</a:t>
            </a:fld>
            <a:endParaRPr lang="en-US" altLang="zh-CN"/>
          </a:p>
        </p:txBody>
      </p:sp>
    </p:spTree>
    <p:extLst>
      <p:ext uri="{BB962C8B-B14F-4D97-AF65-F5344CB8AC3E}">
        <p14:creationId xmlns:p14="http://schemas.microsoft.com/office/powerpoint/2010/main" val="34991037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46FAAA96-DF60-4735-90E0-D8BC09E86467}" type="datetimeFigureOut">
              <a:rPr lang="zh-CN" altLang="en-US"/>
              <a:pPr/>
              <a:t>2017/4/27</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F6D6547A-E602-4E7B-AA02-3C77D2A8D89C}" type="slidenum">
              <a:rPr lang="zh-CN" altLang="en-US"/>
              <a:pPr/>
              <a:t>‹#›</a:t>
            </a:fld>
            <a:endParaRPr lang="en-US" altLang="zh-CN"/>
          </a:p>
        </p:txBody>
      </p:sp>
    </p:spTree>
    <p:extLst>
      <p:ext uri="{BB962C8B-B14F-4D97-AF65-F5344CB8AC3E}">
        <p14:creationId xmlns:p14="http://schemas.microsoft.com/office/powerpoint/2010/main" val="26829686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65F9201B-08B6-429C-A60D-3C2830E37470}" type="datetimeFigureOut">
              <a:rPr lang="zh-CN" altLang="en-US"/>
              <a:pPr/>
              <a:t>2017/4/27</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463ACFB9-C2C0-45BD-97CD-B2883BF054FB}" type="slidenum">
              <a:rPr lang="zh-CN" altLang="en-US"/>
              <a:pPr/>
              <a:t>‹#›</a:t>
            </a:fld>
            <a:endParaRPr lang="en-US" altLang="zh-CN"/>
          </a:p>
        </p:txBody>
      </p:sp>
    </p:spTree>
    <p:extLst>
      <p:ext uri="{BB962C8B-B14F-4D97-AF65-F5344CB8AC3E}">
        <p14:creationId xmlns:p14="http://schemas.microsoft.com/office/powerpoint/2010/main" val="8587958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A1862793-BE47-4A7E-90F0-AE69010E3C15}"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B636F41A-944B-4EF5-94D8-5D66F4B58FC1}" type="slidenum">
              <a:rPr lang="zh-CN" altLang="en-US"/>
              <a:pPr/>
              <a:t>‹#›</a:t>
            </a:fld>
            <a:endParaRPr lang="en-US" altLang="zh-CN"/>
          </a:p>
        </p:txBody>
      </p:sp>
    </p:spTree>
    <p:extLst>
      <p:ext uri="{BB962C8B-B14F-4D97-AF65-F5344CB8AC3E}">
        <p14:creationId xmlns:p14="http://schemas.microsoft.com/office/powerpoint/2010/main" val="38802464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4C075BF4-4B32-4B78-8D6D-7DA7B972EEC0}"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BFAE2B26-DC9C-472F-AEDA-AE62FB52A0CD}" type="slidenum">
              <a:rPr lang="zh-CN" altLang="en-US"/>
              <a:pPr/>
              <a:t>‹#›</a:t>
            </a:fld>
            <a:endParaRPr lang="en-US" altLang="zh-CN"/>
          </a:p>
        </p:txBody>
      </p:sp>
    </p:spTree>
    <p:extLst>
      <p:ext uri="{BB962C8B-B14F-4D97-AF65-F5344CB8AC3E}">
        <p14:creationId xmlns:p14="http://schemas.microsoft.com/office/powerpoint/2010/main" val="24548803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7E452F7E-CD2A-41F7-AF39-E4A40EE28374}"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EB5193A-BC49-413C-83E1-327A03200F58}" type="slidenum">
              <a:rPr lang="zh-CN" altLang="en-US"/>
              <a:pPr/>
              <a:t>‹#›</a:t>
            </a:fld>
            <a:endParaRPr lang="en-US" altLang="zh-CN"/>
          </a:p>
        </p:txBody>
      </p:sp>
    </p:spTree>
    <p:extLst>
      <p:ext uri="{BB962C8B-B14F-4D97-AF65-F5344CB8AC3E}">
        <p14:creationId xmlns:p14="http://schemas.microsoft.com/office/powerpoint/2010/main" val="8483466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46B69673-A81F-4992-B073-E48371BBA4B3}"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5C85EFAA-A3AF-48E0-B6B4-C35511D28020}" type="slidenum">
              <a:rPr lang="zh-CN" altLang="en-US"/>
              <a:pPr/>
              <a:t>‹#›</a:t>
            </a:fld>
            <a:endParaRPr lang="en-US" altLang="zh-CN"/>
          </a:p>
        </p:txBody>
      </p:sp>
    </p:spTree>
    <p:extLst>
      <p:ext uri="{BB962C8B-B14F-4D97-AF65-F5344CB8AC3E}">
        <p14:creationId xmlns:p14="http://schemas.microsoft.com/office/powerpoint/2010/main" val="40433243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C75556D9-1365-4516-8ABB-11D0FCE3AC99}"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3B8D5A13-B6A8-44FF-94A3-63BFAAF08FFB}" type="slidenum">
              <a:rPr lang="zh-CN" altLang="en-US"/>
              <a:pPr/>
              <a:t>‹#›</a:t>
            </a:fld>
            <a:endParaRPr lang="en-US" altLang="zh-CN"/>
          </a:p>
        </p:txBody>
      </p:sp>
    </p:spTree>
    <p:extLst>
      <p:ext uri="{BB962C8B-B14F-4D97-AF65-F5344CB8AC3E}">
        <p14:creationId xmlns:p14="http://schemas.microsoft.com/office/powerpoint/2010/main" val="28093533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5A210AF1-9D1E-4306-B45B-12E840A9F8C5}"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E56AC2E-CF71-42BC-AA8E-43F3867A12C3}" type="slidenum">
              <a:rPr lang="zh-CN" altLang="en-US"/>
              <a:pPr/>
              <a:t>‹#›</a:t>
            </a:fld>
            <a:endParaRPr lang="en-US" altLang="zh-CN"/>
          </a:p>
        </p:txBody>
      </p:sp>
    </p:spTree>
    <p:extLst>
      <p:ext uri="{BB962C8B-B14F-4D97-AF65-F5344CB8AC3E}">
        <p14:creationId xmlns:p14="http://schemas.microsoft.com/office/powerpoint/2010/main" val="681934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81C7A819-3BE3-4355-A4B5-798F0249FC5C}"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577C703-32ED-4805-B6A4-C93C8C52B388}" type="slidenum">
              <a:rPr lang="zh-CN" altLang="en-US"/>
              <a:pPr/>
              <a:t>‹#›</a:t>
            </a:fld>
            <a:endParaRPr lang="en-US" altLang="zh-CN"/>
          </a:p>
        </p:txBody>
      </p:sp>
    </p:spTree>
    <p:extLst>
      <p:ext uri="{BB962C8B-B14F-4D97-AF65-F5344CB8AC3E}">
        <p14:creationId xmlns:p14="http://schemas.microsoft.com/office/powerpoint/2010/main" val="42923356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31077E0D-CFE3-4E80-87DA-13211ACA5A76}"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53EB997A-C316-4988-B496-8203EF59A060}" type="slidenum">
              <a:rPr lang="zh-CN" altLang="en-US"/>
              <a:pPr/>
              <a:t>‹#›</a:t>
            </a:fld>
            <a:endParaRPr lang="en-US" altLang="zh-CN"/>
          </a:p>
        </p:txBody>
      </p:sp>
    </p:spTree>
    <p:extLst>
      <p:ext uri="{BB962C8B-B14F-4D97-AF65-F5344CB8AC3E}">
        <p14:creationId xmlns:p14="http://schemas.microsoft.com/office/powerpoint/2010/main" val="29406672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609FE21E-35EC-4E2A-9110-B425714C5282}" type="datetimeFigureOut">
              <a:rPr lang="zh-CN" altLang="en-US"/>
              <a:pPr/>
              <a:t>2017/4/27</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11E092D1-5C44-48EC-862B-284F551DEE4D}" type="slidenum">
              <a:rPr lang="zh-CN" altLang="en-US"/>
              <a:pPr/>
              <a:t>‹#›</a:t>
            </a:fld>
            <a:endParaRPr lang="en-US" altLang="zh-CN"/>
          </a:p>
        </p:txBody>
      </p:sp>
    </p:spTree>
    <p:extLst>
      <p:ext uri="{BB962C8B-B14F-4D97-AF65-F5344CB8AC3E}">
        <p14:creationId xmlns:p14="http://schemas.microsoft.com/office/powerpoint/2010/main" val="32504123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9EC1AE47-427E-4D6C-B2A4-AB7631E15780}" type="datetimeFigureOut">
              <a:rPr lang="zh-CN" altLang="en-US"/>
              <a:pPr/>
              <a:t>2017/4/27</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4E1DC922-E75F-4AA3-B75C-336DA32FAD68}" type="slidenum">
              <a:rPr lang="zh-CN" altLang="en-US"/>
              <a:pPr/>
              <a:t>‹#›</a:t>
            </a:fld>
            <a:endParaRPr lang="en-US" altLang="zh-CN"/>
          </a:p>
        </p:txBody>
      </p:sp>
    </p:spTree>
    <p:extLst>
      <p:ext uri="{BB962C8B-B14F-4D97-AF65-F5344CB8AC3E}">
        <p14:creationId xmlns:p14="http://schemas.microsoft.com/office/powerpoint/2010/main" val="23870099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B3981F5D-B71D-4E9E-B589-D5BD454A298F}" type="datetimeFigureOut">
              <a:rPr lang="zh-CN" altLang="en-US"/>
              <a:pPr/>
              <a:t>2017/4/27</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06398164-EAAC-42AD-AA4A-68D86D5ED2FA}" type="slidenum">
              <a:rPr lang="zh-CN" altLang="en-US"/>
              <a:pPr/>
              <a:t>‹#›</a:t>
            </a:fld>
            <a:endParaRPr lang="en-US" altLang="zh-CN"/>
          </a:p>
        </p:txBody>
      </p:sp>
    </p:spTree>
    <p:extLst>
      <p:ext uri="{BB962C8B-B14F-4D97-AF65-F5344CB8AC3E}">
        <p14:creationId xmlns:p14="http://schemas.microsoft.com/office/powerpoint/2010/main" val="27991726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55B1D589-19BA-4B3E-8801-CFBAE1C9163A}"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A445282D-6D03-4A8B-801F-D9C0511FDABB}" type="slidenum">
              <a:rPr lang="zh-CN" altLang="en-US"/>
              <a:pPr/>
              <a:t>‹#›</a:t>
            </a:fld>
            <a:endParaRPr lang="en-US" altLang="zh-CN"/>
          </a:p>
        </p:txBody>
      </p:sp>
    </p:spTree>
    <p:extLst>
      <p:ext uri="{BB962C8B-B14F-4D97-AF65-F5344CB8AC3E}">
        <p14:creationId xmlns:p14="http://schemas.microsoft.com/office/powerpoint/2010/main" val="27729685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B0EEC4EE-60DB-41DE-9369-50C32DAE1275}"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DE512C1A-12F7-4636-9AEC-B0EFE0066F95}" type="slidenum">
              <a:rPr lang="zh-CN" altLang="en-US"/>
              <a:pPr/>
              <a:t>‹#›</a:t>
            </a:fld>
            <a:endParaRPr lang="en-US" altLang="zh-CN"/>
          </a:p>
        </p:txBody>
      </p:sp>
    </p:spTree>
    <p:extLst>
      <p:ext uri="{BB962C8B-B14F-4D97-AF65-F5344CB8AC3E}">
        <p14:creationId xmlns:p14="http://schemas.microsoft.com/office/powerpoint/2010/main" val="30662335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E877B99B-6045-472B-BB35-A0844FD99991}"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E3CB885-B012-4974-8E04-10139F79708A}" type="slidenum">
              <a:rPr lang="zh-CN" altLang="en-US"/>
              <a:pPr/>
              <a:t>‹#›</a:t>
            </a:fld>
            <a:endParaRPr lang="en-US" altLang="zh-CN"/>
          </a:p>
        </p:txBody>
      </p:sp>
    </p:spTree>
    <p:extLst>
      <p:ext uri="{BB962C8B-B14F-4D97-AF65-F5344CB8AC3E}">
        <p14:creationId xmlns:p14="http://schemas.microsoft.com/office/powerpoint/2010/main" val="21593426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6EE2765-9803-4CD4-8A48-8646C83952BB}"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2E66721-98A9-4A72-A2C2-72F8A60FB7E0}" type="slidenum">
              <a:rPr lang="zh-CN" altLang="en-US"/>
              <a:pPr/>
              <a:t>‹#›</a:t>
            </a:fld>
            <a:endParaRPr lang="en-US" altLang="zh-CN"/>
          </a:p>
        </p:txBody>
      </p:sp>
    </p:spTree>
    <p:extLst>
      <p:ext uri="{BB962C8B-B14F-4D97-AF65-F5344CB8AC3E}">
        <p14:creationId xmlns:p14="http://schemas.microsoft.com/office/powerpoint/2010/main" val="207844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C24C21CC-B670-4D5F-AAF1-CF0556329892}"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F471C1AC-7D04-4D2E-B29A-780523F21A90}" type="slidenum">
              <a:rPr lang="zh-CN" altLang="en-US"/>
              <a:pPr/>
              <a:t>‹#›</a:t>
            </a:fld>
            <a:endParaRPr lang="en-US" altLang="zh-CN"/>
          </a:p>
        </p:txBody>
      </p:sp>
    </p:spTree>
    <p:extLst>
      <p:ext uri="{BB962C8B-B14F-4D97-AF65-F5344CB8AC3E}">
        <p14:creationId xmlns:p14="http://schemas.microsoft.com/office/powerpoint/2010/main" val="7453427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76D9363-A457-41A5-AADB-A0205D2E6146}"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C6DE4B8-0554-44B0-9D18-5C71ABB3D255}" type="slidenum">
              <a:rPr lang="zh-CN" altLang="en-US"/>
              <a:pPr/>
              <a:t>‹#›</a:t>
            </a:fld>
            <a:endParaRPr lang="en-US" altLang="zh-CN"/>
          </a:p>
        </p:txBody>
      </p:sp>
    </p:spTree>
    <p:extLst>
      <p:ext uri="{BB962C8B-B14F-4D97-AF65-F5344CB8AC3E}">
        <p14:creationId xmlns:p14="http://schemas.microsoft.com/office/powerpoint/2010/main" val="11944528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672A6BC7-B416-40EB-9161-0B59B711F9AE}"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FA94D9CA-EE6D-48A8-B430-FE9ED4CA5346}" type="slidenum">
              <a:rPr lang="zh-CN" altLang="en-US"/>
              <a:pPr/>
              <a:t>‹#›</a:t>
            </a:fld>
            <a:endParaRPr lang="en-US" altLang="zh-CN"/>
          </a:p>
        </p:txBody>
      </p:sp>
    </p:spTree>
    <p:extLst>
      <p:ext uri="{BB962C8B-B14F-4D97-AF65-F5344CB8AC3E}">
        <p14:creationId xmlns:p14="http://schemas.microsoft.com/office/powerpoint/2010/main" val="3466037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77A544E4-AD7B-4038-8C65-E52299A82D65}"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1697C163-4E73-454E-9AB7-19D804081E3C}" type="slidenum">
              <a:rPr lang="zh-CN" altLang="en-US"/>
              <a:pPr/>
              <a:t>‹#›</a:t>
            </a:fld>
            <a:endParaRPr lang="en-US" altLang="zh-CN"/>
          </a:p>
        </p:txBody>
      </p:sp>
    </p:spTree>
    <p:extLst>
      <p:ext uri="{BB962C8B-B14F-4D97-AF65-F5344CB8AC3E}">
        <p14:creationId xmlns:p14="http://schemas.microsoft.com/office/powerpoint/2010/main" val="32556541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0F3AFBB6-1E70-4A8C-AAA2-41DA47BDD2B3}" type="datetimeFigureOut">
              <a:rPr lang="zh-CN" altLang="en-US"/>
              <a:pPr/>
              <a:t>2017/4/27</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5FC06831-5831-4EF3-92EF-05E0286122BA}" type="slidenum">
              <a:rPr lang="zh-CN" altLang="en-US"/>
              <a:pPr/>
              <a:t>‹#›</a:t>
            </a:fld>
            <a:endParaRPr lang="en-US" altLang="zh-CN"/>
          </a:p>
        </p:txBody>
      </p:sp>
    </p:spTree>
    <p:extLst>
      <p:ext uri="{BB962C8B-B14F-4D97-AF65-F5344CB8AC3E}">
        <p14:creationId xmlns:p14="http://schemas.microsoft.com/office/powerpoint/2010/main" val="12860075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102D7F32-3F4D-4DE5-B85F-8C934EBE9973}" type="datetimeFigureOut">
              <a:rPr lang="zh-CN" altLang="en-US"/>
              <a:pPr/>
              <a:t>2017/4/27</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37C34C96-EA87-45C4-955C-AF8E292096A3}" type="slidenum">
              <a:rPr lang="zh-CN" altLang="en-US"/>
              <a:pPr/>
              <a:t>‹#›</a:t>
            </a:fld>
            <a:endParaRPr lang="en-US" altLang="zh-CN"/>
          </a:p>
        </p:txBody>
      </p:sp>
    </p:spTree>
    <p:extLst>
      <p:ext uri="{BB962C8B-B14F-4D97-AF65-F5344CB8AC3E}">
        <p14:creationId xmlns:p14="http://schemas.microsoft.com/office/powerpoint/2010/main" val="35318129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8E806DD5-FDA3-42C8-B905-8E9232F22C8B}" type="datetimeFigureOut">
              <a:rPr lang="zh-CN" altLang="en-US"/>
              <a:pPr/>
              <a:t>2017/4/27</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D8FA1A6B-BF6B-44F1-B482-993C45B67FA2}" type="slidenum">
              <a:rPr lang="zh-CN" altLang="en-US"/>
              <a:pPr/>
              <a:t>‹#›</a:t>
            </a:fld>
            <a:endParaRPr lang="en-US" altLang="zh-CN"/>
          </a:p>
        </p:txBody>
      </p:sp>
    </p:spTree>
    <p:extLst>
      <p:ext uri="{BB962C8B-B14F-4D97-AF65-F5344CB8AC3E}">
        <p14:creationId xmlns:p14="http://schemas.microsoft.com/office/powerpoint/2010/main" val="34643889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1ECC9EEE-D24C-4B4A-AC32-3122C3546E2D}"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649998DC-C1DD-4EFB-B8E7-9CE415F39572}" type="slidenum">
              <a:rPr lang="zh-CN" altLang="en-US"/>
              <a:pPr/>
              <a:t>‹#›</a:t>
            </a:fld>
            <a:endParaRPr lang="en-US" altLang="zh-CN"/>
          </a:p>
        </p:txBody>
      </p:sp>
    </p:spTree>
    <p:extLst>
      <p:ext uri="{BB962C8B-B14F-4D97-AF65-F5344CB8AC3E}">
        <p14:creationId xmlns:p14="http://schemas.microsoft.com/office/powerpoint/2010/main" val="8733086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379B50CB-D134-4447-91C4-4FD900BEFE66}"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AE295D7D-CB77-40B0-AC02-01E347C7A29A}" type="slidenum">
              <a:rPr lang="zh-CN" altLang="en-US"/>
              <a:pPr/>
              <a:t>‹#›</a:t>
            </a:fld>
            <a:endParaRPr lang="en-US" altLang="zh-CN"/>
          </a:p>
        </p:txBody>
      </p:sp>
    </p:spTree>
    <p:extLst>
      <p:ext uri="{BB962C8B-B14F-4D97-AF65-F5344CB8AC3E}">
        <p14:creationId xmlns:p14="http://schemas.microsoft.com/office/powerpoint/2010/main" val="7939239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C869CFFD-006C-470C-83D3-ECFDCD7C7C8A}"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027ADF3A-29DA-41E7-92A2-D9827873C3F8}" type="slidenum">
              <a:rPr lang="zh-CN" altLang="en-US"/>
              <a:pPr/>
              <a:t>‹#›</a:t>
            </a:fld>
            <a:endParaRPr lang="en-US" altLang="zh-CN"/>
          </a:p>
        </p:txBody>
      </p:sp>
    </p:spTree>
    <p:extLst>
      <p:ext uri="{BB962C8B-B14F-4D97-AF65-F5344CB8AC3E}">
        <p14:creationId xmlns:p14="http://schemas.microsoft.com/office/powerpoint/2010/main" val="29073072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F60FBB22-2568-4814-97B4-A719807CCD13}"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1763788-B597-4179-88B9-D79632A35ECF}" type="slidenum">
              <a:rPr lang="zh-CN" altLang="en-US"/>
              <a:pPr/>
              <a:t>‹#›</a:t>
            </a:fld>
            <a:endParaRPr lang="en-US" altLang="zh-CN"/>
          </a:p>
        </p:txBody>
      </p:sp>
    </p:spTree>
    <p:extLst>
      <p:ext uri="{BB962C8B-B14F-4D97-AF65-F5344CB8AC3E}">
        <p14:creationId xmlns:p14="http://schemas.microsoft.com/office/powerpoint/2010/main" val="26731208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13D8955C-4E35-4DA9-9F0C-E384ED3FA2C8}"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0D344E4F-7771-43AD-9983-695516BEF356}" type="slidenum">
              <a:rPr lang="zh-CN" altLang="en-US"/>
              <a:pPr/>
              <a:t>‹#›</a:t>
            </a:fld>
            <a:endParaRPr lang="en-US" altLang="zh-CN"/>
          </a:p>
        </p:txBody>
      </p:sp>
    </p:spTree>
    <p:extLst>
      <p:ext uri="{BB962C8B-B14F-4D97-AF65-F5344CB8AC3E}">
        <p14:creationId xmlns:p14="http://schemas.microsoft.com/office/powerpoint/2010/main" val="30007846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6D80AE14-537B-4235-9203-38B36D7553BC}"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292218A-58A2-4DA1-8FB1-E07B6C824CC4}" type="slidenum">
              <a:rPr lang="zh-CN" altLang="en-US"/>
              <a:pPr/>
              <a:t>‹#›</a:t>
            </a:fld>
            <a:endParaRPr lang="en-US" altLang="zh-CN"/>
          </a:p>
        </p:txBody>
      </p:sp>
    </p:spTree>
    <p:extLst>
      <p:ext uri="{BB962C8B-B14F-4D97-AF65-F5344CB8AC3E}">
        <p14:creationId xmlns:p14="http://schemas.microsoft.com/office/powerpoint/2010/main" val="36732642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795A5E9B-8452-4159-8F2B-62A87745CBD3}"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8DC678E-855B-4A7B-AB5A-84B9278E77F4}" type="slidenum">
              <a:rPr lang="zh-CN" altLang="en-US"/>
              <a:pPr/>
              <a:t>‹#›</a:t>
            </a:fld>
            <a:endParaRPr lang="en-US" altLang="zh-CN"/>
          </a:p>
        </p:txBody>
      </p:sp>
    </p:spTree>
    <p:extLst>
      <p:ext uri="{BB962C8B-B14F-4D97-AF65-F5344CB8AC3E}">
        <p14:creationId xmlns:p14="http://schemas.microsoft.com/office/powerpoint/2010/main" val="28041301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E5F281F8-2752-4EF0-A252-D9034F808946}"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223325CF-6B91-4418-8EAC-9AFDD49F1B5B}" type="slidenum">
              <a:rPr lang="zh-CN" altLang="en-US"/>
              <a:pPr/>
              <a:t>‹#›</a:t>
            </a:fld>
            <a:endParaRPr lang="en-US" altLang="zh-CN"/>
          </a:p>
        </p:txBody>
      </p:sp>
    </p:spTree>
    <p:extLst>
      <p:ext uri="{BB962C8B-B14F-4D97-AF65-F5344CB8AC3E}">
        <p14:creationId xmlns:p14="http://schemas.microsoft.com/office/powerpoint/2010/main" val="22884474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B936CD4F-E182-4C81-8D95-7E229395FB54}" type="datetimeFigureOut">
              <a:rPr lang="zh-CN" altLang="en-US"/>
              <a:pPr/>
              <a:t>2017/4/27</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9A829D92-DA92-41F3-8C62-8F79A6C7B29C}" type="slidenum">
              <a:rPr lang="zh-CN" altLang="en-US"/>
              <a:pPr/>
              <a:t>‹#›</a:t>
            </a:fld>
            <a:endParaRPr lang="en-US" altLang="zh-CN"/>
          </a:p>
        </p:txBody>
      </p:sp>
    </p:spTree>
    <p:extLst>
      <p:ext uri="{BB962C8B-B14F-4D97-AF65-F5344CB8AC3E}">
        <p14:creationId xmlns:p14="http://schemas.microsoft.com/office/powerpoint/2010/main" val="24996287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9EA765D6-25E5-45D1-9EEC-0444007B9C3E}" type="datetimeFigureOut">
              <a:rPr lang="zh-CN" altLang="en-US"/>
              <a:pPr/>
              <a:t>2017/4/27</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C6DADEC4-56F6-4730-B528-EF398CFD7721}" type="slidenum">
              <a:rPr lang="zh-CN" altLang="en-US"/>
              <a:pPr/>
              <a:t>‹#›</a:t>
            </a:fld>
            <a:endParaRPr lang="en-US" altLang="zh-CN"/>
          </a:p>
        </p:txBody>
      </p:sp>
    </p:spTree>
    <p:extLst>
      <p:ext uri="{BB962C8B-B14F-4D97-AF65-F5344CB8AC3E}">
        <p14:creationId xmlns:p14="http://schemas.microsoft.com/office/powerpoint/2010/main" val="18270198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ADA1B44B-0E03-431E-AA2A-424B6B919C5A}" type="datetimeFigureOut">
              <a:rPr lang="zh-CN" altLang="en-US"/>
              <a:pPr/>
              <a:t>2017/4/27</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B3716172-7731-4A82-96F6-1A413C850E98}" type="slidenum">
              <a:rPr lang="zh-CN" altLang="en-US"/>
              <a:pPr/>
              <a:t>‹#›</a:t>
            </a:fld>
            <a:endParaRPr lang="en-US" altLang="zh-CN"/>
          </a:p>
        </p:txBody>
      </p:sp>
    </p:spTree>
    <p:extLst>
      <p:ext uri="{BB962C8B-B14F-4D97-AF65-F5344CB8AC3E}">
        <p14:creationId xmlns:p14="http://schemas.microsoft.com/office/powerpoint/2010/main" val="28222657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AB2CEF81-4A8F-4802-AC55-30A44ED364EB}"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C23A918E-F108-45B0-922F-8AF9676DBFE7}" type="slidenum">
              <a:rPr lang="zh-CN" altLang="en-US"/>
              <a:pPr/>
              <a:t>‹#›</a:t>
            </a:fld>
            <a:endParaRPr lang="en-US" altLang="zh-CN"/>
          </a:p>
        </p:txBody>
      </p:sp>
    </p:spTree>
    <p:extLst>
      <p:ext uri="{BB962C8B-B14F-4D97-AF65-F5344CB8AC3E}">
        <p14:creationId xmlns:p14="http://schemas.microsoft.com/office/powerpoint/2010/main" val="19650340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A04FFD28-3ED8-41E8-BAD4-6836964723A9}"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853C1D45-DB3C-49DF-9798-D3FF40D40BB8}" type="slidenum">
              <a:rPr lang="zh-CN" altLang="en-US"/>
              <a:pPr/>
              <a:t>‹#›</a:t>
            </a:fld>
            <a:endParaRPr lang="en-US" altLang="zh-CN"/>
          </a:p>
        </p:txBody>
      </p:sp>
    </p:spTree>
    <p:extLst>
      <p:ext uri="{BB962C8B-B14F-4D97-AF65-F5344CB8AC3E}">
        <p14:creationId xmlns:p14="http://schemas.microsoft.com/office/powerpoint/2010/main" val="32801500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362A2C1-34A1-4C8B-BBF0-3F0184640124}"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92026100-0A06-4EBC-9F6F-9A1AC122DBDD}" type="slidenum">
              <a:rPr lang="zh-CN" altLang="en-US"/>
              <a:pPr/>
              <a:t>‹#›</a:t>
            </a:fld>
            <a:endParaRPr lang="en-US" altLang="zh-CN"/>
          </a:p>
        </p:txBody>
      </p:sp>
    </p:spTree>
    <p:extLst>
      <p:ext uri="{BB962C8B-B14F-4D97-AF65-F5344CB8AC3E}">
        <p14:creationId xmlns:p14="http://schemas.microsoft.com/office/powerpoint/2010/main" val="20907174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B4805322-F17B-49CF-8AA1-C94B6AA1AA8D}"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297A7D2E-DC57-417D-96CC-998B64A976C8}" type="slidenum">
              <a:rPr lang="zh-CN" altLang="en-US"/>
              <a:pPr/>
              <a:t>‹#›</a:t>
            </a:fld>
            <a:endParaRPr lang="en-US" altLang="zh-CN"/>
          </a:p>
        </p:txBody>
      </p:sp>
    </p:spTree>
    <p:extLst>
      <p:ext uri="{BB962C8B-B14F-4D97-AF65-F5344CB8AC3E}">
        <p14:creationId xmlns:p14="http://schemas.microsoft.com/office/powerpoint/2010/main" val="320790649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B1AA25B5-5BFC-4BE1-ACE5-9C47C911BF7D}"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9F3216AF-BD61-4AB3-A2AD-24BD29ACA085}" type="slidenum">
              <a:rPr lang="zh-CN" altLang="en-US"/>
              <a:pPr/>
              <a:t>‹#›</a:t>
            </a:fld>
            <a:endParaRPr lang="en-US" altLang="zh-CN"/>
          </a:p>
        </p:txBody>
      </p:sp>
    </p:spTree>
    <p:extLst>
      <p:ext uri="{BB962C8B-B14F-4D97-AF65-F5344CB8AC3E}">
        <p14:creationId xmlns:p14="http://schemas.microsoft.com/office/powerpoint/2010/main" val="36126426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51730A3-EA47-43B9-8D9D-EC43BE6EF27C}"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A0B4E14D-EEA1-4107-BAE8-2CFDA89E40DE}" type="slidenum">
              <a:rPr lang="zh-CN" altLang="en-US"/>
              <a:pPr/>
              <a:t>‹#›</a:t>
            </a:fld>
            <a:endParaRPr lang="en-US" altLang="zh-CN"/>
          </a:p>
        </p:txBody>
      </p:sp>
    </p:spTree>
    <p:extLst>
      <p:ext uri="{BB962C8B-B14F-4D97-AF65-F5344CB8AC3E}">
        <p14:creationId xmlns:p14="http://schemas.microsoft.com/office/powerpoint/2010/main" val="16320501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57F7B9DE-BE30-4DA3-9728-5DFBA977A0C5}"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78AF72E5-8765-4246-9A90-78120654BFD1}" type="slidenum">
              <a:rPr lang="zh-CN" altLang="en-US"/>
              <a:pPr/>
              <a:t>‹#›</a:t>
            </a:fld>
            <a:endParaRPr lang="en-US" altLang="zh-CN"/>
          </a:p>
        </p:txBody>
      </p:sp>
    </p:spTree>
    <p:extLst>
      <p:ext uri="{BB962C8B-B14F-4D97-AF65-F5344CB8AC3E}">
        <p14:creationId xmlns:p14="http://schemas.microsoft.com/office/powerpoint/2010/main" val="19649429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D686846D-F457-439E-A7E0-634EBA75F49A}"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FB987AAB-7F02-4097-BE83-E0E3F47AF5D4}" type="slidenum">
              <a:rPr lang="zh-CN" altLang="en-US"/>
              <a:pPr/>
              <a:t>‹#›</a:t>
            </a:fld>
            <a:endParaRPr lang="en-US" altLang="zh-CN"/>
          </a:p>
        </p:txBody>
      </p:sp>
    </p:spTree>
    <p:extLst>
      <p:ext uri="{BB962C8B-B14F-4D97-AF65-F5344CB8AC3E}">
        <p14:creationId xmlns:p14="http://schemas.microsoft.com/office/powerpoint/2010/main" val="24116325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D70B67E0-732F-42BC-94BC-D319E2F50F6E}" type="datetimeFigureOut">
              <a:rPr lang="zh-CN" altLang="en-US"/>
              <a:pPr/>
              <a:t>2017/4/27</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BB8B81EB-4F9D-4511-AC7B-CEE9F37128A1}" type="slidenum">
              <a:rPr lang="zh-CN" altLang="en-US"/>
              <a:pPr/>
              <a:t>‹#›</a:t>
            </a:fld>
            <a:endParaRPr lang="en-US" altLang="zh-CN"/>
          </a:p>
        </p:txBody>
      </p:sp>
    </p:spTree>
    <p:extLst>
      <p:ext uri="{BB962C8B-B14F-4D97-AF65-F5344CB8AC3E}">
        <p14:creationId xmlns:p14="http://schemas.microsoft.com/office/powerpoint/2010/main" val="16541498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B3E12711-27F7-40B3-BC25-441064C0D72D}" type="datetimeFigureOut">
              <a:rPr lang="zh-CN" altLang="en-US"/>
              <a:pPr/>
              <a:t>2017/4/27</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75F2DF55-D5CE-423F-8D25-F05FC4C0ED26}" type="slidenum">
              <a:rPr lang="zh-CN" altLang="en-US"/>
              <a:pPr/>
              <a:t>‹#›</a:t>
            </a:fld>
            <a:endParaRPr lang="en-US" altLang="zh-CN"/>
          </a:p>
        </p:txBody>
      </p:sp>
    </p:spTree>
    <p:extLst>
      <p:ext uri="{BB962C8B-B14F-4D97-AF65-F5344CB8AC3E}">
        <p14:creationId xmlns:p14="http://schemas.microsoft.com/office/powerpoint/2010/main" val="376147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865DECD8-E0C6-4441-B136-ADCE7F9A2E1A}" type="datetimeFigureOut">
              <a:rPr lang="zh-CN" altLang="en-US"/>
              <a:pPr/>
              <a:t>2017/4/27</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FCE95C08-37C1-4F96-B566-D802382677B7}" type="slidenum">
              <a:rPr lang="zh-CN" altLang="en-US"/>
              <a:pPr/>
              <a:t>‹#›</a:t>
            </a:fld>
            <a:endParaRPr lang="en-US" altLang="zh-CN"/>
          </a:p>
        </p:txBody>
      </p:sp>
    </p:spTree>
    <p:extLst>
      <p:ext uri="{BB962C8B-B14F-4D97-AF65-F5344CB8AC3E}">
        <p14:creationId xmlns:p14="http://schemas.microsoft.com/office/powerpoint/2010/main" val="350393836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9448693E-C474-4817-9A39-30FCA2F56647}"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849300F8-9882-4655-B09E-6138D9DDEA84}" type="slidenum">
              <a:rPr lang="zh-CN" altLang="en-US"/>
              <a:pPr/>
              <a:t>‹#›</a:t>
            </a:fld>
            <a:endParaRPr lang="en-US" altLang="zh-CN"/>
          </a:p>
        </p:txBody>
      </p:sp>
    </p:spTree>
    <p:extLst>
      <p:ext uri="{BB962C8B-B14F-4D97-AF65-F5344CB8AC3E}">
        <p14:creationId xmlns:p14="http://schemas.microsoft.com/office/powerpoint/2010/main" val="14872818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CACA7676-4554-4BAA-BF77-EEA946C6D3C1}"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DB95E784-042D-49B9-9990-61744BC1071E}" type="slidenum">
              <a:rPr lang="zh-CN" altLang="en-US"/>
              <a:pPr/>
              <a:t>‹#›</a:t>
            </a:fld>
            <a:endParaRPr lang="en-US" altLang="zh-CN"/>
          </a:p>
        </p:txBody>
      </p:sp>
    </p:spTree>
    <p:extLst>
      <p:ext uri="{BB962C8B-B14F-4D97-AF65-F5344CB8AC3E}">
        <p14:creationId xmlns:p14="http://schemas.microsoft.com/office/powerpoint/2010/main" val="11509569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DA63E44-8722-418A-954B-261772F668D0}"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5F99C68-7509-4A0B-B5FF-5D4175FA35B1}" type="slidenum">
              <a:rPr lang="zh-CN" altLang="en-US"/>
              <a:pPr/>
              <a:t>‹#›</a:t>
            </a:fld>
            <a:endParaRPr lang="en-US" altLang="zh-CN"/>
          </a:p>
        </p:txBody>
      </p:sp>
    </p:spTree>
    <p:extLst>
      <p:ext uri="{BB962C8B-B14F-4D97-AF65-F5344CB8AC3E}">
        <p14:creationId xmlns:p14="http://schemas.microsoft.com/office/powerpoint/2010/main" val="14213037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04E25C2F-3B2D-4517-988D-F5BA03FF5C67}"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3D772646-03B4-4E1A-8070-9CDB4ACE448F}" type="slidenum">
              <a:rPr lang="zh-CN" altLang="en-US"/>
              <a:pPr/>
              <a:t>‹#›</a:t>
            </a:fld>
            <a:endParaRPr lang="en-US" altLang="zh-CN"/>
          </a:p>
        </p:txBody>
      </p:sp>
    </p:spTree>
    <p:extLst>
      <p:ext uri="{BB962C8B-B14F-4D97-AF65-F5344CB8AC3E}">
        <p14:creationId xmlns:p14="http://schemas.microsoft.com/office/powerpoint/2010/main" val="11717592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ACC71978-0D3F-401C-BBCE-599B4C2BF315}"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82E09BB-B1F4-48D2-AD1D-30848CB6B9C6}" type="slidenum">
              <a:rPr lang="zh-CN" altLang="en-US"/>
              <a:pPr/>
              <a:t>‹#›</a:t>
            </a:fld>
            <a:endParaRPr lang="en-US" altLang="zh-CN"/>
          </a:p>
        </p:txBody>
      </p:sp>
    </p:spTree>
    <p:extLst>
      <p:ext uri="{BB962C8B-B14F-4D97-AF65-F5344CB8AC3E}">
        <p14:creationId xmlns:p14="http://schemas.microsoft.com/office/powerpoint/2010/main" val="336810070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B11B93D8-DB52-4E6E-975F-7D46E25AE515}"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9896EACA-75C6-4EED-A3CF-306B2EAA538C}" type="slidenum">
              <a:rPr lang="zh-CN" altLang="en-US"/>
              <a:pPr/>
              <a:t>‹#›</a:t>
            </a:fld>
            <a:endParaRPr lang="en-US" altLang="zh-CN"/>
          </a:p>
        </p:txBody>
      </p:sp>
    </p:spTree>
    <p:extLst>
      <p:ext uri="{BB962C8B-B14F-4D97-AF65-F5344CB8AC3E}">
        <p14:creationId xmlns:p14="http://schemas.microsoft.com/office/powerpoint/2010/main" val="813380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CFF2EB40-9629-4F4F-AB7D-9734710E4880}"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A701C721-54DD-423B-A065-E93457E93135}" type="slidenum">
              <a:rPr lang="zh-CN" altLang="en-US"/>
              <a:pPr/>
              <a:t>‹#›</a:t>
            </a:fld>
            <a:endParaRPr lang="en-US" altLang="zh-CN"/>
          </a:p>
        </p:txBody>
      </p:sp>
    </p:spTree>
    <p:extLst>
      <p:ext uri="{BB962C8B-B14F-4D97-AF65-F5344CB8AC3E}">
        <p14:creationId xmlns:p14="http://schemas.microsoft.com/office/powerpoint/2010/main" val="13547157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74CFAB8F-557D-4B81-AD90-F88D26982A1E}"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A85F13FD-7493-41CC-8945-D3F477C09131}" type="slidenum">
              <a:rPr lang="zh-CN" altLang="en-US"/>
              <a:pPr/>
              <a:t>‹#›</a:t>
            </a:fld>
            <a:endParaRPr lang="en-US" altLang="zh-CN"/>
          </a:p>
        </p:txBody>
      </p:sp>
    </p:spTree>
    <p:extLst>
      <p:ext uri="{BB962C8B-B14F-4D97-AF65-F5344CB8AC3E}">
        <p14:creationId xmlns:p14="http://schemas.microsoft.com/office/powerpoint/2010/main" val="37118007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E210509A-A82D-4143-AD4A-5E42495EF263}" type="datetimeFigureOut">
              <a:rPr lang="zh-CN" altLang="en-US"/>
              <a:pPr/>
              <a:t>2017/4/27</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C27E9CC8-39AD-490B-A725-79B353B6BD8C}" type="slidenum">
              <a:rPr lang="zh-CN" altLang="en-US"/>
              <a:pPr/>
              <a:t>‹#›</a:t>
            </a:fld>
            <a:endParaRPr lang="en-US" altLang="zh-CN"/>
          </a:p>
        </p:txBody>
      </p:sp>
    </p:spTree>
    <p:extLst>
      <p:ext uri="{BB962C8B-B14F-4D97-AF65-F5344CB8AC3E}">
        <p14:creationId xmlns:p14="http://schemas.microsoft.com/office/powerpoint/2010/main" val="119241522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31C7ACC2-8F7F-4BFD-9AF3-1EA7B89A04C2}" type="datetimeFigureOut">
              <a:rPr lang="zh-CN" altLang="en-US"/>
              <a:pPr/>
              <a:t>2017/4/27</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069044D5-845B-4D6C-9BF7-1A223C5C203E}" type="slidenum">
              <a:rPr lang="zh-CN" altLang="en-US"/>
              <a:pPr/>
              <a:t>‹#›</a:t>
            </a:fld>
            <a:endParaRPr lang="en-US" altLang="zh-CN"/>
          </a:p>
        </p:txBody>
      </p:sp>
    </p:spTree>
    <p:extLst>
      <p:ext uri="{BB962C8B-B14F-4D97-AF65-F5344CB8AC3E}">
        <p14:creationId xmlns:p14="http://schemas.microsoft.com/office/powerpoint/2010/main" val="31286492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71A8F5C6-BE5C-4961-BB1D-C4CA1C304E0E}" type="datetimeFigureOut">
              <a:rPr lang="zh-CN" altLang="en-US"/>
              <a:pPr/>
              <a:t>2017/4/27</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0EE2F673-0122-4674-A9AC-DBD9D38C4CFD}" type="slidenum">
              <a:rPr lang="zh-CN" altLang="en-US"/>
              <a:pPr/>
              <a:t>‹#›</a:t>
            </a:fld>
            <a:endParaRPr lang="en-US" altLang="zh-CN"/>
          </a:p>
        </p:txBody>
      </p:sp>
    </p:spTree>
    <p:extLst>
      <p:ext uri="{BB962C8B-B14F-4D97-AF65-F5344CB8AC3E}">
        <p14:creationId xmlns:p14="http://schemas.microsoft.com/office/powerpoint/2010/main" val="2668321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2C30F506-D16D-4F76-9D3A-2DB7FF639FC0}"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40D2BC95-B0D6-4CEB-B927-496FD1811533}" type="slidenum">
              <a:rPr lang="zh-CN" altLang="en-US"/>
              <a:pPr/>
              <a:t>‹#›</a:t>
            </a:fld>
            <a:endParaRPr lang="en-US" altLang="zh-CN"/>
          </a:p>
        </p:txBody>
      </p:sp>
    </p:spTree>
    <p:extLst>
      <p:ext uri="{BB962C8B-B14F-4D97-AF65-F5344CB8AC3E}">
        <p14:creationId xmlns:p14="http://schemas.microsoft.com/office/powerpoint/2010/main" val="50967729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D2B64709-7A85-44C1-82FC-A2B94DED64DD}" type="datetimeFigureOut">
              <a:rPr lang="zh-CN" altLang="en-US"/>
              <a:pPr/>
              <a:t>2017/4/27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4D9BFF04-8D4C-48D2-A954-2691EA5B9B09}" type="slidenum">
              <a:rPr lang="zh-CN" altLang="en-US"/>
              <a:pPr/>
              <a:t>‹#›</a:t>
            </a:fld>
            <a:endParaRPr lang="en-US" altLang="zh-CN"/>
          </a:p>
        </p:txBody>
      </p:sp>
    </p:spTree>
    <p:extLst>
      <p:ext uri="{BB962C8B-B14F-4D97-AF65-F5344CB8AC3E}">
        <p14:creationId xmlns:p14="http://schemas.microsoft.com/office/powerpoint/2010/main" val="42826560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3B5C9095-E4F6-4D82-941F-AC53C642258E}"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937149AD-9891-4206-B4F0-72EDC2D4853F}" type="slidenum">
              <a:rPr lang="zh-CN" altLang="en-US"/>
              <a:pPr/>
              <a:t>‹#›</a:t>
            </a:fld>
            <a:endParaRPr lang="en-US" altLang="zh-CN"/>
          </a:p>
        </p:txBody>
      </p:sp>
    </p:spTree>
    <p:extLst>
      <p:ext uri="{BB962C8B-B14F-4D97-AF65-F5344CB8AC3E}">
        <p14:creationId xmlns:p14="http://schemas.microsoft.com/office/powerpoint/2010/main" val="401507982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94ADB09A-D19A-45B2-A3BA-C0F0D4B475F9}" type="datetimeFigureOut">
              <a:rPr lang="zh-CN" altLang="en-US"/>
              <a:pPr/>
              <a:t>2017/4/27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1266345-65F9-4371-9E48-6FEF5CA8DEA1}" type="slidenum">
              <a:rPr lang="zh-CN" altLang="en-US"/>
              <a:pPr/>
              <a:t>‹#›</a:t>
            </a:fld>
            <a:endParaRPr lang="en-US" altLang="zh-CN"/>
          </a:p>
        </p:txBody>
      </p:sp>
    </p:spTree>
    <p:extLst>
      <p:ext uri="{BB962C8B-B14F-4D97-AF65-F5344CB8AC3E}">
        <p14:creationId xmlns:p14="http://schemas.microsoft.com/office/powerpoint/2010/main" val="373818475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26DD8FC9-00AF-42DB-B68F-C3387A24FAAB}" type="datetimeFigureOut">
              <a:rPr lang="zh-CN" altLang="en-US" smtClean="0"/>
              <a:pPr/>
              <a:t>2017/4/27</a:t>
            </a:fld>
            <a:endParaRPr lang="zh-CN" altLang="en-US"/>
          </a:p>
        </p:txBody>
      </p:sp>
      <p:sp>
        <p:nvSpPr>
          <p:cNvPr id="17" name="Footer Placeholder 16"/>
          <p:cNvSpPr>
            <a:spLocks noGrp="1"/>
          </p:cNvSpPr>
          <p:nvPr>
            <p:ph type="ftr" sz="quarter" idx="11"/>
          </p:nvPr>
        </p:nvSpPr>
        <p:spPr/>
        <p:txBody>
          <a:bodyPr/>
          <a:lstStyle/>
          <a:p>
            <a:endParaRPr lang="zh-CN" altLang="en-US"/>
          </a:p>
        </p:txBody>
      </p:sp>
      <p:sp>
        <p:nvSpPr>
          <p:cNvPr id="29" name="Slide Number Placeholder 28"/>
          <p:cNvSpPr>
            <a:spLocks noGrp="1"/>
          </p:cNvSpPr>
          <p:nvPr>
            <p:ph type="sldNum" sz="quarter" idx="12"/>
          </p:nvPr>
        </p:nvSpPr>
        <p:spPr/>
        <p:txBody>
          <a:bodyPr/>
          <a:lstStyle/>
          <a:p>
            <a:fld id="{D3D693B3-3CAC-4B79-9968-96D701183F88}" type="slidenum">
              <a:rPr lang="zh-CN" altLang="en-US" smtClean="0"/>
              <a:pPr/>
              <a:t>‹#›</a:t>
            </a:fld>
            <a:endParaRPr lang="en-US" altLang="zh-CN"/>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6DD8FC9-00AF-42DB-B68F-C3387A24FAAB}" type="datetimeFigureOut">
              <a:rPr lang="zh-CN" altLang="en-US" smtClean="0"/>
              <a:pPr/>
              <a:t>2017/4/27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3D693B3-3CAC-4B79-9968-96D701183F88}" type="slidenum">
              <a:rPr lang="zh-CN" altLang="en-US" smtClean="0"/>
              <a:pPr/>
              <a:t>‹#›</a:t>
            </a:fld>
            <a:endParaRPr lang="en-US" altLang="zh-CN"/>
          </a:p>
        </p:txBody>
      </p:sp>
    </p:spTree>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6DD8FC9-00AF-42DB-B68F-C3387A24FAAB}" type="datetimeFigureOut">
              <a:rPr lang="zh-CN" altLang="en-US" smtClean="0"/>
              <a:pPr/>
              <a:t>2017/4/27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7924800" y="6416675"/>
            <a:ext cx="762000" cy="365125"/>
          </a:xfrm>
        </p:spPr>
        <p:txBody>
          <a:bodyPr/>
          <a:lstStyle/>
          <a:p>
            <a:fld id="{D3D693B3-3CAC-4B79-9968-96D701183F88}" type="slidenum">
              <a:rPr lang="zh-CN" altLang="en-US" smtClean="0"/>
              <a:pPr/>
              <a:t>‹#›</a:t>
            </a:fld>
            <a:endParaRPr lang="en-US" altLang="zh-CN"/>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6DD8FC9-00AF-42DB-B68F-C3387A24FAAB}" type="datetimeFigureOut">
              <a:rPr lang="zh-CN" altLang="en-US" smtClean="0"/>
              <a:pPr/>
              <a:t>2017/4/27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3D693B3-3CAC-4B79-9968-96D701183F88}" type="slidenum">
              <a:rPr lang="zh-CN" altLang="en-US" smtClean="0"/>
              <a:pPr/>
              <a:t>‹#›</a:t>
            </a:fld>
            <a:endParaRPr lang="en-US" altLang="zh-CN"/>
          </a:p>
        </p:txBody>
      </p:sp>
    </p:spTree>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6DD8FC9-00AF-42DB-B68F-C3387A24FAAB}" type="datetimeFigureOut">
              <a:rPr lang="zh-CN" altLang="en-US" smtClean="0"/>
              <a:pPr/>
              <a:t>2017/4/27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3D693B3-3CAC-4B79-9968-96D701183F88}" type="slidenum">
              <a:rPr lang="zh-CN" altLang="en-US" smtClean="0"/>
              <a:pPr/>
              <a:t>‹#›</a:t>
            </a:fld>
            <a:endParaRPr lang="en-US" altLang="zh-CN"/>
          </a:p>
        </p:txBody>
      </p:sp>
    </p:spTree>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6DD8FC9-00AF-42DB-B68F-C3387A24FAAB}" type="datetimeFigureOut">
              <a:rPr lang="zh-CN" altLang="en-US" smtClean="0"/>
              <a:pPr/>
              <a:t>2017/4/27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3D693B3-3CAC-4B79-9968-96D701183F88}" type="slidenum">
              <a:rPr lang="zh-CN" altLang="en-US" smtClean="0"/>
              <a:pPr/>
              <a:t>‹#›</a:t>
            </a:fld>
            <a:endParaRPr lang="en-US" altLang="zh-CN"/>
          </a:p>
        </p:txBody>
      </p:sp>
    </p:spTree>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D8FC9-00AF-42DB-B68F-C3387A24FAAB}" type="datetimeFigureOut">
              <a:rPr lang="zh-CN" altLang="en-US" smtClean="0"/>
              <a:pPr/>
              <a:t>2017/4/27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3D693B3-3CAC-4B79-9968-96D701183F88}" type="slidenum">
              <a:rPr lang="zh-CN" altLang="en-US" smtClean="0"/>
              <a:pPr/>
              <a:t>‹#›</a:t>
            </a:fld>
            <a:endParaRPr lang="en-US" altLang="zh-CN"/>
          </a:p>
        </p:txBody>
      </p:sp>
    </p:spTree>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6DD8FC9-00AF-42DB-B68F-C3387A24FAAB}" type="datetimeFigureOut">
              <a:rPr lang="zh-CN" altLang="en-US" smtClean="0"/>
              <a:pPr/>
              <a:t>2017/4/27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3D693B3-3CAC-4B79-9968-96D701183F88}" type="slidenum">
              <a:rPr lang="zh-CN" altLang="en-US" smtClean="0"/>
              <a:pPr/>
              <a:t>‹#›</a:t>
            </a:fld>
            <a:endParaRPr lang="en-US" altLang="zh-CN"/>
          </a:p>
        </p:txBody>
      </p:sp>
    </p:spTree>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6DD8FC9-00AF-42DB-B68F-C3387A24FAAB}" type="datetimeFigureOut">
              <a:rPr lang="zh-CN" altLang="en-US" smtClean="0"/>
              <a:pPr/>
              <a:t>2017/4/27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3D693B3-3CAC-4B79-9968-96D701183F88}" type="slidenum">
              <a:rPr lang="zh-CN" altLang="en-US" smtClean="0"/>
              <a:pPr/>
              <a:t>‹#›</a:t>
            </a:fld>
            <a:endParaRPr lang="en-US" altLang="zh-CN"/>
          </a:p>
        </p:txBody>
      </p:sp>
    </p:spTree>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6DD8FC9-00AF-42DB-B68F-C3387A24FAAB}" type="datetimeFigureOut">
              <a:rPr lang="zh-CN" altLang="en-US" smtClean="0"/>
              <a:pPr/>
              <a:t>2017/4/27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3D693B3-3CAC-4B79-9968-96D701183F88}" type="slidenum">
              <a:rPr lang="zh-CN" altLang="en-US" smtClean="0"/>
              <a:pPr/>
              <a:t>‹#›</a:t>
            </a:fld>
            <a:endParaRPr lang="en-US" altLang="zh-CN"/>
          </a:p>
        </p:txBody>
      </p:sp>
    </p:spTree>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6DD8FC9-00AF-42DB-B68F-C3387A24FAAB}" type="datetimeFigureOut">
              <a:rPr lang="zh-CN" altLang="en-US" smtClean="0"/>
              <a:pPr/>
              <a:t>2017/4/27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3D693B3-3CAC-4B79-9968-96D701183F88}" type="slidenum">
              <a:rPr lang="zh-CN" altLang="en-US" smtClean="0"/>
              <a:pPr/>
              <a:t>‹#›</a:t>
            </a:fld>
            <a:endParaRPr lang="en-US" altLang="zh-CN"/>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18" Type="http://schemas.openxmlformats.org/officeDocument/2006/relationships/image" Target="../media/image6.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5.gif"/><Relationship Id="rId2" Type="http://schemas.openxmlformats.org/officeDocument/2006/relationships/slideLayout" Target="../slideLayouts/slideLayout13.xml"/><Relationship Id="rId16"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jpeg"/><Relationship Id="rId10" Type="http://schemas.openxmlformats.org/officeDocument/2006/relationships/slideLayout" Target="../slideLayouts/slideLayout21.xml"/><Relationship Id="rId19" Type="http://schemas.openxmlformats.org/officeDocument/2006/relationships/image" Target="../media/image7.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8.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9.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0.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2.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3.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defRPr>
            </a:lvl1pPr>
          </a:lstStyle>
          <a:p>
            <a:fld id="{30B86E19-C7EA-4AF1-8AD9-44584D112E0D}" type="datetimeFigureOut">
              <a:rPr lang="zh-CN" altLang="en-US"/>
              <a:pPr/>
              <a:t>2017/4/27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34" charset="0"/>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647E5C65-FB50-4B09-9544-8B5BED52BBD7}"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0"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ppt_x</p:attrName>
                                        </p:attrNameLst>
                                      </p:cBhvr>
                                      <p:tavLst>
                                        <p:tav tm="0">
                                          <p:val>
                                            <p:strVal val="#ppt_x-.2"/>
                                          </p:val>
                                        </p:tav>
                                        <p:tav tm="100000">
                                          <p:val>
                                            <p:strVal val="#ppt_x"/>
                                          </p:val>
                                        </p:tav>
                                      </p:tavLst>
                                    </p:anim>
                                    <p:anim calcmode="lin" valueType="num">
                                      <p:cBhvr>
                                        <p:cTn id="8" dur="1000" fill="hold"/>
                                        <p:tgtEl>
                                          <p:spTgt spid="20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5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0" fill="hold">
                                          <p:stCondLst>
                                            <p:cond delay="0"/>
                                          </p:stCondLst>
                                        </p:cTn>
                                        <p:tgtEl>
                                          <p:spTgt spid="2051">
                                            <p:txEl>
                                              <p:pRg st="0" end="0"/>
                                            </p:txEl>
                                          </p:spTgt>
                                        </p:tgtEl>
                                        <p:attrNameLst>
                                          <p:attrName>style.visibility</p:attrName>
                                        </p:attrNameLst>
                                      </p:cBhvr>
                                      <p:to>
                                        <p:strVal val="visible"/>
                                      </p:to>
                                    </p:set>
                                    <p:animEffect transition="in" filter="fade">
                                      <p:cBhvr>
                                        <p:cTn id="14" dur="500"/>
                                        <p:tgtEl>
                                          <p:spTgt spid="2051">
                                            <p:txEl>
                                              <p:pRg st="0" end="0"/>
                                            </p:txEl>
                                          </p:spTgt>
                                        </p:tgtEl>
                                      </p:cBhvr>
                                    </p:animEffect>
                                    <p:anim calcmode="lin" valueType="num">
                                      <p:cBhvr>
                                        <p:cTn id="15" dur="500" fill="hold"/>
                                        <p:tgtEl>
                                          <p:spTgt spid="205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051">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0" fill="hold">
                                          <p:stCondLst>
                                            <p:cond delay="0"/>
                                          </p:stCondLst>
                                        </p:cTn>
                                        <p:tgtEl>
                                          <p:spTgt spid="2051">
                                            <p:txEl>
                                              <p:pRg st="1" end="1"/>
                                            </p:txEl>
                                          </p:spTgt>
                                        </p:tgtEl>
                                        <p:attrNameLst>
                                          <p:attrName>style.visibility</p:attrName>
                                        </p:attrNameLst>
                                      </p:cBhvr>
                                      <p:to>
                                        <p:strVal val="visible"/>
                                      </p:to>
                                    </p:set>
                                    <p:animEffect transition="in" filter="fade">
                                      <p:cBhvr>
                                        <p:cTn id="19" dur="500"/>
                                        <p:tgtEl>
                                          <p:spTgt spid="2051">
                                            <p:txEl>
                                              <p:pRg st="1" end="1"/>
                                            </p:txEl>
                                          </p:spTgt>
                                        </p:tgtEl>
                                      </p:cBhvr>
                                    </p:animEffect>
                                    <p:anim calcmode="lin" valueType="num">
                                      <p:cBhvr>
                                        <p:cTn id="20" dur="500" fill="hold"/>
                                        <p:tgtEl>
                                          <p:spTgt spid="2051">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2051">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0" fill="hold">
                                          <p:stCondLst>
                                            <p:cond delay="0"/>
                                          </p:stCondLst>
                                        </p:cTn>
                                        <p:tgtEl>
                                          <p:spTgt spid="2051">
                                            <p:txEl>
                                              <p:pRg st="2" end="2"/>
                                            </p:txEl>
                                          </p:spTgt>
                                        </p:tgtEl>
                                        <p:attrNameLst>
                                          <p:attrName>style.visibility</p:attrName>
                                        </p:attrNameLst>
                                      </p:cBhvr>
                                      <p:to>
                                        <p:strVal val="visible"/>
                                      </p:to>
                                    </p:set>
                                    <p:animEffect transition="in" filter="fade">
                                      <p:cBhvr>
                                        <p:cTn id="24" dur="500"/>
                                        <p:tgtEl>
                                          <p:spTgt spid="2051">
                                            <p:txEl>
                                              <p:pRg st="2" end="2"/>
                                            </p:txEl>
                                          </p:spTgt>
                                        </p:tgtEl>
                                      </p:cBhvr>
                                    </p:animEffect>
                                    <p:anim calcmode="lin" valueType="num">
                                      <p:cBhvr>
                                        <p:cTn id="25" dur="500" fill="hold"/>
                                        <p:tgtEl>
                                          <p:spTgt spid="2051">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2051">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0" fill="hold">
                                          <p:stCondLst>
                                            <p:cond delay="0"/>
                                          </p:stCondLst>
                                        </p:cTn>
                                        <p:tgtEl>
                                          <p:spTgt spid="2051">
                                            <p:txEl>
                                              <p:pRg st="3" end="3"/>
                                            </p:txEl>
                                          </p:spTgt>
                                        </p:tgtEl>
                                        <p:attrNameLst>
                                          <p:attrName>style.visibility</p:attrName>
                                        </p:attrNameLst>
                                      </p:cBhvr>
                                      <p:to>
                                        <p:strVal val="visible"/>
                                      </p:to>
                                    </p:set>
                                    <p:animEffect transition="in" filter="fade">
                                      <p:cBhvr>
                                        <p:cTn id="29" dur="500"/>
                                        <p:tgtEl>
                                          <p:spTgt spid="2051">
                                            <p:txEl>
                                              <p:pRg st="3" end="3"/>
                                            </p:txEl>
                                          </p:spTgt>
                                        </p:tgtEl>
                                      </p:cBhvr>
                                    </p:animEffect>
                                    <p:anim calcmode="lin" valueType="num">
                                      <p:cBhvr>
                                        <p:cTn id="30" dur="500" fill="hold"/>
                                        <p:tgtEl>
                                          <p:spTgt spid="2051">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2051">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0" fill="hold">
                                          <p:stCondLst>
                                            <p:cond delay="0"/>
                                          </p:stCondLst>
                                        </p:cTn>
                                        <p:tgtEl>
                                          <p:spTgt spid="2051">
                                            <p:txEl>
                                              <p:pRg st="4" end="4"/>
                                            </p:txEl>
                                          </p:spTgt>
                                        </p:tgtEl>
                                        <p:attrNameLst>
                                          <p:attrName>style.visibility</p:attrName>
                                        </p:attrNameLst>
                                      </p:cBhvr>
                                      <p:to>
                                        <p:strVal val="visible"/>
                                      </p:to>
                                    </p:set>
                                    <p:animEffect transition="in" filter="fade">
                                      <p:cBhvr>
                                        <p:cTn id="34" dur="500"/>
                                        <p:tgtEl>
                                          <p:spTgt spid="2051">
                                            <p:txEl>
                                              <p:pRg st="4" end="4"/>
                                            </p:txEl>
                                          </p:spTgt>
                                        </p:tgtEl>
                                      </p:cBhvr>
                                    </p:animEffect>
                                    <p:anim calcmode="lin" valueType="num">
                                      <p:cBhvr>
                                        <p:cTn id="35" dur="500" fill="hold"/>
                                        <p:tgtEl>
                                          <p:spTgt spid="2051">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2051">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tmplLst>
          <p:tmpl lvl="1">
            <p:tnLst>
              <p:par>
                <p:cTn presetID="44" presetClass="entr" presetSubtype="0" fill="hold" nodeType="clickEffect">
                  <p:stCondLst>
                    <p:cond delay="0"/>
                  </p:stCondLst>
                  <p:childTnLst>
                    <p:set>
                      <p:cBhvr>
                        <p:cTn dur="0" fill="hold">
                          <p:stCondLst>
                            <p:cond delay="0"/>
                          </p:stCondLst>
                        </p:cTn>
                        <p:tgtEl>
                          <p:spTgt spid="2051"/>
                        </p:tgtEl>
                        <p:attrNameLst>
                          <p:attrName>style.visibility</p:attrName>
                        </p:attrNameLst>
                      </p:cBhvr>
                      <p:to>
                        <p:strVal val="visible"/>
                      </p:to>
                    </p:set>
                    <p:animEffect transition="in" filter="fade">
                      <p:cBhvr>
                        <p:cTn dur="500"/>
                        <p:tgtEl>
                          <p:spTgt spid="2051"/>
                        </p:tgtEl>
                      </p:cBhvr>
                    </p:animEffect>
                    <p:anim calcmode="lin" valueType="num">
                      <p:cBhvr>
                        <p:cTn dur="500" fill="hold"/>
                        <p:tgtEl>
                          <p:spTgt spid="2051"/>
                        </p:tgtEl>
                        <p:attrNameLst>
                          <p:attrName>ppt_x</p:attrName>
                        </p:attrNameLst>
                      </p:cBhvr>
                      <p:tavLst>
                        <p:tav tm="0">
                          <p:val>
                            <p:strVal val="#ppt_x"/>
                          </p:val>
                        </p:tav>
                        <p:tav tm="100000">
                          <p:val>
                            <p:strVal val="#ppt_x"/>
                          </p:val>
                        </p:tav>
                      </p:tavLst>
                    </p:anim>
                    <p:anim calcmode="lin" valueType="num">
                      <p:cBhvr>
                        <p:cTn dur="500" fill="hold"/>
                        <p:tgtEl>
                          <p:spTgt spid="2051"/>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0" fill="hold">
                          <p:stCondLst>
                            <p:cond delay="0"/>
                          </p:stCondLst>
                        </p:cTn>
                        <p:tgtEl>
                          <p:spTgt spid="2051"/>
                        </p:tgtEl>
                        <p:attrNameLst>
                          <p:attrName>style.visibility</p:attrName>
                        </p:attrNameLst>
                      </p:cBhvr>
                      <p:to>
                        <p:strVal val="visible"/>
                      </p:to>
                    </p:set>
                    <p:animEffect transition="in" filter="fade">
                      <p:cBhvr>
                        <p:cTn dur="500"/>
                        <p:tgtEl>
                          <p:spTgt spid="2051"/>
                        </p:tgtEl>
                      </p:cBhvr>
                    </p:animEffect>
                    <p:anim calcmode="lin" valueType="num">
                      <p:cBhvr>
                        <p:cTn dur="500" fill="hold"/>
                        <p:tgtEl>
                          <p:spTgt spid="2051"/>
                        </p:tgtEl>
                        <p:attrNameLst>
                          <p:attrName>ppt_x</p:attrName>
                        </p:attrNameLst>
                      </p:cBhvr>
                      <p:tavLst>
                        <p:tav tm="0">
                          <p:val>
                            <p:strVal val="#ppt_x"/>
                          </p:val>
                        </p:tav>
                        <p:tav tm="100000">
                          <p:val>
                            <p:strVal val="#ppt_x"/>
                          </p:val>
                        </p:tav>
                      </p:tavLst>
                    </p:anim>
                    <p:anim calcmode="lin" valueType="num">
                      <p:cBhvr>
                        <p:cTn dur="500" fill="hold"/>
                        <p:tgtEl>
                          <p:spTgt spid="2051"/>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0" fill="hold">
                          <p:stCondLst>
                            <p:cond delay="0"/>
                          </p:stCondLst>
                        </p:cTn>
                        <p:tgtEl>
                          <p:spTgt spid="2051"/>
                        </p:tgtEl>
                        <p:attrNameLst>
                          <p:attrName>style.visibility</p:attrName>
                        </p:attrNameLst>
                      </p:cBhvr>
                      <p:to>
                        <p:strVal val="visible"/>
                      </p:to>
                    </p:set>
                    <p:animEffect transition="in" filter="fade">
                      <p:cBhvr>
                        <p:cTn dur="500"/>
                        <p:tgtEl>
                          <p:spTgt spid="2051"/>
                        </p:tgtEl>
                      </p:cBhvr>
                    </p:animEffect>
                    <p:anim calcmode="lin" valueType="num">
                      <p:cBhvr>
                        <p:cTn dur="500" fill="hold"/>
                        <p:tgtEl>
                          <p:spTgt spid="2051"/>
                        </p:tgtEl>
                        <p:attrNameLst>
                          <p:attrName>ppt_x</p:attrName>
                        </p:attrNameLst>
                      </p:cBhvr>
                      <p:tavLst>
                        <p:tav tm="0">
                          <p:val>
                            <p:strVal val="#ppt_x"/>
                          </p:val>
                        </p:tav>
                        <p:tav tm="100000">
                          <p:val>
                            <p:strVal val="#ppt_x"/>
                          </p:val>
                        </p:tav>
                      </p:tavLst>
                    </p:anim>
                    <p:anim calcmode="lin" valueType="num">
                      <p:cBhvr>
                        <p:cTn dur="500" fill="hold"/>
                        <p:tgtEl>
                          <p:spTgt spid="2051"/>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0" fill="hold">
                          <p:stCondLst>
                            <p:cond delay="0"/>
                          </p:stCondLst>
                        </p:cTn>
                        <p:tgtEl>
                          <p:spTgt spid="2051"/>
                        </p:tgtEl>
                        <p:attrNameLst>
                          <p:attrName>style.visibility</p:attrName>
                        </p:attrNameLst>
                      </p:cBhvr>
                      <p:to>
                        <p:strVal val="visible"/>
                      </p:to>
                    </p:set>
                    <p:animEffect transition="in" filter="fade">
                      <p:cBhvr>
                        <p:cTn dur="500"/>
                        <p:tgtEl>
                          <p:spTgt spid="2051"/>
                        </p:tgtEl>
                      </p:cBhvr>
                    </p:animEffect>
                    <p:anim calcmode="lin" valueType="num">
                      <p:cBhvr>
                        <p:cTn dur="500" fill="hold"/>
                        <p:tgtEl>
                          <p:spTgt spid="2051"/>
                        </p:tgtEl>
                        <p:attrNameLst>
                          <p:attrName>ppt_x</p:attrName>
                        </p:attrNameLst>
                      </p:cBhvr>
                      <p:tavLst>
                        <p:tav tm="0">
                          <p:val>
                            <p:strVal val="#ppt_x"/>
                          </p:val>
                        </p:tav>
                        <p:tav tm="100000">
                          <p:val>
                            <p:strVal val="#ppt_x"/>
                          </p:val>
                        </p:tav>
                      </p:tavLst>
                    </p:anim>
                    <p:anim calcmode="lin" valueType="num">
                      <p:cBhvr>
                        <p:cTn dur="500" fill="hold"/>
                        <p:tgtEl>
                          <p:spTgt spid="2051"/>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0" fill="hold">
                          <p:stCondLst>
                            <p:cond delay="0"/>
                          </p:stCondLst>
                        </p:cTn>
                        <p:tgtEl>
                          <p:spTgt spid="2051"/>
                        </p:tgtEl>
                        <p:attrNameLst>
                          <p:attrName>style.visibility</p:attrName>
                        </p:attrNameLst>
                      </p:cBhvr>
                      <p:to>
                        <p:strVal val="visible"/>
                      </p:to>
                    </p:set>
                    <p:animEffect transition="in" filter="fade">
                      <p:cBhvr>
                        <p:cTn dur="500"/>
                        <p:tgtEl>
                          <p:spTgt spid="2051"/>
                        </p:tgtEl>
                      </p:cBhvr>
                    </p:animEffect>
                    <p:anim calcmode="lin" valueType="num">
                      <p:cBhvr>
                        <p:cTn dur="500" fill="hold"/>
                        <p:tgtEl>
                          <p:spTgt spid="2051"/>
                        </p:tgtEl>
                        <p:attrNameLst>
                          <p:attrName>ppt_x</p:attrName>
                        </p:attrNameLst>
                      </p:cBhvr>
                      <p:tavLst>
                        <p:tav tm="0">
                          <p:val>
                            <p:strVal val="#ppt_x"/>
                          </p:val>
                        </p:tav>
                        <p:tav tm="100000">
                          <p:val>
                            <p:strVal val="#ppt_x"/>
                          </p:val>
                        </p:tav>
                      </p:tavLst>
                    </p:anim>
                    <p:anim calcmode="lin" valueType="num">
                      <p:cBhvr>
                        <p:cTn dur="500" fill="hold"/>
                        <p:tgtEl>
                          <p:spTgt spid="2051"/>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kern="1200">
          <a:solidFill>
            <a:schemeClr val="tx1"/>
          </a:solidFill>
          <a:latin typeface="+mj-lt"/>
          <a:ea typeface="宋体" charset="-122"/>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宋体" charset="-122"/>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宋体" charset="-122"/>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宋体" charset="-122"/>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defRPr>
            </a:lvl1pPr>
          </a:lstStyle>
          <a:p>
            <a:fld id="{0C635DB8-FBFD-41FD-9C4E-1F85B5228A91}" type="datetimeFigureOut">
              <a:rPr lang="zh-CN" altLang="en-US"/>
              <a:pPr/>
              <a:t>2017/4/27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34" charset="0"/>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40116319-A568-4399-9549-08FE6AF543DF}" type="slidenum">
              <a:rPr lang="zh-CN" altLang="en-US"/>
              <a:pPr/>
              <a:t>‹#›</a:t>
            </a:fld>
            <a:endParaRPr lang="en-US" altLang="zh-CN"/>
          </a:p>
        </p:txBody>
      </p:sp>
      <p:grpSp>
        <p:nvGrpSpPr>
          <p:cNvPr id="2054" name="组合 16"/>
          <p:cNvGrpSpPr>
            <a:grpSpLocks/>
          </p:cNvGrpSpPr>
          <p:nvPr/>
        </p:nvGrpSpPr>
        <p:grpSpPr bwMode="auto">
          <a:xfrm>
            <a:off x="1857375" y="1357313"/>
            <a:ext cx="5073650" cy="573087"/>
            <a:chOff x="1857375" y="1357313"/>
            <a:chExt cx="5073650" cy="573087"/>
          </a:xfrm>
        </p:grpSpPr>
        <p:sp>
          <p:nvSpPr>
            <p:cNvPr id="8" name="六边形 7"/>
            <p:cNvSpPr/>
            <p:nvPr/>
          </p:nvSpPr>
          <p:spPr>
            <a:xfrm>
              <a:off x="1857375" y="1357313"/>
              <a:ext cx="642938" cy="571500"/>
            </a:xfrm>
            <a:prstGeom prst="hexagon">
              <a:avLst/>
            </a:prstGeom>
            <a:blipFill>
              <a:blip r:embed="rId14"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imes New Roman" pitchFamily="18" charset="0"/>
                  <a:ea typeface="宋体" pitchFamily="2" charset="-122"/>
                </a:defRPr>
              </a:lvl1pPr>
              <a:lvl2pPr marL="742950" indent="-285750">
                <a:defRPr>
                  <a:solidFill>
                    <a:schemeClr val="tx1"/>
                  </a:solidFill>
                  <a:latin typeface="Times New Roman" pitchFamily="18" charset="0"/>
                  <a:ea typeface="宋体" pitchFamily="2" charset="-122"/>
                </a:defRPr>
              </a:lvl2pPr>
              <a:lvl3pPr marL="1143000" indent="-228600">
                <a:defRPr>
                  <a:solidFill>
                    <a:schemeClr val="tx1"/>
                  </a:solidFill>
                  <a:latin typeface="Times New Roman" pitchFamily="18" charset="0"/>
                  <a:ea typeface="宋体" pitchFamily="2" charset="-122"/>
                </a:defRPr>
              </a:lvl3pPr>
              <a:lvl4pPr marL="1600200" indent="-228600">
                <a:defRPr>
                  <a:solidFill>
                    <a:schemeClr val="tx1"/>
                  </a:solidFill>
                  <a:latin typeface="Times New Roman" pitchFamily="18" charset="0"/>
                  <a:ea typeface="宋体" pitchFamily="2" charset="-122"/>
                </a:defRPr>
              </a:lvl4pPr>
              <a:lvl5pPr marL="2057400" indent="-228600">
                <a:defRPr>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a:solidFill>
                    <a:schemeClr val="tx1"/>
                  </a:solidFill>
                  <a:latin typeface="Times New Roman" pitchFamily="18" charset="0"/>
                  <a:ea typeface="宋体" pitchFamily="2" charset="-122"/>
                </a:defRPr>
              </a:lvl9pPr>
            </a:lstStyle>
            <a:p>
              <a:pPr algn="ctr" eaLnBrk="1" hangingPunct="1"/>
              <a:endParaRPr lang="zh-CN" altLang="en-US">
                <a:solidFill>
                  <a:srgbClr val="FFFFFF"/>
                </a:solidFill>
                <a:latin typeface="Calibri" pitchFamily="34" charset="0"/>
              </a:endParaRPr>
            </a:p>
          </p:txBody>
        </p:sp>
        <p:cxnSp>
          <p:nvCxnSpPr>
            <p:cNvPr id="9" name="直接连接符 8"/>
            <p:cNvCxnSpPr/>
            <p:nvPr/>
          </p:nvCxnSpPr>
          <p:spPr>
            <a:xfrm rot="16200000" flipH="1">
              <a:off x="4643438" y="-357187"/>
              <a:ext cx="1587" cy="4573587"/>
            </a:xfrm>
            <a:prstGeom prst="line">
              <a:avLst/>
            </a:prstGeom>
            <a:ln w="19050">
              <a:prstDash val="dashDot"/>
            </a:ln>
          </p:spPr>
          <p:style>
            <a:lnRef idx="1">
              <a:schemeClr val="accent3"/>
            </a:lnRef>
            <a:fillRef idx="0">
              <a:schemeClr val="accent3"/>
            </a:fillRef>
            <a:effectRef idx="0">
              <a:schemeClr val="accent3"/>
            </a:effectRef>
            <a:fontRef idx="minor">
              <a:schemeClr val="tx1"/>
            </a:fontRef>
          </p:style>
        </p:cxnSp>
      </p:grpSp>
      <p:grpSp>
        <p:nvGrpSpPr>
          <p:cNvPr id="2055" name="组合 17"/>
          <p:cNvGrpSpPr>
            <a:grpSpLocks/>
          </p:cNvGrpSpPr>
          <p:nvPr/>
        </p:nvGrpSpPr>
        <p:grpSpPr bwMode="auto">
          <a:xfrm>
            <a:off x="1857375" y="2149475"/>
            <a:ext cx="5072063" cy="571500"/>
            <a:chOff x="1857375" y="2149475"/>
            <a:chExt cx="5072063" cy="571500"/>
          </a:xfrm>
        </p:grpSpPr>
        <p:sp>
          <p:nvSpPr>
            <p:cNvPr id="11" name="六边形 10"/>
            <p:cNvSpPr/>
            <p:nvPr/>
          </p:nvSpPr>
          <p:spPr>
            <a:xfrm>
              <a:off x="1857375" y="2149475"/>
              <a:ext cx="642938" cy="571500"/>
            </a:xfrm>
            <a:prstGeom prst="hexagon">
              <a:avLst/>
            </a:prstGeom>
            <a:blipFill>
              <a:blip r:embed="rId15"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imes New Roman" pitchFamily="18" charset="0"/>
                  <a:ea typeface="宋体" pitchFamily="2" charset="-122"/>
                </a:defRPr>
              </a:lvl1pPr>
              <a:lvl2pPr marL="742950" indent="-285750">
                <a:defRPr>
                  <a:solidFill>
                    <a:schemeClr val="tx1"/>
                  </a:solidFill>
                  <a:latin typeface="Times New Roman" pitchFamily="18" charset="0"/>
                  <a:ea typeface="宋体" pitchFamily="2" charset="-122"/>
                </a:defRPr>
              </a:lvl2pPr>
              <a:lvl3pPr marL="1143000" indent="-228600">
                <a:defRPr>
                  <a:solidFill>
                    <a:schemeClr val="tx1"/>
                  </a:solidFill>
                  <a:latin typeface="Times New Roman" pitchFamily="18" charset="0"/>
                  <a:ea typeface="宋体" pitchFamily="2" charset="-122"/>
                </a:defRPr>
              </a:lvl3pPr>
              <a:lvl4pPr marL="1600200" indent="-228600">
                <a:defRPr>
                  <a:solidFill>
                    <a:schemeClr val="tx1"/>
                  </a:solidFill>
                  <a:latin typeface="Times New Roman" pitchFamily="18" charset="0"/>
                  <a:ea typeface="宋体" pitchFamily="2" charset="-122"/>
                </a:defRPr>
              </a:lvl4pPr>
              <a:lvl5pPr marL="2057400" indent="-228600">
                <a:defRPr>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a:solidFill>
                    <a:schemeClr val="tx1"/>
                  </a:solidFill>
                  <a:latin typeface="Times New Roman" pitchFamily="18" charset="0"/>
                  <a:ea typeface="宋体" pitchFamily="2" charset="-122"/>
                </a:defRPr>
              </a:lvl9pPr>
            </a:lstStyle>
            <a:p>
              <a:pPr algn="ctr" eaLnBrk="1" hangingPunct="1"/>
              <a:endParaRPr lang="zh-CN" altLang="en-US">
                <a:solidFill>
                  <a:srgbClr val="FFFFFF"/>
                </a:solidFill>
                <a:latin typeface="Calibri" pitchFamily="34" charset="0"/>
              </a:endParaRPr>
            </a:p>
          </p:txBody>
        </p:sp>
        <p:cxnSp>
          <p:nvCxnSpPr>
            <p:cNvPr id="12" name="直接连接符 11"/>
            <p:cNvCxnSpPr/>
            <p:nvPr/>
          </p:nvCxnSpPr>
          <p:spPr>
            <a:xfrm rot="16200000" flipH="1">
              <a:off x="4642644" y="429419"/>
              <a:ext cx="1588" cy="4572000"/>
            </a:xfrm>
            <a:prstGeom prst="line">
              <a:avLst/>
            </a:prstGeom>
            <a:ln w="19050">
              <a:prstDash val="dashDot"/>
            </a:ln>
          </p:spPr>
          <p:style>
            <a:lnRef idx="1">
              <a:schemeClr val="accent3"/>
            </a:lnRef>
            <a:fillRef idx="0">
              <a:schemeClr val="accent3"/>
            </a:fillRef>
            <a:effectRef idx="0">
              <a:schemeClr val="accent3"/>
            </a:effectRef>
            <a:fontRef idx="minor">
              <a:schemeClr val="tx1"/>
            </a:fontRef>
          </p:style>
        </p:cxnSp>
      </p:grpSp>
      <p:grpSp>
        <p:nvGrpSpPr>
          <p:cNvPr id="2056" name="组合 18"/>
          <p:cNvGrpSpPr>
            <a:grpSpLocks/>
          </p:cNvGrpSpPr>
          <p:nvPr/>
        </p:nvGrpSpPr>
        <p:grpSpPr bwMode="auto">
          <a:xfrm>
            <a:off x="1857375" y="2941638"/>
            <a:ext cx="5072063" cy="571500"/>
            <a:chOff x="1857375" y="2941638"/>
            <a:chExt cx="5072063" cy="571500"/>
          </a:xfrm>
        </p:grpSpPr>
        <p:sp>
          <p:nvSpPr>
            <p:cNvPr id="14" name="六边形 13"/>
            <p:cNvSpPr/>
            <p:nvPr/>
          </p:nvSpPr>
          <p:spPr>
            <a:xfrm>
              <a:off x="1857375" y="2941638"/>
              <a:ext cx="642938" cy="571500"/>
            </a:xfrm>
            <a:prstGeom prst="hexagon">
              <a:avLst/>
            </a:prstGeom>
            <a:blipFill>
              <a:blip r:embed="rId16"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imes New Roman" pitchFamily="18" charset="0"/>
                  <a:ea typeface="宋体" pitchFamily="2" charset="-122"/>
                </a:defRPr>
              </a:lvl1pPr>
              <a:lvl2pPr marL="742950" indent="-285750">
                <a:defRPr>
                  <a:solidFill>
                    <a:schemeClr val="tx1"/>
                  </a:solidFill>
                  <a:latin typeface="Times New Roman" pitchFamily="18" charset="0"/>
                  <a:ea typeface="宋体" pitchFamily="2" charset="-122"/>
                </a:defRPr>
              </a:lvl2pPr>
              <a:lvl3pPr marL="1143000" indent="-228600">
                <a:defRPr>
                  <a:solidFill>
                    <a:schemeClr val="tx1"/>
                  </a:solidFill>
                  <a:latin typeface="Times New Roman" pitchFamily="18" charset="0"/>
                  <a:ea typeface="宋体" pitchFamily="2" charset="-122"/>
                </a:defRPr>
              </a:lvl3pPr>
              <a:lvl4pPr marL="1600200" indent="-228600">
                <a:defRPr>
                  <a:solidFill>
                    <a:schemeClr val="tx1"/>
                  </a:solidFill>
                  <a:latin typeface="Times New Roman" pitchFamily="18" charset="0"/>
                  <a:ea typeface="宋体" pitchFamily="2" charset="-122"/>
                </a:defRPr>
              </a:lvl4pPr>
              <a:lvl5pPr marL="2057400" indent="-228600">
                <a:defRPr>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a:solidFill>
                    <a:schemeClr val="tx1"/>
                  </a:solidFill>
                  <a:latin typeface="Times New Roman" pitchFamily="18" charset="0"/>
                  <a:ea typeface="宋体" pitchFamily="2" charset="-122"/>
                </a:defRPr>
              </a:lvl9pPr>
            </a:lstStyle>
            <a:p>
              <a:pPr algn="ctr" eaLnBrk="1" hangingPunct="1"/>
              <a:endParaRPr lang="zh-CN" altLang="en-US">
                <a:solidFill>
                  <a:srgbClr val="FFFFFF"/>
                </a:solidFill>
                <a:latin typeface="Calibri" pitchFamily="34" charset="0"/>
              </a:endParaRPr>
            </a:p>
          </p:txBody>
        </p:sp>
        <p:cxnSp>
          <p:nvCxnSpPr>
            <p:cNvPr id="15" name="直接连接符 14"/>
            <p:cNvCxnSpPr/>
            <p:nvPr/>
          </p:nvCxnSpPr>
          <p:spPr>
            <a:xfrm rot="16200000" flipH="1">
              <a:off x="4642644" y="1215232"/>
              <a:ext cx="1587" cy="4572000"/>
            </a:xfrm>
            <a:prstGeom prst="line">
              <a:avLst/>
            </a:prstGeom>
            <a:ln w="19050">
              <a:prstDash val="dashDot"/>
            </a:ln>
          </p:spPr>
          <p:style>
            <a:lnRef idx="1">
              <a:schemeClr val="accent3"/>
            </a:lnRef>
            <a:fillRef idx="0">
              <a:schemeClr val="accent3"/>
            </a:fillRef>
            <a:effectRef idx="0">
              <a:schemeClr val="accent3"/>
            </a:effectRef>
            <a:fontRef idx="minor">
              <a:schemeClr val="tx1"/>
            </a:fontRef>
          </p:style>
        </p:cxnSp>
      </p:grpSp>
      <p:grpSp>
        <p:nvGrpSpPr>
          <p:cNvPr id="2057" name="组合 19"/>
          <p:cNvGrpSpPr>
            <a:grpSpLocks/>
          </p:cNvGrpSpPr>
          <p:nvPr/>
        </p:nvGrpSpPr>
        <p:grpSpPr bwMode="auto">
          <a:xfrm>
            <a:off x="1857375" y="3733800"/>
            <a:ext cx="5072063" cy="571500"/>
            <a:chOff x="1857375" y="3733800"/>
            <a:chExt cx="5072063" cy="571500"/>
          </a:xfrm>
        </p:grpSpPr>
        <p:sp>
          <p:nvSpPr>
            <p:cNvPr id="17" name="六边形 16"/>
            <p:cNvSpPr/>
            <p:nvPr/>
          </p:nvSpPr>
          <p:spPr>
            <a:xfrm>
              <a:off x="1857375" y="3733800"/>
              <a:ext cx="642938" cy="571500"/>
            </a:xfrm>
            <a:prstGeom prst="hexagon">
              <a:avLst/>
            </a:prstGeom>
            <a:blipFill>
              <a:blip r:embed="rId17"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imes New Roman" pitchFamily="18" charset="0"/>
                  <a:ea typeface="宋体" pitchFamily="2" charset="-122"/>
                </a:defRPr>
              </a:lvl1pPr>
              <a:lvl2pPr marL="742950" indent="-285750">
                <a:defRPr>
                  <a:solidFill>
                    <a:schemeClr val="tx1"/>
                  </a:solidFill>
                  <a:latin typeface="Times New Roman" pitchFamily="18" charset="0"/>
                  <a:ea typeface="宋体" pitchFamily="2" charset="-122"/>
                </a:defRPr>
              </a:lvl2pPr>
              <a:lvl3pPr marL="1143000" indent="-228600">
                <a:defRPr>
                  <a:solidFill>
                    <a:schemeClr val="tx1"/>
                  </a:solidFill>
                  <a:latin typeface="Times New Roman" pitchFamily="18" charset="0"/>
                  <a:ea typeface="宋体" pitchFamily="2" charset="-122"/>
                </a:defRPr>
              </a:lvl3pPr>
              <a:lvl4pPr marL="1600200" indent="-228600">
                <a:defRPr>
                  <a:solidFill>
                    <a:schemeClr val="tx1"/>
                  </a:solidFill>
                  <a:latin typeface="Times New Roman" pitchFamily="18" charset="0"/>
                  <a:ea typeface="宋体" pitchFamily="2" charset="-122"/>
                </a:defRPr>
              </a:lvl4pPr>
              <a:lvl5pPr marL="2057400" indent="-228600">
                <a:defRPr>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a:solidFill>
                    <a:schemeClr val="tx1"/>
                  </a:solidFill>
                  <a:latin typeface="Times New Roman" pitchFamily="18" charset="0"/>
                  <a:ea typeface="宋体" pitchFamily="2" charset="-122"/>
                </a:defRPr>
              </a:lvl9pPr>
            </a:lstStyle>
            <a:p>
              <a:pPr algn="ctr" eaLnBrk="1" hangingPunct="1"/>
              <a:endParaRPr lang="zh-CN" altLang="en-US">
                <a:solidFill>
                  <a:srgbClr val="FFFFFF"/>
                </a:solidFill>
                <a:latin typeface="Calibri" pitchFamily="34" charset="0"/>
              </a:endParaRPr>
            </a:p>
          </p:txBody>
        </p:sp>
        <p:cxnSp>
          <p:nvCxnSpPr>
            <p:cNvPr id="18" name="直接连接符 17"/>
            <p:cNvCxnSpPr/>
            <p:nvPr/>
          </p:nvCxnSpPr>
          <p:spPr>
            <a:xfrm rot="16200000" flipH="1">
              <a:off x="4642644" y="2001044"/>
              <a:ext cx="1588" cy="4572000"/>
            </a:xfrm>
            <a:prstGeom prst="line">
              <a:avLst/>
            </a:prstGeom>
            <a:ln w="19050">
              <a:prstDash val="dashDot"/>
            </a:ln>
          </p:spPr>
          <p:style>
            <a:lnRef idx="1">
              <a:schemeClr val="accent3"/>
            </a:lnRef>
            <a:fillRef idx="0">
              <a:schemeClr val="accent3"/>
            </a:fillRef>
            <a:effectRef idx="0">
              <a:schemeClr val="accent3"/>
            </a:effectRef>
            <a:fontRef idx="minor">
              <a:schemeClr val="tx1"/>
            </a:fontRef>
          </p:style>
        </p:cxnSp>
      </p:grpSp>
      <p:grpSp>
        <p:nvGrpSpPr>
          <p:cNvPr id="2058" name="组合 20"/>
          <p:cNvGrpSpPr>
            <a:grpSpLocks/>
          </p:cNvGrpSpPr>
          <p:nvPr/>
        </p:nvGrpSpPr>
        <p:grpSpPr bwMode="auto">
          <a:xfrm>
            <a:off x="1857375" y="4525963"/>
            <a:ext cx="5072063" cy="571500"/>
            <a:chOff x="1857375" y="4525963"/>
            <a:chExt cx="5072063" cy="571500"/>
          </a:xfrm>
        </p:grpSpPr>
        <p:sp>
          <p:nvSpPr>
            <p:cNvPr id="20" name="六边形 19"/>
            <p:cNvSpPr/>
            <p:nvPr/>
          </p:nvSpPr>
          <p:spPr>
            <a:xfrm>
              <a:off x="1857375" y="4525963"/>
              <a:ext cx="642938" cy="571500"/>
            </a:xfrm>
            <a:prstGeom prst="hexagon">
              <a:avLst/>
            </a:prstGeom>
            <a:blipFill>
              <a:blip r:embed="rId18"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imes New Roman" pitchFamily="18" charset="0"/>
                  <a:ea typeface="宋体" pitchFamily="2" charset="-122"/>
                </a:defRPr>
              </a:lvl1pPr>
              <a:lvl2pPr marL="742950" indent="-285750">
                <a:defRPr>
                  <a:solidFill>
                    <a:schemeClr val="tx1"/>
                  </a:solidFill>
                  <a:latin typeface="Times New Roman" pitchFamily="18" charset="0"/>
                  <a:ea typeface="宋体" pitchFamily="2" charset="-122"/>
                </a:defRPr>
              </a:lvl2pPr>
              <a:lvl3pPr marL="1143000" indent="-228600">
                <a:defRPr>
                  <a:solidFill>
                    <a:schemeClr val="tx1"/>
                  </a:solidFill>
                  <a:latin typeface="Times New Roman" pitchFamily="18" charset="0"/>
                  <a:ea typeface="宋体" pitchFamily="2" charset="-122"/>
                </a:defRPr>
              </a:lvl3pPr>
              <a:lvl4pPr marL="1600200" indent="-228600">
                <a:defRPr>
                  <a:solidFill>
                    <a:schemeClr val="tx1"/>
                  </a:solidFill>
                  <a:latin typeface="Times New Roman" pitchFamily="18" charset="0"/>
                  <a:ea typeface="宋体" pitchFamily="2" charset="-122"/>
                </a:defRPr>
              </a:lvl4pPr>
              <a:lvl5pPr marL="2057400" indent="-228600">
                <a:defRPr>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a:solidFill>
                    <a:schemeClr val="tx1"/>
                  </a:solidFill>
                  <a:latin typeface="Times New Roman" pitchFamily="18" charset="0"/>
                  <a:ea typeface="宋体" pitchFamily="2" charset="-122"/>
                </a:defRPr>
              </a:lvl9pPr>
            </a:lstStyle>
            <a:p>
              <a:pPr algn="ctr" eaLnBrk="1" hangingPunct="1"/>
              <a:endParaRPr lang="zh-CN" altLang="en-US">
                <a:solidFill>
                  <a:srgbClr val="FFFFFF"/>
                </a:solidFill>
                <a:latin typeface="Calibri" pitchFamily="34" charset="0"/>
              </a:endParaRPr>
            </a:p>
          </p:txBody>
        </p:sp>
        <p:cxnSp>
          <p:nvCxnSpPr>
            <p:cNvPr id="21" name="直接连接符 20"/>
            <p:cNvCxnSpPr/>
            <p:nvPr/>
          </p:nvCxnSpPr>
          <p:spPr>
            <a:xfrm rot="16200000" flipH="1">
              <a:off x="4642644" y="2786857"/>
              <a:ext cx="1587" cy="4572000"/>
            </a:xfrm>
            <a:prstGeom prst="line">
              <a:avLst/>
            </a:prstGeom>
            <a:ln w="19050">
              <a:prstDash val="dashDot"/>
            </a:ln>
          </p:spPr>
          <p:style>
            <a:lnRef idx="1">
              <a:schemeClr val="accent3"/>
            </a:lnRef>
            <a:fillRef idx="0">
              <a:schemeClr val="accent3"/>
            </a:fillRef>
            <a:effectRef idx="0">
              <a:schemeClr val="accent3"/>
            </a:effectRef>
            <a:fontRef idx="minor">
              <a:schemeClr val="tx1"/>
            </a:fontRef>
          </p:style>
        </p:cxnSp>
      </p:grpSp>
      <p:grpSp>
        <p:nvGrpSpPr>
          <p:cNvPr id="2059" name="组合 21"/>
          <p:cNvGrpSpPr>
            <a:grpSpLocks/>
          </p:cNvGrpSpPr>
          <p:nvPr/>
        </p:nvGrpSpPr>
        <p:grpSpPr bwMode="auto">
          <a:xfrm>
            <a:off x="1857375" y="5318125"/>
            <a:ext cx="5072063" cy="571500"/>
            <a:chOff x="1857375" y="5318125"/>
            <a:chExt cx="5072063" cy="571500"/>
          </a:xfrm>
        </p:grpSpPr>
        <p:sp>
          <p:nvSpPr>
            <p:cNvPr id="23" name="六边形 22"/>
            <p:cNvSpPr/>
            <p:nvPr/>
          </p:nvSpPr>
          <p:spPr>
            <a:xfrm>
              <a:off x="1857375" y="5318125"/>
              <a:ext cx="642938" cy="571500"/>
            </a:xfrm>
            <a:prstGeom prst="hexagon">
              <a:avLst/>
            </a:prstGeom>
            <a:blipFill>
              <a:blip r:embed="rId19"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imes New Roman" pitchFamily="18" charset="0"/>
                  <a:ea typeface="宋体" pitchFamily="2" charset="-122"/>
                </a:defRPr>
              </a:lvl1pPr>
              <a:lvl2pPr marL="742950" indent="-285750">
                <a:defRPr>
                  <a:solidFill>
                    <a:schemeClr val="tx1"/>
                  </a:solidFill>
                  <a:latin typeface="Times New Roman" pitchFamily="18" charset="0"/>
                  <a:ea typeface="宋体" pitchFamily="2" charset="-122"/>
                </a:defRPr>
              </a:lvl2pPr>
              <a:lvl3pPr marL="1143000" indent="-228600">
                <a:defRPr>
                  <a:solidFill>
                    <a:schemeClr val="tx1"/>
                  </a:solidFill>
                  <a:latin typeface="Times New Roman" pitchFamily="18" charset="0"/>
                  <a:ea typeface="宋体" pitchFamily="2" charset="-122"/>
                </a:defRPr>
              </a:lvl3pPr>
              <a:lvl4pPr marL="1600200" indent="-228600">
                <a:defRPr>
                  <a:solidFill>
                    <a:schemeClr val="tx1"/>
                  </a:solidFill>
                  <a:latin typeface="Times New Roman" pitchFamily="18" charset="0"/>
                  <a:ea typeface="宋体" pitchFamily="2" charset="-122"/>
                </a:defRPr>
              </a:lvl4pPr>
              <a:lvl5pPr marL="2057400" indent="-228600">
                <a:defRPr>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a:solidFill>
                    <a:schemeClr val="tx1"/>
                  </a:solidFill>
                  <a:latin typeface="Times New Roman" pitchFamily="18" charset="0"/>
                  <a:ea typeface="宋体" pitchFamily="2" charset="-122"/>
                </a:defRPr>
              </a:lvl9pPr>
            </a:lstStyle>
            <a:p>
              <a:pPr algn="ctr" eaLnBrk="1" hangingPunct="1"/>
              <a:endParaRPr lang="zh-CN" altLang="en-US">
                <a:solidFill>
                  <a:srgbClr val="FFFFFF"/>
                </a:solidFill>
                <a:latin typeface="Calibri" pitchFamily="34" charset="0"/>
              </a:endParaRPr>
            </a:p>
          </p:txBody>
        </p:sp>
        <p:cxnSp>
          <p:nvCxnSpPr>
            <p:cNvPr id="24" name="直接连接符 23"/>
            <p:cNvCxnSpPr/>
            <p:nvPr/>
          </p:nvCxnSpPr>
          <p:spPr>
            <a:xfrm rot="16200000" flipH="1">
              <a:off x="4642644" y="3572669"/>
              <a:ext cx="1588" cy="4572000"/>
            </a:xfrm>
            <a:prstGeom prst="line">
              <a:avLst/>
            </a:prstGeom>
            <a:ln w="19050">
              <a:prstDash val="dashDot"/>
            </a:ln>
          </p:spPr>
          <p:style>
            <a:lnRef idx="1">
              <a:schemeClr val="accent3"/>
            </a:lnRef>
            <a:fillRef idx="0">
              <a:schemeClr val="accent3"/>
            </a:fillRef>
            <a:effectRef idx="0">
              <a:schemeClr val="accent3"/>
            </a:effectRef>
            <a:fontRef idx="minor">
              <a:schemeClr val="tx1"/>
            </a:fontRef>
          </p:style>
        </p:cxn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0"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ppt_x</p:attrName>
                                        </p:attrNameLst>
                                      </p:cBhvr>
                                      <p:tavLst>
                                        <p:tav tm="0">
                                          <p:val>
                                            <p:strVal val="#ppt_x-.2"/>
                                          </p:val>
                                        </p:tav>
                                        <p:tav tm="100000">
                                          <p:val>
                                            <p:strVal val="#ppt_x"/>
                                          </p:val>
                                        </p:tav>
                                      </p:tavLst>
                                    </p:anim>
                                    <p:anim calcmode="lin" valueType="num">
                                      <p:cBhvr>
                                        <p:cTn id="8" dur="1000" fill="hold"/>
                                        <p:tgtEl>
                                          <p:spTgt spid="30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txStyles>
    <p:titleStyle>
      <a:lvl1pPr algn="ctr" rtl="0" eaLnBrk="0" fontAlgn="base" hangingPunct="0">
        <a:spcBef>
          <a:spcPct val="0"/>
        </a:spcBef>
        <a:spcAft>
          <a:spcPct val="0"/>
        </a:spcAft>
        <a:defRPr sz="4400" kern="1200">
          <a:solidFill>
            <a:schemeClr val="tx1"/>
          </a:solidFill>
          <a:latin typeface="+mj-lt"/>
          <a:ea typeface="宋体" charset="-122"/>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宋体" charset="-122"/>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宋体" charset="-122"/>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宋体" charset="-122"/>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4099"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defRPr>
            </a:lvl1pPr>
          </a:lstStyle>
          <a:p>
            <a:fld id="{C59E1824-65EF-4077-AD26-CFFDA5EA8A27}" type="datetimeFigureOut">
              <a:rPr lang="zh-CN" altLang="en-US"/>
              <a:pPr/>
              <a:t>2017/4/27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34" charset="0"/>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A455841E-7379-4089-8A25-1889C2A779A7}"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0"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ppt_x</p:attrName>
                                        </p:attrNameLst>
                                      </p:cBhvr>
                                      <p:tavLst>
                                        <p:tav tm="0">
                                          <p:val>
                                            <p:strVal val="#ppt_x-.2"/>
                                          </p:val>
                                        </p:tav>
                                        <p:tav tm="100000">
                                          <p:val>
                                            <p:strVal val="#ppt_x"/>
                                          </p:val>
                                        </p:tav>
                                      </p:tavLst>
                                    </p:anim>
                                    <p:anim calcmode="lin" valueType="num">
                                      <p:cBhvr>
                                        <p:cTn id="8" dur="1000" fill="hold"/>
                                        <p:tgtEl>
                                          <p:spTgt spid="40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0" fill="hold">
                                          <p:stCondLst>
                                            <p:cond delay="0"/>
                                          </p:stCondLst>
                                        </p:cTn>
                                        <p:tgtEl>
                                          <p:spTgt spid="4099">
                                            <p:txEl>
                                              <p:pRg st="0" end="0"/>
                                            </p:txEl>
                                          </p:spTgt>
                                        </p:tgtEl>
                                        <p:attrNameLst>
                                          <p:attrName>style.visibility</p:attrName>
                                        </p:attrNameLst>
                                      </p:cBhvr>
                                      <p:to>
                                        <p:strVal val="visible"/>
                                      </p:to>
                                    </p:set>
                                    <p:animEffect transition="in" filter="fade">
                                      <p:cBhvr>
                                        <p:cTn id="14" dur="500"/>
                                        <p:tgtEl>
                                          <p:spTgt spid="4099">
                                            <p:txEl>
                                              <p:pRg st="0" end="0"/>
                                            </p:txEl>
                                          </p:spTgt>
                                        </p:tgtEl>
                                      </p:cBhvr>
                                    </p:animEffect>
                                    <p:anim calcmode="lin" valueType="num">
                                      <p:cBhvr>
                                        <p:cTn id="15"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099">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0" fill="hold">
                                          <p:stCondLst>
                                            <p:cond delay="0"/>
                                          </p:stCondLst>
                                        </p:cTn>
                                        <p:tgtEl>
                                          <p:spTgt spid="4099">
                                            <p:txEl>
                                              <p:pRg st="1" end="1"/>
                                            </p:txEl>
                                          </p:spTgt>
                                        </p:tgtEl>
                                        <p:attrNameLst>
                                          <p:attrName>style.visibility</p:attrName>
                                        </p:attrNameLst>
                                      </p:cBhvr>
                                      <p:to>
                                        <p:strVal val="visible"/>
                                      </p:to>
                                    </p:set>
                                    <p:animEffect transition="in" filter="fade">
                                      <p:cBhvr>
                                        <p:cTn id="19" dur="500"/>
                                        <p:tgtEl>
                                          <p:spTgt spid="4099">
                                            <p:txEl>
                                              <p:pRg st="1" end="1"/>
                                            </p:txEl>
                                          </p:spTgt>
                                        </p:tgtEl>
                                      </p:cBhvr>
                                    </p:animEffect>
                                    <p:anim calcmode="lin" valueType="num">
                                      <p:cBhvr>
                                        <p:cTn id="20"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4099">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0" fill="hold">
                                          <p:stCondLst>
                                            <p:cond delay="0"/>
                                          </p:stCondLst>
                                        </p:cTn>
                                        <p:tgtEl>
                                          <p:spTgt spid="4099">
                                            <p:txEl>
                                              <p:pRg st="2" end="2"/>
                                            </p:txEl>
                                          </p:spTgt>
                                        </p:tgtEl>
                                        <p:attrNameLst>
                                          <p:attrName>style.visibility</p:attrName>
                                        </p:attrNameLst>
                                      </p:cBhvr>
                                      <p:to>
                                        <p:strVal val="visible"/>
                                      </p:to>
                                    </p:set>
                                    <p:animEffect transition="in" filter="fade">
                                      <p:cBhvr>
                                        <p:cTn id="24" dur="500"/>
                                        <p:tgtEl>
                                          <p:spTgt spid="4099">
                                            <p:txEl>
                                              <p:pRg st="2" end="2"/>
                                            </p:txEl>
                                          </p:spTgt>
                                        </p:tgtEl>
                                      </p:cBhvr>
                                    </p:animEffect>
                                    <p:anim calcmode="lin" valueType="num">
                                      <p:cBhvr>
                                        <p:cTn id="25"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4099">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0" fill="hold">
                                          <p:stCondLst>
                                            <p:cond delay="0"/>
                                          </p:stCondLst>
                                        </p:cTn>
                                        <p:tgtEl>
                                          <p:spTgt spid="4099">
                                            <p:txEl>
                                              <p:pRg st="3" end="3"/>
                                            </p:txEl>
                                          </p:spTgt>
                                        </p:tgtEl>
                                        <p:attrNameLst>
                                          <p:attrName>style.visibility</p:attrName>
                                        </p:attrNameLst>
                                      </p:cBhvr>
                                      <p:to>
                                        <p:strVal val="visible"/>
                                      </p:to>
                                    </p:set>
                                    <p:animEffect transition="in" filter="fade">
                                      <p:cBhvr>
                                        <p:cTn id="29" dur="500"/>
                                        <p:tgtEl>
                                          <p:spTgt spid="4099">
                                            <p:txEl>
                                              <p:pRg st="3" end="3"/>
                                            </p:txEl>
                                          </p:spTgt>
                                        </p:tgtEl>
                                      </p:cBhvr>
                                    </p:animEffect>
                                    <p:anim calcmode="lin" valueType="num">
                                      <p:cBhvr>
                                        <p:cTn id="30"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4099">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0" fill="hold">
                                          <p:stCondLst>
                                            <p:cond delay="0"/>
                                          </p:stCondLst>
                                        </p:cTn>
                                        <p:tgtEl>
                                          <p:spTgt spid="4099">
                                            <p:txEl>
                                              <p:pRg st="4" end="4"/>
                                            </p:txEl>
                                          </p:spTgt>
                                        </p:tgtEl>
                                        <p:attrNameLst>
                                          <p:attrName>style.visibility</p:attrName>
                                        </p:attrNameLst>
                                      </p:cBhvr>
                                      <p:to>
                                        <p:strVal val="visible"/>
                                      </p:to>
                                    </p:set>
                                    <p:animEffect transition="in" filter="fade">
                                      <p:cBhvr>
                                        <p:cTn id="34" dur="500"/>
                                        <p:tgtEl>
                                          <p:spTgt spid="4099">
                                            <p:txEl>
                                              <p:pRg st="4" end="4"/>
                                            </p:txEl>
                                          </p:spTgt>
                                        </p:tgtEl>
                                      </p:cBhvr>
                                    </p:animEffect>
                                    <p:anim calcmode="lin" valueType="num">
                                      <p:cBhvr>
                                        <p:cTn id="35"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4099">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tmplLst>
          <p:tmpl lvl="1">
            <p:tnLst>
              <p:par>
                <p:cTn presetID="44" presetClass="entr" presetSubtype="0" fill="hold" nodeType="clickEffect">
                  <p:stCondLst>
                    <p:cond delay="0"/>
                  </p:stCondLst>
                  <p:childTnLst>
                    <p:set>
                      <p:cBhvr>
                        <p:cTn dur="0" fill="hold">
                          <p:stCondLst>
                            <p:cond delay="0"/>
                          </p:stCondLst>
                        </p:cTn>
                        <p:tgtEl>
                          <p:spTgt spid="4099"/>
                        </p:tgtEl>
                        <p:attrNameLst>
                          <p:attrName>style.visibility</p:attrName>
                        </p:attrNameLst>
                      </p:cBhvr>
                      <p:to>
                        <p:strVal val="visible"/>
                      </p:to>
                    </p:set>
                    <p:animEffect transition="in" filter="fade">
                      <p:cBhvr>
                        <p:cTn dur="500"/>
                        <p:tgtEl>
                          <p:spTgt spid="4099"/>
                        </p:tgtEl>
                      </p:cBhvr>
                    </p:animEffect>
                    <p:anim calcmode="lin" valueType="num">
                      <p:cBhvr>
                        <p:cTn dur="500" fill="hold"/>
                        <p:tgtEl>
                          <p:spTgt spid="4099"/>
                        </p:tgtEl>
                        <p:attrNameLst>
                          <p:attrName>ppt_x</p:attrName>
                        </p:attrNameLst>
                      </p:cBhvr>
                      <p:tavLst>
                        <p:tav tm="0">
                          <p:val>
                            <p:strVal val="#ppt_x"/>
                          </p:val>
                        </p:tav>
                        <p:tav tm="100000">
                          <p:val>
                            <p:strVal val="#ppt_x"/>
                          </p:val>
                        </p:tav>
                      </p:tavLst>
                    </p:anim>
                    <p:anim calcmode="lin" valueType="num">
                      <p:cBhvr>
                        <p:cTn dur="500" fill="hold"/>
                        <p:tgtEl>
                          <p:spTgt spid="4099"/>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0" fill="hold">
                          <p:stCondLst>
                            <p:cond delay="0"/>
                          </p:stCondLst>
                        </p:cTn>
                        <p:tgtEl>
                          <p:spTgt spid="4099"/>
                        </p:tgtEl>
                        <p:attrNameLst>
                          <p:attrName>style.visibility</p:attrName>
                        </p:attrNameLst>
                      </p:cBhvr>
                      <p:to>
                        <p:strVal val="visible"/>
                      </p:to>
                    </p:set>
                    <p:animEffect transition="in" filter="fade">
                      <p:cBhvr>
                        <p:cTn dur="500"/>
                        <p:tgtEl>
                          <p:spTgt spid="4099"/>
                        </p:tgtEl>
                      </p:cBhvr>
                    </p:animEffect>
                    <p:anim calcmode="lin" valueType="num">
                      <p:cBhvr>
                        <p:cTn dur="500" fill="hold"/>
                        <p:tgtEl>
                          <p:spTgt spid="4099"/>
                        </p:tgtEl>
                        <p:attrNameLst>
                          <p:attrName>ppt_x</p:attrName>
                        </p:attrNameLst>
                      </p:cBhvr>
                      <p:tavLst>
                        <p:tav tm="0">
                          <p:val>
                            <p:strVal val="#ppt_x"/>
                          </p:val>
                        </p:tav>
                        <p:tav tm="100000">
                          <p:val>
                            <p:strVal val="#ppt_x"/>
                          </p:val>
                        </p:tav>
                      </p:tavLst>
                    </p:anim>
                    <p:anim calcmode="lin" valueType="num">
                      <p:cBhvr>
                        <p:cTn dur="500" fill="hold"/>
                        <p:tgtEl>
                          <p:spTgt spid="4099"/>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0" fill="hold">
                          <p:stCondLst>
                            <p:cond delay="0"/>
                          </p:stCondLst>
                        </p:cTn>
                        <p:tgtEl>
                          <p:spTgt spid="4099"/>
                        </p:tgtEl>
                        <p:attrNameLst>
                          <p:attrName>style.visibility</p:attrName>
                        </p:attrNameLst>
                      </p:cBhvr>
                      <p:to>
                        <p:strVal val="visible"/>
                      </p:to>
                    </p:set>
                    <p:animEffect transition="in" filter="fade">
                      <p:cBhvr>
                        <p:cTn dur="500"/>
                        <p:tgtEl>
                          <p:spTgt spid="4099"/>
                        </p:tgtEl>
                      </p:cBhvr>
                    </p:animEffect>
                    <p:anim calcmode="lin" valueType="num">
                      <p:cBhvr>
                        <p:cTn dur="500" fill="hold"/>
                        <p:tgtEl>
                          <p:spTgt spid="4099"/>
                        </p:tgtEl>
                        <p:attrNameLst>
                          <p:attrName>ppt_x</p:attrName>
                        </p:attrNameLst>
                      </p:cBhvr>
                      <p:tavLst>
                        <p:tav tm="0">
                          <p:val>
                            <p:strVal val="#ppt_x"/>
                          </p:val>
                        </p:tav>
                        <p:tav tm="100000">
                          <p:val>
                            <p:strVal val="#ppt_x"/>
                          </p:val>
                        </p:tav>
                      </p:tavLst>
                    </p:anim>
                    <p:anim calcmode="lin" valueType="num">
                      <p:cBhvr>
                        <p:cTn dur="500" fill="hold"/>
                        <p:tgtEl>
                          <p:spTgt spid="4099"/>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0" fill="hold">
                          <p:stCondLst>
                            <p:cond delay="0"/>
                          </p:stCondLst>
                        </p:cTn>
                        <p:tgtEl>
                          <p:spTgt spid="4099"/>
                        </p:tgtEl>
                        <p:attrNameLst>
                          <p:attrName>style.visibility</p:attrName>
                        </p:attrNameLst>
                      </p:cBhvr>
                      <p:to>
                        <p:strVal val="visible"/>
                      </p:to>
                    </p:set>
                    <p:animEffect transition="in" filter="fade">
                      <p:cBhvr>
                        <p:cTn dur="500"/>
                        <p:tgtEl>
                          <p:spTgt spid="4099"/>
                        </p:tgtEl>
                      </p:cBhvr>
                    </p:animEffect>
                    <p:anim calcmode="lin" valueType="num">
                      <p:cBhvr>
                        <p:cTn dur="500" fill="hold"/>
                        <p:tgtEl>
                          <p:spTgt spid="4099"/>
                        </p:tgtEl>
                        <p:attrNameLst>
                          <p:attrName>ppt_x</p:attrName>
                        </p:attrNameLst>
                      </p:cBhvr>
                      <p:tavLst>
                        <p:tav tm="0">
                          <p:val>
                            <p:strVal val="#ppt_x"/>
                          </p:val>
                        </p:tav>
                        <p:tav tm="100000">
                          <p:val>
                            <p:strVal val="#ppt_x"/>
                          </p:val>
                        </p:tav>
                      </p:tavLst>
                    </p:anim>
                    <p:anim calcmode="lin" valueType="num">
                      <p:cBhvr>
                        <p:cTn dur="500" fill="hold"/>
                        <p:tgtEl>
                          <p:spTgt spid="4099"/>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0" fill="hold">
                          <p:stCondLst>
                            <p:cond delay="0"/>
                          </p:stCondLst>
                        </p:cTn>
                        <p:tgtEl>
                          <p:spTgt spid="4099"/>
                        </p:tgtEl>
                        <p:attrNameLst>
                          <p:attrName>style.visibility</p:attrName>
                        </p:attrNameLst>
                      </p:cBhvr>
                      <p:to>
                        <p:strVal val="visible"/>
                      </p:to>
                    </p:set>
                    <p:animEffect transition="in" filter="fade">
                      <p:cBhvr>
                        <p:cTn dur="500"/>
                        <p:tgtEl>
                          <p:spTgt spid="4099"/>
                        </p:tgtEl>
                      </p:cBhvr>
                    </p:animEffect>
                    <p:anim calcmode="lin" valueType="num">
                      <p:cBhvr>
                        <p:cTn dur="500" fill="hold"/>
                        <p:tgtEl>
                          <p:spTgt spid="4099"/>
                        </p:tgtEl>
                        <p:attrNameLst>
                          <p:attrName>ppt_x</p:attrName>
                        </p:attrNameLst>
                      </p:cBhvr>
                      <p:tavLst>
                        <p:tav tm="0">
                          <p:val>
                            <p:strVal val="#ppt_x"/>
                          </p:val>
                        </p:tav>
                        <p:tav tm="100000">
                          <p:val>
                            <p:strVal val="#ppt_x"/>
                          </p:val>
                        </p:tav>
                      </p:tavLst>
                    </p:anim>
                    <p:anim calcmode="lin" valueType="num">
                      <p:cBhvr>
                        <p:cTn dur="500" fill="hold"/>
                        <p:tgtEl>
                          <p:spTgt spid="4099"/>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kern="1200">
          <a:solidFill>
            <a:schemeClr val="tx1"/>
          </a:solidFill>
          <a:latin typeface="+mj-lt"/>
          <a:ea typeface="宋体" charset="-122"/>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宋体" charset="-122"/>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宋体" charset="-122"/>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宋体" charset="-122"/>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5123"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defRPr>
            </a:lvl1pPr>
          </a:lstStyle>
          <a:p>
            <a:fld id="{84BCA500-082B-466C-969D-966FB1E52A76}" type="datetimeFigureOut">
              <a:rPr lang="zh-CN" altLang="en-US"/>
              <a:pPr/>
              <a:t>2017/4/27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34" charset="0"/>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05D62056-CD62-4565-834F-EEB258F660A2}"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0"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ppt_x</p:attrName>
                                        </p:attrNameLst>
                                      </p:cBhvr>
                                      <p:tavLst>
                                        <p:tav tm="0">
                                          <p:val>
                                            <p:strVal val="#ppt_x-.2"/>
                                          </p:val>
                                        </p:tav>
                                        <p:tav tm="100000">
                                          <p:val>
                                            <p:strVal val="#ppt_x"/>
                                          </p:val>
                                        </p:tav>
                                      </p:tavLst>
                                    </p:anim>
                                    <p:anim calcmode="lin" valueType="num">
                                      <p:cBhvr>
                                        <p:cTn id="8" dur="1000" fill="hold"/>
                                        <p:tgtEl>
                                          <p:spTgt spid="51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2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0" fill="hold">
                                          <p:stCondLst>
                                            <p:cond delay="0"/>
                                          </p:stCondLst>
                                        </p:cTn>
                                        <p:tgtEl>
                                          <p:spTgt spid="5123">
                                            <p:txEl>
                                              <p:pRg st="0" end="0"/>
                                            </p:txEl>
                                          </p:spTgt>
                                        </p:tgtEl>
                                        <p:attrNameLst>
                                          <p:attrName>style.visibility</p:attrName>
                                        </p:attrNameLst>
                                      </p:cBhvr>
                                      <p:to>
                                        <p:strVal val="visible"/>
                                      </p:to>
                                    </p:set>
                                    <p:animEffect transition="in" filter="fade">
                                      <p:cBhvr>
                                        <p:cTn id="14" dur="500"/>
                                        <p:tgtEl>
                                          <p:spTgt spid="5123">
                                            <p:txEl>
                                              <p:pRg st="0" end="0"/>
                                            </p:txEl>
                                          </p:spTgt>
                                        </p:tgtEl>
                                      </p:cBhvr>
                                    </p:animEffect>
                                    <p:anim calcmode="lin" valueType="num">
                                      <p:cBhvr>
                                        <p:cTn id="15"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123">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0" fill="hold">
                                          <p:stCondLst>
                                            <p:cond delay="0"/>
                                          </p:stCondLst>
                                        </p:cTn>
                                        <p:tgtEl>
                                          <p:spTgt spid="5123">
                                            <p:txEl>
                                              <p:pRg st="1" end="1"/>
                                            </p:txEl>
                                          </p:spTgt>
                                        </p:tgtEl>
                                        <p:attrNameLst>
                                          <p:attrName>style.visibility</p:attrName>
                                        </p:attrNameLst>
                                      </p:cBhvr>
                                      <p:to>
                                        <p:strVal val="visible"/>
                                      </p:to>
                                    </p:set>
                                    <p:animEffect transition="in" filter="fade">
                                      <p:cBhvr>
                                        <p:cTn id="19" dur="500"/>
                                        <p:tgtEl>
                                          <p:spTgt spid="5123">
                                            <p:txEl>
                                              <p:pRg st="1" end="1"/>
                                            </p:txEl>
                                          </p:spTgt>
                                        </p:tgtEl>
                                      </p:cBhvr>
                                    </p:animEffect>
                                    <p:anim calcmode="lin" valueType="num">
                                      <p:cBhvr>
                                        <p:cTn id="20"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5123">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0" fill="hold">
                                          <p:stCondLst>
                                            <p:cond delay="0"/>
                                          </p:stCondLst>
                                        </p:cTn>
                                        <p:tgtEl>
                                          <p:spTgt spid="5123">
                                            <p:txEl>
                                              <p:pRg st="2" end="2"/>
                                            </p:txEl>
                                          </p:spTgt>
                                        </p:tgtEl>
                                        <p:attrNameLst>
                                          <p:attrName>style.visibility</p:attrName>
                                        </p:attrNameLst>
                                      </p:cBhvr>
                                      <p:to>
                                        <p:strVal val="visible"/>
                                      </p:to>
                                    </p:set>
                                    <p:animEffect transition="in" filter="fade">
                                      <p:cBhvr>
                                        <p:cTn id="24" dur="500"/>
                                        <p:tgtEl>
                                          <p:spTgt spid="5123">
                                            <p:txEl>
                                              <p:pRg st="2" end="2"/>
                                            </p:txEl>
                                          </p:spTgt>
                                        </p:tgtEl>
                                      </p:cBhvr>
                                    </p:animEffect>
                                    <p:anim calcmode="lin" valueType="num">
                                      <p:cBhvr>
                                        <p:cTn id="25"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5123">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0" fill="hold">
                                          <p:stCondLst>
                                            <p:cond delay="0"/>
                                          </p:stCondLst>
                                        </p:cTn>
                                        <p:tgtEl>
                                          <p:spTgt spid="5123">
                                            <p:txEl>
                                              <p:pRg st="3" end="3"/>
                                            </p:txEl>
                                          </p:spTgt>
                                        </p:tgtEl>
                                        <p:attrNameLst>
                                          <p:attrName>style.visibility</p:attrName>
                                        </p:attrNameLst>
                                      </p:cBhvr>
                                      <p:to>
                                        <p:strVal val="visible"/>
                                      </p:to>
                                    </p:set>
                                    <p:animEffect transition="in" filter="fade">
                                      <p:cBhvr>
                                        <p:cTn id="29" dur="500"/>
                                        <p:tgtEl>
                                          <p:spTgt spid="5123">
                                            <p:txEl>
                                              <p:pRg st="3" end="3"/>
                                            </p:txEl>
                                          </p:spTgt>
                                        </p:tgtEl>
                                      </p:cBhvr>
                                    </p:animEffect>
                                    <p:anim calcmode="lin" valueType="num">
                                      <p:cBhvr>
                                        <p:cTn id="30"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5123">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0" fill="hold">
                                          <p:stCondLst>
                                            <p:cond delay="0"/>
                                          </p:stCondLst>
                                        </p:cTn>
                                        <p:tgtEl>
                                          <p:spTgt spid="5123">
                                            <p:txEl>
                                              <p:pRg st="4" end="4"/>
                                            </p:txEl>
                                          </p:spTgt>
                                        </p:tgtEl>
                                        <p:attrNameLst>
                                          <p:attrName>style.visibility</p:attrName>
                                        </p:attrNameLst>
                                      </p:cBhvr>
                                      <p:to>
                                        <p:strVal val="visible"/>
                                      </p:to>
                                    </p:set>
                                    <p:animEffect transition="in" filter="fade">
                                      <p:cBhvr>
                                        <p:cTn id="34" dur="500"/>
                                        <p:tgtEl>
                                          <p:spTgt spid="5123">
                                            <p:txEl>
                                              <p:pRg st="4" end="4"/>
                                            </p:txEl>
                                          </p:spTgt>
                                        </p:tgtEl>
                                      </p:cBhvr>
                                    </p:animEffect>
                                    <p:anim calcmode="lin" valueType="num">
                                      <p:cBhvr>
                                        <p:cTn id="35" dur="500" fill="hold"/>
                                        <p:tgtEl>
                                          <p:spTgt spid="5123">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512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tmplLst>
          <p:tmpl lvl="1">
            <p:tnLst>
              <p:par>
                <p:cTn presetID="44" presetClass="entr" presetSubtype="0" fill="hold" nodeType="clickEffect">
                  <p:stCondLst>
                    <p:cond delay="0"/>
                  </p:stCondLst>
                  <p:childTnLst>
                    <p:set>
                      <p:cBhvr>
                        <p:cTn dur="0" fill="hold">
                          <p:stCondLst>
                            <p:cond delay="0"/>
                          </p:stCondLst>
                        </p:cTn>
                        <p:tgtEl>
                          <p:spTgt spid="5123"/>
                        </p:tgtEl>
                        <p:attrNameLst>
                          <p:attrName>style.visibility</p:attrName>
                        </p:attrNameLst>
                      </p:cBhvr>
                      <p:to>
                        <p:strVal val="visible"/>
                      </p:to>
                    </p:set>
                    <p:animEffect transition="in" filter="fade">
                      <p:cBhvr>
                        <p:cTn dur="500"/>
                        <p:tgtEl>
                          <p:spTgt spid="5123"/>
                        </p:tgtEl>
                      </p:cBhvr>
                    </p:animEffect>
                    <p:anim calcmode="lin" valueType="num">
                      <p:cBhvr>
                        <p:cTn dur="500" fill="hold"/>
                        <p:tgtEl>
                          <p:spTgt spid="5123"/>
                        </p:tgtEl>
                        <p:attrNameLst>
                          <p:attrName>ppt_x</p:attrName>
                        </p:attrNameLst>
                      </p:cBhvr>
                      <p:tavLst>
                        <p:tav tm="0">
                          <p:val>
                            <p:strVal val="#ppt_x"/>
                          </p:val>
                        </p:tav>
                        <p:tav tm="100000">
                          <p:val>
                            <p:strVal val="#ppt_x"/>
                          </p:val>
                        </p:tav>
                      </p:tavLst>
                    </p:anim>
                    <p:anim calcmode="lin" valueType="num">
                      <p:cBhvr>
                        <p:cTn dur="500" fill="hold"/>
                        <p:tgtEl>
                          <p:spTgt spid="5123"/>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0" fill="hold">
                          <p:stCondLst>
                            <p:cond delay="0"/>
                          </p:stCondLst>
                        </p:cTn>
                        <p:tgtEl>
                          <p:spTgt spid="5123"/>
                        </p:tgtEl>
                        <p:attrNameLst>
                          <p:attrName>style.visibility</p:attrName>
                        </p:attrNameLst>
                      </p:cBhvr>
                      <p:to>
                        <p:strVal val="visible"/>
                      </p:to>
                    </p:set>
                    <p:animEffect transition="in" filter="fade">
                      <p:cBhvr>
                        <p:cTn dur="500"/>
                        <p:tgtEl>
                          <p:spTgt spid="5123"/>
                        </p:tgtEl>
                      </p:cBhvr>
                    </p:animEffect>
                    <p:anim calcmode="lin" valueType="num">
                      <p:cBhvr>
                        <p:cTn dur="500" fill="hold"/>
                        <p:tgtEl>
                          <p:spTgt spid="5123"/>
                        </p:tgtEl>
                        <p:attrNameLst>
                          <p:attrName>ppt_x</p:attrName>
                        </p:attrNameLst>
                      </p:cBhvr>
                      <p:tavLst>
                        <p:tav tm="0">
                          <p:val>
                            <p:strVal val="#ppt_x"/>
                          </p:val>
                        </p:tav>
                        <p:tav tm="100000">
                          <p:val>
                            <p:strVal val="#ppt_x"/>
                          </p:val>
                        </p:tav>
                      </p:tavLst>
                    </p:anim>
                    <p:anim calcmode="lin" valueType="num">
                      <p:cBhvr>
                        <p:cTn dur="500" fill="hold"/>
                        <p:tgtEl>
                          <p:spTgt spid="5123"/>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0" fill="hold">
                          <p:stCondLst>
                            <p:cond delay="0"/>
                          </p:stCondLst>
                        </p:cTn>
                        <p:tgtEl>
                          <p:spTgt spid="5123"/>
                        </p:tgtEl>
                        <p:attrNameLst>
                          <p:attrName>style.visibility</p:attrName>
                        </p:attrNameLst>
                      </p:cBhvr>
                      <p:to>
                        <p:strVal val="visible"/>
                      </p:to>
                    </p:set>
                    <p:animEffect transition="in" filter="fade">
                      <p:cBhvr>
                        <p:cTn dur="500"/>
                        <p:tgtEl>
                          <p:spTgt spid="5123"/>
                        </p:tgtEl>
                      </p:cBhvr>
                    </p:animEffect>
                    <p:anim calcmode="lin" valueType="num">
                      <p:cBhvr>
                        <p:cTn dur="500" fill="hold"/>
                        <p:tgtEl>
                          <p:spTgt spid="5123"/>
                        </p:tgtEl>
                        <p:attrNameLst>
                          <p:attrName>ppt_x</p:attrName>
                        </p:attrNameLst>
                      </p:cBhvr>
                      <p:tavLst>
                        <p:tav tm="0">
                          <p:val>
                            <p:strVal val="#ppt_x"/>
                          </p:val>
                        </p:tav>
                        <p:tav tm="100000">
                          <p:val>
                            <p:strVal val="#ppt_x"/>
                          </p:val>
                        </p:tav>
                      </p:tavLst>
                    </p:anim>
                    <p:anim calcmode="lin" valueType="num">
                      <p:cBhvr>
                        <p:cTn dur="500" fill="hold"/>
                        <p:tgtEl>
                          <p:spTgt spid="5123"/>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0" fill="hold">
                          <p:stCondLst>
                            <p:cond delay="0"/>
                          </p:stCondLst>
                        </p:cTn>
                        <p:tgtEl>
                          <p:spTgt spid="5123"/>
                        </p:tgtEl>
                        <p:attrNameLst>
                          <p:attrName>style.visibility</p:attrName>
                        </p:attrNameLst>
                      </p:cBhvr>
                      <p:to>
                        <p:strVal val="visible"/>
                      </p:to>
                    </p:set>
                    <p:animEffect transition="in" filter="fade">
                      <p:cBhvr>
                        <p:cTn dur="500"/>
                        <p:tgtEl>
                          <p:spTgt spid="5123"/>
                        </p:tgtEl>
                      </p:cBhvr>
                    </p:animEffect>
                    <p:anim calcmode="lin" valueType="num">
                      <p:cBhvr>
                        <p:cTn dur="500" fill="hold"/>
                        <p:tgtEl>
                          <p:spTgt spid="5123"/>
                        </p:tgtEl>
                        <p:attrNameLst>
                          <p:attrName>ppt_x</p:attrName>
                        </p:attrNameLst>
                      </p:cBhvr>
                      <p:tavLst>
                        <p:tav tm="0">
                          <p:val>
                            <p:strVal val="#ppt_x"/>
                          </p:val>
                        </p:tav>
                        <p:tav tm="100000">
                          <p:val>
                            <p:strVal val="#ppt_x"/>
                          </p:val>
                        </p:tav>
                      </p:tavLst>
                    </p:anim>
                    <p:anim calcmode="lin" valueType="num">
                      <p:cBhvr>
                        <p:cTn dur="500" fill="hold"/>
                        <p:tgtEl>
                          <p:spTgt spid="5123"/>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0" fill="hold">
                          <p:stCondLst>
                            <p:cond delay="0"/>
                          </p:stCondLst>
                        </p:cTn>
                        <p:tgtEl>
                          <p:spTgt spid="5123"/>
                        </p:tgtEl>
                        <p:attrNameLst>
                          <p:attrName>style.visibility</p:attrName>
                        </p:attrNameLst>
                      </p:cBhvr>
                      <p:to>
                        <p:strVal val="visible"/>
                      </p:to>
                    </p:set>
                    <p:animEffect transition="in" filter="fade">
                      <p:cBhvr>
                        <p:cTn dur="500"/>
                        <p:tgtEl>
                          <p:spTgt spid="5123"/>
                        </p:tgtEl>
                      </p:cBhvr>
                    </p:animEffect>
                    <p:anim calcmode="lin" valueType="num">
                      <p:cBhvr>
                        <p:cTn dur="500" fill="hold"/>
                        <p:tgtEl>
                          <p:spTgt spid="5123"/>
                        </p:tgtEl>
                        <p:attrNameLst>
                          <p:attrName>ppt_x</p:attrName>
                        </p:attrNameLst>
                      </p:cBhvr>
                      <p:tavLst>
                        <p:tav tm="0">
                          <p:val>
                            <p:strVal val="#ppt_x"/>
                          </p:val>
                        </p:tav>
                        <p:tav tm="100000">
                          <p:val>
                            <p:strVal val="#ppt_x"/>
                          </p:val>
                        </p:tav>
                      </p:tavLst>
                    </p:anim>
                    <p:anim calcmode="lin" valueType="num">
                      <p:cBhvr>
                        <p:cTn dur="500" fill="hold"/>
                        <p:tgtEl>
                          <p:spTgt spid="5123"/>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kern="1200">
          <a:solidFill>
            <a:schemeClr val="tx1"/>
          </a:solidFill>
          <a:latin typeface="+mj-lt"/>
          <a:ea typeface="宋体" charset="-122"/>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宋体" charset="-122"/>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宋体" charset="-122"/>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宋体" charset="-122"/>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6146"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6147"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defRPr>
            </a:lvl1pPr>
          </a:lstStyle>
          <a:p>
            <a:fld id="{77C53510-C916-49F6-9D43-41CA0FCB4BC8}" type="datetimeFigureOut">
              <a:rPr lang="zh-CN" altLang="en-US"/>
              <a:pPr/>
              <a:t>2017/4/27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34" charset="0"/>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34C239DE-E72C-474A-AE6E-82E958B00297}"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0"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ppt_x</p:attrName>
                                        </p:attrNameLst>
                                      </p:cBhvr>
                                      <p:tavLst>
                                        <p:tav tm="0">
                                          <p:val>
                                            <p:strVal val="#ppt_x-.2"/>
                                          </p:val>
                                        </p:tav>
                                        <p:tav tm="100000">
                                          <p:val>
                                            <p:strVal val="#ppt_x"/>
                                          </p:val>
                                        </p:tav>
                                      </p:tavLst>
                                    </p:anim>
                                    <p:anim calcmode="lin" valueType="num">
                                      <p:cBhvr>
                                        <p:cTn id="8" dur="1000" fill="hold"/>
                                        <p:tgtEl>
                                          <p:spTgt spid="61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0" fill="hold">
                                          <p:stCondLst>
                                            <p:cond delay="0"/>
                                          </p:stCondLst>
                                        </p:cTn>
                                        <p:tgtEl>
                                          <p:spTgt spid="6147">
                                            <p:txEl>
                                              <p:pRg st="0" end="0"/>
                                            </p:txEl>
                                          </p:spTgt>
                                        </p:tgtEl>
                                        <p:attrNameLst>
                                          <p:attrName>style.visibility</p:attrName>
                                        </p:attrNameLst>
                                      </p:cBhvr>
                                      <p:to>
                                        <p:strVal val="visible"/>
                                      </p:to>
                                    </p:set>
                                    <p:animEffect transition="in" filter="fade">
                                      <p:cBhvr>
                                        <p:cTn id="14" dur="500"/>
                                        <p:tgtEl>
                                          <p:spTgt spid="6147">
                                            <p:txEl>
                                              <p:pRg st="0" end="0"/>
                                            </p:txEl>
                                          </p:spTgt>
                                        </p:tgtEl>
                                      </p:cBhvr>
                                    </p:animEffect>
                                    <p:anim calcmode="lin" valueType="num">
                                      <p:cBhvr>
                                        <p:cTn id="15"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614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0" fill="hold">
                                          <p:stCondLst>
                                            <p:cond delay="0"/>
                                          </p:stCondLst>
                                        </p:cTn>
                                        <p:tgtEl>
                                          <p:spTgt spid="6147">
                                            <p:txEl>
                                              <p:pRg st="1" end="1"/>
                                            </p:txEl>
                                          </p:spTgt>
                                        </p:tgtEl>
                                        <p:attrNameLst>
                                          <p:attrName>style.visibility</p:attrName>
                                        </p:attrNameLst>
                                      </p:cBhvr>
                                      <p:to>
                                        <p:strVal val="visible"/>
                                      </p:to>
                                    </p:set>
                                    <p:animEffect transition="in" filter="fade">
                                      <p:cBhvr>
                                        <p:cTn id="19" dur="500"/>
                                        <p:tgtEl>
                                          <p:spTgt spid="6147">
                                            <p:txEl>
                                              <p:pRg st="1" end="1"/>
                                            </p:txEl>
                                          </p:spTgt>
                                        </p:tgtEl>
                                      </p:cBhvr>
                                    </p:animEffect>
                                    <p:anim calcmode="lin" valueType="num">
                                      <p:cBhvr>
                                        <p:cTn id="20"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614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0" fill="hold">
                                          <p:stCondLst>
                                            <p:cond delay="0"/>
                                          </p:stCondLst>
                                        </p:cTn>
                                        <p:tgtEl>
                                          <p:spTgt spid="6147">
                                            <p:txEl>
                                              <p:pRg st="2" end="2"/>
                                            </p:txEl>
                                          </p:spTgt>
                                        </p:tgtEl>
                                        <p:attrNameLst>
                                          <p:attrName>style.visibility</p:attrName>
                                        </p:attrNameLst>
                                      </p:cBhvr>
                                      <p:to>
                                        <p:strVal val="visible"/>
                                      </p:to>
                                    </p:set>
                                    <p:animEffect transition="in" filter="fade">
                                      <p:cBhvr>
                                        <p:cTn id="24" dur="500"/>
                                        <p:tgtEl>
                                          <p:spTgt spid="6147">
                                            <p:txEl>
                                              <p:pRg st="2" end="2"/>
                                            </p:txEl>
                                          </p:spTgt>
                                        </p:tgtEl>
                                      </p:cBhvr>
                                    </p:animEffect>
                                    <p:anim calcmode="lin" valueType="num">
                                      <p:cBhvr>
                                        <p:cTn id="25"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614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0" fill="hold">
                                          <p:stCondLst>
                                            <p:cond delay="0"/>
                                          </p:stCondLst>
                                        </p:cTn>
                                        <p:tgtEl>
                                          <p:spTgt spid="6147">
                                            <p:txEl>
                                              <p:pRg st="3" end="3"/>
                                            </p:txEl>
                                          </p:spTgt>
                                        </p:tgtEl>
                                        <p:attrNameLst>
                                          <p:attrName>style.visibility</p:attrName>
                                        </p:attrNameLst>
                                      </p:cBhvr>
                                      <p:to>
                                        <p:strVal val="visible"/>
                                      </p:to>
                                    </p:set>
                                    <p:animEffect transition="in" filter="fade">
                                      <p:cBhvr>
                                        <p:cTn id="29" dur="500"/>
                                        <p:tgtEl>
                                          <p:spTgt spid="6147">
                                            <p:txEl>
                                              <p:pRg st="3" end="3"/>
                                            </p:txEl>
                                          </p:spTgt>
                                        </p:tgtEl>
                                      </p:cBhvr>
                                    </p:animEffect>
                                    <p:anim calcmode="lin" valueType="num">
                                      <p:cBhvr>
                                        <p:cTn id="30"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614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0" fill="hold">
                                          <p:stCondLst>
                                            <p:cond delay="0"/>
                                          </p:stCondLst>
                                        </p:cTn>
                                        <p:tgtEl>
                                          <p:spTgt spid="6147">
                                            <p:txEl>
                                              <p:pRg st="4" end="4"/>
                                            </p:txEl>
                                          </p:spTgt>
                                        </p:tgtEl>
                                        <p:attrNameLst>
                                          <p:attrName>style.visibility</p:attrName>
                                        </p:attrNameLst>
                                      </p:cBhvr>
                                      <p:to>
                                        <p:strVal val="visible"/>
                                      </p:to>
                                    </p:set>
                                    <p:animEffect transition="in" filter="fade">
                                      <p:cBhvr>
                                        <p:cTn id="34" dur="500"/>
                                        <p:tgtEl>
                                          <p:spTgt spid="6147">
                                            <p:txEl>
                                              <p:pRg st="4" end="4"/>
                                            </p:txEl>
                                          </p:spTgt>
                                        </p:tgtEl>
                                      </p:cBhvr>
                                    </p:animEffect>
                                    <p:anim calcmode="lin" valueType="num">
                                      <p:cBhvr>
                                        <p:cTn id="35" dur="500" fill="hold"/>
                                        <p:tgtEl>
                                          <p:spTgt spid="614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614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tmplLst>
          <p:tmpl lvl="1">
            <p:tnLst>
              <p:par>
                <p:cTn presetID="44" presetClass="entr" presetSubtype="0" fill="hold" nodeType="clickEffect">
                  <p:stCondLst>
                    <p:cond delay="0"/>
                  </p:stCondLst>
                  <p:childTnLst>
                    <p:set>
                      <p:cBhvr>
                        <p:cTn dur="0" fill="hold">
                          <p:stCondLst>
                            <p:cond delay="0"/>
                          </p:stCondLst>
                        </p:cTn>
                        <p:tgtEl>
                          <p:spTgt spid="6147"/>
                        </p:tgtEl>
                        <p:attrNameLst>
                          <p:attrName>style.visibility</p:attrName>
                        </p:attrNameLst>
                      </p:cBhvr>
                      <p:to>
                        <p:strVal val="visible"/>
                      </p:to>
                    </p:set>
                    <p:animEffect transition="in" filter="fade">
                      <p:cBhvr>
                        <p:cTn dur="500"/>
                        <p:tgtEl>
                          <p:spTgt spid="6147"/>
                        </p:tgtEl>
                      </p:cBhvr>
                    </p:animEffect>
                    <p:anim calcmode="lin" valueType="num">
                      <p:cBhvr>
                        <p:cTn dur="500" fill="hold"/>
                        <p:tgtEl>
                          <p:spTgt spid="6147"/>
                        </p:tgtEl>
                        <p:attrNameLst>
                          <p:attrName>ppt_x</p:attrName>
                        </p:attrNameLst>
                      </p:cBhvr>
                      <p:tavLst>
                        <p:tav tm="0">
                          <p:val>
                            <p:strVal val="#ppt_x"/>
                          </p:val>
                        </p:tav>
                        <p:tav tm="100000">
                          <p:val>
                            <p:strVal val="#ppt_x"/>
                          </p:val>
                        </p:tav>
                      </p:tavLst>
                    </p:anim>
                    <p:anim calcmode="lin" valueType="num">
                      <p:cBhvr>
                        <p:cTn dur="500" fill="hold"/>
                        <p:tgtEl>
                          <p:spTgt spid="614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0" fill="hold">
                          <p:stCondLst>
                            <p:cond delay="0"/>
                          </p:stCondLst>
                        </p:cTn>
                        <p:tgtEl>
                          <p:spTgt spid="6147"/>
                        </p:tgtEl>
                        <p:attrNameLst>
                          <p:attrName>style.visibility</p:attrName>
                        </p:attrNameLst>
                      </p:cBhvr>
                      <p:to>
                        <p:strVal val="visible"/>
                      </p:to>
                    </p:set>
                    <p:animEffect transition="in" filter="fade">
                      <p:cBhvr>
                        <p:cTn dur="500"/>
                        <p:tgtEl>
                          <p:spTgt spid="6147"/>
                        </p:tgtEl>
                      </p:cBhvr>
                    </p:animEffect>
                    <p:anim calcmode="lin" valueType="num">
                      <p:cBhvr>
                        <p:cTn dur="500" fill="hold"/>
                        <p:tgtEl>
                          <p:spTgt spid="6147"/>
                        </p:tgtEl>
                        <p:attrNameLst>
                          <p:attrName>ppt_x</p:attrName>
                        </p:attrNameLst>
                      </p:cBhvr>
                      <p:tavLst>
                        <p:tav tm="0">
                          <p:val>
                            <p:strVal val="#ppt_x"/>
                          </p:val>
                        </p:tav>
                        <p:tav tm="100000">
                          <p:val>
                            <p:strVal val="#ppt_x"/>
                          </p:val>
                        </p:tav>
                      </p:tavLst>
                    </p:anim>
                    <p:anim calcmode="lin" valueType="num">
                      <p:cBhvr>
                        <p:cTn dur="500" fill="hold"/>
                        <p:tgtEl>
                          <p:spTgt spid="614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0" fill="hold">
                          <p:stCondLst>
                            <p:cond delay="0"/>
                          </p:stCondLst>
                        </p:cTn>
                        <p:tgtEl>
                          <p:spTgt spid="6147"/>
                        </p:tgtEl>
                        <p:attrNameLst>
                          <p:attrName>style.visibility</p:attrName>
                        </p:attrNameLst>
                      </p:cBhvr>
                      <p:to>
                        <p:strVal val="visible"/>
                      </p:to>
                    </p:set>
                    <p:animEffect transition="in" filter="fade">
                      <p:cBhvr>
                        <p:cTn dur="500"/>
                        <p:tgtEl>
                          <p:spTgt spid="6147"/>
                        </p:tgtEl>
                      </p:cBhvr>
                    </p:animEffect>
                    <p:anim calcmode="lin" valueType="num">
                      <p:cBhvr>
                        <p:cTn dur="500" fill="hold"/>
                        <p:tgtEl>
                          <p:spTgt spid="6147"/>
                        </p:tgtEl>
                        <p:attrNameLst>
                          <p:attrName>ppt_x</p:attrName>
                        </p:attrNameLst>
                      </p:cBhvr>
                      <p:tavLst>
                        <p:tav tm="0">
                          <p:val>
                            <p:strVal val="#ppt_x"/>
                          </p:val>
                        </p:tav>
                        <p:tav tm="100000">
                          <p:val>
                            <p:strVal val="#ppt_x"/>
                          </p:val>
                        </p:tav>
                      </p:tavLst>
                    </p:anim>
                    <p:anim calcmode="lin" valueType="num">
                      <p:cBhvr>
                        <p:cTn dur="500" fill="hold"/>
                        <p:tgtEl>
                          <p:spTgt spid="614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0" fill="hold">
                          <p:stCondLst>
                            <p:cond delay="0"/>
                          </p:stCondLst>
                        </p:cTn>
                        <p:tgtEl>
                          <p:spTgt spid="6147"/>
                        </p:tgtEl>
                        <p:attrNameLst>
                          <p:attrName>style.visibility</p:attrName>
                        </p:attrNameLst>
                      </p:cBhvr>
                      <p:to>
                        <p:strVal val="visible"/>
                      </p:to>
                    </p:set>
                    <p:animEffect transition="in" filter="fade">
                      <p:cBhvr>
                        <p:cTn dur="500"/>
                        <p:tgtEl>
                          <p:spTgt spid="6147"/>
                        </p:tgtEl>
                      </p:cBhvr>
                    </p:animEffect>
                    <p:anim calcmode="lin" valueType="num">
                      <p:cBhvr>
                        <p:cTn dur="500" fill="hold"/>
                        <p:tgtEl>
                          <p:spTgt spid="6147"/>
                        </p:tgtEl>
                        <p:attrNameLst>
                          <p:attrName>ppt_x</p:attrName>
                        </p:attrNameLst>
                      </p:cBhvr>
                      <p:tavLst>
                        <p:tav tm="0">
                          <p:val>
                            <p:strVal val="#ppt_x"/>
                          </p:val>
                        </p:tav>
                        <p:tav tm="100000">
                          <p:val>
                            <p:strVal val="#ppt_x"/>
                          </p:val>
                        </p:tav>
                      </p:tavLst>
                    </p:anim>
                    <p:anim calcmode="lin" valueType="num">
                      <p:cBhvr>
                        <p:cTn dur="500" fill="hold"/>
                        <p:tgtEl>
                          <p:spTgt spid="614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0" fill="hold">
                          <p:stCondLst>
                            <p:cond delay="0"/>
                          </p:stCondLst>
                        </p:cTn>
                        <p:tgtEl>
                          <p:spTgt spid="6147"/>
                        </p:tgtEl>
                        <p:attrNameLst>
                          <p:attrName>style.visibility</p:attrName>
                        </p:attrNameLst>
                      </p:cBhvr>
                      <p:to>
                        <p:strVal val="visible"/>
                      </p:to>
                    </p:set>
                    <p:animEffect transition="in" filter="fade">
                      <p:cBhvr>
                        <p:cTn dur="500"/>
                        <p:tgtEl>
                          <p:spTgt spid="6147"/>
                        </p:tgtEl>
                      </p:cBhvr>
                    </p:animEffect>
                    <p:anim calcmode="lin" valueType="num">
                      <p:cBhvr>
                        <p:cTn dur="500" fill="hold"/>
                        <p:tgtEl>
                          <p:spTgt spid="6147"/>
                        </p:tgtEl>
                        <p:attrNameLst>
                          <p:attrName>ppt_x</p:attrName>
                        </p:attrNameLst>
                      </p:cBhvr>
                      <p:tavLst>
                        <p:tav tm="0">
                          <p:val>
                            <p:strVal val="#ppt_x"/>
                          </p:val>
                        </p:tav>
                        <p:tav tm="100000">
                          <p:val>
                            <p:strVal val="#ppt_x"/>
                          </p:val>
                        </p:tav>
                      </p:tavLst>
                    </p:anim>
                    <p:anim calcmode="lin" valueType="num">
                      <p:cBhvr>
                        <p:cTn dur="500" fill="hold"/>
                        <p:tgtEl>
                          <p:spTgt spid="614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kern="1200">
          <a:solidFill>
            <a:schemeClr val="tx1"/>
          </a:solidFill>
          <a:latin typeface="+mj-lt"/>
          <a:ea typeface="宋体" charset="-122"/>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宋体" charset="-122"/>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宋体" charset="-122"/>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宋体" charset="-122"/>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7170"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7171"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defRPr>
            </a:lvl1pPr>
          </a:lstStyle>
          <a:p>
            <a:fld id="{26DD8FC9-00AF-42DB-B68F-C3387A24FAAB}" type="datetimeFigureOut">
              <a:rPr lang="zh-CN" altLang="en-US"/>
              <a:pPr/>
              <a:t>2017/4/27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34" charset="0"/>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D3D693B3-3CAC-4B79-9968-96D701183F88}"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0"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ppt_x</p:attrName>
                                        </p:attrNameLst>
                                      </p:cBhvr>
                                      <p:tavLst>
                                        <p:tav tm="0">
                                          <p:val>
                                            <p:strVal val="#ppt_x-.2"/>
                                          </p:val>
                                        </p:tav>
                                        <p:tav tm="100000">
                                          <p:val>
                                            <p:strVal val="#ppt_x"/>
                                          </p:val>
                                        </p:tav>
                                      </p:tavLst>
                                    </p:anim>
                                    <p:anim calcmode="lin" valueType="num">
                                      <p:cBhvr>
                                        <p:cTn id="8" dur="1000" fill="hold"/>
                                        <p:tgtEl>
                                          <p:spTgt spid="71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7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0" fill="hold">
                                          <p:stCondLst>
                                            <p:cond delay="0"/>
                                          </p:stCondLst>
                                        </p:cTn>
                                        <p:tgtEl>
                                          <p:spTgt spid="7171">
                                            <p:txEl>
                                              <p:pRg st="0" end="0"/>
                                            </p:txEl>
                                          </p:spTgt>
                                        </p:tgtEl>
                                        <p:attrNameLst>
                                          <p:attrName>style.visibility</p:attrName>
                                        </p:attrNameLst>
                                      </p:cBhvr>
                                      <p:to>
                                        <p:strVal val="visible"/>
                                      </p:to>
                                    </p:set>
                                    <p:animEffect transition="in" filter="fade">
                                      <p:cBhvr>
                                        <p:cTn id="14" dur="500"/>
                                        <p:tgtEl>
                                          <p:spTgt spid="7171">
                                            <p:txEl>
                                              <p:pRg st="0" end="0"/>
                                            </p:txEl>
                                          </p:spTgt>
                                        </p:tgtEl>
                                      </p:cBhvr>
                                    </p:animEffect>
                                    <p:anim calcmode="lin" valueType="num">
                                      <p:cBhvr>
                                        <p:cTn id="15"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7171">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0" fill="hold">
                                          <p:stCondLst>
                                            <p:cond delay="0"/>
                                          </p:stCondLst>
                                        </p:cTn>
                                        <p:tgtEl>
                                          <p:spTgt spid="7171">
                                            <p:txEl>
                                              <p:pRg st="1" end="1"/>
                                            </p:txEl>
                                          </p:spTgt>
                                        </p:tgtEl>
                                        <p:attrNameLst>
                                          <p:attrName>style.visibility</p:attrName>
                                        </p:attrNameLst>
                                      </p:cBhvr>
                                      <p:to>
                                        <p:strVal val="visible"/>
                                      </p:to>
                                    </p:set>
                                    <p:animEffect transition="in" filter="fade">
                                      <p:cBhvr>
                                        <p:cTn id="19" dur="500"/>
                                        <p:tgtEl>
                                          <p:spTgt spid="7171">
                                            <p:txEl>
                                              <p:pRg st="1" end="1"/>
                                            </p:txEl>
                                          </p:spTgt>
                                        </p:tgtEl>
                                      </p:cBhvr>
                                    </p:animEffect>
                                    <p:anim calcmode="lin" valueType="num">
                                      <p:cBhvr>
                                        <p:cTn id="20"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7171">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0" fill="hold">
                                          <p:stCondLst>
                                            <p:cond delay="0"/>
                                          </p:stCondLst>
                                        </p:cTn>
                                        <p:tgtEl>
                                          <p:spTgt spid="7171">
                                            <p:txEl>
                                              <p:pRg st="2" end="2"/>
                                            </p:txEl>
                                          </p:spTgt>
                                        </p:tgtEl>
                                        <p:attrNameLst>
                                          <p:attrName>style.visibility</p:attrName>
                                        </p:attrNameLst>
                                      </p:cBhvr>
                                      <p:to>
                                        <p:strVal val="visible"/>
                                      </p:to>
                                    </p:set>
                                    <p:animEffect transition="in" filter="fade">
                                      <p:cBhvr>
                                        <p:cTn id="24" dur="500"/>
                                        <p:tgtEl>
                                          <p:spTgt spid="7171">
                                            <p:txEl>
                                              <p:pRg st="2" end="2"/>
                                            </p:txEl>
                                          </p:spTgt>
                                        </p:tgtEl>
                                      </p:cBhvr>
                                    </p:animEffect>
                                    <p:anim calcmode="lin" valueType="num">
                                      <p:cBhvr>
                                        <p:cTn id="25" dur="5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7171">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0" fill="hold">
                                          <p:stCondLst>
                                            <p:cond delay="0"/>
                                          </p:stCondLst>
                                        </p:cTn>
                                        <p:tgtEl>
                                          <p:spTgt spid="7171">
                                            <p:txEl>
                                              <p:pRg st="3" end="3"/>
                                            </p:txEl>
                                          </p:spTgt>
                                        </p:tgtEl>
                                        <p:attrNameLst>
                                          <p:attrName>style.visibility</p:attrName>
                                        </p:attrNameLst>
                                      </p:cBhvr>
                                      <p:to>
                                        <p:strVal val="visible"/>
                                      </p:to>
                                    </p:set>
                                    <p:animEffect transition="in" filter="fade">
                                      <p:cBhvr>
                                        <p:cTn id="29" dur="500"/>
                                        <p:tgtEl>
                                          <p:spTgt spid="7171">
                                            <p:txEl>
                                              <p:pRg st="3" end="3"/>
                                            </p:txEl>
                                          </p:spTgt>
                                        </p:tgtEl>
                                      </p:cBhvr>
                                    </p:animEffect>
                                    <p:anim calcmode="lin" valueType="num">
                                      <p:cBhvr>
                                        <p:cTn id="30" dur="5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7171">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0" fill="hold">
                                          <p:stCondLst>
                                            <p:cond delay="0"/>
                                          </p:stCondLst>
                                        </p:cTn>
                                        <p:tgtEl>
                                          <p:spTgt spid="7171">
                                            <p:txEl>
                                              <p:pRg st="4" end="4"/>
                                            </p:txEl>
                                          </p:spTgt>
                                        </p:tgtEl>
                                        <p:attrNameLst>
                                          <p:attrName>style.visibility</p:attrName>
                                        </p:attrNameLst>
                                      </p:cBhvr>
                                      <p:to>
                                        <p:strVal val="visible"/>
                                      </p:to>
                                    </p:set>
                                    <p:animEffect transition="in" filter="fade">
                                      <p:cBhvr>
                                        <p:cTn id="34" dur="500"/>
                                        <p:tgtEl>
                                          <p:spTgt spid="7171">
                                            <p:txEl>
                                              <p:pRg st="4" end="4"/>
                                            </p:txEl>
                                          </p:spTgt>
                                        </p:tgtEl>
                                      </p:cBhvr>
                                    </p:animEffect>
                                    <p:anim calcmode="lin" valueType="num">
                                      <p:cBhvr>
                                        <p:cTn id="35" dur="5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7171">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tmplLst>
          <p:tmpl lvl="1">
            <p:tnLst>
              <p:par>
                <p:cTn presetID="44" presetClass="entr" presetSubtype="0" fill="hold" nodeType="clickEffect">
                  <p:stCondLst>
                    <p:cond delay="0"/>
                  </p:stCondLst>
                  <p:childTnLst>
                    <p:set>
                      <p:cBhvr>
                        <p:cTn dur="0" fill="hold">
                          <p:stCondLst>
                            <p:cond delay="0"/>
                          </p:stCondLst>
                        </p:cTn>
                        <p:tgtEl>
                          <p:spTgt spid="7171"/>
                        </p:tgtEl>
                        <p:attrNameLst>
                          <p:attrName>style.visibility</p:attrName>
                        </p:attrNameLst>
                      </p:cBhvr>
                      <p:to>
                        <p:strVal val="visible"/>
                      </p:to>
                    </p:set>
                    <p:animEffect transition="in" filter="fade">
                      <p:cBhvr>
                        <p:cTn dur="500"/>
                        <p:tgtEl>
                          <p:spTgt spid="7171"/>
                        </p:tgtEl>
                      </p:cBhvr>
                    </p:animEffect>
                    <p:anim calcmode="lin" valueType="num">
                      <p:cBhvr>
                        <p:cTn dur="500" fill="hold"/>
                        <p:tgtEl>
                          <p:spTgt spid="7171"/>
                        </p:tgtEl>
                        <p:attrNameLst>
                          <p:attrName>ppt_x</p:attrName>
                        </p:attrNameLst>
                      </p:cBhvr>
                      <p:tavLst>
                        <p:tav tm="0">
                          <p:val>
                            <p:strVal val="#ppt_x"/>
                          </p:val>
                        </p:tav>
                        <p:tav tm="100000">
                          <p:val>
                            <p:strVal val="#ppt_x"/>
                          </p:val>
                        </p:tav>
                      </p:tavLst>
                    </p:anim>
                    <p:anim calcmode="lin" valueType="num">
                      <p:cBhvr>
                        <p:cTn dur="500" fill="hold"/>
                        <p:tgtEl>
                          <p:spTgt spid="7171"/>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0" fill="hold">
                          <p:stCondLst>
                            <p:cond delay="0"/>
                          </p:stCondLst>
                        </p:cTn>
                        <p:tgtEl>
                          <p:spTgt spid="7171"/>
                        </p:tgtEl>
                        <p:attrNameLst>
                          <p:attrName>style.visibility</p:attrName>
                        </p:attrNameLst>
                      </p:cBhvr>
                      <p:to>
                        <p:strVal val="visible"/>
                      </p:to>
                    </p:set>
                    <p:animEffect transition="in" filter="fade">
                      <p:cBhvr>
                        <p:cTn dur="500"/>
                        <p:tgtEl>
                          <p:spTgt spid="7171"/>
                        </p:tgtEl>
                      </p:cBhvr>
                    </p:animEffect>
                    <p:anim calcmode="lin" valueType="num">
                      <p:cBhvr>
                        <p:cTn dur="500" fill="hold"/>
                        <p:tgtEl>
                          <p:spTgt spid="7171"/>
                        </p:tgtEl>
                        <p:attrNameLst>
                          <p:attrName>ppt_x</p:attrName>
                        </p:attrNameLst>
                      </p:cBhvr>
                      <p:tavLst>
                        <p:tav tm="0">
                          <p:val>
                            <p:strVal val="#ppt_x"/>
                          </p:val>
                        </p:tav>
                        <p:tav tm="100000">
                          <p:val>
                            <p:strVal val="#ppt_x"/>
                          </p:val>
                        </p:tav>
                      </p:tavLst>
                    </p:anim>
                    <p:anim calcmode="lin" valueType="num">
                      <p:cBhvr>
                        <p:cTn dur="500" fill="hold"/>
                        <p:tgtEl>
                          <p:spTgt spid="7171"/>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0" fill="hold">
                          <p:stCondLst>
                            <p:cond delay="0"/>
                          </p:stCondLst>
                        </p:cTn>
                        <p:tgtEl>
                          <p:spTgt spid="7171"/>
                        </p:tgtEl>
                        <p:attrNameLst>
                          <p:attrName>style.visibility</p:attrName>
                        </p:attrNameLst>
                      </p:cBhvr>
                      <p:to>
                        <p:strVal val="visible"/>
                      </p:to>
                    </p:set>
                    <p:animEffect transition="in" filter="fade">
                      <p:cBhvr>
                        <p:cTn dur="500"/>
                        <p:tgtEl>
                          <p:spTgt spid="7171"/>
                        </p:tgtEl>
                      </p:cBhvr>
                    </p:animEffect>
                    <p:anim calcmode="lin" valueType="num">
                      <p:cBhvr>
                        <p:cTn dur="500" fill="hold"/>
                        <p:tgtEl>
                          <p:spTgt spid="7171"/>
                        </p:tgtEl>
                        <p:attrNameLst>
                          <p:attrName>ppt_x</p:attrName>
                        </p:attrNameLst>
                      </p:cBhvr>
                      <p:tavLst>
                        <p:tav tm="0">
                          <p:val>
                            <p:strVal val="#ppt_x"/>
                          </p:val>
                        </p:tav>
                        <p:tav tm="100000">
                          <p:val>
                            <p:strVal val="#ppt_x"/>
                          </p:val>
                        </p:tav>
                      </p:tavLst>
                    </p:anim>
                    <p:anim calcmode="lin" valueType="num">
                      <p:cBhvr>
                        <p:cTn dur="500" fill="hold"/>
                        <p:tgtEl>
                          <p:spTgt spid="7171"/>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0" fill="hold">
                          <p:stCondLst>
                            <p:cond delay="0"/>
                          </p:stCondLst>
                        </p:cTn>
                        <p:tgtEl>
                          <p:spTgt spid="7171"/>
                        </p:tgtEl>
                        <p:attrNameLst>
                          <p:attrName>style.visibility</p:attrName>
                        </p:attrNameLst>
                      </p:cBhvr>
                      <p:to>
                        <p:strVal val="visible"/>
                      </p:to>
                    </p:set>
                    <p:animEffect transition="in" filter="fade">
                      <p:cBhvr>
                        <p:cTn dur="500"/>
                        <p:tgtEl>
                          <p:spTgt spid="7171"/>
                        </p:tgtEl>
                      </p:cBhvr>
                    </p:animEffect>
                    <p:anim calcmode="lin" valueType="num">
                      <p:cBhvr>
                        <p:cTn dur="500" fill="hold"/>
                        <p:tgtEl>
                          <p:spTgt spid="7171"/>
                        </p:tgtEl>
                        <p:attrNameLst>
                          <p:attrName>ppt_x</p:attrName>
                        </p:attrNameLst>
                      </p:cBhvr>
                      <p:tavLst>
                        <p:tav tm="0">
                          <p:val>
                            <p:strVal val="#ppt_x"/>
                          </p:val>
                        </p:tav>
                        <p:tav tm="100000">
                          <p:val>
                            <p:strVal val="#ppt_x"/>
                          </p:val>
                        </p:tav>
                      </p:tavLst>
                    </p:anim>
                    <p:anim calcmode="lin" valueType="num">
                      <p:cBhvr>
                        <p:cTn dur="500" fill="hold"/>
                        <p:tgtEl>
                          <p:spTgt spid="7171"/>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0" fill="hold">
                          <p:stCondLst>
                            <p:cond delay="0"/>
                          </p:stCondLst>
                        </p:cTn>
                        <p:tgtEl>
                          <p:spTgt spid="7171"/>
                        </p:tgtEl>
                        <p:attrNameLst>
                          <p:attrName>style.visibility</p:attrName>
                        </p:attrNameLst>
                      </p:cBhvr>
                      <p:to>
                        <p:strVal val="visible"/>
                      </p:to>
                    </p:set>
                    <p:animEffect transition="in" filter="fade">
                      <p:cBhvr>
                        <p:cTn dur="500"/>
                        <p:tgtEl>
                          <p:spTgt spid="7171"/>
                        </p:tgtEl>
                      </p:cBhvr>
                    </p:animEffect>
                    <p:anim calcmode="lin" valueType="num">
                      <p:cBhvr>
                        <p:cTn dur="500" fill="hold"/>
                        <p:tgtEl>
                          <p:spTgt spid="7171"/>
                        </p:tgtEl>
                        <p:attrNameLst>
                          <p:attrName>ppt_x</p:attrName>
                        </p:attrNameLst>
                      </p:cBhvr>
                      <p:tavLst>
                        <p:tav tm="0">
                          <p:val>
                            <p:strVal val="#ppt_x"/>
                          </p:val>
                        </p:tav>
                        <p:tav tm="100000">
                          <p:val>
                            <p:strVal val="#ppt_x"/>
                          </p:val>
                        </p:tav>
                      </p:tavLst>
                    </p:anim>
                    <p:anim calcmode="lin" valueType="num">
                      <p:cBhvr>
                        <p:cTn dur="500" fill="hold"/>
                        <p:tgtEl>
                          <p:spTgt spid="7171"/>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kern="1200">
          <a:solidFill>
            <a:schemeClr val="tx1"/>
          </a:solidFill>
          <a:latin typeface="+mj-lt"/>
          <a:ea typeface="宋体" charset="-122"/>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宋体" charset="-122"/>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宋体" charset="-122"/>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宋体" charset="-122"/>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8195"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defRPr>
            </a:lvl1pPr>
          </a:lstStyle>
          <a:p>
            <a:fld id="{18D65105-BC80-433D-8D12-0C395C6FB48E}" type="datetimeFigureOut">
              <a:rPr lang="zh-CN" altLang="en-US"/>
              <a:pPr/>
              <a:t>2017/4/27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34" charset="0"/>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8D86E584-D8BE-4834-8B10-27F302FE1629}"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0"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ppt_x</p:attrName>
                                        </p:attrNameLst>
                                      </p:cBhvr>
                                      <p:tavLst>
                                        <p:tav tm="0">
                                          <p:val>
                                            <p:strVal val="#ppt_x-.2"/>
                                          </p:val>
                                        </p:tav>
                                        <p:tav tm="100000">
                                          <p:val>
                                            <p:strVal val="#ppt_x"/>
                                          </p:val>
                                        </p:tav>
                                      </p:tavLst>
                                    </p:anim>
                                    <p:anim calcmode="lin" valueType="num">
                                      <p:cBhvr>
                                        <p:cTn id="8" dur="1000" fill="hold"/>
                                        <p:tgtEl>
                                          <p:spTgt spid="81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819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0" fill="hold">
                                          <p:stCondLst>
                                            <p:cond delay="0"/>
                                          </p:stCondLst>
                                        </p:cTn>
                                        <p:tgtEl>
                                          <p:spTgt spid="8195">
                                            <p:txEl>
                                              <p:pRg st="0" end="0"/>
                                            </p:txEl>
                                          </p:spTgt>
                                        </p:tgtEl>
                                        <p:attrNameLst>
                                          <p:attrName>style.visibility</p:attrName>
                                        </p:attrNameLst>
                                      </p:cBhvr>
                                      <p:to>
                                        <p:strVal val="visible"/>
                                      </p:to>
                                    </p:set>
                                    <p:animEffect transition="in" filter="fade">
                                      <p:cBhvr>
                                        <p:cTn id="14" dur="500"/>
                                        <p:tgtEl>
                                          <p:spTgt spid="8195">
                                            <p:txEl>
                                              <p:pRg st="0" end="0"/>
                                            </p:txEl>
                                          </p:spTgt>
                                        </p:tgtEl>
                                      </p:cBhvr>
                                    </p:animEffect>
                                    <p:anim calcmode="lin" valueType="num">
                                      <p:cBhvr>
                                        <p:cTn id="15"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8195">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0" fill="hold">
                                          <p:stCondLst>
                                            <p:cond delay="0"/>
                                          </p:stCondLst>
                                        </p:cTn>
                                        <p:tgtEl>
                                          <p:spTgt spid="8195">
                                            <p:txEl>
                                              <p:pRg st="1" end="1"/>
                                            </p:txEl>
                                          </p:spTgt>
                                        </p:tgtEl>
                                        <p:attrNameLst>
                                          <p:attrName>style.visibility</p:attrName>
                                        </p:attrNameLst>
                                      </p:cBhvr>
                                      <p:to>
                                        <p:strVal val="visible"/>
                                      </p:to>
                                    </p:set>
                                    <p:animEffect transition="in" filter="fade">
                                      <p:cBhvr>
                                        <p:cTn id="19" dur="500"/>
                                        <p:tgtEl>
                                          <p:spTgt spid="8195">
                                            <p:txEl>
                                              <p:pRg st="1" end="1"/>
                                            </p:txEl>
                                          </p:spTgt>
                                        </p:tgtEl>
                                      </p:cBhvr>
                                    </p:animEffect>
                                    <p:anim calcmode="lin" valueType="num">
                                      <p:cBhvr>
                                        <p:cTn id="20"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8195">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0" fill="hold">
                                          <p:stCondLst>
                                            <p:cond delay="0"/>
                                          </p:stCondLst>
                                        </p:cTn>
                                        <p:tgtEl>
                                          <p:spTgt spid="8195">
                                            <p:txEl>
                                              <p:pRg st="2" end="2"/>
                                            </p:txEl>
                                          </p:spTgt>
                                        </p:tgtEl>
                                        <p:attrNameLst>
                                          <p:attrName>style.visibility</p:attrName>
                                        </p:attrNameLst>
                                      </p:cBhvr>
                                      <p:to>
                                        <p:strVal val="visible"/>
                                      </p:to>
                                    </p:set>
                                    <p:animEffect transition="in" filter="fade">
                                      <p:cBhvr>
                                        <p:cTn id="24" dur="500"/>
                                        <p:tgtEl>
                                          <p:spTgt spid="8195">
                                            <p:txEl>
                                              <p:pRg st="2" end="2"/>
                                            </p:txEl>
                                          </p:spTgt>
                                        </p:tgtEl>
                                      </p:cBhvr>
                                    </p:animEffect>
                                    <p:anim calcmode="lin" valueType="num">
                                      <p:cBhvr>
                                        <p:cTn id="25"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8195">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0" fill="hold">
                                          <p:stCondLst>
                                            <p:cond delay="0"/>
                                          </p:stCondLst>
                                        </p:cTn>
                                        <p:tgtEl>
                                          <p:spTgt spid="8195">
                                            <p:txEl>
                                              <p:pRg st="3" end="3"/>
                                            </p:txEl>
                                          </p:spTgt>
                                        </p:tgtEl>
                                        <p:attrNameLst>
                                          <p:attrName>style.visibility</p:attrName>
                                        </p:attrNameLst>
                                      </p:cBhvr>
                                      <p:to>
                                        <p:strVal val="visible"/>
                                      </p:to>
                                    </p:set>
                                    <p:animEffect transition="in" filter="fade">
                                      <p:cBhvr>
                                        <p:cTn id="29" dur="500"/>
                                        <p:tgtEl>
                                          <p:spTgt spid="8195">
                                            <p:txEl>
                                              <p:pRg st="3" end="3"/>
                                            </p:txEl>
                                          </p:spTgt>
                                        </p:tgtEl>
                                      </p:cBhvr>
                                    </p:animEffect>
                                    <p:anim calcmode="lin" valueType="num">
                                      <p:cBhvr>
                                        <p:cTn id="30"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8195">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0" fill="hold">
                                          <p:stCondLst>
                                            <p:cond delay="0"/>
                                          </p:stCondLst>
                                        </p:cTn>
                                        <p:tgtEl>
                                          <p:spTgt spid="8195">
                                            <p:txEl>
                                              <p:pRg st="4" end="4"/>
                                            </p:txEl>
                                          </p:spTgt>
                                        </p:tgtEl>
                                        <p:attrNameLst>
                                          <p:attrName>style.visibility</p:attrName>
                                        </p:attrNameLst>
                                      </p:cBhvr>
                                      <p:to>
                                        <p:strVal val="visible"/>
                                      </p:to>
                                    </p:set>
                                    <p:animEffect transition="in" filter="fade">
                                      <p:cBhvr>
                                        <p:cTn id="34" dur="500"/>
                                        <p:tgtEl>
                                          <p:spTgt spid="8195">
                                            <p:txEl>
                                              <p:pRg st="4" end="4"/>
                                            </p:txEl>
                                          </p:spTgt>
                                        </p:tgtEl>
                                      </p:cBhvr>
                                    </p:animEffect>
                                    <p:anim calcmode="lin" valueType="num">
                                      <p:cBhvr>
                                        <p:cTn id="35"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8195">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tmplLst>
          <p:tmpl lvl="1">
            <p:tnLst>
              <p:par>
                <p:cTn presetID="44" presetClass="entr" presetSubtype="0" fill="hold" nodeType="clickEffect">
                  <p:stCondLst>
                    <p:cond delay="0"/>
                  </p:stCondLst>
                  <p:childTnLst>
                    <p:set>
                      <p:cBhvr>
                        <p:cTn dur="0" fill="hold">
                          <p:stCondLst>
                            <p:cond delay="0"/>
                          </p:stCondLst>
                        </p:cTn>
                        <p:tgtEl>
                          <p:spTgt spid="8195"/>
                        </p:tgtEl>
                        <p:attrNameLst>
                          <p:attrName>style.visibility</p:attrName>
                        </p:attrNameLst>
                      </p:cBhvr>
                      <p:to>
                        <p:strVal val="visible"/>
                      </p:to>
                    </p:set>
                    <p:animEffect transition="in" filter="fade">
                      <p:cBhvr>
                        <p:cTn dur="500"/>
                        <p:tgtEl>
                          <p:spTgt spid="8195"/>
                        </p:tgtEl>
                      </p:cBhvr>
                    </p:animEffect>
                    <p:anim calcmode="lin" valueType="num">
                      <p:cBhvr>
                        <p:cTn dur="500" fill="hold"/>
                        <p:tgtEl>
                          <p:spTgt spid="8195"/>
                        </p:tgtEl>
                        <p:attrNameLst>
                          <p:attrName>ppt_x</p:attrName>
                        </p:attrNameLst>
                      </p:cBhvr>
                      <p:tavLst>
                        <p:tav tm="0">
                          <p:val>
                            <p:strVal val="#ppt_x"/>
                          </p:val>
                        </p:tav>
                        <p:tav tm="100000">
                          <p:val>
                            <p:strVal val="#ppt_x"/>
                          </p:val>
                        </p:tav>
                      </p:tavLst>
                    </p:anim>
                    <p:anim calcmode="lin" valueType="num">
                      <p:cBhvr>
                        <p:cTn dur="500" fill="hold"/>
                        <p:tgtEl>
                          <p:spTgt spid="8195"/>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0" fill="hold">
                          <p:stCondLst>
                            <p:cond delay="0"/>
                          </p:stCondLst>
                        </p:cTn>
                        <p:tgtEl>
                          <p:spTgt spid="8195"/>
                        </p:tgtEl>
                        <p:attrNameLst>
                          <p:attrName>style.visibility</p:attrName>
                        </p:attrNameLst>
                      </p:cBhvr>
                      <p:to>
                        <p:strVal val="visible"/>
                      </p:to>
                    </p:set>
                    <p:animEffect transition="in" filter="fade">
                      <p:cBhvr>
                        <p:cTn dur="500"/>
                        <p:tgtEl>
                          <p:spTgt spid="8195"/>
                        </p:tgtEl>
                      </p:cBhvr>
                    </p:animEffect>
                    <p:anim calcmode="lin" valueType="num">
                      <p:cBhvr>
                        <p:cTn dur="500" fill="hold"/>
                        <p:tgtEl>
                          <p:spTgt spid="8195"/>
                        </p:tgtEl>
                        <p:attrNameLst>
                          <p:attrName>ppt_x</p:attrName>
                        </p:attrNameLst>
                      </p:cBhvr>
                      <p:tavLst>
                        <p:tav tm="0">
                          <p:val>
                            <p:strVal val="#ppt_x"/>
                          </p:val>
                        </p:tav>
                        <p:tav tm="100000">
                          <p:val>
                            <p:strVal val="#ppt_x"/>
                          </p:val>
                        </p:tav>
                      </p:tavLst>
                    </p:anim>
                    <p:anim calcmode="lin" valueType="num">
                      <p:cBhvr>
                        <p:cTn dur="500" fill="hold"/>
                        <p:tgtEl>
                          <p:spTgt spid="8195"/>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0" fill="hold">
                          <p:stCondLst>
                            <p:cond delay="0"/>
                          </p:stCondLst>
                        </p:cTn>
                        <p:tgtEl>
                          <p:spTgt spid="8195"/>
                        </p:tgtEl>
                        <p:attrNameLst>
                          <p:attrName>style.visibility</p:attrName>
                        </p:attrNameLst>
                      </p:cBhvr>
                      <p:to>
                        <p:strVal val="visible"/>
                      </p:to>
                    </p:set>
                    <p:animEffect transition="in" filter="fade">
                      <p:cBhvr>
                        <p:cTn dur="500"/>
                        <p:tgtEl>
                          <p:spTgt spid="8195"/>
                        </p:tgtEl>
                      </p:cBhvr>
                    </p:animEffect>
                    <p:anim calcmode="lin" valueType="num">
                      <p:cBhvr>
                        <p:cTn dur="500" fill="hold"/>
                        <p:tgtEl>
                          <p:spTgt spid="8195"/>
                        </p:tgtEl>
                        <p:attrNameLst>
                          <p:attrName>ppt_x</p:attrName>
                        </p:attrNameLst>
                      </p:cBhvr>
                      <p:tavLst>
                        <p:tav tm="0">
                          <p:val>
                            <p:strVal val="#ppt_x"/>
                          </p:val>
                        </p:tav>
                        <p:tav tm="100000">
                          <p:val>
                            <p:strVal val="#ppt_x"/>
                          </p:val>
                        </p:tav>
                      </p:tavLst>
                    </p:anim>
                    <p:anim calcmode="lin" valueType="num">
                      <p:cBhvr>
                        <p:cTn dur="500" fill="hold"/>
                        <p:tgtEl>
                          <p:spTgt spid="8195"/>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0" fill="hold">
                          <p:stCondLst>
                            <p:cond delay="0"/>
                          </p:stCondLst>
                        </p:cTn>
                        <p:tgtEl>
                          <p:spTgt spid="8195"/>
                        </p:tgtEl>
                        <p:attrNameLst>
                          <p:attrName>style.visibility</p:attrName>
                        </p:attrNameLst>
                      </p:cBhvr>
                      <p:to>
                        <p:strVal val="visible"/>
                      </p:to>
                    </p:set>
                    <p:animEffect transition="in" filter="fade">
                      <p:cBhvr>
                        <p:cTn dur="500"/>
                        <p:tgtEl>
                          <p:spTgt spid="8195"/>
                        </p:tgtEl>
                      </p:cBhvr>
                    </p:animEffect>
                    <p:anim calcmode="lin" valueType="num">
                      <p:cBhvr>
                        <p:cTn dur="500" fill="hold"/>
                        <p:tgtEl>
                          <p:spTgt spid="8195"/>
                        </p:tgtEl>
                        <p:attrNameLst>
                          <p:attrName>ppt_x</p:attrName>
                        </p:attrNameLst>
                      </p:cBhvr>
                      <p:tavLst>
                        <p:tav tm="0">
                          <p:val>
                            <p:strVal val="#ppt_x"/>
                          </p:val>
                        </p:tav>
                        <p:tav tm="100000">
                          <p:val>
                            <p:strVal val="#ppt_x"/>
                          </p:val>
                        </p:tav>
                      </p:tavLst>
                    </p:anim>
                    <p:anim calcmode="lin" valueType="num">
                      <p:cBhvr>
                        <p:cTn dur="500" fill="hold"/>
                        <p:tgtEl>
                          <p:spTgt spid="8195"/>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0" fill="hold">
                          <p:stCondLst>
                            <p:cond delay="0"/>
                          </p:stCondLst>
                        </p:cTn>
                        <p:tgtEl>
                          <p:spTgt spid="8195"/>
                        </p:tgtEl>
                        <p:attrNameLst>
                          <p:attrName>style.visibility</p:attrName>
                        </p:attrNameLst>
                      </p:cBhvr>
                      <p:to>
                        <p:strVal val="visible"/>
                      </p:to>
                    </p:set>
                    <p:animEffect transition="in" filter="fade">
                      <p:cBhvr>
                        <p:cTn dur="500"/>
                        <p:tgtEl>
                          <p:spTgt spid="8195"/>
                        </p:tgtEl>
                      </p:cBhvr>
                    </p:animEffect>
                    <p:anim calcmode="lin" valueType="num">
                      <p:cBhvr>
                        <p:cTn dur="500" fill="hold"/>
                        <p:tgtEl>
                          <p:spTgt spid="8195"/>
                        </p:tgtEl>
                        <p:attrNameLst>
                          <p:attrName>ppt_x</p:attrName>
                        </p:attrNameLst>
                      </p:cBhvr>
                      <p:tavLst>
                        <p:tav tm="0">
                          <p:val>
                            <p:strVal val="#ppt_x"/>
                          </p:val>
                        </p:tav>
                        <p:tav tm="100000">
                          <p:val>
                            <p:strVal val="#ppt_x"/>
                          </p:val>
                        </p:tav>
                      </p:tavLst>
                    </p:anim>
                    <p:anim calcmode="lin" valueType="num">
                      <p:cBhvr>
                        <p:cTn dur="500" fill="hold"/>
                        <p:tgtEl>
                          <p:spTgt spid="8195"/>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kern="1200">
          <a:solidFill>
            <a:schemeClr val="tx1"/>
          </a:solidFill>
          <a:latin typeface="+mj-lt"/>
          <a:ea typeface="宋体" charset="-122"/>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宋体" charset="-122"/>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宋体" charset="-122"/>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宋体" charset="-122"/>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218"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9219"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defRPr>
            </a:lvl1pPr>
          </a:lstStyle>
          <a:p>
            <a:fld id="{87C71818-D728-40DF-989D-CE8CD202BE57}" type="datetimeFigureOut">
              <a:rPr lang="zh-CN" altLang="en-US"/>
              <a:pPr/>
              <a:t>2017/4/27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34" charset="0"/>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AB3B4178-415A-4C1E-AD5B-3CFDB918CB0C}"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0"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ppt_x</p:attrName>
                                        </p:attrNameLst>
                                      </p:cBhvr>
                                      <p:tavLst>
                                        <p:tav tm="0">
                                          <p:val>
                                            <p:strVal val="#ppt_x-.2"/>
                                          </p:val>
                                        </p:tav>
                                        <p:tav tm="100000">
                                          <p:val>
                                            <p:strVal val="#ppt_x"/>
                                          </p:val>
                                        </p:tav>
                                      </p:tavLst>
                                    </p:anim>
                                    <p:anim calcmode="lin" valueType="num">
                                      <p:cBhvr>
                                        <p:cTn id="8" dur="1000" fill="hold"/>
                                        <p:tgtEl>
                                          <p:spTgt spid="92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921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0" fill="hold">
                                          <p:stCondLst>
                                            <p:cond delay="0"/>
                                          </p:stCondLst>
                                        </p:cTn>
                                        <p:tgtEl>
                                          <p:spTgt spid="9219">
                                            <p:txEl>
                                              <p:pRg st="0" end="0"/>
                                            </p:txEl>
                                          </p:spTgt>
                                        </p:tgtEl>
                                        <p:attrNameLst>
                                          <p:attrName>style.visibility</p:attrName>
                                        </p:attrNameLst>
                                      </p:cBhvr>
                                      <p:to>
                                        <p:strVal val="visible"/>
                                      </p:to>
                                    </p:set>
                                    <p:animEffect transition="in" filter="fade">
                                      <p:cBhvr>
                                        <p:cTn id="14" dur="500"/>
                                        <p:tgtEl>
                                          <p:spTgt spid="9219">
                                            <p:txEl>
                                              <p:pRg st="0" end="0"/>
                                            </p:txEl>
                                          </p:spTgt>
                                        </p:tgtEl>
                                      </p:cBhvr>
                                    </p:animEffect>
                                    <p:anim calcmode="lin" valueType="num">
                                      <p:cBhvr>
                                        <p:cTn id="15"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9219">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0" fill="hold">
                                          <p:stCondLst>
                                            <p:cond delay="0"/>
                                          </p:stCondLst>
                                        </p:cTn>
                                        <p:tgtEl>
                                          <p:spTgt spid="9219">
                                            <p:txEl>
                                              <p:pRg st="1" end="1"/>
                                            </p:txEl>
                                          </p:spTgt>
                                        </p:tgtEl>
                                        <p:attrNameLst>
                                          <p:attrName>style.visibility</p:attrName>
                                        </p:attrNameLst>
                                      </p:cBhvr>
                                      <p:to>
                                        <p:strVal val="visible"/>
                                      </p:to>
                                    </p:set>
                                    <p:animEffect transition="in" filter="fade">
                                      <p:cBhvr>
                                        <p:cTn id="19" dur="500"/>
                                        <p:tgtEl>
                                          <p:spTgt spid="9219">
                                            <p:txEl>
                                              <p:pRg st="1" end="1"/>
                                            </p:txEl>
                                          </p:spTgt>
                                        </p:tgtEl>
                                      </p:cBhvr>
                                    </p:animEffect>
                                    <p:anim calcmode="lin" valueType="num">
                                      <p:cBhvr>
                                        <p:cTn id="20"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9219">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0" fill="hold">
                                          <p:stCondLst>
                                            <p:cond delay="0"/>
                                          </p:stCondLst>
                                        </p:cTn>
                                        <p:tgtEl>
                                          <p:spTgt spid="9219">
                                            <p:txEl>
                                              <p:pRg st="2" end="2"/>
                                            </p:txEl>
                                          </p:spTgt>
                                        </p:tgtEl>
                                        <p:attrNameLst>
                                          <p:attrName>style.visibility</p:attrName>
                                        </p:attrNameLst>
                                      </p:cBhvr>
                                      <p:to>
                                        <p:strVal val="visible"/>
                                      </p:to>
                                    </p:set>
                                    <p:animEffect transition="in" filter="fade">
                                      <p:cBhvr>
                                        <p:cTn id="24" dur="500"/>
                                        <p:tgtEl>
                                          <p:spTgt spid="9219">
                                            <p:txEl>
                                              <p:pRg st="2" end="2"/>
                                            </p:txEl>
                                          </p:spTgt>
                                        </p:tgtEl>
                                      </p:cBhvr>
                                    </p:animEffect>
                                    <p:anim calcmode="lin" valueType="num">
                                      <p:cBhvr>
                                        <p:cTn id="25"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9219">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0" fill="hold">
                                          <p:stCondLst>
                                            <p:cond delay="0"/>
                                          </p:stCondLst>
                                        </p:cTn>
                                        <p:tgtEl>
                                          <p:spTgt spid="9219">
                                            <p:txEl>
                                              <p:pRg st="3" end="3"/>
                                            </p:txEl>
                                          </p:spTgt>
                                        </p:tgtEl>
                                        <p:attrNameLst>
                                          <p:attrName>style.visibility</p:attrName>
                                        </p:attrNameLst>
                                      </p:cBhvr>
                                      <p:to>
                                        <p:strVal val="visible"/>
                                      </p:to>
                                    </p:set>
                                    <p:animEffect transition="in" filter="fade">
                                      <p:cBhvr>
                                        <p:cTn id="29" dur="500"/>
                                        <p:tgtEl>
                                          <p:spTgt spid="9219">
                                            <p:txEl>
                                              <p:pRg st="3" end="3"/>
                                            </p:txEl>
                                          </p:spTgt>
                                        </p:tgtEl>
                                      </p:cBhvr>
                                    </p:animEffect>
                                    <p:anim calcmode="lin" valueType="num">
                                      <p:cBhvr>
                                        <p:cTn id="30"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9219">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0" fill="hold">
                                          <p:stCondLst>
                                            <p:cond delay="0"/>
                                          </p:stCondLst>
                                        </p:cTn>
                                        <p:tgtEl>
                                          <p:spTgt spid="9219">
                                            <p:txEl>
                                              <p:pRg st="4" end="4"/>
                                            </p:txEl>
                                          </p:spTgt>
                                        </p:tgtEl>
                                        <p:attrNameLst>
                                          <p:attrName>style.visibility</p:attrName>
                                        </p:attrNameLst>
                                      </p:cBhvr>
                                      <p:to>
                                        <p:strVal val="visible"/>
                                      </p:to>
                                    </p:set>
                                    <p:animEffect transition="in" filter="fade">
                                      <p:cBhvr>
                                        <p:cTn id="34" dur="500"/>
                                        <p:tgtEl>
                                          <p:spTgt spid="9219">
                                            <p:txEl>
                                              <p:pRg st="4" end="4"/>
                                            </p:txEl>
                                          </p:spTgt>
                                        </p:tgtEl>
                                      </p:cBhvr>
                                    </p:animEffect>
                                    <p:anim calcmode="lin" valueType="num">
                                      <p:cBhvr>
                                        <p:cTn id="35"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9219">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tmplLst>
          <p:tmpl lvl="1">
            <p:tnLst>
              <p:par>
                <p:cTn presetID="44" presetClass="entr" presetSubtype="0" fill="hold" nodeType="clickEffect">
                  <p:stCondLst>
                    <p:cond delay="0"/>
                  </p:stCondLst>
                  <p:childTnLst>
                    <p:set>
                      <p:cBhvr>
                        <p:cTn dur="0" fill="hold">
                          <p:stCondLst>
                            <p:cond delay="0"/>
                          </p:stCondLst>
                        </p:cTn>
                        <p:tgtEl>
                          <p:spTgt spid="9219"/>
                        </p:tgtEl>
                        <p:attrNameLst>
                          <p:attrName>style.visibility</p:attrName>
                        </p:attrNameLst>
                      </p:cBhvr>
                      <p:to>
                        <p:strVal val="visible"/>
                      </p:to>
                    </p:set>
                    <p:animEffect transition="in" filter="fade">
                      <p:cBhvr>
                        <p:cTn dur="500"/>
                        <p:tgtEl>
                          <p:spTgt spid="9219"/>
                        </p:tgtEl>
                      </p:cBhvr>
                    </p:animEffect>
                    <p:anim calcmode="lin" valueType="num">
                      <p:cBhvr>
                        <p:cTn dur="500" fill="hold"/>
                        <p:tgtEl>
                          <p:spTgt spid="9219"/>
                        </p:tgtEl>
                        <p:attrNameLst>
                          <p:attrName>ppt_x</p:attrName>
                        </p:attrNameLst>
                      </p:cBhvr>
                      <p:tavLst>
                        <p:tav tm="0">
                          <p:val>
                            <p:strVal val="#ppt_x"/>
                          </p:val>
                        </p:tav>
                        <p:tav tm="100000">
                          <p:val>
                            <p:strVal val="#ppt_x"/>
                          </p:val>
                        </p:tav>
                      </p:tavLst>
                    </p:anim>
                    <p:anim calcmode="lin" valueType="num">
                      <p:cBhvr>
                        <p:cTn dur="500" fill="hold"/>
                        <p:tgtEl>
                          <p:spTgt spid="9219"/>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0" fill="hold">
                          <p:stCondLst>
                            <p:cond delay="0"/>
                          </p:stCondLst>
                        </p:cTn>
                        <p:tgtEl>
                          <p:spTgt spid="9219"/>
                        </p:tgtEl>
                        <p:attrNameLst>
                          <p:attrName>style.visibility</p:attrName>
                        </p:attrNameLst>
                      </p:cBhvr>
                      <p:to>
                        <p:strVal val="visible"/>
                      </p:to>
                    </p:set>
                    <p:animEffect transition="in" filter="fade">
                      <p:cBhvr>
                        <p:cTn dur="500"/>
                        <p:tgtEl>
                          <p:spTgt spid="9219"/>
                        </p:tgtEl>
                      </p:cBhvr>
                    </p:animEffect>
                    <p:anim calcmode="lin" valueType="num">
                      <p:cBhvr>
                        <p:cTn dur="500" fill="hold"/>
                        <p:tgtEl>
                          <p:spTgt spid="9219"/>
                        </p:tgtEl>
                        <p:attrNameLst>
                          <p:attrName>ppt_x</p:attrName>
                        </p:attrNameLst>
                      </p:cBhvr>
                      <p:tavLst>
                        <p:tav tm="0">
                          <p:val>
                            <p:strVal val="#ppt_x"/>
                          </p:val>
                        </p:tav>
                        <p:tav tm="100000">
                          <p:val>
                            <p:strVal val="#ppt_x"/>
                          </p:val>
                        </p:tav>
                      </p:tavLst>
                    </p:anim>
                    <p:anim calcmode="lin" valueType="num">
                      <p:cBhvr>
                        <p:cTn dur="500" fill="hold"/>
                        <p:tgtEl>
                          <p:spTgt spid="9219"/>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0" fill="hold">
                          <p:stCondLst>
                            <p:cond delay="0"/>
                          </p:stCondLst>
                        </p:cTn>
                        <p:tgtEl>
                          <p:spTgt spid="9219"/>
                        </p:tgtEl>
                        <p:attrNameLst>
                          <p:attrName>style.visibility</p:attrName>
                        </p:attrNameLst>
                      </p:cBhvr>
                      <p:to>
                        <p:strVal val="visible"/>
                      </p:to>
                    </p:set>
                    <p:animEffect transition="in" filter="fade">
                      <p:cBhvr>
                        <p:cTn dur="500"/>
                        <p:tgtEl>
                          <p:spTgt spid="9219"/>
                        </p:tgtEl>
                      </p:cBhvr>
                    </p:animEffect>
                    <p:anim calcmode="lin" valueType="num">
                      <p:cBhvr>
                        <p:cTn dur="500" fill="hold"/>
                        <p:tgtEl>
                          <p:spTgt spid="9219"/>
                        </p:tgtEl>
                        <p:attrNameLst>
                          <p:attrName>ppt_x</p:attrName>
                        </p:attrNameLst>
                      </p:cBhvr>
                      <p:tavLst>
                        <p:tav tm="0">
                          <p:val>
                            <p:strVal val="#ppt_x"/>
                          </p:val>
                        </p:tav>
                        <p:tav tm="100000">
                          <p:val>
                            <p:strVal val="#ppt_x"/>
                          </p:val>
                        </p:tav>
                      </p:tavLst>
                    </p:anim>
                    <p:anim calcmode="lin" valueType="num">
                      <p:cBhvr>
                        <p:cTn dur="500" fill="hold"/>
                        <p:tgtEl>
                          <p:spTgt spid="9219"/>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0" fill="hold">
                          <p:stCondLst>
                            <p:cond delay="0"/>
                          </p:stCondLst>
                        </p:cTn>
                        <p:tgtEl>
                          <p:spTgt spid="9219"/>
                        </p:tgtEl>
                        <p:attrNameLst>
                          <p:attrName>style.visibility</p:attrName>
                        </p:attrNameLst>
                      </p:cBhvr>
                      <p:to>
                        <p:strVal val="visible"/>
                      </p:to>
                    </p:set>
                    <p:animEffect transition="in" filter="fade">
                      <p:cBhvr>
                        <p:cTn dur="500"/>
                        <p:tgtEl>
                          <p:spTgt spid="9219"/>
                        </p:tgtEl>
                      </p:cBhvr>
                    </p:animEffect>
                    <p:anim calcmode="lin" valueType="num">
                      <p:cBhvr>
                        <p:cTn dur="500" fill="hold"/>
                        <p:tgtEl>
                          <p:spTgt spid="9219"/>
                        </p:tgtEl>
                        <p:attrNameLst>
                          <p:attrName>ppt_x</p:attrName>
                        </p:attrNameLst>
                      </p:cBhvr>
                      <p:tavLst>
                        <p:tav tm="0">
                          <p:val>
                            <p:strVal val="#ppt_x"/>
                          </p:val>
                        </p:tav>
                        <p:tav tm="100000">
                          <p:val>
                            <p:strVal val="#ppt_x"/>
                          </p:val>
                        </p:tav>
                      </p:tavLst>
                    </p:anim>
                    <p:anim calcmode="lin" valueType="num">
                      <p:cBhvr>
                        <p:cTn dur="500" fill="hold"/>
                        <p:tgtEl>
                          <p:spTgt spid="9219"/>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0" fill="hold">
                          <p:stCondLst>
                            <p:cond delay="0"/>
                          </p:stCondLst>
                        </p:cTn>
                        <p:tgtEl>
                          <p:spTgt spid="9219"/>
                        </p:tgtEl>
                        <p:attrNameLst>
                          <p:attrName>style.visibility</p:attrName>
                        </p:attrNameLst>
                      </p:cBhvr>
                      <p:to>
                        <p:strVal val="visible"/>
                      </p:to>
                    </p:set>
                    <p:animEffect transition="in" filter="fade">
                      <p:cBhvr>
                        <p:cTn dur="500"/>
                        <p:tgtEl>
                          <p:spTgt spid="9219"/>
                        </p:tgtEl>
                      </p:cBhvr>
                    </p:animEffect>
                    <p:anim calcmode="lin" valueType="num">
                      <p:cBhvr>
                        <p:cTn dur="500" fill="hold"/>
                        <p:tgtEl>
                          <p:spTgt spid="9219"/>
                        </p:tgtEl>
                        <p:attrNameLst>
                          <p:attrName>ppt_x</p:attrName>
                        </p:attrNameLst>
                      </p:cBhvr>
                      <p:tavLst>
                        <p:tav tm="0">
                          <p:val>
                            <p:strVal val="#ppt_x"/>
                          </p:val>
                        </p:tav>
                        <p:tav tm="100000">
                          <p:val>
                            <p:strVal val="#ppt_x"/>
                          </p:val>
                        </p:tav>
                      </p:tavLst>
                    </p:anim>
                    <p:anim calcmode="lin" valueType="num">
                      <p:cBhvr>
                        <p:cTn dur="500" fill="hold"/>
                        <p:tgtEl>
                          <p:spTgt spid="9219"/>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kern="1200">
          <a:solidFill>
            <a:schemeClr val="tx1"/>
          </a:solidFill>
          <a:latin typeface="+mj-lt"/>
          <a:ea typeface="宋体" charset="-122"/>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宋体" charset="-122"/>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宋体" charset="-122"/>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宋体" charset="-122"/>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宋体"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0B86E19-C7EA-4AF1-8AD9-44584D112E0D}" type="datetimeFigureOut">
              <a:rPr lang="zh-CN" altLang="en-US" smtClean="0"/>
              <a:pPr/>
              <a:t>2017/4/27</a:t>
            </a:fld>
            <a:endParaRPr lang="zh-CN" alt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zh-CN" alt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47E5C65-FB50-4B09-9544-8B5BED52BBD7}" type="slidenum">
              <a:rPr lang="zh-CN" altLang="en-US" smtClean="0"/>
              <a:pPr/>
              <a:t>‹#›</a:t>
            </a:fld>
            <a:endParaRPr lang="en-US" altLang="zh-CN"/>
          </a:p>
        </p:txBody>
      </p:sp>
    </p:spTree>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0"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ppt_x</p:attrName>
                                        </p:attrNameLst>
                                      </p:cBhvr>
                                      <p:tavLst>
                                        <p:tav tm="0">
                                          <p:val>
                                            <p:strVal val="#ppt_x-.2"/>
                                          </p:val>
                                        </p:tav>
                                        <p:tav tm="100000">
                                          <p:val>
                                            <p:strVal val="#ppt_x"/>
                                          </p:val>
                                        </p:tav>
                                      </p:tavLst>
                                    </p:anim>
                                    <p:anim calcmode="lin" valueType="num">
                                      <p:cBhvr>
                                        <p:cTn id="8"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0" fill="hold">
                                          <p:stCondLst>
                                            <p:cond delay="0"/>
                                          </p:stCondLst>
                                        </p:cTn>
                                        <p:tgtEl>
                                          <p:spTgt spid="13">
                                            <p:txEl>
                                              <p:pRg st="0" end="0"/>
                                            </p:txEl>
                                          </p:spTgt>
                                        </p:tgtEl>
                                        <p:attrNameLst>
                                          <p:attrName>style.visibility</p:attrName>
                                        </p:attrNameLst>
                                      </p:cBhvr>
                                      <p:to>
                                        <p:strVal val="visible"/>
                                      </p:to>
                                    </p:set>
                                    <p:animEffect transition="in" filter="fade">
                                      <p:cBhvr>
                                        <p:cTn id="14" dur="500"/>
                                        <p:tgtEl>
                                          <p:spTgt spid="13">
                                            <p:txEl>
                                              <p:pRg st="0" end="0"/>
                                            </p:txEl>
                                          </p:spTgt>
                                        </p:tgtEl>
                                      </p:cBhvr>
                                    </p:animEffect>
                                    <p:anim calcmode="lin" valueType="num">
                                      <p:cBhvr>
                                        <p:cTn id="15"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3">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0" fill="hold">
                                          <p:stCondLst>
                                            <p:cond delay="0"/>
                                          </p:stCondLst>
                                        </p:cTn>
                                        <p:tgtEl>
                                          <p:spTgt spid="13">
                                            <p:txEl>
                                              <p:pRg st="1" end="1"/>
                                            </p:txEl>
                                          </p:spTgt>
                                        </p:tgtEl>
                                        <p:attrNameLst>
                                          <p:attrName>style.visibility</p:attrName>
                                        </p:attrNameLst>
                                      </p:cBhvr>
                                      <p:to>
                                        <p:strVal val="visible"/>
                                      </p:to>
                                    </p:set>
                                    <p:animEffect transition="in" filter="fade">
                                      <p:cBhvr>
                                        <p:cTn id="19" dur="500"/>
                                        <p:tgtEl>
                                          <p:spTgt spid="13">
                                            <p:txEl>
                                              <p:pRg st="1" end="1"/>
                                            </p:txEl>
                                          </p:spTgt>
                                        </p:tgtEl>
                                      </p:cBhvr>
                                    </p:animEffect>
                                    <p:anim calcmode="lin" valueType="num">
                                      <p:cBhvr>
                                        <p:cTn id="20"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3">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0" fill="hold">
                                          <p:stCondLst>
                                            <p:cond delay="0"/>
                                          </p:stCondLst>
                                        </p:cTn>
                                        <p:tgtEl>
                                          <p:spTgt spid="13">
                                            <p:txEl>
                                              <p:pRg st="2" end="2"/>
                                            </p:txEl>
                                          </p:spTgt>
                                        </p:tgtEl>
                                        <p:attrNameLst>
                                          <p:attrName>style.visibility</p:attrName>
                                        </p:attrNameLst>
                                      </p:cBhvr>
                                      <p:to>
                                        <p:strVal val="visible"/>
                                      </p:to>
                                    </p:set>
                                    <p:animEffect transition="in" filter="fade">
                                      <p:cBhvr>
                                        <p:cTn id="24" dur="500"/>
                                        <p:tgtEl>
                                          <p:spTgt spid="13">
                                            <p:txEl>
                                              <p:pRg st="2" end="2"/>
                                            </p:txEl>
                                          </p:spTgt>
                                        </p:tgtEl>
                                      </p:cBhvr>
                                    </p:animEffect>
                                    <p:anim calcmode="lin" valueType="num">
                                      <p:cBhvr>
                                        <p:cTn id="25"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3">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0" fill="hold">
                                          <p:stCondLst>
                                            <p:cond delay="0"/>
                                          </p:stCondLst>
                                        </p:cTn>
                                        <p:tgtEl>
                                          <p:spTgt spid="13">
                                            <p:txEl>
                                              <p:pRg st="3" end="3"/>
                                            </p:txEl>
                                          </p:spTgt>
                                        </p:tgtEl>
                                        <p:attrNameLst>
                                          <p:attrName>style.visibility</p:attrName>
                                        </p:attrNameLst>
                                      </p:cBhvr>
                                      <p:to>
                                        <p:strVal val="visible"/>
                                      </p:to>
                                    </p:set>
                                    <p:animEffect transition="in" filter="fade">
                                      <p:cBhvr>
                                        <p:cTn id="29" dur="500"/>
                                        <p:tgtEl>
                                          <p:spTgt spid="13">
                                            <p:txEl>
                                              <p:pRg st="3" end="3"/>
                                            </p:txEl>
                                          </p:spTgt>
                                        </p:tgtEl>
                                      </p:cBhvr>
                                    </p:animEffect>
                                    <p:anim calcmode="lin" valueType="num">
                                      <p:cBhvr>
                                        <p:cTn id="30"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3">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0" fill="hold">
                                          <p:stCondLst>
                                            <p:cond delay="0"/>
                                          </p:stCondLst>
                                        </p:cTn>
                                        <p:tgtEl>
                                          <p:spTgt spid="13">
                                            <p:txEl>
                                              <p:pRg st="4" end="4"/>
                                            </p:txEl>
                                          </p:spTgt>
                                        </p:tgtEl>
                                        <p:attrNameLst>
                                          <p:attrName>style.visibility</p:attrName>
                                        </p:attrNameLst>
                                      </p:cBhvr>
                                      <p:to>
                                        <p:strVal val="visible"/>
                                      </p:to>
                                    </p:set>
                                    <p:animEffect transition="in" filter="fade">
                                      <p:cBhvr>
                                        <p:cTn id="34" dur="500"/>
                                        <p:tgtEl>
                                          <p:spTgt spid="13">
                                            <p:txEl>
                                              <p:pRg st="4" end="4"/>
                                            </p:txEl>
                                          </p:spTgt>
                                        </p:tgtEl>
                                      </p:cBhvr>
                                    </p:animEffect>
                                    <p:anim calcmode="lin" valueType="num">
                                      <p:cBhvr>
                                        <p:cTn id="35"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3" grpId="0" build="p"/>
    </p:bldLst>
  </p:timing>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9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0.xml"/></Relationships>
</file>

<file path=ppt/slides/_rels/slide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xml"/><Relationship Id="rId1" Type="http://schemas.openxmlformats.org/officeDocument/2006/relationships/slideLayout" Target="../slideLayouts/slideLayout90.xml"/></Relationships>
</file>

<file path=ppt/slides/_rels/slide5.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90.xml"/></Relationships>
</file>

<file path=ppt/slides/_rels/slide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4.xml"/><Relationship Id="rId1" Type="http://schemas.openxmlformats.org/officeDocument/2006/relationships/slideLayout" Target="../slideLayouts/slideLayout9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9.wmf"/><Relationship Id="rId2" Type="http://schemas.openxmlformats.org/officeDocument/2006/relationships/diagramData" Target="../diagrams/data1.xml"/><Relationship Id="rId1" Type="http://schemas.openxmlformats.org/officeDocument/2006/relationships/slideLayout" Target="../slideLayouts/slideLayout9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5.xml"/><Relationship Id="rId1" Type="http://schemas.openxmlformats.org/officeDocument/2006/relationships/slideLayout" Target="../slideLayouts/slideLayout95.xml"/></Relationships>
</file>

<file path=ppt/slides/_rels/slide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95.xml"/><Relationship Id="rId4" Type="http://schemas.openxmlformats.org/officeDocument/2006/relationships/image" Target="../media/image22.wmf"/></Relationships>
</file>

<file path=ppt/slides/_rels/slide10.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7.xml"/><Relationship Id="rId1" Type="http://schemas.openxmlformats.org/officeDocument/2006/relationships/slideLayout" Target="../slideLayouts/slideLayout9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4.wmf"/><Relationship Id="rId2" Type="http://schemas.openxmlformats.org/officeDocument/2006/relationships/diagramData" Target="../diagrams/data2.xml"/><Relationship Id="rId1" Type="http://schemas.openxmlformats.org/officeDocument/2006/relationships/slideLayout" Target="../slideLayouts/slideLayout9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95.xml"/></Relationships>
</file>

<file path=ppt/slides/_rels/slide13.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8.xml"/><Relationship Id="rId1" Type="http://schemas.openxmlformats.org/officeDocument/2006/relationships/slideLayout" Target="../slideLayouts/slideLayout95.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95.xml"/></Relationships>
</file>

<file path=ppt/slides/_rels/slide15.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10.xml"/><Relationship Id="rId1" Type="http://schemas.openxmlformats.org/officeDocument/2006/relationships/slideLayout" Target="../slideLayouts/slideLayout95.xml"/></Relationships>
</file>

<file path=ppt/slides/_rels/slide16.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1.xml"/><Relationship Id="rId1" Type="http://schemas.openxmlformats.org/officeDocument/2006/relationships/slideLayout" Target="../slideLayouts/slideLayout95.xml"/></Relationships>
</file>

<file path=ppt/slides/_rels/slide17.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95.xml"/></Relationships>
</file>

<file path=ppt/slides/_rels/slide18.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2.xml"/><Relationship Id="rId1" Type="http://schemas.openxmlformats.org/officeDocument/2006/relationships/slideLayout" Target="../slideLayouts/slideLayout9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5.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5.xml"/></Relationships>
</file>

<file path=ppt/slides/_rels/slide25.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95.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90.xml"/><Relationship Id="rId5" Type="http://schemas.openxmlformats.org/officeDocument/2006/relationships/image" Target="../media/image36.wmf"/><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90.xml"/><Relationship Id="rId5" Type="http://schemas.openxmlformats.org/officeDocument/2006/relationships/image" Target="../media/image39.gif"/><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20.xml"/><Relationship Id="rId1" Type="http://schemas.openxmlformats.org/officeDocument/2006/relationships/slideLayout" Target="../slideLayouts/slideLayout90.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90.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90.xml"/><Relationship Id="rId4" Type="http://schemas.openxmlformats.org/officeDocument/2006/relationships/image" Target="../media/image43.wmf"/></Relationships>
</file>

<file path=ppt/slides/_rels/slide31.x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slideLayout" Target="../slideLayouts/slideLayout90.xml"/></Relationships>
</file>

<file path=ppt/slides/_rels/slide32.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23.xml"/><Relationship Id="rId1" Type="http://schemas.openxmlformats.org/officeDocument/2006/relationships/slideLayout" Target="../slideLayouts/slideLayout90.xml"/></Relationships>
</file>

<file path=ppt/slides/_rels/slide33.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24.xml"/><Relationship Id="rId1" Type="http://schemas.openxmlformats.org/officeDocument/2006/relationships/slideLayout" Target="../slideLayouts/slideLayout90.xml"/></Relationships>
</file>

<file path=ppt/slides/_rels/slide34.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25.xml"/><Relationship Id="rId1" Type="http://schemas.openxmlformats.org/officeDocument/2006/relationships/slideLayout" Target="../slideLayouts/slideLayout90.xml"/></Relationships>
</file>

<file path=ppt/slides/_rels/slide35.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26.xml"/><Relationship Id="rId1" Type="http://schemas.openxmlformats.org/officeDocument/2006/relationships/slideLayout" Target="../slideLayouts/slideLayout9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39.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29.xml"/><Relationship Id="rId1" Type="http://schemas.openxmlformats.org/officeDocument/2006/relationships/slideLayout" Target="../slideLayouts/slideLayout90.xml"/></Relationships>
</file>

<file path=ppt/slides/_rels/slide40.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notesSlide" Target="../notesSlides/notesSlide30.xml"/><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985" y="165516"/>
            <a:ext cx="8430471" cy="369332"/>
          </a:xfrm>
          <a:prstGeom prst="rect">
            <a:avLst/>
          </a:prstGeom>
        </p:spPr>
        <p:style>
          <a:lnRef idx="1">
            <a:schemeClr val="accent2"/>
          </a:lnRef>
          <a:fillRef idx="1002">
            <a:schemeClr val="dk1"/>
          </a:fillRef>
          <a:effectRef idx="1">
            <a:schemeClr val="accent2"/>
          </a:effectRef>
          <a:fontRef idx="minor">
            <a:schemeClr val="dk1"/>
          </a:fontRef>
        </p:style>
        <p:txBody>
          <a:bodyPr wrap="square">
            <a:spAutoFit/>
          </a:bodyPr>
          <a:lstStyle/>
          <a:p>
            <a:endParaRPr lang="en-US" dirty="0"/>
          </a:p>
        </p:txBody>
      </p:sp>
      <p:sp>
        <p:nvSpPr>
          <p:cNvPr id="2" name="Rectangle 1"/>
          <p:cNvSpPr/>
          <p:nvPr/>
        </p:nvSpPr>
        <p:spPr>
          <a:xfrm>
            <a:off x="0" y="1683415"/>
            <a:ext cx="9144000" cy="2554545"/>
          </a:xfrm>
          <a:prstGeom prst="rect">
            <a:avLst/>
          </a:prstGeom>
        </p:spPr>
        <p:txBody>
          <a:bodyPr wrap="square">
            <a:spAutoFit/>
          </a:bodyPr>
          <a:lstStyle/>
          <a:p>
            <a:r>
              <a:rPr lang="en-US" b="1" dirty="0"/>
              <a:t> </a:t>
            </a:r>
            <a:r>
              <a:rPr lang="en-US" sz="3200" b="1" dirty="0" smtClean="0"/>
              <a:t>Isolation </a:t>
            </a:r>
            <a:r>
              <a:rPr lang="en-US" sz="3200" b="1" dirty="0"/>
              <a:t>,Identification, and Characterization of  </a:t>
            </a:r>
            <a:r>
              <a:rPr lang="en-US" sz="3200" b="1" dirty="0" smtClean="0"/>
              <a:t>                          of  </a:t>
            </a:r>
            <a:r>
              <a:rPr lang="en-US" sz="3200" b="1" dirty="0"/>
              <a:t>Rubber Degradation by a Mixed  Microbial Culture </a:t>
            </a:r>
            <a:endParaRPr lang="en-US" sz="3200" dirty="0"/>
          </a:p>
          <a:p>
            <a:r>
              <a:rPr lang="en-US" sz="3200" b="1" dirty="0" smtClean="0"/>
              <a:t> </a:t>
            </a:r>
            <a:r>
              <a:rPr lang="en-US" sz="3200" b="1" dirty="0" err="1"/>
              <a:t>Mr</a:t>
            </a:r>
            <a:r>
              <a:rPr lang="en-US" sz="3200" b="1" dirty="0"/>
              <a:t> </a:t>
            </a:r>
            <a:r>
              <a:rPr lang="en-US" sz="3200" b="1" dirty="0" err="1"/>
              <a:t>Munzer</a:t>
            </a:r>
            <a:r>
              <a:rPr lang="en-US" sz="3200" b="1" dirty="0"/>
              <a:t> </a:t>
            </a:r>
            <a:r>
              <a:rPr lang="en-US" sz="3200" b="1" dirty="0" err="1"/>
              <a:t>ullah</a:t>
            </a:r>
            <a:r>
              <a:rPr lang="en-US" sz="3200" b="1" dirty="0"/>
              <a:t> (PhD </a:t>
            </a:r>
            <a:r>
              <a:rPr lang="en-US" sz="3200" b="1" dirty="0" smtClean="0"/>
              <a:t>student</a:t>
            </a:r>
          </a:p>
          <a:p>
            <a:r>
              <a:rPr lang="en-US" sz="3200" b="1" dirty="0" smtClean="0"/>
              <a:t>China </a:t>
            </a:r>
            <a:r>
              <a:rPr lang="en-US" sz="3200" b="1" dirty="0"/>
              <a:t>University of Petroleum East China </a:t>
            </a:r>
            <a:endParaRPr lang="en-US" sz="3200" dirty="0"/>
          </a:p>
        </p:txBody>
      </p:sp>
      <p:pic>
        <p:nvPicPr>
          <p:cNvPr id="1026" name="Picture 2" descr="C:\Program Files\Microsoft Office\MEDIA\CAGCAT10\j0304933.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9375" y="4567425"/>
            <a:ext cx="1819656" cy="16678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980728"/>
          </a:xfrm>
        </p:spPr>
        <p:style>
          <a:lnRef idx="2">
            <a:schemeClr val="accent3">
              <a:shade val="50000"/>
            </a:schemeClr>
          </a:lnRef>
          <a:fillRef idx="1">
            <a:schemeClr val="accent3"/>
          </a:fillRef>
          <a:effectRef idx="0">
            <a:schemeClr val="accent3"/>
          </a:effectRef>
          <a:fontRef idx="minor">
            <a:schemeClr val="lt1"/>
          </a:fontRef>
        </p:style>
        <p:txBody>
          <a:bodyPr/>
          <a:lstStyle/>
          <a:p>
            <a:r>
              <a:rPr lang="en-US" altLang="zh-CN" sz="36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What is  rubber</a:t>
            </a:r>
            <a:endParaRPr lang="zh-CN" altLang="en-US"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2190"/>
            <a:ext cx="8892480" cy="5805264"/>
          </a:xfrm>
        </p:spPr>
        <p:style>
          <a:lnRef idx="1">
            <a:schemeClr val="dk1"/>
          </a:lnRef>
          <a:fillRef idx="3">
            <a:schemeClr val="dk1"/>
          </a:fillRef>
          <a:effectRef idx="2">
            <a:schemeClr val="dk1"/>
          </a:effectRef>
          <a:fontRef idx="minor">
            <a:schemeClr val="lt1"/>
          </a:fontRef>
        </p:style>
        <p:txBody>
          <a:bodyPr/>
          <a:lstStyle/>
          <a:p>
            <a:pPr algn="just"/>
            <a:r>
              <a:rPr lang="en-US" sz="2400" dirty="0"/>
              <a:t> </a:t>
            </a:r>
            <a:r>
              <a:rPr lang="en-US" sz="2400" dirty="0">
                <a:solidFill>
                  <a:schemeClr val="tx1"/>
                </a:solidFill>
                <a:ea typeface="宋体" charset="-122"/>
              </a:rPr>
              <a:t>Natural rubber latex is produced by over 2,000 plant species, and its main constituent is poly (</a:t>
            </a:r>
            <a:r>
              <a:rPr lang="en-US" sz="2400" dirty="0" err="1">
                <a:solidFill>
                  <a:schemeClr val="tx1"/>
                </a:solidFill>
                <a:ea typeface="宋体" charset="-122"/>
              </a:rPr>
              <a:t>cis</a:t>
            </a:r>
            <a:r>
              <a:rPr lang="en-US" sz="2400" dirty="0">
                <a:solidFill>
                  <a:schemeClr val="tx1"/>
                </a:solidFill>
                <a:ea typeface="宋体" charset="-122"/>
              </a:rPr>
              <a:t>-1, 4-isoprene), a highly unsaturated hydrocarbon. The present research was conducted to exploit the potential of bacterial strains and fungi for the biodegradation of polyisoprene (Natural Rubber).</a:t>
            </a:r>
          </a:p>
          <a:p>
            <a:endParaRPr lang="en-US" sz="2400" dirty="0"/>
          </a:p>
        </p:txBody>
      </p:sp>
      <p:sp>
        <p:nvSpPr>
          <p:cNvPr id="4" name="Litebulb"/>
          <p:cNvSpPr>
            <a:spLocks noEditPoints="1" noChangeArrowheads="1"/>
          </p:cNvSpPr>
          <p:nvPr/>
        </p:nvSpPr>
        <p:spPr bwMode="auto">
          <a:xfrm>
            <a:off x="5558635" y="2897735"/>
            <a:ext cx="3035800" cy="2352745"/>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8282447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45985" y="696780"/>
            <a:ext cx="8064896" cy="5040560"/>
          </a:xfrm>
        </p:spPr>
        <p:style>
          <a:lnRef idx="1">
            <a:schemeClr val="dk1"/>
          </a:lnRef>
          <a:fillRef idx="3">
            <a:schemeClr val="dk1"/>
          </a:fillRef>
          <a:effectRef idx="2">
            <a:schemeClr val="dk1"/>
          </a:effectRef>
          <a:fontRef idx="minor">
            <a:schemeClr val="lt1"/>
          </a:fontRef>
        </p:style>
        <p:txBody>
          <a:bodyPr/>
          <a:lstStyle/>
          <a:p>
            <a:pPr algn="just"/>
            <a:r>
              <a:rPr lang="en-US" sz="2800" dirty="0">
                <a:solidFill>
                  <a:schemeClr val="tx1"/>
                </a:solidFill>
                <a:ea typeface="宋体" charset="-122"/>
              </a:rPr>
              <a:t>Biodegradation</a:t>
            </a:r>
          </a:p>
          <a:p>
            <a:pPr algn="just"/>
            <a:endParaRPr lang="en-US" sz="2400" dirty="0">
              <a:solidFill>
                <a:schemeClr val="tx1"/>
              </a:solidFill>
              <a:ea typeface="宋体" charset="-122"/>
            </a:endParaRPr>
          </a:p>
          <a:p>
            <a:pPr marL="0" indent="0" algn="just">
              <a:buNone/>
            </a:pPr>
            <a:r>
              <a:rPr lang="en-US" sz="2400" dirty="0">
                <a:solidFill>
                  <a:schemeClr val="tx1"/>
                </a:solidFill>
                <a:ea typeface="宋体" charset="-122"/>
              </a:rPr>
              <a:t> is principle technique  in which carbon based materials are largely destroyed by the microorganism. Biodegradation is usually linked to solid waste, environmental pollution, and plastic material. </a:t>
            </a:r>
            <a:r>
              <a:rPr lang="en-US" sz="2400" dirty="0" smtClean="0">
                <a:solidFill>
                  <a:schemeClr val="tx1"/>
                </a:solidFill>
                <a:ea typeface="宋体" charset="-122"/>
              </a:rPr>
              <a:t> The </a:t>
            </a:r>
            <a:r>
              <a:rPr lang="en-US" sz="2400" dirty="0">
                <a:solidFill>
                  <a:schemeClr val="tx1"/>
                </a:solidFill>
                <a:ea typeface="宋体" charset="-122"/>
              </a:rPr>
              <a:t>degradation process is mostly applied for the destruction of several unwanted materials (</a:t>
            </a:r>
            <a:r>
              <a:rPr lang="en-US" sz="2400" dirty="0" err="1">
                <a:solidFill>
                  <a:schemeClr val="tx1"/>
                </a:solidFill>
                <a:ea typeface="宋体" charset="-122"/>
              </a:rPr>
              <a:t>Leja</a:t>
            </a:r>
            <a:r>
              <a:rPr lang="en-US" sz="2400" dirty="0">
                <a:solidFill>
                  <a:schemeClr val="tx1"/>
                </a:solidFill>
                <a:ea typeface="宋体" charset="-122"/>
              </a:rPr>
              <a:t> et al., 2010). </a:t>
            </a:r>
          </a:p>
        </p:txBody>
      </p:sp>
      <p:sp>
        <p:nvSpPr>
          <p:cNvPr id="2" name="Tree"/>
          <p:cNvSpPr>
            <a:spLocks noEditPoints="1" noChangeArrowheads="1"/>
          </p:cNvSpPr>
          <p:nvPr/>
        </p:nvSpPr>
        <p:spPr bwMode="auto">
          <a:xfrm>
            <a:off x="6165795" y="3732580"/>
            <a:ext cx="1809750" cy="180975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947015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Mechanism of Biodegradation</a:t>
            </a:r>
            <a:endParaRPr lang="en-US" dirty="0"/>
          </a:p>
        </p:txBody>
      </p:sp>
      <p:pic>
        <p:nvPicPr>
          <p:cNvPr id="4" name="Content Placeholder 5"/>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170090" y="1152150"/>
            <a:ext cx="8576135" cy="5540335"/>
          </a:xfrm>
        </p:spPr>
        <p:style>
          <a:lnRef idx="2">
            <a:schemeClr val="accent2">
              <a:shade val="50000"/>
            </a:schemeClr>
          </a:lnRef>
          <a:fillRef idx="1">
            <a:schemeClr val="accent2"/>
          </a:fillRef>
          <a:effectRef idx="0">
            <a:schemeClr val="accent2"/>
          </a:effectRef>
          <a:fontRef idx="minor">
            <a:schemeClr val="lt1"/>
          </a:fontRef>
        </p:style>
      </p:pic>
    </p:spTree>
    <p:extLst>
      <p:ext uri="{BB962C8B-B14F-4D97-AF65-F5344CB8AC3E}">
        <p14:creationId xmlns:p14="http://schemas.microsoft.com/office/powerpoint/2010/main" val="33839907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385" y="241410"/>
            <a:ext cx="9217024" cy="6165304"/>
          </a:xfrm>
        </p:spPr>
        <p:style>
          <a:lnRef idx="0">
            <a:schemeClr val="dk1"/>
          </a:lnRef>
          <a:fillRef idx="3">
            <a:schemeClr val="dk1"/>
          </a:fillRef>
          <a:effectRef idx="3">
            <a:schemeClr val="dk1"/>
          </a:effectRef>
          <a:fontRef idx="minor">
            <a:schemeClr val="lt1"/>
          </a:fontRef>
        </p:style>
        <p:txBody>
          <a:bodyPr/>
          <a:lstStyle/>
          <a:p>
            <a:pPr algn="just"/>
            <a:r>
              <a:rPr lang="en-US" sz="2800" dirty="0">
                <a:solidFill>
                  <a:schemeClr val="tx1"/>
                </a:solidFill>
                <a:ea typeface="宋体" charset="-122"/>
              </a:rPr>
              <a:t>Microbial biodegradation</a:t>
            </a:r>
          </a:p>
          <a:p>
            <a:pPr lvl="0" algn="just"/>
            <a:r>
              <a:rPr lang="en-US" sz="2400" dirty="0">
                <a:solidFill>
                  <a:schemeClr val="tx1"/>
                </a:solidFill>
                <a:ea typeface="宋体" charset="-122"/>
              </a:rPr>
              <a:t>Microbial degradation of rubber have been investigated for many years. For the biodegradation of bacteria many microorganism are used so for, such as bacteria and fungi. Generally it was assumed that biodegradation is a slow process  and special and unique kind of  spices are utmost demand for quick degradation (</a:t>
            </a:r>
            <a:r>
              <a:rPr lang="en-US" sz="2400" dirty="0" err="1">
                <a:solidFill>
                  <a:schemeClr val="tx1"/>
                </a:solidFill>
                <a:ea typeface="宋体" charset="-122"/>
              </a:rPr>
              <a:t>Gallert</a:t>
            </a:r>
            <a:r>
              <a:rPr lang="en-US" sz="2400" dirty="0">
                <a:solidFill>
                  <a:schemeClr val="tx1"/>
                </a:solidFill>
                <a:ea typeface="宋体" charset="-122"/>
              </a:rPr>
              <a:t>, 2000).</a:t>
            </a:r>
          </a:p>
          <a:p>
            <a:r>
              <a:rPr lang="en-US" dirty="0"/>
              <a:t> </a:t>
            </a:r>
          </a:p>
          <a:p>
            <a:endParaRPr lang="en-US" dirty="0"/>
          </a:p>
        </p:txBody>
      </p:sp>
      <p:pic>
        <p:nvPicPr>
          <p:cNvPr id="4099" name="Picture 3" descr="C:\Program Files\Microsoft Office\MEDIA\CAGCAT10\j030525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45270" y="3808475"/>
            <a:ext cx="1138428"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327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1560" y="2276871"/>
            <a:ext cx="8210560" cy="2677656"/>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eaLnBrk="1" hangingPunct="1"/>
            <a:r>
              <a:rPr lang="en-US" sz="2400" dirty="0">
                <a:solidFill>
                  <a:schemeClr val="tx1"/>
                </a:solidFill>
                <a:ea typeface="宋体" charset="-122"/>
              </a:rPr>
              <a:t>What is Rubber</a:t>
            </a:r>
          </a:p>
          <a:p>
            <a:pPr algn="just" eaLnBrk="1" hangingPunct="1"/>
            <a:r>
              <a:rPr lang="en-US" sz="2400" dirty="0">
                <a:solidFill>
                  <a:schemeClr val="tx1"/>
                </a:solidFill>
                <a:ea typeface="宋体" charset="-122"/>
              </a:rPr>
              <a:t>Natural rubber latex is produced by over 2,000 plant species, and its main constituent is poly (</a:t>
            </a:r>
            <a:r>
              <a:rPr lang="en-US" sz="2400" dirty="0" err="1">
                <a:solidFill>
                  <a:schemeClr val="tx1"/>
                </a:solidFill>
                <a:ea typeface="宋体" charset="-122"/>
              </a:rPr>
              <a:t>cis</a:t>
            </a:r>
            <a:r>
              <a:rPr lang="en-US" sz="2400" dirty="0">
                <a:solidFill>
                  <a:schemeClr val="tx1"/>
                </a:solidFill>
                <a:ea typeface="宋体" charset="-122"/>
              </a:rPr>
              <a:t>-1, 4-isoprene), a highly unsaturated hydrocarbon. The present research was conducted to exploit the potential of bacterial strains and fungi for the biodegradation of polyisoprene (Natural Rubber).</a:t>
            </a:r>
          </a:p>
        </p:txBody>
      </p:sp>
      <p:pic>
        <p:nvPicPr>
          <p:cNvPr id="5122" name="Picture 2" descr="C:\Program Files\Microsoft Office\MEDIA\CAGCAT10\j023465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4220" y="5037030"/>
            <a:ext cx="1713586" cy="1667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929929"/>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53877568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descr="C:\Program Files\Microsoft Office\MEDIA\CAGCAT10\j023413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15344" y="4556029"/>
            <a:ext cx="1952531" cy="2076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0594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62890"/>
            <a:ext cx="9128140" cy="2369880"/>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eaLnBrk="1" hangingPunct="1"/>
            <a:r>
              <a:rPr lang="en-US" sz="2800" dirty="0">
                <a:solidFill>
                  <a:schemeClr val="tx1"/>
                </a:solidFill>
                <a:ea typeface="宋体" charset="-122"/>
              </a:rPr>
              <a:t>Synthetic Rubber</a:t>
            </a:r>
          </a:p>
          <a:p>
            <a:pPr eaLnBrk="1" hangingPunct="1"/>
            <a:r>
              <a:rPr lang="en-US" sz="2400" dirty="0">
                <a:solidFill>
                  <a:schemeClr val="tx1"/>
                </a:solidFill>
                <a:ea typeface="宋体" charset="-122"/>
              </a:rPr>
              <a:t>Synthetic rubber is a type of artificially made polymer which act as elastomer. An elastomer is material whit mechanical property which can under go much more elastic deformation under stress. Synthetic rubber service as a substitute for natural rubber in many cases, epically when improved material properties' are needed</a:t>
            </a:r>
          </a:p>
        </p:txBody>
      </p:sp>
      <p:pic>
        <p:nvPicPr>
          <p:cNvPr id="7170" name="Picture 2" descr="C:\Program Files\Microsoft Office\MEDIA\CAGCAT10\j0240695.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0640" y="5098690"/>
            <a:ext cx="1826057" cy="1462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2275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2"/>
          <p:cNvPicPr>
            <a:picLocks/>
          </p:cNvPicPr>
          <p:nvPr/>
        </p:nvPicPr>
        <p:blipFill>
          <a:blip r:embed="rId3">
            <a:extLst>
              <a:ext uri="{28A0092B-C50C-407E-A947-70E740481C1C}">
                <a14:useLocalDpi xmlns:a14="http://schemas.microsoft.com/office/drawing/2010/main" val="0"/>
              </a:ext>
            </a:extLst>
          </a:blip>
          <a:srcRect/>
          <a:stretch>
            <a:fillRect/>
          </a:stretch>
        </p:blipFill>
        <p:spPr>
          <a:xfrm>
            <a:off x="2285499" y="2681790"/>
            <a:ext cx="4573002" cy="2362782"/>
          </a:xfrm>
          <a:prstGeom prst="rect">
            <a:avLst/>
          </a:prstGeom>
        </p:spPr>
        <p:style>
          <a:lnRef idx="2">
            <a:schemeClr val="accent2">
              <a:shade val="50000"/>
            </a:schemeClr>
          </a:lnRef>
          <a:fillRef idx="1">
            <a:schemeClr val="accent2"/>
          </a:fillRef>
          <a:effectRef idx="0">
            <a:schemeClr val="accent2"/>
          </a:effectRef>
          <a:fontRef idx="minor">
            <a:schemeClr val="lt1"/>
          </a:fontRef>
        </p:style>
      </p:pic>
      <p:pic>
        <p:nvPicPr>
          <p:cNvPr id="8194" name="Picture 2" descr="C:\Program Files\Microsoft Office\MEDIA\CAGCAT10\j0281904.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7378" y="5132527"/>
            <a:ext cx="1825142" cy="1725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502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028342"/>
            <a:ext cx="8202786" cy="3785652"/>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a:r>
              <a:rPr lang="en-US" sz="2000" dirty="0">
                <a:solidFill>
                  <a:schemeClr val="tx1"/>
                </a:solidFill>
                <a:ea typeface="宋体" charset="-122"/>
              </a:rPr>
              <a:t>The present research was conducted to exploit the potential of bacterial strains and fungi for the biodegradation of polyisoprene (Natural Rubber). Twelve different bacterial strains were isolated from the sewage sludge contaminated sample by enrichment and sewage burial techniques. These strains were purified, identified and characterized on the basis of morphological and biochemical test according to </a:t>
            </a:r>
            <a:r>
              <a:rPr lang="en-US" sz="2000" dirty="0" err="1">
                <a:solidFill>
                  <a:schemeClr val="tx1"/>
                </a:solidFill>
                <a:ea typeface="宋体" charset="-122"/>
              </a:rPr>
              <a:t>Bergey’s</a:t>
            </a:r>
            <a:r>
              <a:rPr lang="en-US" sz="2000" dirty="0">
                <a:solidFill>
                  <a:schemeClr val="tx1"/>
                </a:solidFill>
                <a:ea typeface="宋体" charset="-122"/>
              </a:rPr>
              <a:t> manual of determinative bacteriology (9th Edition). Among these 7 were Bacillus sp., 3 were </a:t>
            </a:r>
            <a:r>
              <a:rPr lang="en-US" sz="2000" dirty="0" err="1">
                <a:solidFill>
                  <a:schemeClr val="tx1"/>
                </a:solidFill>
                <a:ea typeface="宋体" charset="-122"/>
              </a:rPr>
              <a:t>Aerococus</a:t>
            </a:r>
            <a:r>
              <a:rPr lang="en-US" sz="2000" dirty="0">
                <a:solidFill>
                  <a:schemeClr val="tx1"/>
                </a:solidFill>
                <a:ea typeface="宋体" charset="-122"/>
              </a:rPr>
              <a:t> sp., and 2 were Staphylococcus sp. Two fungal strains were also isolated from the soil and purified on </a:t>
            </a:r>
            <a:r>
              <a:rPr lang="en-US" sz="2000" dirty="0" err="1">
                <a:solidFill>
                  <a:schemeClr val="tx1"/>
                </a:solidFill>
                <a:ea typeface="宋体" charset="-122"/>
              </a:rPr>
              <a:t>sabourud</a:t>
            </a:r>
            <a:r>
              <a:rPr lang="en-US" sz="2000" dirty="0">
                <a:solidFill>
                  <a:schemeClr val="tx1"/>
                </a:solidFill>
                <a:ea typeface="宋体" charset="-122"/>
              </a:rPr>
              <a:t> dextrose and nutrient agar. The fungal strains were identified as </a:t>
            </a:r>
            <a:r>
              <a:rPr lang="en-US" sz="2000" dirty="0" err="1">
                <a:solidFill>
                  <a:schemeClr val="tx1"/>
                </a:solidFill>
                <a:ea typeface="宋体" charset="-122"/>
              </a:rPr>
              <a:t>Aspergillus</a:t>
            </a:r>
            <a:r>
              <a:rPr lang="en-US" sz="2000" dirty="0">
                <a:solidFill>
                  <a:schemeClr val="tx1"/>
                </a:solidFill>
                <a:ea typeface="宋体" charset="-122"/>
              </a:rPr>
              <a:t> </a:t>
            </a:r>
            <a:r>
              <a:rPr lang="en-US" sz="2000" dirty="0" err="1">
                <a:solidFill>
                  <a:schemeClr val="tx1"/>
                </a:solidFill>
                <a:ea typeface="宋体" charset="-122"/>
              </a:rPr>
              <a:t>sydowii</a:t>
            </a:r>
            <a:r>
              <a:rPr lang="en-US" sz="2000" dirty="0">
                <a:solidFill>
                  <a:schemeClr val="tx1"/>
                </a:solidFill>
                <a:ea typeface="宋体" charset="-122"/>
              </a:rPr>
              <a:t> and </a:t>
            </a:r>
            <a:r>
              <a:rPr lang="en-US" sz="2000" dirty="0" err="1">
                <a:solidFill>
                  <a:schemeClr val="tx1"/>
                </a:solidFill>
                <a:ea typeface="宋体" charset="-122"/>
              </a:rPr>
              <a:t>Aspergillus</a:t>
            </a:r>
            <a:r>
              <a:rPr lang="en-US" sz="2000" dirty="0">
                <a:solidFill>
                  <a:schemeClr val="tx1"/>
                </a:solidFill>
                <a:ea typeface="宋体" charset="-122"/>
              </a:rPr>
              <a:t> </a:t>
            </a:r>
            <a:r>
              <a:rPr lang="en-US" sz="2000" dirty="0" err="1">
                <a:solidFill>
                  <a:schemeClr val="tx1"/>
                </a:solidFill>
                <a:ea typeface="宋体" charset="-122"/>
              </a:rPr>
              <a:t>Candidus</a:t>
            </a:r>
            <a:r>
              <a:rPr lang="en-US" sz="2000" dirty="0">
                <a:solidFill>
                  <a:schemeClr val="tx1"/>
                </a:solidFill>
                <a:ea typeface="宋体" charset="-122"/>
              </a:rPr>
              <a:t> </a:t>
            </a:r>
          </a:p>
        </p:txBody>
      </p:sp>
      <p:pic>
        <p:nvPicPr>
          <p:cNvPr id="9218" name="Picture 2" descr="C:\Program Files\Microsoft Office\MEDIA\CAGCAT10\j0285698.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76535" y="4970272"/>
            <a:ext cx="1707185" cy="182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1945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547010134"/>
              </p:ext>
            </p:extLst>
          </p:nvPr>
        </p:nvGraphicFramePr>
        <p:xfrm>
          <a:off x="1524000" y="1396999"/>
          <a:ext cx="7146330" cy="52954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42" name="Picture 2" descr="C:\Program Files\Microsoft Office\MEDIA\CAGCAT10\j0285750.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06157" y="5098690"/>
            <a:ext cx="1824228" cy="1121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5749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985" y="1835205"/>
            <a:ext cx="8366237" cy="3108543"/>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a:r>
              <a:rPr lang="en-US" sz="2800" b="1" dirty="0">
                <a:solidFill>
                  <a:schemeClr val="tx1"/>
                </a:solidFill>
                <a:ea typeface="宋体" charset="-122"/>
              </a:rPr>
              <a:t>Hazards of Rubber</a:t>
            </a:r>
          </a:p>
          <a:p>
            <a:pPr algn="just"/>
            <a:r>
              <a:rPr lang="en-US" sz="2400" dirty="0">
                <a:solidFill>
                  <a:schemeClr val="tx1"/>
                </a:solidFill>
                <a:ea typeface="宋体" charset="-122"/>
              </a:rPr>
              <a:t> </a:t>
            </a:r>
          </a:p>
          <a:p>
            <a:pPr algn="just"/>
            <a:r>
              <a:rPr lang="en-US" sz="2400" dirty="0">
                <a:solidFill>
                  <a:schemeClr val="tx1"/>
                </a:solidFill>
                <a:ea typeface="宋体" charset="-122"/>
              </a:rPr>
              <a:t>Hundred of different chemicals are used in the process of making rubber products. Many of these chemical are toxic  or poisonous. The highest risks associated with rubber are stomach cancer, gall bladder cancer, lung cancer and many other respiratory disease (</a:t>
            </a:r>
            <a:r>
              <a:rPr lang="en-US" sz="2400" dirty="0" err="1">
                <a:solidFill>
                  <a:schemeClr val="tx1"/>
                </a:solidFill>
                <a:ea typeface="宋体" charset="-122"/>
              </a:rPr>
              <a:t>Andjelkovic</a:t>
            </a:r>
            <a:r>
              <a:rPr lang="en-US" sz="2400" dirty="0">
                <a:solidFill>
                  <a:schemeClr val="tx1"/>
                </a:solidFill>
                <a:ea typeface="宋体" charset="-122"/>
              </a:rPr>
              <a:t> et al., 1977.)</a:t>
            </a:r>
          </a:p>
          <a:p>
            <a:r>
              <a:rPr lang="en-US" sz="2400" dirty="0"/>
              <a:t> </a:t>
            </a:r>
          </a:p>
        </p:txBody>
      </p:sp>
      <p:pic>
        <p:nvPicPr>
          <p:cNvPr id="11266" name="Picture 2" descr="C:\Program Files\Microsoft Office\MEDIA\CAGCAT10\j029958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89494" y="5174585"/>
            <a:ext cx="1827886" cy="1823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0317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5800" y="2276872"/>
            <a:ext cx="7704856" cy="2677656"/>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eaLnBrk="1" hangingPunct="1"/>
            <a:r>
              <a:rPr lang="en-US" sz="2400" dirty="0">
                <a:solidFill>
                  <a:schemeClr val="tx1"/>
                </a:solidFill>
                <a:ea typeface="宋体" charset="-122"/>
              </a:rPr>
              <a:t>Production of rubber </a:t>
            </a:r>
          </a:p>
          <a:p>
            <a:pPr algn="just" eaLnBrk="1" hangingPunct="1"/>
            <a:r>
              <a:rPr lang="en-US" sz="2400" dirty="0">
                <a:solidFill>
                  <a:schemeClr val="tx1"/>
                </a:solidFill>
                <a:ea typeface="宋体" charset="-122"/>
              </a:rPr>
              <a:t>The international demand for natural rubber has been steadily growing, securing its product identity in various  industrial applications. Almost all plantation rubber from south eastern Asia, although rubber trees have been successfully cultivated else where.(National Tire dealer and Retreaters association, 2005)</a:t>
            </a:r>
          </a:p>
        </p:txBody>
      </p:sp>
      <p:pic>
        <p:nvPicPr>
          <p:cNvPr id="12290" name="Picture 2" descr="C:\Program Files\Microsoft Office\MEDIA\CAGCAT10\j029917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09637" y="5174585"/>
            <a:ext cx="1534363" cy="1809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503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1911100"/>
            <a:ext cx="9049804" cy="2369880"/>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eaLnBrk="1" hangingPunct="1"/>
            <a:r>
              <a:rPr lang="en-US" sz="2800" dirty="0">
                <a:solidFill>
                  <a:schemeClr val="tx1"/>
                </a:solidFill>
                <a:ea typeface="宋体" charset="-122"/>
              </a:rPr>
              <a:t>Identification of degrading microorganism</a:t>
            </a:r>
          </a:p>
          <a:p>
            <a:pPr algn="just" eaLnBrk="1" hangingPunct="1"/>
            <a:r>
              <a:rPr lang="en-US" sz="2400" dirty="0">
                <a:solidFill>
                  <a:schemeClr val="tx1"/>
                </a:solidFill>
                <a:ea typeface="宋体" charset="-122"/>
              </a:rPr>
              <a:t>Among these 7 were Bacillus sp., 3 were </a:t>
            </a:r>
            <a:r>
              <a:rPr lang="en-US" sz="2400" dirty="0" err="1">
                <a:solidFill>
                  <a:schemeClr val="tx1"/>
                </a:solidFill>
                <a:ea typeface="宋体" charset="-122"/>
              </a:rPr>
              <a:t>Aerococus</a:t>
            </a:r>
            <a:r>
              <a:rPr lang="en-US" sz="2400" dirty="0">
                <a:solidFill>
                  <a:schemeClr val="tx1"/>
                </a:solidFill>
                <a:ea typeface="宋体" charset="-122"/>
              </a:rPr>
              <a:t> sp., and 2 were Staphylococcus sp. Two fungal strains were also isolated from the soil and purified on </a:t>
            </a:r>
            <a:r>
              <a:rPr lang="en-US" sz="2400" dirty="0" err="1">
                <a:solidFill>
                  <a:schemeClr val="tx1"/>
                </a:solidFill>
                <a:ea typeface="宋体" charset="-122"/>
              </a:rPr>
              <a:t>sabourud</a:t>
            </a:r>
            <a:r>
              <a:rPr lang="en-US" sz="2400" dirty="0">
                <a:solidFill>
                  <a:schemeClr val="tx1"/>
                </a:solidFill>
                <a:ea typeface="宋体" charset="-122"/>
              </a:rPr>
              <a:t> dextrose and nutrient agar. The fungal strains were identified as </a:t>
            </a:r>
            <a:r>
              <a:rPr lang="en-US" sz="2400" dirty="0" err="1">
                <a:solidFill>
                  <a:schemeClr val="tx1"/>
                </a:solidFill>
                <a:ea typeface="宋体" charset="-122"/>
              </a:rPr>
              <a:t>Aspergillus</a:t>
            </a:r>
            <a:r>
              <a:rPr lang="en-US" sz="2400" dirty="0">
                <a:solidFill>
                  <a:schemeClr val="tx1"/>
                </a:solidFill>
                <a:ea typeface="宋体" charset="-122"/>
              </a:rPr>
              <a:t> </a:t>
            </a:r>
            <a:r>
              <a:rPr lang="en-US" sz="2400" dirty="0" err="1">
                <a:solidFill>
                  <a:schemeClr val="tx1"/>
                </a:solidFill>
                <a:ea typeface="宋体" charset="-122"/>
              </a:rPr>
              <a:t>sydowii</a:t>
            </a:r>
            <a:r>
              <a:rPr lang="en-US" sz="2400" dirty="0">
                <a:solidFill>
                  <a:schemeClr val="tx1"/>
                </a:solidFill>
                <a:ea typeface="宋体" charset="-122"/>
              </a:rPr>
              <a:t> and </a:t>
            </a:r>
            <a:r>
              <a:rPr lang="en-US" sz="2400" dirty="0" err="1">
                <a:solidFill>
                  <a:schemeClr val="tx1"/>
                </a:solidFill>
                <a:ea typeface="宋体" charset="-122"/>
              </a:rPr>
              <a:t>Aspergillus</a:t>
            </a:r>
            <a:r>
              <a:rPr lang="en-US" sz="2400" dirty="0">
                <a:solidFill>
                  <a:schemeClr val="tx1"/>
                </a:solidFill>
                <a:ea typeface="宋体" charset="-122"/>
              </a:rPr>
              <a:t> </a:t>
            </a:r>
            <a:r>
              <a:rPr lang="en-US" sz="2400" dirty="0" err="1">
                <a:solidFill>
                  <a:schemeClr val="tx1"/>
                </a:solidFill>
                <a:ea typeface="宋体" charset="-122"/>
              </a:rPr>
              <a:t>Candidus</a:t>
            </a:r>
            <a:r>
              <a:rPr lang="en-US" sz="2400" dirty="0">
                <a:solidFill>
                  <a:schemeClr val="tx1"/>
                </a:solidFill>
                <a:ea typeface="宋体" charset="-122"/>
              </a:rPr>
              <a:t> </a:t>
            </a:r>
          </a:p>
        </p:txBody>
      </p:sp>
      <p:pic>
        <p:nvPicPr>
          <p:cNvPr id="13314" name="Picture 2" descr="C:\Program Files\Microsoft Office\MEDIA\CAGCAT10\j03029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7060" y="4269695"/>
            <a:ext cx="2609088"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6361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490" y="2420888"/>
            <a:ext cx="9277490" cy="1631216"/>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eaLnBrk="1" hangingPunct="1">
              <a:buFont typeface="Wingdings" pitchFamily="2" charset="2"/>
              <a:buNone/>
            </a:pPr>
            <a:r>
              <a:rPr lang="en-US" sz="2800" dirty="0" smtClean="0">
                <a:solidFill>
                  <a:schemeClr val="tx1"/>
                </a:solidFill>
                <a:ea typeface="宋体" charset="-122"/>
              </a:rPr>
              <a:t>  Isolation </a:t>
            </a:r>
            <a:r>
              <a:rPr lang="en-US" sz="2800" dirty="0">
                <a:solidFill>
                  <a:schemeClr val="tx1"/>
                </a:solidFill>
                <a:ea typeface="宋体" charset="-122"/>
              </a:rPr>
              <a:t>of degrading microbes</a:t>
            </a:r>
          </a:p>
          <a:p>
            <a:pPr algn="just" eaLnBrk="1" hangingPunct="1">
              <a:buFont typeface="Wingdings" pitchFamily="2" charset="2"/>
              <a:buNone/>
            </a:pPr>
            <a:r>
              <a:rPr lang="en-US" sz="2400" dirty="0">
                <a:solidFill>
                  <a:schemeClr val="tx1"/>
                </a:solidFill>
                <a:ea typeface="宋体" charset="-122"/>
              </a:rPr>
              <a:t> Twelve different bacterial strains were isolated from the sewage </a:t>
            </a:r>
            <a:r>
              <a:rPr lang="en-US" sz="2400" dirty="0" smtClean="0">
                <a:solidFill>
                  <a:schemeClr val="tx1"/>
                </a:solidFill>
                <a:ea typeface="宋体" charset="-122"/>
              </a:rPr>
              <a:t>              sludge </a:t>
            </a:r>
            <a:r>
              <a:rPr lang="en-US" sz="2400" dirty="0">
                <a:solidFill>
                  <a:schemeClr val="tx1"/>
                </a:solidFill>
                <a:ea typeface="宋体" charset="-122"/>
              </a:rPr>
              <a:t>contaminated sample by enrichment and sewage burial techniques</a:t>
            </a:r>
          </a:p>
        </p:txBody>
      </p:sp>
      <p:pic>
        <p:nvPicPr>
          <p:cNvPr id="14338" name="Picture 2" descr="C:\Program Files\Microsoft Office\MEDIA\CAGCAT10\j0301252.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4745" y="4567425"/>
            <a:ext cx="1829714" cy="1565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7041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985" y="620886"/>
            <a:ext cx="8898015" cy="4893647"/>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just"/>
            <a:r>
              <a:rPr lang="en-US" sz="2400" dirty="0">
                <a:solidFill>
                  <a:schemeClr val="tx1"/>
                </a:solidFill>
                <a:ea typeface="宋体" charset="-122"/>
              </a:rPr>
              <a:t>The present research was conducted to exploit the </a:t>
            </a:r>
            <a:r>
              <a:rPr lang="en-US" sz="2400" dirty="0" err="1" smtClean="0">
                <a:solidFill>
                  <a:schemeClr val="tx1"/>
                </a:solidFill>
                <a:ea typeface="宋体" charset="-122"/>
              </a:rPr>
              <a:t>potentialbacterial</a:t>
            </a:r>
            <a:r>
              <a:rPr lang="en-US" sz="2400" dirty="0" smtClean="0">
                <a:solidFill>
                  <a:schemeClr val="tx1"/>
                </a:solidFill>
                <a:ea typeface="宋体" charset="-122"/>
              </a:rPr>
              <a:t> </a:t>
            </a:r>
            <a:r>
              <a:rPr lang="en-US" sz="2400" dirty="0">
                <a:solidFill>
                  <a:schemeClr val="tx1"/>
                </a:solidFill>
                <a:ea typeface="宋体" charset="-122"/>
              </a:rPr>
              <a:t>strains and fungi for the biodegradation of polyisoprene (Natural Rubber). Twelve different bacterial strains were isolated from the sewage sludge contaminated sample by enrichment and </a:t>
            </a:r>
            <a:r>
              <a:rPr lang="en-US" sz="2400" dirty="0" smtClean="0">
                <a:solidFill>
                  <a:schemeClr val="tx1"/>
                </a:solidFill>
                <a:ea typeface="宋体" charset="-122"/>
              </a:rPr>
              <a:t>soil </a:t>
            </a:r>
            <a:r>
              <a:rPr lang="en-US" sz="2400" dirty="0">
                <a:solidFill>
                  <a:schemeClr val="tx1"/>
                </a:solidFill>
                <a:ea typeface="宋体" charset="-122"/>
              </a:rPr>
              <a:t>burial techniques. These strains were purified, identified and characterized on the basis of morphological and biochemical test according to </a:t>
            </a:r>
            <a:r>
              <a:rPr lang="en-US" sz="2400" dirty="0" err="1">
                <a:solidFill>
                  <a:schemeClr val="tx1"/>
                </a:solidFill>
                <a:ea typeface="宋体" charset="-122"/>
              </a:rPr>
              <a:t>Bergey’s</a:t>
            </a:r>
            <a:r>
              <a:rPr lang="en-US" sz="2400" dirty="0">
                <a:solidFill>
                  <a:schemeClr val="tx1"/>
                </a:solidFill>
                <a:ea typeface="宋体" charset="-122"/>
              </a:rPr>
              <a:t> manual of determinative bacteriology (9th Edition). Among these 7 were Bacillus sp., 3 were </a:t>
            </a:r>
            <a:r>
              <a:rPr lang="en-US" sz="2400" dirty="0" err="1">
                <a:solidFill>
                  <a:schemeClr val="tx1"/>
                </a:solidFill>
                <a:ea typeface="宋体" charset="-122"/>
              </a:rPr>
              <a:t>Aerococus</a:t>
            </a:r>
            <a:r>
              <a:rPr lang="en-US" sz="2400" dirty="0">
                <a:solidFill>
                  <a:schemeClr val="tx1"/>
                </a:solidFill>
                <a:ea typeface="宋体" charset="-122"/>
              </a:rPr>
              <a:t> sp., and 2 were Staphylococcus sp. Two fungal strains were also isolated from the soil and purified on </a:t>
            </a:r>
            <a:r>
              <a:rPr lang="en-US" sz="2400" dirty="0" err="1">
                <a:solidFill>
                  <a:schemeClr val="tx1"/>
                </a:solidFill>
                <a:ea typeface="宋体" charset="-122"/>
              </a:rPr>
              <a:t>sabourud</a:t>
            </a:r>
            <a:r>
              <a:rPr lang="en-US" sz="2400" dirty="0">
                <a:solidFill>
                  <a:schemeClr val="tx1"/>
                </a:solidFill>
                <a:ea typeface="宋体" charset="-122"/>
              </a:rPr>
              <a:t> dextrose and nutrient agar. The fungal strains were identified as </a:t>
            </a:r>
            <a:r>
              <a:rPr lang="en-US" sz="2400" dirty="0" err="1">
                <a:solidFill>
                  <a:schemeClr val="tx1"/>
                </a:solidFill>
                <a:ea typeface="宋体" charset="-122"/>
              </a:rPr>
              <a:t>Aspergillus</a:t>
            </a:r>
            <a:r>
              <a:rPr lang="en-US" sz="2400" dirty="0">
                <a:solidFill>
                  <a:schemeClr val="tx1"/>
                </a:solidFill>
                <a:ea typeface="宋体" charset="-122"/>
              </a:rPr>
              <a:t> </a:t>
            </a:r>
            <a:r>
              <a:rPr lang="en-US" sz="2400" dirty="0" err="1">
                <a:solidFill>
                  <a:schemeClr val="tx1"/>
                </a:solidFill>
                <a:ea typeface="宋体" charset="-122"/>
              </a:rPr>
              <a:t>sydowii</a:t>
            </a:r>
            <a:r>
              <a:rPr lang="en-US" sz="2400" dirty="0">
                <a:solidFill>
                  <a:schemeClr val="tx1"/>
                </a:solidFill>
                <a:ea typeface="宋体" charset="-122"/>
              </a:rPr>
              <a:t> and </a:t>
            </a:r>
            <a:r>
              <a:rPr lang="en-US" sz="2400" dirty="0" err="1">
                <a:solidFill>
                  <a:schemeClr val="tx1"/>
                </a:solidFill>
                <a:ea typeface="宋体" charset="-122"/>
              </a:rPr>
              <a:t>Aspergillus</a:t>
            </a:r>
            <a:r>
              <a:rPr lang="en-US" sz="2400" dirty="0">
                <a:solidFill>
                  <a:schemeClr val="tx1"/>
                </a:solidFill>
                <a:ea typeface="宋体" charset="-122"/>
              </a:rPr>
              <a:t> </a:t>
            </a:r>
            <a:r>
              <a:rPr lang="en-US" sz="2400" dirty="0" err="1">
                <a:solidFill>
                  <a:schemeClr val="tx1"/>
                </a:solidFill>
                <a:ea typeface="宋体" charset="-122"/>
              </a:rPr>
              <a:t>Candidus</a:t>
            </a:r>
            <a:r>
              <a:rPr lang="en-US" sz="2400" dirty="0">
                <a:solidFill>
                  <a:schemeClr val="tx1"/>
                </a:solidFill>
                <a:ea typeface="宋体" charset="-122"/>
              </a:rPr>
              <a:t> </a:t>
            </a:r>
          </a:p>
        </p:txBody>
      </p:sp>
      <p:pic>
        <p:nvPicPr>
          <p:cNvPr id="15363" name="Picture 3" descr="C:\Program Files\Microsoft Office\MEDIA\CAGCAT10\j0301480.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5375" y="5532932"/>
            <a:ext cx="1798625" cy="1337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4847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348880"/>
            <a:ext cx="8640960" cy="2677656"/>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eaLnBrk="1" hangingPunct="1">
              <a:defRPr/>
            </a:pPr>
            <a:r>
              <a:rPr lang="en-US" sz="2400" dirty="0">
                <a:solidFill>
                  <a:schemeClr val="tx1"/>
                </a:solidFill>
                <a:ea typeface="宋体" charset="-122"/>
              </a:rPr>
              <a:t>AIM AND OBJECTIVES</a:t>
            </a:r>
          </a:p>
          <a:p>
            <a:pPr algn="just" eaLnBrk="1" hangingPunct="1">
              <a:defRPr/>
            </a:pPr>
            <a:endParaRPr lang="en-US" sz="2400" dirty="0">
              <a:solidFill>
                <a:schemeClr val="tx1"/>
              </a:solidFill>
              <a:ea typeface="宋体" charset="-122"/>
            </a:endParaRPr>
          </a:p>
          <a:p>
            <a:pPr marL="342900" indent="-342900" algn="just">
              <a:buFont typeface="+mj-lt"/>
              <a:buAutoNum type="arabicPeriod"/>
              <a:defRPr/>
            </a:pPr>
            <a:r>
              <a:rPr lang="en-US" sz="2400" dirty="0">
                <a:solidFill>
                  <a:schemeClr val="tx1"/>
                </a:solidFill>
                <a:ea typeface="宋体" charset="-122"/>
              </a:rPr>
              <a:t>Isolation of rubber degrading microorganisms from soil sewage sludge.</a:t>
            </a:r>
          </a:p>
          <a:p>
            <a:pPr marL="342900" indent="-342900" algn="just">
              <a:buFont typeface="+mj-lt"/>
              <a:buAutoNum type="arabicPeriod"/>
              <a:defRPr/>
            </a:pPr>
            <a:r>
              <a:rPr lang="en-US" sz="2400" dirty="0">
                <a:solidFill>
                  <a:schemeClr val="tx1"/>
                </a:solidFill>
                <a:ea typeface="宋体" charset="-122"/>
              </a:rPr>
              <a:t>Identification of the rubber degrading microorganisms.</a:t>
            </a:r>
          </a:p>
          <a:p>
            <a:pPr marL="342900" indent="-342900" algn="just">
              <a:buFont typeface="+mj-lt"/>
              <a:buAutoNum type="arabicPeriod"/>
              <a:defRPr/>
            </a:pPr>
            <a:r>
              <a:rPr lang="en-US" sz="2400" dirty="0">
                <a:solidFill>
                  <a:schemeClr val="tx1"/>
                </a:solidFill>
                <a:ea typeface="宋体" charset="-122"/>
              </a:rPr>
              <a:t>To check the microorganisms for utilization of rubber as a sole source of carbon and energy on solid and liquid media. </a:t>
            </a:r>
          </a:p>
        </p:txBody>
      </p:sp>
      <p:pic>
        <p:nvPicPr>
          <p:cNvPr id="16386" name="Picture 2" descr="C:\Program Files\Microsoft Office\MEDIA\CAGCAT10\j0305493.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25984" y="5250480"/>
            <a:ext cx="1810512" cy="148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2961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196752"/>
            <a:ext cx="8570600" cy="1477328"/>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a:r>
              <a:rPr lang="en-US" b="1" dirty="0"/>
              <a:t>Isolation of Rubber (Polyisoprene) Degrading Microorganisms</a:t>
            </a:r>
            <a:endParaRPr lang="en-US" dirty="0"/>
          </a:p>
          <a:p>
            <a:pPr algn="just"/>
            <a:r>
              <a:rPr lang="en-US" dirty="0"/>
              <a:t>Rubber degrading microorganisms were isolated from sewage sludge, collected from a Sewage  </a:t>
            </a:r>
            <a:r>
              <a:rPr lang="en-US" dirty="0" smtClean="0"/>
              <a:t>sludge</a:t>
            </a:r>
            <a:endParaRPr lang="en-US" dirty="0"/>
          </a:p>
          <a:p>
            <a:pPr algn="just"/>
            <a:r>
              <a:rPr lang="en-US" dirty="0"/>
              <a:t>The microorganisms having the ability to degrade rubber were isolated from sewage sludge by different techniques.  </a:t>
            </a:r>
          </a:p>
        </p:txBody>
      </p:sp>
      <p:sp>
        <p:nvSpPr>
          <p:cNvPr id="3" name="Rectangle 2"/>
          <p:cNvSpPr/>
          <p:nvPr/>
        </p:nvSpPr>
        <p:spPr>
          <a:xfrm>
            <a:off x="251520" y="2852936"/>
            <a:ext cx="8424936" cy="2923877"/>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lvl="0" algn="just"/>
            <a:r>
              <a:rPr lang="en-US" sz="2000" b="1" dirty="0"/>
              <a:t>Soil Burial </a:t>
            </a:r>
            <a:r>
              <a:rPr lang="en-US" sz="2000" b="1" dirty="0" smtClean="0"/>
              <a:t>Experiment</a:t>
            </a:r>
            <a:endParaRPr lang="en-US" sz="2000" dirty="0"/>
          </a:p>
          <a:p>
            <a:pPr algn="just"/>
            <a:r>
              <a:rPr lang="en-US" sz="2000" dirty="0"/>
              <a:t>Pieces of commonly used rubber gloves were washed and buried in sewage sludge at room temperature for a period of one month. Sewage sludge was taken in a large pot amended with mineral solution (</a:t>
            </a:r>
            <a:r>
              <a:rPr lang="en-US" sz="2000" dirty="0" err="1"/>
              <a:t>M2</a:t>
            </a:r>
            <a:r>
              <a:rPr lang="en-US" sz="2000" dirty="0"/>
              <a:t>) to maintain the availability of mineral salts and moisture. After one month pieces of rubber were taken from sludge, rinsed with sterilized distilled water and placed on nutrient agar plates, at </a:t>
            </a:r>
            <a:r>
              <a:rPr lang="en-US" sz="2000" dirty="0" err="1"/>
              <a:t>35ºC</a:t>
            </a:r>
            <a:r>
              <a:rPr lang="en-US" sz="2000" dirty="0"/>
              <a:t> for 1 week to observe the microbial growth.</a:t>
            </a:r>
          </a:p>
          <a:p>
            <a:r>
              <a:rPr lang="en-US" sz="2400" dirty="0"/>
              <a:t> </a:t>
            </a:r>
          </a:p>
        </p:txBody>
      </p:sp>
      <p:pic>
        <p:nvPicPr>
          <p:cNvPr id="17410" name="Picture 2" descr="C:\Program Files\Microsoft Office\MEDIA\CAGCAT10\j033236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4286" y="5629955"/>
            <a:ext cx="1829714" cy="1474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1861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1412776"/>
            <a:ext cx="7524328" cy="3693319"/>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r>
              <a:rPr lang="en-US" dirty="0"/>
              <a:t> </a:t>
            </a:r>
          </a:p>
          <a:p>
            <a:pPr lvl="0" algn="just"/>
            <a:r>
              <a:rPr lang="en-US" b="1" dirty="0"/>
              <a:t>Enrichment technique</a:t>
            </a:r>
            <a:endParaRPr lang="en-US" dirty="0"/>
          </a:p>
          <a:p>
            <a:pPr algn="just"/>
            <a:r>
              <a:rPr lang="en-US" b="1" i="1" dirty="0"/>
              <a:t> </a:t>
            </a:r>
            <a:endParaRPr lang="en-US" dirty="0"/>
          </a:p>
          <a:p>
            <a:pPr algn="just"/>
            <a:r>
              <a:rPr lang="en-US" dirty="0" smtClean="0"/>
              <a:t>Inoculum </a:t>
            </a:r>
            <a:r>
              <a:rPr lang="en-US" dirty="0"/>
              <a:t>was prepared from sewage sludge by suspending 10 g of sewage sludge in 90 ml of nutrient broth and incubated at </a:t>
            </a:r>
            <a:r>
              <a:rPr lang="en-US" dirty="0" err="1"/>
              <a:t>37ºC</a:t>
            </a:r>
            <a:r>
              <a:rPr lang="en-US" dirty="0"/>
              <a:t> at 150 rpm for 24-48 hrs. Pieces of rubber glove were added in a flask containing mineral salt medium (</a:t>
            </a:r>
            <a:r>
              <a:rPr lang="en-US" dirty="0" err="1"/>
              <a:t>M1</a:t>
            </a:r>
            <a:r>
              <a:rPr lang="en-US" dirty="0"/>
              <a:t>) and were inoculated with 10% Inoculum prepared from the sewage sludge by enrichment technique. Cultures were incubated at </a:t>
            </a:r>
            <a:r>
              <a:rPr lang="en-US" dirty="0" err="1"/>
              <a:t>37ºC</a:t>
            </a:r>
            <a:r>
              <a:rPr lang="en-US" dirty="0"/>
              <a:t> and 150 rpm for 2 weeks. Culturing on agar plates isolated enriched bacteria. </a:t>
            </a:r>
          </a:p>
          <a:p>
            <a:pPr algn="just"/>
            <a:r>
              <a:rPr lang="en-US" dirty="0"/>
              <a:t>Bacterial and fungal isolates grown on the nutrient agar plates were further purified on nutrient agar and </a:t>
            </a:r>
            <a:r>
              <a:rPr lang="en-US" dirty="0" err="1"/>
              <a:t>saboraud</a:t>
            </a:r>
            <a:r>
              <a:rPr lang="en-US" dirty="0"/>
              <a:t> dextrose agar.</a:t>
            </a:r>
          </a:p>
          <a:p>
            <a:pPr algn="just"/>
            <a:r>
              <a:rPr lang="en-US" dirty="0"/>
              <a:t> </a:t>
            </a:r>
          </a:p>
        </p:txBody>
      </p:sp>
      <p:sp>
        <p:nvSpPr>
          <p:cNvPr id="3" name="plant"/>
          <p:cNvSpPr>
            <a:spLocks noEditPoints="1" noChangeArrowheads="1"/>
          </p:cNvSpPr>
          <p:nvPr/>
        </p:nvSpPr>
        <p:spPr bwMode="auto">
          <a:xfrm>
            <a:off x="6848850" y="4980285"/>
            <a:ext cx="1809750" cy="180975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100 w 21600"/>
              <a:gd name="T17" fmla="*/ 10092 h 21600"/>
              <a:gd name="T18" fmla="*/ 14545 w 21600"/>
              <a:gd name="T19" fmla="*/ 1357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1564071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268761"/>
            <a:ext cx="8640960" cy="4247317"/>
          </a:xfrm>
          <a:prstGeom prst="rect">
            <a:avLst/>
          </a:prstGeom>
        </p:spPr>
        <p:txBody>
          <a:bodyPr wrap="square">
            <a:spAutoFit/>
          </a:bodyPr>
          <a:lstStyle/>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a:p>
        </p:txBody>
      </p:sp>
      <p:sp>
        <p:nvSpPr>
          <p:cNvPr id="3" name="Rectangle 2"/>
          <p:cNvSpPr/>
          <p:nvPr/>
        </p:nvSpPr>
        <p:spPr>
          <a:xfrm>
            <a:off x="395536" y="1340768"/>
            <a:ext cx="7416824" cy="4247317"/>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a:r>
              <a:rPr lang="en-US" b="1" dirty="0"/>
              <a:t>Identification of Bacterial Isolates</a:t>
            </a:r>
          </a:p>
          <a:p>
            <a:pPr algn="just"/>
            <a:r>
              <a:rPr lang="en-US" dirty="0"/>
              <a:t>Selected bacterial strains were purified and identified on the basis of morphological characteristics and biochemical test according to </a:t>
            </a:r>
            <a:r>
              <a:rPr lang="en-US" dirty="0" err="1"/>
              <a:t>Bergey’s</a:t>
            </a:r>
            <a:r>
              <a:rPr lang="en-US" dirty="0"/>
              <a:t> Manual of Determinative Bacteriology, 8</a:t>
            </a:r>
            <a:r>
              <a:rPr lang="en-US" baseline="30000" dirty="0"/>
              <a:t>th</a:t>
            </a:r>
            <a:r>
              <a:rPr lang="en-US" dirty="0"/>
              <a:t> adition (Buchanan and Gibbons, 1974).</a:t>
            </a:r>
          </a:p>
          <a:p>
            <a:pPr algn="just"/>
            <a:endParaRPr lang="en-US" dirty="0"/>
          </a:p>
          <a:p>
            <a:pPr algn="just"/>
            <a:endParaRPr lang="en-US" dirty="0"/>
          </a:p>
          <a:p>
            <a:pPr algn="just"/>
            <a:r>
              <a:rPr lang="en-US" b="1" dirty="0"/>
              <a:t>Identification of Fungal isolates</a:t>
            </a:r>
            <a:endParaRPr lang="en-US" dirty="0"/>
          </a:p>
          <a:p>
            <a:pPr algn="just"/>
            <a:r>
              <a:rPr lang="en-US" dirty="0"/>
              <a:t>The fungal strains isolated from sewage sludge, attached on rubber pieces, were purified on </a:t>
            </a:r>
            <a:r>
              <a:rPr lang="en-US" dirty="0" err="1"/>
              <a:t>Saboraud</a:t>
            </a:r>
            <a:r>
              <a:rPr lang="en-US" dirty="0"/>
              <a:t> Dextrose agar plates. The fungal strains were identified by both macroscopic and </a:t>
            </a:r>
            <a:r>
              <a:rPr lang="en-US" dirty="0" smtClean="0"/>
              <a:t>microscopic </a:t>
            </a:r>
            <a:r>
              <a:rPr lang="en-US" dirty="0" err="1" smtClean="0"/>
              <a:t>Saboraud</a:t>
            </a:r>
            <a:r>
              <a:rPr lang="en-US" dirty="0" smtClean="0"/>
              <a:t> Dextrose agar and microscopic characterization includes </a:t>
            </a:r>
            <a:r>
              <a:rPr lang="en-US" dirty="0"/>
              <a:t>shape, color and structure of conidia, hyphae, conidiophores and conidial head.</a:t>
            </a:r>
          </a:p>
          <a:p>
            <a:pPr algn="just"/>
            <a:endParaRPr lang="en-US" dirty="0"/>
          </a:p>
          <a:p>
            <a:pPr algn="just"/>
            <a:endParaRPr lang="en-US" dirty="0"/>
          </a:p>
        </p:txBody>
      </p:sp>
      <p:sp>
        <p:nvSpPr>
          <p:cNvPr id="4" name="PubBanner"/>
          <p:cNvSpPr>
            <a:spLocks noEditPoints="1" noChangeArrowheads="1"/>
          </p:cNvSpPr>
          <p:nvPr/>
        </p:nvSpPr>
        <p:spPr bwMode="auto">
          <a:xfrm>
            <a:off x="6574110" y="5402270"/>
            <a:ext cx="2476500" cy="1943100"/>
          </a:xfrm>
          <a:custGeom>
            <a:avLst/>
            <a:gdLst>
              <a:gd name="T0" fmla="*/ 10800 w 21600"/>
              <a:gd name="T1" fmla="*/ 0 h 21600"/>
              <a:gd name="T2" fmla="*/ 684 w 21600"/>
              <a:gd name="T3" fmla="*/ 13728 h 21600"/>
              <a:gd name="T4" fmla="*/ 10800 w 21600"/>
              <a:gd name="T5" fmla="*/ 12549 h 21600"/>
              <a:gd name="T6" fmla="*/ 20928 w 21600"/>
              <a:gd name="T7" fmla="*/ 13728 h 21600"/>
              <a:gd name="T8" fmla="*/ 17694720 60000 65536"/>
              <a:gd name="T9" fmla="*/ 11796480 60000 65536"/>
              <a:gd name="T10" fmla="*/ 5898240 60000 65536"/>
              <a:gd name="T11" fmla="*/ 0 60000 65536"/>
              <a:gd name="T12" fmla="*/ 2826 w 21600"/>
              <a:gd name="T13" fmla="*/ 4525 h 21600"/>
              <a:gd name="T14" fmla="*/ 18785 w 21600"/>
              <a:gd name="T15" fmla="*/ 12549 h 21600"/>
            </a:gdLst>
            <a:ahLst/>
            <a:cxnLst>
              <a:cxn ang="T8">
                <a:pos x="T0" y="T1"/>
              </a:cxn>
              <a:cxn ang="T9">
                <a:pos x="T2" y="T3"/>
              </a:cxn>
              <a:cxn ang="T10">
                <a:pos x="T4" y="T5"/>
              </a:cxn>
              <a:cxn ang="T11">
                <a:pos x="T6" y="T7"/>
              </a:cxn>
            </a:cxnLst>
            <a:rect l="T12" t="T13" r="T14" b="T15"/>
            <a:pathLst>
              <a:path w="21600" h="21600">
                <a:moveTo>
                  <a:pt x="18785" y="4525"/>
                </a:moveTo>
                <a:cubicBezTo>
                  <a:pt x="18684" y="3891"/>
                  <a:pt x="18494" y="3359"/>
                  <a:pt x="18152" y="2776"/>
                </a:cubicBezTo>
                <a:cubicBezTo>
                  <a:pt x="17708" y="2243"/>
                  <a:pt x="17125" y="1749"/>
                  <a:pt x="16453" y="1318"/>
                </a:cubicBezTo>
                <a:cubicBezTo>
                  <a:pt x="15667" y="925"/>
                  <a:pt x="14792" y="583"/>
                  <a:pt x="13816" y="342"/>
                </a:cubicBezTo>
                <a:cubicBezTo>
                  <a:pt x="12840" y="152"/>
                  <a:pt x="11826" y="0"/>
                  <a:pt x="10800" y="0"/>
                </a:cubicBezTo>
                <a:cubicBezTo>
                  <a:pt x="9735" y="0"/>
                  <a:pt x="8708" y="152"/>
                  <a:pt x="7732" y="342"/>
                </a:cubicBezTo>
                <a:cubicBezTo>
                  <a:pt x="6807" y="583"/>
                  <a:pt x="5932" y="925"/>
                  <a:pt x="5159" y="1318"/>
                </a:cubicBezTo>
                <a:cubicBezTo>
                  <a:pt x="4474" y="1749"/>
                  <a:pt x="3891" y="2243"/>
                  <a:pt x="3409" y="2776"/>
                </a:cubicBezTo>
                <a:cubicBezTo>
                  <a:pt x="3118" y="3359"/>
                  <a:pt x="2864" y="3891"/>
                  <a:pt x="2826" y="4525"/>
                </a:cubicBezTo>
                <a:lnTo>
                  <a:pt x="2826" y="6084"/>
                </a:lnTo>
                <a:lnTo>
                  <a:pt x="0" y="9152"/>
                </a:lnTo>
                <a:lnTo>
                  <a:pt x="684" y="13728"/>
                </a:lnTo>
                <a:lnTo>
                  <a:pt x="0" y="21600"/>
                </a:lnTo>
                <a:lnTo>
                  <a:pt x="2826" y="18684"/>
                </a:lnTo>
                <a:lnTo>
                  <a:pt x="2826" y="17074"/>
                </a:lnTo>
                <a:cubicBezTo>
                  <a:pt x="2864" y="16491"/>
                  <a:pt x="3118" y="15908"/>
                  <a:pt x="3409" y="15325"/>
                </a:cubicBezTo>
                <a:cubicBezTo>
                  <a:pt x="3891" y="14792"/>
                  <a:pt x="4474" y="14311"/>
                  <a:pt x="5159" y="13867"/>
                </a:cubicBezTo>
                <a:cubicBezTo>
                  <a:pt x="5932" y="13474"/>
                  <a:pt x="6807" y="13145"/>
                  <a:pt x="7732" y="12891"/>
                </a:cubicBezTo>
                <a:cubicBezTo>
                  <a:pt x="8708" y="12701"/>
                  <a:pt x="9735" y="12600"/>
                  <a:pt x="10800" y="12549"/>
                </a:cubicBezTo>
                <a:cubicBezTo>
                  <a:pt x="11826" y="12600"/>
                  <a:pt x="12840" y="12701"/>
                  <a:pt x="13816" y="12891"/>
                </a:cubicBezTo>
                <a:cubicBezTo>
                  <a:pt x="14792" y="13145"/>
                  <a:pt x="15667" y="13474"/>
                  <a:pt x="16453" y="13867"/>
                </a:cubicBezTo>
                <a:cubicBezTo>
                  <a:pt x="17125" y="14311"/>
                  <a:pt x="17708" y="14792"/>
                  <a:pt x="18152" y="15325"/>
                </a:cubicBezTo>
                <a:cubicBezTo>
                  <a:pt x="18494" y="15908"/>
                  <a:pt x="18684" y="16491"/>
                  <a:pt x="18785" y="17074"/>
                </a:cubicBezTo>
                <a:lnTo>
                  <a:pt x="18785" y="18684"/>
                </a:lnTo>
                <a:lnTo>
                  <a:pt x="21600" y="21600"/>
                </a:lnTo>
                <a:lnTo>
                  <a:pt x="20928" y="13728"/>
                </a:lnTo>
                <a:lnTo>
                  <a:pt x="21600" y="9152"/>
                </a:lnTo>
                <a:lnTo>
                  <a:pt x="18785" y="6084"/>
                </a:lnTo>
                <a:lnTo>
                  <a:pt x="18785" y="4525"/>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211549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84784"/>
            <a:ext cx="9144000" cy="7940635"/>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a:r>
              <a:rPr lang="en-US" dirty="0">
                <a:solidFill>
                  <a:schemeClr val="tx1"/>
                </a:solidFill>
                <a:ea typeface="宋体" charset="-122"/>
              </a:rPr>
              <a:t>BIODEGRADATION OF RUBBER</a:t>
            </a:r>
          </a:p>
          <a:p>
            <a:pPr algn="just"/>
            <a:r>
              <a:rPr lang="en-US" dirty="0">
                <a:solidFill>
                  <a:schemeClr val="tx1"/>
                </a:solidFill>
                <a:ea typeface="宋体" charset="-122"/>
              </a:rPr>
              <a:t>1- Plate assay to study biodegradation of polyisoprene </a:t>
            </a:r>
          </a:p>
          <a:p>
            <a:pPr algn="just"/>
            <a:r>
              <a:rPr lang="en-US" dirty="0">
                <a:solidFill>
                  <a:schemeClr val="tx1"/>
                </a:solidFill>
                <a:ea typeface="宋体" charset="-122"/>
              </a:rPr>
              <a:t>A solution was prepared by adding polyisoprene (Sigma-Aldrich) in n- hexane. It was poured on the already prepared mineral salt agar plates in sterilized conditions. n-hexane was allowed to evaporate and thin film of rubber was formed on agar plates. Twelve different bacterial strains isolated from sewage sludge were inoculated on mineral salt agar plates. After two to three weeks, growth of bacteria was observed on the plates.  </a:t>
            </a:r>
          </a:p>
          <a:p>
            <a:endParaRPr lang="en-US" b="1" dirty="0"/>
          </a:p>
          <a:p>
            <a:pPr algn="just"/>
            <a:endParaRPr lang="en-US" dirty="0">
              <a:solidFill>
                <a:schemeClr val="tx1"/>
              </a:solidFill>
              <a:ea typeface="宋体" charset="-122"/>
            </a:endParaRPr>
          </a:p>
          <a:p>
            <a:pPr algn="just"/>
            <a:r>
              <a:rPr lang="en-US" dirty="0">
                <a:solidFill>
                  <a:schemeClr val="tx1"/>
                </a:solidFill>
                <a:ea typeface="宋体" charset="-122"/>
              </a:rPr>
              <a:t>2-  Biodegradation in liquid medium</a:t>
            </a:r>
          </a:p>
          <a:p>
            <a:pPr algn="just"/>
            <a:r>
              <a:rPr lang="en-US" dirty="0">
                <a:solidFill>
                  <a:schemeClr val="tx1"/>
                </a:solidFill>
                <a:ea typeface="宋体" charset="-122"/>
              </a:rPr>
              <a:t>Mineral salt liquid medium was prepared and was taken in two 250 ml flasks each containing rubber pieces and inoculum (10%) containing 12 different bacterial strains isolated from sewage sludge. The flasks were incubated at </a:t>
            </a:r>
            <a:r>
              <a:rPr lang="en-US" dirty="0" err="1">
                <a:solidFill>
                  <a:schemeClr val="tx1"/>
                </a:solidFill>
                <a:ea typeface="宋体" charset="-122"/>
              </a:rPr>
              <a:t>37ºC</a:t>
            </a:r>
            <a:r>
              <a:rPr lang="en-US" dirty="0">
                <a:solidFill>
                  <a:schemeClr val="tx1"/>
                </a:solidFill>
                <a:ea typeface="宋体" charset="-122"/>
              </a:rPr>
              <a:t> at 150 rpm for a period of one month. The growth of the bacterial consortium was checked by taking OD at </a:t>
            </a:r>
            <a:r>
              <a:rPr lang="en-US" dirty="0" smtClean="0">
                <a:solidFill>
                  <a:schemeClr val="tx1"/>
                </a:solidFill>
                <a:ea typeface="宋体" charset="-122"/>
              </a:rPr>
              <a:t>690 </a:t>
            </a:r>
            <a:r>
              <a:rPr lang="en-US" dirty="0">
                <a:solidFill>
                  <a:schemeClr val="tx1"/>
                </a:solidFill>
                <a:ea typeface="宋体" charset="-122"/>
              </a:rPr>
              <a:t>nm. After one month of incubation the rubber pieces were taken, washed with sterilized distilled water and analyzed for </a:t>
            </a:r>
            <a:r>
              <a:rPr lang="en-US" dirty="0" smtClean="0">
                <a:solidFill>
                  <a:schemeClr val="tx1"/>
                </a:solidFill>
                <a:ea typeface="宋体" charset="-122"/>
              </a:rPr>
              <a:t>any </a:t>
            </a:r>
            <a:r>
              <a:rPr lang="en-US" dirty="0">
                <a:solidFill>
                  <a:schemeClr val="tx1"/>
                </a:solidFill>
                <a:ea typeface="宋体" charset="-122"/>
              </a:rPr>
              <a:t>changes by FTIR</a:t>
            </a:r>
            <a:r>
              <a:rPr lang="en-US" sz="2400" dirty="0">
                <a:solidFill>
                  <a:schemeClr val="tx1"/>
                </a:solidFill>
                <a:ea typeface="宋体" charset="-122"/>
              </a:rPr>
              <a:t>. </a:t>
            </a:r>
          </a:p>
          <a:p>
            <a:pPr algn="just"/>
            <a:r>
              <a:rPr lang="en-US" b="1" dirty="0"/>
              <a:t> </a:t>
            </a:r>
            <a:endParaRPr lang="en-US" dirty="0"/>
          </a:p>
          <a:p>
            <a:endParaRPr lang="en-US" b="1" dirty="0"/>
          </a:p>
          <a:p>
            <a:endParaRPr lang="en-US" b="1" dirty="0" smtClean="0"/>
          </a:p>
          <a:p>
            <a:endParaRPr lang="en-US" b="1" dirty="0"/>
          </a:p>
          <a:p>
            <a:endParaRPr lang="en-US" b="1" dirty="0" smtClean="0"/>
          </a:p>
          <a:p>
            <a:endParaRPr lang="en-US" b="1" dirty="0"/>
          </a:p>
          <a:p>
            <a:endParaRPr lang="en-US" b="1" dirty="0" smtClean="0"/>
          </a:p>
          <a:p>
            <a:endParaRPr lang="en-US" b="1" dirty="0"/>
          </a:p>
          <a:p>
            <a:endParaRPr lang="en-US" b="1" dirty="0" smtClean="0"/>
          </a:p>
          <a:p>
            <a:endParaRPr lang="en-US" b="1" dirty="0"/>
          </a:p>
          <a:p>
            <a:r>
              <a:rPr lang="en-US" b="1" dirty="0"/>
              <a:t> </a:t>
            </a:r>
            <a:endParaRPr lang="en-US" dirty="0"/>
          </a:p>
        </p:txBody>
      </p:sp>
      <p:sp>
        <p:nvSpPr>
          <p:cNvPr id="8" name="PubTriangle"/>
          <p:cNvSpPr>
            <a:spLocks noEditPoints="1" noChangeArrowheads="1"/>
          </p:cNvSpPr>
          <p:nvPr/>
        </p:nvSpPr>
        <p:spPr bwMode="auto">
          <a:xfrm>
            <a:off x="7456010" y="5943600"/>
            <a:ext cx="1828800" cy="1828800"/>
          </a:xfrm>
          <a:custGeom>
            <a:avLst/>
            <a:gdLst>
              <a:gd name="G0" fmla="+- 0 0 0"/>
              <a:gd name="G1" fmla="*/ 10800 1 2"/>
              <a:gd name="G2" fmla="*/ G1 10800 21600"/>
              <a:gd name="G3" fmla="+- 10800 0 G2"/>
              <a:gd name="G4" fmla="+- 10800 0 0"/>
              <a:gd name="G5" fmla="+- G1 10800 0"/>
              <a:gd name="G6" fmla="*/ 10800 1 2"/>
              <a:gd name="G7" fmla="+- 10800 0 0"/>
              <a:gd name="G8" fmla="+- G2 G6 G1"/>
              <a:gd name="G9" fmla="+- G8 10800 0"/>
              <a:gd name="G10" fmla="+- G6 10800 0"/>
              <a:gd name="T0" fmla="*/ 10800 w 21600"/>
              <a:gd name="T1" fmla="*/ 0 h 21600"/>
              <a:gd name="T2" fmla="*/ 5400 w 21600"/>
              <a:gd name="T3" fmla="*/ 10800 h 21600"/>
              <a:gd name="T4" fmla="*/ 0 w 21600"/>
              <a:gd name="T5" fmla="*/ 21600 h 21600"/>
              <a:gd name="T6" fmla="*/ 10800 w 21600"/>
              <a:gd name="T7" fmla="*/ 16200 h 21600"/>
              <a:gd name="T8" fmla="*/ 21600 w 21600"/>
              <a:gd name="T9" fmla="*/ 10800 h 21600"/>
              <a:gd name="T10" fmla="*/ 16200 w 21600"/>
              <a:gd name="T11" fmla="*/ 5400 h 21600"/>
              <a:gd name="T12" fmla="*/ G3 w 21600"/>
              <a:gd name="T13" fmla="*/ G6 h 21600"/>
              <a:gd name="T14" fmla="*/ G5 w 21600"/>
              <a:gd name="T15" fmla="*/ G9 h 21600"/>
            </a:gdLst>
            <a:ahLst/>
            <a:cxnLst>
              <a:cxn ang="0">
                <a:pos x="T0" y="T1"/>
              </a:cxn>
              <a:cxn ang="0">
                <a:pos x="T2" y="T3"/>
              </a:cxn>
              <a:cxn ang="0">
                <a:pos x="T4" y="T5"/>
              </a:cxn>
              <a:cxn ang="0">
                <a:pos x="T6" y="T7"/>
              </a:cxn>
              <a:cxn ang="0">
                <a:pos x="T8" y="T9"/>
              </a:cxn>
              <a:cxn ang="0">
                <a:pos x="T10" y="T11"/>
              </a:cxn>
            </a:cxnLst>
            <a:rect l="T12" t="T13" r="T14" b="T15"/>
            <a:pathLst>
              <a:path w="21600" h="21600">
                <a:moveTo>
                  <a:pt x="10800" y="0"/>
                </a:moveTo>
                <a:lnTo>
                  <a:pt x="0" y="21600"/>
                </a:lnTo>
                <a:lnTo>
                  <a:pt x="21600" y="10800"/>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780499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280" y="-251639"/>
            <a:ext cx="8964488" cy="7109639"/>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a:r>
              <a:rPr lang="en-US" sz="2400" dirty="0">
                <a:solidFill>
                  <a:schemeClr val="tx1"/>
                </a:solidFill>
                <a:ea typeface="宋体" charset="-122"/>
              </a:rPr>
              <a:t>Analysis of Biodegradation by CO2 Evolution (Sturm Test)</a:t>
            </a:r>
          </a:p>
          <a:p>
            <a:pPr algn="just"/>
            <a:r>
              <a:rPr lang="en-US" sz="2400" dirty="0">
                <a:solidFill>
                  <a:schemeClr val="tx1"/>
                </a:solidFill>
                <a:ea typeface="宋体" charset="-122"/>
              </a:rPr>
              <a:t>Sturm Test determined CO2 evolution as a result of rubber biodegradation. The pieces of rubber were added in the culture bottle (Test bottle) containing 300 ml of mineral salts medium without any other performed at room temperature (</a:t>
            </a:r>
            <a:r>
              <a:rPr lang="en-US" sz="2400" dirty="0" err="1" smtClean="0">
                <a:solidFill>
                  <a:schemeClr val="tx1"/>
                </a:solidFill>
                <a:ea typeface="宋体" charset="-122"/>
              </a:rPr>
              <a:t>30C</a:t>
            </a:r>
            <a:r>
              <a:rPr lang="en-US" sz="2400" dirty="0">
                <a:solidFill>
                  <a:schemeClr val="tx1"/>
                </a:solidFill>
                <a:ea typeface="宋体" charset="-122"/>
              </a:rPr>
              <a:t>) for 4 weeks. After 4 weeks of culturing the change in biomass and the amount of carbon dioxide produced was calculated in the test and control bottles. CO2 evolved as a result of degradation of polymeric chain was trapped in the absorption bottles containing </a:t>
            </a:r>
            <a:r>
              <a:rPr lang="en-US" sz="2400" dirty="0" err="1">
                <a:solidFill>
                  <a:schemeClr val="tx1"/>
                </a:solidFill>
                <a:ea typeface="宋体" charset="-122"/>
              </a:rPr>
              <a:t>KOH</a:t>
            </a:r>
            <a:r>
              <a:rPr lang="en-US" sz="2400" dirty="0">
                <a:solidFill>
                  <a:schemeClr val="tx1"/>
                </a:solidFill>
                <a:ea typeface="宋体" charset="-122"/>
              </a:rPr>
              <a:t>. Barium chloride solution was added to the CO2 containing </a:t>
            </a:r>
            <a:r>
              <a:rPr lang="en-US" sz="2400" dirty="0" err="1">
                <a:solidFill>
                  <a:schemeClr val="tx1"/>
                </a:solidFill>
                <a:ea typeface="宋体" charset="-122"/>
              </a:rPr>
              <a:t>KOH</a:t>
            </a:r>
            <a:r>
              <a:rPr lang="en-US" sz="2400" dirty="0">
                <a:solidFill>
                  <a:schemeClr val="tx1"/>
                </a:solidFill>
                <a:ea typeface="宋体" charset="-122"/>
              </a:rPr>
              <a:t> bottles and as a result precipitates of barium carbonate (using CO2 released from breakdown of polymer) were formed. CO2 produced was calculated gravimetrically by measuring amount (weight) of CO2 precipitates evolved by addition of </a:t>
            </a:r>
            <a:r>
              <a:rPr lang="en-US" sz="2400" dirty="0" err="1">
                <a:solidFill>
                  <a:schemeClr val="tx1"/>
                </a:solidFill>
                <a:ea typeface="宋体" charset="-122"/>
              </a:rPr>
              <a:t>BaCl2</a:t>
            </a:r>
            <a:r>
              <a:rPr lang="en-US" sz="2400" dirty="0">
                <a:solidFill>
                  <a:schemeClr val="tx1"/>
                </a:solidFill>
                <a:ea typeface="宋体" charset="-122"/>
              </a:rPr>
              <a:t>. Difference in the amount of precipitates in the test and control was carbon source. The test and control bottles were stirred continuously by placing them on the magnetic stirrer. The test was determined (Muller et al., 1992). </a:t>
            </a:r>
          </a:p>
          <a:p>
            <a:r>
              <a:rPr lang="en-US" sz="2400" dirty="0">
                <a:solidFill>
                  <a:schemeClr val="tx1"/>
                </a:solidFill>
                <a:ea typeface="宋体" charset="-122"/>
              </a:rPr>
              <a:t> </a:t>
            </a:r>
          </a:p>
          <a:p>
            <a:endParaRPr lang="en-US" sz="2400" dirty="0"/>
          </a:p>
        </p:txBody>
      </p:sp>
    </p:spTree>
    <p:extLst>
      <p:ext uri="{BB962C8B-B14F-4D97-AF65-F5344CB8AC3E}">
        <p14:creationId xmlns:p14="http://schemas.microsoft.com/office/powerpoint/2010/main" val="68623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881" y="165516"/>
            <a:ext cx="8424344" cy="3693319"/>
          </a:xfrm>
          <a:prstGeom prst="rect">
            <a:avLst/>
          </a:prstGeom>
        </p:spPr>
        <p:txBody>
          <a:bodyPr wrap="square">
            <a:spAutoFit/>
          </a:bodyPr>
          <a:lstStyle/>
          <a:p>
            <a:pPr algn="just"/>
            <a:r>
              <a:rPr lang="en-US" dirty="0">
                <a:ea typeface="宋体" charset="-122"/>
              </a:rPr>
              <a:t>Analysis of Biodegradation by CO2 Evolution (Sturm Test)</a:t>
            </a:r>
          </a:p>
          <a:p>
            <a:pPr algn="just"/>
            <a:r>
              <a:rPr lang="en-US" dirty="0">
                <a:ea typeface="宋体" charset="-122"/>
              </a:rPr>
              <a:t>Sturm Test determined CO2 evolution as a result of rubber biodegradation. The pieces of rubber were added in the culture bottle (Test bottle) containing 300 ml of mineral salts medium without any other performed at room temperature (</a:t>
            </a:r>
            <a:r>
              <a:rPr lang="en-US" dirty="0" err="1">
                <a:ea typeface="宋体" charset="-122"/>
              </a:rPr>
              <a:t>30C</a:t>
            </a:r>
            <a:r>
              <a:rPr lang="en-US" dirty="0">
                <a:ea typeface="宋体" charset="-122"/>
              </a:rPr>
              <a:t>) for 4 weeks. After 4 weeks of culturing the change in biomass and the amount of carbon dioxide produced was calculated in the test and control bottles. CO2 evolved as a result of degradation of polymeric chain was trapped in the absorption bottles containing </a:t>
            </a:r>
            <a:r>
              <a:rPr lang="en-US" dirty="0" err="1">
                <a:ea typeface="宋体" charset="-122"/>
              </a:rPr>
              <a:t>KOH</a:t>
            </a:r>
            <a:r>
              <a:rPr lang="en-US" dirty="0">
                <a:ea typeface="宋体" charset="-122"/>
              </a:rPr>
              <a:t>. Barium chloride solution was added to the CO2 containing </a:t>
            </a:r>
            <a:r>
              <a:rPr lang="en-US" dirty="0" err="1">
                <a:ea typeface="宋体" charset="-122"/>
              </a:rPr>
              <a:t>KOH</a:t>
            </a:r>
            <a:r>
              <a:rPr lang="en-US" dirty="0">
                <a:ea typeface="宋体" charset="-122"/>
              </a:rPr>
              <a:t> bottles and as a result precipitates of barium carbonate (using CO2 released from breakdown of polymer) were formed. CO2 produced was calculated gravimetrically by measuring amount (weight) of CO2 precipitates evolved by addition of </a:t>
            </a:r>
            <a:r>
              <a:rPr lang="en-US" dirty="0" err="1">
                <a:ea typeface="宋体" charset="-122"/>
              </a:rPr>
              <a:t>BaCl2</a:t>
            </a:r>
            <a:r>
              <a:rPr lang="en-US" dirty="0">
                <a:ea typeface="宋体" charset="-122"/>
              </a:rPr>
              <a:t>. Difference in the amount of precipitates in the test and control was carbon source. The test and control bottles were stirred continuously by placing them on the magnetic stirrer. The test was determined (Muller et al., 1992). </a:t>
            </a:r>
            <a:endParaRPr lang="en-US" dirty="0"/>
          </a:p>
        </p:txBody>
      </p:sp>
    </p:spTree>
    <p:extLst>
      <p:ext uri="{BB962C8B-B14F-4D97-AF65-F5344CB8AC3E}">
        <p14:creationId xmlns:p14="http://schemas.microsoft.com/office/powerpoint/2010/main" val="14426596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DSCN0002"/>
          <p:cNvPicPr>
            <a:picLocks noChangeAspect="1" noChangeArrowheads="1"/>
          </p:cNvPicPr>
          <p:nvPr/>
        </p:nvPicPr>
        <p:blipFill>
          <a:blip r:embed="rId2" cstate="print">
            <a:lum bright="-2000"/>
            <a:grayscl/>
            <a:extLst>
              <a:ext uri="{28A0092B-C50C-407E-A947-70E740481C1C}">
                <a14:useLocalDpi xmlns:a14="http://schemas.microsoft.com/office/drawing/2010/main" val="0"/>
              </a:ext>
            </a:extLst>
          </a:blip>
          <a:srcRect/>
          <a:stretch>
            <a:fillRect/>
          </a:stretch>
        </p:blipFill>
        <p:spPr bwMode="auto">
          <a:xfrm>
            <a:off x="1187624" y="1547088"/>
            <a:ext cx="4914900" cy="27590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09386" y="4643320"/>
            <a:ext cx="9486875" cy="1569660"/>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a:r>
              <a:rPr lang="en-US" sz="2400" dirty="0">
                <a:solidFill>
                  <a:schemeClr val="tx1"/>
                </a:solidFill>
                <a:ea typeface="宋体" charset="-122"/>
              </a:rPr>
              <a:t>Sturm test for the measurement of carbon dioxide evolution during break down of plastic material. a: CO2 absorbing chambers, b: pretreatment chambers, c: culture vessel, d: 0.2</a:t>
            </a:r>
            <a:r>
              <a:rPr lang="el-GR" sz="2400" dirty="0">
                <a:solidFill>
                  <a:schemeClr val="tx1"/>
                </a:solidFill>
                <a:ea typeface="宋体" charset="-122"/>
              </a:rPr>
              <a:t>μ</a:t>
            </a:r>
            <a:r>
              <a:rPr lang="en-US" sz="2400" dirty="0">
                <a:solidFill>
                  <a:schemeClr val="tx1"/>
                </a:solidFill>
                <a:ea typeface="宋体" charset="-122"/>
              </a:rPr>
              <a:t>m air filter, e: pressure air pump, T: Test, C: control.</a:t>
            </a:r>
          </a:p>
        </p:txBody>
      </p:sp>
      <p:sp>
        <p:nvSpPr>
          <p:cNvPr id="9" name="Sound"/>
          <p:cNvSpPr>
            <a:spLocks noEditPoints="1" noChangeArrowheads="1"/>
          </p:cNvSpPr>
          <p:nvPr/>
        </p:nvSpPr>
        <p:spPr bwMode="auto">
          <a:xfrm>
            <a:off x="6924745" y="2290575"/>
            <a:ext cx="1809750" cy="1809750"/>
          </a:xfrm>
          <a:custGeom>
            <a:avLst/>
            <a:gdLst>
              <a:gd name="T0" fmla="*/ 11164 w 21600"/>
              <a:gd name="T1" fmla="*/ 21159 h 21600"/>
              <a:gd name="T2" fmla="*/ 11164 w 21600"/>
              <a:gd name="T3" fmla="*/ 0 h 21600"/>
              <a:gd name="T4" fmla="*/ 0 w 21600"/>
              <a:gd name="T5" fmla="*/ 10800 h 21600"/>
              <a:gd name="T6" fmla="*/ 21600 w 21600"/>
              <a:gd name="T7" fmla="*/ 10800 h 21600"/>
              <a:gd name="T8" fmla="*/ 761 w 21600"/>
              <a:gd name="T9" fmla="*/ 22454 h 21600"/>
              <a:gd name="T10" fmla="*/ 21069 w 21600"/>
              <a:gd name="T11" fmla="*/ 28282 h 21600"/>
            </a:gdLst>
            <a:ahLst/>
            <a:cxnLst>
              <a:cxn ang="0">
                <a:pos x="T0" y="T1"/>
              </a:cxn>
              <a:cxn ang="0">
                <a:pos x="T2" y="T3"/>
              </a:cxn>
              <a:cxn ang="0">
                <a:pos x="T4" y="T5"/>
              </a:cxn>
              <a:cxn ang="0">
                <a:pos x="T6" y="T7"/>
              </a:cxn>
            </a:cxnLst>
            <a:rect l="T8" t="T9" r="T10" b="T11"/>
            <a:pathLst>
              <a:path w="21600" h="21600">
                <a:moveTo>
                  <a:pt x="0" y="7273"/>
                </a:moveTo>
                <a:lnTo>
                  <a:pt x="5824" y="7273"/>
                </a:lnTo>
                <a:lnTo>
                  <a:pt x="11164" y="0"/>
                </a:lnTo>
                <a:lnTo>
                  <a:pt x="11164" y="21159"/>
                </a:lnTo>
                <a:lnTo>
                  <a:pt x="5824" y="13885"/>
                </a:lnTo>
                <a:lnTo>
                  <a:pt x="0" y="13885"/>
                </a:lnTo>
                <a:lnTo>
                  <a:pt x="0" y="7273"/>
                </a:lnTo>
                <a:close/>
              </a:path>
              <a:path w="21600" h="21600">
                <a:moveTo>
                  <a:pt x="13024" y="7273"/>
                </a:moveTo>
                <a:lnTo>
                  <a:pt x="13591" y="6722"/>
                </a:lnTo>
                <a:lnTo>
                  <a:pt x="13833" y="7548"/>
                </a:lnTo>
                <a:lnTo>
                  <a:pt x="14076" y="8485"/>
                </a:lnTo>
                <a:lnTo>
                  <a:pt x="14157" y="9367"/>
                </a:lnTo>
                <a:lnTo>
                  <a:pt x="14197" y="10524"/>
                </a:lnTo>
                <a:lnTo>
                  <a:pt x="14197" y="11406"/>
                </a:lnTo>
                <a:lnTo>
                  <a:pt x="14116" y="12012"/>
                </a:lnTo>
                <a:lnTo>
                  <a:pt x="13995" y="12728"/>
                </a:lnTo>
                <a:lnTo>
                  <a:pt x="13833" y="13444"/>
                </a:lnTo>
                <a:lnTo>
                  <a:pt x="13712" y="14106"/>
                </a:lnTo>
                <a:lnTo>
                  <a:pt x="13591" y="14546"/>
                </a:lnTo>
                <a:lnTo>
                  <a:pt x="13065" y="13885"/>
                </a:lnTo>
                <a:lnTo>
                  <a:pt x="13307" y="12893"/>
                </a:lnTo>
                <a:lnTo>
                  <a:pt x="13469" y="11791"/>
                </a:lnTo>
                <a:lnTo>
                  <a:pt x="13550" y="10910"/>
                </a:lnTo>
                <a:lnTo>
                  <a:pt x="13591" y="10138"/>
                </a:lnTo>
                <a:lnTo>
                  <a:pt x="13469" y="9367"/>
                </a:lnTo>
                <a:lnTo>
                  <a:pt x="13388" y="8595"/>
                </a:lnTo>
                <a:lnTo>
                  <a:pt x="13267" y="7934"/>
                </a:lnTo>
                <a:lnTo>
                  <a:pt x="13024" y="7273"/>
                </a:lnTo>
                <a:close/>
              </a:path>
              <a:path w="21600" h="21600">
                <a:moveTo>
                  <a:pt x="16382" y="3967"/>
                </a:moveTo>
                <a:lnTo>
                  <a:pt x="16786" y="5179"/>
                </a:lnTo>
                <a:lnTo>
                  <a:pt x="17150" y="6612"/>
                </a:lnTo>
                <a:lnTo>
                  <a:pt x="17474" y="8651"/>
                </a:lnTo>
                <a:lnTo>
                  <a:pt x="17595" y="9753"/>
                </a:lnTo>
                <a:lnTo>
                  <a:pt x="17635" y="12012"/>
                </a:lnTo>
                <a:lnTo>
                  <a:pt x="17393" y="13665"/>
                </a:lnTo>
                <a:lnTo>
                  <a:pt x="17150" y="15208"/>
                </a:lnTo>
                <a:lnTo>
                  <a:pt x="16786" y="16310"/>
                </a:lnTo>
                <a:lnTo>
                  <a:pt x="16341" y="17687"/>
                </a:lnTo>
                <a:lnTo>
                  <a:pt x="15815" y="17081"/>
                </a:lnTo>
                <a:lnTo>
                  <a:pt x="16503" y="14602"/>
                </a:lnTo>
                <a:lnTo>
                  <a:pt x="16786" y="13169"/>
                </a:lnTo>
                <a:lnTo>
                  <a:pt x="16867" y="12012"/>
                </a:lnTo>
                <a:lnTo>
                  <a:pt x="16867" y="9642"/>
                </a:lnTo>
                <a:lnTo>
                  <a:pt x="16705" y="7989"/>
                </a:lnTo>
                <a:lnTo>
                  <a:pt x="16422" y="6612"/>
                </a:lnTo>
                <a:lnTo>
                  <a:pt x="16220" y="5675"/>
                </a:lnTo>
                <a:lnTo>
                  <a:pt x="15856" y="4518"/>
                </a:lnTo>
                <a:lnTo>
                  <a:pt x="16382" y="3967"/>
                </a:lnTo>
                <a:close/>
              </a:path>
              <a:path w="21600" h="21600">
                <a:moveTo>
                  <a:pt x="18889" y="1377"/>
                </a:moveTo>
                <a:lnTo>
                  <a:pt x="19415" y="826"/>
                </a:lnTo>
                <a:lnTo>
                  <a:pt x="20194" y="2576"/>
                </a:lnTo>
                <a:lnTo>
                  <a:pt x="20831" y="4683"/>
                </a:lnTo>
                <a:lnTo>
                  <a:pt x="21357" y="7204"/>
                </a:lnTo>
                <a:lnTo>
                  <a:pt x="21650" y="9450"/>
                </a:lnTo>
                <a:lnTo>
                  <a:pt x="21600" y="12301"/>
                </a:lnTo>
                <a:lnTo>
                  <a:pt x="21215" y="15938"/>
                </a:lnTo>
                <a:lnTo>
                  <a:pt x="20629" y="18348"/>
                </a:lnTo>
                <a:lnTo>
                  <a:pt x="19415" y="21655"/>
                </a:lnTo>
                <a:lnTo>
                  <a:pt x="18889" y="21159"/>
                </a:lnTo>
                <a:lnTo>
                  <a:pt x="19901" y="18404"/>
                </a:lnTo>
                <a:lnTo>
                  <a:pt x="20467" y="15593"/>
                </a:lnTo>
                <a:lnTo>
                  <a:pt x="20791" y="12342"/>
                </a:lnTo>
                <a:lnTo>
                  <a:pt x="20871" y="9532"/>
                </a:lnTo>
                <a:lnTo>
                  <a:pt x="20629" y="7411"/>
                </a:lnTo>
                <a:lnTo>
                  <a:pt x="20062" y="4628"/>
                </a:lnTo>
                <a:lnTo>
                  <a:pt x="19415" y="2810"/>
                </a:lnTo>
                <a:lnTo>
                  <a:pt x="18889" y="1377"/>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2785646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44990"/>
            <a:ext cx="8996536" cy="5724644"/>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r>
              <a:rPr lang="en-US" sz="2400" b="1" dirty="0" smtClean="0"/>
              <a:t>Results and discussion</a:t>
            </a:r>
            <a:endParaRPr lang="en-US" sz="2400" b="1" dirty="0"/>
          </a:p>
          <a:p>
            <a:endParaRPr lang="en-US" dirty="0" smtClean="0"/>
          </a:p>
          <a:p>
            <a:pPr algn="just"/>
            <a:r>
              <a:rPr lang="en-US" sz="2400" dirty="0" smtClean="0">
                <a:solidFill>
                  <a:schemeClr val="tx1"/>
                </a:solidFill>
                <a:ea typeface="宋体" charset="-122"/>
              </a:rPr>
              <a:t>Twelve </a:t>
            </a:r>
            <a:r>
              <a:rPr lang="en-US" sz="2400" dirty="0">
                <a:solidFill>
                  <a:schemeClr val="tx1"/>
                </a:solidFill>
                <a:ea typeface="宋体" charset="-122"/>
              </a:rPr>
              <a:t>different bacterial strain were isolated by enrichment </a:t>
            </a:r>
            <a:r>
              <a:rPr lang="en-US" sz="2400" dirty="0" smtClean="0">
                <a:solidFill>
                  <a:schemeClr val="tx1"/>
                </a:solidFill>
                <a:ea typeface="宋体" charset="-122"/>
              </a:rPr>
              <a:t>technique. These </a:t>
            </a:r>
            <a:r>
              <a:rPr lang="en-US" sz="2400" dirty="0">
                <a:solidFill>
                  <a:schemeClr val="tx1"/>
                </a:solidFill>
                <a:ea typeface="宋体" charset="-122"/>
              </a:rPr>
              <a:t>strains were further identified on the basis of morphological and biochemical test according to the </a:t>
            </a:r>
            <a:r>
              <a:rPr lang="en-US" sz="2400" dirty="0" err="1">
                <a:solidFill>
                  <a:schemeClr val="tx1"/>
                </a:solidFill>
                <a:ea typeface="宋体" charset="-122"/>
              </a:rPr>
              <a:t>Bergeys</a:t>
            </a:r>
            <a:r>
              <a:rPr lang="en-US" sz="2400" dirty="0">
                <a:solidFill>
                  <a:schemeClr val="tx1"/>
                </a:solidFill>
                <a:ea typeface="宋体" charset="-122"/>
              </a:rPr>
              <a:t> Manual of Determinative Bacteriology , 8th  Edition (1974).</a:t>
            </a:r>
          </a:p>
          <a:p>
            <a:pPr algn="just"/>
            <a:r>
              <a:rPr lang="en-US" sz="2400" dirty="0">
                <a:solidFill>
                  <a:schemeClr val="tx1"/>
                </a:solidFill>
                <a:ea typeface="宋体" charset="-122"/>
              </a:rPr>
              <a:t>Two fungal were also isolated from the sewage sludge and purified on </a:t>
            </a:r>
            <a:r>
              <a:rPr lang="en-US" sz="2400" dirty="0" err="1">
                <a:solidFill>
                  <a:schemeClr val="tx1"/>
                </a:solidFill>
                <a:ea typeface="宋体" charset="-122"/>
              </a:rPr>
              <a:t>sabourud</a:t>
            </a:r>
            <a:r>
              <a:rPr lang="en-US" sz="2400" dirty="0">
                <a:solidFill>
                  <a:schemeClr val="tx1"/>
                </a:solidFill>
                <a:ea typeface="宋体" charset="-122"/>
              </a:rPr>
              <a:t> dextrose agar.</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pic>
        <p:nvPicPr>
          <p:cNvPr id="22530" name="Picture 2" descr="C:\Program Files\Microsoft Office\MEDIA\CAGCAT10\j0187423.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0640" y="4036160"/>
            <a:ext cx="1762049" cy="1827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776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en-US" dirty="0" smtClean="0"/>
              <a:t>Mixed microbial  culture on the surface of rubber </a:t>
            </a:r>
          </a:p>
        </p:txBody>
      </p:sp>
      <p:pic>
        <p:nvPicPr>
          <p:cNvPr id="30723" name="Content Placeholder 3" descr="H:\Untitled.png222222222222222222222222222.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07505" y="1988840"/>
            <a:ext cx="3816423" cy="3096344"/>
          </a:xfrm>
        </p:spPr>
      </p:pic>
      <p:pic>
        <p:nvPicPr>
          <p:cNvPr id="4" name="Content Placeholder 3" descr="H:\doc03797120170317175530_006.jpg"/>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484784"/>
            <a:ext cx="2905125" cy="4114800"/>
          </a:xfrm>
          <a:prstGeom prst="rect">
            <a:avLst/>
          </a:prstGeom>
          <a:ln/>
          <a:extLst/>
        </p:spPr>
        <p:style>
          <a:lnRef idx="2">
            <a:schemeClr val="accent2">
              <a:shade val="50000"/>
            </a:schemeClr>
          </a:lnRef>
          <a:fillRef idx="1">
            <a:schemeClr val="accent2"/>
          </a:fillRef>
          <a:effectRef idx="0">
            <a:schemeClr val="accent2"/>
          </a:effectRef>
          <a:fontRef idx="minor">
            <a:schemeClr val="lt1"/>
          </a:fontRef>
        </p:style>
      </p:pic>
      <p:pic>
        <p:nvPicPr>
          <p:cNvPr id="23554" name="Picture 2" descr="C:\Program Files\Microsoft Office\MEDIA\CAGCAT10\j0195812.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77125" y="5174585"/>
            <a:ext cx="1773022" cy="182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3417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Two fungus spices . </a:t>
            </a:r>
            <a:r>
              <a:rPr lang="en-US" i="1" dirty="0" err="1" smtClean="0"/>
              <a:t>Aspergillus</a:t>
            </a:r>
            <a:r>
              <a:rPr lang="en-US" i="1" dirty="0" smtClean="0"/>
              <a:t> </a:t>
            </a:r>
            <a:r>
              <a:rPr lang="en-US" i="1" dirty="0" err="1" smtClean="0"/>
              <a:t>sydowi</a:t>
            </a:r>
            <a:r>
              <a:rPr lang="en-US" i="1" dirty="0" smtClean="0"/>
              <a:t> and </a:t>
            </a:r>
            <a:r>
              <a:rPr lang="en-US" i="1" dirty="0" err="1" smtClean="0"/>
              <a:t>Aspergillus</a:t>
            </a:r>
            <a:r>
              <a:rPr lang="en-US" i="1" dirty="0" smtClean="0"/>
              <a:t> </a:t>
            </a:r>
            <a:r>
              <a:rPr lang="en-US" i="1" dirty="0" err="1" smtClean="0"/>
              <a:t>candidus</a:t>
            </a:r>
            <a:endParaRPr lang="en-US" i="1" dirty="0"/>
          </a:p>
        </p:txBody>
      </p:sp>
      <p:pic>
        <p:nvPicPr>
          <p:cNvPr id="4" name="Content Placeholder 3" descr="H:\Untitled.jpg 22222222.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9512" y="2060847"/>
            <a:ext cx="3841109"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Untitled.png22222222222222222222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4" y="2100501"/>
            <a:ext cx="4262760" cy="402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2" name="Picture 2" descr="C:\Program Files\Microsoft Office\MEDIA\CAGCAT10\j0234687.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8214960" y="6134100"/>
            <a:ext cx="1228725" cy="72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8208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FTIR Spectroscopy</a:t>
            </a:r>
            <a:endParaRPr lang="en-US" dirty="0"/>
          </a:p>
        </p:txBody>
      </p:sp>
      <p:sp>
        <p:nvSpPr>
          <p:cNvPr id="3" name="Content Placeholder 2"/>
          <p:cNvSpPr>
            <a:spLocks noGrp="1"/>
          </p:cNvSpPr>
          <p:nvPr>
            <p:ph idx="1"/>
          </p:nvPr>
        </p:nvSpPr>
        <p:spPr>
          <a:xfrm>
            <a:off x="107504" y="1412776"/>
            <a:ext cx="8712968" cy="5256584"/>
          </a:xfrm>
        </p:spPr>
        <p:style>
          <a:lnRef idx="1">
            <a:schemeClr val="dk1"/>
          </a:lnRef>
          <a:fillRef idx="3">
            <a:schemeClr val="dk1"/>
          </a:fillRef>
          <a:effectRef idx="2">
            <a:schemeClr val="dk1"/>
          </a:effectRef>
          <a:fontRef idx="minor">
            <a:schemeClr val="lt1"/>
          </a:fontRef>
        </p:style>
        <p:txBody>
          <a:bodyPr/>
          <a:lstStyle/>
          <a:p>
            <a:pPr marL="0" indent="0" algn="just">
              <a:buFont typeface="Wingdings" pitchFamily="2" charset="2"/>
              <a:buNone/>
            </a:pPr>
            <a:r>
              <a:rPr lang="en-US" sz="2400" dirty="0">
                <a:solidFill>
                  <a:schemeClr val="tx1"/>
                </a:solidFill>
                <a:ea typeface="宋体" charset="-122"/>
              </a:rPr>
              <a:t>Fourier Transform Infrared Spectroscopy</a:t>
            </a:r>
          </a:p>
          <a:p>
            <a:pPr marL="0" indent="0" algn="just">
              <a:buFont typeface="Wingdings" pitchFamily="2" charset="2"/>
              <a:buNone/>
            </a:pPr>
            <a:r>
              <a:rPr lang="en-US" sz="2400" dirty="0">
                <a:solidFill>
                  <a:schemeClr val="tx1"/>
                </a:solidFill>
                <a:ea typeface="宋体" charset="-122"/>
              </a:rPr>
              <a:t>FTIR analysis showed changes in the spectra  as compared to untreated rubber pieces. There was decrease of  peak in the region of 1200-1400 cm-1 indicating the break down of important functional groups like C=C, carbonyl. Methyl and ester bonds. A peak 3030 cm-1 disappeared after microbial treatment, also correspond to </a:t>
            </a:r>
            <a:r>
              <a:rPr lang="en-US" sz="2400" dirty="0" err="1">
                <a:solidFill>
                  <a:schemeClr val="tx1"/>
                </a:solidFill>
                <a:ea typeface="宋体" charset="-122"/>
              </a:rPr>
              <a:t>CH2</a:t>
            </a:r>
            <a:r>
              <a:rPr lang="en-US" sz="2400" dirty="0">
                <a:solidFill>
                  <a:schemeClr val="tx1"/>
                </a:solidFill>
                <a:ea typeface="宋体" charset="-122"/>
              </a:rPr>
              <a:t>  showed </a:t>
            </a:r>
            <a:r>
              <a:rPr lang="en-US" sz="2400" dirty="0" smtClean="0">
                <a:solidFill>
                  <a:schemeClr val="tx1"/>
                </a:solidFill>
                <a:ea typeface="宋体" charset="-122"/>
              </a:rPr>
              <a:t>decrease </a:t>
            </a:r>
            <a:r>
              <a:rPr lang="en-US" sz="2400" dirty="0">
                <a:solidFill>
                  <a:schemeClr val="tx1"/>
                </a:solidFill>
                <a:ea typeface="宋体" charset="-122"/>
              </a:rPr>
              <a:t>in intensities which correspond to aldehyde formation.</a:t>
            </a:r>
          </a:p>
          <a:p>
            <a:endParaRPr lang="en-US" dirty="0"/>
          </a:p>
        </p:txBody>
      </p:sp>
      <p:pic>
        <p:nvPicPr>
          <p:cNvPr id="24579" name="Picture 3" descr="C:\Program Files\Microsoft Office\MEDIA\CAGCAT10\j02352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1165" y="5250480"/>
            <a:ext cx="1811426" cy="1246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2236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FTIR analysis of untreated rubber</a:t>
            </a:r>
            <a:endParaRPr lang="en-US" dirty="0"/>
          </a:p>
        </p:txBody>
      </p:sp>
      <p:pic>
        <p:nvPicPr>
          <p:cNvPr id="4" name="Content Placeholder 3" descr="H:\Untitled.jpg2.jpg"/>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1687483" y="1894984"/>
            <a:ext cx="5769033" cy="4118956"/>
          </a:xfrm>
        </p:spPr>
      </p:pic>
    </p:spTree>
    <p:extLst>
      <p:ext uri="{BB962C8B-B14F-4D97-AF65-F5344CB8AC3E}">
        <p14:creationId xmlns:p14="http://schemas.microsoft.com/office/powerpoint/2010/main" val="4855041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FTIR analysis of rubber pieces  treated with mixed microbial culture</a:t>
            </a:r>
            <a:endParaRPr lang="en-US" dirty="0"/>
          </a:p>
        </p:txBody>
      </p:sp>
      <p:pic>
        <p:nvPicPr>
          <p:cNvPr id="4" name="Content Placeholder 3" descr="H:\doc03797120170317175530_009.jp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1619672" y="1268760"/>
            <a:ext cx="5472608" cy="4536504"/>
          </a:xfrm>
        </p:spPr>
      </p:pic>
      <p:pic>
        <p:nvPicPr>
          <p:cNvPr id="26626" name="Picture 2" descr="C:\Program Files\Microsoft Office\MEDIA\CAGCAT10\j0235319.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7800" y="5035601"/>
            <a:ext cx="1784909" cy="1822399"/>
          </a:xfrm>
          <a:prstGeom prst="rect">
            <a:avLst/>
          </a:prstGeom>
          <a:noFill/>
          <a:extLst>
            <a:ext uri="{909E8E84-426E-40DD-AFC4-6F175D3DCCD1}">
              <a14:hiddenFill xmlns:a14="http://schemas.microsoft.com/office/drawing/2010/main">
                <a:solidFill>
                  <a:srgbClr val="FFFFFF"/>
                </a:solidFill>
              </a14:hiddenFill>
            </a:ext>
          </a:extLst>
        </p:spPr>
      </p:pic>
      <p:sp>
        <p:nvSpPr>
          <p:cNvPr id="3" name="couch2"/>
          <p:cNvSpPr>
            <a:spLocks noEditPoints="1" noChangeArrowheads="1"/>
          </p:cNvSpPr>
          <p:nvPr/>
        </p:nvSpPr>
        <p:spPr bwMode="auto">
          <a:xfrm>
            <a:off x="-133490" y="5953125"/>
            <a:ext cx="2505075" cy="904875"/>
          </a:xfrm>
          <a:custGeom>
            <a:avLst/>
            <a:gdLst>
              <a:gd name="T0" fmla="*/ 10800 w 21600"/>
              <a:gd name="T1" fmla="*/ 0 h 21600"/>
              <a:gd name="T2" fmla="*/ 20993 w 21600"/>
              <a:gd name="T3" fmla="*/ 10800 h 21600"/>
              <a:gd name="T4" fmla="*/ 5373 w 21600"/>
              <a:gd name="T5" fmla="*/ 21172 h 21600"/>
              <a:gd name="T6" fmla="*/ 17029 w 21600"/>
              <a:gd name="T7" fmla="*/ 21600 h 21600"/>
              <a:gd name="T8" fmla="*/ 11244 w 21600"/>
              <a:gd name="T9" fmla="*/ 21119 h 21600"/>
              <a:gd name="T10" fmla="*/ 607 w 21600"/>
              <a:gd name="T11" fmla="*/ 10800 h 21600"/>
              <a:gd name="T12" fmla="*/ 3062 w 21600"/>
              <a:gd name="T13" fmla="*/ 6469 h 21600"/>
              <a:gd name="T14" fmla="*/ 18553 w 21600"/>
              <a:gd name="T15" fmla="*/ 17831 h 21600"/>
            </a:gdLst>
            <a:ahLst/>
            <a:cxnLst>
              <a:cxn ang="0">
                <a:pos x="T0" y="T1"/>
              </a:cxn>
              <a:cxn ang="0">
                <a:pos x="T2" y="T3"/>
              </a:cxn>
              <a:cxn ang="0">
                <a:pos x="T4" y="T5"/>
              </a:cxn>
              <a:cxn ang="0">
                <a:pos x="T6" y="T7"/>
              </a:cxn>
              <a:cxn ang="0">
                <a:pos x="T8" y="T9"/>
              </a:cxn>
              <a:cxn ang="0">
                <a:pos x="T10" y="T11"/>
              </a:cxn>
            </a:cxnLst>
            <a:rect l="T12" t="T13" r="T14" b="T15"/>
            <a:pathLst>
              <a:path w="21600" h="21600" extrusionOk="0">
                <a:moveTo>
                  <a:pt x="19477" y="19515"/>
                </a:moveTo>
                <a:lnTo>
                  <a:pt x="19563" y="19889"/>
                </a:lnTo>
                <a:lnTo>
                  <a:pt x="19672" y="20263"/>
                </a:lnTo>
                <a:lnTo>
                  <a:pt x="19780" y="20531"/>
                </a:lnTo>
                <a:lnTo>
                  <a:pt x="19888" y="20691"/>
                </a:lnTo>
                <a:lnTo>
                  <a:pt x="20170" y="21119"/>
                </a:lnTo>
                <a:lnTo>
                  <a:pt x="20408" y="21172"/>
                </a:lnTo>
                <a:lnTo>
                  <a:pt x="20712" y="21172"/>
                </a:lnTo>
                <a:lnTo>
                  <a:pt x="20950" y="21119"/>
                </a:lnTo>
                <a:lnTo>
                  <a:pt x="21167" y="20691"/>
                </a:lnTo>
                <a:lnTo>
                  <a:pt x="21362" y="20370"/>
                </a:lnTo>
                <a:lnTo>
                  <a:pt x="21513" y="19889"/>
                </a:lnTo>
                <a:lnTo>
                  <a:pt x="21600" y="19408"/>
                </a:lnTo>
                <a:lnTo>
                  <a:pt x="21600" y="18873"/>
                </a:lnTo>
                <a:lnTo>
                  <a:pt x="21557" y="18285"/>
                </a:lnTo>
                <a:lnTo>
                  <a:pt x="21470" y="17857"/>
                </a:lnTo>
                <a:lnTo>
                  <a:pt x="21362" y="17376"/>
                </a:lnTo>
                <a:lnTo>
                  <a:pt x="21167" y="16895"/>
                </a:lnTo>
                <a:lnTo>
                  <a:pt x="20993" y="16574"/>
                </a:lnTo>
                <a:lnTo>
                  <a:pt x="20993" y="10533"/>
                </a:lnTo>
                <a:lnTo>
                  <a:pt x="20993" y="2887"/>
                </a:lnTo>
                <a:lnTo>
                  <a:pt x="20993" y="2513"/>
                </a:lnTo>
                <a:lnTo>
                  <a:pt x="20950" y="2192"/>
                </a:lnTo>
                <a:lnTo>
                  <a:pt x="20950" y="1925"/>
                </a:lnTo>
                <a:lnTo>
                  <a:pt x="20863" y="1604"/>
                </a:lnTo>
                <a:lnTo>
                  <a:pt x="20820" y="1390"/>
                </a:lnTo>
                <a:lnTo>
                  <a:pt x="20755" y="1176"/>
                </a:lnTo>
                <a:lnTo>
                  <a:pt x="20668" y="962"/>
                </a:lnTo>
                <a:lnTo>
                  <a:pt x="20582" y="802"/>
                </a:lnTo>
                <a:lnTo>
                  <a:pt x="20300" y="481"/>
                </a:lnTo>
                <a:lnTo>
                  <a:pt x="19997" y="321"/>
                </a:lnTo>
                <a:lnTo>
                  <a:pt x="19628" y="107"/>
                </a:lnTo>
                <a:lnTo>
                  <a:pt x="19195" y="0"/>
                </a:lnTo>
                <a:lnTo>
                  <a:pt x="18654" y="0"/>
                </a:lnTo>
                <a:lnTo>
                  <a:pt x="18047" y="0"/>
                </a:lnTo>
                <a:lnTo>
                  <a:pt x="17375" y="0"/>
                </a:lnTo>
                <a:lnTo>
                  <a:pt x="16617" y="0"/>
                </a:lnTo>
                <a:lnTo>
                  <a:pt x="10768" y="0"/>
                </a:lnTo>
                <a:lnTo>
                  <a:pt x="4983" y="0"/>
                </a:lnTo>
                <a:lnTo>
                  <a:pt x="4225" y="0"/>
                </a:lnTo>
                <a:lnTo>
                  <a:pt x="3553" y="0"/>
                </a:lnTo>
                <a:lnTo>
                  <a:pt x="2946" y="0"/>
                </a:lnTo>
                <a:lnTo>
                  <a:pt x="2405" y="0"/>
                </a:lnTo>
                <a:lnTo>
                  <a:pt x="1972" y="107"/>
                </a:lnTo>
                <a:lnTo>
                  <a:pt x="1582" y="321"/>
                </a:lnTo>
                <a:lnTo>
                  <a:pt x="1257" y="481"/>
                </a:lnTo>
                <a:lnTo>
                  <a:pt x="1018" y="802"/>
                </a:lnTo>
                <a:lnTo>
                  <a:pt x="932" y="962"/>
                </a:lnTo>
                <a:lnTo>
                  <a:pt x="845" y="1176"/>
                </a:lnTo>
                <a:lnTo>
                  <a:pt x="780" y="1390"/>
                </a:lnTo>
                <a:lnTo>
                  <a:pt x="737" y="1604"/>
                </a:lnTo>
                <a:lnTo>
                  <a:pt x="650" y="1925"/>
                </a:lnTo>
                <a:lnTo>
                  <a:pt x="650" y="2192"/>
                </a:lnTo>
                <a:lnTo>
                  <a:pt x="607" y="2513"/>
                </a:lnTo>
                <a:lnTo>
                  <a:pt x="607" y="2887"/>
                </a:lnTo>
                <a:lnTo>
                  <a:pt x="607" y="10800"/>
                </a:lnTo>
                <a:lnTo>
                  <a:pt x="607" y="16574"/>
                </a:lnTo>
                <a:lnTo>
                  <a:pt x="433" y="16895"/>
                </a:lnTo>
                <a:lnTo>
                  <a:pt x="238" y="17376"/>
                </a:lnTo>
                <a:lnTo>
                  <a:pt x="130" y="17857"/>
                </a:lnTo>
                <a:lnTo>
                  <a:pt x="43" y="18285"/>
                </a:lnTo>
                <a:lnTo>
                  <a:pt x="0" y="18873"/>
                </a:lnTo>
                <a:lnTo>
                  <a:pt x="0" y="19408"/>
                </a:lnTo>
                <a:lnTo>
                  <a:pt x="87" y="19889"/>
                </a:lnTo>
                <a:lnTo>
                  <a:pt x="238" y="20370"/>
                </a:lnTo>
                <a:lnTo>
                  <a:pt x="433" y="20691"/>
                </a:lnTo>
                <a:lnTo>
                  <a:pt x="650" y="21119"/>
                </a:lnTo>
                <a:lnTo>
                  <a:pt x="888" y="21172"/>
                </a:lnTo>
                <a:lnTo>
                  <a:pt x="1148" y="21172"/>
                </a:lnTo>
                <a:lnTo>
                  <a:pt x="1430" y="21119"/>
                </a:lnTo>
                <a:lnTo>
                  <a:pt x="1668" y="20691"/>
                </a:lnTo>
                <a:lnTo>
                  <a:pt x="1820" y="20531"/>
                </a:lnTo>
                <a:lnTo>
                  <a:pt x="1928" y="20263"/>
                </a:lnTo>
                <a:lnTo>
                  <a:pt x="2037" y="19889"/>
                </a:lnTo>
                <a:lnTo>
                  <a:pt x="2123" y="19515"/>
                </a:lnTo>
                <a:lnTo>
                  <a:pt x="2275" y="19889"/>
                </a:lnTo>
                <a:lnTo>
                  <a:pt x="2491" y="20210"/>
                </a:lnTo>
                <a:lnTo>
                  <a:pt x="2795" y="20370"/>
                </a:lnTo>
                <a:lnTo>
                  <a:pt x="3141" y="20638"/>
                </a:lnTo>
                <a:lnTo>
                  <a:pt x="3553" y="20798"/>
                </a:lnTo>
                <a:lnTo>
                  <a:pt x="3965" y="21012"/>
                </a:lnTo>
                <a:lnTo>
                  <a:pt x="4398" y="21119"/>
                </a:lnTo>
                <a:lnTo>
                  <a:pt x="4896" y="21172"/>
                </a:lnTo>
                <a:lnTo>
                  <a:pt x="5373" y="21172"/>
                </a:lnTo>
                <a:lnTo>
                  <a:pt x="5828" y="21172"/>
                </a:lnTo>
                <a:lnTo>
                  <a:pt x="6283" y="21119"/>
                </a:lnTo>
                <a:lnTo>
                  <a:pt x="6738" y="20905"/>
                </a:lnTo>
                <a:lnTo>
                  <a:pt x="7128" y="20691"/>
                </a:lnTo>
                <a:lnTo>
                  <a:pt x="7453" y="20531"/>
                </a:lnTo>
                <a:lnTo>
                  <a:pt x="7713" y="20210"/>
                </a:lnTo>
                <a:lnTo>
                  <a:pt x="7908" y="19782"/>
                </a:lnTo>
                <a:lnTo>
                  <a:pt x="8059" y="20103"/>
                </a:lnTo>
                <a:lnTo>
                  <a:pt x="8276" y="20263"/>
                </a:lnTo>
                <a:lnTo>
                  <a:pt x="8579" y="20424"/>
                </a:lnTo>
                <a:lnTo>
                  <a:pt x="8926" y="20638"/>
                </a:lnTo>
                <a:lnTo>
                  <a:pt x="9381" y="20798"/>
                </a:lnTo>
                <a:lnTo>
                  <a:pt x="9814" y="21012"/>
                </a:lnTo>
                <a:lnTo>
                  <a:pt x="10313" y="21119"/>
                </a:lnTo>
                <a:lnTo>
                  <a:pt x="10789" y="21119"/>
                </a:lnTo>
                <a:lnTo>
                  <a:pt x="11244" y="21119"/>
                </a:lnTo>
                <a:lnTo>
                  <a:pt x="11699" y="21119"/>
                </a:lnTo>
                <a:lnTo>
                  <a:pt x="12111" y="21012"/>
                </a:lnTo>
                <a:lnTo>
                  <a:pt x="12522" y="20905"/>
                </a:lnTo>
                <a:lnTo>
                  <a:pt x="12912" y="20798"/>
                </a:lnTo>
                <a:lnTo>
                  <a:pt x="13194" y="20531"/>
                </a:lnTo>
                <a:lnTo>
                  <a:pt x="13454" y="20370"/>
                </a:lnTo>
                <a:lnTo>
                  <a:pt x="13692" y="20103"/>
                </a:lnTo>
                <a:lnTo>
                  <a:pt x="13844" y="20424"/>
                </a:lnTo>
                <a:lnTo>
                  <a:pt x="14104" y="20691"/>
                </a:lnTo>
                <a:lnTo>
                  <a:pt x="14386" y="21012"/>
                </a:lnTo>
                <a:lnTo>
                  <a:pt x="14797" y="21279"/>
                </a:lnTo>
                <a:lnTo>
                  <a:pt x="15165" y="21493"/>
                </a:lnTo>
                <a:lnTo>
                  <a:pt x="15599" y="21600"/>
                </a:lnTo>
                <a:lnTo>
                  <a:pt x="16097" y="21600"/>
                </a:lnTo>
                <a:lnTo>
                  <a:pt x="16552" y="21600"/>
                </a:lnTo>
                <a:lnTo>
                  <a:pt x="17029" y="21600"/>
                </a:lnTo>
                <a:lnTo>
                  <a:pt x="17484" y="21386"/>
                </a:lnTo>
                <a:lnTo>
                  <a:pt x="17939" y="21279"/>
                </a:lnTo>
                <a:lnTo>
                  <a:pt x="18350" y="21012"/>
                </a:lnTo>
                <a:lnTo>
                  <a:pt x="18719" y="20691"/>
                </a:lnTo>
                <a:lnTo>
                  <a:pt x="19022" y="20370"/>
                </a:lnTo>
                <a:lnTo>
                  <a:pt x="19282" y="19996"/>
                </a:lnTo>
                <a:lnTo>
                  <a:pt x="19477" y="19515"/>
                </a:lnTo>
                <a:close/>
              </a:path>
              <a:path w="21600" h="21600" extrusionOk="0">
                <a:moveTo>
                  <a:pt x="19477" y="19515"/>
                </a:moveTo>
                <a:lnTo>
                  <a:pt x="19477" y="19515"/>
                </a:lnTo>
                <a:lnTo>
                  <a:pt x="19477" y="19087"/>
                </a:lnTo>
                <a:lnTo>
                  <a:pt x="19477" y="17697"/>
                </a:lnTo>
                <a:lnTo>
                  <a:pt x="19477" y="15719"/>
                </a:lnTo>
                <a:lnTo>
                  <a:pt x="19477" y="13473"/>
                </a:lnTo>
                <a:lnTo>
                  <a:pt x="19477" y="11174"/>
                </a:lnTo>
                <a:lnTo>
                  <a:pt x="19477" y="8929"/>
                </a:lnTo>
                <a:lnTo>
                  <a:pt x="19477" y="7218"/>
                </a:lnTo>
                <a:lnTo>
                  <a:pt x="19477" y="6042"/>
                </a:lnTo>
                <a:lnTo>
                  <a:pt x="19434" y="5988"/>
                </a:lnTo>
                <a:lnTo>
                  <a:pt x="19434" y="5828"/>
                </a:lnTo>
                <a:lnTo>
                  <a:pt x="19434" y="5721"/>
                </a:lnTo>
                <a:lnTo>
                  <a:pt x="19390" y="5614"/>
                </a:lnTo>
                <a:lnTo>
                  <a:pt x="19390" y="5507"/>
                </a:lnTo>
                <a:lnTo>
                  <a:pt x="19369" y="5400"/>
                </a:lnTo>
                <a:lnTo>
                  <a:pt x="19325" y="5347"/>
                </a:lnTo>
                <a:lnTo>
                  <a:pt x="19282" y="5240"/>
                </a:lnTo>
                <a:lnTo>
                  <a:pt x="19065" y="4865"/>
                </a:lnTo>
                <a:lnTo>
                  <a:pt x="18784" y="4705"/>
                </a:lnTo>
                <a:lnTo>
                  <a:pt x="18459" y="4491"/>
                </a:lnTo>
                <a:lnTo>
                  <a:pt x="18134" y="4384"/>
                </a:lnTo>
                <a:lnTo>
                  <a:pt x="17765" y="4331"/>
                </a:lnTo>
                <a:lnTo>
                  <a:pt x="17375" y="4224"/>
                </a:lnTo>
                <a:lnTo>
                  <a:pt x="16964" y="4224"/>
                </a:lnTo>
                <a:lnTo>
                  <a:pt x="16617" y="4224"/>
                </a:lnTo>
                <a:lnTo>
                  <a:pt x="4983" y="4224"/>
                </a:lnTo>
                <a:lnTo>
                  <a:pt x="4593" y="4224"/>
                </a:lnTo>
                <a:lnTo>
                  <a:pt x="4225" y="4224"/>
                </a:lnTo>
                <a:lnTo>
                  <a:pt x="3835" y="4331"/>
                </a:lnTo>
                <a:lnTo>
                  <a:pt x="3466" y="4384"/>
                </a:lnTo>
                <a:lnTo>
                  <a:pt x="3141" y="4491"/>
                </a:lnTo>
                <a:lnTo>
                  <a:pt x="2795" y="4705"/>
                </a:lnTo>
                <a:lnTo>
                  <a:pt x="2535" y="4865"/>
                </a:lnTo>
                <a:lnTo>
                  <a:pt x="2318" y="5240"/>
                </a:lnTo>
                <a:lnTo>
                  <a:pt x="2275" y="5347"/>
                </a:lnTo>
                <a:lnTo>
                  <a:pt x="2231" y="5400"/>
                </a:lnTo>
                <a:lnTo>
                  <a:pt x="2188" y="5507"/>
                </a:lnTo>
                <a:lnTo>
                  <a:pt x="2188" y="5614"/>
                </a:lnTo>
                <a:lnTo>
                  <a:pt x="2166" y="5721"/>
                </a:lnTo>
                <a:lnTo>
                  <a:pt x="2166" y="5828"/>
                </a:lnTo>
                <a:lnTo>
                  <a:pt x="2123" y="5988"/>
                </a:lnTo>
                <a:lnTo>
                  <a:pt x="2123" y="6042"/>
                </a:lnTo>
                <a:lnTo>
                  <a:pt x="2123" y="7218"/>
                </a:lnTo>
                <a:lnTo>
                  <a:pt x="2123" y="8929"/>
                </a:lnTo>
                <a:lnTo>
                  <a:pt x="2123" y="11174"/>
                </a:lnTo>
                <a:lnTo>
                  <a:pt x="2123" y="13473"/>
                </a:lnTo>
                <a:lnTo>
                  <a:pt x="2123" y="15719"/>
                </a:lnTo>
                <a:lnTo>
                  <a:pt x="2123" y="17697"/>
                </a:lnTo>
                <a:lnTo>
                  <a:pt x="2123" y="19087"/>
                </a:lnTo>
                <a:lnTo>
                  <a:pt x="2123" y="19515"/>
                </a:lnTo>
                <a:moveTo>
                  <a:pt x="2318" y="5240"/>
                </a:moveTo>
                <a:lnTo>
                  <a:pt x="2123" y="4865"/>
                </a:lnTo>
                <a:lnTo>
                  <a:pt x="1907" y="4331"/>
                </a:lnTo>
                <a:lnTo>
                  <a:pt x="1712" y="3743"/>
                </a:lnTo>
                <a:lnTo>
                  <a:pt x="1473" y="3101"/>
                </a:lnTo>
                <a:lnTo>
                  <a:pt x="1343" y="2406"/>
                </a:lnTo>
                <a:lnTo>
                  <a:pt x="1170" y="1818"/>
                </a:lnTo>
                <a:lnTo>
                  <a:pt x="1062" y="1230"/>
                </a:lnTo>
                <a:lnTo>
                  <a:pt x="1018" y="802"/>
                </a:lnTo>
                <a:moveTo>
                  <a:pt x="19282" y="5240"/>
                </a:moveTo>
                <a:lnTo>
                  <a:pt x="19477" y="4865"/>
                </a:lnTo>
                <a:lnTo>
                  <a:pt x="19693" y="4331"/>
                </a:lnTo>
                <a:lnTo>
                  <a:pt x="19888" y="3743"/>
                </a:lnTo>
                <a:lnTo>
                  <a:pt x="20127" y="3101"/>
                </a:lnTo>
                <a:lnTo>
                  <a:pt x="20257" y="2406"/>
                </a:lnTo>
                <a:lnTo>
                  <a:pt x="20408" y="1818"/>
                </a:lnTo>
                <a:lnTo>
                  <a:pt x="20538" y="1230"/>
                </a:lnTo>
                <a:lnTo>
                  <a:pt x="20582" y="802"/>
                </a:lnTo>
                <a:moveTo>
                  <a:pt x="7908" y="4224"/>
                </a:moveTo>
                <a:lnTo>
                  <a:pt x="7908" y="6790"/>
                </a:lnTo>
                <a:lnTo>
                  <a:pt x="7908" y="16574"/>
                </a:lnTo>
                <a:lnTo>
                  <a:pt x="7908" y="19782"/>
                </a:lnTo>
                <a:lnTo>
                  <a:pt x="7908" y="4224"/>
                </a:lnTo>
                <a:moveTo>
                  <a:pt x="13692" y="4224"/>
                </a:moveTo>
                <a:lnTo>
                  <a:pt x="13692" y="6844"/>
                </a:lnTo>
                <a:lnTo>
                  <a:pt x="13692" y="16788"/>
                </a:lnTo>
                <a:lnTo>
                  <a:pt x="13692" y="20103"/>
                </a:lnTo>
                <a:lnTo>
                  <a:pt x="13692" y="4224"/>
                </a:lnTo>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5" name="CurvedRibbon3"/>
          <p:cNvSpPr>
            <a:spLocks noEditPoints="1" noChangeArrowheads="1"/>
          </p:cNvSpPr>
          <p:nvPr/>
        </p:nvSpPr>
        <p:spPr bwMode="auto">
          <a:xfrm>
            <a:off x="7304220" y="1152150"/>
            <a:ext cx="1727920" cy="1916660"/>
          </a:xfrm>
          <a:custGeom>
            <a:avLst/>
            <a:gdLst>
              <a:gd name="G0" fmla="+- 0 0 0"/>
              <a:gd name="T0" fmla="*/ 90 256 1"/>
              <a:gd name="T1" fmla="*/ 0 256 1"/>
              <a:gd name="G1" fmla="+- 7049447 T0 T1"/>
              <a:gd name="T2" fmla="*/ 180 256 1"/>
              <a:gd name="T3" fmla="*/ 0 256 1"/>
              <a:gd name="G2" fmla="+- 7049447 T2 T3"/>
              <a:gd name="G3" fmla="?: G1 7049447 G2"/>
              <a:gd name="T4" fmla="*/ 0 256 1"/>
              <a:gd name="T5" fmla="*/ 90 256 1"/>
              <a:gd name="G4" fmla="+- G3 T4 T5"/>
              <a:gd name="T6" fmla="*/ 0 256 1"/>
              <a:gd name="T7" fmla="*/ 180 256 1"/>
              <a:gd name="G5" fmla="+- G3 T6 T7"/>
              <a:gd name="G6" fmla="?: G4 G5 G3"/>
              <a:gd name="G7" fmla="+- 7049447 0 0"/>
              <a:gd name="G8" fmla="*/ G6 2 1"/>
              <a:gd name="G9" fmla="+- 0 0 G8"/>
              <a:gd name="T8" fmla="*/ 180 256 1"/>
              <a:gd name="T9" fmla="*/ 0 256 1"/>
              <a:gd name="G10" fmla="+- G9 T8 T9"/>
              <a:gd name="G11" fmla="*/ G10 1 12"/>
              <a:gd name="G12" fmla="+- 7049447 G11 0"/>
              <a:gd name="G13" fmla="+- G12 G11 0"/>
              <a:gd name="G14" fmla="+- G13 G11 0"/>
              <a:gd name="G15" fmla="+- 3482 0 0"/>
              <a:gd name="G16" fmla="+- 10800 0 G15"/>
              <a:gd name="G17" fmla="*/ G16 1 8"/>
              <a:gd name="G18" fmla="*/ G16 7 16"/>
              <a:gd name="G19" fmla="+- G15 G17 0"/>
              <a:gd name="G20" fmla="+- G15 G18 0"/>
              <a:gd name="G21" fmla="+- 10800 0 G17"/>
              <a:gd name="G22" fmla="+- 10800 0 G15"/>
              <a:gd name="G23" fmla="+- 10800 G15 0"/>
              <a:gd name="G24" fmla="+- 10800 0 G19"/>
              <a:gd name="G25" fmla="+- 10800 G19 0"/>
              <a:gd name="G26" fmla="+- 10800 0 G21"/>
              <a:gd name="G27" fmla="+- 10800 G21 0"/>
              <a:gd name="G28" fmla="cos G15 G7"/>
              <a:gd name="G29" fmla="sin G15 G7"/>
              <a:gd name="G30" fmla="cos G20 G12"/>
              <a:gd name="G31" fmla="sin G20 G12"/>
              <a:gd name="G32" fmla="cos G21 G7"/>
              <a:gd name="G33" fmla="sin G21 G7"/>
              <a:gd name="G34" fmla="cos G21 G13"/>
              <a:gd name="G35" fmla="sin G21 G13"/>
              <a:gd name="G36" fmla="cos 10800 G13"/>
              <a:gd name="G37" fmla="sin 10800 G13"/>
              <a:gd name="G38" fmla="cos G19 G14"/>
              <a:gd name="G39" fmla="sin G19 G14"/>
              <a:gd name="G40" fmla="cos G15 G14"/>
              <a:gd name="G41" fmla="sin G15 G14"/>
              <a:gd name="G42" fmla="cos G19 G13"/>
              <a:gd name="G43" fmla="sin G19 G13"/>
              <a:gd name="G44" fmla="+- G28 10800 0"/>
              <a:gd name="G45" fmla="+- G29 10800 0"/>
              <a:gd name="G46" fmla="+- G30 10800 0"/>
              <a:gd name="G47" fmla="+- G31 10800 0"/>
              <a:gd name="G48" fmla="+- G32 10800 0"/>
              <a:gd name="G49" fmla="+- G33 10800 0"/>
              <a:gd name="G50" fmla="+- G34 10800 0"/>
              <a:gd name="G51" fmla="+- G35 10800 0"/>
              <a:gd name="G52" fmla="+- G36 10800 0"/>
              <a:gd name="G53" fmla="+- G37 10800 0"/>
              <a:gd name="G54" fmla="+- G38 10800 0"/>
              <a:gd name="G55" fmla="+- G39 10800 0"/>
              <a:gd name="G56" fmla="+- G40 10800 0"/>
              <a:gd name="G57" fmla="+- G41 10800 0"/>
              <a:gd name="G58" fmla="+- G42 10800 0"/>
              <a:gd name="G59" fmla="+- G43 10800 0"/>
              <a:gd name="G60" fmla="+- 21600 0 G52"/>
              <a:gd name="G61" fmla="+- 21600 0 G50"/>
              <a:gd name="G62" fmla="+- 21600 0 G48"/>
              <a:gd name="G63" fmla="+- 21600 0 G46"/>
              <a:gd name="G64" fmla="+- 21600 0 G44"/>
              <a:gd name="G65" fmla="+- 21600 0 G56"/>
              <a:gd name="G66" fmla="+- 21600 0 G54"/>
              <a:gd name="G67" fmla="+- 21600 0 G58"/>
              <a:gd name="G68" fmla="abs 7049447"/>
              <a:gd name="T10" fmla="*/ 0 256 1"/>
              <a:gd name="T11" fmla="*/ 90 256 1"/>
              <a:gd name="G69" fmla="+- G68 T10 T11"/>
              <a:gd name="G70" fmla="?: G69 0 21600"/>
              <a:gd name="G71" fmla="?: G69 G24 G25"/>
              <a:gd name="T12" fmla="*/ 6103 w 21600"/>
              <a:gd name="T13" fmla="*/ 15556 h 21600"/>
              <a:gd name="T14" fmla="*/ 10800 w 21600"/>
              <a:gd name="T15" fmla="*/ 0 h 21600"/>
              <a:gd name="T16" fmla="*/ 15497 w 21600"/>
              <a:gd name="T17" fmla="*/ 15556 h 21600"/>
              <a:gd name="T18" fmla="*/ 10800 w 21600"/>
              <a:gd name="T19" fmla="*/ 6403 h 21600"/>
              <a:gd name="T20" fmla="*/ 3163 w 21600"/>
              <a:gd name="T21" fmla="*/ 3163 h 21600"/>
              <a:gd name="T22" fmla="*/ 18437 w 21600"/>
              <a:gd name="T23" fmla="*/ 18437 h 21600"/>
            </a:gdLst>
            <a:ahLst/>
            <a:cxnLst>
              <a:cxn ang="0">
                <a:pos x="T12" y="T13"/>
              </a:cxn>
              <a:cxn ang="0">
                <a:pos x="T14" y="T15"/>
              </a:cxn>
              <a:cxn ang="0">
                <a:pos x="T16" y="T17"/>
              </a:cxn>
              <a:cxn ang="0">
                <a:pos x="T18" y="T19"/>
              </a:cxn>
            </a:cxnLst>
            <a:rect l="T20" t="T21" r="T22" b="T23"/>
            <a:pathLst>
              <a:path w="21600" h="21600" extrusionOk="0">
                <a:moveTo>
                  <a:pt x="9749" y="14119"/>
                </a:moveTo>
                <a:lnTo>
                  <a:pt x="6103" y="15556"/>
                </a:lnTo>
                <a:lnTo>
                  <a:pt x="7816" y="20223"/>
                </a:lnTo>
                <a:cubicBezTo>
                  <a:pt x="4791" y="19266"/>
                  <a:pt x="2409" y="16914"/>
                  <a:pt x="1414" y="13901"/>
                </a:cubicBezTo>
                <a:lnTo>
                  <a:pt x="545" y="14188"/>
                </a:lnTo>
                <a:cubicBezTo>
                  <a:pt x="184" y="13095"/>
                  <a:pt x="0" y="11951"/>
                  <a:pt x="0" y="10800"/>
                </a:cubicBezTo>
                <a:cubicBezTo>
                  <a:pt x="0" y="4835"/>
                  <a:pt x="4835" y="0"/>
                  <a:pt x="10800" y="0"/>
                </a:cubicBezTo>
                <a:cubicBezTo>
                  <a:pt x="16764" y="0"/>
                  <a:pt x="21600" y="4835"/>
                  <a:pt x="21600" y="10800"/>
                </a:cubicBezTo>
                <a:cubicBezTo>
                  <a:pt x="21600" y="11951"/>
                  <a:pt x="21415" y="13095"/>
                  <a:pt x="21054" y="14188"/>
                </a:cubicBezTo>
                <a:lnTo>
                  <a:pt x="20185" y="13901"/>
                </a:lnTo>
                <a:cubicBezTo>
                  <a:pt x="19190" y="16914"/>
                  <a:pt x="16808" y="19266"/>
                  <a:pt x="13783" y="20223"/>
                </a:cubicBezTo>
                <a:lnTo>
                  <a:pt x="15497" y="15556"/>
                </a:lnTo>
                <a:lnTo>
                  <a:pt x="11851" y="14119"/>
                </a:lnTo>
                <a:cubicBezTo>
                  <a:pt x="13298" y="13661"/>
                  <a:pt x="14282" y="12318"/>
                  <a:pt x="14282" y="10800"/>
                </a:cubicBezTo>
                <a:cubicBezTo>
                  <a:pt x="14282" y="10621"/>
                  <a:pt x="14268" y="10444"/>
                  <a:pt x="14241" y="10268"/>
                </a:cubicBezTo>
                <a:lnTo>
                  <a:pt x="15145" y="10128"/>
                </a:lnTo>
                <a:cubicBezTo>
                  <a:pt x="14813" y="7984"/>
                  <a:pt x="12968" y="6403"/>
                  <a:pt x="10800" y="6403"/>
                </a:cubicBezTo>
                <a:cubicBezTo>
                  <a:pt x="8631" y="6402"/>
                  <a:pt x="6786" y="7984"/>
                  <a:pt x="6454" y="10128"/>
                </a:cubicBezTo>
                <a:lnTo>
                  <a:pt x="7358" y="10268"/>
                </a:lnTo>
                <a:cubicBezTo>
                  <a:pt x="7331" y="10444"/>
                  <a:pt x="7318" y="10621"/>
                  <a:pt x="7318" y="10799"/>
                </a:cubicBezTo>
                <a:cubicBezTo>
                  <a:pt x="7317" y="12318"/>
                  <a:pt x="8301" y="13661"/>
                  <a:pt x="9748" y="14119"/>
                </a:cubicBezTo>
                <a:close/>
              </a:path>
              <a:path w="21600" h="21600" fill="none" extrusionOk="0">
                <a:moveTo>
                  <a:pt x="1414" y="13902"/>
                </a:moveTo>
                <a:lnTo>
                  <a:pt x="6624" y="12179"/>
                </a:lnTo>
                <a:cubicBezTo>
                  <a:pt x="6477" y="11734"/>
                  <a:pt x="6403" y="11268"/>
                  <a:pt x="6403" y="10800"/>
                </a:cubicBezTo>
                <a:cubicBezTo>
                  <a:pt x="6402" y="10575"/>
                  <a:pt x="6420" y="10350"/>
                  <a:pt x="6454" y="10128"/>
                </a:cubicBezTo>
              </a:path>
              <a:path w="21600" h="21600" fill="none" extrusionOk="0">
                <a:moveTo>
                  <a:pt x="6625" y="12179"/>
                </a:moveTo>
                <a:lnTo>
                  <a:pt x="7358" y="10268"/>
                </a:lnTo>
              </a:path>
              <a:path w="21600" h="21600" fill="none" extrusionOk="0">
                <a:moveTo>
                  <a:pt x="20186" y="13902"/>
                </a:moveTo>
                <a:lnTo>
                  <a:pt x="14975" y="12179"/>
                </a:lnTo>
                <a:cubicBezTo>
                  <a:pt x="15122" y="11734"/>
                  <a:pt x="15197" y="11268"/>
                  <a:pt x="15197" y="10800"/>
                </a:cubicBezTo>
                <a:cubicBezTo>
                  <a:pt x="15197" y="10575"/>
                  <a:pt x="15179" y="10350"/>
                  <a:pt x="15145" y="10128"/>
                </a:cubicBezTo>
              </a:path>
              <a:path w="21600" h="21600" fill="none" extrusionOk="0">
                <a:moveTo>
                  <a:pt x="14975" y="12179"/>
                </a:moveTo>
                <a:lnTo>
                  <a:pt x="14242" y="10268"/>
                </a:lnTo>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6" name="desklamp"/>
          <p:cNvSpPr>
            <a:spLocks noEditPoints="1" noChangeArrowheads="1"/>
          </p:cNvSpPr>
          <p:nvPr/>
        </p:nvSpPr>
        <p:spPr bwMode="auto">
          <a:xfrm>
            <a:off x="238962" y="1126750"/>
            <a:ext cx="904875" cy="904875"/>
          </a:xfrm>
          <a:custGeom>
            <a:avLst/>
            <a:gdLst>
              <a:gd name="T0" fmla="*/ 5036 w 21600"/>
              <a:gd name="T1" fmla="*/ 12900 h 21600"/>
              <a:gd name="T2" fmla="*/ 5036 w 21600"/>
              <a:gd name="T3" fmla="*/ 14984 h 21600"/>
              <a:gd name="T4" fmla="*/ 0 w 21600"/>
              <a:gd name="T5" fmla="*/ 14984 h 21600"/>
              <a:gd name="T6" fmla="*/ 0 w 21600"/>
              <a:gd name="T7" fmla="*/ 12900 h 21600"/>
              <a:gd name="T8" fmla="*/ 2186 w 21600"/>
              <a:gd name="T9" fmla="*/ 22426 h 21600"/>
              <a:gd name="T10" fmla="*/ 19435 w 21600"/>
              <a:gd name="T11" fmla="*/ 27471 h 21600"/>
            </a:gdLst>
            <a:ahLst/>
            <a:cxnLst>
              <a:cxn ang="0">
                <a:pos x="T0" y="T1"/>
              </a:cxn>
              <a:cxn ang="0">
                <a:pos x="T2" y="T3"/>
              </a:cxn>
              <a:cxn ang="0">
                <a:pos x="T4" y="T5"/>
              </a:cxn>
              <a:cxn ang="0">
                <a:pos x="T6" y="T7"/>
              </a:cxn>
            </a:cxnLst>
            <a:rect l="T8" t="T9" r="T10" b="T11"/>
            <a:pathLst>
              <a:path w="21600" h="21600" extrusionOk="0">
                <a:moveTo>
                  <a:pt x="11178" y="11842"/>
                </a:moveTo>
                <a:lnTo>
                  <a:pt x="11644" y="12206"/>
                </a:lnTo>
                <a:lnTo>
                  <a:pt x="12168" y="12702"/>
                </a:lnTo>
                <a:lnTo>
                  <a:pt x="12605" y="13000"/>
                </a:lnTo>
                <a:lnTo>
                  <a:pt x="13129" y="13330"/>
                </a:lnTo>
                <a:lnTo>
                  <a:pt x="13682" y="13529"/>
                </a:lnTo>
                <a:lnTo>
                  <a:pt x="14264" y="13694"/>
                </a:lnTo>
                <a:lnTo>
                  <a:pt x="14905" y="13794"/>
                </a:lnTo>
                <a:lnTo>
                  <a:pt x="15545" y="13794"/>
                </a:lnTo>
                <a:lnTo>
                  <a:pt x="16127" y="13794"/>
                </a:lnTo>
                <a:lnTo>
                  <a:pt x="16680" y="13694"/>
                </a:lnTo>
                <a:lnTo>
                  <a:pt x="17233" y="13529"/>
                </a:lnTo>
                <a:lnTo>
                  <a:pt x="17816" y="13330"/>
                </a:lnTo>
                <a:lnTo>
                  <a:pt x="18427" y="13033"/>
                </a:lnTo>
                <a:lnTo>
                  <a:pt x="18893" y="12702"/>
                </a:lnTo>
                <a:lnTo>
                  <a:pt x="19300" y="12305"/>
                </a:lnTo>
                <a:lnTo>
                  <a:pt x="19766" y="11842"/>
                </a:lnTo>
                <a:lnTo>
                  <a:pt x="20203" y="11379"/>
                </a:lnTo>
                <a:lnTo>
                  <a:pt x="20523" y="10817"/>
                </a:lnTo>
                <a:lnTo>
                  <a:pt x="20843" y="10287"/>
                </a:lnTo>
                <a:lnTo>
                  <a:pt x="21076" y="9626"/>
                </a:lnTo>
                <a:lnTo>
                  <a:pt x="21338" y="8997"/>
                </a:lnTo>
                <a:lnTo>
                  <a:pt x="21513" y="8336"/>
                </a:lnTo>
                <a:lnTo>
                  <a:pt x="21600" y="7608"/>
                </a:lnTo>
                <a:lnTo>
                  <a:pt x="21600" y="6913"/>
                </a:lnTo>
                <a:lnTo>
                  <a:pt x="21600" y="6219"/>
                </a:lnTo>
                <a:lnTo>
                  <a:pt x="21513" y="5590"/>
                </a:lnTo>
                <a:lnTo>
                  <a:pt x="21338" y="4896"/>
                </a:lnTo>
                <a:lnTo>
                  <a:pt x="21163" y="4300"/>
                </a:lnTo>
                <a:lnTo>
                  <a:pt x="20901" y="3705"/>
                </a:lnTo>
                <a:lnTo>
                  <a:pt x="20610" y="3175"/>
                </a:lnTo>
                <a:lnTo>
                  <a:pt x="20290" y="2613"/>
                </a:lnTo>
                <a:lnTo>
                  <a:pt x="19882" y="2117"/>
                </a:lnTo>
                <a:lnTo>
                  <a:pt x="19475" y="1687"/>
                </a:lnTo>
                <a:lnTo>
                  <a:pt x="18980" y="1224"/>
                </a:lnTo>
                <a:lnTo>
                  <a:pt x="18514" y="860"/>
                </a:lnTo>
                <a:lnTo>
                  <a:pt x="17903" y="595"/>
                </a:lnTo>
                <a:lnTo>
                  <a:pt x="17350" y="298"/>
                </a:lnTo>
                <a:lnTo>
                  <a:pt x="16768" y="99"/>
                </a:lnTo>
                <a:lnTo>
                  <a:pt x="16127" y="0"/>
                </a:lnTo>
                <a:lnTo>
                  <a:pt x="15545" y="0"/>
                </a:lnTo>
                <a:lnTo>
                  <a:pt x="14905" y="0"/>
                </a:lnTo>
                <a:lnTo>
                  <a:pt x="14264" y="99"/>
                </a:lnTo>
                <a:lnTo>
                  <a:pt x="13682" y="298"/>
                </a:lnTo>
                <a:lnTo>
                  <a:pt x="13129" y="496"/>
                </a:lnTo>
                <a:lnTo>
                  <a:pt x="12547" y="761"/>
                </a:lnTo>
                <a:lnTo>
                  <a:pt x="12081" y="1058"/>
                </a:lnTo>
                <a:lnTo>
                  <a:pt x="11586" y="1489"/>
                </a:lnTo>
                <a:lnTo>
                  <a:pt x="11178" y="1985"/>
                </a:lnTo>
                <a:lnTo>
                  <a:pt x="10800" y="2481"/>
                </a:lnTo>
                <a:lnTo>
                  <a:pt x="10480" y="2944"/>
                </a:lnTo>
                <a:lnTo>
                  <a:pt x="10130" y="3572"/>
                </a:lnTo>
                <a:lnTo>
                  <a:pt x="9868" y="4201"/>
                </a:lnTo>
                <a:lnTo>
                  <a:pt x="9723" y="4829"/>
                </a:lnTo>
                <a:lnTo>
                  <a:pt x="9548" y="5491"/>
                </a:lnTo>
                <a:lnTo>
                  <a:pt x="9461" y="6219"/>
                </a:lnTo>
                <a:lnTo>
                  <a:pt x="9461" y="6913"/>
                </a:lnTo>
                <a:lnTo>
                  <a:pt x="9461" y="7608"/>
                </a:lnTo>
                <a:lnTo>
                  <a:pt x="9548" y="8336"/>
                </a:lnTo>
                <a:lnTo>
                  <a:pt x="9723" y="8997"/>
                </a:lnTo>
                <a:lnTo>
                  <a:pt x="9868" y="9626"/>
                </a:lnTo>
                <a:lnTo>
                  <a:pt x="10130" y="10254"/>
                </a:lnTo>
                <a:lnTo>
                  <a:pt x="10422" y="10717"/>
                </a:lnTo>
                <a:lnTo>
                  <a:pt x="10858" y="11313"/>
                </a:lnTo>
                <a:lnTo>
                  <a:pt x="11178" y="11842"/>
                </a:lnTo>
                <a:close/>
              </a:path>
              <a:path w="21600" h="21600" extrusionOk="0">
                <a:moveTo>
                  <a:pt x="15545" y="10420"/>
                </a:moveTo>
                <a:lnTo>
                  <a:pt x="16127" y="10387"/>
                </a:lnTo>
                <a:lnTo>
                  <a:pt x="16680" y="10188"/>
                </a:lnTo>
                <a:lnTo>
                  <a:pt x="17292" y="9824"/>
                </a:lnTo>
                <a:lnTo>
                  <a:pt x="17757" y="9427"/>
                </a:lnTo>
                <a:lnTo>
                  <a:pt x="18078" y="8898"/>
                </a:lnTo>
                <a:lnTo>
                  <a:pt x="18427" y="8236"/>
                </a:lnTo>
                <a:lnTo>
                  <a:pt x="18602" y="7608"/>
                </a:lnTo>
                <a:lnTo>
                  <a:pt x="18631" y="6913"/>
                </a:lnTo>
                <a:lnTo>
                  <a:pt x="18602" y="6219"/>
                </a:lnTo>
                <a:lnTo>
                  <a:pt x="18427" y="5590"/>
                </a:lnTo>
                <a:lnTo>
                  <a:pt x="18078" y="4896"/>
                </a:lnTo>
                <a:lnTo>
                  <a:pt x="17670" y="4366"/>
                </a:lnTo>
                <a:lnTo>
                  <a:pt x="17292" y="4002"/>
                </a:lnTo>
                <a:lnTo>
                  <a:pt x="16680" y="3606"/>
                </a:lnTo>
                <a:lnTo>
                  <a:pt x="16127" y="3407"/>
                </a:lnTo>
                <a:lnTo>
                  <a:pt x="15545" y="3374"/>
                </a:lnTo>
                <a:lnTo>
                  <a:pt x="14905" y="3407"/>
                </a:lnTo>
                <a:lnTo>
                  <a:pt x="14351" y="3606"/>
                </a:lnTo>
                <a:lnTo>
                  <a:pt x="13769" y="4002"/>
                </a:lnTo>
                <a:lnTo>
                  <a:pt x="13304" y="4366"/>
                </a:lnTo>
                <a:lnTo>
                  <a:pt x="12954" y="4896"/>
                </a:lnTo>
                <a:lnTo>
                  <a:pt x="12634" y="5590"/>
                </a:lnTo>
                <a:lnTo>
                  <a:pt x="12459" y="6219"/>
                </a:lnTo>
                <a:lnTo>
                  <a:pt x="12430" y="6913"/>
                </a:lnTo>
                <a:lnTo>
                  <a:pt x="12459" y="7608"/>
                </a:lnTo>
                <a:lnTo>
                  <a:pt x="12634" y="8236"/>
                </a:lnTo>
                <a:lnTo>
                  <a:pt x="12954" y="8898"/>
                </a:lnTo>
                <a:lnTo>
                  <a:pt x="13304" y="9328"/>
                </a:lnTo>
                <a:lnTo>
                  <a:pt x="13769" y="9824"/>
                </a:lnTo>
                <a:lnTo>
                  <a:pt x="14351" y="10188"/>
                </a:lnTo>
                <a:lnTo>
                  <a:pt x="14905" y="10387"/>
                </a:lnTo>
                <a:lnTo>
                  <a:pt x="15545" y="10420"/>
                </a:lnTo>
                <a:close/>
              </a:path>
              <a:path w="21600" h="21600" extrusionOk="0">
                <a:moveTo>
                  <a:pt x="15545" y="8633"/>
                </a:moveTo>
                <a:lnTo>
                  <a:pt x="15836" y="8600"/>
                </a:lnTo>
                <a:lnTo>
                  <a:pt x="16098" y="8501"/>
                </a:lnTo>
                <a:lnTo>
                  <a:pt x="16389" y="8303"/>
                </a:lnTo>
                <a:lnTo>
                  <a:pt x="16622" y="8137"/>
                </a:lnTo>
                <a:lnTo>
                  <a:pt x="16768" y="7873"/>
                </a:lnTo>
                <a:lnTo>
                  <a:pt x="16942" y="7542"/>
                </a:lnTo>
                <a:lnTo>
                  <a:pt x="17001" y="7244"/>
                </a:lnTo>
                <a:lnTo>
                  <a:pt x="17030" y="6913"/>
                </a:lnTo>
                <a:lnTo>
                  <a:pt x="17001" y="6549"/>
                </a:lnTo>
                <a:lnTo>
                  <a:pt x="16942" y="6252"/>
                </a:lnTo>
                <a:lnTo>
                  <a:pt x="16768" y="5921"/>
                </a:lnTo>
                <a:lnTo>
                  <a:pt x="16564" y="5689"/>
                </a:lnTo>
                <a:lnTo>
                  <a:pt x="16389" y="5491"/>
                </a:lnTo>
                <a:lnTo>
                  <a:pt x="16098" y="5292"/>
                </a:lnTo>
                <a:lnTo>
                  <a:pt x="15836" y="5226"/>
                </a:lnTo>
                <a:lnTo>
                  <a:pt x="15545" y="5193"/>
                </a:lnTo>
                <a:lnTo>
                  <a:pt x="15225" y="5226"/>
                </a:lnTo>
                <a:lnTo>
                  <a:pt x="14963" y="5292"/>
                </a:lnTo>
                <a:lnTo>
                  <a:pt x="14672" y="5491"/>
                </a:lnTo>
                <a:lnTo>
                  <a:pt x="14439" y="5689"/>
                </a:lnTo>
                <a:lnTo>
                  <a:pt x="14293" y="5921"/>
                </a:lnTo>
                <a:lnTo>
                  <a:pt x="14119" y="6252"/>
                </a:lnTo>
                <a:lnTo>
                  <a:pt x="14031" y="6549"/>
                </a:lnTo>
                <a:lnTo>
                  <a:pt x="14002" y="6913"/>
                </a:lnTo>
                <a:lnTo>
                  <a:pt x="14031" y="7244"/>
                </a:lnTo>
                <a:lnTo>
                  <a:pt x="14119" y="7542"/>
                </a:lnTo>
                <a:lnTo>
                  <a:pt x="14293" y="7873"/>
                </a:lnTo>
                <a:lnTo>
                  <a:pt x="14439" y="8071"/>
                </a:lnTo>
                <a:lnTo>
                  <a:pt x="14672" y="8303"/>
                </a:lnTo>
                <a:lnTo>
                  <a:pt x="14963" y="8501"/>
                </a:lnTo>
                <a:lnTo>
                  <a:pt x="15225" y="8600"/>
                </a:lnTo>
                <a:lnTo>
                  <a:pt x="15545" y="8633"/>
                </a:lnTo>
                <a:close/>
              </a:path>
              <a:path w="21600" h="21600" extrusionOk="0">
                <a:moveTo>
                  <a:pt x="0" y="12900"/>
                </a:moveTo>
                <a:lnTo>
                  <a:pt x="5036" y="12900"/>
                </a:lnTo>
                <a:lnTo>
                  <a:pt x="5036" y="14984"/>
                </a:lnTo>
                <a:lnTo>
                  <a:pt x="0" y="14984"/>
                </a:lnTo>
                <a:lnTo>
                  <a:pt x="0" y="12900"/>
                </a:lnTo>
                <a:close/>
              </a:path>
              <a:path w="21600" h="21600" extrusionOk="0">
                <a:moveTo>
                  <a:pt x="7714" y="19681"/>
                </a:moveTo>
                <a:lnTo>
                  <a:pt x="8675" y="19681"/>
                </a:lnTo>
                <a:lnTo>
                  <a:pt x="12168" y="12669"/>
                </a:lnTo>
                <a:lnTo>
                  <a:pt x="13245" y="13397"/>
                </a:lnTo>
                <a:lnTo>
                  <a:pt x="9170" y="21600"/>
                </a:lnTo>
                <a:lnTo>
                  <a:pt x="7423" y="21600"/>
                </a:lnTo>
                <a:lnTo>
                  <a:pt x="1456" y="14984"/>
                </a:lnTo>
                <a:lnTo>
                  <a:pt x="3348" y="14984"/>
                </a:lnTo>
                <a:lnTo>
                  <a:pt x="7714" y="19681"/>
                </a:lnTo>
              </a:path>
            </a:pathLst>
          </a:custGeom>
          <a:solidFill>
            <a:srgbClr val="C0C0C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131774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Strum test </a:t>
            </a:r>
            <a:endParaRPr lang="en-US" dirty="0"/>
          </a:p>
        </p:txBody>
      </p:sp>
      <p:sp>
        <p:nvSpPr>
          <p:cNvPr id="3" name="Content Placeholder 2"/>
          <p:cNvSpPr>
            <a:spLocks noGrp="1"/>
          </p:cNvSpPr>
          <p:nvPr>
            <p:ph idx="1"/>
          </p:nvPr>
        </p:nvSpPr>
        <p:spPr/>
        <p:style>
          <a:lnRef idx="1">
            <a:schemeClr val="dk1"/>
          </a:lnRef>
          <a:fillRef idx="3">
            <a:schemeClr val="dk1"/>
          </a:fillRef>
          <a:effectRef idx="2">
            <a:schemeClr val="dk1"/>
          </a:effectRef>
          <a:fontRef idx="minor">
            <a:schemeClr val="lt1"/>
          </a:fontRef>
        </p:style>
        <p:txBody>
          <a:bodyPr/>
          <a:lstStyle/>
          <a:p>
            <a:r>
              <a:rPr lang="en-US" sz="2400" dirty="0">
                <a:solidFill>
                  <a:schemeClr val="tx1"/>
                </a:solidFill>
                <a:ea typeface="宋体" charset="-122"/>
              </a:rPr>
              <a:t>Strum test</a:t>
            </a:r>
          </a:p>
          <a:p>
            <a:pPr lvl="0"/>
            <a:r>
              <a:rPr lang="en-US" sz="2400" dirty="0">
                <a:solidFill>
                  <a:schemeClr val="tx1"/>
                </a:solidFill>
                <a:ea typeface="宋体" charset="-122"/>
              </a:rPr>
              <a:t>Gravimetric analysis of carbon dioxide during rubber biodegradation was analyze through strum test. The total amount of carbon dioxide was calculated  as 42.88 g/l , where in case of control it was 20.58 g/l.   </a:t>
            </a:r>
          </a:p>
          <a:p>
            <a:pPr marL="137160" indent="0">
              <a:buNone/>
            </a:pPr>
            <a:r>
              <a:rPr lang="en-US" sz="2400" dirty="0">
                <a:solidFill>
                  <a:schemeClr val="tx1"/>
                </a:solidFill>
                <a:ea typeface="宋体" charset="-122"/>
              </a:rPr>
              <a:t> </a:t>
            </a:r>
          </a:p>
          <a:p>
            <a:endParaRPr lang="en-US" dirty="0"/>
          </a:p>
        </p:txBody>
      </p:sp>
      <p:pic>
        <p:nvPicPr>
          <p:cNvPr id="27650" name="Picture 2" descr="C:\Program Files\Microsoft Office\MEDIA\CAGCAT10\j0252349.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9375" y="4946900"/>
            <a:ext cx="1826971" cy="1110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0273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61175" y="-454456"/>
            <a:ext cx="8867328" cy="7373416"/>
          </a:xfrm>
        </p:spPr>
        <p:style>
          <a:lnRef idx="1">
            <a:schemeClr val="dk1"/>
          </a:lnRef>
          <a:fillRef idx="3">
            <a:schemeClr val="dk1"/>
          </a:fillRef>
          <a:effectRef idx="2">
            <a:schemeClr val="dk1"/>
          </a:effectRef>
          <a:fontRef idx="minor">
            <a:schemeClr val="lt1"/>
          </a:fontRef>
        </p:style>
        <p:txBody>
          <a:bodyPr/>
          <a:lstStyle/>
          <a:p>
            <a:r>
              <a:rPr lang="en-US" sz="2400" dirty="0">
                <a:solidFill>
                  <a:schemeClr val="tx1"/>
                </a:solidFill>
                <a:ea typeface="宋体" charset="-122"/>
              </a:rPr>
              <a:t>Conclusion</a:t>
            </a:r>
          </a:p>
          <a:p>
            <a:pPr marL="0" indent="0">
              <a:buNone/>
            </a:pPr>
            <a:r>
              <a:rPr lang="en-US" sz="2400" dirty="0">
                <a:solidFill>
                  <a:schemeClr val="tx1"/>
                </a:solidFill>
                <a:ea typeface="宋体" charset="-122"/>
              </a:rPr>
              <a:t>     From the present study it can be concluded that:</a:t>
            </a:r>
          </a:p>
          <a:p>
            <a:pPr marL="457200" lvl="0" indent="-457200">
              <a:buFont typeface="+mj-lt"/>
              <a:buAutoNum type="arabicPeriod"/>
            </a:pPr>
            <a:r>
              <a:rPr lang="en-US" sz="2400" dirty="0">
                <a:solidFill>
                  <a:schemeClr val="tx1"/>
                </a:solidFill>
                <a:ea typeface="宋体" charset="-122"/>
              </a:rPr>
              <a:t>Soil and sludge contain some bacteria and fungi that are able to bring about some biodegradation of synthetic as well as natural rubber.</a:t>
            </a:r>
          </a:p>
          <a:p>
            <a:pPr marL="457200" lvl="0" indent="-457200">
              <a:buFont typeface="+mj-lt"/>
              <a:buAutoNum type="arabicPeriod"/>
            </a:pPr>
            <a:r>
              <a:rPr lang="en-US" sz="2400" dirty="0">
                <a:solidFill>
                  <a:schemeClr val="tx1"/>
                </a:solidFill>
                <a:ea typeface="宋体" charset="-122"/>
              </a:rPr>
              <a:t>The bacterial and fungal isolates found to be attached on the surface of rubber pieces indicates the possibility of their ability to utilize polyisoprene rubber as a source of nutrient.</a:t>
            </a:r>
          </a:p>
          <a:p>
            <a:pPr marL="457200" indent="-457200">
              <a:buFont typeface="+mj-lt"/>
              <a:buAutoNum type="arabicPeriod"/>
            </a:pPr>
            <a:r>
              <a:rPr lang="en-US" sz="2400" dirty="0">
                <a:solidFill>
                  <a:schemeClr val="tx1"/>
                </a:solidFill>
                <a:ea typeface="宋体" charset="-122"/>
              </a:rPr>
              <a:t>Production of carbon dioxide during the Sturm test indicated loss of carbon from the molecules of polyisoprene rubber.</a:t>
            </a:r>
          </a:p>
          <a:p>
            <a:endParaRPr lang="en-US" sz="2400" dirty="0">
              <a:solidFill>
                <a:schemeClr val="tx1"/>
              </a:solidFill>
              <a:ea typeface="宋体" charset="-122"/>
            </a:endParaRPr>
          </a:p>
        </p:txBody>
      </p:sp>
      <p:pic>
        <p:nvPicPr>
          <p:cNvPr id="28674" name="Picture 2" descr="C:\Program Files\Microsoft Office\MEDIA\CAGCAT10\j02513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0115" y="5250480"/>
            <a:ext cx="913486" cy="769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9325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style>
          <a:lnRef idx="1">
            <a:schemeClr val="dk1"/>
          </a:lnRef>
          <a:fillRef idx="3">
            <a:schemeClr val="dk1"/>
          </a:fillRef>
          <a:effectRef idx="2">
            <a:schemeClr val="dk1"/>
          </a:effectRef>
          <a:fontRef idx="minor">
            <a:schemeClr val="lt1"/>
          </a:fontRef>
        </p:style>
        <p:txBody>
          <a:bodyPr/>
          <a:lstStyle/>
          <a:p>
            <a:pPr marL="0" lvl="0" indent="0">
              <a:buNone/>
            </a:pPr>
            <a:r>
              <a:rPr lang="en-US" sz="2400" dirty="0">
                <a:solidFill>
                  <a:schemeClr val="tx1"/>
                </a:solidFill>
                <a:ea typeface="宋体" charset="-122"/>
              </a:rPr>
              <a:t>4. FTIR study shows some changes in rubber due to degradation.</a:t>
            </a:r>
          </a:p>
          <a:p>
            <a:pPr marL="0" lvl="0" indent="0">
              <a:buNone/>
            </a:pPr>
            <a:r>
              <a:rPr lang="en-US" sz="2400" dirty="0">
                <a:solidFill>
                  <a:schemeClr val="tx1"/>
                </a:solidFill>
                <a:ea typeface="宋体" charset="-122"/>
              </a:rPr>
              <a:t>5. Present study shows that there is a great possibility to find the   microorganisms from our environment that can degrade synthetic as well as natural rubber.</a:t>
            </a:r>
          </a:p>
          <a:p>
            <a:r>
              <a:rPr lang="en-US" sz="2400" dirty="0">
                <a:solidFill>
                  <a:schemeClr val="tx1"/>
                </a:solidFill>
                <a:ea typeface="宋体" charset="-122"/>
              </a:rPr>
              <a:t> </a:t>
            </a:r>
          </a:p>
          <a:p>
            <a:endParaRPr lang="en-US" dirty="0"/>
          </a:p>
        </p:txBody>
      </p:sp>
      <p:pic>
        <p:nvPicPr>
          <p:cNvPr id="29698" name="Picture 2" descr="C:\Program Files\Microsoft Office\MEDIA\CAGCAT10\j028592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7060" y="4342943"/>
            <a:ext cx="1827886" cy="1827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90146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090" y="1685530"/>
            <a:ext cx="8661648" cy="4968552"/>
          </a:xfrm>
        </p:spPr>
        <p:style>
          <a:lnRef idx="1">
            <a:schemeClr val="dk1"/>
          </a:lnRef>
          <a:fillRef idx="3">
            <a:schemeClr val="dk1"/>
          </a:fillRef>
          <a:effectRef idx="2">
            <a:schemeClr val="dk1"/>
          </a:effectRef>
          <a:fontRef idx="minor">
            <a:schemeClr val="lt1"/>
          </a:fontRef>
        </p:style>
        <p:txBody>
          <a:bodyPr/>
          <a:lstStyle/>
          <a:p>
            <a:r>
              <a:rPr lang="en-US" sz="2400" dirty="0">
                <a:solidFill>
                  <a:schemeClr val="tx1"/>
                </a:solidFill>
                <a:ea typeface="宋体" charset="-122"/>
              </a:rPr>
              <a:t>FUTURE PROSPECTS</a:t>
            </a:r>
          </a:p>
          <a:p>
            <a:pPr lvl="0"/>
            <a:r>
              <a:rPr lang="en-US" sz="2400" dirty="0">
                <a:solidFill>
                  <a:schemeClr val="tx1"/>
                </a:solidFill>
                <a:ea typeface="宋体" charset="-122"/>
              </a:rPr>
              <a:t>Isolation purification and characterization of enzymes responsible for degradation of Rubber. </a:t>
            </a:r>
          </a:p>
          <a:p>
            <a:pPr lvl="0"/>
            <a:r>
              <a:rPr lang="en-US" sz="2400" dirty="0">
                <a:solidFill>
                  <a:schemeClr val="tx1"/>
                </a:solidFill>
                <a:ea typeface="宋体" charset="-122"/>
              </a:rPr>
              <a:t>Analysis of degradation products and intermediate compounds by GC, </a:t>
            </a:r>
            <a:r>
              <a:rPr lang="en-US" sz="2400" dirty="0" err="1">
                <a:solidFill>
                  <a:schemeClr val="tx1"/>
                </a:solidFill>
                <a:ea typeface="宋体" charset="-122"/>
              </a:rPr>
              <a:t>HPLC</a:t>
            </a:r>
            <a:r>
              <a:rPr lang="en-US" sz="2400" dirty="0">
                <a:solidFill>
                  <a:schemeClr val="tx1"/>
                </a:solidFill>
                <a:ea typeface="宋体" charset="-122"/>
              </a:rPr>
              <a:t>, GPC etc.</a:t>
            </a:r>
          </a:p>
          <a:p>
            <a:pPr lvl="0"/>
            <a:r>
              <a:rPr lang="en-US" sz="2400" dirty="0">
                <a:solidFill>
                  <a:schemeClr val="tx1"/>
                </a:solidFill>
                <a:ea typeface="宋体" charset="-122"/>
              </a:rPr>
              <a:t>Molecular characterization of the microorganism responsible for rubber degradation. . </a:t>
            </a:r>
          </a:p>
          <a:p>
            <a:pPr lvl="0"/>
            <a:r>
              <a:rPr lang="en-US" sz="2400" dirty="0">
                <a:solidFill>
                  <a:schemeClr val="tx1"/>
                </a:solidFill>
                <a:ea typeface="宋体" charset="-122"/>
              </a:rPr>
              <a:t> Effect of various environmental condition on the </a:t>
            </a:r>
            <a:r>
              <a:rPr lang="en-US" sz="2400" dirty="0" err="1">
                <a:solidFill>
                  <a:schemeClr val="tx1"/>
                </a:solidFill>
                <a:ea typeface="宋体" charset="-122"/>
              </a:rPr>
              <a:t>degradative</a:t>
            </a:r>
            <a:r>
              <a:rPr lang="en-US" sz="2400" dirty="0">
                <a:solidFill>
                  <a:schemeClr val="tx1"/>
                </a:solidFill>
                <a:ea typeface="宋体" charset="-122"/>
              </a:rPr>
              <a:t> ability of microorganism.</a:t>
            </a:r>
          </a:p>
          <a:p>
            <a:endParaRPr lang="en-US" dirty="0"/>
          </a:p>
        </p:txBody>
      </p:sp>
      <p:pic>
        <p:nvPicPr>
          <p:cNvPr id="31746" name="Picture 2" descr="C:\Program Files\Microsoft Office\MEDIA\CAGCAT10\j0293844.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8850" y="4871005"/>
            <a:ext cx="1738274" cy="1827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7864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385" y="696780"/>
            <a:ext cx="8856984" cy="5152180"/>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marL="342900" indent="-342900">
              <a:spcBef>
                <a:spcPct val="20000"/>
              </a:spcBef>
              <a:buFont typeface="Arial" charset="0"/>
              <a:buChar char="•"/>
            </a:pPr>
            <a:r>
              <a:rPr lang="en-US" sz="2400" dirty="0">
                <a:solidFill>
                  <a:schemeClr val="tx1"/>
                </a:solidFill>
                <a:ea typeface="宋体" charset="-122"/>
              </a:rPr>
              <a:t>Detection of Polyisoprene rubber Degradation by Fourier Transform Infrared Spectroscopy </a:t>
            </a:r>
          </a:p>
          <a:p>
            <a:pPr marL="342900" indent="-342900">
              <a:spcBef>
                <a:spcPct val="20000"/>
              </a:spcBef>
              <a:buFont typeface="Arial" charset="0"/>
              <a:buChar char="•"/>
            </a:pPr>
            <a:r>
              <a:rPr lang="en-US" sz="2400" dirty="0">
                <a:solidFill>
                  <a:schemeClr val="tx1"/>
                </a:solidFill>
                <a:ea typeface="宋体" charset="-122"/>
              </a:rPr>
              <a:t>Fourier Transform Infrared Spectroscopy (FTIR) (Bio-Rad Merlin) analysis was done to detect the degradation of Polyisoprene rubber after culturing in liquid media, on the basis of changes in the functional groups. The polymer pieces were mixed with </a:t>
            </a:r>
            <a:r>
              <a:rPr lang="en-US" sz="2400" dirty="0" err="1">
                <a:solidFill>
                  <a:schemeClr val="tx1"/>
                </a:solidFill>
                <a:ea typeface="宋体" charset="-122"/>
              </a:rPr>
              <a:t>KBr</a:t>
            </a:r>
            <a:r>
              <a:rPr lang="en-US" sz="2400" dirty="0">
                <a:solidFill>
                  <a:schemeClr val="tx1"/>
                </a:solidFill>
                <a:ea typeface="宋体" charset="-122"/>
              </a:rPr>
              <a:t> and made into a tablet, which was fixed to the FTIR sample plate. A spectrum was taken at 400 to 4000 wave-numbers cm-1 for each sample.</a:t>
            </a:r>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a:p>
        </p:txBody>
      </p:sp>
      <p:pic>
        <p:nvPicPr>
          <p:cNvPr id="30722" name="Picture 2" descr="C:\Program Files\Microsoft Office\MEDIA\CAGCAT10\j0292982.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4745" y="4112055"/>
            <a:ext cx="1843430" cy="1819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7215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280" y="-251639"/>
            <a:ext cx="8964488" cy="7109639"/>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just"/>
            <a:r>
              <a:rPr lang="en-US" sz="2400" dirty="0">
                <a:solidFill>
                  <a:schemeClr val="tx1"/>
                </a:solidFill>
                <a:ea typeface="宋体" charset="-122"/>
              </a:rPr>
              <a:t>Analysis of Biodegradation by CO2 Evolution (Sturm Test)</a:t>
            </a:r>
          </a:p>
          <a:p>
            <a:pPr algn="just"/>
            <a:r>
              <a:rPr lang="en-US" sz="2400" dirty="0">
                <a:solidFill>
                  <a:schemeClr val="tx1"/>
                </a:solidFill>
                <a:ea typeface="宋体" charset="-122"/>
              </a:rPr>
              <a:t>Sturm Test determined CO2 evolution as a result of rubber biodegradation. The pieces of rubber were added in the culture bottle (Test bottle) containing 300 ml of mineral salts medium without any other performed at room temperature (</a:t>
            </a:r>
            <a:r>
              <a:rPr lang="en-US" sz="2400" dirty="0" err="1" smtClean="0">
                <a:solidFill>
                  <a:schemeClr val="tx1"/>
                </a:solidFill>
                <a:ea typeface="宋体" charset="-122"/>
              </a:rPr>
              <a:t>30C</a:t>
            </a:r>
            <a:r>
              <a:rPr lang="en-US" sz="2400" dirty="0">
                <a:solidFill>
                  <a:schemeClr val="tx1"/>
                </a:solidFill>
                <a:ea typeface="宋体" charset="-122"/>
              </a:rPr>
              <a:t>) for 4 weeks. After 4 weeks of culturing the change in biomass and the amount of carbon dioxide produced was calculated in the test and control bottles. CO2 evolved as a result of degradation of polymeric chain was trapped in the absorption bottles containing </a:t>
            </a:r>
            <a:r>
              <a:rPr lang="en-US" sz="2400" dirty="0" err="1">
                <a:solidFill>
                  <a:schemeClr val="tx1"/>
                </a:solidFill>
                <a:ea typeface="宋体" charset="-122"/>
              </a:rPr>
              <a:t>KOH</a:t>
            </a:r>
            <a:r>
              <a:rPr lang="en-US" sz="2400" dirty="0">
                <a:solidFill>
                  <a:schemeClr val="tx1"/>
                </a:solidFill>
                <a:ea typeface="宋体" charset="-122"/>
              </a:rPr>
              <a:t>. Barium chloride solution was added to the CO2 containing </a:t>
            </a:r>
            <a:r>
              <a:rPr lang="en-US" sz="2400" dirty="0" err="1">
                <a:solidFill>
                  <a:schemeClr val="tx1"/>
                </a:solidFill>
                <a:ea typeface="宋体" charset="-122"/>
              </a:rPr>
              <a:t>KOH</a:t>
            </a:r>
            <a:r>
              <a:rPr lang="en-US" sz="2400" dirty="0">
                <a:solidFill>
                  <a:schemeClr val="tx1"/>
                </a:solidFill>
                <a:ea typeface="宋体" charset="-122"/>
              </a:rPr>
              <a:t> bottles and as a result precipitates of barium carbonate (using CO2 released from breakdown of polymer) were formed. CO2 produced was calculated gravimetrically by measuring amount (weight) of CO2 precipitates evolved by addition of </a:t>
            </a:r>
            <a:r>
              <a:rPr lang="en-US" sz="2400" dirty="0" err="1">
                <a:solidFill>
                  <a:schemeClr val="tx1"/>
                </a:solidFill>
                <a:ea typeface="宋体" charset="-122"/>
              </a:rPr>
              <a:t>BaCl2</a:t>
            </a:r>
            <a:r>
              <a:rPr lang="en-US" sz="2400" dirty="0">
                <a:solidFill>
                  <a:schemeClr val="tx1"/>
                </a:solidFill>
                <a:ea typeface="宋体" charset="-122"/>
              </a:rPr>
              <a:t>. Difference in the amount of precipitates in the test and control was carbon source. The test and control bottles were stirred continuously by placing them on the magnetic stirrer. The test was determined (Muller et al., 1992). </a:t>
            </a:r>
          </a:p>
          <a:p>
            <a:r>
              <a:rPr lang="en-US" sz="2400" dirty="0">
                <a:solidFill>
                  <a:schemeClr val="tx1"/>
                </a:solidFill>
                <a:ea typeface="宋体" charset="-122"/>
              </a:rPr>
              <a:t> </a:t>
            </a:r>
          </a:p>
          <a:p>
            <a:endParaRPr lang="en-US" sz="2400" dirty="0"/>
          </a:p>
        </p:txBody>
      </p:sp>
    </p:spTree>
    <p:extLst>
      <p:ext uri="{BB962C8B-B14F-4D97-AF65-F5344CB8AC3E}">
        <p14:creationId xmlns:p14="http://schemas.microsoft.com/office/powerpoint/2010/main" val="5861321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5" y="924465"/>
            <a:ext cx="8964488" cy="6888039"/>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marL="342900" indent="-342900">
              <a:spcBef>
                <a:spcPct val="20000"/>
              </a:spcBef>
              <a:buFont typeface="Arial" charset="0"/>
              <a:buChar char="•"/>
            </a:pPr>
            <a:r>
              <a:rPr lang="en-US" sz="2400" dirty="0">
                <a:solidFill>
                  <a:schemeClr val="tx1"/>
                </a:solidFill>
                <a:ea typeface="宋体" charset="-122"/>
              </a:rPr>
              <a:t>Conclusions</a:t>
            </a:r>
          </a:p>
          <a:p>
            <a:pPr marL="342900" indent="-342900">
              <a:spcBef>
                <a:spcPct val="20000"/>
              </a:spcBef>
              <a:buFont typeface="Arial" charset="0"/>
              <a:buChar char="•"/>
            </a:pPr>
            <a:endParaRPr lang="en-US" sz="2400" dirty="0">
              <a:solidFill>
                <a:schemeClr val="tx1"/>
              </a:solidFill>
              <a:ea typeface="宋体" charset="-122"/>
            </a:endParaRPr>
          </a:p>
          <a:p>
            <a:pPr marL="342900" indent="-342900">
              <a:spcBef>
                <a:spcPct val="20000"/>
              </a:spcBef>
              <a:buFont typeface="Arial" charset="0"/>
              <a:buChar char="•"/>
            </a:pPr>
            <a:r>
              <a:rPr lang="en-US" sz="2400" dirty="0">
                <a:solidFill>
                  <a:schemeClr val="tx1"/>
                </a:solidFill>
                <a:ea typeface="宋体" charset="-122"/>
              </a:rPr>
              <a:t>From the present study it can be concluded that:</a:t>
            </a:r>
          </a:p>
          <a:p>
            <a:pPr marL="342900" indent="-342900">
              <a:spcBef>
                <a:spcPct val="20000"/>
              </a:spcBef>
              <a:buFont typeface="Arial" charset="0"/>
              <a:buChar char="•"/>
            </a:pPr>
            <a:r>
              <a:rPr lang="en-US" sz="2400" dirty="0">
                <a:solidFill>
                  <a:schemeClr val="tx1"/>
                </a:solidFill>
                <a:ea typeface="宋体" charset="-122"/>
              </a:rPr>
              <a:t>Soil and sludge contain some bacteria and fungi that are able to bring about some biodegradation of synthetic as well as natural rubber.</a:t>
            </a:r>
          </a:p>
          <a:p>
            <a:pPr marL="342900" indent="-342900">
              <a:spcBef>
                <a:spcPct val="20000"/>
              </a:spcBef>
              <a:buFont typeface="Arial" charset="0"/>
              <a:buChar char="•"/>
            </a:pPr>
            <a:r>
              <a:rPr lang="en-US" sz="2400" dirty="0">
                <a:solidFill>
                  <a:schemeClr val="tx1"/>
                </a:solidFill>
                <a:ea typeface="宋体" charset="-122"/>
              </a:rPr>
              <a:t>2. The bacterial and fungal isolates found to be attached on the surface of rubber pieces indicates the possibility of their ability to utilize polyisoprene rubber as a source of nutrient.</a:t>
            </a:r>
          </a:p>
          <a:p>
            <a:pPr marL="342900" indent="-342900">
              <a:spcBef>
                <a:spcPct val="20000"/>
              </a:spcBef>
              <a:buFont typeface="Arial" charset="0"/>
              <a:buChar char="•"/>
            </a:pPr>
            <a:r>
              <a:rPr lang="en-US" sz="2400" dirty="0">
                <a:solidFill>
                  <a:schemeClr val="tx1"/>
                </a:solidFill>
                <a:ea typeface="宋体" charset="-122"/>
              </a:rPr>
              <a:t>3. Production of carbon dioxide during the Sturm test indicated loss of carbon from the molecules of polyisoprene rubber.</a:t>
            </a:r>
          </a:p>
          <a:p>
            <a:pPr marL="342900" indent="-342900">
              <a:spcBef>
                <a:spcPct val="20000"/>
              </a:spcBef>
              <a:buFont typeface="Arial" charset="0"/>
              <a:buChar char="•"/>
            </a:pPr>
            <a:r>
              <a:rPr lang="en-US" sz="2400" dirty="0">
                <a:solidFill>
                  <a:schemeClr val="tx1"/>
                </a:solidFill>
                <a:ea typeface="宋体" charset="-122"/>
              </a:rPr>
              <a:t>4. FTIR study shows some changes in rubber due to degradation.</a:t>
            </a:r>
          </a:p>
          <a:p>
            <a:pPr marL="342900" indent="-342900">
              <a:spcBef>
                <a:spcPct val="20000"/>
              </a:spcBef>
              <a:buFont typeface="Arial" charset="0"/>
              <a:buChar char="•"/>
            </a:pPr>
            <a:r>
              <a:rPr lang="en-US" sz="2400" dirty="0">
                <a:solidFill>
                  <a:schemeClr val="tx1"/>
                </a:solidFill>
                <a:ea typeface="宋体" charset="-122"/>
              </a:rPr>
              <a:t>Present study shows that there is a great possibility to find the microorganisms from our environment that can degrade synthetic as well as natural rubber.</a:t>
            </a:r>
          </a:p>
        </p:txBody>
      </p:sp>
    </p:spTree>
    <p:extLst>
      <p:ext uri="{BB962C8B-B14F-4D97-AF65-F5344CB8AC3E}">
        <p14:creationId xmlns:p14="http://schemas.microsoft.com/office/powerpoint/2010/main" val="12864109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5459" y="1720839"/>
            <a:ext cx="7817185" cy="3693319"/>
          </a:xfrm>
          <a:prstGeom prst="rect">
            <a:avLst/>
          </a:prstGeom>
        </p:spPr>
        <p:txBody>
          <a:bodyPr wrap="square">
            <a:spAutoFit/>
          </a:bodyPr>
          <a:lstStyle/>
          <a:p>
            <a:r>
              <a:rPr lang="en-US" sz="2400" dirty="0">
                <a:ea typeface="宋体" charset="-122"/>
              </a:rPr>
              <a:t>FUTURE PROSPECTS</a:t>
            </a:r>
          </a:p>
          <a:p>
            <a:pPr lvl="0"/>
            <a:r>
              <a:rPr lang="en-US" sz="2400" dirty="0">
                <a:ea typeface="宋体" charset="-122"/>
              </a:rPr>
              <a:t>Isolation purification and characterization of enzymes responsible for degradation of Rubber. </a:t>
            </a:r>
          </a:p>
          <a:p>
            <a:pPr lvl="0"/>
            <a:r>
              <a:rPr lang="en-US" sz="2400" dirty="0">
                <a:ea typeface="宋体" charset="-122"/>
              </a:rPr>
              <a:t>Analysis of degradation products and intermediate compounds by GC, </a:t>
            </a:r>
            <a:r>
              <a:rPr lang="en-US" sz="2400" dirty="0" err="1">
                <a:ea typeface="宋体" charset="-122"/>
              </a:rPr>
              <a:t>HPLC</a:t>
            </a:r>
            <a:r>
              <a:rPr lang="en-US" sz="2400" dirty="0">
                <a:ea typeface="宋体" charset="-122"/>
              </a:rPr>
              <a:t>, GPC etc.</a:t>
            </a:r>
          </a:p>
          <a:p>
            <a:pPr lvl="0"/>
            <a:r>
              <a:rPr lang="en-US" sz="2400" dirty="0">
                <a:ea typeface="宋体" charset="-122"/>
              </a:rPr>
              <a:t>Molecular characterization of the microorganism responsible for rubber degradation. . </a:t>
            </a:r>
          </a:p>
          <a:p>
            <a:pPr lvl="0"/>
            <a:r>
              <a:rPr lang="en-US" sz="2400" dirty="0">
                <a:ea typeface="宋体" charset="-122"/>
              </a:rPr>
              <a:t> Effect of various environmental condition on the </a:t>
            </a:r>
            <a:r>
              <a:rPr lang="en-US" sz="2400" dirty="0" err="1">
                <a:ea typeface="宋体" charset="-122"/>
              </a:rPr>
              <a:t>degradative</a:t>
            </a:r>
            <a:r>
              <a:rPr lang="en-US" sz="2400" dirty="0">
                <a:ea typeface="宋体" charset="-122"/>
              </a:rPr>
              <a:t> ability of microorganism</a:t>
            </a:r>
            <a:r>
              <a:rPr lang="en-US" dirty="0">
                <a:ea typeface="宋体" charset="-122"/>
              </a:rPr>
              <a:t>.</a:t>
            </a:r>
          </a:p>
          <a:p>
            <a:endParaRPr lang="en-US" dirty="0"/>
          </a:p>
        </p:txBody>
      </p:sp>
    </p:spTree>
    <p:extLst>
      <p:ext uri="{BB962C8B-B14F-4D97-AF65-F5344CB8AC3E}">
        <p14:creationId xmlns:p14="http://schemas.microsoft.com/office/powerpoint/2010/main" val="38924133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a:ea typeface="宋体" charset="-122"/>
              </a:rPr>
              <a:t>FUTURE PROSPECTS</a:t>
            </a:r>
          </a:p>
          <a:p>
            <a:pPr lvl="0"/>
            <a:r>
              <a:rPr lang="en-US" dirty="0">
                <a:ea typeface="宋体" charset="-122"/>
              </a:rPr>
              <a:t>Isolation purification and characterization of enzymes responsible for degradation of Rubber. </a:t>
            </a:r>
          </a:p>
          <a:p>
            <a:pPr lvl="0"/>
            <a:r>
              <a:rPr lang="en-US" dirty="0">
                <a:ea typeface="宋体" charset="-122"/>
              </a:rPr>
              <a:t>Analysis of degradation products and intermediate compounds by GC, </a:t>
            </a:r>
            <a:r>
              <a:rPr lang="en-US" dirty="0" err="1">
                <a:ea typeface="宋体" charset="-122"/>
              </a:rPr>
              <a:t>HPLC</a:t>
            </a:r>
            <a:r>
              <a:rPr lang="en-US" dirty="0">
                <a:ea typeface="宋体" charset="-122"/>
              </a:rPr>
              <a:t>, GPC etc.</a:t>
            </a:r>
          </a:p>
          <a:p>
            <a:pPr lvl="0"/>
            <a:r>
              <a:rPr lang="en-US" dirty="0">
                <a:ea typeface="宋体" charset="-122"/>
              </a:rPr>
              <a:t>Molecular characterization of the microorganism responsible for rubber degradation. . </a:t>
            </a:r>
          </a:p>
          <a:p>
            <a:pPr lvl="0"/>
            <a:r>
              <a:rPr lang="en-US" dirty="0">
                <a:ea typeface="宋体" charset="-122"/>
              </a:rPr>
              <a:t> Effect of various environmental condition on the </a:t>
            </a:r>
            <a:r>
              <a:rPr lang="en-US" dirty="0" err="1">
                <a:ea typeface="宋体" charset="-122"/>
              </a:rPr>
              <a:t>degradative</a:t>
            </a:r>
            <a:r>
              <a:rPr lang="en-US" dirty="0">
                <a:ea typeface="宋体" charset="-122"/>
              </a:rPr>
              <a:t> ability of microorganism.</a:t>
            </a:r>
          </a:p>
          <a:p>
            <a:endParaRPr lang="en-US" dirty="0"/>
          </a:p>
          <a:p>
            <a:endParaRPr lang="en-US" dirty="0"/>
          </a:p>
        </p:txBody>
      </p:sp>
      <p:pic>
        <p:nvPicPr>
          <p:cNvPr id="32770" name="Picture 2" descr="C:\Program Files\Microsoft Office\MEDIA\CAGCAT10\j0298653.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31905" y="5250480"/>
            <a:ext cx="1781251" cy="1059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7407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WordArt 4"/>
          <p:cNvSpPr>
            <a:spLocks noChangeArrowheads="1" noChangeShapeType="1" noTextEdit="1"/>
          </p:cNvSpPr>
          <p:nvPr/>
        </p:nvSpPr>
        <p:spPr bwMode="auto">
          <a:xfrm>
            <a:off x="2362200" y="2743200"/>
            <a:ext cx="4495800" cy="1371600"/>
          </a:xfrm>
          <a:prstGeom prst="rect">
            <a:avLst/>
          </a:prstGeom>
        </p:spPr>
        <p:txBody>
          <a:bodyPr wrap="none" fromWordArt="1">
            <a:prstTxWarp prst="textDoubleWave1">
              <a:avLst>
                <a:gd name="adj1" fmla="val 6500"/>
                <a:gd name="adj2" fmla="val 0"/>
              </a:avLst>
            </a:prstTxWarp>
          </a:bodyPr>
          <a:lstStyle/>
          <a:p>
            <a:pPr algn="ctr"/>
            <a:r>
              <a:rPr lang="en-US" altLang="zh-CN" sz="3600" kern="10" spc="-360">
                <a:ln w="12700">
                  <a:solidFill>
                    <a:srgbClr val="000099"/>
                  </a:solidFill>
                  <a:round/>
                  <a:headEnd/>
                  <a:tailEnd/>
                </a:ln>
                <a:solidFill>
                  <a:srgbClr val="33CCFF"/>
                </a:solidFill>
                <a:effectLst>
                  <a:outerShdw dist="125724" dir="18900000" algn="ctr" rotWithShape="0">
                    <a:srgbClr val="000099"/>
                  </a:outerShdw>
                </a:effectLst>
                <a:latin typeface="Impact"/>
              </a:rPr>
              <a:t>Thank You</a:t>
            </a:r>
            <a:endParaRPr lang="zh-CN" altLang="en-US" sz="3600" kern="10" spc="-360">
              <a:ln w="12700">
                <a:solidFill>
                  <a:srgbClr val="000099"/>
                </a:solidFill>
                <a:round/>
                <a:headEnd/>
                <a:tailEnd/>
              </a:ln>
              <a:solidFill>
                <a:srgbClr val="33CCFF"/>
              </a:solidFill>
              <a:effectLst>
                <a:outerShdw dist="125724" dir="18900000" algn="ctr" rotWithShape="0">
                  <a:srgbClr val="000099"/>
                </a:outerShdw>
              </a:effectLst>
              <a:latin typeface="Impact"/>
            </a:endParaRPr>
          </a:p>
        </p:txBody>
      </p:sp>
      <p:pic>
        <p:nvPicPr>
          <p:cNvPr id="33794" name="Picture 2" descr="C:\Program Files\Microsoft Office\MEDIA\CAGCAT10\j0293828.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8325" y="4871005"/>
            <a:ext cx="1744675" cy="1836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68450"/>
      </p:ext>
    </p:extLst>
  </p:cSld>
  <p:clrMapOvr>
    <a:masterClrMapping/>
  </p:clrMapOvr>
  <p:transition>
    <p:fade/>
  </p:transition>
  <p:timing>
    <p:tnLst>
      <p:par>
        <p:cTn id="1" dur="indefinite" restart="never" nodeType="tmRoot"/>
      </p:par>
    </p:tnLst>
  </p:timing>
</p:sld>
</file>

<file path=ppt/theme/_rels/theme9.xml.rels><?xml version="1.0" encoding="UTF-8" standalone="yes"?>
<Relationships xmlns="http://schemas.openxmlformats.org/package/2006/relationships"><Relationship Id="rId1" Type="http://schemas.openxmlformats.org/officeDocument/2006/relationships/image" Target="../media/image14.jpeg"/></Relationships>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Biomass processing via refinery devices</Template>
  <TotalTime>11783</TotalTime>
  <Words>2432</Words>
  <Application>Microsoft Office PowerPoint</Application>
  <PresentationFormat>On-screen Show (4:3)</PresentationFormat>
  <Paragraphs>190</Paragraphs>
  <Slides>40</Slides>
  <Notes>30</Notes>
  <HiddenSlides>0</HiddenSlides>
  <MMClips>0</MMClips>
  <ScaleCrop>false</ScaleCrop>
  <HeadingPairs>
    <vt:vector size="4" baseType="variant">
      <vt:variant>
        <vt:lpstr>Theme</vt:lpstr>
      </vt:variant>
      <vt:variant>
        <vt:i4>9</vt:i4>
      </vt:variant>
      <vt:variant>
        <vt:lpstr>Slide Titles</vt:lpstr>
      </vt:variant>
      <vt:variant>
        <vt:i4>40</vt:i4>
      </vt:variant>
    </vt:vector>
  </HeadingPairs>
  <TitlesOfParts>
    <vt:vector size="49" baseType="lpstr">
      <vt:lpstr>自定义设计方案</vt:lpstr>
      <vt:lpstr>1_自定义设计方案</vt:lpstr>
      <vt:lpstr>2_自定义设计方案</vt:lpstr>
      <vt:lpstr>3_自定义设计方案</vt:lpstr>
      <vt:lpstr>4_自定义设计方案</vt:lpstr>
      <vt:lpstr>5_自定义设计方案</vt:lpstr>
      <vt:lpstr>6_自定义设计方案</vt:lpstr>
      <vt:lpstr>7_自定义设计方案</vt:lpstr>
      <vt:lpstr>Apex</vt:lpstr>
      <vt:lpstr>PowerPoint Presentation</vt:lpstr>
      <vt:lpstr>What is  rubber</vt:lpstr>
      <vt:lpstr>PowerPoint Presentation</vt:lpstr>
      <vt:lpstr>Mechanism of Biodegradation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Mixed microbial  culture on the surface of rubber </vt:lpstr>
      <vt:lpstr>Two fungus spices . Aspergillus sydowi and Aspergillus candidus</vt:lpstr>
      <vt:lpstr>FTIR Spectroscopy</vt:lpstr>
      <vt:lpstr>FTIR analysis of untreated rubber</vt:lpstr>
      <vt:lpstr>FTIR analysis of rubber pieces  treated with mixed microbial culture</vt:lpstr>
      <vt:lpstr>Strum test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WWW.YlmF.CoM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Biomass processing via refinery devices</dc:title>
  <dc:creator>雨林木风</dc:creator>
  <cp:lastModifiedBy>admin</cp:lastModifiedBy>
  <cp:revision>382</cp:revision>
  <dcterms:created xsi:type="dcterms:W3CDTF">2011-12-13T08:29:06Z</dcterms:created>
  <dcterms:modified xsi:type="dcterms:W3CDTF">2017-04-27T12:23:16Z</dcterms:modified>
</cp:coreProperties>
</file>