
<file path=[Content_Types].xml><?xml version="1.0" encoding="utf-8"?>
<Types xmlns="http://schemas.openxmlformats.org/package/2006/content-types">
  <Default Extension="png" ContentType="image/png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diagrams/data7.xml" ContentType="application/vnd.openxmlformats-officedocument.drawingml.diagramData+xml"/>
  <Override PartName="/ppt/diagrams/layout7.xml" ContentType="application/vnd.openxmlformats-officedocument.drawingml.diagramLayout+xml"/>
  <Override PartName="/ppt/diagrams/quickStyle7.xml" ContentType="application/vnd.openxmlformats-officedocument.drawingml.diagramStyle+xml"/>
  <Override PartName="/ppt/diagrams/colors7.xml" ContentType="application/vnd.openxmlformats-officedocument.drawingml.diagramColors+xml"/>
  <Override PartName="/ppt/diagrams/drawing7.xml" ContentType="application/vnd.ms-office.drawingml.diagramDrawing+xml"/>
  <Override PartName="/ppt/diagrams/data8.xml" ContentType="application/vnd.openxmlformats-officedocument.drawingml.diagramData+xml"/>
  <Override PartName="/ppt/diagrams/layout8.xml" ContentType="application/vnd.openxmlformats-officedocument.drawingml.diagramLayout+xml"/>
  <Override PartName="/ppt/diagrams/quickStyle8.xml" ContentType="application/vnd.openxmlformats-officedocument.drawingml.diagramStyle+xml"/>
  <Override PartName="/ppt/diagrams/colors8.xml" ContentType="application/vnd.openxmlformats-officedocument.drawingml.diagramColors+xml"/>
  <Override PartName="/ppt/diagrams/drawing8.xml" ContentType="application/vnd.ms-office.drawingml.diagramDrawing+xml"/>
  <Override PartName="/ppt/diagrams/data9.xml" ContentType="application/vnd.openxmlformats-officedocument.drawingml.diagramData+xml"/>
  <Override PartName="/ppt/diagrams/layout9.xml" ContentType="application/vnd.openxmlformats-officedocument.drawingml.diagramLayout+xml"/>
  <Override PartName="/ppt/diagrams/quickStyle9.xml" ContentType="application/vnd.openxmlformats-officedocument.drawingml.diagramStyle+xml"/>
  <Override PartName="/ppt/diagrams/colors9.xml" ContentType="application/vnd.openxmlformats-officedocument.drawingml.diagramColors+xml"/>
  <Override PartName="/ppt/diagrams/drawing9.xml" ContentType="application/vnd.ms-office.drawingml.diagramDrawing+xml"/>
  <Override PartName="/ppt/diagrams/data10.xml" ContentType="application/vnd.openxmlformats-officedocument.drawingml.diagramData+xml"/>
  <Override PartName="/ppt/diagrams/layout10.xml" ContentType="application/vnd.openxmlformats-officedocument.drawingml.diagramLayout+xml"/>
  <Override PartName="/ppt/diagrams/quickStyle10.xml" ContentType="application/vnd.openxmlformats-officedocument.drawingml.diagramStyle+xml"/>
  <Override PartName="/ppt/diagrams/colors10.xml" ContentType="application/vnd.openxmlformats-officedocument.drawingml.diagramColors+xml"/>
  <Override PartName="/ppt/diagrams/drawing10.xml" ContentType="application/vnd.ms-office.drawingml.diagramDrawing+xml"/>
  <Override PartName="/ppt/diagrams/data11.xml" ContentType="application/vnd.openxmlformats-officedocument.drawingml.diagramData+xml"/>
  <Override PartName="/ppt/diagrams/layout11.xml" ContentType="application/vnd.openxmlformats-officedocument.drawingml.diagramLayout+xml"/>
  <Override PartName="/ppt/diagrams/quickStyle11.xml" ContentType="application/vnd.openxmlformats-officedocument.drawingml.diagramStyle+xml"/>
  <Override PartName="/ppt/diagrams/colors11.xml" ContentType="application/vnd.openxmlformats-officedocument.drawingml.diagramColors+xml"/>
  <Override PartName="/ppt/diagrams/drawing11.xml" ContentType="application/vnd.ms-office.drawingml.diagramDrawing+xml"/>
  <Override PartName="/ppt/diagrams/data12.xml" ContentType="application/vnd.openxmlformats-officedocument.drawingml.diagramData+xml"/>
  <Override PartName="/ppt/diagrams/layout12.xml" ContentType="application/vnd.openxmlformats-officedocument.drawingml.diagramLayout+xml"/>
  <Override PartName="/ppt/diagrams/quickStyle12.xml" ContentType="application/vnd.openxmlformats-officedocument.drawingml.diagramStyle+xml"/>
  <Override PartName="/ppt/diagrams/colors12.xml" ContentType="application/vnd.openxmlformats-officedocument.drawingml.diagramColors+xml"/>
  <Override PartName="/ppt/diagrams/drawing12.xml" ContentType="application/vnd.ms-office.drawingml.diagramDrawing+xml"/>
  <Override PartName="/ppt/diagrams/data13.xml" ContentType="application/vnd.openxmlformats-officedocument.drawingml.diagramData+xml"/>
  <Override PartName="/ppt/diagrams/layout13.xml" ContentType="application/vnd.openxmlformats-officedocument.drawingml.diagramLayout+xml"/>
  <Override PartName="/ppt/diagrams/quickStyle13.xml" ContentType="application/vnd.openxmlformats-officedocument.drawingml.diagramStyle+xml"/>
  <Override PartName="/ppt/diagrams/colors13.xml" ContentType="application/vnd.openxmlformats-officedocument.drawingml.diagramColors+xml"/>
  <Override PartName="/ppt/diagrams/drawing13.xml" ContentType="application/vnd.ms-office.drawingml.diagramDrawing+xml"/>
  <Override PartName="/ppt/diagrams/data14.xml" ContentType="application/vnd.openxmlformats-officedocument.drawingml.diagramData+xml"/>
  <Override PartName="/ppt/diagrams/layout14.xml" ContentType="application/vnd.openxmlformats-officedocument.drawingml.diagramLayout+xml"/>
  <Override PartName="/ppt/diagrams/quickStyle14.xml" ContentType="application/vnd.openxmlformats-officedocument.drawingml.diagramStyle+xml"/>
  <Override PartName="/ppt/diagrams/colors14.xml" ContentType="application/vnd.openxmlformats-officedocument.drawingml.diagramColors+xml"/>
  <Override PartName="/ppt/diagrams/drawing14.xml" ContentType="application/vnd.ms-office.drawingml.diagramDrawing+xml"/>
  <Override PartName="/ppt/diagrams/data15.xml" ContentType="application/vnd.openxmlformats-officedocument.drawingml.diagramData+xml"/>
  <Override PartName="/ppt/diagrams/layout15.xml" ContentType="application/vnd.openxmlformats-officedocument.drawingml.diagramLayout+xml"/>
  <Override PartName="/ppt/diagrams/quickStyle15.xml" ContentType="application/vnd.openxmlformats-officedocument.drawingml.diagramStyle+xml"/>
  <Override PartName="/ppt/diagrams/colors15.xml" ContentType="application/vnd.openxmlformats-officedocument.drawingml.diagramColors+xml"/>
  <Override PartName="/ppt/diagrams/drawing15.xml" ContentType="application/vnd.ms-office.drawingml.diagramDrawing+xml"/>
  <Override PartName="/ppt/diagrams/data16.xml" ContentType="application/vnd.openxmlformats-officedocument.drawingml.diagramData+xml"/>
  <Override PartName="/ppt/diagrams/layout16.xml" ContentType="application/vnd.openxmlformats-officedocument.drawingml.diagramLayout+xml"/>
  <Override PartName="/ppt/diagrams/quickStyle16.xml" ContentType="application/vnd.openxmlformats-officedocument.drawingml.diagramStyle+xml"/>
  <Override PartName="/ppt/diagrams/colors16.xml" ContentType="application/vnd.openxmlformats-officedocument.drawingml.diagramColors+xml"/>
  <Override PartName="/ppt/diagrams/drawing16.xml" ContentType="application/vnd.ms-office.drawingml.diagramDrawing+xml"/>
  <Override PartName="/ppt/diagrams/data17.xml" ContentType="application/vnd.openxmlformats-officedocument.drawingml.diagramData+xml"/>
  <Override PartName="/ppt/diagrams/layout17.xml" ContentType="application/vnd.openxmlformats-officedocument.drawingml.diagramLayout+xml"/>
  <Override PartName="/ppt/diagrams/quickStyle17.xml" ContentType="application/vnd.openxmlformats-officedocument.drawingml.diagramStyle+xml"/>
  <Override PartName="/ppt/diagrams/colors17.xml" ContentType="application/vnd.openxmlformats-officedocument.drawingml.diagramColors+xml"/>
  <Override PartName="/ppt/diagrams/drawing17.xml" ContentType="application/vnd.ms-office.drawingml.diagramDrawing+xml"/>
  <Override PartName="/ppt/diagrams/data18.xml" ContentType="application/vnd.openxmlformats-officedocument.drawingml.diagramData+xml"/>
  <Override PartName="/ppt/diagrams/layout18.xml" ContentType="application/vnd.openxmlformats-officedocument.drawingml.diagramLayout+xml"/>
  <Override PartName="/ppt/diagrams/quickStyle18.xml" ContentType="application/vnd.openxmlformats-officedocument.drawingml.diagramStyle+xml"/>
  <Override PartName="/ppt/diagrams/colors18.xml" ContentType="application/vnd.openxmlformats-officedocument.drawingml.diagramColors+xml"/>
  <Override PartName="/ppt/diagrams/drawing18.xml" ContentType="application/vnd.ms-office.drawingml.diagramDrawing+xml"/>
  <Override PartName="/ppt/diagrams/data19.xml" ContentType="application/vnd.openxmlformats-officedocument.drawingml.diagramData+xml"/>
  <Override PartName="/ppt/diagrams/layout19.xml" ContentType="application/vnd.openxmlformats-officedocument.drawingml.diagramLayout+xml"/>
  <Override PartName="/ppt/diagrams/quickStyle19.xml" ContentType="application/vnd.openxmlformats-officedocument.drawingml.diagramStyle+xml"/>
  <Override PartName="/ppt/diagrams/colors19.xml" ContentType="application/vnd.openxmlformats-officedocument.drawingml.diagramColors+xml"/>
  <Override PartName="/ppt/diagrams/drawing19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>
  <p:sldMasterIdLst>
    <p:sldMasterId id="2147483708" r:id="rId1"/>
  </p:sldMasterIdLst>
  <p:sldIdLst>
    <p:sldId id="256" r:id="rId2"/>
    <p:sldId id="260" r:id="rId3"/>
    <p:sldId id="267" r:id="rId4"/>
    <p:sldId id="266" r:id="rId5"/>
    <p:sldId id="259" r:id="rId6"/>
    <p:sldId id="269" r:id="rId7"/>
    <p:sldId id="261" r:id="rId8"/>
    <p:sldId id="262" r:id="rId9"/>
    <p:sldId id="281" r:id="rId10"/>
    <p:sldId id="268" r:id="rId11"/>
    <p:sldId id="278" r:id="rId12"/>
    <p:sldId id="275" r:id="rId13"/>
    <p:sldId id="263" r:id="rId14"/>
    <p:sldId id="277" r:id="rId15"/>
    <p:sldId id="270" r:id="rId16"/>
    <p:sldId id="264" r:id="rId17"/>
    <p:sldId id="279" r:id="rId18"/>
    <p:sldId id="258" r:id="rId19"/>
    <p:sldId id="272" r:id="rId20"/>
    <p:sldId id="282" r:id="rId21"/>
    <p:sldId id="283" r:id="rId22"/>
    <p:sldId id="271" r:id="rId23"/>
    <p:sldId id="280" r:id="rId24"/>
  </p:sldIdLst>
  <p:sldSz cx="9144000" cy="6858000" type="screen4x3"/>
  <p:notesSz cx="6858000" cy="9144000"/>
  <p:defaultTextStyle>
    <a:defPPr>
      <a:defRPr lang="ar-SA"/>
    </a:defPPr>
    <a:lvl1pPr marL="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CCCC"/>
    <a:srgbClr val="FFCCFF"/>
    <a:srgbClr val="FF0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84380"/>
    <p:restoredTop sz="94660"/>
  </p:normalViewPr>
  <p:slideViewPr>
    <p:cSldViewPr>
      <p:cViewPr varScale="1">
        <p:scale>
          <a:sx n="82" d="100"/>
          <a:sy n="82" d="100"/>
        </p:scale>
        <p:origin x="-1464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diagrams/_rels/data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wmf"/><Relationship Id="rId2" Type="http://schemas.openxmlformats.org/officeDocument/2006/relationships/image" Target="../media/image6.wmf"/><Relationship Id="rId1" Type="http://schemas.openxmlformats.org/officeDocument/2006/relationships/image" Target="../media/image5.gif"/><Relationship Id="rId5" Type="http://schemas.openxmlformats.org/officeDocument/2006/relationships/image" Target="../media/image9.jpg"/><Relationship Id="rId4" Type="http://schemas.openxmlformats.org/officeDocument/2006/relationships/image" Target="../media/image8.pn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3_5">
  <dgm:title val=""/>
  <dgm:desc val=""/>
  <dgm:catLst>
    <dgm:cat type="accent3" pri="11500"/>
  </dgm:catLst>
  <dgm:styleLbl name="node0">
    <dgm:fillClrLst meth="cycle">
      <a:schemeClr val="accent3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>
        <a:alpha val="9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>
        <a:alpha val="90000"/>
      </a:schemeClr>
      <a:schemeClr val="accent3">
        <a:alpha val="50000"/>
      </a:schemeClr>
    </dgm:fillClrLst>
    <dgm:linClrLst>
      <a:schemeClr val="accent3">
        <a:alpha val="90000"/>
      </a:schemeClr>
      <a:schemeClr val="accent3">
        <a:alpha val="50000"/>
      </a:schemeClr>
    </dgm:linClrLst>
    <dgm:effectClrLst/>
    <dgm:txLinClrLst/>
    <dgm:txFillClrLst/>
    <dgm:txEffectClrLst/>
  </dgm:styleLbl>
  <dgm:styleLbl name="lnNode1">
    <dgm:fillClrLst>
      <a:schemeClr val="accent3">
        <a:shade val="90000"/>
      </a:schemeClr>
      <a:schemeClr val="accent3">
        <a:alpha val="50000"/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shade val="80000"/>
        <a:alpha val="50000"/>
      </a:schemeClr>
      <a:schemeClr val="accent3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3">
        <a:alpha val="3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  <a:alpha val="90000"/>
      </a:schemeClr>
      <a:schemeClr val="accent3">
        <a:tint val="20000"/>
        <a:alpha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>
        <a:shade val="90000"/>
      </a:schemeClr>
      <a:schemeClr val="accent3">
        <a:tint val="50000"/>
      </a:schemeClr>
    </dgm:fillClrLst>
    <dgm:linClrLst>
      <a:schemeClr val="accent3">
        <a:shade val="90000"/>
      </a:schemeClr>
      <a:schemeClr val="accent3">
        <a:tint val="50000"/>
      </a:schemeClr>
    </dgm:linClrLst>
    <dgm:effectClrLst/>
    <dgm:txLinClrLst/>
    <dgm:txFillClrLst/>
    <dgm:txEffectClrLst/>
  </dgm:styleLbl>
  <dgm:styleLbl name="fgSibTrans2D1">
    <dgm:fillClrLst>
      <a:schemeClr val="accent3">
        <a:shade val="90000"/>
      </a:schemeClr>
      <a:schemeClr val="accent3">
        <a:tint val="50000"/>
      </a:schemeClr>
    </dgm:fillClrLst>
    <dgm:linClrLst>
      <a:schemeClr val="accent3">
        <a:shade val="90000"/>
      </a:schemeClr>
      <a:schemeClr val="accent3">
        <a:tint val="50000"/>
      </a:schemeClr>
    </dgm:linClrLst>
    <dgm:effectClrLst/>
    <dgm:txLinClrLst/>
    <dgm:txFillClrLst/>
    <dgm:txEffectClrLst/>
  </dgm:styleLbl>
  <dgm:styleLbl name="bgSibTrans2D1">
    <dgm:fillClrLst>
      <a:schemeClr val="accent3">
        <a:shade val="90000"/>
      </a:schemeClr>
      <a:schemeClr val="accent3">
        <a:tint val="50000"/>
      </a:schemeClr>
    </dgm:fillClrLst>
    <dgm:linClrLst>
      <a:schemeClr val="accent3">
        <a:shade val="90000"/>
      </a:schemeClr>
      <a:schemeClr val="accent3">
        <a:tint val="50000"/>
      </a:schemeClr>
    </dgm:linClrLst>
    <dgm:effectClrLst/>
    <dgm:txLinClrLst/>
    <dgm:txFillClrLst/>
    <dgm:txEffectClrLst/>
  </dgm:styleLbl>
  <dgm:styleLbl name="sibTrans1D1">
    <dgm:fillClrLst>
      <a:schemeClr val="accent3">
        <a:shade val="90000"/>
      </a:schemeClr>
      <a:schemeClr val="accent3">
        <a:tint val="50000"/>
      </a:schemeClr>
    </dgm:fillClrLst>
    <dgm:linClrLst>
      <a:schemeClr val="accent3">
        <a:shade val="90000"/>
      </a:schemeClr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3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3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3">
        <a:shade val="80000"/>
      </a:schemeClr>
    </dgm:fillClrLst>
    <dgm:linClrLst meth="repeat">
      <a:schemeClr val="accent3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3">
        <a:tint val="90000"/>
      </a:schemeClr>
    </dgm:fillClrLst>
    <dgm:linClrLst meth="repeat">
      <a:schemeClr val="accent3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3">
        <a:tint val="70000"/>
      </a:schemeClr>
    </dgm:fillClrLst>
    <dgm:linClrLst meth="repeat">
      <a:schemeClr val="accent3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3">
        <a:tint val="50000"/>
      </a:schemeClr>
    </dgm:fillClrLst>
    <dgm:linClrLst meth="repeat">
      <a:schemeClr val="accent3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3">
        <a:shade val="8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3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>
        <a:tint val="70000"/>
      </a:schemeClr>
    </dgm:fillClrLst>
    <dgm:linClrLst meth="repeat">
      <a:schemeClr val="accent3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>
        <a:tint val="50000"/>
      </a:schemeClr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>
        <a:alpha val="90000"/>
      </a:schemeClr>
      <a:schemeClr val="accent3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>
        <a:alpha val="90000"/>
      </a:schemeClr>
      <a:schemeClr val="accent3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>
        <a:alpha val="90000"/>
      </a:schemeClr>
      <a:schemeClr val="accent3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>
      <a:schemeClr val="accent3">
        <a:alpha val="90000"/>
      </a:schemeClr>
      <a:schemeClr val="accent3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>
        <a:alpha val="90000"/>
      </a:schemeClr>
      <a:schemeClr val="accent3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>
        <a:alpha val="90000"/>
      </a:schemeClr>
      <a:schemeClr val="accent3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alpha val="90000"/>
        <a:tint val="40000"/>
      </a:schemeClr>
      <a:schemeClr val="accent3">
        <a:alpha val="5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3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3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3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3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2_4">
  <dgm:title val=""/>
  <dgm:desc val=""/>
  <dgm:catLst>
    <dgm:cat type="accent2" pri="11400"/>
  </dgm:catLst>
  <dgm:styleLbl name="node0">
    <dgm:fillClrLst meth="cycle">
      <a:schemeClr val="accent2">
        <a:shade val="6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cycle">
      <a:schemeClr val="accent2">
        <a:shade val="50000"/>
      </a:schemeClr>
      <a:schemeClr val="accent2">
        <a:tint val="45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cycle">
      <a:schemeClr val="accent2">
        <a:shade val="50000"/>
      </a:schemeClr>
      <a:schemeClr val="accent2">
        <a:tint val="45000"/>
      </a:schemeClr>
    </dgm:fillClrLst>
    <dgm:linClrLst meth="cycle">
      <a:schemeClr val="accent2">
        <a:shade val="50000"/>
      </a:schemeClr>
      <a:schemeClr val="accent2">
        <a:tint val="45000"/>
      </a:schemeClr>
    </dgm:linClrLst>
    <dgm:effectClrLst/>
    <dgm:txLinClrLst/>
    <dgm:txFillClrLst/>
    <dgm:txEffectClrLst/>
  </dgm:styleLbl>
  <dgm:styleLbl name="lnNode1">
    <dgm:fillClrLst meth="cycle">
      <a:schemeClr val="accent2">
        <a:shade val="50000"/>
      </a:schemeClr>
      <a:schemeClr val="accent2">
        <a:tint val="45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cycle">
      <a:schemeClr val="accent2">
        <a:shade val="80000"/>
        <a:alpha val="50000"/>
      </a:schemeClr>
      <a:schemeClr val="accent2">
        <a:tint val="45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2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2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2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2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cycle">
      <a:schemeClr val="accent2">
        <a:shade val="90000"/>
      </a:schemeClr>
      <a:schemeClr val="accent2">
        <a:tint val="50000"/>
      </a:schemeClr>
    </dgm:fillClrLst>
    <dgm:linClrLst meth="cycle">
      <a:schemeClr val="accent2">
        <a:shade val="90000"/>
      </a:schemeClr>
      <a:schemeClr val="accent2">
        <a:tint val="50000"/>
      </a:schemeClr>
    </dgm:linClrLst>
    <dgm:effectClrLst/>
    <dgm:txLinClrLst/>
    <dgm:txFillClrLst/>
    <dgm:txEffectClrLst/>
  </dgm:styleLbl>
  <dgm:styleLbl name="fgSibTrans2D1">
    <dgm:fillClrLst meth="cycle">
      <a:schemeClr val="accent2">
        <a:shade val="90000"/>
      </a:schemeClr>
      <a:schemeClr val="accent2">
        <a:tint val="50000"/>
      </a:schemeClr>
    </dgm:fillClrLst>
    <dgm:linClrLst meth="cycle">
      <a:schemeClr val="accent2">
        <a:shade val="90000"/>
      </a:schemeClr>
      <a:schemeClr val="accent2">
        <a:tint val="50000"/>
      </a:schemeClr>
    </dgm:linClrLst>
    <dgm:effectClrLst/>
    <dgm:txLinClrLst/>
    <dgm:txFillClrLst/>
    <dgm:txEffectClrLst/>
  </dgm:styleLbl>
  <dgm:styleLbl name="bgSibTrans2D1">
    <dgm:fillClrLst meth="cycle">
      <a:schemeClr val="accent2">
        <a:shade val="90000"/>
      </a:schemeClr>
      <a:schemeClr val="accent2">
        <a:tint val="50000"/>
      </a:schemeClr>
    </dgm:fillClrLst>
    <dgm:linClrLst meth="cycle">
      <a:schemeClr val="accent2">
        <a:shade val="90000"/>
      </a:schemeClr>
      <a:schemeClr val="accent2">
        <a:tint val="50000"/>
      </a:schemeClr>
    </dgm:linClrLst>
    <dgm:effectClrLst/>
    <dgm:txLinClrLst/>
    <dgm:txFillClrLst/>
    <dgm:txEffectClrLst/>
  </dgm:styleLbl>
  <dgm:styleLbl name="sibTrans1D1">
    <dgm:fillClrLst meth="cycle">
      <a:schemeClr val="accent2">
        <a:shade val="90000"/>
      </a:schemeClr>
      <a:schemeClr val="accent2">
        <a:tint val="50000"/>
      </a:schemeClr>
    </dgm:fillClrLst>
    <dgm:linClrLst meth="cycle">
      <a:schemeClr val="accent2">
        <a:shade val="90000"/>
      </a:schemeClr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2">
        <a:tint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2">
        <a:tint val="90000"/>
      </a:schemeClr>
    </dgm:fillClrLst>
    <dgm:linClrLst meth="repeat">
      <a:schemeClr val="accent2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2">
        <a:tint val="70000"/>
      </a:schemeClr>
    </dgm:fillClrLst>
    <dgm:linClrLst meth="repeat">
      <a:schemeClr val="accent2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2">
        <a:tint val="50000"/>
      </a:schemeClr>
    </dgm:fillClrLst>
    <dgm:linClrLst meth="repeat">
      <a:schemeClr val="accent2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2">
        <a:shade val="8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2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2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cycle">
      <a:schemeClr val="accent2">
        <a:shade val="50000"/>
      </a:schemeClr>
      <a:schemeClr val="accent2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cycle">
      <a:schemeClr val="accent2">
        <a:shade val="50000"/>
      </a:schemeClr>
      <a:schemeClr val="accent2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cycle">
      <a:schemeClr val="accent2">
        <a:shade val="50000"/>
      </a:schemeClr>
      <a:schemeClr val="accent2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55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cycle">
      <a:schemeClr val="accent2">
        <a:shade val="50000"/>
      </a:schemeClr>
      <a:schemeClr val="accent2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cycle">
      <a:schemeClr val="accent2">
        <a:shade val="50000"/>
      </a:schemeClr>
      <a:schemeClr val="accent2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55000"/>
      </a:schemeClr>
    </dgm:fillClrLst>
    <dgm:linClrLst meth="repeat">
      <a:schemeClr val="accent2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55000"/>
      </a:schemeClr>
    </dgm:fillClrLst>
    <dgm:linClrLst meth="repeat">
      <a:schemeClr val="accent2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55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55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1_4">
  <dgm:title val=""/>
  <dgm:desc val=""/>
  <dgm:catLst>
    <dgm:cat type="accent1" pri="11400"/>
  </dgm:catLst>
  <dgm:styleLbl name="node0">
    <dgm:fillClrLst meth="cycle">
      <a:schemeClr val="accent1">
        <a:shade val="6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cycle">
      <a:schemeClr val="accent1">
        <a:shade val="50000"/>
      </a:schemeClr>
      <a:schemeClr val="accent1">
        <a:tint val="55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cycle">
      <a:schemeClr val="accent1">
        <a:shade val="50000"/>
      </a:schemeClr>
      <a:schemeClr val="accent1">
        <a:tint val="55000"/>
      </a:schemeClr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/>
    <dgm:txEffectClrLst/>
  </dgm:styleLbl>
  <dgm:styleLbl name="lnNode1">
    <dgm:fillClrLst meth="cycle">
      <a:schemeClr val="accent1">
        <a:shade val="50000"/>
      </a:schemeClr>
      <a:schemeClr val="accent1">
        <a:tint val="55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cycle">
      <a:schemeClr val="accent1">
        <a:shade val="80000"/>
        <a:alpha val="50000"/>
      </a:schemeClr>
      <a:schemeClr val="accent1">
        <a:tint val="5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1">
        <a:tint val="50000"/>
      </a:schemeClr>
      <a:schemeClr val="accent1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cycle">
      <a:schemeClr val="accent1">
        <a:shade val="90000"/>
      </a:schemeClr>
      <a:schemeClr val="accent1">
        <a:tint val="50000"/>
      </a:schemeClr>
    </dgm:fillClrLst>
    <dgm:linClrLst meth="cycle"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fgSibTrans2D1">
    <dgm:fillClrLst meth="cycle">
      <a:schemeClr val="accent1">
        <a:shade val="90000"/>
      </a:schemeClr>
      <a:schemeClr val="accent1">
        <a:tint val="50000"/>
      </a:schemeClr>
    </dgm:fillClrLst>
    <dgm:linClrLst meth="cycle"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bgSibTrans2D1">
    <dgm:fillClrLst meth="cycle">
      <a:schemeClr val="accent1">
        <a:shade val="90000"/>
      </a:schemeClr>
      <a:schemeClr val="accent1">
        <a:tint val="50000"/>
      </a:schemeClr>
    </dgm:fillClrLst>
    <dgm:linClrLst meth="cycle"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sibTrans1D1">
    <dgm:fillClrLst meth="cycle">
      <a:schemeClr val="accent1">
        <a:shade val="90000"/>
      </a:schemeClr>
      <a:schemeClr val="accent1">
        <a:tint val="50000"/>
      </a:schemeClr>
    </dgm:fillClrLst>
    <dgm:linClrLst meth="cycle">
      <a:schemeClr val="accent1">
        <a:shade val="90000"/>
      </a:schemeClr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1">
        <a:tint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1">
        <a:shade val="8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55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55000"/>
      </a:schemeClr>
    </dgm:fillClrLst>
    <dgm:linClrLst meth="repeat">
      <a:schemeClr val="accent1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55000"/>
      </a:schemeClr>
    </dgm:fillClrLst>
    <dgm:linClrLst meth="repeat">
      <a:schemeClr val="accent1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55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55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8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9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0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1.xml><?xml version="1.0" encoding="utf-8"?>
<dgm:colorsDef xmlns:dgm="http://schemas.openxmlformats.org/drawingml/2006/diagram" xmlns:a="http://schemas.openxmlformats.org/drawingml/2006/main" uniqueId="urn:microsoft.com/office/officeart/2005/8/colors/accent1_4">
  <dgm:title val=""/>
  <dgm:desc val=""/>
  <dgm:catLst>
    <dgm:cat type="accent1" pri="11400"/>
  </dgm:catLst>
  <dgm:styleLbl name="node0">
    <dgm:fillClrLst meth="cycle">
      <a:schemeClr val="accent1">
        <a:shade val="6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cycle">
      <a:schemeClr val="accent1">
        <a:shade val="50000"/>
      </a:schemeClr>
      <a:schemeClr val="accent1">
        <a:tint val="55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cycle">
      <a:schemeClr val="accent1">
        <a:shade val="50000"/>
      </a:schemeClr>
      <a:schemeClr val="accent1">
        <a:tint val="55000"/>
      </a:schemeClr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/>
    <dgm:txEffectClrLst/>
  </dgm:styleLbl>
  <dgm:styleLbl name="lnNode1">
    <dgm:fillClrLst meth="cycle">
      <a:schemeClr val="accent1">
        <a:shade val="50000"/>
      </a:schemeClr>
      <a:schemeClr val="accent1">
        <a:tint val="55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cycle">
      <a:schemeClr val="accent1">
        <a:shade val="80000"/>
        <a:alpha val="50000"/>
      </a:schemeClr>
      <a:schemeClr val="accent1">
        <a:tint val="5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1">
        <a:tint val="50000"/>
      </a:schemeClr>
      <a:schemeClr val="accent1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cycle">
      <a:schemeClr val="accent1">
        <a:shade val="90000"/>
      </a:schemeClr>
      <a:schemeClr val="accent1">
        <a:tint val="50000"/>
      </a:schemeClr>
    </dgm:fillClrLst>
    <dgm:linClrLst meth="cycle"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fgSibTrans2D1">
    <dgm:fillClrLst meth="cycle">
      <a:schemeClr val="accent1">
        <a:shade val="90000"/>
      </a:schemeClr>
      <a:schemeClr val="accent1">
        <a:tint val="50000"/>
      </a:schemeClr>
    </dgm:fillClrLst>
    <dgm:linClrLst meth="cycle"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bgSibTrans2D1">
    <dgm:fillClrLst meth="cycle">
      <a:schemeClr val="accent1">
        <a:shade val="90000"/>
      </a:schemeClr>
      <a:schemeClr val="accent1">
        <a:tint val="50000"/>
      </a:schemeClr>
    </dgm:fillClrLst>
    <dgm:linClrLst meth="cycle"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sibTrans1D1">
    <dgm:fillClrLst meth="cycle">
      <a:schemeClr val="accent1">
        <a:shade val="90000"/>
      </a:schemeClr>
      <a:schemeClr val="accent1">
        <a:tint val="50000"/>
      </a:schemeClr>
    </dgm:fillClrLst>
    <dgm:linClrLst meth="cycle">
      <a:schemeClr val="accent1">
        <a:shade val="90000"/>
      </a:schemeClr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1">
        <a:tint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1">
        <a:shade val="8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55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55000"/>
      </a:schemeClr>
    </dgm:fillClrLst>
    <dgm:linClrLst meth="repeat">
      <a:schemeClr val="accent1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55000"/>
      </a:schemeClr>
    </dgm:fillClrLst>
    <dgm:linClrLst meth="repeat">
      <a:schemeClr val="accent1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55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55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6.xml><?xml version="1.0" encoding="utf-8"?>
<dgm:colorsDef xmlns:dgm="http://schemas.openxmlformats.org/drawingml/2006/diagram" xmlns:a="http://schemas.openxmlformats.org/drawingml/2006/main" uniqueId="urn:microsoft.com/office/officeart/2005/8/colors/accent1_4">
  <dgm:title val=""/>
  <dgm:desc val=""/>
  <dgm:catLst>
    <dgm:cat type="accent1" pri="11400"/>
  </dgm:catLst>
  <dgm:styleLbl name="node0">
    <dgm:fillClrLst meth="cycle">
      <a:schemeClr val="accent1">
        <a:shade val="6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cycle">
      <a:schemeClr val="accent1">
        <a:shade val="50000"/>
      </a:schemeClr>
      <a:schemeClr val="accent1">
        <a:tint val="55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cycle">
      <a:schemeClr val="accent1">
        <a:shade val="50000"/>
      </a:schemeClr>
      <a:schemeClr val="accent1">
        <a:tint val="55000"/>
      </a:schemeClr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/>
    <dgm:txEffectClrLst/>
  </dgm:styleLbl>
  <dgm:styleLbl name="lnNode1">
    <dgm:fillClrLst meth="cycle">
      <a:schemeClr val="accent1">
        <a:shade val="50000"/>
      </a:schemeClr>
      <a:schemeClr val="accent1">
        <a:tint val="55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cycle">
      <a:schemeClr val="accent1">
        <a:shade val="80000"/>
        <a:alpha val="50000"/>
      </a:schemeClr>
      <a:schemeClr val="accent1">
        <a:tint val="5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1">
        <a:tint val="50000"/>
      </a:schemeClr>
      <a:schemeClr val="accent1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cycle">
      <a:schemeClr val="accent1">
        <a:shade val="90000"/>
      </a:schemeClr>
      <a:schemeClr val="accent1">
        <a:tint val="50000"/>
      </a:schemeClr>
    </dgm:fillClrLst>
    <dgm:linClrLst meth="cycle"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fgSibTrans2D1">
    <dgm:fillClrLst meth="cycle">
      <a:schemeClr val="accent1">
        <a:shade val="90000"/>
      </a:schemeClr>
      <a:schemeClr val="accent1">
        <a:tint val="50000"/>
      </a:schemeClr>
    </dgm:fillClrLst>
    <dgm:linClrLst meth="cycle"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bgSibTrans2D1">
    <dgm:fillClrLst meth="cycle">
      <a:schemeClr val="accent1">
        <a:shade val="90000"/>
      </a:schemeClr>
      <a:schemeClr val="accent1">
        <a:tint val="50000"/>
      </a:schemeClr>
    </dgm:fillClrLst>
    <dgm:linClrLst meth="cycle"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sibTrans1D1">
    <dgm:fillClrLst meth="cycle">
      <a:schemeClr val="accent1">
        <a:shade val="90000"/>
      </a:schemeClr>
      <a:schemeClr val="accent1">
        <a:tint val="50000"/>
      </a:schemeClr>
    </dgm:fillClrLst>
    <dgm:linClrLst meth="cycle">
      <a:schemeClr val="accent1">
        <a:shade val="90000"/>
      </a:schemeClr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1">
        <a:tint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1">
        <a:shade val="8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55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55000"/>
      </a:schemeClr>
    </dgm:fillClrLst>
    <dgm:linClrLst meth="repeat">
      <a:schemeClr val="accent1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55000"/>
      </a:schemeClr>
    </dgm:fillClrLst>
    <dgm:linClrLst meth="repeat">
      <a:schemeClr val="accent1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55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55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7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8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9.xml><?xml version="1.0" encoding="utf-8"?>
<dgm:colorsDef xmlns:dgm="http://schemas.openxmlformats.org/drawingml/2006/diagram" xmlns:a="http://schemas.openxmlformats.org/drawingml/2006/main" uniqueId="urn:microsoft.com/office/officeart/2005/8/colors/accent2_4">
  <dgm:title val=""/>
  <dgm:desc val=""/>
  <dgm:catLst>
    <dgm:cat type="accent2" pri="11400"/>
  </dgm:catLst>
  <dgm:styleLbl name="node0">
    <dgm:fillClrLst meth="cycle">
      <a:schemeClr val="accent2">
        <a:shade val="6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cycle">
      <a:schemeClr val="accent2">
        <a:shade val="50000"/>
      </a:schemeClr>
      <a:schemeClr val="accent2">
        <a:tint val="45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cycle">
      <a:schemeClr val="accent2">
        <a:shade val="50000"/>
      </a:schemeClr>
      <a:schemeClr val="accent2">
        <a:tint val="45000"/>
      </a:schemeClr>
    </dgm:fillClrLst>
    <dgm:linClrLst meth="cycle">
      <a:schemeClr val="accent2">
        <a:shade val="50000"/>
      </a:schemeClr>
      <a:schemeClr val="accent2">
        <a:tint val="45000"/>
      </a:schemeClr>
    </dgm:linClrLst>
    <dgm:effectClrLst/>
    <dgm:txLinClrLst/>
    <dgm:txFillClrLst/>
    <dgm:txEffectClrLst/>
  </dgm:styleLbl>
  <dgm:styleLbl name="lnNode1">
    <dgm:fillClrLst meth="cycle">
      <a:schemeClr val="accent2">
        <a:shade val="50000"/>
      </a:schemeClr>
      <a:schemeClr val="accent2">
        <a:tint val="45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cycle">
      <a:schemeClr val="accent2">
        <a:shade val="80000"/>
        <a:alpha val="50000"/>
      </a:schemeClr>
      <a:schemeClr val="accent2">
        <a:tint val="45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2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2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2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2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cycle">
      <a:schemeClr val="accent2">
        <a:shade val="90000"/>
      </a:schemeClr>
      <a:schemeClr val="accent2">
        <a:tint val="50000"/>
      </a:schemeClr>
    </dgm:fillClrLst>
    <dgm:linClrLst meth="cycle">
      <a:schemeClr val="accent2">
        <a:shade val="90000"/>
      </a:schemeClr>
      <a:schemeClr val="accent2">
        <a:tint val="50000"/>
      </a:schemeClr>
    </dgm:linClrLst>
    <dgm:effectClrLst/>
    <dgm:txLinClrLst/>
    <dgm:txFillClrLst/>
    <dgm:txEffectClrLst/>
  </dgm:styleLbl>
  <dgm:styleLbl name="fgSibTrans2D1">
    <dgm:fillClrLst meth="cycle">
      <a:schemeClr val="accent2">
        <a:shade val="90000"/>
      </a:schemeClr>
      <a:schemeClr val="accent2">
        <a:tint val="50000"/>
      </a:schemeClr>
    </dgm:fillClrLst>
    <dgm:linClrLst meth="cycle">
      <a:schemeClr val="accent2">
        <a:shade val="90000"/>
      </a:schemeClr>
      <a:schemeClr val="accent2">
        <a:tint val="50000"/>
      </a:schemeClr>
    </dgm:linClrLst>
    <dgm:effectClrLst/>
    <dgm:txLinClrLst/>
    <dgm:txFillClrLst/>
    <dgm:txEffectClrLst/>
  </dgm:styleLbl>
  <dgm:styleLbl name="bgSibTrans2D1">
    <dgm:fillClrLst meth="cycle">
      <a:schemeClr val="accent2">
        <a:shade val="90000"/>
      </a:schemeClr>
      <a:schemeClr val="accent2">
        <a:tint val="50000"/>
      </a:schemeClr>
    </dgm:fillClrLst>
    <dgm:linClrLst meth="cycle">
      <a:schemeClr val="accent2">
        <a:shade val="90000"/>
      </a:schemeClr>
      <a:schemeClr val="accent2">
        <a:tint val="50000"/>
      </a:schemeClr>
    </dgm:linClrLst>
    <dgm:effectClrLst/>
    <dgm:txLinClrLst/>
    <dgm:txFillClrLst/>
    <dgm:txEffectClrLst/>
  </dgm:styleLbl>
  <dgm:styleLbl name="sibTrans1D1">
    <dgm:fillClrLst meth="cycle">
      <a:schemeClr val="accent2">
        <a:shade val="90000"/>
      </a:schemeClr>
      <a:schemeClr val="accent2">
        <a:tint val="50000"/>
      </a:schemeClr>
    </dgm:fillClrLst>
    <dgm:linClrLst meth="cycle">
      <a:schemeClr val="accent2">
        <a:shade val="90000"/>
      </a:schemeClr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2">
        <a:tint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2">
        <a:tint val="90000"/>
      </a:schemeClr>
    </dgm:fillClrLst>
    <dgm:linClrLst meth="repeat">
      <a:schemeClr val="accent2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2">
        <a:tint val="70000"/>
      </a:schemeClr>
    </dgm:fillClrLst>
    <dgm:linClrLst meth="repeat">
      <a:schemeClr val="accent2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2">
        <a:tint val="50000"/>
      </a:schemeClr>
    </dgm:fillClrLst>
    <dgm:linClrLst meth="repeat">
      <a:schemeClr val="accent2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2">
        <a:shade val="8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2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2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cycle">
      <a:schemeClr val="accent2">
        <a:shade val="50000"/>
      </a:schemeClr>
      <a:schemeClr val="accent2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cycle">
      <a:schemeClr val="accent2">
        <a:shade val="50000"/>
      </a:schemeClr>
      <a:schemeClr val="accent2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cycle">
      <a:schemeClr val="accent2">
        <a:shade val="50000"/>
      </a:schemeClr>
      <a:schemeClr val="accent2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55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cycle">
      <a:schemeClr val="accent2">
        <a:shade val="50000"/>
      </a:schemeClr>
      <a:schemeClr val="accent2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cycle">
      <a:schemeClr val="accent2">
        <a:shade val="50000"/>
      </a:schemeClr>
      <a:schemeClr val="accent2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55000"/>
      </a:schemeClr>
    </dgm:fillClrLst>
    <dgm:linClrLst meth="repeat">
      <a:schemeClr val="accent2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55000"/>
      </a:schemeClr>
    </dgm:fillClrLst>
    <dgm:linClrLst meth="repeat">
      <a:schemeClr val="accent2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55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55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A9FC9FA8-BF7A-4AEA-9686-BD51A3938B82}" type="doc">
      <dgm:prSet loTypeId="urn:microsoft.com/office/officeart/2005/8/layout/vList2" loCatId="list" qsTypeId="urn:microsoft.com/office/officeart/2005/8/quickstyle/3d1" qsCatId="3D" csTypeId="urn:microsoft.com/office/officeart/2005/8/colors/accent1_2" csCatId="accent1" phldr="1"/>
      <dgm:spPr/>
      <dgm:t>
        <a:bodyPr/>
        <a:lstStyle/>
        <a:p>
          <a:pPr rtl="1"/>
          <a:endParaRPr lang="ar-SA"/>
        </a:p>
      </dgm:t>
    </dgm:pt>
    <dgm:pt modelId="{6A22212D-F65D-4F6A-87B6-5D3251FDCDF8}">
      <dgm:prSet custT="1"/>
      <dgm:spPr/>
      <dgm:t>
        <a:bodyPr/>
        <a:lstStyle/>
        <a:p>
          <a:pPr rtl="0"/>
          <a:r>
            <a:rPr lang="en-US" sz="2400" smtClean="0"/>
            <a:t>Different centers with different approaches.</a:t>
          </a:r>
          <a:endParaRPr lang="ar-SA" sz="2400"/>
        </a:p>
      </dgm:t>
    </dgm:pt>
    <dgm:pt modelId="{58932312-2C8D-4F2B-8C44-D1CA45574319}" type="parTrans" cxnId="{B6BE4179-702B-4A33-962B-D8D6EC7ABF38}">
      <dgm:prSet/>
      <dgm:spPr/>
      <dgm:t>
        <a:bodyPr/>
        <a:lstStyle/>
        <a:p>
          <a:pPr rtl="1"/>
          <a:endParaRPr lang="ar-SA" sz="2400"/>
        </a:p>
      </dgm:t>
    </dgm:pt>
    <dgm:pt modelId="{EC376A50-B565-4D0E-B264-041E0483B6E3}" type="sibTrans" cxnId="{B6BE4179-702B-4A33-962B-D8D6EC7ABF38}">
      <dgm:prSet/>
      <dgm:spPr/>
      <dgm:t>
        <a:bodyPr/>
        <a:lstStyle/>
        <a:p>
          <a:pPr rtl="1"/>
          <a:endParaRPr lang="ar-SA" sz="2400"/>
        </a:p>
      </dgm:t>
    </dgm:pt>
    <dgm:pt modelId="{50D69421-8F73-4428-BB7F-DE0EF5CE505D}">
      <dgm:prSet custT="1"/>
      <dgm:spPr/>
      <dgm:t>
        <a:bodyPr/>
        <a:lstStyle/>
        <a:p>
          <a:pPr rtl="0"/>
          <a:r>
            <a:rPr lang="en-US" sz="2400" smtClean="0"/>
            <a:t>Personal experience.</a:t>
          </a:r>
          <a:endParaRPr lang="ar-SA" sz="2400"/>
        </a:p>
      </dgm:t>
    </dgm:pt>
    <dgm:pt modelId="{0050C5DA-EAD8-4719-AF03-06CFE9488645}" type="parTrans" cxnId="{DC9EE15A-AEDE-47E0-BED5-3BC8F9631A84}">
      <dgm:prSet/>
      <dgm:spPr/>
      <dgm:t>
        <a:bodyPr/>
        <a:lstStyle/>
        <a:p>
          <a:pPr rtl="1"/>
          <a:endParaRPr lang="ar-SA" sz="2400"/>
        </a:p>
      </dgm:t>
    </dgm:pt>
    <dgm:pt modelId="{34959EA2-F559-4169-8A19-E0FCA9263BA4}" type="sibTrans" cxnId="{DC9EE15A-AEDE-47E0-BED5-3BC8F9631A84}">
      <dgm:prSet/>
      <dgm:spPr/>
      <dgm:t>
        <a:bodyPr/>
        <a:lstStyle/>
        <a:p>
          <a:pPr rtl="1"/>
          <a:endParaRPr lang="ar-SA" sz="2400"/>
        </a:p>
      </dgm:t>
    </dgm:pt>
    <dgm:pt modelId="{24CC1B4D-E16E-4D1E-A23E-3DCA2698A644}">
      <dgm:prSet custT="1"/>
      <dgm:spPr/>
      <dgm:t>
        <a:bodyPr/>
        <a:lstStyle/>
        <a:p>
          <a:pPr rtl="0"/>
          <a:r>
            <a:rPr lang="en-US" sz="2400" smtClean="0"/>
            <a:t>No standard practice. </a:t>
          </a:r>
          <a:endParaRPr lang="ar-SA" sz="2400"/>
        </a:p>
      </dgm:t>
    </dgm:pt>
    <dgm:pt modelId="{F221BC31-E0BB-4198-BACF-E6509034307E}" type="parTrans" cxnId="{BC27E10E-5C0A-440C-8253-F78449C771BA}">
      <dgm:prSet/>
      <dgm:spPr/>
      <dgm:t>
        <a:bodyPr/>
        <a:lstStyle/>
        <a:p>
          <a:pPr rtl="1"/>
          <a:endParaRPr lang="ar-SA" sz="2400"/>
        </a:p>
      </dgm:t>
    </dgm:pt>
    <dgm:pt modelId="{8FC27404-A460-4FEE-82FB-7C1AD93B8695}" type="sibTrans" cxnId="{BC27E10E-5C0A-440C-8253-F78449C771BA}">
      <dgm:prSet/>
      <dgm:spPr/>
      <dgm:t>
        <a:bodyPr/>
        <a:lstStyle/>
        <a:p>
          <a:pPr rtl="1"/>
          <a:endParaRPr lang="ar-SA" sz="2400"/>
        </a:p>
      </dgm:t>
    </dgm:pt>
    <dgm:pt modelId="{A9DC138E-F05C-4874-8461-EED8C8809149}">
      <dgm:prSet custT="1"/>
      <dgm:spPr/>
      <dgm:t>
        <a:bodyPr/>
        <a:lstStyle/>
        <a:p>
          <a:pPr rtl="0"/>
          <a:r>
            <a:rPr lang="en-US" sz="2400" smtClean="0"/>
            <a:t>Guide-lines are not followed.</a:t>
          </a:r>
          <a:endParaRPr lang="ar-SA" sz="2400"/>
        </a:p>
      </dgm:t>
    </dgm:pt>
    <dgm:pt modelId="{8B6B1E1E-486A-43B1-AA36-C1F0F8ECE3AF}" type="parTrans" cxnId="{E04A195E-C6D9-4DD5-9D60-66CA664FCFB0}">
      <dgm:prSet/>
      <dgm:spPr/>
      <dgm:t>
        <a:bodyPr/>
        <a:lstStyle/>
        <a:p>
          <a:pPr rtl="1"/>
          <a:endParaRPr lang="ar-SA" sz="2400"/>
        </a:p>
      </dgm:t>
    </dgm:pt>
    <dgm:pt modelId="{65AC9AEB-52F9-40BD-9C88-B8347F23E2F5}" type="sibTrans" cxnId="{E04A195E-C6D9-4DD5-9D60-66CA664FCFB0}">
      <dgm:prSet/>
      <dgm:spPr/>
      <dgm:t>
        <a:bodyPr/>
        <a:lstStyle/>
        <a:p>
          <a:pPr rtl="1"/>
          <a:endParaRPr lang="ar-SA" sz="2400"/>
        </a:p>
      </dgm:t>
    </dgm:pt>
    <dgm:pt modelId="{B552EF41-6FAC-49F7-B92E-B625F6AA878B}">
      <dgm:prSet custT="1"/>
      <dgm:spPr/>
      <dgm:t>
        <a:bodyPr/>
        <a:lstStyle/>
        <a:p>
          <a:pPr rtl="0"/>
          <a:r>
            <a:rPr lang="en-US" sz="2400" smtClean="0"/>
            <a:t>No specialized centers.</a:t>
          </a:r>
          <a:endParaRPr lang="ar-SA" sz="2400"/>
        </a:p>
      </dgm:t>
    </dgm:pt>
    <dgm:pt modelId="{E8AE41C9-426D-4B70-BE23-A5BC3DBCED23}" type="parTrans" cxnId="{F0535080-BA8E-4026-A50F-B71435B1D854}">
      <dgm:prSet/>
      <dgm:spPr/>
      <dgm:t>
        <a:bodyPr/>
        <a:lstStyle/>
        <a:p>
          <a:pPr rtl="1"/>
          <a:endParaRPr lang="ar-SA" sz="2400"/>
        </a:p>
      </dgm:t>
    </dgm:pt>
    <dgm:pt modelId="{FBF68FBC-F0E0-495F-BBC4-07DD33410C4D}" type="sibTrans" cxnId="{F0535080-BA8E-4026-A50F-B71435B1D854}">
      <dgm:prSet/>
      <dgm:spPr/>
      <dgm:t>
        <a:bodyPr/>
        <a:lstStyle/>
        <a:p>
          <a:pPr rtl="1"/>
          <a:endParaRPr lang="ar-SA" sz="2400"/>
        </a:p>
      </dgm:t>
    </dgm:pt>
    <dgm:pt modelId="{37272B50-227E-4803-8C04-FB4416B22DD0}">
      <dgm:prSet custT="1"/>
      <dgm:spPr/>
      <dgm:t>
        <a:bodyPr/>
        <a:lstStyle/>
        <a:p>
          <a:pPr rtl="0"/>
          <a:r>
            <a:rPr lang="en-US" sz="2400" dirty="0" smtClean="0"/>
            <a:t>Unnecessary work-up, unnecessary interventions.</a:t>
          </a:r>
          <a:endParaRPr lang="ar-SA" sz="2400" dirty="0"/>
        </a:p>
      </dgm:t>
    </dgm:pt>
    <dgm:pt modelId="{87BE12BC-5724-4676-A08B-B6E110AE543A}" type="parTrans" cxnId="{354C85D4-E8EE-4BED-BF07-E8364CADEF2B}">
      <dgm:prSet/>
      <dgm:spPr/>
      <dgm:t>
        <a:bodyPr/>
        <a:lstStyle/>
        <a:p>
          <a:pPr rtl="1"/>
          <a:endParaRPr lang="ar-SA" sz="2400"/>
        </a:p>
      </dgm:t>
    </dgm:pt>
    <dgm:pt modelId="{E1D0C3A7-4A81-4D3D-940E-17D4BA47E153}" type="sibTrans" cxnId="{354C85D4-E8EE-4BED-BF07-E8364CADEF2B}">
      <dgm:prSet/>
      <dgm:spPr/>
      <dgm:t>
        <a:bodyPr/>
        <a:lstStyle/>
        <a:p>
          <a:pPr rtl="1"/>
          <a:endParaRPr lang="ar-SA" sz="2400"/>
        </a:p>
      </dgm:t>
    </dgm:pt>
    <dgm:pt modelId="{977578F5-25F6-48D6-9FCE-1E59D8B3E964}" type="pres">
      <dgm:prSet presAssocID="{A9FC9FA8-BF7A-4AEA-9686-BD51A3938B82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pPr rtl="1"/>
          <a:endParaRPr lang="ar-SA"/>
        </a:p>
      </dgm:t>
    </dgm:pt>
    <dgm:pt modelId="{E09A1698-0FC5-4DD5-A1E2-8707DE5DBE58}" type="pres">
      <dgm:prSet presAssocID="{6A22212D-F65D-4F6A-87B6-5D3251FDCDF8}" presName="parentText" presStyleLbl="node1" presStyleIdx="0" presStyleCnt="6">
        <dgm:presLayoutVars>
          <dgm:chMax val="0"/>
          <dgm:bulletEnabled val="1"/>
        </dgm:presLayoutVars>
      </dgm:prSet>
      <dgm:spPr/>
      <dgm:t>
        <a:bodyPr/>
        <a:lstStyle/>
        <a:p>
          <a:pPr rtl="1"/>
          <a:endParaRPr lang="ar-SA"/>
        </a:p>
      </dgm:t>
    </dgm:pt>
    <dgm:pt modelId="{5B762585-5064-4E43-AB92-9B5EFF326857}" type="pres">
      <dgm:prSet presAssocID="{EC376A50-B565-4D0E-B264-041E0483B6E3}" presName="spacer" presStyleCnt="0"/>
      <dgm:spPr/>
    </dgm:pt>
    <dgm:pt modelId="{2BEDB61E-C681-46DC-AF8C-06F9D43A763B}" type="pres">
      <dgm:prSet presAssocID="{50D69421-8F73-4428-BB7F-DE0EF5CE505D}" presName="parentText" presStyleLbl="node1" presStyleIdx="1" presStyleCnt="6">
        <dgm:presLayoutVars>
          <dgm:chMax val="0"/>
          <dgm:bulletEnabled val="1"/>
        </dgm:presLayoutVars>
      </dgm:prSet>
      <dgm:spPr/>
      <dgm:t>
        <a:bodyPr/>
        <a:lstStyle/>
        <a:p>
          <a:pPr rtl="1"/>
          <a:endParaRPr lang="ar-SA"/>
        </a:p>
      </dgm:t>
    </dgm:pt>
    <dgm:pt modelId="{43E87487-4E68-455A-969D-036D61BA8A7B}" type="pres">
      <dgm:prSet presAssocID="{34959EA2-F559-4169-8A19-E0FCA9263BA4}" presName="spacer" presStyleCnt="0"/>
      <dgm:spPr/>
    </dgm:pt>
    <dgm:pt modelId="{D0174590-F92C-4214-B4DA-DBFA8B7B1A2E}" type="pres">
      <dgm:prSet presAssocID="{24CC1B4D-E16E-4D1E-A23E-3DCA2698A644}" presName="parentText" presStyleLbl="node1" presStyleIdx="2" presStyleCnt="6">
        <dgm:presLayoutVars>
          <dgm:chMax val="0"/>
          <dgm:bulletEnabled val="1"/>
        </dgm:presLayoutVars>
      </dgm:prSet>
      <dgm:spPr/>
      <dgm:t>
        <a:bodyPr/>
        <a:lstStyle/>
        <a:p>
          <a:pPr rtl="1"/>
          <a:endParaRPr lang="ar-SA"/>
        </a:p>
      </dgm:t>
    </dgm:pt>
    <dgm:pt modelId="{D592AE13-D67A-4B6C-936B-F184A4A2BA76}" type="pres">
      <dgm:prSet presAssocID="{8FC27404-A460-4FEE-82FB-7C1AD93B8695}" presName="spacer" presStyleCnt="0"/>
      <dgm:spPr/>
    </dgm:pt>
    <dgm:pt modelId="{AA4B3EF6-A82F-480C-9233-0CED9DC7BEBC}" type="pres">
      <dgm:prSet presAssocID="{A9DC138E-F05C-4874-8461-EED8C8809149}" presName="parentText" presStyleLbl="node1" presStyleIdx="3" presStyleCnt="6">
        <dgm:presLayoutVars>
          <dgm:chMax val="0"/>
          <dgm:bulletEnabled val="1"/>
        </dgm:presLayoutVars>
      </dgm:prSet>
      <dgm:spPr/>
      <dgm:t>
        <a:bodyPr/>
        <a:lstStyle/>
        <a:p>
          <a:pPr rtl="1"/>
          <a:endParaRPr lang="ar-SA"/>
        </a:p>
      </dgm:t>
    </dgm:pt>
    <dgm:pt modelId="{754D2E5F-44B2-4796-AAA7-E12CE61FE7E6}" type="pres">
      <dgm:prSet presAssocID="{65AC9AEB-52F9-40BD-9C88-B8347F23E2F5}" presName="spacer" presStyleCnt="0"/>
      <dgm:spPr/>
    </dgm:pt>
    <dgm:pt modelId="{B83FF197-C492-4426-ABEB-C60EB6EBE2E2}" type="pres">
      <dgm:prSet presAssocID="{B552EF41-6FAC-49F7-B92E-B625F6AA878B}" presName="parentText" presStyleLbl="node1" presStyleIdx="4" presStyleCnt="6">
        <dgm:presLayoutVars>
          <dgm:chMax val="0"/>
          <dgm:bulletEnabled val="1"/>
        </dgm:presLayoutVars>
      </dgm:prSet>
      <dgm:spPr/>
      <dgm:t>
        <a:bodyPr/>
        <a:lstStyle/>
        <a:p>
          <a:pPr rtl="1"/>
          <a:endParaRPr lang="ar-SA"/>
        </a:p>
      </dgm:t>
    </dgm:pt>
    <dgm:pt modelId="{5E4184ED-2E16-4C5B-BC17-9CDF0EA695AB}" type="pres">
      <dgm:prSet presAssocID="{FBF68FBC-F0E0-495F-BBC4-07DD33410C4D}" presName="spacer" presStyleCnt="0"/>
      <dgm:spPr/>
    </dgm:pt>
    <dgm:pt modelId="{C656D91B-4688-4EFE-9620-D60036B4A407}" type="pres">
      <dgm:prSet presAssocID="{37272B50-227E-4803-8C04-FB4416B22DD0}" presName="parentText" presStyleLbl="node1" presStyleIdx="5" presStyleCnt="6">
        <dgm:presLayoutVars>
          <dgm:chMax val="0"/>
          <dgm:bulletEnabled val="1"/>
        </dgm:presLayoutVars>
      </dgm:prSet>
      <dgm:spPr/>
      <dgm:t>
        <a:bodyPr/>
        <a:lstStyle/>
        <a:p>
          <a:pPr rtl="1"/>
          <a:endParaRPr lang="ar-SA"/>
        </a:p>
      </dgm:t>
    </dgm:pt>
  </dgm:ptLst>
  <dgm:cxnLst>
    <dgm:cxn modelId="{3BB6F114-FD55-46CC-BCA4-261517D80817}" type="presOf" srcId="{A9DC138E-F05C-4874-8461-EED8C8809149}" destId="{AA4B3EF6-A82F-480C-9233-0CED9DC7BEBC}" srcOrd="0" destOrd="0" presId="urn:microsoft.com/office/officeart/2005/8/layout/vList2"/>
    <dgm:cxn modelId="{E04A195E-C6D9-4DD5-9D60-66CA664FCFB0}" srcId="{A9FC9FA8-BF7A-4AEA-9686-BD51A3938B82}" destId="{A9DC138E-F05C-4874-8461-EED8C8809149}" srcOrd="3" destOrd="0" parTransId="{8B6B1E1E-486A-43B1-AA36-C1F0F8ECE3AF}" sibTransId="{65AC9AEB-52F9-40BD-9C88-B8347F23E2F5}"/>
    <dgm:cxn modelId="{1B081036-A696-4B66-ADDE-F9DE83F36081}" type="presOf" srcId="{24CC1B4D-E16E-4D1E-A23E-3DCA2698A644}" destId="{D0174590-F92C-4214-B4DA-DBFA8B7B1A2E}" srcOrd="0" destOrd="0" presId="urn:microsoft.com/office/officeart/2005/8/layout/vList2"/>
    <dgm:cxn modelId="{F0535080-BA8E-4026-A50F-B71435B1D854}" srcId="{A9FC9FA8-BF7A-4AEA-9686-BD51A3938B82}" destId="{B552EF41-6FAC-49F7-B92E-B625F6AA878B}" srcOrd="4" destOrd="0" parTransId="{E8AE41C9-426D-4B70-BE23-A5BC3DBCED23}" sibTransId="{FBF68FBC-F0E0-495F-BBC4-07DD33410C4D}"/>
    <dgm:cxn modelId="{DC9EE15A-AEDE-47E0-BED5-3BC8F9631A84}" srcId="{A9FC9FA8-BF7A-4AEA-9686-BD51A3938B82}" destId="{50D69421-8F73-4428-BB7F-DE0EF5CE505D}" srcOrd="1" destOrd="0" parTransId="{0050C5DA-EAD8-4719-AF03-06CFE9488645}" sibTransId="{34959EA2-F559-4169-8A19-E0FCA9263BA4}"/>
    <dgm:cxn modelId="{5F83F50C-9600-45F7-89CD-228487FAF1B9}" type="presOf" srcId="{A9FC9FA8-BF7A-4AEA-9686-BD51A3938B82}" destId="{977578F5-25F6-48D6-9FCE-1E59D8B3E964}" srcOrd="0" destOrd="0" presId="urn:microsoft.com/office/officeart/2005/8/layout/vList2"/>
    <dgm:cxn modelId="{54E6BEC1-4E5C-414A-8507-3C5DA09C70D0}" type="presOf" srcId="{37272B50-227E-4803-8C04-FB4416B22DD0}" destId="{C656D91B-4688-4EFE-9620-D60036B4A407}" srcOrd="0" destOrd="0" presId="urn:microsoft.com/office/officeart/2005/8/layout/vList2"/>
    <dgm:cxn modelId="{BC27E10E-5C0A-440C-8253-F78449C771BA}" srcId="{A9FC9FA8-BF7A-4AEA-9686-BD51A3938B82}" destId="{24CC1B4D-E16E-4D1E-A23E-3DCA2698A644}" srcOrd="2" destOrd="0" parTransId="{F221BC31-E0BB-4198-BACF-E6509034307E}" sibTransId="{8FC27404-A460-4FEE-82FB-7C1AD93B8695}"/>
    <dgm:cxn modelId="{B6BE4179-702B-4A33-962B-D8D6EC7ABF38}" srcId="{A9FC9FA8-BF7A-4AEA-9686-BD51A3938B82}" destId="{6A22212D-F65D-4F6A-87B6-5D3251FDCDF8}" srcOrd="0" destOrd="0" parTransId="{58932312-2C8D-4F2B-8C44-D1CA45574319}" sibTransId="{EC376A50-B565-4D0E-B264-041E0483B6E3}"/>
    <dgm:cxn modelId="{233A62BF-B590-4C77-B56E-7D34389400E5}" type="presOf" srcId="{50D69421-8F73-4428-BB7F-DE0EF5CE505D}" destId="{2BEDB61E-C681-46DC-AF8C-06F9D43A763B}" srcOrd="0" destOrd="0" presId="urn:microsoft.com/office/officeart/2005/8/layout/vList2"/>
    <dgm:cxn modelId="{DD0FBD64-F7BB-4F1E-BDFE-19F40839517A}" type="presOf" srcId="{B552EF41-6FAC-49F7-B92E-B625F6AA878B}" destId="{B83FF197-C492-4426-ABEB-C60EB6EBE2E2}" srcOrd="0" destOrd="0" presId="urn:microsoft.com/office/officeart/2005/8/layout/vList2"/>
    <dgm:cxn modelId="{14E09CD6-34B9-457C-9D42-1F32466B9624}" type="presOf" srcId="{6A22212D-F65D-4F6A-87B6-5D3251FDCDF8}" destId="{E09A1698-0FC5-4DD5-A1E2-8707DE5DBE58}" srcOrd="0" destOrd="0" presId="urn:microsoft.com/office/officeart/2005/8/layout/vList2"/>
    <dgm:cxn modelId="{354C85D4-E8EE-4BED-BF07-E8364CADEF2B}" srcId="{A9FC9FA8-BF7A-4AEA-9686-BD51A3938B82}" destId="{37272B50-227E-4803-8C04-FB4416B22DD0}" srcOrd="5" destOrd="0" parTransId="{87BE12BC-5724-4676-A08B-B6E110AE543A}" sibTransId="{E1D0C3A7-4A81-4D3D-940E-17D4BA47E153}"/>
    <dgm:cxn modelId="{8829823A-0915-41F5-8ADB-5C03CA90C73F}" type="presParOf" srcId="{977578F5-25F6-48D6-9FCE-1E59D8B3E964}" destId="{E09A1698-0FC5-4DD5-A1E2-8707DE5DBE58}" srcOrd="0" destOrd="0" presId="urn:microsoft.com/office/officeart/2005/8/layout/vList2"/>
    <dgm:cxn modelId="{4D297F64-8B74-4F93-9C33-7C55BC15C0C6}" type="presParOf" srcId="{977578F5-25F6-48D6-9FCE-1E59D8B3E964}" destId="{5B762585-5064-4E43-AB92-9B5EFF326857}" srcOrd="1" destOrd="0" presId="urn:microsoft.com/office/officeart/2005/8/layout/vList2"/>
    <dgm:cxn modelId="{A4AD0FD3-E6F1-408C-9A91-BEE09EF3BA27}" type="presParOf" srcId="{977578F5-25F6-48D6-9FCE-1E59D8B3E964}" destId="{2BEDB61E-C681-46DC-AF8C-06F9D43A763B}" srcOrd="2" destOrd="0" presId="urn:microsoft.com/office/officeart/2005/8/layout/vList2"/>
    <dgm:cxn modelId="{D9FA48AA-83B6-4AB0-9ED1-FAAD517649DC}" type="presParOf" srcId="{977578F5-25F6-48D6-9FCE-1E59D8B3E964}" destId="{43E87487-4E68-455A-969D-036D61BA8A7B}" srcOrd="3" destOrd="0" presId="urn:microsoft.com/office/officeart/2005/8/layout/vList2"/>
    <dgm:cxn modelId="{83C817CB-0A3B-4DE2-A7FC-2E6150B1B597}" type="presParOf" srcId="{977578F5-25F6-48D6-9FCE-1E59D8B3E964}" destId="{D0174590-F92C-4214-B4DA-DBFA8B7B1A2E}" srcOrd="4" destOrd="0" presId="urn:microsoft.com/office/officeart/2005/8/layout/vList2"/>
    <dgm:cxn modelId="{53D8A52F-8179-4872-A3C0-D4074481AFE2}" type="presParOf" srcId="{977578F5-25F6-48D6-9FCE-1E59D8B3E964}" destId="{D592AE13-D67A-4B6C-936B-F184A4A2BA76}" srcOrd="5" destOrd="0" presId="urn:microsoft.com/office/officeart/2005/8/layout/vList2"/>
    <dgm:cxn modelId="{9CA5EAD4-0F83-4449-BCE5-43C4A086B3E6}" type="presParOf" srcId="{977578F5-25F6-48D6-9FCE-1E59D8B3E964}" destId="{AA4B3EF6-A82F-480C-9233-0CED9DC7BEBC}" srcOrd="6" destOrd="0" presId="urn:microsoft.com/office/officeart/2005/8/layout/vList2"/>
    <dgm:cxn modelId="{04DAA34A-6822-4E90-AFB9-2C91AFC95423}" type="presParOf" srcId="{977578F5-25F6-48D6-9FCE-1E59D8B3E964}" destId="{754D2E5F-44B2-4796-AAA7-E12CE61FE7E6}" srcOrd="7" destOrd="0" presId="urn:microsoft.com/office/officeart/2005/8/layout/vList2"/>
    <dgm:cxn modelId="{9D476077-8F20-45C2-9110-009C6B453E2B}" type="presParOf" srcId="{977578F5-25F6-48D6-9FCE-1E59D8B3E964}" destId="{B83FF197-C492-4426-ABEB-C60EB6EBE2E2}" srcOrd="8" destOrd="0" presId="urn:microsoft.com/office/officeart/2005/8/layout/vList2"/>
    <dgm:cxn modelId="{119B1DD3-FD41-4F34-A202-05F569F1BD62}" type="presParOf" srcId="{977578F5-25F6-48D6-9FCE-1E59D8B3E964}" destId="{5E4184ED-2E16-4C5B-BC17-9CDF0EA695AB}" srcOrd="9" destOrd="0" presId="urn:microsoft.com/office/officeart/2005/8/layout/vList2"/>
    <dgm:cxn modelId="{B940BA11-DB4D-4AFB-BD36-277E631F3369}" type="presParOf" srcId="{977578F5-25F6-48D6-9FCE-1E59D8B3E964}" destId="{C656D91B-4688-4EFE-9620-D60036B4A407}" srcOrd="1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72FA0E7F-5044-4BED-A583-CD4D8D2D2B7C}" type="doc">
      <dgm:prSet loTypeId="urn:microsoft.com/office/officeart/2005/8/layout/process4" loCatId="list" qsTypeId="urn:microsoft.com/office/officeart/2005/8/quickstyle/3d2" qsCatId="3D" csTypeId="urn:microsoft.com/office/officeart/2005/8/colors/accent1_2" csCatId="accent1" phldr="1"/>
      <dgm:spPr/>
    </dgm:pt>
    <dgm:pt modelId="{191A2430-EABB-4562-B9F0-A08787AC1509}">
      <dgm:prSet phldrT="[Text]" custT="1"/>
      <dgm:spPr/>
      <dgm:t>
        <a:bodyPr/>
        <a:lstStyle/>
        <a:p>
          <a:pPr rtl="1"/>
          <a:r>
            <a:rPr lang="en-US" sz="3600" dirty="0" smtClean="0"/>
            <a:t>Treating physician</a:t>
          </a:r>
        </a:p>
        <a:p>
          <a:pPr rtl="1"/>
          <a:r>
            <a:rPr lang="en-US" sz="2800" dirty="0" smtClean="0">
              <a:solidFill>
                <a:schemeClr val="accent3">
                  <a:lumMod val="40000"/>
                  <a:lumOff val="60000"/>
                </a:schemeClr>
              </a:solidFill>
            </a:rPr>
            <a:t>(Surgeon, Oncologist, Radiologist, Pathologist)</a:t>
          </a:r>
          <a:r>
            <a:rPr lang="en-US" sz="2400" dirty="0" smtClean="0"/>
            <a:t> </a:t>
          </a:r>
          <a:endParaRPr lang="ar-SA" sz="2400" dirty="0"/>
        </a:p>
      </dgm:t>
    </dgm:pt>
    <dgm:pt modelId="{B938F3C0-F446-4571-A1D9-8D1EE512FC34}" type="parTrans" cxnId="{1C33A920-064E-4B62-A113-8515F2972FA0}">
      <dgm:prSet/>
      <dgm:spPr/>
      <dgm:t>
        <a:bodyPr/>
        <a:lstStyle/>
        <a:p>
          <a:pPr rtl="1"/>
          <a:endParaRPr lang="ar-SA"/>
        </a:p>
      </dgm:t>
    </dgm:pt>
    <dgm:pt modelId="{B59B2D6F-6146-4B99-877F-007BA590AA39}" type="sibTrans" cxnId="{1C33A920-064E-4B62-A113-8515F2972FA0}">
      <dgm:prSet/>
      <dgm:spPr/>
      <dgm:t>
        <a:bodyPr/>
        <a:lstStyle/>
        <a:p>
          <a:pPr rtl="1"/>
          <a:endParaRPr lang="ar-SA"/>
        </a:p>
      </dgm:t>
    </dgm:pt>
    <dgm:pt modelId="{4F3F0348-CCA3-46B4-895A-6D606C5C7FBA}">
      <dgm:prSet phldrT="[Text]" custT="1"/>
      <dgm:spPr/>
      <dgm:t>
        <a:bodyPr/>
        <a:lstStyle/>
        <a:p>
          <a:pPr rtl="1"/>
          <a:r>
            <a:rPr lang="en-US" sz="3600" dirty="0" smtClean="0"/>
            <a:t>Primary health care physician</a:t>
          </a:r>
          <a:endParaRPr lang="ar-SA" sz="3600" dirty="0"/>
        </a:p>
      </dgm:t>
    </dgm:pt>
    <dgm:pt modelId="{A61B592E-81F2-4179-999B-D5562934F598}" type="parTrans" cxnId="{30F6884E-CA7F-458D-A5B0-1A732673F7BA}">
      <dgm:prSet/>
      <dgm:spPr/>
      <dgm:t>
        <a:bodyPr/>
        <a:lstStyle/>
        <a:p>
          <a:pPr rtl="1"/>
          <a:endParaRPr lang="ar-SA"/>
        </a:p>
      </dgm:t>
    </dgm:pt>
    <dgm:pt modelId="{214C6D4A-BCFE-4B44-9C68-31650C215564}" type="sibTrans" cxnId="{30F6884E-CA7F-458D-A5B0-1A732673F7BA}">
      <dgm:prSet/>
      <dgm:spPr/>
      <dgm:t>
        <a:bodyPr/>
        <a:lstStyle/>
        <a:p>
          <a:pPr rtl="1"/>
          <a:endParaRPr lang="ar-SA"/>
        </a:p>
      </dgm:t>
    </dgm:pt>
    <dgm:pt modelId="{DDD69170-E65D-4040-92B2-8B6E28230101}">
      <dgm:prSet phldrT="[Text]" custT="1"/>
      <dgm:spPr/>
      <dgm:t>
        <a:bodyPr/>
        <a:lstStyle/>
        <a:p>
          <a:pPr rtl="1"/>
          <a:r>
            <a:rPr lang="en-US" sz="3600" dirty="0" smtClean="0"/>
            <a:t>Society</a:t>
          </a:r>
          <a:r>
            <a:rPr lang="en-US" sz="2400" dirty="0" smtClean="0"/>
            <a:t> </a:t>
          </a:r>
        </a:p>
        <a:p>
          <a:pPr rtl="1"/>
          <a:r>
            <a:rPr lang="en-US" sz="3600" dirty="0" smtClean="0">
              <a:solidFill>
                <a:schemeClr val="accent3">
                  <a:lumMod val="40000"/>
                  <a:lumOff val="60000"/>
                </a:schemeClr>
              </a:solidFill>
            </a:rPr>
            <a:t>Patient, Family, Friends</a:t>
          </a:r>
          <a:endParaRPr lang="ar-SA" sz="3600" dirty="0">
            <a:solidFill>
              <a:schemeClr val="accent3">
                <a:lumMod val="40000"/>
                <a:lumOff val="60000"/>
              </a:schemeClr>
            </a:solidFill>
          </a:endParaRPr>
        </a:p>
      </dgm:t>
    </dgm:pt>
    <dgm:pt modelId="{69CD087A-66B6-42B7-97C1-E03FA980F45D}" type="parTrans" cxnId="{29A2673B-33A5-44A9-8D9D-77FBD0401065}">
      <dgm:prSet/>
      <dgm:spPr/>
      <dgm:t>
        <a:bodyPr/>
        <a:lstStyle/>
        <a:p>
          <a:pPr rtl="1"/>
          <a:endParaRPr lang="ar-SA"/>
        </a:p>
      </dgm:t>
    </dgm:pt>
    <dgm:pt modelId="{D269FA05-061B-4511-A8F3-940633103306}" type="sibTrans" cxnId="{29A2673B-33A5-44A9-8D9D-77FBD0401065}">
      <dgm:prSet/>
      <dgm:spPr/>
      <dgm:t>
        <a:bodyPr/>
        <a:lstStyle/>
        <a:p>
          <a:pPr rtl="1"/>
          <a:endParaRPr lang="ar-SA"/>
        </a:p>
      </dgm:t>
    </dgm:pt>
    <dgm:pt modelId="{08D73B39-42CA-4F89-9CC9-6F36E96C7C7A}" type="pres">
      <dgm:prSet presAssocID="{72FA0E7F-5044-4BED-A583-CD4D8D2D2B7C}" presName="Name0" presStyleCnt="0">
        <dgm:presLayoutVars>
          <dgm:dir/>
          <dgm:animLvl val="lvl"/>
          <dgm:resizeHandles val="exact"/>
        </dgm:presLayoutVars>
      </dgm:prSet>
      <dgm:spPr/>
    </dgm:pt>
    <dgm:pt modelId="{DB220216-3429-4B4B-853B-64A683EDFE98}" type="pres">
      <dgm:prSet presAssocID="{DDD69170-E65D-4040-92B2-8B6E28230101}" presName="boxAndChildren" presStyleCnt="0"/>
      <dgm:spPr/>
    </dgm:pt>
    <dgm:pt modelId="{6CBC1A9E-9ABF-458B-AF01-94950456A5A7}" type="pres">
      <dgm:prSet presAssocID="{DDD69170-E65D-4040-92B2-8B6E28230101}" presName="parentTextBox" presStyleLbl="node1" presStyleIdx="0" presStyleCnt="3"/>
      <dgm:spPr/>
      <dgm:t>
        <a:bodyPr/>
        <a:lstStyle/>
        <a:p>
          <a:pPr rtl="1"/>
          <a:endParaRPr lang="ar-SA"/>
        </a:p>
      </dgm:t>
    </dgm:pt>
    <dgm:pt modelId="{AE7953BE-3FDF-4681-80C2-74862D320BDA}" type="pres">
      <dgm:prSet presAssocID="{214C6D4A-BCFE-4B44-9C68-31650C215564}" presName="sp" presStyleCnt="0"/>
      <dgm:spPr/>
    </dgm:pt>
    <dgm:pt modelId="{BFB5D399-3653-4A63-9617-D873558680CD}" type="pres">
      <dgm:prSet presAssocID="{4F3F0348-CCA3-46B4-895A-6D606C5C7FBA}" presName="arrowAndChildren" presStyleCnt="0"/>
      <dgm:spPr/>
    </dgm:pt>
    <dgm:pt modelId="{F780FF48-E2D0-4341-B4D9-7411262C5B6A}" type="pres">
      <dgm:prSet presAssocID="{4F3F0348-CCA3-46B4-895A-6D606C5C7FBA}" presName="parentTextArrow" presStyleLbl="node1" presStyleIdx="1" presStyleCnt="3"/>
      <dgm:spPr/>
      <dgm:t>
        <a:bodyPr/>
        <a:lstStyle/>
        <a:p>
          <a:pPr rtl="1"/>
          <a:endParaRPr lang="ar-SA"/>
        </a:p>
      </dgm:t>
    </dgm:pt>
    <dgm:pt modelId="{D5A2E328-DF72-4F4C-9225-32A057C28AD2}" type="pres">
      <dgm:prSet presAssocID="{B59B2D6F-6146-4B99-877F-007BA590AA39}" presName="sp" presStyleCnt="0"/>
      <dgm:spPr/>
    </dgm:pt>
    <dgm:pt modelId="{43BB41EA-8D42-4790-A2F1-16E17AAB2E48}" type="pres">
      <dgm:prSet presAssocID="{191A2430-EABB-4562-B9F0-A08787AC1509}" presName="arrowAndChildren" presStyleCnt="0"/>
      <dgm:spPr/>
    </dgm:pt>
    <dgm:pt modelId="{161036B5-285A-4F1F-8AC5-5A79AC15F17D}" type="pres">
      <dgm:prSet presAssocID="{191A2430-EABB-4562-B9F0-A08787AC1509}" presName="parentTextArrow" presStyleLbl="node1" presStyleIdx="2" presStyleCnt="3"/>
      <dgm:spPr/>
      <dgm:t>
        <a:bodyPr/>
        <a:lstStyle/>
        <a:p>
          <a:pPr rtl="1"/>
          <a:endParaRPr lang="ar-SA"/>
        </a:p>
      </dgm:t>
    </dgm:pt>
  </dgm:ptLst>
  <dgm:cxnLst>
    <dgm:cxn modelId="{B3F3180B-DBCA-4991-B7F4-1A672A7C8F17}" type="presOf" srcId="{DDD69170-E65D-4040-92B2-8B6E28230101}" destId="{6CBC1A9E-9ABF-458B-AF01-94950456A5A7}" srcOrd="0" destOrd="0" presId="urn:microsoft.com/office/officeart/2005/8/layout/process4"/>
    <dgm:cxn modelId="{29A2673B-33A5-44A9-8D9D-77FBD0401065}" srcId="{72FA0E7F-5044-4BED-A583-CD4D8D2D2B7C}" destId="{DDD69170-E65D-4040-92B2-8B6E28230101}" srcOrd="2" destOrd="0" parTransId="{69CD087A-66B6-42B7-97C1-E03FA980F45D}" sibTransId="{D269FA05-061B-4511-A8F3-940633103306}"/>
    <dgm:cxn modelId="{E4479E91-64BE-47DC-B1D1-ACEAEC239D8A}" type="presOf" srcId="{191A2430-EABB-4562-B9F0-A08787AC1509}" destId="{161036B5-285A-4F1F-8AC5-5A79AC15F17D}" srcOrd="0" destOrd="0" presId="urn:microsoft.com/office/officeart/2005/8/layout/process4"/>
    <dgm:cxn modelId="{1C33A920-064E-4B62-A113-8515F2972FA0}" srcId="{72FA0E7F-5044-4BED-A583-CD4D8D2D2B7C}" destId="{191A2430-EABB-4562-B9F0-A08787AC1509}" srcOrd="0" destOrd="0" parTransId="{B938F3C0-F446-4571-A1D9-8D1EE512FC34}" sibTransId="{B59B2D6F-6146-4B99-877F-007BA590AA39}"/>
    <dgm:cxn modelId="{30F6884E-CA7F-458D-A5B0-1A732673F7BA}" srcId="{72FA0E7F-5044-4BED-A583-CD4D8D2D2B7C}" destId="{4F3F0348-CCA3-46B4-895A-6D606C5C7FBA}" srcOrd="1" destOrd="0" parTransId="{A61B592E-81F2-4179-999B-D5562934F598}" sibTransId="{214C6D4A-BCFE-4B44-9C68-31650C215564}"/>
    <dgm:cxn modelId="{5B0C459A-5FF8-4C95-B380-2391872E9AE1}" type="presOf" srcId="{72FA0E7F-5044-4BED-A583-CD4D8D2D2B7C}" destId="{08D73B39-42CA-4F89-9CC9-6F36E96C7C7A}" srcOrd="0" destOrd="0" presId="urn:microsoft.com/office/officeart/2005/8/layout/process4"/>
    <dgm:cxn modelId="{510C21B5-DC89-4583-9B30-9E802B015CAB}" type="presOf" srcId="{4F3F0348-CCA3-46B4-895A-6D606C5C7FBA}" destId="{F780FF48-E2D0-4341-B4D9-7411262C5B6A}" srcOrd="0" destOrd="0" presId="urn:microsoft.com/office/officeart/2005/8/layout/process4"/>
    <dgm:cxn modelId="{6FD8A8A7-97CB-4F0D-9C0C-D0FD32D2D22C}" type="presParOf" srcId="{08D73B39-42CA-4F89-9CC9-6F36E96C7C7A}" destId="{DB220216-3429-4B4B-853B-64A683EDFE98}" srcOrd="0" destOrd="0" presId="urn:microsoft.com/office/officeart/2005/8/layout/process4"/>
    <dgm:cxn modelId="{083D985F-9FBD-4763-8FE2-1329D96F8AAC}" type="presParOf" srcId="{DB220216-3429-4B4B-853B-64A683EDFE98}" destId="{6CBC1A9E-9ABF-458B-AF01-94950456A5A7}" srcOrd="0" destOrd="0" presId="urn:microsoft.com/office/officeart/2005/8/layout/process4"/>
    <dgm:cxn modelId="{70CF3C18-AA2D-4EA6-9E73-27E7A5EABB75}" type="presParOf" srcId="{08D73B39-42CA-4F89-9CC9-6F36E96C7C7A}" destId="{AE7953BE-3FDF-4681-80C2-74862D320BDA}" srcOrd="1" destOrd="0" presId="urn:microsoft.com/office/officeart/2005/8/layout/process4"/>
    <dgm:cxn modelId="{5207EAE3-2C53-408B-92F3-DD86410C566E}" type="presParOf" srcId="{08D73B39-42CA-4F89-9CC9-6F36E96C7C7A}" destId="{BFB5D399-3653-4A63-9617-D873558680CD}" srcOrd="2" destOrd="0" presId="urn:microsoft.com/office/officeart/2005/8/layout/process4"/>
    <dgm:cxn modelId="{41435F2B-1E16-4F4D-A5A9-0639A4458832}" type="presParOf" srcId="{BFB5D399-3653-4A63-9617-D873558680CD}" destId="{F780FF48-E2D0-4341-B4D9-7411262C5B6A}" srcOrd="0" destOrd="0" presId="urn:microsoft.com/office/officeart/2005/8/layout/process4"/>
    <dgm:cxn modelId="{3D12F30E-77F0-4E87-8283-6626EBC17201}" type="presParOf" srcId="{08D73B39-42CA-4F89-9CC9-6F36E96C7C7A}" destId="{D5A2E328-DF72-4F4C-9225-32A057C28AD2}" srcOrd="3" destOrd="0" presId="urn:microsoft.com/office/officeart/2005/8/layout/process4"/>
    <dgm:cxn modelId="{D0831CB7-24D2-4D41-AA34-C88BB900A7D0}" type="presParOf" srcId="{08D73B39-42CA-4F89-9CC9-6F36E96C7C7A}" destId="{43BB41EA-8D42-4790-A2F1-16E17AAB2E48}" srcOrd="4" destOrd="0" presId="urn:microsoft.com/office/officeart/2005/8/layout/process4"/>
    <dgm:cxn modelId="{ADA33A7A-9ECE-4728-BA1D-6F782D81DE3D}" type="presParOf" srcId="{43BB41EA-8D42-4790-A2F1-16E17AAB2E48}" destId="{161036B5-285A-4F1F-8AC5-5A79AC15F17D}" srcOrd="0" destOrd="0" presId="urn:microsoft.com/office/officeart/2005/8/layout/process4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1A0BA7F9-4956-4508-AC49-E9D098A2826D}" type="doc">
      <dgm:prSet loTypeId="urn:microsoft.com/office/officeart/2005/8/layout/venn1" loCatId="relationship" qsTypeId="urn:microsoft.com/office/officeart/2005/8/quickstyle/3d1" qsCatId="3D" csTypeId="urn:microsoft.com/office/officeart/2005/8/colors/colorful1" csCatId="colorful" phldr="1"/>
      <dgm:spPr/>
      <dgm:t>
        <a:bodyPr/>
        <a:lstStyle/>
        <a:p>
          <a:pPr rtl="1"/>
          <a:endParaRPr lang="ar-SA"/>
        </a:p>
      </dgm:t>
    </dgm:pt>
    <dgm:pt modelId="{ED1D6FE7-F654-46A3-A394-44F8BF14B321}">
      <dgm:prSet custT="1"/>
      <dgm:spPr/>
      <dgm:t>
        <a:bodyPr/>
        <a:lstStyle/>
        <a:p>
          <a:pPr rtl="0"/>
          <a:r>
            <a:rPr lang="en-US" sz="2000" dirty="0" smtClean="0">
              <a:solidFill>
                <a:schemeClr val="bg2">
                  <a:lumMod val="25000"/>
                </a:schemeClr>
              </a:solidFill>
            </a:rPr>
            <a:t>Multidisciplinary symposia 2003</a:t>
          </a:r>
          <a:endParaRPr lang="ar-SA" sz="2000" dirty="0">
            <a:solidFill>
              <a:schemeClr val="bg2">
                <a:lumMod val="25000"/>
              </a:schemeClr>
            </a:solidFill>
          </a:endParaRPr>
        </a:p>
      </dgm:t>
    </dgm:pt>
    <dgm:pt modelId="{74F49E00-9F28-4F5B-9F3E-527FBCE98952}" type="parTrans" cxnId="{89DEFFA4-0AC9-46DD-9FAC-8A1AC2D5EF51}">
      <dgm:prSet/>
      <dgm:spPr/>
      <dgm:t>
        <a:bodyPr/>
        <a:lstStyle/>
        <a:p>
          <a:pPr rtl="1"/>
          <a:endParaRPr lang="ar-SA">
            <a:solidFill>
              <a:schemeClr val="bg2">
                <a:lumMod val="25000"/>
              </a:schemeClr>
            </a:solidFill>
          </a:endParaRPr>
        </a:p>
      </dgm:t>
    </dgm:pt>
    <dgm:pt modelId="{6E242118-6A9B-4C84-874A-45B178789A35}" type="sibTrans" cxnId="{89DEFFA4-0AC9-46DD-9FAC-8A1AC2D5EF51}">
      <dgm:prSet/>
      <dgm:spPr/>
      <dgm:t>
        <a:bodyPr/>
        <a:lstStyle/>
        <a:p>
          <a:pPr rtl="1"/>
          <a:endParaRPr lang="ar-SA">
            <a:solidFill>
              <a:schemeClr val="bg2">
                <a:lumMod val="25000"/>
              </a:schemeClr>
            </a:solidFill>
          </a:endParaRPr>
        </a:p>
      </dgm:t>
    </dgm:pt>
    <dgm:pt modelId="{D19206DA-88AD-4081-B61E-E10D6BCDC18E}">
      <dgm:prSet custT="1"/>
      <dgm:spPr/>
      <dgm:t>
        <a:bodyPr/>
        <a:lstStyle/>
        <a:p>
          <a:pPr rtl="0"/>
          <a:r>
            <a:rPr lang="en-US" sz="1800" dirty="0" smtClean="0">
              <a:solidFill>
                <a:schemeClr val="bg2">
                  <a:lumMod val="25000"/>
                </a:schemeClr>
              </a:solidFill>
            </a:rPr>
            <a:t>Regular meeting between different centers with case discussions</a:t>
          </a:r>
          <a:endParaRPr lang="ar-SA" sz="1800" dirty="0">
            <a:solidFill>
              <a:schemeClr val="bg2">
                <a:lumMod val="25000"/>
              </a:schemeClr>
            </a:solidFill>
          </a:endParaRPr>
        </a:p>
      </dgm:t>
    </dgm:pt>
    <dgm:pt modelId="{9B5A6795-BBEA-410B-8108-96A08A42D09F}" type="parTrans" cxnId="{D8F2058E-000E-4DF3-AAB8-589827716D53}">
      <dgm:prSet/>
      <dgm:spPr/>
      <dgm:t>
        <a:bodyPr/>
        <a:lstStyle/>
        <a:p>
          <a:pPr rtl="1"/>
          <a:endParaRPr lang="ar-SA">
            <a:solidFill>
              <a:schemeClr val="bg2">
                <a:lumMod val="25000"/>
              </a:schemeClr>
            </a:solidFill>
          </a:endParaRPr>
        </a:p>
      </dgm:t>
    </dgm:pt>
    <dgm:pt modelId="{2AE3E9D8-8F18-4E09-B004-A91190DF877A}" type="sibTrans" cxnId="{D8F2058E-000E-4DF3-AAB8-589827716D53}">
      <dgm:prSet/>
      <dgm:spPr/>
      <dgm:t>
        <a:bodyPr/>
        <a:lstStyle/>
        <a:p>
          <a:pPr rtl="1"/>
          <a:endParaRPr lang="ar-SA">
            <a:solidFill>
              <a:schemeClr val="bg2">
                <a:lumMod val="25000"/>
              </a:schemeClr>
            </a:solidFill>
          </a:endParaRPr>
        </a:p>
      </dgm:t>
    </dgm:pt>
    <dgm:pt modelId="{B0D6A02B-AE86-4FA1-B382-FC4996F3B248}">
      <dgm:prSet custT="1"/>
      <dgm:spPr/>
      <dgm:t>
        <a:bodyPr/>
        <a:lstStyle/>
        <a:p>
          <a:pPr rtl="0"/>
          <a:r>
            <a:rPr lang="en-US" sz="1800" dirty="0" smtClean="0">
              <a:solidFill>
                <a:schemeClr val="bg2">
                  <a:lumMod val="25000"/>
                </a:schemeClr>
              </a:solidFill>
            </a:rPr>
            <a:t>Introduction of optimum standard imaging modalities</a:t>
          </a:r>
          <a:endParaRPr lang="ar-SA" sz="1800" dirty="0">
            <a:solidFill>
              <a:schemeClr val="bg2">
                <a:lumMod val="25000"/>
              </a:schemeClr>
            </a:solidFill>
          </a:endParaRPr>
        </a:p>
      </dgm:t>
    </dgm:pt>
    <dgm:pt modelId="{CBF15A0A-A66B-4A51-B9C3-08F7E5807218}" type="parTrans" cxnId="{1A25E23B-0492-405D-8267-D39E85C18E24}">
      <dgm:prSet/>
      <dgm:spPr/>
      <dgm:t>
        <a:bodyPr/>
        <a:lstStyle/>
        <a:p>
          <a:pPr rtl="1"/>
          <a:endParaRPr lang="ar-SA">
            <a:solidFill>
              <a:schemeClr val="bg2">
                <a:lumMod val="25000"/>
              </a:schemeClr>
            </a:solidFill>
          </a:endParaRPr>
        </a:p>
      </dgm:t>
    </dgm:pt>
    <dgm:pt modelId="{57331822-2DC3-4A22-B914-02B4D0857F00}" type="sibTrans" cxnId="{1A25E23B-0492-405D-8267-D39E85C18E24}">
      <dgm:prSet/>
      <dgm:spPr/>
      <dgm:t>
        <a:bodyPr/>
        <a:lstStyle/>
        <a:p>
          <a:pPr rtl="1"/>
          <a:endParaRPr lang="ar-SA">
            <a:solidFill>
              <a:schemeClr val="bg2">
                <a:lumMod val="25000"/>
              </a:schemeClr>
            </a:solidFill>
          </a:endParaRPr>
        </a:p>
      </dgm:t>
    </dgm:pt>
    <dgm:pt modelId="{D8FBC517-C57B-4C70-8A21-A51852756188}">
      <dgm:prSet custT="1"/>
      <dgm:spPr/>
      <dgm:t>
        <a:bodyPr/>
        <a:lstStyle/>
        <a:p>
          <a:pPr rtl="0"/>
          <a:r>
            <a:rPr lang="en-US" sz="1800" dirty="0" smtClean="0">
              <a:solidFill>
                <a:schemeClr val="bg2">
                  <a:lumMod val="25000"/>
                </a:schemeClr>
              </a:solidFill>
            </a:rPr>
            <a:t>Improve surgical techniques</a:t>
          </a:r>
          <a:endParaRPr lang="ar-SA" sz="1800" dirty="0">
            <a:solidFill>
              <a:schemeClr val="bg2">
                <a:lumMod val="25000"/>
              </a:schemeClr>
            </a:solidFill>
          </a:endParaRPr>
        </a:p>
      </dgm:t>
    </dgm:pt>
    <dgm:pt modelId="{5BCB0AD0-3C8E-46D6-894C-94B5E4803505}" type="parTrans" cxnId="{1CDA8717-C3F8-49F8-A36F-353B3B9CC249}">
      <dgm:prSet/>
      <dgm:spPr/>
      <dgm:t>
        <a:bodyPr/>
        <a:lstStyle/>
        <a:p>
          <a:pPr rtl="1"/>
          <a:endParaRPr lang="ar-SA">
            <a:solidFill>
              <a:schemeClr val="bg2">
                <a:lumMod val="25000"/>
              </a:schemeClr>
            </a:solidFill>
          </a:endParaRPr>
        </a:p>
      </dgm:t>
    </dgm:pt>
    <dgm:pt modelId="{2A3289E1-B1D1-47D6-8F51-F3A53ED6DA41}" type="sibTrans" cxnId="{1CDA8717-C3F8-49F8-A36F-353B3B9CC249}">
      <dgm:prSet/>
      <dgm:spPr/>
      <dgm:t>
        <a:bodyPr/>
        <a:lstStyle/>
        <a:p>
          <a:pPr rtl="1"/>
          <a:endParaRPr lang="ar-SA">
            <a:solidFill>
              <a:schemeClr val="bg2">
                <a:lumMod val="25000"/>
              </a:schemeClr>
            </a:solidFill>
          </a:endParaRPr>
        </a:p>
      </dgm:t>
    </dgm:pt>
    <dgm:pt modelId="{0CF19FC5-AAD9-447A-880D-1D23D29DF5F8}">
      <dgm:prSet custT="1"/>
      <dgm:spPr/>
      <dgm:t>
        <a:bodyPr/>
        <a:lstStyle/>
        <a:p>
          <a:pPr rtl="0"/>
          <a:r>
            <a:rPr lang="en-US" sz="1800" dirty="0" smtClean="0">
              <a:solidFill>
                <a:schemeClr val="bg2">
                  <a:lumMod val="25000"/>
                </a:schemeClr>
              </a:solidFill>
            </a:rPr>
            <a:t>Proper pathologic assessment and sample interpretation</a:t>
          </a:r>
          <a:endParaRPr lang="ar-SA" sz="1800" dirty="0">
            <a:solidFill>
              <a:schemeClr val="bg2">
                <a:lumMod val="25000"/>
              </a:schemeClr>
            </a:solidFill>
          </a:endParaRPr>
        </a:p>
      </dgm:t>
    </dgm:pt>
    <dgm:pt modelId="{F78CCCA9-47FC-45C7-84EA-179E80E58293}" type="parTrans" cxnId="{577C4F07-E546-4EDF-8341-34217033D60C}">
      <dgm:prSet/>
      <dgm:spPr/>
      <dgm:t>
        <a:bodyPr/>
        <a:lstStyle/>
        <a:p>
          <a:pPr rtl="1"/>
          <a:endParaRPr lang="ar-SA">
            <a:solidFill>
              <a:schemeClr val="bg2">
                <a:lumMod val="25000"/>
              </a:schemeClr>
            </a:solidFill>
          </a:endParaRPr>
        </a:p>
      </dgm:t>
    </dgm:pt>
    <dgm:pt modelId="{B614B29C-C6B1-40BE-B8CD-99BC67B7553A}" type="sibTrans" cxnId="{577C4F07-E546-4EDF-8341-34217033D60C}">
      <dgm:prSet/>
      <dgm:spPr/>
      <dgm:t>
        <a:bodyPr/>
        <a:lstStyle/>
        <a:p>
          <a:pPr rtl="1"/>
          <a:endParaRPr lang="ar-SA">
            <a:solidFill>
              <a:schemeClr val="bg2">
                <a:lumMod val="25000"/>
              </a:schemeClr>
            </a:solidFill>
          </a:endParaRPr>
        </a:p>
      </dgm:t>
    </dgm:pt>
    <dgm:pt modelId="{DA08C069-922B-48E2-AAD5-56CC3EEFACF0}">
      <dgm:prSet custT="1"/>
      <dgm:spPr/>
      <dgm:t>
        <a:bodyPr/>
        <a:lstStyle/>
        <a:p>
          <a:pPr rtl="0"/>
          <a:r>
            <a:rPr lang="en-US" sz="1800" dirty="0" smtClean="0">
              <a:solidFill>
                <a:schemeClr val="bg2">
                  <a:lumMod val="25000"/>
                </a:schemeClr>
              </a:solidFill>
            </a:rPr>
            <a:t>Pre-operative oncology counseling and treatment</a:t>
          </a:r>
          <a:endParaRPr lang="ar-SA" sz="1800" dirty="0">
            <a:solidFill>
              <a:schemeClr val="bg2">
                <a:lumMod val="25000"/>
              </a:schemeClr>
            </a:solidFill>
          </a:endParaRPr>
        </a:p>
      </dgm:t>
    </dgm:pt>
    <dgm:pt modelId="{A40A8E0E-97C9-4947-90B2-0A33A609D286}" type="parTrans" cxnId="{A83A7FB0-4295-4625-BE02-DC6DCA80896B}">
      <dgm:prSet/>
      <dgm:spPr/>
      <dgm:t>
        <a:bodyPr/>
        <a:lstStyle/>
        <a:p>
          <a:pPr rtl="1"/>
          <a:endParaRPr lang="ar-SA">
            <a:solidFill>
              <a:schemeClr val="bg2">
                <a:lumMod val="25000"/>
              </a:schemeClr>
            </a:solidFill>
          </a:endParaRPr>
        </a:p>
      </dgm:t>
    </dgm:pt>
    <dgm:pt modelId="{8B2CFECB-0F3C-43FA-9510-182E7E696154}" type="sibTrans" cxnId="{A83A7FB0-4295-4625-BE02-DC6DCA80896B}">
      <dgm:prSet/>
      <dgm:spPr/>
      <dgm:t>
        <a:bodyPr/>
        <a:lstStyle/>
        <a:p>
          <a:pPr rtl="1"/>
          <a:endParaRPr lang="ar-SA">
            <a:solidFill>
              <a:schemeClr val="bg2">
                <a:lumMod val="25000"/>
              </a:schemeClr>
            </a:solidFill>
          </a:endParaRPr>
        </a:p>
      </dgm:t>
    </dgm:pt>
    <dgm:pt modelId="{F47D8833-A273-4D2C-93CD-6BC7C784E5F8}">
      <dgm:prSet custT="1"/>
      <dgm:spPr/>
      <dgm:t>
        <a:bodyPr/>
        <a:lstStyle/>
        <a:p>
          <a:pPr rtl="0"/>
          <a:r>
            <a:rPr lang="en-US" sz="1800" dirty="0" smtClean="0">
              <a:solidFill>
                <a:schemeClr val="bg2">
                  <a:lumMod val="25000"/>
                </a:schemeClr>
              </a:solidFill>
            </a:rPr>
            <a:t>Proper follow-up of cases</a:t>
          </a:r>
          <a:endParaRPr lang="ar-SA" sz="1800" dirty="0">
            <a:solidFill>
              <a:schemeClr val="bg2">
                <a:lumMod val="25000"/>
              </a:schemeClr>
            </a:solidFill>
          </a:endParaRPr>
        </a:p>
      </dgm:t>
    </dgm:pt>
    <dgm:pt modelId="{A99E4C43-AEA6-4F17-87E0-D3D9D39CC4FB}" type="parTrans" cxnId="{8D993FED-BBF4-4CF1-A2C8-17FF4937F9DA}">
      <dgm:prSet/>
      <dgm:spPr/>
      <dgm:t>
        <a:bodyPr/>
        <a:lstStyle/>
        <a:p>
          <a:pPr rtl="1"/>
          <a:endParaRPr lang="ar-SA">
            <a:solidFill>
              <a:schemeClr val="bg2">
                <a:lumMod val="25000"/>
              </a:schemeClr>
            </a:solidFill>
          </a:endParaRPr>
        </a:p>
      </dgm:t>
    </dgm:pt>
    <dgm:pt modelId="{A4F4121A-6A14-4221-B4FA-B88AFE4BEBE3}" type="sibTrans" cxnId="{8D993FED-BBF4-4CF1-A2C8-17FF4937F9DA}">
      <dgm:prSet/>
      <dgm:spPr/>
      <dgm:t>
        <a:bodyPr/>
        <a:lstStyle/>
        <a:p>
          <a:pPr rtl="1"/>
          <a:endParaRPr lang="ar-SA">
            <a:solidFill>
              <a:schemeClr val="bg2">
                <a:lumMod val="25000"/>
              </a:schemeClr>
            </a:solidFill>
          </a:endParaRPr>
        </a:p>
      </dgm:t>
    </dgm:pt>
    <dgm:pt modelId="{C93596F9-70B1-44F3-84E2-9C3B3B9B74B6}" type="pres">
      <dgm:prSet presAssocID="{1A0BA7F9-4956-4508-AC49-E9D098A2826D}" presName="compositeShape" presStyleCnt="0">
        <dgm:presLayoutVars>
          <dgm:chMax val="7"/>
          <dgm:dir/>
          <dgm:resizeHandles val="exact"/>
        </dgm:presLayoutVars>
      </dgm:prSet>
      <dgm:spPr/>
      <dgm:t>
        <a:bodyPr/>
        <a:lstStyle/>
        <a:p>
          <a:pPr rtl="1"/>
          <a:endParaRPr lang="ar-SA"/>
        </a:p>
      </dgm:t>
    </dgm:pt>
    <dgm:pt modelId="{9C4662C6-D8D9-434E-80AD-53E4D08A7F0D}" type="pres">
      <dgm:prSet presAssocID="{ED1D6FE7-F654-46A3-A394-44F8BF14B321}" presName="circ1" presStyleLbl="vennNode1" presStyleIdx="0" presStyleCnt="7"/>
      <dgm:spPr/>
    </dgm:pt>
    <dgm:pt modelId="{B79AB585-669D-4E94-A469-D48AB417EA9E}" type="pres">
      <dgm:prSet presAssocID="{ED1D6FE7-F654-46A3-A394-44F8BF14B321}" presName="circ1Tx" presStyleLbl="revTx" presStyleIdx="0" presStyleCnt="0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pPr rtl="1"/>
          <a:endParaRPr lang="ar-SA"/>
        </a:p>
      </dgm:t>
    </dgm:pt>
    <dgm:pt modelId="{361E2FF0-3E8D-42EE-AB74-D451761B0141}" type="pres">
      <dgm:prSet presAssocID="{D19206DA-88AD-4081-B61E-E10D6BCDC18E}" presName="circ2" presStyleLbl="vennNode1" presStyleIdx="1" presStyleCnt="7"/>
      <dgm:spPr/>
    </dgm:pt>
    <dgm:pt modelId="{7829E9A4-7EB3-4D3E-A4CB-A3EC393E54AB}" type="pres">
      <dgm:prSet presAssocID="{D19206DA-88AD-4081-B61E-E10D6BCDC18E}" presName="circ2Tx" presStyleLbl="revTx" presStyleIdx="0" presStyleCnt="0" custScaleX="133961" custLinFactNeighborX="-2969" custLinFactNeighborY="-29111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pPr rtl="1"/>
          <a:endParaRPr lang="ar-SA"/>
        </a:p>
      </dgm:t>
    </dgm:pt>
    <dgm:pt modelId="{D82FCC3A-6D73-4696-8577-05975529A908}" type="pres">
      <dgm:prSet presAssocID="{B0D6A02B-AE86-4FA1-B382-FC4996F3B248}" presName="circ3" presStyleLbl="vennNode1" presStyleIdx="2" presStyleCnt="7"/>
      <dgm:spPr/>
    </dgm:pt>
    <dgm:pt modelId="{E03A4B75-D26F-4198-9268-84E1102CB297}" type="pres">
      <dgm:prSet presAssocID="{B0D6A02B-AE86-4FA1-B382-FC4996F3B248}" presName="circ3Tx" presStyleLbl="revTx" presStyleIdx="0" presStyleCnt="0" custLinFactNeighborX="26531" custLinFactNeighborY="13170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pPr rtl="1"/>
          <a:endParaRPr lang="ar-SA"/>
        </a:p>
      </dgm:t>
    </dgm:pt>
    <dgm:pt modelId="{69394D4C-7E05-4A2D-B2CC-F165CF59F63A}" type="pres">
      <dgm:prSet presAssocID="{D8FBC517-C57B-4C70-8A21-A51852756188}" presName="circ4" presStyleLbl="vennNode1" presStyleIdx="3" presStyleCnt="7"/>
      <dgm:spPr/>
    </dgm:pt>
    <dgm:pt modelId="{987AE610-4607-4A3A-BFA7-346B112A8B58}" type="pres">
      <dgm:prSet presAssocID="{D8FBC517-C57B-4C70-8A21-A51852756188}" presName="circ4Tx" presStyleLbl="revTx" presStyleIdx="0" presStyleCnt="0" custLinFactNeighborX="-92306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pPr rtl="1"/>
          <a:endParaRPr lang="ar-SA"/>
        </a:p>
      </dgm:t>
    </dgm:pt>
    <dgm:pt modelId="{03CD49B2-6132-4AE2-8E20-4CB334DFFFDA}" type="pres">
      <dgm:prSet presAssocID="{0CF19FC5-AAD9-447A-880D-1D23D29DF5F8}" presName="circ5" presStyleLbl="vennNode1" presStyleIdx="4" presStyleCnt="7"/>
      <dgm:spPr/>
    </dgm:pt>
    <dgm:pt modelId="{B8231D84-1D9B-4AB1-BFFD-51DD6589114E}" type="pres">
      <dgm:prSet presAssocID="{0CF19FC5-AAD9-447A-880D-1D23D29DF5F8}" presName="circ5Tx" presStyleLbl="revTx" presStyleIdx="0" presStyleCnt="0" custLinFactNeighborX="-33883" custLinFactNeighborY="-46517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pPr rtl="1"/>
          <a:endParaRPr lang="ar-SA"/>
        </a:p>
      </dgm:t>
    </dgm:pt>
    <dgm:pt modelId="{AB56ADFF-7382-46A6-8EDB-EB8C7CB088C3}" type="pres">
      <dgm:prSet presAssocID="{DA08C069-922B-48E2-AAD5-56CC3EEFACF0}" presName="circ6" presStyleLbl="vennNode1" presStyleIdx="5" presStyleCnt="7"/>
      <dgm:spPr/>
    </dgm:pt>
    <dgm:pt modelId="{2E0A5893-212E-4E1D-B71D-3ED672CCB7FB}" type="pres">
      <dgm:prSet presAssocID="{DA08C069-922B-48E2-AAD5-56CC3EEFACF0}" presName="circ6Tx" presStyleLbl="revTx" presStyleIdx="0" presStyleCnt="0" custLinFactNeighborX="-23661" custLinFactNeighborY="-57450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pPr rtl="1"/>
          <a:endParaRPr lang="ar-SA"/>
        </a:p>
      </dgm:t>
    </dgm:pt>
    <dgm:pt modelId="{5CC8EB4C-4799-449D-AFE7-AF354B14DB9F}" type="pres">
      <dgm:prSet presAssocID="{F47D8833-A273-4D2C-93CD-6BC7C784E5F8}" presName="circ7" presStyleLbl="vennNode1" presStyleIdx="6" presStyleCnt="7"/>
      <dgm:spPr/>
    </dgm:pt>
    <dgm:pt modelId="{B843A5B3-2E72-4C3A-82FA-0906DB2A2144}" type="pres">
      <dgm:prSet presAssocID="{F47D8833-A273-4D2C-93CD-6BC7C784E5F8}" presName="circ7Tx" presStyleLbl="revTx" presStyleIdx="0" presStyleCnt="0" custLinFactNeighborY="-42747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pPr rtl="1"/>
          <a:endParaRPr lang="ar-SA"/>
        </a:p>
      </dgm:t>
    </dgm:pt>
  </dgm:ptLst>
  <dgm:cxnLst>
    <dgm:cxn modelId="{DB0DFB8C-3D04-4CF5-A08C-D5BBDCCB3A88}" type="presOf" srcId="{DA08C069-922B-48E2-AAD5-56CC3EEFACF0}" destId="{2E0A5893-212E-4E1D-B71D-3ED672CCB7FB}" srcOrd="0" destOrd="0" presId="urn:microsoft.com/office/officeart/2005/8/layout/venn1"/>
    <dgm:cxn modelId="{A6D56E38-5380-482E-9A45-0639A99EA575}" type="presOf" srcId="{D8FBC517-C57B-4C70-8A21-A51852756188}" destId="{987AE610-4607-4A3A-BFA7-346B112A8B58}" srcOrd="0" destOrd="0" presId="urn:microsoft.com/office/officeart/2005/8/layout/venn1"/>
    <dgm:cxn modelId="{89DEFFA4-0AC9-46DD-9FAC-8A1AC2D5EF51}" srcId="{1A0BA7F9-4956-4508-AC49-E9D098A2826D}" destId="{ED1D6FE7-F654-46A3-A394-44F8BF14B321}" srcOrd="0" destOrd="0" parTransId="{74F49E00-9F28-4F5B-9F3E-527FBCE98952}" sibTransId="{6E242118-6A9B-4C84-874A-45B178789A35}"/>
    <dgm:cxn modelId="{A83A7FB0-4295-4625-BE02-DC6DCA80896B}" srcId="{1A0BA7F9-4956-4508-AC49-E9D098A2826D}" destId="{DA08C069-922B-48E2-AAD5-56CC3EEFACF0}" srcOrd="5" destOrd="0" parTransId="{A40A8E0E-97C9-4947-90B2-0A33A609D286}" sibTransId="{8B2CFECB-0F3C-43FA-9510-182E7E696154}"/>
    <dgm:cxn modelId="{1CDA8717-C3F8-49F8-A36F-353B3B9CC249}" srcId="{1A0BA7F9-4956-4508-AC49-E9D098A2826D}" destId="{D8FBC517-C57B-4C70-8A21-A51852756188}" srcOrd="3" destOrd="0" parTransId="{5BCB0AD0-3C8E-46D6-894C-94B5E4803505}" sibTransId="{2A3289E1-B1D1-47D6-8F51-F3A53ED6DA41}"/>
    <dgm:cxn modelId="{D8F2058E-000E-4DF3-AAB8-589827716D53}" srcId="{1A0BA7F9-4956-4508-AC49-E9D098A2826D}" destId="{D19206DA-88AD-4081-B61E-E10D6BCDC18E}" srcOrd="1" destOrd="0" parTransId="{9B5A6795-BBEA-410B-8108-96A08A42D09F}" sibTransId="{2AE3E9D8-8F18-4E09-B004-A91190DF877A}"/>
    <dgm:cxn modelId="{EA9B064D-788C-43FF-95DC-21F4F3D6A322}" type="presOf" srcId="{F47D8833-A273-4D2C-93CD-6BC7C784E5F8}" destId="{B843A5B3-2E72-4C3A-82FA-0906DB2A2144}" srcOrd="0" destOrd="0" presId="urn:microsoft.com/office/officeart/2005/8/layout/venn1"/>
    <dgm:cxn modelId="{1A25E23B-0492-405D-8267-D39E85C18E24}" srcId="{1A0BA7F9-4956-4508-AC49-E9D098A2826D}" destId="{B0D6A02B-AE86-4FA1-B382-FC4996F3B248}" srcOrd="2" destOrd="0" parTransId="{CBF15A0A-A66B-4A51-B9C3-08F7E5807218}" sibTransId="{57331822-2DC3-4A22-B914-02B4D0857F00}"/>
    <dgm:cxn modelId="{18CC89E8-4743-4F80-A9EE-B6C427B5E725}" type="presOf" srcId="{1A0BA7F9-4956-4508-AC49-E9D098A2826D}" destId="{C93596F9-70B1-44F3-84E2-9C3B3B9B74B6}" srcOrd="0" destOrd="0" presId="urn:microsoft.com/office/officeart/2005/8/layout/venn1"/>
    <dgm:cxn modelId="{8D993FED-BBF4-4CF1-A2C8-17FF4937F9DA}" srcId="{1A0BA7F9-4956-4508-AC49-E9D098A2826D}" destId="{F47D8833-A273-4D2C-93CD-6BC7C784E5F8}" srcOrd="6" destOrd="0" parTransId="{A99E4C43-AEA6-4F17-87E0-D3D9D39CC4FB}" sibTransId="{A4F4121A-6A14-4221-B4FA-B88AFE4BEBE3}"/>
    <dgm:cxn modelId="{725BECBF-B0FC-4ABF-B267-9981012D23F0}" type="presOf" srcId="{ED1D6FE7-F654-46A3-A394-44F8BF14B321}" destId="{B79AB585-669D-4E94-A469-D48AB417EA9E}" srcOrd="0" destOrd="0" presId="urn:microsoft.com/office/officeart/2005/8/layout/venn1"/>
    <dgm:cxn modelId="{44B16CD7-DAE7-4550-8087-EF55FAFDAB39}" type="presOf" srcId="{0CF19FC5-AAD9-447A-880D-1D23D29DF5F8}" destId="{B8231D84-1D9B-4AB1-BFFD-51DD6589114E}" srcOrd="0" destOrd="0" presId="urn:microsoft.com/office/officeart/2005/8/layout/venn1"/>
    <dgm:cxn modelId="{577C4F07-E546-4EDF-8341-34217033D60C}" srcId="{1A0BA7F9-4956-4508-AC49-E9D098A2826D}" destId="{0CF19FC5-AAD9-447A-880D-1D23D29DF5F8}" srcOrd="4" destOrd="0" parTransId="{F78CCCA9-47FC-45C7-84EA-179E80E58293}" sibTransId="{B614B29C-C6B1-40BE-B8CD-99BC67B7553A}"/>
    <dgm:cxn modelId="{003DD6B3-54E5-46CF-BEBB-687FF6C2675A}" type="presOf" srcId="{D19206DA-88AD-4081-B61E-E10D6BCDC18E}" destId="{7829E9A4-7EB3-4D3E-A4CB-A3EC393E54AB}" srcOrd="0" destOrd="0" presId="urn:microsoft.com/office/officeart/2005/8/layout/venn1"/>
    <dgm:cxn modelId="{DC23A9EB-4A79-4D28-A6A1-0F9977472529}" type="presOf" srcId="{B0D6A02B-AE86-4FA1-B382-FC4996F3B248}" destId="{E03A4B75-D26F-4198-9268-84E1102CB297}" srcOrd="0" destOrd="0" presId="urn:microsoft.com/office/officeart/2005/8/layout/venn1"/>
    <dgm:cxn modelId="{A9BF44C0-843F-4DD4-8F87-5E132C4CB25B}" type="presParOf" srcId="{C93596F9-70B1-44F3-84E2-9C3B3B9B74B6}" destId="{9C4662C6-D8D9-434E-80AD-53E4D08A7F0D}" srcOrd="0" destOrd="0" presId="urn:microsoft.com/office/officeart/2005/8/layout/venn1"/>
    <dgm:cxn modelId="{5B874A3C-ACC0-4240-93F4-220898B0A244}" type="presParOf" srcId="{C93596F9-70B1-44F3-84E2-9C3B3B9B74B6}" destId="{B79AB585-669D-4E94-A469-D48AB417EA9E}" srcOrd="1" destOrd="0" presId="urn:microsoft.com/office/officeart/2005/8/layout/venn1"/>
    <dgm:cxn modelId="{9B8A0E33-E6A3-445A-BB8E-ED4FDEDDA1F9}" type="presParOf" srcId="{C93596F9-70B1-44F3-84E2-9C3B3B9B74B6}" destId="{361E2FF0-3E8D-42EE-AB74-D451761B0141}" srcOrd="2" destOrd="0" presId="urn:microsoft.com/office/officeart/2005/8/layout/venn1"/>
    <dgm:cxn modelId="{A0D4B370-D69D-40E0-A840-624FA2CA9EAC}" type="presParOf" srcId="{C93596F9-70B1-44F3-84E2-9C3B3B9B74B6}" destId="{7829E9A4-7EB3-4D3E-A4CB-A3EC393E54AB}" srcOrd="3" destOrd="0" presId="urn:microsoft.com/office/officeart/2005/8/layout/venn1"/>
    <dgm:cxn modelId="{A39A1BCB-5A5B-4E4E-BC1B-9E12397D6DCA}" type="presParOf" srcId="{C93596F9-70B1-44F3-84E2-9C3B3B9B74B6}" destId="{D82FCC3A-6D73-4696-8577-05975529A908}" srcOrd="4" destOrd="0" presId="urn:microsoft.com/office/officeart/2005/8/layout/venn1"/>
    <dgm:cxn modelId="{9EAD6C2A-4B2B-4350-AD16-A5409C1187A8}" type="presParOf" srcId="{C93596F9-70B1-44F3-84E2-9C3B3B9B74B6}" destId="{E03A4B75-D26F-4198-9268-84E1102CB297}" srcOrd="5" destOrd="0" presId="urn:microsoft.com/office/officeart/2005/8/layout/venn1"/>
    <dgm:cxn modelId="{8B6C6065-17DD-4ED6-A5B2-ABA81F385E2F}" type="presParOf" srcId="{C93596F9-70B1-44F3-84E2-9C3B3B9B74B6}" destId="{69394D4C-7E05-4A2D-B2CC-F165CF59F63A}" srcOrd="6" destOrd="0" presId="urn:microsoft.com/office/officeart/2005/8/layout/venn1"/>
    <dgm:cxn modelId="{E26B1F63-EA1B-4E1F-8267-2617762A40FF}" type="presParOf" srcId="{C93596F9-70B1-44F3-84E2-9C3B3B9B74B6}" destId="{987AE610-4607-4A3A-BFA7-346B112A8B58}" srcOrd="7" destOrd="0" presId="urn:microsoft.com/office/officeart/2005/8/layout/venn1"/>
    <dgm:cxn modelId="{C597751B-1794-48F2-BCC6-CBF20502FDA7}" type="presParOf" srcId="{C93596F9-70B1-44F3-84E2-9C3B3B9B74B6}" destId="{03CD49B2-6132-4AE2-8E20-4CB334DFFFDA}" srcOrd="8" destOrd="0" presId="urn:microsoft.com/office/officeart/2005/8/layout/venn1"/>
    <dgm:cxn modelId="{0807B943-549D-4A35-8E8C-EDEDC1444262}" type="presParOf" srcId="{C93596F9-70B1-44F3-84E2-9C3B3B9B74B6}" destId="{B8231D84-1D9B-4AB1-BFFD-51DD6589114E}" srcOrd="9" destOrd="0" presId="urn:microsoft.com/office/officeart/2005/8/layout/venn1"/>
    <dgm:cxn modelId="{07BC7A12-A560-49D5-AB67-227594DBD067}" type="presParOf" srcId="{C93596F9-70B1-44F3-84E2-9C3B3B9B74B6}" destId="{AB56ADFF-7382-46A6-8EDB-EB8C7CB088C3}" srcOrd="10" destOrd="0" presId="urn:microsoft.com/office/officeart/2005/8/layout/venn1"/>
    <dgm:cxn modelId="{59197040-1149-4576-91BB-D3317D3D7727}" type="presParOf" srcId="{C93596F9-70B1-44F3-84E2-9C3B3B9B74B6}" destId="{2E0A5893-212E-4E1D-B71D-3ED672CCB7FB}" srcOrd="11" destOrd="0" presId="urn:microsoft.com/office/officeart/2005/8/layout/venn1"/>
    <dgm:cxn modelId="{515F4A9B-DE8D-440D-A9E4-7D8DB982EF47}" type="presParOf" srcId="{C93596F9-70B1-44F3-84E2-9C3B3B9B74B6}" destId="{5CC8EB4C-4799-449D-AFE7-AF354B14DB9F}" srcOrd="12" destOrd="0" presId="urn:microsoft.com/office/officeart/2005/8/layout/venn1"/>
    <dgm:cxn modelId="{DB3A5177-9DA9-4698-993C-091E7A5DC76D}" type="presParOf" srcId="{C93596F9-70B1-44F3-84E2-9C3B3B9B74B6}" destId="{B843A5B3-2E72-4C3A-82FA-0906DB2A2144}" srcOrd="13" destOrd="0" presId="urn:microsoft.com/office/officeart/2005/8/layout/venn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D28F29D8-D7B2-488E-952E-2F95A61678C9}" type="doc">
      <dgm:prSet loTypeId="urn:microsoft.com/office/officeart/2005/8/layout/matrix3" loCatId="matrix" qsTypeId="urn:microsoft.com/office/officeart/2005/8/quickstyle/3d2" qsCatId="3D" csTypeId="urn:microsoft.com/office/officeart/2005/8/colors/accent3_5" csCatId="accent3" phldr="1"/>
      <dgm:spPr/>
      <dgm:t>
        <a:bodyPr/>
        <a:lstStyle/>
        <a:p>
          <a:pPr rtl="1"/>
          <a:endParaRPr lang="ar-SA"/>
        </a:p>
      </dgm:t>
    </dgm:pt>
    <dgm:pt modelId="{EA1C7C25-D7C5-431D-B176-EF07D8B7A63C}">
      <dgm:prSet/>
      <dgm:spPr/>
      <dgm:t>
        <a:bodyPr/>
        <a:lstStyle/>
        <a:p>
          <a:pPr rtl="0"/>
          <a:r>
            <a:rPr lang="en-US" dirty="0" smtClean="0"/>
            <a:t>Widely Distributed  Accessible</a:t>
          </a:r>
          <a:endParaRPr lang="ar-SA" dirty="0"/>
        </a:p>
      </dgm:t>
    </dgm:pt>
    <dgm:pt modelId="{606E0EAA-2B2D-4E31-9BB9-DCD0CCB3F418}" type="parTrans" cxnId="{35A36543-5EB1-45DC-9408-865DC9F1F302}">
      <dgm:prSet/>
      <dgm:spPr/>
      <dgm:t>
        <a:bodyPr/>
        <a:lstStyle/>
        <a:p>
          <a:pPr rtl="1"/>
          <a:endParaRPr lang="ar-SA"/>
        </a:p>
      </dgm:t>
    </dgm:pt>
    <dgm:pt modelId="{ABFD98F5-E490-4BAB-A714-CCDE19ABD76D}" type="sibTrans" cxnId="{35A36543-5EB1-45DC-9408-865DC9F1F302}">
      <dgm:prSet/>
      <dgm:spPr/>
      <dgm:t>
        <a:bodyPr/>
        <a:lstStyle/>
        <a:p>
          <a:pPr rtl="1"/>
          <a:endParaRPr lang="ar-SA"/>
        </a:p>
      </dgm:t>
    </dgm:pt>
    <dgm:pt modelId="{1E4F2E88-D9B5-4EB9-A80F-DCF775553B40}">
      <dgm:prSet/>
      <dgm:spPr/>
      <dgm:t>
        <a:bodyPr/>
        <a:lstStyle/>
        <a:p>
          <a:pPr rtl="0"/>
          <a:r>
            <a:rPr lang="en-US" dirty="0" smtClean="0"/>
            <a:t>Ladies visit PHC for different reasons</a:t>
          </a:r>
          <a:endParaRPr lang="ar-SA" dirty="0"/>
        </a:p>
      </dgm:t>
    </dgm:pt>
    <dgm:pt modelId="{CE920807-51DD-47CE-B16F-17692C0CD8B7}" type="parTrans" cxnId="{BB3FC7BE-D25C-4C07-8818-FB19AE04CFFC}">
      <dgm:prSet/>
      <dgm:spPr/>
      <dgm:t>
        <a:bodyPr/>
        <a:lstStyle/>
        <a:p>
          <a:pPr rtl="1"/>
          <a:endParaRPr lang="ar-SA"/>
        </a:p>
      </dgm:t>
    </dgm:pt>
    <dgm:pt modelId="{13F3B4B5-EEB7-47EA-A32B-D90499B93FA5}" type="sibTrans" cxnId="{BB3FC7BE-D25C-4C07-8818-FB19AE04CFFC}">
      <dgm:prSet/>
      <dgm:spPr/>
      <dgm:t>
        <a:bodyPr/>
        <a:lstStyle/>
        <a:p>
          <a:pPr rtl="1"/>
          <a:endParaRPr lang="ar-SA"/>
        </a:p>
      </dgm:t>
    </dgm:pt>
    <dgm:pt modelId="{41BC330C-896C-420C-8A59-2C8C602F5F28}">
      <dgm:prSet/>
      <dgm:spPr/>
      <dgm:t>
        <a:bodyPr/>
        <a:lstStyle/>
        <a:p>
          <a:pPr rtl="0"/>
          <a:r>
            <a:rPr lang="en-US" dirty="0" smtClean="0"/>
            <a:t>Have records for families</a:t>
          </a:r>
          <a:endParaRPr lang="ar-SA" dirty="0"/>
        </a:p>
      </dgm:t>
    </dgm:pt>
    <dgm:pt modelId="{020FE74A-7188-4DF1-8A61-1B8B53A11C9F}" type="parTrans" cxnId="{0AB98B46-0DC7-4F23-8C97-655700DD97B5}">
      <dgm:prSet/>
      <dgm:spPr/>
      <dgm:t>
        <a:bodyPr/>
        <a:lstStyle/>
        <a:p>
          <a:pPr rtl="1"/>
          <a:endParaRPr lang="ar-SA"/>
        </a:p>
      </dgm:t>
    </dgm:pt>
    <dgm:pt modelId="{9FC1EF0A-81DB-4E57-A207-C666E7D8717F}" type="sibTrans" cxnId="{0AB98B46-0DC7-4F23-8C97-655700DD97B5}">
      <dgm:prSet/>
      <dgm:spPr/>
      <dgm:t>
        <a:bodyPr/>
        <a:lstStyle/>
        <a:p>
          <a:pPr rtl="1"/>
          <a:endParaRPr lang="ar-SA"/>
        </a:p>
      </dgm:t>
    </dgm:pt>
    <dgm:pt modelId="{A6155A7F-1AC0-40F5-9C69-2739CAEFA9AA}">
      <dgm:prSet/>
      <dgm:spPr/>
      <dgm:t>
        <a:bodyPr/>
        <a:lstStyle/>
        <a:p>
          <a:pPr rtl="0"/>
          <a:r>
            <a:rPr lang="en-US" dirty="0" smtClean="0"/>
            <a:t>A strong patient physician relation  </a:t>
          </a:r>
          <a:endParaRPr lang="ar-SA" dirty="0"/>
        </a:p>
      </dgm:t>
    </dgm:pt>
    <dgm:pt modelId="{08DE6F16-4555-4554-80E4-F0B2523CF94A}" type="parTrans" cxnId="{33CC38F6-7283-47BB-B0C2-DDEDD720F406}">
      <dgm:prSet/>
      <dgm:spPr/>
      <dgm:t>
        <a:bodyPr/>
        <a:lstStyle/>
        <a:p>
          <a:pPr rtl="1"/>
          <a:endParaRPr lang="ar-SA"/>
        </a:p>
      </dgm:t>
    </dgm:pt>
    <dgm:pt modelId="{BCC224BD-1EB5-4FC9-9002-2D389E39DF7D}" type="sibTrans" cxnId="{33CC38F6-7283-47BB-B0C2-DDEDD720F406}">
      <dgm:prSet/>
      <dgm:spPr/>
      <dgm:t>
        <a:bodyPr/>
        <a:lstStyle/>
        <a:p>
          <a:pPr rtl="1"/>
          <a:endParaRPr lang="ar-SA"/>
        </a:p>
      </dgm:t>
    </dgm:pt>
    <dgm:pt modelId="{2B3F7B95-B930-456C-B06A-B1E42CEB0896}">
      <dgm:prSet/>
      <dgm:spPr/>
      <dgm:t>
        <a:bodyPr/>
        <a:lstStyle/>
        <a:p>
          <a:pPr rtl="1"/>
          <a:endParaRPr lang="ar-SA"/>
        </a:p>
      </dgm:t>
    </dgm:pt>
    <dgm:pt modelId="{3131C13B-8055-4C38-82EF-B4A860FAFC49}" type="parTrans" cxnId="{E5FBACF2-A86A-4DB1-BEED-984AA929522D}">
      <dgm:prSet/>
      <dgm:spPr/>
      <dgm:t>
        <a:bodyPr/>
        <a:lstStyle/>
        <a:p>
          <a:pPr rtl="1"/>
          <a:endParaRPr lang="ar-SA"/>
        </a:p>
      </dgm:t>
    </dgm:pt>
    <dgm:pt modelId="{6E5E1025-D5AD-4BAE-9E81-3EBBA42B85F3}" type="sibTrans" cxnId="{E5FBACF2-A86A-4DB1-BEED-984AA929522D}">
      <dgm:prSet/>
      <dgm:spPr/>
      <dgm:t>
        <a:bodyPr/>
        <a:lstStyle/>
        <a:p>
          <a:pPr rtl="1"/>
          <a:endParaRPr lang="ar-SA"/>
        </a:p>
      </dgm:t>
    </dgm:pt>
    <dgm:pt modelId="{BDA98A1C-5601-4FCE-BC21-525B81BFA251}">
      <dgm:prSet/>
      <dgm:spPr/>
      <dgm:t>
        <a:bodyPr/>
        <a:lstStyle/>
        <a:p>
          <a:pPr rtl="1"/>
          <a:endParaRPr lang="ar-SA"/>
        </a:p>
      </dgm:t>
    </dgm:pt>
    <dgm:pt modelId="{B5E4F436-5E6B-4FAF-95F4-D20865CD3F55}" type="parTrans" cxnId="{6B7BDE56-9101-4734-A79D-C11BFA183688}">
      <dgm:prSet/>
      <dgm:spPr/>
      <dgm:t>
        <a:bodyPr/>
        <a:lstStyle/>
        <a:p>
          <a:pPr rtl="1"/>
          <a:endParaRPr lang="ar-SA"/>
        </a:p>
      </dgm:t>
    </dgm:pt>
    <dgm:pt modelId="{62E4C72A-BFF1-417A-AA9F-DE4AB29B7F78}" type="sibTrans" cxnId="{6B7BDE56-9101-4734-A79D-C11BFA183688}">
      <dgm:prSet/>
      <dgm:spPr/>
      <dgm:t>
        <a:bodyPr/>
        <a:lstStyle/>
        <a:p>
          <a:pPr rtl="1"/>
          <a:endParaRPr lang="ar-SA"/>
        </a:p>
      </dgm:t>
    </dgm:pt>
    <dgm:pt modelId="{79982194-B2A2-451B-A7F0-74B71E519C98}" type="pres">
      <dgm:prSet presAssocID="{D28F29D8-D7B2-488E-952E-2F95A61678C9}" presName="matrix" presStyleCnt="0">
        <dgm:presLayoutVars>
          <dgm:chMax val="1"/>
          <dgm:dir/>
          <dgm:resizeHandles val="exact"/>
        </dgm:presLayoutVars>
      </dgm:prSet>
      <dgm:spPr/>
      <dgm:t>
        <a:bodyPr/>
        <a:lstStyle/>
        <a:p>
          <a:pPr rtl="1"/>
          <a:endParaRPr lang="ar-SA"/>
        </a:p>
      </dgm:t>
    </dgm:pt>
    <dgm:pt modelId="{D96C0EAF-E3F3-4C03-81B8-E53980FB9D3A}" type="pres">
      <dgm:prSet presAssocID="{D28F29D8-D7B2-488E-952E-2F95A61678C9}" presName="diamond" presStyleLbl="bgShp" presStyleIdx="0" presStyleCnt="1"/>
      <dgm:spPr/>
    </dgm:pt>
    <dgm:pt modelId="{58201FE8-4002-422B-9A10-86BBB2F90144}" type="pres">
      <dgm:prSet presAssocID="{D28F29D8-D7B2-488E-952E-2F95A61678C9}" presName="quad1" presStyleLbl="node1" presStyleIdx="0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pPr rtl="1"/>
          <a:endParaRPr lang="ar-SA"/>
        </a:p>
      </dgm:t>
    </dgm:pt>
    <dgm:pt modelId="{16B548E0-B41F-455F-90F3-972F36709E30}" type="pres">
      <dgm:prSet presAssocID="{D28F29D8-D7B2-488E-952E-2F95A61678C9}" presName="quad2" presStyleLbl="node1" presStyleIdx="1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pPr rtl="1"/>
          <a:endParaRPr lang="ar-SA"/>
        </a:p>
      </dgm:t>
    </dgm:pt>
    <dgm:pt modelId="{79860250-8ABE-4B28-9172-FA8B51812F3A}" type="pres">
      <dgm:prSet presAssocID="{D28F29D8-D7B2-488E-952E-2F95A61678C9}" presName="quad3" presStyleLbl="node1" presStyleIdx="2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pPr rtl="1"/>
          <a:endParaRPr lang="ar-SA"/>
        </a:p>
      </dgm:t>
    </dgm:pt>
    <dgm:pt modelId="{EF189E08-5491-4970-ABDB-BBA39941EF63}" type="pres">
      <dgm:prSet presAssocID="{D28F29D8-D7B2-488E-952E-2F95A61678C9}" presName="quad4" presStyleLbl="node1" presStyleIdx="3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pPr rtl="1"/>
          <a:endParaRPr lang="ar-SA"/>
        </a:p>
      </dgm:t>
    </dgm:pt>
  </dgm:ptLst>
  <dgm:cxnLst>
    <dgm:cxn modelId="{E5FBACF2-A86A-4DB1-BEED-984AA929522D}" srcId="{D28F29D8-D7B2-488E-952E-2F95A61678C9}" destId="{2B3F7B95-B930-456C-B06A-B1E42CEB0896}" srcOrd="4" destOrd="0" parTransId="{3131C13B-8055-4C38-82EF-B4A860FAFC49}" sibTransId="{6E5E1025-D5AD-4BAE-9E81-3EBBA42B85F3}"/>
    <dgm:cxn modelId="{7B300722-BFBE-4081-9A1D-5BBA1A56DE8D}" type="presOf" srcId="{EA1C7C25-D7C5-431D-B176-EF07D8B7A63C}" destId="{58201FE8-4002-422B-9A10-86BBB2F90144}" srcOrd="0" destOrd="0" presId="urn:microsoft.com/office/officeart/2005/8/layout/matrix3"/>
    <dgm:cxn modelId="{CD6738DE-C870-436A-A5B6-85BEC7884F71}" type="presOf" srcId="{41BC330C-896C-420C-8A59-2C8C602F5F28}" destId="{79860250-8ABE-4B28-9172-FA8B51812F3A}" srcOrd="0" destOrd="0" presId="urn:microsoft.com/office/officeart/2005/8/layout/matrix3"/>
    <dgm:cxn modelId="{BB3FC7BE-D25C-4C07-8818-FB19AE04CFFC}" srcId="{D28F29D8-D7B2-488E-952E-2F95A61678C9}" destId="{1E4F2E88-D9B5-4EB9-A80F-DCF775553B40}" srcOrd="1" destOrd="0" parTransId="{CE920807-51DD-47CE-B16F-17692C0CD8B7}" sibTransId="{13F3B4B5-EEB7-47EA-A32B-D90499B93FA5}"/>
    <dgm:cxn modelId="{6B7BDE56-9101-4734-A79D-C11BFA183688}" srcId="{D28F29D8-D7B2-488E-952E-2F95A61678C9}" destId="{BDA98A1C-5601-4FCE-BC21-525B81BFA251}" srcOrd="5" destOrd="0" parTransId="{B5E4F436-5E6B-4FAF-95F4-D20865CD3F55}" sibTransId="{62E4C72A-BFF1-417A-AA9F-DE4AB29B7F78}"/>
    <dgm:cxn modelId="{F13D508A-247F-4B91-9FF9-1D16CA6D8327}" type="presOf" srcId="{A6155A7F-1AC0-40F5-9C69-2739CAEFA9AA}" destId="{EF189E08-5491-4970-ABDB-BBA39941EF63}" srcOrd="0" destOrd="0" presId="urn:microsoft.com/office/officeart/2005/8/layout/matrix3"/>
    <dgm:cxn modelId="{0AB98B46-0DC7-4F23-8C97-655700DD97B5}" srcId="{D28F29D8-D7B2-488E-952E-2F95A61678C9}" destId="{41BC330C-896C-420C-8A59-2C8C602F5F28}" srcOrd="2" destOrd="0" parTransId="{020FE74A-7188-4DF1-8A61-1B8B53A11C9F}" sibTransId="{9FC1EF0A-81DB-4E57-A207-C666E7D8717F}"/>
    <dgm:cxn modelId="{33CC38F6-7283-47BB-B0C2-DDEDD720F406}" srcId="{D28F29D8-D7B2-488E-952E-2F95A61678C9}" destId="{A6155A7F-1AC0-40F5-9C69-2739CAEFA9AA}" srcOrd="3" destOrd="0" parTransId="{08DE6F16-4555-4554-80E4-F0B2523CF94A}" sibTransId="{BCC224BD-1EB5-4FC9-9002-2D389E39DF7D}"/>
    <dgm:cxn modelId="{79EE14A6-E43C-4171-BAAB-7D94AC84DB30}" type="presOf" srcId="{1E4F2E88-D9B5-4EB9-A80F-DCF775553B40}" destId="{16B548E0-B41F-455F-90F3-972F36709E30}" srcOrd="0" destOrd="0" presId="urn:microsoft.com/office/officeart/2005/8/layout/matrix3"/>
    <dgm:cxn modelId="{329D38E1-C5BE-4418-A130-B258801BA7E2}" type="presOf" srcId="{D28F29D8-D7B2-488E-952E-2F95A61678C9}" destId="{79982194-B2A2-451B-A7F0-74B71E519C98}" srcOrd="0" destOrd="0" presId="urn:microsoft.com/office/officeart/2005/8/layout/matrix3"/>
    <dgm:cxn modelId="{35A36543-5EB1-45DC-9408-865DC9F1F302}" srcId="{D28F29D8-D7B2-488E-952E-2F95A61678C9}" destId="{EA1C7C25-D7C5-431D-B176-EF07D8B7A63C}" srcOrd="0" destOrd="0" parTransId="{606E0EAA-2B2D-4E31-9BB9-DCD0CCB3F418}" sibTransId="{ABFD98F5-E490-4BAB-A714-CCDE19ABD76D}"/>
    <dgm:cxn modelId="{A0A0382B-1192-4303-992B-81298DC755BD}" type="presParOf" srcId="{79982194-B2A2-451B-A7F0-74B71E519C98}" destId="{D96C0EAF-E3F3-4C03-81B8-E53980FB9D3A}" srcOrd="0" destOrd="0" presId="urn:microsoft.com/office/officeart/2005/8/layout/matrix3"/>
    <dgm:cxn modelId="{5799FD0F-BE71-4432-8563-2FF9A755D2D4}" type="presParOf" srcId="{79982194-B2A2-451B-A7F0-74B71E519C98}" destId="{58201FE8-4002-422B-9A10-86BBB2F90144}" srcOrd="1" destOrd="0" presId="urn:microsoft.com/office/officeart/2005/8/layout/matrix3"/>
    <dgm:cxn modelId="{AE2D8081-77FE-48A0-8A41-0B8734585E84}" type="presParOf" srcId="{79982194-B2A2-451B-A7F0-74B71E519C98}" destId="{16B548E0-B41F-455F-90F3-972F36709E30}" srcOrd="2" destOrd="0" presId="urn:microsoft.com/office/officeart/2005/8/layout/matrix3"/>
    <dgm:cxn modelId="{FC7F8A05-5D89-4202-8483-F4A0A31C1C91}" type="presParOf" srcId="{79982194-B2A2-451B-A7F0-74B71E519C98}" destId="{79860250-8ABE-4B28-9172-FA8B51812F3A}" srcOrd="3" destOrd="0" presId="urn:microsoft.com/office/officeart/2005/8/layout/matrix3"/>
    <dgm:cxn modelId="{99E21731-9247-4AA5-86C1-D5BD3DD00A65}" type="presParOf" srcId="{79982194-B2A2-451B-A7F0-74B71E519C98}" destId="{EF189E08-5491-4970-ABDB-BBA39941EF63}" srcOrd="4" destOrd="0" presId="urn:microsoft.com/office/officeart/2005/8/layout/matrix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7D0D9534-E14C-4046-9BB5-22D21182BD98}" type="doc">
      <dgm:prSet loTypeId="urn:microsoft.com/office/officeart/2005/8/layout/default" loCatId="list" qsTypeId="urn:microsoft.com/office/officeart/2005/8/quickstyle/simple4" qsCatId="simple" csTypeId="urn:microsoft.com/office/officeart/2005/8/colors/accent2_4" csCatId="accent2" phldr="1"/>
      <dgm:spPr>
        <a:scene3d>
          <a:camera prst="orthographicFront">
            <a:rot lat="0" lon="0" rev="0"/>
          </a:camera>
          <a:lightRig rig="balanced" dir="t">
            <a:rot lat="0" lon="0" rev="8700000"/>
          </a:lightRig>
        </a:scene3d>
      </dgm:spPr>
      <dgm:t>
        <a:bodyPr/>
        <a:lstStyle/>
        <a:p>
          <a:pPr rtl="1"/>
          <a:endParaRPr lang="ar-SA"/>
        </a:p>
      </dgm:t>
    </dgm:pt>
    <dgm:pt modelId="{3F113306-736D-4D6A-B8E5-6D5F7B058D17}">
      <dgm:prSet custT="1"/>
      <dgm:spPr>
        <a:scene3d>
          <a:camera prst="orthographicFront">
            <a:rot lat="0" lon="0" rev="0"/>
          </a:camera>
          <a:lightRig rig="balanced" dir="t">
            <a:rot lat="0" lon="0" rev="8700000"/>
          </a:lightRig>
        </a:scene3d>
        <a:sp3d>
          <a:bevelT w="190500" h="38100"/>
        </a:sp3d>
      </dgm:spPr>
      <dgm:t>
        <a:bodyPr/>
        <a:lstStyle/>
        <a:p>
          <a:pPr rtl="0"/>
          <a:r>
            <a:rPr lang="en-US" sz="2000" smtClean="0"/>
            <a:t>Repeated courses on Breast Diseases Symptoms and Signs by multidisciplinary team</a:t>
          </a:r>
          <a:endParaRPr lang="ar-SA" sz="2000"/>
        </a:p>
      </dgm:t>
    </dgm:pt>
    <dgm:pt modelId="{9AE4456E-1A3D-47ED-9C76-96467D3F4416}" type="parTrans" cxnId="{5CEB7F20-90FC-4A32-841F-BF9A8BD8D474}">
      <dgm:prSet/>
      <dgm:spPr/>
      <dgm:t>
        <a:bodyPr/>
        <a:lstStyle/>
        <a:p>
          <a:pPr rtl="1"/>
          <a:endParaRPr lang="ar-SA" sz="2000"/>
        </a:p>
      </dgm:t>
    </dgm:pt>
    <dgm:pt modelId="{6955CE87-27E0-4465-A53A-28DCE57140C7}" type="sibTrans" cxnId="{5CEB7F20-90FC-4A32-841F-BF9A8BD8D474}">
      <dgm:prSet/>
      <dgm:spPr/>
      <dgm:t>
        <a:bodyPr/>
        <a:lstStyle/>
        <a:p>
          <a:pPr rtl="1"/>
          <a:endParaRPr lang="ar-SA" sz="2000"/>
        </a:p>
      </dgm:t>
    </dgm:pt>
    <dgm:pt modelId="{ACB6212B-4E4C-4B93-B22D-246940E2E39C}">
      <dgm:prSet custT="1"/>
      <dgm:spPr>
        <a:scene3d>
          <a:camera prst="orthographicFront">
            <a:rot lat="0" lon="0" rev="0"/>
          </a:camera>
          <a:lightRig rig="balanced" dir="t">
            <a:rot lat="0" lon="0" rev="8700000"/>
          </a:lightRig>
        </a:scene3d>
        <a:sp3d>
          <a:bevelT w="190500" h="38100"/>
        </a:sp3d>
      </dgm:spPr>
      <dgm:t>
        <a:bodyPr/>
        <a:lstStyle/>
        <a:p>
          <a:pPr rtl="0"/>
          <a:r>
            <a:rPr lang="en-US" sz="2000" dirty="0" smtClean="0"/>
            <a:t>Workshops on how to perform Clinical Breast Examination</a:t>
          </a:r>
          <a:endParaRPr lang="ar-SA" sz="2000" dirty="0"/>
        </a:p>
      </dgm:t>
    </dgm:pt>
    <dgm:pt modelId="{65260178-E137-4303-95F9-2C63C72944E3}" type="parTrans" cxnId="{C99914DA-FF48-456E-9A10-F6273A8307A2}">
      <dgm:prSet/>
      <dgm:spPr/>
      <dgm:t>
        <a:bodyPr/>
        <a:lstStyle/>
        <a:p>
          <a:pPr rtl="1"/>
          <a:endParaRPr lang="ar-SA" sz="2000"/>
        </a:p>
      </dgm:t>
    </dgm:pt>
    <dgm:pt modelId="{F938363A-BF6A-42B1-BF1B-A0D532DBC0EA}" type="sibTrans" cxnId="{C99914DA-FF48-456E-9A10-F6273A8307A2}">
      <dgm:prSet/>
      <dgm:spPr/>
      <dgm:t>
        <a:bodyPr/>
        <a:lstStyle/>
        <a:p>
          <a:pPr rtl="1"/>
          <a:endParaRPr lang="ar-SA" sz="2000"/>
        </a:p>
      </dgm:t>
    </dgm:pt>
    <dgm:pt modelId="{C28BC550-E4E0-48DA-8140-1B7D0AB3A941}">
      <dgm:prSet custT="1"/>
      <dgm:spPr>
        <a:scene3d>
          <a:camera prst="orthographicFront">
            <a:rot lat="0" lon="0" rev="0"/>
          </a:camera>
          <a:lightRig rig="balanced" dir="t">
            <a:rot lat="0" lon="0" rev="8700000"/>
          </a:lightRig>
        </a:scene3d>
        <a:sp3d>
          <a:bevelT w="190500" h="38100"/>
        </a:sp3d>
      </dgm:spPr>
      <dgm:t>
        <a:bodyPr/>
        <a:lstStyle/>
        <a:p>
          <a:pPr rtl="0"/>
          <a:r>
            <a:rPr lang="en-US" sz="2000" dirty="0" smtClean="0"/>
            <a:t>PHC physicians visit the Breast Clinic and Examine Patients</a:t>
          </a:r>
          <a:endParaRPr lang="ar-SA" sz="2000" dirty="0"/>
        </a:p>
      </dgm:t>
    </dgm:pt>
    <dgm:pt modelId="{FEB90104-6553-4CDE-B29E-25707D5D53C5}" type="parTrans" cxnId="{3B63A21D-49AA-41D2-8B8B-8374D7129196}">
      <dgm:prSet/>
      <dgm:spPr/>
      <dgm:t>
        <a:bodyPr/>
        <a:lstStyle/>
        <a:p>
          <a:pPr rtl="1"/>
          <a:endParaRPr lang="ar-SA" sz="2000"/>
        </a:p>
      </dgm:t>
    </dgm:pt>
    <dgm:pt modelId="{D270E46B-C950-4CB8-A914-D7364BE7A09C}" type="sibTrans" cxnId="{3B63A21D-49AA-41D2-8B8B-8374D7129196}">
      <dgm:prSet/>
      <dgm:spPr/>
      <dgm:t>
        <a:bodyPr/>
        <a:lstStyle/>
        <a:p>
          <a:pPr rtl="1"/>
          <a:endParaRPr lang="ar-SA" sz="2000"/>
        </a:p>
      </dgm:t>
    </dgm:pt>
    <dgm:pt modelId="{EBD084B1-30FA-41D6-A43B-A66EEF61B63A}">
      <dgm:prSet custT="1"/>
      <dgm:spPr>
        <a:scene3d>
          <a:camera prst="orthographicFront">
            <a:rot lat="0" lon="0" rev="0"/>
          </a:camera>
          <a:lightRig rig="balanced" dir="t">
            <a:rot lat="0" lon="0" rev="8700000"/>
          </a:lightRig>
        </a:scene3d>
        <a:sp3d>
          <a:bevelT w="190500" h="38100"/>
        </a:sp3d>
      </dgm:spPr>
      <dgm:t>
        <a:bodyPr/>
        <a:lstStyle/>
        <a:p>
          <a:pPr rtl="0"/>
          <a:r>
            <a:rPr lang="en-US" sz="2000" smtClean="0"/>
            <a:t>Smooth referral pathway from the PHC to the hospital </a:t>
          </a:r>
          <a:endParaRPr lang="ar-SA" sz="2000"/>
        </a:p>
      </dgm:t>
    </dgm:pt>
    <dgm:pt modelId="{640B554D-FFB4-4995-BAE3-CA7AD607EACF}" type="parTrans" cxnId="{93B2F9B1-0568-48A1-8350-7BB7C5C169D0}">
      <dgm:prSet/>
      <dgm:spPr/>
      <dgm:t>
        <a:bodyPr/>
        <a:lstStyle/>
        <a:p>
          <a:pPr rtl="1"/>
          <a:endParaRPr lang="ar-SA" sz="2000"/>
        </a:p>
      </dgm:t>
    </dgm:pt>
    <dgm:pt modelId="{388D8C54-BAF0-47DE-AE11-77631639737A}" type="sibTrans" cxnId="{93B2F9B1-0568-48A1-8350-7BB7C5C169D0}">
      <dgm:prSet/>
      <dgm:spPr/>
      <dgm:t>
        <a:bodyPr/>
        <a:lstStyle/>
        <a:p>
          <a:pPr rtl="1"/>
          <a:endParaRPr lang="ar-SA" sz="2000"/>
        </a:p>
      </dgm:t>
    </dgm:pt>
    <dgm:pt modelId="{52A9AA58-C788-4A9C-BC80-B94C1CD76227}">
      <dgm:prSet custT="1"/>
      <dgm:spPr>
        <a:scene3d>
          <a:camera prst="orthographicFront">
            <a:rot lat="0" lon="0" rev="0"/>
          </a:camera>
          <a:lightRig rig="balanced" dir="t">
            <a:rot lat="0" lon="0" rev="8700000"/>
          </a:lightRig>
        </a:scene3d>
        <a:sp3d>
          <a:bevelT w="190500" h="38100"/>
        </a:sp3d>
      </dgm:spPr>
      <dgm:t>
        <a:bodyPr/>
        <a:lstStyle/>
        <a:p>
          <a:pPr rtl="0"/>
          <a:r>
            <a:rPr lang="en-US" sz="2000" smtClean="0"/>
            <a:t>Category of Referral: Routine VS Urgent</a:t>
          </a:r>
          <a:endParaRPr lang="ar-SA" sz="2000"/>
        </a:p>
      </dgm:t>
    </dgm:pt>
    <dgm:pt modelId="{7F1707FB-9A37-42B6-BFBE-72E9803A2EE0}" type="parTrans" cxnId="{532E04DD-FB20-4512-A045-217FA46FF058}">
      <dgm:prSet/>
      <dgm:spPr/>
      <dgm:t>
        <a:bodyPr/>
        <a:lstStyle/>
        <a:p>
          <a:pPr rtl="1"/>
          <a:endParaRPr lang="ar-SA" sz="2000"/>
        </a:p>
      </dgm:t>
    </dgm:pt>
    <dgm:pt modelId="{ECE65875-F190-4B2D-BA57-8A19D4D85141}" type="sibTrans" cxnId="{532E04DD-FB20-4512-A045-217FA46FF058}">
      <dgm:prSet/>
      <dgm:spPr/>
      <dgm:t>
        <a:bodyPr/>
        <a:lstStyle/>
        <a:p>
          <a:pPr rtl="1"/>
          <a:endParaRPr lang="ar-SA" sz="2000"/>
        </a:p>
      </dgm:t>
    </dgm:pt>
    <dgm:pt modelId="{2AEC14EC-EF84-4438-B10B-47182C961F3B}">
      <dgm:prSet custT="1"/>
      <dgm:spPr>
        <a:scene3d>
          <a:camera prst="orthographicFront">
            <a:rot lat="0" lon="0" rev="0"/>
          </a:camera>
          <a:lightRig rig="balanced" dir="t">
            <a:rot lat="0" lon="0" rev="8700000"/>
          </a:lightRig>
        </a:scene3d>
        <a:sp3d>
          <a:bevelT w="190500" h="38100"/>
        </a:sp3d>
      </dgm:spPr>
      <dgm:t>
        <a:bodyPr/>
        <a:lstStyle/>
        <a:p>
          <a:pPr rtl="0"/>
          <a:r>
            <a:rPr lang="en-US" sz="2000" smtClean="0"/>
            <a:t>PHC refer patients for imaging</a:t>
          </a:r>
          <a:endParaRPr lang="ar-SA" sz="2000"/>
        </a:p>
      </dgm:t>
    </dgm:pt>
    <dgm:pt modelId="{882EB67E-DF14-4310-9383-DCC9EF281835}" type="parTrans" cxnId="{C4A0F055-13AB-4F1E-8569-2F150CC1440A}">
      <dgm:prSet/>
      <dgm:spPr/>
      <dgm:t>
        <a:bodyPr/>
        <a:lstStyle/>
        <a:p>
          <a:pPr rtl="1"/>
          <a:endParaRPr lang="ar-SA" sz="2000"/>
        </a:p>
      </dgm:t>
    </dgm:pt>
    <dgm:pt modelId="{E84EF5A8-44E3-4211-BABF-470E9A022D03}" type="sibTrans" cxnId="{C4A0F055-13AB-4F1E-8569-2F150CC1440A}">
      <dgm:prSet/>
      <dgm:spPr/>
      <dgm:t>
        <a:bodyPr/>
        <a:lstStyle/>
        <a:p>
          <a:pPr rtl="1"/>
          <a:endParaRPr lang="ar-SA" sz="2000"/>
        </a:p>
      </dgm:t>
    </dgm:pt>
    <dgm:pt modelId="{EF3ABE2B-8749-4E47-92C4-CD62F8BAED05}">
      <dgm:prSet custT="1"/>
      <dgm:spPr>
        <a:scene3d>
          <a:camera prst="orthographicFront">
            <a:rot lat="0" lon="0" rev="0"/>
          </a:camera>
          <a:lightRig rig="balanced" dir="t">
            <a:rot lat="0" lon="0" rev="8700000"/>
          </a:lightRig>
        </a:scene3d>
        <a:sp3d>
          <a:bevelT w="190500" h="38100"/>
        </a:sp3d>
      </dgm:spPr>
      <dgm:t>
        <a:bodyPr/>
        <a:lstStyle/>
        <a:p>
          <a:pPr rtl="0"/>
          <a:r>
            <a:rPr lang="en-US" sz="2000" smtClean="0"/>
            <a:t>PHC physician initiate treatment in some cases</a:t>
          </a:r>
          <a:endParaRPr lang="ar-SA" sz="2000"/>
        </a:p>
      </dgm:t>
    </dgm:pt>
    <dgm:pt modelId="{3A47D407-ED5E-4B7F-A2CB-A4E26FDB721B}" type="parTrans" cxnId="{DC62CAF6-AFDE-4DE7-931A-4F809BD2BAF1}">
      <dgm:prSet/>
      <dgm:spPr/>
      <dgm:t>
        <a:bodyPr/>
        <a:lstStyle/>
        <a:p>
          <a:pPr rtl="1"/>
          <a:endParaRPr lang="ar-SA" sz="2000"/>
        </a:p>
      </dgm:t>
    </dgm:pt>
    <dgm:pt modelId="{489DF734-FDBA-471F-8C68-F7215770FE66}" type="sibTrans" cxnId="{DC62CAF6-AFDE-4DE7-931A-4F809BD2BAF1}">
      <dgm:prSet/>
      <dgm:spPr/>
      <dgm:t>
        <a:bodyPr/>
        <a:lstStyle/>
        <a:p>
          <a:pPr rtl="1"/>
          <a:endParaRPr lang="ar-SA" sz="2000"/>
        </a:p>
      </dgm:t>
    </dgm:pt>
    <dgm:pt modelId="{B673A78F-32A9-457F-9F8D-CDDC0D3C1950}" type="pres">
      <dgm:prSet presAssocID="{7D0D9534-E14C-4046-9BB5-22D21182BD98}" presName="diagram" presStyleCnt="0">
        <dgm:presLayoutVars>
          <dgm:dir/>
          <dgm:resizeHandles val="exact"/>
        </dgm:presLayoutVars>
      </dgm:prSet>
      <dgm:spPr/>
      <dgm:t>
        <a:bodyPr/>
        <a:lstStyle/>
        <a:p>
          <a:pPr rtl="1"/>
          <a:endParaRPr lang="ar-SA"/>
        </a:p>
      </dgm:t>
    </dgm:pt>
    <dgm:pt modelId="{B7831ACB-917E-4CD9-8F1A-0AF3FF7C89E7}" type="pres">
      <dgm:prSet presAssocID="{3F113306-736D-4D6A-B8E5-6D5F7B058D17}" presName="node" presStyleLbl="node1" presStyleIdx="0" presStyleCnt="7">
        <dgm:presLayoutVars>
          <dgm:bulletEnabled val="1"/>
        </dgm:presLayoutVars>
      </dgm:prSet>
      <dgm:spPr/>
      <dgm:t>
        <a:bodyPr/>
        <a:lstStyle/>
        <a:p>
          <a:pPr rtl="1"/>
          <a:endParaRPr lang="ar-SA"/>
        </a:p>
      </dgm:t>
    </dgm:pt>
    <dgm:pt modelId="{B1B2CC0B-4836-4EC4-AD98-592DACF0AABA}" type="pres">
      <dgm:prSet presAssocID="{6955CE87-27E0-4465-A53A-28DCE57140C7}" presName="sibTrans" presStyleCnt="0"/>
      <dgm:spPr>
        <a:scene3d>
          <a:camera prst="orthographicFront">
            <a:rot lat="0" lon="0" rev="0"/>
          </a:camera>
          <a:lightRig rig="balanced" dir="t">
            <a:rot lat="0" lon="0" rev="8700000"/>
          </a:lightRig>
        </a:scene3d>
        <a:sp3d>
          <a:bevelT w="190500" h="38100"/>
        </a:sp3d>
      </dgm:spPr>
      <dgm:t>
        <a:bodyPr/>
        <a:lstStyle/>
        <a:p>
          <a:pPr rtl="1"/>
          <a:endParaRPr lang="ar-SA"/>
        </a:p>
      </dgm:t>
    </dgm:pt>
    <dgm:pt modelId="{65B3B0C3-F022-4F22-9370-B92034074BA0}" type="pres">
      <dgm:prSet presAssocID="{ACB6212B-4E4C-4B93-B22D-246940E2E39C}" presName="node" presStyleLbl="node1" presStyleIdx="1" presStyleCnt="7">
        <dgm:presLayoutVars>
          <dgm:bulletEnabled val="1"/>
        </dgm:presLayoutVars>
      </dgm:prSet>
      <dgm:spPr/>
      <dgm:t>
        <a:bodyPr/>
        <a:lstStyle/>
        <a:p>
          <a:pPr rtl="1"/>
          <a:endParaRPr lang="ar-SA"/>
        </a:p>
      </dgm:t>
    </dgm:pt>
    <dgm:pt modelId="{4D23595F-2733-4BDE-80F5-FE11AC262FF8}" type="pres">
      <dgm:prSet presAssocID="{F938363A-BF6A-42B1-BF1B-A0D532DBC0EA}" presName="sibTrans" presStyleCnt="0"/>
      <dgm:spPr>
        <a:scene3d>
          <a:camera prst="orthographicFront">
            <a:rot lat="0" lon="0" rev="0"/>
          </a:camera>
          <a:lightRig rig="balanced" dir="t">
            <a:rot lat="0" lon="0" rev="8700000"/>
          </a:lightRig>
        </a:scene3d>
        <a:sp3d>
          <a:bevelT w="190500" h="38100"/>
        </a:sp3d>
      </dgm:spPr>
      <dgm:t>
        <a:bodyPr/>
        <a:lstStyle/>
        <a:p>
          <a:pPr rtl="1"/>
          <a:endParaRPr lang="ar-SA"/>
        </a:p>
      </dgm:t>
    </dgm:pt>
    <dgm:pt modelId="{2C353E7A-49BA-4576-9230-B84E0335C81B}" type="pres">
      <dgm:prSet presAssocID="{C28BC550-E4E0-48DA-8140-1B7D0AB3A941}" presName="node" presStyleLbl="node1" presStyleIdx="2" presStyleCnt="7">
        <dgm:presLayoutVars>
          <dgm:bulletEnabled val="1"/>
        </dgm:presLayoutVars>
      </dgm:prSet>
      <dgm:spPr/>
      <dgm:t>
        <a:bodyPr/>
        <a:lstStyle/>
        <a:p>
          <a:pPr rtl="1"/>
          <a:endParaRPr lang="ar-SA"/>
        </a:p>
      </dgm:t>
    </dgm:pt>
    <dgm:pt modelId="{FAC29CF2-A06F-4399-8F25-B52F08069037}" type="pres">
      <dgm:prSet presAssocID="{D270E46B-C950-4CB8-A914-D7364BE7A09C}" presName="sibTrans" presStyleCnt="0"/>
      <dgm:spPr>
        <a:scene3d>
          <a:camera prst="orthographicFront">
            <a:rot lat="0" lon="0" rev="0"/>
          </a:camera>
          <a:lightRig rig="balanced" dir="t">
            <a:rot lat="0" lon="0" rev="8700000"/>
          </a:lightRig>
        </a:scene3d>
        <a:sp3d>
          <a:bevelT w="190500" h="38100"/>
        </a:sp3d>
      </dgm:spPr>
      <dgm:t>
        <a:bodyPr/>
        <a:lstStyle/>
        <a:p>
          <a:pPr rtl="1"/>
          <a:endParaRPr lang="ar-SA"/>
        </a:p>
      </dgm:t>
    </dgm:pt>
    <dgm:pt modelId="{1EB4932F-D494-422B-8FC6-8AD8E7DCCAE3}" type="pres">
      <dgm:prSet presAssocID="{EBD084B1-30FA-41D6-A43B-A66EEF61B63A}" presName="node" presStyleLbl="node1" presStyleIdx="3" presStyleCnt="7">
        <dgm:presLayoutVars>
          <dgm:bulletEnabled val="1"/>
        </dgm:presLayoutVars>
      </dgm:prSet>
      <dgm:spPr/>
      <dgm:t>
        <a:bodyPr/>
        <a:lstStyle/>
        <a:p>
          <a:pPr rtl="1"/>
          <a:endParaRPr lang="ar-SA"/>
        </a:p>
      </dgm:t>
    </dgm:pt>
    <dgm:pt modelId="{7B511DAB-CD49-418D-82C0-1E6B16DFB939}" type="pres">
      <dgm:prSet presAssocID="{388D8C54-BAF0-47DE-AE11-77631639737A}" presName="sibTrans" presStyleCnt="0"/>
      <dgm:spPr>
        <a:scene3d>
          <a:camera prst="orthographicFront">
            <a:rot lat="0" lon="0" rev="0"/>
          </a:camera>
          <a:lightRig rig="balanced" dir="t">
            <a:rot lat="0" lon="0" rev="8700000"/>
          </a:lightRig>
        </a:scene3d>
        <a:sp3d>
          <a:bevelT w="190500" h="38100"/>
        </a:sp3d>
      </dgm:spPr>
      <dgm:t>
        <a:bodyPr/>
        <a:lstStyle/>
        <a:p>
          <a:pPr rtl="1"/>
          <a:endParaRPr lang="ar-SA"/>
        </a:p>
      </dgm:t>
    </dgm:pt>
    <dgm:pt modelId="{66EC8262-AAB9-40DB-AD81-45442A60711C}" type="pres">
      <dgm:prSet presAssocID="{52A9AA58-C788-4A9C-BC80-B94C1CD76227}" presName="node" presStyleLbl="node1" presStyleIdx="4" presStyleCnt="7">
        <dgm:presLayoutVars>
          <dgm:bulletEnabled val="1"/>
        </dgm:presLayoutVars>
      </dgm:prSet>
      <dgm:spPr/>
      <dgm:t>
        <a:bodyPr/>
        <a:lstStyle/>
        <a:p>
          <a:pPr rtl="1"/>
          <a:endParaRPr lang="ar-SA"/>
        </a:p>
      </dgm:t>
    </dgm:pt>
    <dgm:pt modelId="{81E8A2D1-5BED-4FDF-AB5C-2008333889D4}" type="pres">
      <dgm:prSet presAssocID="{ECE65875-F190-4B2D-BA57-8A19D4D85141}" presName="sibTrans" presStyleCnt="0"/>
      <dgm:spPr>
        <a:scene3d>
          <a:camera prst="orthographicFront">
            <a:rot lat="0" lon="0" rev="0"/>
          </a:camera>
          <a:lightRig rig="balanced" dir="t">
            <a:rot lat="0" lon="0" rev="8700000"/>
          </a:lightRig>
        </a:scene3d>
        <a:sp3d>
          <a:bevelT w="190500" h="38100"/>
        </a:sp3d>
      </dgm:spPr>
      <dgm:t>
        <a:bodyPr/>
        <a:lstStyle/>
        <a:p>
          <a:pPr rtl="1"/>
          <a:endParaRPr lang="ar-SA"/>
        </a:p>
      </dgm:t>
    </dgm:pt>
    <dgm:pt modelId="{30DF7C7E-B732-4E15-B697-6071F4285093}" type="pres">
      <dgm:prSet presAssocID="{2AEC14EC-EF84-4438-B10B-47182C961F3B}" presName="node" presStyleLbl="node1" presStyleIdx="5" presStyleCnt="7">
        <dgm:presLayoutVars>
          <dgm:bulletEnabled val="1"/>
        </dgm:presLayoutVars>
      </dgm:prSet>
      <dgm:spPr/>
      <dgm:t>
        <a:bodyPr/>
        <a:lstStyle/>
        <a:p>
          <a:pPr rtl="1"/>
          <a:endParaRPr lang="ar-SA"/>
        </a:p>
      </dgm:t>
    </dgm:pt>
    <dgm:pt modelId="{55C8A8F1-7743-4DAC-8D65-20B4B2BE6454}" type="pres">
      <dgm:prSet presAssocID="{E84EF5A8-44E3-4211-BABF-470E9A022D03}" presName="sibTrans" presStyleCnt="0"/>
      <dgm:spPr>
        <a:scene3d>
          <a:camera prst="orthographicFront">
            <a:rot lat="0" lon="0" rev="0"/>
          </a:camera>
          <a:lightRig rig="balanced" dir="t">
            <a:rot lat="0" lon="0" rev="8700000"/>
          </a:lightRig>
        </a:scene3d>
        <a:sp3d>
          <a:bevelT w="190500" h="38100"/>
        </a:sp3d>
      </dgm:spPr>
      <dgm:t>
        <a:bodyPr/>
        <a:lstStyle/>
        <a:p>
          <a:pPr rtl="1"/>
          <a:endParaRPr lang="ar-SA"/>
        </a:p>
      </dgm:t>
    </dgm:pt>
    <dgm:pt modelId="{F2CF62EA-DCD1-4198-A1BF-75EB454B9174}" type="pres">
      <dgm:prSet presAssocID="{EF3ABE2B-8749-4E47-92C4-CD62F8BAED05}" presName="node" presStyleLbl="node1" presStyleIdx="6" presStyleCnt="7">
        <dgm:presLayoutVars>
          <dgm:bulletEnabled val="1"/>
        </dgm:presLayoutVars>
      </dgm:prSet>
      <dgm:spPr/>
      <dgm:t>
        <a:bodyPr/>
        <a:lstStyle/>
        <a:p>
          <a:pPr rtl="1"/>
          <a:endParaRPr lang="ar-SA"/>
        </a:p>
      </dgm:t>
    </dgm:pt>
  </dgm:ptLst>
  <dgm:cxnLst>
    <dgm:cxn modelId="{20991426-81CA-44EF-9007-09F69AD3161F}" type="presOf" srcId="{2AEC14EC-EF84-4438-B10B-47182C961F3B}" destId="{30DF7C7E-B732-4E15-B697-6071F4285093}" srcOrd="0" destOrd="0" presId="urn:microsoft.com/office/officeart/2005/8/layout/default"/>
    <dgm:cxn modelId="{D606D12E-230B-4100-B2AF-BA1909AA1E80}" type="presOf" srcId="{52A9AA58-C788-4A9C-BC80-B94C1CD76227}" destId="{66EC8262-AAB9-40DB-AD81-45442A60711C}" srcOrd="0" destOrd="0" presId="urn:microsoft.com/office/officeart/2005/8/layout/default"/>
    <dgm:cxn modelId="{DC62CAF6-AFDE-4DE7-931A-4F809BD2BAF1}" srcId="{7D0D9534-E14C-4046-9BB5-22D21182BD98}" destId="{EF3ABE2B-8749-4E47-92C4-CD62F8BAED05}" srcOrd="6" destOrd="0" parTransId="{3A47D407-ED5E-4B7F-A2CB-A4E26FDB721B}" sibTransId="{489DF734-FDBA-471F-8C68-F7215770FE66}"/>
    <dgm:cxn modelId="{93B2F9B1-0568-48A1-8350-7BB7C5C169D0}" srcId="{7D0D9534-E14C-4046-9BB5-22D21182BD98}" destId="{EBD084B1-30FA-41D6-A43B-A66EEF61B63A}" srcOrd="3" destOrd="0" parTransId="{640B554D-FFB4-4995-BAE3-CA7AD607EACF}" sibTransId="{388D8C54-BAF0-47DE-AE11-77631639737A}"/>
    <dgm:cxn modelId="{532E04DD-FB20-4512-A045-217FA46FF058}" srcId="{7D0D9534-E14C-4046-9BB5-22D21182BD98}" destId="{52A9AA58-C788-4A9C-BC80-B94C1CD76227}" srcOrd="4" destOrd="0" parTransId="{7F1707FB-9A37-42B6-BFBE-72E9803A2EE0}" sibTransId="{ECE65875-F190-4B2D-BA57-8A19D4D85141}"/>
    <dgm:cxn modelId="{B2D5589E-0A98-41AB-9049-E6892278CCE7}" type="presOf" srcId="{EF3ABE2B-8749-4E47-92C4-CD62F8BAED05}" destId="{F2CF62EA-DCD1-4198-A1BF-75EB454B9174}" srcOrd="0" destOrd="0" presId="urn:microsoft.com/office/officeart/2005/8/layout/default"/>
    <dgm:cxn modelId="{F72949BE-29F1-409D-85C7-DF0329D53644}" type="presOf" srcId="{ACB6212B-4E4C-4B93-B22D-246940E2E39C}" destId="{65B3B0C3-F022-4F22-9370-B92034074BA0}" srcOrd="0" destOrd="0" presId="urn:microsoft.com/office/officeart/2005/8/layout/default"/>
    <dgm:cxn modelId="{C4A0F055-13AB-4F1E-8569-2F150CC1440A}" srcId="{7D0D9534-E14C-4046-9BB5-22D21182BD98}" destId="{2AEC14EC-EF84-4438-B10B-47182C961F3B}" srcOrd="5" destOrd="0" parTransId="{882EB67E-DF14-4310-9383-DCC9EF281835}" sibTransId="{E84EF5A8-44E3-4211-BABF-470E9A022D03}"/>
    <dgm:cxn modelId="{5519C670-FA66-4194-AFF9-79AB303B847B}" type="presOf" srcId="{C28BC550-E4E0-48DA-8140-1B7D0AB3A941}" destId="{2C353E7A-49BA-4576-9230-B84E0335C81B}" srcOrd="0" destOrd="0" presId="urn:microsoft.com/office/officeart/2005/8/layout/default"/>
    <dgm:cxn modelId="{960506AA-6980-4CC9-8907-5A1AC49617DB}" type="presOf" srcId="{EBD084B1-30FA-41D6-A43B-A66EEF61B63A}" destId="{1EB4932F-D494-422B-8FC6-8AD8E7DCCAE3}" srcOrd="0" destOrd="0" presId="urn:microsoft.com/office/officeart/2005/8/layout/default"/>
    <dgm:cxn modelId="{B48DE9F3-8B25-4D74-B55D-A7A75B7AED7C}" type="presOf" srcId="{3F113306-736D-4D6A-B8E5-6D5F7B058D17}" destId="{B7831ACB-917E-4CD9-8F1A-0AF3FF7C89E7}" srcOrd="0" destOrd="0" presId="urn:microsoft.com/office/officeart/2005/8/layout/default"/>
    <dgm:cxn modelId="{5CEB7F20-90FC-4A32-841F-BF9A8BD8D474}" srcId="{7D0D9534-E14C-4046-9BB5-22D21182BD98}" destId="{3F113306-736D-4D6A-B8E5-6D5F7B058D17}" srcOrd="0" destOrd="0" parTransId="{9AE4456E-1A3D-47ED-9C76-96467D3F4416}" sibTransId="{6955CE87-27E0-4465-A53A-28DCE57140C7}"/>
    <dgm:cxn modelId="{AF6D0C79-A9F3-41DA-A98A-F4CA44F548BE}" type="presOf" srcId="{7D0D9534-E14C-4046-9BB5-22D21182BD98}" destId="{B673A78F-32A9-457F-9F8D-CDDC0D3C1950}" srcOrd="0" destOrd="0" presId="urn:microsoft.com/office/officeart/2005/8/layout/default"/>
    <dgm:cxn modelId="{3B63A21D-49AA-41D2-8B8B-8374D7129196}" srcId="{7D0D9534-E14C-4046-9BB5-22D21182BD98}" destId="{C28BC550-E4E0-48DA-8140-1B7D0AB3A941}" srcOrd="2" destOrd="0" parTransId="{FEB90104-6553-4CDE-B29E-25707D5D53C5}" sibTransId="{D270E46B-C950-4CB8-A914-D7364BE7A09C}"/>
    <dgm:cxn modelId="{C99914DA-FF48-456E-9A10-F6273A8307A2}" srcId="{7D0D9534-E14C-4046-9BB5-22D21182BD98}" destId="{ACB6212B-4E4C-4B93-B22D-246940E2E39C}" srcOrd="1" destOrd="0" parTransId="{65260178-E137-4303-95F9-2C63C72944E3}" sibTransId="{F938363A-BF6A-42B1-BF1B-A0D532DBC0EA}"/>
    <dgm:cxn modelId="{210CF01F-7B57-4364-982E-0B9D834C04E0}" type="presParOf" srcId="{B673A78F-32A9-457F-9F8D-CDDC0D3C1950}" destId="{B7831ACB-917E-4CD9-8F1A-0AF3FF7C89E7}" srcOrd="0" destOrd="0" presId="urn:microsoft.com/office/officeart/2005/8/layout/default"/>
    <dgm:cxn modelId="{A664597F-6DFE-45C5-887E-15A566859782}" type="presParOf" srcId="{B673A78F-32A9-457F-9F8D-CDDC0D3C1950}" destId="{B1B2CC0B-4836-4EC4-AD98-592DACF0AABA}" srcOrd="1" destOrd="0" presId="urn:microsoft.com/office/officeart/2005/8/layout/default"/>
    <dgm:cxn modelId="{ADEC29CD-3777-49F9-A3D8-6606AB29553E}" type="presParOf" srcId="{B673A78F-32A9-457F-9F8D-CDDC0D3C1950}" destId="{65B3B0C3-F022-4F22-9370-B92034074BA0}" srcOrd="2" destOrd="0" presId="urn:microsoft.com/office/officeart/2005/8/layout/default"/>
    <dgm:cxn modelId="{7BC721A0-EAAD-46B5-8BB2-96DF45C25709}" type="presParOf" srcId="{B673A78F-32A9-457F-9F8D-CDDC0D3C1950}" destId="{4D23595F-2733-4BDE-80F5-FE11AC262FF8}" srcOrd="3" destOrd="0" presId="urn:microsoft.com/office/officeart/2005/8/layout/default"/>
    <dgm:cxn modelId="{4D77D49D-8FD2-4534-BE08-B9268E69ED0C}" type="presParOf" srcId="{B673A78F-32A9-457F-9F8D-CDDC0D3C1950}" destId="{2C353E7A-49BA-4576-9230-B84E0335C81B}" srcOrd="4" destOrd="0" presId="urn:microsoft.com/office/officeart/2005/8/layout/default"/>
    <dgm:cxn modelId="{9029DEF7-781A-4884-8DFE-192CAE513462}" type="presParOf" srcId="{B673A78F-32A9-457F-9F8D-CDDC0D3C1950}" destId="{FAC29CF2-A06F-4399-8F25-B52F08069037}" srcOrd="5" destOrd="0" presId="urn:microsoft.com/office/officeart/2005/8/layout/default"/>
    <dgm:cxn modelId="{B93262A8-9E8D-42BD-A708-1FAED78BB84D}" type="presParOf" srcId="{B673A78F-32A9-457F-9F8D-CDDC0D3C1950}" destId="{1EB4932F-D494-422B-8FC6-8AD8E7DCCAE3}" srcOrd="6" destOrd="0" presId="urn:microsoft.com/office/officeart/2005/8/layout/default"/>
    <dgm:cxn modelId="{CAE136F4-F3FD-40AF-9F7B-843D5679E928}" type="presParOf" srcId="{B673A78F-32A9-457F-9F8D-CDDC0D3C1950}" destId="{7B511DAB-CD49-418D-82C0-1E6B16DFB939}" srcOrd="7" destOrd="0" presId="urn:microsoft.com/office/officeart/2005/8/layout/default"/>
    <dgm:cxn modelId="{873A2E3F-9AE0-41EB-8824-C3E7F62B429A}" type="presParOf" srcId="{B673A78F-32A9-457F-9F8D-CDDC0D3C1950}" destId="{66EC8262-AAB9-40DB-AD81-45442A60711C}" srcOrd="8" destOrd="0" presId="urn:microsoft.com/office/officeart/2005/8/layout/default"/>
    <dgm:cxn modelId="{9E0EA94D-DA60-44B5-8B03-9322D6130639}" type="presParOf" srcId="{B673A78F-32A9-457F-9F8D-CDDC0D3C1950}" destId="{81E8A2D1-5BED-4FDF-AB5C-2008333889D4}" srcOrd="9" destOrd="0" presId="urn:microsoft.com/office/officeart/2005/8/layout/default"/>
    <dgm:cxn modelId="{8894D05F-B070-4159-9714-00B912C089E7}" type="presParOf" srcId="{B673A78F-32A9-457F-9F8D-CDDC0D3C1950}" destId="{30DF7C7E-B732-4E15-B697-6071F4285093}" srcOrd="10" destOrd="0" presId="urn:microsoft.com/office/officeart/2005/8/layout/default"/>
    <dgm:cxn modelId="{0A00F4CB-8361-40DE-996B-80AB344B3765}" type="presParOf" srcId="{B673A78F-32A9-457F-9F8D-CDDC0D3C1950}" destId="{55C8A8F1-7743-4DAC-8D65-20B4B2BE6454}" srcOrd="11" destOrd="0" presId="urn:microsoft.com/office/officeart/2005/8/layout/default"/>
    <dgm:cxn modelId="{2AF0BDC3-3FAC-43DE-8CD7-7B4871DB5033}" type="presParOf" srcId="{B673A78F-32A9-457F-9F8D-CDDC0D3C1950}" destId="{F2CF62EA-DCD1-4198-A1BF-75EB454B9174}" srcOrd="12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ACE40E78-C933-454D-84DB-001E41DB91C0}" type="doc">
      <dgm:prSet loTypeId="urn:microsoft.com/office/officeart/2005/8/layout/default" loCatId="list" qsTypeId="urn:microsoft.com/office/officeart/2005/8/quickstyle/3d3" qsCatId="3D" csTypeId="urn:microsoft.com/office/officeart/2005/8/colors/accent1_4" csCatId="accent1" phldr="1"/>
      <dgm:spPr/>
      <dgm:t>
        <a:bodyPr/>
        <a:lstStyle/>
        <a:p>
          <a:pPr rtl="1"/>
          <a:endParaRPr lang="ar-SA"/>
        </a:p>
      </dgm:t>
    </dgm:pt>
    <dgm:pt modelId="{0DF4E9C3-26B6-40E1-AEA9-84CEE99F1A31}">
      <dgm:prSet custT="1"/>
      <dgm:spPr/>
      <dgm:t>
        <a:bodyPr/>
        <a:lstStyle/>
        <a:p>
          <a:pPr rtl="0"/>
          <a:r>
            <a:rPr lang="en-US" sz="2400" b="1" dirty="0" smtClean="0"/>
            <a:t>The first multi-institution campaign</a:t>
          </a:r>
          <a:endParaRPr lang="ar-SA" sz="2400" b="1" dirty="0"/>
        </a:p>
      </dgm:t>
    </dgm:pt>
    <dgm:pt modelId="{C60E9B97-B429-421F-866A-3B051DB319D2}" type="parTrans" cxnId="{1EEF6CCB-A880-4736-85FA-0B64AAA85724}">
      <dgm:prSet/>
      <dgm:spPr/>
      <dgm:t>
        <a:bodyPr/>
        <a:lstStyle/>
        <a:p>
          <a:pPr rtl="1"/>
          <a:endParaRPr lang="ar-SA" sz="1800" b="1"/>
        </a:p>
      </dgm:t>
    </dgm:pt>
    <dgm:pt modelId="{CA436B4D-1AB6-47FA-A891-3A1AE124623B}" type="sibTrans" cxnId="{1EEF6CCB-A880-4736-85FA-0B64AAA85724}">
      <dgm:prSet/>
      <dgm:spPr/>
      <dgm:t>
        <a:bodyPr/>
        <a:lstStyle/>
        <a:p>
          <a:pPr rtl="1"/>
          <a:endParaRPr lang="ar-SA" sz="1800" b="1"/>
        </a:p>
      </dgm:t>
    </dgm:pt>
    <dgm:pt modelId="{FA202A59-4F25-4540-BAA1-23BF3F920EBB}">
      <dgm:prSet custT="1"/>
      <dgm:spPr/>
      <dgm:t>
        <a:bodyPr/>
        <a:lstStyle/>
        <a:p>
          <a:pPr rtl="0"/>
          <a:r>
            <a:rPr lang="en-US" sz="2400" b="1" dirty="0" smtClean="0"/>
            <a:t>Structured educational activities for the physicians and the public</a:t>
          </a:r>
          <a:endParaRPr lang="ar-SA" sz="2400" b="1" dirty="0"/>
        </a:p>
      </dgm:t>
    </dgm:pt>
    <dgm:pt modelId="{073BEE1A-36B3-4300-AF19-10E939F41217}" type="parTrans" cxnId="{29E92CF6-29BC-488F-9C0F-1DC9F5D8918D}">
      <dgm:prSet/>
      <dgm:spPr/>
      <dgm:t>
        <a:bodyPr/>
        <a:lstStyle/>
        <a:p>
          <a:pPr rtl="1"/>
          <a:endParaRPr lang="ar-SA" sz="1800" b="1"/>
        </a:p>
      </dgm:t>
    </dgm:pt>
    <dgm:pt modelId="{3B565BD7-9DD9-4BBC-B494-A098A2A688FE}" type="sibTrans" cxnId="{29E92CF6-29BC-488F-9C0F-1DC9F5D8918D}">
      <dgm:prSet/>
      <dgm:spPr/>
      <dgm:t>
        <a:bodyPr/>
        <a:lstStyle/>
        <a:p>
          <a:pPr rtl="1"/>
          <a:endParaRPr lang="ar-SA" sz="1800" b="1"/>
        </a:p>
      </dgm:t>
    </dgm:pt>
    <dgm:pt modelId="{8E98D76A-1E33-46F9-BE92-438E6C8F268C}">
      <dgm:prSet custT="1"/>
      <dgm:spPr>
        <a:solidFill>
          <a:srgbClr val="7030A0"/>
        </a:solidFill>
        <a:ln>
          <a:solidFill>
            <a:schemeClr val="accent1"/>
          </a:solidFill>
        </a:ln>
      </dgm:spPr>
      <dgm:t>
        <a:bodyPr/>
        <a:lstStyle/>
        <a:p>
          <a:pPr rtl="0"/>
          <a:r>
            <a:rPr lang="en-US" sz="2400" b="1" dirty="0" smtClean="0"/>
            <a:t>807 ladies screened in main hospitals, 8 cases detected (1.1%)</a:t>
          </a:r>
          <a:endParaRPr lang="ar-SA" sz="2400" b="1" dirty="0"/>
        </a:p>
      </dgm:t>
    </dgm:pt>
    <dgm:pt modelId="{87FCE180-8921-45C2-B95F-2FF59460EEE3}" type="parTrans" cxnId="{25ECE6AC-60E1-41E7-ADD4-8BF6D5893FFF}">
      <dgm:prSet/>
      <dgm:spPr/>
      <dgm:t>
        <a:bodyPr/>
        <a:lstStyle/>
        <a:p>
          <a:pPr rtl="1"/>
          <a:endParaRPr lang="ar-SA" sz="1800" b="1"/>
        </a:p>
      </dgm:t>
    </dgm:pt>
    <dgm:pt modelId="{AAC94690-5B29-4460-BC09-1F3800FACFA1}" type="sibTrans" cxnId="{25ECE6AC-60E1-41E7-ADD4-8BF6D5893FFF}">
      <dgm:prSet/>
      <dgm:spPr/>
      <dgm:t>
        <a:bodyPr/>
        <a:lstStyle/>
        <a:p>
          <a:pPr rtl="1"/>
          <a:endParaRPr lang="ar-SA" sz="1800" b="1"/>
        </a:p>
      </dgm:t>
    </dgm:pt>
    <dgm:pt modelId="{97589034-CAF4-4DBE-80E7-A16D75649F12}">
      <dgm:prSet custT="1"/>
      <dgm:spPr/>
      <dgm:t>
        <a:bodyPr/>
        <a:lstStyle/>
        <a:p>
          <a:pPr rtl="0"/>
          <a:r>
            <a:rPr lang="en-US" sz="1800" b="1" dirty="0" smtClean="0">
              <a:solidFill>
                <a:schemeClr val="bg1"/>
              </a:solidFill>
            </a:rPr>
            <a:t>Outcome:</a:t>
          </a:r>
          <a:endParaRPr lang="ar-SA" sz="1800" b="1" dirty="0">
            <a:solidFill>
              <a:schemeClr val="bg1"/>
            </a:solidFill>
          </a:endParaRPr>
        </a:p>
      </dgm:t>
    </dgm:pt>
    <dgm:pt modelId="{7D10FDBF-9F4F-4980-95F1-3C548ADB12DC}" type="parTrans" cxnId="{E7562F1B-2CE4-423C-A4CA-BADFD427538D}">
      <dgm:prSet/>
      <dgm:spPr/>
      <dgm:t>
        <a:bodyPr/>
        <a:lstStyle/>
        <a:p>
          <a:pPr rtl="1"/>
          <a:endParaRPr lang="ar-SA" sz="1800" b="1"/>
        </a:p>
      </dgm:t>
    </dgm:pt>
    <dgm:pt modelId="{EB4B7C21-ABA7-47AA-89BB-52EE3A137CBA}" type="sibTrans" cxnId="{E7562F1B-2CE4-423C-A4CA-BADFD427538D}">
      <dgm:prSet/>
      <dgm:spPr/>
      <dgm:t>
        <a:bodyPr/>
        <a:lstStyle/>
        <a:p>
          <a:pPr rtl="1"/>
          <a:endParaRPr lang="ar-SA" sz="1800" b="1"/>
        </a:p>
      </dgm:t>
    </dgm:pt>
    <dgm:pt modelId="{21928DC1-C857-4FF1-9848-339E02C58A60}">
      <dgm:prSet custT="1"/>
      <dgm:spPr/>
      <dgm:t>
        <a:bodyPr/>
        <a:lstStyle/>
        <a:p>
          <a:pPr rtl="0"/>
          <a:r>
            <a:rPr lang="en-US" sz="1800" b="1" baseline="0" dirty="0" smtClean="0">
              <a:solidFill>
                <a:schemeClr val="bg1"/>
              </a:solidFill>
            </a:rPr>
            <a:t>More  women asking for screening </a:t>
          </a:r>
          <a:endParaRPr lang="ar-SA" sz="1800" b="1" dirty="0">
            <a:solidFill>
              <a:schemeClr val="bg1"/>
            </a:solidFill>
          </a:endParaRPr>
        </a:p>
      </dgm:t>
    </dgm:pt>
    <dgm:pt modelId="{74416F7D-CE8D-47E3-93A6-B8833BCE8070}" type="parTrans" cxnId="{D78CE011-12AB-48DD-9E14-F6C8592301FB}">
      <dgm:prSet/>
      <dgm:spPr/>
      <dgm:t>
        <a:bodyPr/>
        <a:lstStyle/>
        <a:p>
          <a:pPr rtl="1"/>
          <a:endParaRPr lang="ar-SA" sz="1800" b="1"/>
        </a:p>
      </dgm:t>
    </dgm:pt>
    <dgm:pt modelId="{6431F88E-9F0B-4BCA-BA19-8B2240C1A08A}" type="sibTrans" cxnId="{D78CE011-12AB-48DD-9E14-F6C8592301FB}">
      <dgm:prSet/>
      <dgm:spPr/>
      <dgm:t>
        <a:bodyPr/>
        <a:lstStyle/>
        <a:p>
          <a:pPr rtl="1"/>
          <a:endParaRPr lang="ar-SA" sz="1800" b="1"/>
        </a:p>
      </dgm:t>
    </dgm:pt>
    <dgm:pt modelId="{1713D4C6-1266-41A5-A0B4-89BC2A4922A1}">
      <dgm:prSet custT="1"/>
      <dgm:spPr/>
      <dgm:t>
        <a:bodyPr/>
        <a:lstStyle/>
        <a:p>
          <a:pPr rtl="0"/>
          <a:r>
            <a:rPr lang="en-US" sz="1800" b="1" baseline="0" dirty="0" smtClean="0">
              <a:solidFill>
                <a:schemeClr val="bg1"/>
              </a:solidFill>
            </a:rPr>
            <a:t>Improved society knowledge</a:t>
          </a:r>
          <a:endParaRPr lang="ar-SA" sz="1800" b="1" dirty="0">
            <a:solidFill>
              <a:schemeClr val="bg1"/>
            </a:solidFill>
          </a:endParaRPr>
        </a:p>
      </dgm:t>
    </dgm:pt>
    <dgm:pt modelId="{BAD7D03A-4051-4062-A624-0F8C8D9A6DA2}" type="parTrans" cxnId="{D68E4A31-8858-4CC6-AA26-8C0486FA1F5F}">
      <dgm:prSet/>
      <dgm:spPr/>
      <dgm:t>
        <a:bodyPr/>
        <a:lstStyle/>
        <a:p>
          <a:pPr rtl="1"/>
          <a:endParaRPr lang="ar-SA" sz="1800" b="1"/>
        </a:p>
      </dgm:t>
    </dgm:pt>
    <dgm:pt modelId="{8D867C82-7FAA-4D21-B3F3-0F9ED7235BBF}" type="sibTrans" cxnId="{D68E4A31-8858-4CC6-AA26-8C0486FA1F5F}">
      <dgm:prSet/>
      <dgm:spPr/>
      <dgm:t>
        <a:bodyPr/>
        <a:lstStyle/>
        <a:p>
          <a:pPr rtl="1"/>
          <a:endParaRPr lang="ar-SA" sz="1800" b="1"/>
        </a:p>
      </dgm:t>
    </dgm:pt>
    <dgm:pt modelId="{FF696333-BE1B-426C-AF25-59508ECD61B2}">
      <dgm:prSet custT="1"/>
      <dgm:spPr/>
      <dgm:t>
        <a:bodyPr/>
        <a:lstStyle/>
        <a:p>
          <a:pPr rtl="0"/>
          <a:r>
            <a:rPr lang="en-US" sz="1800" b="1" baseline="0" dirty="0" smtClean="0">
              <a:solidFill>
                <a:schemeClr val="bg1"/>
              </a:solidFill>
            </a:rPr>
            <a:t>Improved communication between centers</a:t>
          </a:r>
          <a:endParaRPr lang="ar-SA" sz="1800" b="1" dirty="0">
            <a:solidFill>
              <a:schemeClr val="bg1"/>
            </a:solidFill>
          </a:endParaRPr>
        </a:p>
      </dgm:t>
    </dgm:pt>
    <dgm:pt modelId="{4AE9D852-6A81-42E7-A482-72C6B14EB969}" type="parTrans" cxnId="{973ACC3D-4865-4E19-B46F-2173452CE12D}">
      <dgm:prSet/>
      <dgm:spPr/>
      <dgm:t>
        <a:bodyPr/>
        <a:lstStyle/>
        <a:p>
          <a:pPr rtl="1"/>
          <a:endParaRPr lang="ar-SA" sz="1800" b="1"/>
        </a:p>
      </dgm:t>
    </dgm:pt>
    <dgm:pt modelId="{9F51039A-B64E-4078-9A49-BB7D9C6617CE}" type="sibTrans" cxnId="{973ACC3D-4865-4E19-B46F-2173452CE12D}">
      <dgm:prSet/>
      <dgm:spPr/>
      <dgm:t>
        <a:bodyPr/>
        <a:lstStyle/>
        <a:p>
          <a:pPr rtl="1"/>
          <a:endParaRPr lang="ar-SA" sz="1800" b="1"/>
        </a:p>
      </dgm:t>
    </dgm:pt>
    <dgm:pt modelId="{DA7CDD00-2B02-4048-B268-F95582CC5B0D}">
      <dgm:prSet custT="1"/>
      <dgm:spPr/>
      <dgm:t>
        <a:bodyPr/>
        <a:lstStyle/>
        <a:p>
          <a:pPr rtl="0"/>
          <a:r>
            <a:rPr lang="en-US" sz="1800" b="1" baseline="0" dirty="0" smtClean="0">
              <a:solidFill>
                <a:srgbClr val="FF0000"/>
              </a:solidFill>
            </a:rPr>
            <a:t>In the periphery, probably same situation</a:t>
          </a:r>
          <a:endParaRPr lang="ar-SA" sz="1800" b="1" dirty="0">
            <a:solidFill>
              <a:srgbClr val="FF0000"/>
            </a:solidFill>
          </a:endParaRPr>
        </a:p>
      </dgm:t>
    </dgm:pt>
    <dgm:pt modelId="{71C1EBFE-7B4A-4E84-B684-56AE1C34E895}" type="parTrans" cxnId="{69527DE1-BA09-4E8C-80B6-E6B5126C04D5}">
      <dgm:prSet/>
      <dgm:spPr/>
      <dgm:t>
        <a:bodyPr/>
        <a:lstStyle/>
        <a:p>
          <a:pPr rtl="1"/>
          <a:endParaRPr lang="ar-SA" sz="1800" b="1"/>
        </a:p>
      </dgm:t>
    </dgm:pt>
    <dgm:pt modelId="{7A8472D7-C38F-414D-BAC0-BDAB71758608}" type="sibTrans" cxnId="{69527DE1-BA09-4E8C-80B6-E6B5126C04D5}">
      <dgm:prSet/>
      <dgm:spPr/>
      <dgm:t>
        <a:bodyPr/>
        <a:lstStyle/>
        <a:p>
          <a:pPr rtl="1"/>
          <a:endParaRPr lang="ar-SA" sz="1800" b="1"/>
        </a:p>
      </dgm:t>
    </dgm:pt>
    <dgm:pt modelId="{C808A224-6364-47AE-B007-52E571B2704D}" type="pres">
      <dgm:prSet presAssocID="{ACE40E78-C933-454D-84DB-001E41DB91C0}" presName="diagram" presStyleCnt="0">
        <dgm:presLayoutVars>
          <dgm:dir/>
          <dgm:resizeHandles val="exact"/>
        </dgm:presLayoutVars>
      </dgm:prSet>
      <dgm:spPr/>
      <dgm:t>
        <a:bodyPr/>
        <a:lstStyle/>
        <a:p>
          <a:pPr rtl="1"/>
          <a:endParaRPr lang="ar-SA"/>
        </a:p>
      </dgm:t>
    </dgm:pt>
    <dgm:pt modelId="{232B3453-E574-41CC-A08F-A37F71626391}" type="pres">
      <dgm:prSet presAssocID="{0DF4E9C3-26B6-40E1-AEA9-84CEE99F1A31}" presName="node" presStyleLbl="node1" presStyleIdx="0" presStyleCnt="4" custScaleX="116478" custScaleY="131954">
        <dgm:presLayoutVars>
          <dgm:bulletEnabled val="1"/>
        </dgm:presLayoutVars>
      </dgm:prSet>
      <dgm:spPr/>
      <dgm:t>
        <a:bodyPr/>
        <a:lstStyle/>
        <a:p>
          <a:pPr rtl="1"/>
          <a:endParaRPr lang="ar-SA"/>
        </a:p>
      </dgm:t>
    </dgm:pt>
    <dgm:pt modelId="{1EF4948F-2068-4BDB-9AFA-EC6DF5862BC1}" type="pres">
      <dgm:prSet presAssocID="{CA436B4D-1AB6-47FA-A891-3A1AE124623B}" presName="sibTrans" presStyleCnt="0"/>
      <dgm:spPr/>
    </dgm:pt>
    <dgm:pt modelId="{C63B2FE6-2893-4E1C-9CB0-F4E1C2705040}" type="pres">
      <dgm:prSet presAssocID="{FA202A59-4F25-4540-BAA1-23BF3F920EBB}" presName="node" presStyleLbl="node1" presStyleIdx="1" presStyleCnt="4" custScaleX="118230" custScaleY="129489">
        <dgm:presLayoutVars>
          <dgm:bulletEnabled val="1"/>
        </dgm:presLayoutVars>
      </dgm:prSet>
      <dgm:spPr/>
      <dgm:t>
        <a:bodyPr/>
        <a:lstStyle/>
        <a:p>
          <a:pPr rtl="1"/>
          <a:endParaRPr lang="ar-SA"/>
        </a:p>
      </dgm:t>
    </dgm:pt>
    <dgm:pt modelId="{0176C435-775C-47D4-973A-07D0F7E5CFD2}" type="pres">
      <dgm:prSet presAssocID="{3B565BD7-9DD9-4BBC-B494-A098A2A688FE}" presName="sibTrans" presStyleCnt="0"/>
      <dgm:spPr/>
    </dgm:pt>
    <dgm:pt modelId="{0CF908D2-4E8A-4F87-ABB8-0E020EBBAD70}" type="pres">
      <dgm:prSet presAssocID="{8E98D76A-1E33-46F9-BE92-438E6C8F268C}" presName="node" presStyleLbl="node1" presStyleIdx="2" presStyleCnt="4" custScaleX="123179" custScaleY="130549">
        <dgm:presLayoutVars>
          <dgm:bulletEnabled val="1"/>
        </dgm:presLayoutVars>
      </dgm:prSet>
      <dgm:spPr/>
      <dgm:t>
        <a:bodyPr/>
        <a:lstStyle/>
        <a:p>
          <a:pPr rtl="1"/>
          <a:endParaRPr lang="ar-SA"/>
        </a:p>
      </dgm:t>
    </dgm:pt>
    <dgm:pt modelId="{86953A92-6529-4AAA-BF27-B221BF42DBB3}" type="pres">
      <dgm:prSet presAssocID="{AAC94690-5B29-4460-BC09-1F3800FACFA1}" presName="sibTrans" presStyleCnt="0"/>
      <dgm:spPr/>
    </dgm:pt>
    <dgm:pt modelId="{880D89C9-395D-4C63-A7E2-7BDCE133C8BC}" type="pres">
      <dgm:prSet presAssocID="{97589034-CAF4-4DBE-80E7-A16D75649F12}" presName="node" presStyleLbl="node1" presStyleIdx="3" presStyleCnt="4" custScaleX="123984" custScaleY="140789">
        <dgm:presLayoutVars>
          <dgm:bulletEnabled val="1"/>
        </dgm:presLayoutVars>
      </dgm:prSet>
      <dgm:spPr/>
      <dgm:t>
        <a:bodyPr/>
        <a:lstStyle/>
        <a:p>
          <a:pPr rtl="1"/>
          <a:endParaRPr lang="ar-SA"/>
        </a:p>
      </dgm:t>
    </dgm:pt>
  </dgm:ptLst>
  <dgm:cxnLst>
    <dgm:cxn modelId="{325EE12C-19FB-4B8C-BEF9-0BA5432DDC0E}" type="presOf" srcId="{97589034-CAF4-4DBE-80E7-A16D75649F12}" destId="{880D89C9-395D-4C63-A7E2-7BDCE133C8BC}" srcOrd="0" destOrd="0" presId="urn:microsoft.com/office/officeart/2005/8/layout/default"/>
    <dgm:cxn modelId="{D78CE011-12AB-48DD-9E14-F6C8592301FB}" srcId="{97589034-CAF4-4DBE-80E7-A16D75649F12}" destId="{21928DC1-C857-4FF1-9848-339E02C58A60}" srcOrd="0" destOrd="0" parTransId="{74416F7D-CE8D-47E3-93A6-B8833BCE8070}" sibTransId="{6431F88E-9F0B-4BCA-BA19-8B2240C1A08A}"/>
    <dgm:cxn modelId="{1A10AB0D-DF03-4A95-8BD4-5BE102EBD629}" type="presOf" srcId="{21928DC1-C857-4FF1-9848-339E02C58A60}" destId="{880D89C9-395D-4C63-A7E2-7BDCE133C8BC}" srcOrd="0" destOrd="1" presId="urn:microsoft.com/office/officeart/2005/8/layout/default"/>
    <dgm:cxn modelId="{D68E4A31-8858-4CC6-AA26-8C0486FA1F5F}" srcId="{97589034-CAF4-4DBE-80E7-A16D75649F12}" destId="{1713D4C6-1266-41A5-A0B4-89BC2A4922A1}" srcOrd="1" destOrd="0" parTransId="{BAD7D03A-4051-4062-A624-0F8C8D9A6DA2}" sibTransId="{8D867C82-7FAA-4D21-B3F3-0F9ED7235BBF}"/>
    <dgm:cxn modelId="{10EE9FE7-0331-4AC2-B160-B3CB45AC5F96}" type="presOf" srcId="{8E98D76A-1E33-46F9-BE92-438E6C8F268C}" destId="{0CF908D2-4E8A-4F87-ABB8-0E020EBBAD70}" srcOrd="0" destOrd="0" presId="urn:microsoft.com/office/officeart/2005/8/layout/default"/>
    <dgm:cxn modelId="{973ACC3D-4865-4E19-B46F-2173452CE12D}" srcId="{97589034-CAF4-4DBE-80E7-A16D75649F12}" destId="{FF696333-BE1B-426C-AF25-59508ECD61B2}" srcOrd="2" destOrd="0" parTransId="{4AE9D852-6A81-42E7-A482-72C6B14EB969}" sibTransId="{9F51039A-B64E-4078-9A49-BB7D9C6617CE}"/>
    <dgm:cxn modelId="{145FAE60-9BB3-48EC-B171-2A40B541EF79}" type="presOf" srcId="{1713D4C6-1266-41A5-A0B4-89BC2A4922A1}" destId="{880D89C9-395D-4C63-A7E2-7BDCE133C8BC}" srcOrd="0" destOrd="2" presId="urn:microsoft.com/office/officeart/2005/8/layout/default"/>
    <dgm:cxn modelId="{1EEF6CCB-A880-4736-85FA-0B64AAA85724}" srcId="{ACE40E78-C933-454D-84DB-001E41DB91C0}" destId="{0DF4E9C3-26B6-40E1-AEA9-84CEE99F1A31}" srcOrd="0" destOrd="0" parTransId="{C60E9B97-B429-421F-866A-3B051DB319D2}" sibTransId="{CA436B4D-1AB6-47FA-A891-3A1AE124623B}"/>
    <dgm:cxn modelId="{25ECE6AC-60E1-41E7-ADD4-8BF6D5893FFF}" srcId="{ACE40E78-C933-454D-84DB-001E41DB91C0}" destId="{8E98D76A-1E33-46F9-BE92-438E6C8F268C}" srcOrd="2" destOrd="0" parTransId="{87FCE180-8921-45C2-B95F-2FF59460EEE3}" sibTransId="{AAC94690-5B29-4460-BC09-1F3800FACFA1}"/>
    <dgm:cxn modelId="{E7562F1B-2CE4-423C-A4CA-BADFD427538D}" srcId="{ACE40E78-C933-454D-84DB-001E41DB91C0}" destId="{97589034-CAF4-4DBE-80E7-A16D75649F12}" srcOrd="3" destOrd="0" parTransId="{7D10FDBF-9F4F-4980-95F1-3C548ADB12DC}" sibTransId="{EB4B7C21-ABA7-47AA-89BB-52EE3A137CBA}"/>
    <dgm:cxn modelId="{69527DE1-BA09-4E8C-80B6-E6B5126C04D5}" srcId="{97589034-CAF4-4DBE-80E7-A16D75649F12}" destId="{DA7CDD00-2B02-4048-B268-F95582CC5B0D}" srcOrd="3" destOrd="0" parTransId="{71C1EBFE-7B4A-4E84-B684-56AE1C34E895}" sibTransId="{7A8472D7-C38F-414D-BAC0-BDAB71758608}"/>
    <dgm:cxn modelId="{7A87D6F3-A90A-423E-89C4-795885770B9B}" type="presOf" srcId="{DA7CDD00-2B02-4048-B268-F95582CC5B0D}" destId="{880D89C9-395D-4C63-A7E2-7BDCE133C8BC}" srcOrd="0" destOrd="4" presId="urn:microsoft.com/office/officeart/2005/8/layout/default"/>
    <dgm:cxn modelId="{6DC45416-A7F1-450F-8054-6A73D8E33B3A}" type="presOf" srcId="{ACE40E78-C933-454D-84DB-001E41DB91C0}" destId="{C808A224-6364-47AE-B007-52E571B2704D}" srcOrd="0" destOrd="0" presId="urn:microsoft.com/office/officeart/2005/8/layout/default"/>
    <dgm:cxn modelId="{29E92CF6-29BC-488F-9C0F-1DC9F5D8918D}" srcId="{ACE40E78-C933-454D-84DB-001E41DB91C0}" destId="{FA202A59-4F25-4540-BAA1-23BF3F920EBB}" srcOrd="1" destOrd="0" parTransId="{073BEE1A-36B3-4300-AF19-10E939F41217}" sibTransId="{3B565BD7-9DD9-4BBC-B494-A098A2A688FE}"/>
    <dgm:cxn modelId="{46F9B88C-8CD2-403D-8586-EEE63397927E}" type="presOf" srcId="{0DF4E9C3-26B6-40E1-AEA9-84CEE99F1A31}" destId="{232B3453-E574-41CC-A08F-A37F71626391}" srcOrd="0" destOrd="0" presId="urn:microsoft.com/office/officeart/2005/8/layout/default"/>
    <dgm:cxn modelId="{380EC484-D926-4FA0-A041-1598655A2AC4}" type="presOf" srcId="{FA202A59-4F25-4540-BAA1-23BF3F920EBB}" destId="{C63B2FE6-2893-4E1C-9CB0-F4E1C2705040}" srcOrd="0" destOrd="0" presId="urn:microsoft.com/office/officeart/2005/8/layout/default"/>
    <dgm:cxn modelId="{CFB84FD6-3F95-420C-AE0A-67EE5469ED09}" type="presOf" srcId="{FF696333-BE1B-426C-AF25-59508ECD61B2}" destId="{880D89C9-395D-4C63-A7E2-7BDCE133C8BC}" srcOrd="0" destOrd="3" presId="urn:microsoft.com/office/officeart/2005/8/layout/default"/>
    <dgm:cxn modelId="{D1168F11-A1A4-4726-9CA6-1C0C16B0B2F5}" type="presParOf" srcId="{C808A224-6364-47AE-B007-52E571B2704D}" destId="{232B3453-E574-41CC-A08F-A37F71626391}" srcOrd="0" destOrd="0" presId="urn:microsoft.com/office/officeart/2005/8/layout/default"/>
    <dgm:cxn modelId="{D8B15548-79EE-4729-9796-093CB69E86B0}" type="presParOf" srcId="{C808A224-6364-47AE-B007-52E571B2704D}" destId="{1EF4948F-2068-4BDB-9AFA-EC6DF5862BC1}" srcOrd="1" destOrd="0" presId="urn:microsoft.com/office/officeart/2005/8/layout/default"/>
    <dgm:cxn modelId="{A79C4A69-BF89-4B64-B324-6F91F4BD7605}" type="presParOf" srcId="{C808A224-6364-47AE-B007-52E571B2704D}" destId="{C63B2FE6-2893-4E1C-9CB0-F4E1C2705040}" srcOrd="2" destOrd="0" presId="urn:microsoft.com/office/officeart/2005/8/layout/default"/>
    <dgm:cxn modelId="{5146BD87-7EE4-418C-A538-59A750CF60F1}" type="presParOf" srcId="{C808A224-6364-47AE-B007-52E571B2704D}" destId="{0176C435-775C-47D4-973A-07D0F7E5CFD2}" srcOrd="3" destOrd="0" presId="urn:microsoft.com/office/officeart/2005/8/layout/default"/>
    <dgm:cxn modelId="{713C1E00-3E31-41FC-918D-0B2E442384D8}" type="presParOf" srcId="{C808A224-6364-47AE-B007-52E571B2704D}" destId="{0CF908D2-4E8A-4F87-ABB8-0E020EBBAD70}" srcOrd="4" destOrd="0" presId="urn:microsoft.com/office/officeart/2005/8/layout/default"/>
    <dgm:cxn modelId="{CA111A1E-099B-4FC4-846B-9664B6F17E79}" type="presParOf" srcId="{C808A224-6364-47AE-B007-52E571B2704D}" destId="{86953A92-6529-4AAA-BF27-B221BF42DBB3}" srcOrd="5" destOrd="0" presId="urn:microsoft.com/office/officeart/2005/8/layout/default"/>
    <dgm:cxn modelId="{325B94BD-C9A9-483B-A544-C57C3C2C5DB1}" type="presParOf" srcId="{C808A224-6364-47AE-B007-52E571B2704D}" destId="{880D89C9-395D-4C63-A7E2-7BDCE133C8BC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96D5D380-E153-4EB3-833A-1CFE1ED51B0F}" type="doc">
      <dgm:prSet loTypeId="urn:microsoft.com/office/officeart/2005/8/layout/vList2" loCatId="list" qsTypeId="urn:microsoft.com/office/officeart/2005/8/quickstyle/simple1" qsCatId="simple" csTypeId="urn:microsoft.com/office/officeart/2005/8/colors/colorful2" csCatId="colorful" phldr="1"/>
      <dgm:spPr/>
      <dgm:t>
        <a:bodyPr/>
        <a:lstStyle/>
        <a:p>
          <a:pPr rtl="1"/>
          <a:endParaRPr lang="ar-SA"/>
        </a:p>
      </dgm:t>
    </dgm:pt>
    <dgm:pt modelId="{FBCA84BE-D648-4B54-8920-7DD1075FD8F8}">
      <dgm:prSet custT="1"/>
      <dgm:spPr/>
      <dgm:t>
        <a:bodyPr/>
        <a:lstStyle/>
        <a:p>
          <a:pPr rtl="0"/>
          <a:r>
            <a:rPr lang="en-US" sz="3200" dirty="0" smtClean="0"/>
            <a:t>Poor knowledge about the disease and it's mode of presentation</a:t>
          </a:r>
          <a:endParaRPr lang="ar-SA" sz="3200" dirty="0"/>
        </a:p>
      </dgm:t>
    </dgm:pt>
    <dgm:pt modelId="{244FEE27-C7B1-4B91-BA80-E315FD33F1B1}" type="parTrans" cxnId="{51B2A736-D45A-4E3F-8732-40C4AB77DEC6}">
      <dgm:prSet/>
      <dgm:spPr/>
      <dgm:t>
        <a:bodyPr/>
        <a:lstStyle/>
        <a:p>
          <a:pPr rtl="1"/>
          <a:endParaRPr lang="ar-SA"/>
        </a:p>
      </dgm:t>
    </dgm:pt>
    <dgm:pt modelId="{30C6F768-3F8C-436A-A2FE-3E9E2083A834}" type="sibTrans" cxnId="{51B2A736-D45A-4E3F-8732-40C4AB77DEC6}">
      <dgm:prSet/>
      <dgm:spPr/>
      <dgm:t>
        <a:bodyPr/>
        <a:lstStyle/>
        <a:p>
          <a:pPr rtl="1"/>
          <a:endParaRPr lang="ar-SA"/>
        </a:p>
      </dgm:t>
    </dgm:pt>
    <dgm:pt modelId="{8F5B66B8-A03A-4D15-8318-C69EF290C13A}">
      <dgm:prSet custT="1"/>
      <dgm:spPr/>
      <dgm:t>
        <a:bodyPr/>
        <a:lstStyle/>
        <a:p>
          <a:pPr rtl="0"/>
          <a:r>
            <a:rPr lang="en-US" sz="3200" dirty="0" smtClean="0"/>
            <a:t>Misconception: Breast feeding is an absolute protection </a:t>
          </a:r>
          <a:endParaRPr lang="ar-SA" sz="3200" dirty="0"/>
        </a:p>
      </dgm:t>
    </dgm:pt>
    <dgm:pt modelId="{CD2BA0B1-AC9F-4574-9490-3A3DD284A762}" type="parTrans" cxnId="{59C18DE8-064B-46E0-8F46-2F3611237767}">
      <dgm:prSet/>
      <dgm:spPr/>
      <dgm:t>
        <a:bodyPr/>
        <a:lstStyle/>
        <a:p>
          <a:pPr rtl="1"/>
          <a:endParaRPr lang="ar-SA"/>
        </a:p>
      </dgm:t>
    </dgm:pt>
    <dgm:pt modelId="{78976500-870D-4B10-AA01-CF1817567E57}" type="sibTrans" cxnId="{59C18DE8-064B-46E0-8F46-2F3611237767}">
      <dgm:prSet/>
      <dgm:spPr/>
      <dgm:t>
        <a:bodyPr/>
        <a:lstStyle/>
        <a:p>
          <a:pPr rtl="1"/>
          <a:endParaRPr lang="ar-SA"/>
        </a:p>
      </dgm:t>
    </dgm:pt>
    <dgm:pt modelId="{14CE3E19-D341-4520-98CA-60EC85168D57}">
      <dgm:prSet custT="1"/>
      <dgm:spPr/>
      <dgm:t>
        <a:bodyPr/>
        <a:lstStyle/>
        <a:p>
          <a:pPr rtl="0"/>
          <a:r>
            <a:rPr lang="en-US" sz="3200" dirty="0" smtClean="0"/>
            <a:t>Cancer is a killing disease regardless of the treatment provided </a:t>
          </a:r>
          <a:endParaRPr lang="ar-SA" sz="3200" dirty="0"/>
        </a:p>
      </dgm:t>
    </dgm:pt>
    <dgm:pt modelId="{973AB10D-268B-4FCC-BF43-234FE9BE82C2}" type="parTrans" cxnId="{64ECB749-B8DA-4267-9321-94E225389910}">
      <dgm:prSet/>
      <dgm:spPr/>
      <dgm:t>
        <a:bodyPr/>
        <a:lstStyle/>
        <a:p>
          <a:pPr rtl="1"/>
          <a:endParaRPr lang="ar-SA"/>
        </a:p>
      </dgm:t>
    </dgm:pt>
    <dgm:pt modelId="{D2D68B42-86EF-4AB1-879A-6234F3136B28}" type="sibTrans" cxnId="{64ECB749-B8DA-4267-9321-94E225389910}">
      <dgm:prSet/>
      <dgm:spPr/>
      <dgm:t>
        <a:bodyPr/>
        <a:lstStyle/>
        <a:p>
          <a:pPr rtl="1"/>
          <a:endParaRPr lang="ar-SA"/>
        </a:p>
      </dgm:t>
    </dgm:pt>
    <dgm:pt modelId="{6571BE5B-3970-4D9C-99D9-67991917DF6E}">
      <dgm:prSet custT="1"/>
      <dgm:spPr/>
      <dgm:t>
        <a:bodyPr/>
        <a:lstStyle/>
        <a:p>
          <a:pPr rtl="0"/>
          <a:r>
            <a:rPr lang="en-US" sz="3200" dirty="0" smtClean="0"/>
            <a:t>Lack of the social support </a:t>
          </a:r>
          <a:endParaRPr lang="ar-SA" sz="3200" dirty="0"/>
        </a:p>
      </dgm:t>
    </dgm:pt>
    <dgm:pt modelId="{5D875887-5A80-43D8-997B-109FF90E4D73}" type="parTrans" cxnId="{CBAD7639-6C39-48D5-B704-DB7C3874FE83}">
      <dgm:prSet/>
      <dgm:spPr/>
      <dgm:t>
        <a:bodyPr/>
        <a:lstStyle/>
        <a:p>
          <a:pPr rtl="1"/>
          <a:endParaRPr lang="ar-SA"/>
        </a:p>
      </dgm:t>
    </dgm:pt>
    <dgm:pt modelId="{8B08697F-DDBF-4CC6-95BF-A4FB85C10DD0}" type="sibTrans" cxnId="{CBAD7639-6C39-48D5-B704-DB7C3874FE83}">
      <dgm:prSet/>
      <dgm:spPr/>
      <dgm:t>
        <a:bodyPr/>
        <a:lstStyle/>
        <a:p>
          <a:pPr rtl="1"/>
          <a:endParaRPr lang="ar-SA"/>
        </a:p>
      </dgm:t>
    </dgm:pt>
    <dgm:pt modelId="{B598DFCC-4987-4BD7-B605-01E068EA89A7}">
      <dgm:prSet custT="1"/>
      <dgm:spPr/>
      <dgm:t>
        <a:bodyPr/>
        <a:lstStyle/>
        <a:p>
          <a:pPr rtl="0"/>
          <a:r>
            <a:rPr lang="en-US" sz="3200" dirty="0" smtClean="0"/>
            <a:t>Breast cancer is almost always painless </a:t>
          </a:r>
          <a:endParaRPr lang="ar-SA" sz="3200" dirty="0"/>
        </a:p>
      </dgm:t>
    </dgm:pt>
    <dgm:pt modelId="{14E8EE60-4F4A-4F90-B7B3-386FEA3C3E25}" type="parTrans" cxnId="{7855A283-4B01-4718-B634-BDC63B04890F}">
      <dgm:prSet/>
      <dgm:spPr/>
      <dgm:t>
        <a:bodyPr/>
        <a:lstStyle/>
        <a:p>
          <a:pPr rtl="1"/>
          <a:endParaRPr lang="ar-SA"/>
        </a:p>
      </dgm:t>
    </dgm:pt>
    <dgm:pt modelId="{B33A2E9E-00EC-4E57-B06C-07CE70C6A5FA}" type="sibTrans" cxnId="{7855A283-4B01-4718-B634-BDC63B04890F}">
      <dgm:prSet/>
      <dgm:spPr/>
      <dgm:t>
        <a:bodyPr/>
        <a:lstStyle/>
        <a:p>
          <a:pPr rtl="1"/>
          <a:endParaRPr lang="ar-SA"/>
        </a:p>
      </dgm:t>
    </dgm:pt>
    <dgm:pt modelId="{6EE4A8EF-7B3A-4EC9-AF36-2B8B7211A95E}">
      <dgm:prSet custT="1"/>
      <dgm:spPr/>
      <dgm:t>
        <a:bodyPr/>
        <a:lstStyle/>
        <a:p>
          <a:pPr marL="0" marR="0" indent="0" defTabSz="914400" rtl="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en-US" sz="3200" dirty="0" smtClean="0"/>
            <a:t>Lack/inaccessible good medical service</a:t>
          </a:r>
          <a:endParaRPr lang="ar-SA" sz="3200" dirty="0"/>
        </a:p>
      </dgm:t>
    </dgm:pt>
    <dgm:pt modelId="{67AEACEE-9890-4ADC-98B0-0C8E3BB40DB4}" type="parTrans" cxnId="{EE6C96EC-0C9B-488A-8153-054D9A66AB70}">
      <dgm:prSet/>
      <dgm:spPr/>
      <dgm:t>
        <a:bodyPr/>
        <a:lstStyle/>
        <a:p>
          <a:pPr rtl="1"/>
          <a:endParaRPr lang="ar-SA"/>
        </a:p>
      </dgm:t>
    </dgm:pt>
    <dgm:pt modelId="{0CED1D67-772C-4BE9-9672-636B10992608}" type="sibTrans" cxnId="{EE6C96EC-0C9B-488A-8153-054D9A66AB70}">
      <dgm:prSet/>
      <dgm:spPr/>
      <dgm:t>
        <a:bodyPr/>
        <a:lstStyle/>
        <a:p>
          <a:pPr rtl="1"/>
          <a:endParaRPr lang="ar-SA"/>
        </a:p>
      </dgm:t>
    </dgm:pt>
    <dgm:pt modelId="{5B7CD792-2A52-4C37-BB7B-F68217835336}" type="pres">
      <dgm:prSet presAssocID="{96D5D380-E153-4EB3-833A-1CFE1ED51B0F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pPr rtl="1"/>
          <a:endParaRPr lang="ar-SA"/>
        </a:p>
      </dgm:t>
    </dgm:pt>
    <dgm:pt modelId="{492F26A3-03B1-4D31-800C-B327F8C8E2AE}" type="pres">
      <dgm:prSet presAssocID="{FBCA84BE-D648-4B54-8920-7DD1075FD8F8}" presName="parentText" presStyleLbl="node1" presStyleIdx="0" presStyleCnt="6">
        <dgm:presLayoutVars>
          <dgm:chMax val="0"/>
          <dgm:bulletEnabled val="1"/>
        </dgm:presLayoutVars>
      </dgm:prSet>
      <dgm:spPr/>
      <dgm:t>
        <a:bodyPr/>
        <a:lstStyle/>
        <a:p>
          <a:pPr rtl="1"/>
          <a:endParaRPr lang="ar-SA"/>
        </a:p>
      </dgm:t>
    </dgm:pt>
    <dgm:pt modelId="{1B408C47-66A6-4AAB-B19C-BAF5C901B945}" type="pres">
      <dgm:prSet presAssocID="{30C6F768-3F8C-436A-A2FE-3E9E2083A834}" presName="spacer" presStyleCnt="0"/>
      <dgm:spPr/>
      <dgm:t>
        <a:bodyPr/>
        <a:lstStyle/>
        <a:p>
          <a:pPr rtl="1"/>
          <a:endParaRPr lang="ar-SA"/>
        </a:p>
      </dgm:t>
    </dgm:pt>
    <dgm:pt modelId="{B63E3569-F560-4D2D-8FC3-6177C5CFD47D}" type="pres">
      <dgm:prSet presAssocID="{8F5B66B8-A03A-4D15-8318-C69EF290C13A}" presName="parentText" presStyleLbl="node1" presStyleIdx="1" presStyleCnt="6">
        <dgm:presLayoutVars>
          <dgm:chMax val="0"/>
          <dgm:bulletEnabled val="1"/>
        </dgm:presLayoutVars>
      </dgm:prSet>
      <dgm:spPr/>
      <dgm:t>
        <a:bodyPr/>
        <a:lstStyle/>
        <a:p>
          <a:pPr rtl="1"/>
          <a:endParaRPr lang="ar-SA"/>
        </a:p>
      </dgm:t>
    </dgm:pt>
    <dgm:pt modelId="{6A9E06CC-CF38-403F-AB3E-3E3399DAAB2F}" type="pres">
      <dgm:prSet presAssocID="{78976500-870D-4B10-AA01-CF1817567E57}" presName="spacer" presStyleCnt="0"/>
      <dgm:spPr/>
      <dgm:t>
        <a:bodyPr/>
        <a:lstStyle/>
        <a:p>
          <a:pPr rtl="1"/>
          <a:endParaRPr lang="ar-SA"/>
        </a:p>
      </dgm:t>
    </dgm:pt>
    <dgm:pt modelId="{2EB7AE32-76EA-4E59-8DA6-4DF07C3F4A3A}" type="pres">
      <dgm:prSet presAssocID="{14CE3E19-D341-4520-98CA-60EC85168D57}" presName="parentText" presStyleLbl="node1" presStyleIdx="2" presStyleCnt="6">
        <dgm:presLayoutVars>
          <dgm:chMax val="0"/>
          <dgm:bulletEnabled val="1"/>
        </dgm:presLayoutVars>
      </dgm:prSet>
      <dgm:spPr/>
      <dgm:t>
        <a:bodyPr/>
        <a:lstStyle/>
        <a:p>
          <a:pPr rtl="1"/>
          <a:endParaRPr lang="ar-SA"/>
        </a:p>
      </dgm:t>
    </dgm:pt>
    <dgm:pt modelId="{8DE3863A-5148-4106-954D-EDB630E29F90}" type="pres">
      <dgm:prSet presAssocID="{D2D68B42-86EF-4AB1-879A-6234F3136B28}" presName="spacer" presStyleCnt="0"/>
      <dgm:spPr/>
      <dgm:t>
        <a:bodyPr/>
        <a:lstStyle/>
        <a:p>
          <a:pPr rtl="1"/>
          <a:endParaRPr lang="ar-SA"/>
        </a:p>
      </dgm:t>
    </dgm:pt>
    <dgm:pt modelId="{92BC8A86-DBD4-479C-9218-84B03C27AD37}" type="pres">
      <dgm:prSet presAssocID="{6571BE5B-3970-4D9C-99D9-67991917DF6E}" presName="parentText" presStyleLbl="node1" presStyleIdx="3" presStyleCnt="6">
        <dgm:presLayoutVars>
          <dgm:chMax val="0"/>
          <dgm:bulletEnabled val="1"/>
        </dgm:presLayoutVars>
      </dgm:prSet>
      <dgm:spPr/>
      <dgm:t>
        <a:bodyPr/>
        <a:lstStyle/>
        <a:p>
          <a:pPr rtl="1"/>
          <a:endParaRPr lang="ar-SA"/>
        </a:p>
      </dgm:t>
    </dgm:pt>
    <dgm:pt modelId="{37E29E71-41AB-4489-8982-897B1F833181}" type="pres">
      <dgm:prSet presAssocID="{8B08697F-DDBF-4CC6-95BF-A4FB85C10DD0}" presName="spacer" presStyleCnt="0"/>
      <dgm:spPr/>
      <dgm:t>
        <a:bodyPr/>
        <a:lstStyle/>
        <a:p>
          <a:pPr rtl="1"/>
          <a:endParaRPr lang="ar-SA"/>
        </a:p>
      </dgm:t>
    </dgm:pt>
    <dgm:pt modelId="{0E467DFB-D1AB-4131-8184-5F3A92F7496C}" type="pres">
      <dgm:prSet presAssocID="{B598DFCC-4987-4BD7-B605-01E068EA89A7}" presName="parentText" presStyleLbl="node1" presStyleIdx="4" presStyleCnt="6">
        <dgm:presLayoutVars>
          <dgm:chMax val="0"/>
          <dgm:bulletEnabled val="1"/>
        </dgm:presLayoutVars>
      </dgm:prSet>
      <dgm:spPr/>
      <dgm:t>
        <a:bodyPr/>
        <a:lstStyle/>
        <a:p>
          <a:pPr rtl="1"/>
          <a:endParaRPr lang="ar-SA"/>
        </a:p>
      </dgm:t>
    </dgm:pt>
    <dgm:pt modelId="{9CFC4FE4-AC6E-492E-BFCA-734004D62853}" type="pres">
      <dgm:prSet presAssocID="{B33A2E9E-00EC-4E57-B06C-07CE70C6A5FA}" presName="spacer" presStyleCnt="0"/>
      <dgm:spPr/>
      <dgm:t>
        <a:bodyPr/>
        <a:lstStyle/>
        <a:p>
          <a:pPr rtl="1"/>
          <a:endParaRPr lang="ar-SA"/>
        </a:p>
      </dgm:t>
    </dgm:pt>
    <dgm:pt modelId="{BB8BBDDA-0E16-494C-A63D-D31E00899241}" type="pres">
      <dgm:prSet presAssocID="{6EE4A8EF-7B3A-4EC9-AF36-2B8B7211A95E}" presName="parentText" presStyleLbl="node1" presStyleIdx="5" presStyleCnt="6">
        <dgm:presLayoutVars>
          <dgm:chMax val="0"/>
          <dgm:bulletEnabled val="1"/>
        </dgm:presLayoutVars>
      </dgm:prSet>
      <dgm:spPr/>
      <dgm:t>
        <a:bodyPr/>
        <a:lstStyle/>
        <a:p>
          <a:pPr rtl="1"/>
          <a:endParaRPr lang="ar-SA"/>
        </a:p>
      </dgm:t>
    </dgm:pt>
  </dgm:ptLst>
  <dgm:cxnLst>
    <dgm:cxn modelId="{FE4A18EF-9DEC-4F70-AE91-81E8FD6C37F0}" type="presOf" srcId="{FBCA84BE-D648-4B54-8920-7DD1075FD8F8}" destId="{492F26A3-03B1-4D31-800C-B327F8C8E2AE}" srcOrd="0" destOrd="0" presId="urn:microsoft.com/office/officeart/2005/8/layout/vList2"/>
    <dgm:cxn modelId="{7855A283-4B01-4718-B634-BDC63B04890F}" srcId="{96D5D380-E153-4EB3-833A-1CFE1ED51B0F}" destId="{B598DFCC-4987-4BD7-B605-01E068EA89A7}" srcOrd="4" destOrd="0" parTransId="{14E8EE60-4F4A-4F90-B7B3-386FEA3C3E25}" sibTransId="{B33A2E9E-00EC-4E57-B06C-07CE70C6A5FA}"/>
    <dgm:cxn modelId="{57119AA8-26C4-4EF2-80CD-668046D31AAE}" type="presOf" srcId="{14CE3E19-D341-4520-98CA-60EC85168D57}" destId="{2EB7AE32-76EA-4E59-8DA6-4DF07C3F4A3A}" srcOrd="0" destOrd="0" presId="urn:microsoft.com/office/officeart/2005/8/layout/vList2"/>
    <dgm:cxn modelId="{CBAD7639-6C39-48D5-B704-DB7C3874FE83}" srcId="{96D5D380-E153-4EB3-833A-1CFE1ED51B0F}" destId="{6571BE5B-3970-4D9C-99D9-67991917DF6E}" srcOrd="3" destOrd="0" parTransId="{5D875887-5A80-43D8-997B-109FF90E4D73}" sibTransId="{8B08697F-DDBF-4CC6-95BF-A4FB85C10DD0}"/>
    <dgm:cxn modelId="{59C18DE8-064B-46E0-8F46-2F3611237767}" srcId="{96D5D380-E153-4EB3-833A-1CFE1ED51B0F}" destId="{8F5B66B8-A03A-4D15-8318-C69EF290C13A}" srcOrd="1" destOrd="0" parTransId="{CD2BA0B1-AC9F-4574-9490-3A3DD284A762}" sibTransId="{78976500-870D-4B10-AA01-CF1817567E57}"/>
    <dgm:cxn modelId="{EE6C96EC-0C9B-488A-8153-054D9A66AB70}" srcId="{96D5D380-E153-4EB3-833A-1CFE1ED51B0F}" destId="{6EE4A8EF-7B3A-4EC9-AF36-2B8B7211A95E}" srcOrd="5" destOrd="0" parTransId="{67AEACEE-9890-4ADC-98B0-0C8E3BB40DB4}" sibTransId="{0CED1D67-772C-4BE9-9672-636B10992608}"/>
    <dgm:cxn modelId="{71D5A6E6-9382-4D4D-BF2B-105FE8FD3B25}" type="presOf" srcId="{8F5B66B8-A03A-4D15-8318-C69EF290C13A}" destId="{B63E3569-F560-4D2D-8FC3-6177C5CFD47D}" srcOrd="0" destOrd="0" presId="urn:microsoft.com/office/officeart/2005/8/layout/vList2"/>
    <dgm:cxn modelId="{B477F6E5-FFCC-4DD6-8CC3-834AC1C8FF72}" type="presOf" srcId="{6571BE5B-3970-4D9C-99D9-67991917DF6E}" destId="{92BC8A86-DBD4-479C-9218-84B03C27AD37}" srcOrd="0" destOrd="0" presId="urn:microsoft.com/office/officeart/2005/8/layout/vList2"/>
    <dgm:cxn modelId="{64ECB749-B8DA-4267-9321-94E225389910}" srcId="{96D5D380-E153-4EB3-833A-1CFE1ED51B0F}" destId="{14CE3E19-D341-4520-98CA-60EC85168D57}" srcOrd="2" destOrd="0" parTransId="{973AB10D-268B-4FCC-BF43-234FE9BE82C2}" sibTransId="{D2D68B42-86EF-4AB1-879A-6234F3136B28}"/>
    <dgm:cxn modelId="{54B0D72B-E280-49AE-8DEB-2FB32921BA03}" type="presOf" srcId="{96D5D380-E153-4EB3-833A-1CFE1ED51B0F}" destId="{5B7CD792-2A52-4C37-BB7B-F68217835336}" srcOrd="0" destOrd="0" presId="urn:microsoft.com/office/officeart/2005/8/layout/vList2"/>
    <dgm:cxn modelId="{2747F34E-044C-44D6-A008-4BF5B9DBC7BF}" type="presOf" srcId="{B598DFCC-4987-4BD7-B605-01E068EA89A7}" destId="{0E467DFB-D1AB-4131-8184-5F3A92F7496C}" srcOrd="0" destOrd="0" presId="urn:microsoft.com/office/officeart/2005/8/layout/vList2"/>
    <dgm:cxn modelId="{51B2A736-D45A-4E3F-8732-40C4AB77DEC6}" srcId="{96D5D380-E153-4EB3-833A-1CFE1ED51B0F}" destId="{FBCA84BE-D648-4B54-8920-7DD1075FD8F8}" srcOrd="0" destOrd="0" parTransId="{244FEE27-C7B1-4B91-BA80-E315FD33F1B1}" sibTransId="{30C6F768-3F8C-436A-A2FE-3E9E2083A834}"/>
    <dgm:cxn modelId="{70B3132D-735D-476B-9B52-F76A35E28844}" type="presOf" srcId="{6EE4A8EF-7B3A-4EC9-AF36-2B8B7211A95E}" destId="{BB8BBDDA-0E16-494C-A63D-D31E00899241}" srcOrd="0" destOrd="0" presId="urn:microsoft.com/office/officeart/2005/8/layout/vList2"/>
    <dgm:cxn modelId="{3FB15B31-764B-4B25-ADF1-05128B1D645C}" type="presParOf" srcId="{5B7CD792-2A52-4C37-BB7B-F68217835336}" destId="{492F26A3-03B1-4D31-800C-B327F8C8E2AE}" srcOrd="0" destOrd="0" presId="urn:microsoft.com/office/officeart/2005/8/layout/vList2"/>
    <dgm:cxn modelId="{ADD33475-FD65-4FAF-AD60-663355EC1CB1}" type="presParOf" srcId="{5B7CD792-2A52-4C37-BB7B-F68217835336}" destId="{1B408C47-66A6-4AAB-B19C-BAF5C901B945}" srcOrd="1" destOrd="0" presId="urn:microsoft.com/office/officeart/2005/8/layout/vList2"/>
    <dgm:cxn modelId="{B2523CE3-D275-4B4E-B388-EFA9BE7C0068}" type="presParOf" srcId="{5B7CD792-2A52-4C37-BB7B-F68217835336}" destId="{B63E3569-F560-4D2D-8FC3-6177C5CFD47D}" srcOrd="2" destOrd="0" presId="urn:microsoft.com/office/officeart/2005/8/layout/vList2"/>
    <dgm:cxn modelId="{61EC8F30-DCE3-4B6E-87FA-E7A62E2100D7}" type="presParOf" srcId="{5B7CD792-2A52-4C37-BB7B-F68217835336}" destId="{6A9E06CC-CF38-403F-AB3E-3E3399DAAB2F}" srcOrd="3" destOrd="0" presId="urn:microsoft.com/office/officeart/2005/8/layout/vList2"/>
    <dgm:cxn modelId="{EB654D38-BE41-4BFC-9CD5-213AEC24A571}" type="presParOf" srcId="{5B7CD792-2A52-4C37-BB7B-F68217835336}" destId="{2EB7AE32-76EA-4E59-8DA6-4DF07C3F4A3A}" srcOrd="4" destOrd="0" presId="urn:microsoft.com/office/officeart/2005/8/layout/vList2"/>
    <dgm:cxn modelId="{984A641A-9B1E-44D1-9A59-4E21897FCE71}" type="presParOf" srcId="{5B7CD792-2A52-4C37-BB7B-F68217835336}" destId="{8DE3863A-5148-4106-954D-EDB630E29F90}" srcOrd="5" destOrd="0" presId="urn:microsoft.com/office/officeart/2005/8/layout/vList2"/>
    <dgm:cxn modelId="{677F2AD5-E66C-4782-A645-F1D4AF2A092E}" type="presParOf" srcId="{5B7CD792-2A52-4C37-BB7B-F68217835336}" destId="{92BC8A86-DBD4-479C-9218-84B03C27AD37}" srcOrd="6" destOrd="0" presId="urn:microsoft.com/office/officeart/2005/8/layout/vList2"/>
    <dgm:cxn modelId="{7548BCD0-67C6-4FBB-BD8E-A6926A731277}" type="presParOf" srcId="{5B7CD792-2A52-4C37-BB7B-F68217835336}" destId="{37E29E71-41AB-4489-8982-897B1F833181}" srcOrd="7" destOrd="0" presId="urn:microsoft.com/office/officeart/2005/8/layout/vList2"/>
    <dgm:cxn modelId="{D4DEEE0F-CA9A-4672-ACC4-EF49D51555BE}" type="presParOf" srcId="{5B7CD792-2A52-4C37-BB7B-F68217835336}" destId="{0E467DFB-D1AB-4131-8184-5F3A92F7496C}" srcOrd="8" destOrd="0" presId="urn:microsoft.com/office/officeart/2005/8/layout/vList2"/>
    <dgm:cxn modelId="{69424102-01AE-4C6D-8266-0DEC66899087}" type="presParOf" srcId="{5B7CD792-2A52-4C37-BB7B-F68217835336}" destId="{9CFC4FE4-AC6E-492E-BFCA-734004D62853}" srcOrd="9" destOrd="0" presId="urn:microsoft.com/office/officeart/2005/8/layout/vList2"/>
    <dgm:cxn modelId="{8EC7A219-FB40-4F7E-A5D5-FD69D2748BAD}" type="presParOf" srcId="{5B7CD792-2A52-4C37-BB7B-F68217835336}" destId="{BB8BBDDA-0E16-494C-A63D-D31E00899241}" srcOrd="10" destOrd="0" presId="urn:microsoft.com/office/officeart/2005/8/layout/vList2"/>
  </dgm:cxnLst>
  <dgm:bg>
    <a:effectLst>
      <a:glow rad="228600">
        <a:schemeClr val="accent3">
          <a:satMod val="175000"/>
          <a:alpha val="40000"/>
        </a:schemeClr>
      </a:glow>
    </a:effectLst>
  </dgm:bg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6B2347F2-F71A-4C2E-98B6-B7F71348D4C8}" type="doc">
      <dgm:prSet loTypeId="urn:microsoft.com/office/officeart/2005/8/layout/venn3" loCatId="relationship" qsTypeId="urn:microsoft.com/office/officeart/2005/8/quickstyle/3d3" qsCatId="3D" csTypeId="urn:microsoft.com/office/officeart/2005/8/colors/accent1_2" csCatId="accent1" phldr="1"/>
      <dgm:spPr/>
      <dgm:t>
        <a:bodyPr/>
        <a:lstStyle/>
        <a:p>
          <a:pPr rtl="1"/>
          <a:endParaRPr lang="ar-SA"/>
        </a:p>
      </dgm:t>
    </dgm:pt>
    <dgm:pt modelId="{6F7DA056-DB89-4B17-A236-6E08DC78FD66}">
      <dgm:prSet/>
      <dgm:spPr/>
      <dgm:t>
        <a:bodyPr/>
        <a:lstStyle/>
        <a:p>
          <a:pPr rtl="0"/>
          <a:r>
            <a:rPr lang="en-US" dirty="0" err="1" smtClean="0"/>
            <a:t>Qasim</a:t>
          </a:r>
          <a:endParaRPr lang="ar-SA" dirty="0"/>
        </a:p>
      </dgm:t>
    </dgm:pt>
    <dgm:pt modelId="{9F962619-4A7D-42B4-B018-5263429F658C}" type="parTrans" cxnId="{28A2C409-70C1-4A86-A87F-CC76B142179D}">
      <dgm:prSet/>
      <dgm:spPr/>
      <dgm:t>
        <a:bodyPr/>
        <a:lstStyle/>
        <a:p>
          <a:pPr rtl="1"/>
          <a:endParaRPr lang="ar-SA"/>
        </a:p>
      </dgm:t>
    </dgm:pt>
    <dgm:pt modelId="{A1C76C52-4F72-46EC-B39A-EA8963EC76A6}" type="sibTrans" cxnId="{28A2C409-70C1-4A86-A87F-CC76B142179D}">
      <dgm:prSet/>
      <dgm:spPr/>
      <dgm:t>
        <a:bodyPr/>
        <a:lstStyle/>
        <a:p>
          <a:pPr rtl="1"/>
          <a:endParaRPr lang="ar-SA"/>
        </a:p>
      </dgm:t>
    </dgm:pt>
    <dgm:pt modelId="{2C33D229-775E-48FE-8567-B2D3CCF30FF7}">
      <dgm:prSet/>
      <dgm:spPr/>
      <dgm:t>
        <a:bodyPr/>
        <a:lstStyle/>
        <a:p>
          <a:pPr rtl="0"/>
          <a:r>
            <a:rPr lang="en-US" dirty="0" smtClean="0"/>
            <a:t>Riyadh</a:t>
          </a:r>
        </a:p>
        <a:p>
          <a:pPr rtl="0"/>
          <a:r>
            <a:rPr lang="en-US" dirty="0" smtClean="0"/>
            <a:t>30,000 over </a:t>
          </a:r>
        </a:p>
        <a:p>
          <a:pPr rtl="0"/>
          <a:r>
            <a:rPr lang="en-US" dirty="0" smtClean="0"/>
            <a:t>5 </a:t>
          </a:r>
          <a:r>
            <a:rPr lang="en-US" dirty="0" err="1" smtClean="0"/>
            <a:t>yrs</a:t>
          </a:r>
          <a:endParaRPr lang="en-US" dirty="0" smtClean="0"/>
        </a:p>
        <a:p>
          <a:pPr rtl="0"/>
          <a:r>
            <a:rPr lang="en-US" dirty="0" smtClean="0"/>
            <a:t>168 Ca</a:t>
          </a:r>
        </a:p>
        <a:p>
          <a:pPr rtl="0"/>
          <a:r>
            <a:rPr lang="en-US" dirty="0" smtClean="0"/>
            <a:t>60% early</a:t>
          </a:r>
          <a:endParaRPr lang="ar-SA" dirty="0"/>
        </a:p>
      </dgm:t>
    </dgm:pt>
    <dgm:pt modelId="{6247E34A-04A9-4E20-B659-742029721941}" type="parTrans" cxnId="{B5F1145F-3672-42B2-AD64-76EC1888B259}">
      <dgm:prSet/>
      <dgm:spPr/>
      <dgm:t>
        <a:bodyPr/>
        <a:lstStyle/>
        <a:p>
          <a:pPr rtl="1"/>
          <a:endParaRPr lang="ar-SA"/>
        </a:p>
      </dgm:t>
    </dgm:pt>
    <dgm:pt modelId="{A0AAABF9-18B1-4C82-80AB-C0E45A720B5A}" type="sibTrans" cxnId="{B5F1145F-3672-42B2-AD64-76EC1888B259}">
      <dgm:prSet/>
      <dgm:spPr/>
      <dgm:t>
        <a:bodyPr/>
        <a:lstStyle/>
        <a:p>
          <a:pPr rtl="1"/>
          <a:endParaRPr lang="ar-SA"/>
        </a:p>
      </dgm:t>
    </dgm:pt>
    <dgm:pt modelId="{C09C520E-83A7-45CF-BBBE-4DA18694B915}">
      <dgm:prSet/>
      <dgm:spPr/>
      <dgm:t>
        <a:bodyPr/>
        <a:lstStyle/>
        <a:p>
          <a:pPr rtl="0"/>
          <a:r>
            <a:rPr lang="en-US" dirty="0" smtClean="0"/>
            <a:t>Dammam</a:t>
          </a:r>
        </a:p>
        <a:p>
          <a:pPr rtl="0"/>
          <a:r>
            <a:rPr lang="en-US" dirty="0" smtClean="0"/>
            <a:t>8061 over 5 </a:t>
          </a:r>
          <a:r>
            <a:rPr lang="en-US" dirty="0" err="1" smtClean="0"/>
            <a:t>yrs</a:t>
          </a:r>
          <a:endParaRPr lang="en-US" dirty="0" smtClean="0"/>
        </a:p>
        <a:p>
          <a:pPr rtl="0"/>
          <a:r>
            <a:rPr lang="en-US" dirty="0" smtClean="0"/>
            <a:t>47 Ca </a:t>
          </a:r>
        </a:p>
        <a:p>
          <a:pPr rtl="0"/>
          <a:r>
            <a:rPr lang="en-US" dirty="0" smtClean="0"/>
            <a:t>70% early</a:t>
          </a:r>
          <a:endParaRPr lang="ar-SA" dirty="0"/>
        </a:p>
      </dgm:t>
    </dgm:pt>
    <dgm:pt modelId="{AF990A20-B853-4061-BD78-E4559C599197}" type="parTrans" cxnId="{DC04D9B3-CFF0-476A-B319-A0EF9977E48D}">
      <dgm:prSet/>
      <dgm:spPr/>
      <dgm:t>
        <a:bodyPr/>
        <a:lstStyle/>
        <a:p>
          <a:pPr rtl="1"/>
          <a:endParaRPr lang="ar-SA"/>
        </a:p>
      </dgm:t>
    </dgm:pt>
    <dgm:pt modelId="{8C105A2C-C7CF-453B-B359-0AA6A3A1FE7B}" type="sibTrans" cxnId="{DC04D9B3-CFF0-476A-B319-A0EF9977E48D}">
      <dgm:prSet/>
      <dgm:spPr/>
      <dgm:t>
        <a:bodyPr/>
        <a:lstStyle/>
        <a:p>
          <a:pPr rtl="1"/>
          <a:endParaRPr lang="ar-SA"/>
        </a:p>
      </dgm:t>
    </dgm:pt>
    <dgm:pt modelId="{996297C6-8474-4316-9DF8-9CFE314C8F12}">
      <dgm:prSet/>
      <dgm:spPr/>
      <dgm:t>
        <a:bodyPr/>
        <a:lstStyle/>
        <a:p>
          <a:pPr rtl="0"/>
          <a:r>
            <a:rPr lang="en-US" smtClean="0"/>
            <a:t>Makkah</a:t>
          </a:r>
          <a:endParaRPr lang="ar-SA"/>
        </a:p>
      </dgm:t>
    </dgm:pt>
    <dgm:pt modelId="{CC36CE3F-BB85-47EB-AF1B-F279000316AB}" type="parTrans" cxnId="{61C51DE2-B124-449C-BBF9-8EB04216EDA4}">
      <dgm:prSet/>
      <dgm:spPr/>
      <dgm:t>
        <a:bodyPr/>
        <a:lstStyle/>
        <a:p>
          <a:pPr rtl="1"/>
          <a:endParaRPr lang="ar-SA"/>
        </a:p>
      </dgm:t>
    </dgm:pt>
    <dgm:pt modelId="{FA8EC4F0-7B54-470C-9CB1-7E6AFE540D9F}" type="sibTrans" cxnId="{61C51DE2-B124-449C-BBF9-8EB04216EDA4}">
      <dgm:prSet/>
      <dgm:spPr/>
      <dgm:t>
        <a:bodyPr/>
        <a:lstStyle/>
        <a:p>
          <a:pPr rtl="1"/>
          <a:endParaRPr lang="ar-SA"/>
        </a:p>
      </dgm:t>
    </dgm:pt>
    <dgm:pt modelId="{FDF2EC85-0252-4F70-9603-F8DC5E620C22}" type="pres">
      <dgm:prSet presAssocID="{6B2347F2-F71A-4C2E-98B6-B7F71348D4C8}" presName="Name0" presStyleCnt="0">
        <dgm:presLayoutVars>
          <dgm:dir/>
          <dgm:resizeHandles val="exact"/>
        </dgm:presLayoutVars>
      </dgm:prSet>
      <dgm:spPr/>
      <dgm:t>
        <a:bodyPr/>
        <a:lstStyle/>
        <a:p>
          <a:pPr rtl="1"/>
          <a:endParaRPr lang="ar-SA"/>
        </a:p>
      </dgm:t>
    </dgm:pt>
    <dgm:pt modelId="{4CE92369-2D8D-485D-BAE6-ECA79F51A990}" type="pres">
      <dgm:prSet presAssocID="{6F7DA056-DB89-4B17-A236-6E08DC78FD66}" presName="Name5" presStyleLbl="vennNode1" presStyleIdx="0" presStyleCnt="4">
        <dgm:presLayoutVars>
          <dgm:bulletEnabled val="1"/>
        </dgm:presLayoutVars>
      </dgm:prSet>
      <dgm:spPr/>
      <dgm:t>
        <a:bodyPr/>
        <a:lstStyle/>
        <a:p>
          <a:pPr rtl="1"/>
          <a:endParaRPr lang="ar-SA"/>
        </a:p>
      </dgm:t>
    </dgm:pt>
    <dgm:pt modelId="{8175992B-C784-4040-A136-140E7A5168F7}" type="pres">
      <dgm:prSet presAssocID="{A1C76C52-4F72-46EC-B39A-EA8963EC76A6}" presName="space" presStyleCnt="0"/>
      <dgm:spPr/>
    </dgm:pt>
    <dgm:pt modelId="{9DF6A5A3-191C-479F-867F-918071BFD6B6}" type="pres">
      <dgm:prSet presAssocID="{2C33D229-775E-48FE-8567-B2D3CCF30FF7}" presName="Name5" presStyleLbl="vennNode1" presStyleIdx="1" presStyleCnt="4">
        <dgm:presLayoutVars>
          <dgm:bulletEnabled val="1"/>
        </dgm:presLayoutVars>
      </dgm:prSet>
      <dgm:spPr/>
      <dgm:t>
        <a:bodyPr/>
        <a:lstStyle/>
        <a:p>
          <a:pPr rtl="1"/>
          <a:endParaRPr lang="ar-SA"/>
        </a:p>
      </dgm:t>
    </dgm:pt>
    <dgm:pt modelId="{FF5BF664-D1DF-4A3E-B3EA-01A44EE804ED}" type="pres">
      <dgm:prSet presAssocID="{A0AAABF9-18B1-4C82-80AB-C0E45A720B5A}" presName="space" presStyleCnt="0"/>
      <dgm:spPr/>
    </dgm:pt>
    <dgm:pt modelId="{099615BA-660C-46B3-94A4-ECA4865F4490}" type="pres">
      <dgm:prSet presAssocID="{C09C520E-83A7-45CF-BBBE-4DA18694B915}" presName="Name5" presStyleLbl="vennNode1" presStyleIdx="2" presStyleCnt="4">
        <dgm:presLayoutVars>
          <dgm:bulletEnabled val="1"/>
        </dgm:presLayoutVars>
      </dgm:prSet>
      <dgm:spPr/>
      <dgm:t>
        <a:bodyPr/>
        <a:lstStyle/>
        <a:p>
          <a:pPr rtl="1"/>
          <a:endParaRPr lang="ar-SA"/>
        </a:p>
      </dgm:t>
    </dgm:pt>
    <dgm:pt modelId="{B0697D77-14F1-4C15-BD92-AF13B66D66AC}" type="pres">
      <dgm:prSet presAssocID="{8C105A2C-C7CF-453B-B359-0AA6A3A1FE7B}" presName="space" presStyleCnt="0"/>
      <dgm:spPr/>
    </dgm:pt>
    <dgm:pt modelId="{BE16B30A-BFC6-4484-9FF0-E2E312EF2405}" type="pres">
      <dgm:prSet presAssocID="{996297C6-8474-4316-9DF8-9CFE314C8F12}" presName="Name5" presStyleLbl="vennNode1" presStyleIdx="3" presStyleCnt="4">
        <dgm:presLayoutVars>
          <dgm:bulletEnabled val="1"/>
        </dgm:presLayoutVars>
      </dgm:prSet>
      <dgm:spPr/>
      <dgm:t>
        <a:bodyPr/>
        <a:lstStyle/>
        <a:p>
          <a:pPr rtl="1"/>
          <a:endParaRPr lang="ar-SA"/>
        </a:p>
      </dgm:t>
    </dgm:pt>
  </dgm:ptLst>
  <dgm:cxnLst>
    <dgm:cxn modelId="{6F0F2C5E-8834-4691-8C86-11E95769CB30}" type="presOf" srcId="{996297C6-8474-4316-9DF8-9CFE314C8F12}" destId="{BE16B30A-BFC6-4484-9FF0-E2E312EF2405}" srcOrd="0" destOrd="0" presId="urn:microsoft.com/office/officeart/2005/8/layout/venn3"/>
    <dgm:cxn modelId="{895B5E9E-FD61-4770-84CD-F7E25A60960F}" type="presOf" srcId="{6B2347F2-F71A-4C2E-98B6-B7F71348D4C8}" destId="{FDF2EC85-0252-4F70-9603-F8DC5E620C22}" srcOrd="0" destOrd="0" presId="urn:microsoft.com/office/officeart/2005/8/layout/venn3"/>
    <dgm:cxn modelId="{31B5E80B-C4A2-42D3-AB27-33FB28555AED}" type="presOf" srcId="{2C33D229-775E-48FE-8567-B2D3CCF30FF7}" destId="{9DF6A5A3-191C-479F-867F-918071BFD6B6}" srcOrd="0" destOrd="0" presId="urn:microsoft.com/office/officeart/2005/8/layout/venn3"/>
    <dgm:cxn modelId="{9B3BF4A5-85AD-422D-BD17-4B844AF90E71}" type="presOf" srcId="{6F7DA056-DB89-4B17-A236-6E08DC78FD66}" destId="{4CE92369-2D8D-485D-BAE6-ECA79F51A990}" srcOrd="0" destOrd="0" presId="urn:microsoft.com/office/officeart/2005/8/layout/venn3"/>
    <dgm:cxn modelId="{B5F1145F-3672-42B2-AD64-76EC1888B259}" srcId="{6B2347F2-F71A-4C2E-98B6-B7F71348D4C8}" destId="{2C33D229-775E-48FE-8567-B2D3CCF30FF7}" srcOrd="1" destOrd="0" parTransId="{6247E34A-04A9-4E20-B659-742029721941}" sibTransId="{A0AAABF9-18B1-4C82-80AB-C0E45A720B5A}"/>
    <dgm:cxn modelId="{61C51DE2-B124-449C-BBF9-8EB04216EDA4}" srcId="{6B2347F2-F71A-4C2E-98B6-B7F71348D4C8}" destId="{996297C6-8474-4316-9DF8-9CFE314C8F12}" srcOrd="3" destOrd="0" parTransId="{CC36CE3F-BB85-47EB-AF1B-F279000316AB}" sibTransId="{FA8EC4F0-7B54-470C-9CB1-7E6AFE540D9F}"/>
    <dgm:cxn modelId="{3CF4A0A2-EF07-465F-AC11-04F217395F78}" type="presOf" srcId="{C09C520E-83A7-45CF-BBBE-4DA18694B915}" destId="{099615BA-660C-46B3-94A4-ECA4865F4490}" srcOrd="0" destOrd="0" presId="urn:microsoft.com/office/officeart/2005/8/layout/venn3"/>
    <dgm:cxn modelId="{28A2C409-70C1-4A86-A87F-CC76B142179D}" srcId="{6B2347F2-F71A-4C2E-98B6-B7F71348D4C8}" destId="{6F7DA056-DB89-4B17-A236-6E08DC78FD66}" srcOrd="0" destOrd="0" parTransId="{9F962619-4A7D-42B4-B018-5263429F658C}" sibTransId="{A1C76C52-4F72-46EC-B39A-EA8963EC76A6}"/>
    <dgm:cxn modelId="{DC04D9B3-CFF0-476A-B319-A0EF9977E48D}" srcId="{6B2347F2-F71A-4C2E-98B6-B7F71348D4C8}" destId="{C09C520E-83A7-45CF-BBBE-4DA18694B915}" srcOrd="2" destOrd="0" parTransId="{AF990A20-B853-4061-BD78-E4559C599197}" sibTransId="{8C105A2C-C7CF-453B-B359-0AA6A3A1FE7B}"/>
    <dgm:cxn modelId="{466F4821-7751-4D43-A815-2EA0108589E5}" type="presParOf" srcId="{FDF2EC85-0252-4F70-9603-F8DC5E620C22}" destId="{4CE92369-2D8D-485D-BAE6-ECA79F51A990}" srcOrd="0" destOrd="0" presId="urn:microsoft.com/office/officeart/2005/8/layout/venn3"/>
    <dgm:cxn modelId="{972FA190-3A4A-4EB3-8A9D-37B70971AA58}" type="presParOf" srcId="{FDF2EC85-0252-4F70-9603-F8DC5E620C22}" destId="{8175992B-C784-4040-A136-140E7A5168F7}" srcOrd="1" destOrd="0" presId="urn:microsoft.com/office/officeart/2005/8/layout/venn3"/>
    <dgm:cxn modelId="{9D447CF0-B694-47EB-BF1F-22866433DFF5}" type="presParOf" srcId="{FDF2EC85-0252-4F70-9603-F8DC5E620C22}" destId="{9DF6A5A3-191C-479F-867F-918071BFD6B6}" srcOrd="2" destOrd="0" presId="urn:microsoft.com/office/officeart/2005/8/layout/venn3"/>
    <dgm:cxn modelId="{D49F572B-9F46-45D9-8E3C-4C2F094276E1}" type="presParOf" srcId="{FDF2EC85-0252-4F70-9603-F8DC5E620C22}" destId="{FF5BF664-D1DF-4A3E-B3EA-01A44EE804ED}" srcOrd="3" destOrd="0" presId="urn:microsoft.com/office/officeart/2005/8/layout/venn3"/>
    <dgm:cxn modelId="{F52BBE5C-DD48-4067-8506-44100F50B9AA}" type="presParOf" srcId="{FDF2EC85-0252-4F70-9603-F8DC5E620C22}" destId="{099615BA-660C-46B3-94A4-ECA4865F4490}" srcOrd="4" destOrd="0" presId="urn:microsoft.com/office/officeart/2005/8/layout/venn3"/>
    <dgm:cxn modelId="{CCBEA423-A585-48A3-AC41-1EA4346E328C}" type="presParOf" srcId="{FDF2EC85-0252-4F70-9603-F8DC5E620C22}" destId="{B0697D77-14F1-4C15-BD92-AF13B66D66AC}" srcOrd="5" destOrd="0" presId="urn:microsoft.com/office/officeart/2005/8/layout/venn3"/>
    <dgm:cxn modelId="{02572FF9-DAF9-490A-9862-7348422124FA}" type="presParOf" srcId="{FDF2EC85-0252-4F70-9603-F8DC5E620C22}" destId="{BE16B30A-BFC6-4484-9FF0-E2E312EF2405}" srcOrd="6" destOrd="0" presId="urn:microsoft.com/office/officeart/2005/8/layout/venn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DE711D60-A968-46FE-93DC-543F3037BD40}" type="doc">
      <dgm:prSet loTypeId="urn:microsoft.com/office/officeart/2005/8/layout/hProcess9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pPr rtl="1"/>
          <a:endParaRPr lang="ar-SA"/>
        </a:p>
      </dgm:t>
    </dgm:pt>
    <dgm:pt modelId="{FB40F376-7FEC-4292-8BCD-34B278D98949}">
      <dgm:prSet/>
      <dgm:spPr/>
      <dgm:t>
        <a:bodyPr/>
        <a:lstStyle/>
        <a:p>
          <a:pPr rtl="0"/>
          <a:r>
            <a:rPr lang="en-US" dirty="0" smtClean="0"/>
            <a:t>Jeddah  (2</a:t>
          </a:r>
          <a:r>
            <a:rPr lang="en-US" baseline="30000" dirty="0" smtClean="0"/>
            <a:t>nd</a:t>
          </a:r>
          <a:r>
            <a:rPr lang="en-US" dirty="0" smtClean="0"/>
            <a:t>  largest city) Saudis: 1,729,007, Females: 830,992</a:t>
          </a:r>
          <a:endParaRPr lang="ar-SA" dirty="0"/>
        </a:p>
      </dgm:t>
    </dgm:pt>
    <dgm:pt modelId="{4817647F-BEB8-435C-BA44-120652475A4F}" type="parTrans" cxnId="{7C0E2959-9ECE-4AED-BDD2-5F2EDACCFAFB}">
      <dgm:prSet/>
      <dgm:spPr/>
      <dgm:t>
        <a:bodyPr/>
        <a:lstStyle/>
        <a:p>
          <a:pPr rtl="1"/>
          <a:endParaRPr lang="ar-SA"/>
        </a:p>
      </dgm:t>
    </dgm:pt>
    <dgm:pt modelId="{D205023C-A43D-4F10-BE49-C759CF9CEDF7}" type="sibTrans" cxnId="{7C0E2959-9ECE-4AED-BDD2-5F2EDACCFAFB}">
      <dgm:prSet/>
      <dgm:spPr/>
      <dgm:t>
        <a:bodyPr/>
        <a:lstStyle/>
        <a:p>
          <a:pPr rtl="1"/>
          <a:endParaRPr lang="ar-SA"/>
        </a:p>
      </dgm:t>
    </dgm:pt>
    <dgm:pt modelId="{AD2CBB9A-10F9-4864-A841-83CA35C9CF98}">
      <dgm:prSet/>
      <dgm:spPr/>
      <dgm:t>
        <a:bodyPr/>
        <a:lstStyle/>
        <a:p>
          <a:pPr rtl="0"/>
          <a:r>
            <a:rPr lang="en-US" dirty="0" smtClean="0"/>
            <a:t>27%  is the Target age group  (≥ 40- 69 year)  (224,368).</a:t>
          </a:r>
          <a:endParaRPr lang="ar-SA" dirty="0"/>
        </a:p>
      </dgm:t>
    </dgm:pt>
    <dgm:pt modelId="{0131A632-077B-45F9-9642-5585B9571E3C}" type="parTrans" cxnId="{43774C9D-6DA3-46A0-8F8B-BA564666FD47}">
      <dgm:prSet/>
      <dgm:spPr/>
      <dgm:t>
        <a:bodyPr/>
        <a:lstStyle/>
        <a:p>
          <a:pPr rtl="1"/>
          <a:endParaRPr lang="ar-SA"/>
        </a:p>
      </dgm:t>
    </dgm:pt>
    <dgm:pt modelId="{434DCDFC-8887-46D1-832C-A5516E4F9CB5}" type="sibTrans" cxnId="{43774C9D-6DA3-46A0-8F8B-BA564666FD47}">
      <dgm:prSet/>
      <dgm:spPr/>
      <dgm:t>
        <a:bodyPr/>
        <a:lstStyle/>
        <a:p>
          <a:pPr rtl="1"/>
          <a:endParaRPr lang="ar-SA"/>
        </a:p>
      </dgm:t>
    </dgm:pt>
    <dgm:pt modelId="{B980FDEA-145B-448D-B663-10A3B711E36A}">
      <dgm:prSet/>
      <dgm:spPr/>
      <dgm:t>
        <a:bodyPr/>
        <a:lstStyle/>
        <a:p>
          <a:pPr rtl="0"/>
          <a:r>
            <a:rPr lang="en-US" dirty="0" smtClean="0"/>
            <a:t>Screen only 1% of the population (2,244).</a:t>
          </a:r>
          <a:endParaRPr lang="ar-SA" dirty="0"/>
        </a:p>
      </dgm:t>
    </dgm:pt>
    <dgm:pt modelId="{D331A3F4-AE81-4860-9776-067B55DDB046}" type="parTrans" cxnId="{F6C1AB27-8C1D-4550-B65C-DA8200B92315}">
      <dgm:prSet/>
      <dgm:spPr/>
      <dgm:t>
        <a:bodyPr/>
        <a:lstStyle/>
        <a:p>
          <a:pPr rtl="1"/>
          <a:endParaRPr lang="ar-SA"/>
        </a:p>
      </dgm:t>
    </dgm:pt>
    <dgm:pt modelId="{7F90D0D4-3FCF-4E51-8D58-991BE10015CB}" type="sibTrans" cxnId="{F6C1AB27-8C1D-4550-B65C-DA8200B92315}">
      <dgm:prSet/>
      <dgm:spPr/>
      <dgm:t>
        <a:bodyPr/>
        <a:lstStyle/>
        <a:p>
          <a:pPr rtl="1"/>
          <a:endParaRPr lang="ar-SA"/>
        </a:p>
      </dgm:t>
    </dgm:pt>
    <dgm:pt modelId="{185B31B0-F2DF-4D78-9443-C30F58AE0F12}">
      <dgm:prSet/>
      <dgm:spPr/>
      <dgm:t>
        <a:bodyPr/>
        <a:lstStyle/>
        <a:p>
          <a:pPr rtl="0"/>
          <a:r>
            <a:rPr lang="en-US" dirty="0" smtClean="0"/>
            <a:t>Total period of screening  52 working days.</a:t>
          </a:r>
          <a:endParaRPr lang="ar-SA" dirty="0"/>
        </a:p>
      </dgm:t>
    </dgm:pt>
    <dgm:pt modelId="{28DCE167-1674-471C-A3F4-279CF9367713}" type="parTrans" cxnId="{FB39163D-7191-48C1-9105-AEAEDE8CFC9B}">
      <dgm:prSet/>
      <dgm:spPr/>
      <dgm:t>
        <a:bodyPr/>
        <a:lstStyle/>
        <a:p>
          <a:pPr rtl="1"/>
          <a:endParaRPr lang="ar-SA"/>
        </a:p>
      </dgm:t>
    </dgm:pt>
    <dgm:pt modelId="{935215E0-CA70-4BC7-82E8-C30DB4C1ED05}" type="sibTrans" cxnId="{FB39163D-7191-48C1-9105-AEAEDE8CFC9B}">
      <dgm:prSet/>
      <dgm:spPr/>
      <dgm:t>
        <a:bodyPr/>
        <a:lstStyle/>
        <a:p>
          <a:pPr rtl="1"/>
          <a:endParaRPr lang="ar-SA"/>
        </a:p>
      </dgm:t>
    </dgm:pt>
    <dgm:pt modelId="{CA57CEDA-D6FC-4AA6-8C39-5BA2546D34DA}" type="pres">
      <dgm:prSet presAssocID="{DE711D60-A968-46FE-93DC-543F3037BD40}" presName="CompostProcess" presStyleCnt="0">
        <dgm:presLayoutVars>
          <dgm:dir/>
          <dgm:resizeHandles val="exact"/>
        </dgm:presLayoutVars>
      </dgm:prSet>
      <dgm:spPr/>
      <dgm:t>
        <a:bodyPr/>
        <a:lstStyle/>
        <a:p>
          <a:pPr rtl="1"/>
          <a:endParaRPr lang="ar-SA"/>
        </a:p>
      </dgm:t>
    </dgm:pt>
    <dgm:pt modelId="{8D03013B-B54F-45AE-9EB5-D09751CF49F2}" type="pres">
      <dgm:prSet presAssocID="{DE711D60-A968-46FE-93DC-543F3037BD40}" presName="arrow" presStyleLbl="bgShp" presStyleIdx="0" presStyleCnt="1"/>
      <dgm:spPr/>
    </dgm:pt>
    <dgm:pt modelId="{746B238D-95BE-4558-9AA0-1DC3F257EDF4}" type="pres">
      <dgm:prSet presAssocID="{DE711D60-A968-46FE-93DC-543F3037BD40}" presName="linearProcess" presStyleCnt="0"/>
      <dgm:spPr/>
    </dgm:pt>
    <dgm:pt modelId="{9DF2EF3F-5950-44C8-AEDB-943BFB4E9F8F}" type="pres">
      <dgm:prSet presAssocID="{FB40F376-7FEC-4292-8BCD-34B278D98949}" presName="textNode" presStyleLbl="node1" presStyleIdx="0" presStyleCnt="4" custScaleY="148649">
        <dgm:presLayoutVars>
          <dgm:bulletEnabled val="1"/>
        </dgm:presLayoutVars>
      </dgm:prSet>
      <dgm:spPr/>
      <dgm:t>
        <a:bodyPr/>
        <a:lstStyle/>
        <a:p>
          <a:pPr rtl="1"/>
          <a:endParaRPr lang="ar-SA"/>
        </a:p>
      </dgm:t>
    </dgm:pt>
    <dgm:pt modelId="{6A074647-3DFE-45DC-9182-1CD08E22BB0A}" type="pres">
      <dgm:prSet presAssocID="{D205023C-A43D-4F10-BE49-C759CF9CEDF7}" presName="sibTrans" presStyleCnt="0"/>
      <dgm:spPr/>
    </dgm:pt>
    <dgm:pt modelId="{04154643-B4E6-4E47-816E-69663185D00F}" type="pres">
      <dgm:prSet presAssocID="{AD2CBB9A-10F9-4864-A841-83CA35C9CF98}" presName="textNode" presStyleLbl="node1" presStyleIdx="1" presStyleCnt="4" custScaleY="141892">
        <dgm:presLayoutVars>
          <dgm:bulletEnabled val="1"/>
        </dgm:presLayoutVars>
      </dgm:prSet>
      <dgm:spPr/>
      <dgm:t>
        <a:bodyPr/>
        <a:lstStyle/>
        <a:p>
          <a:pPr rtl="1"/>
          <a:endParaRPr lang="ar-SA"/>
        </a:p>
      </dgm:t>
    </dgm:pt>
    <dgm:pt modelId="{7EFA9D31-A66D-4C77-AE99-410BDFB607F2}" type="pres">
      <dgm:prSet presAssocID="{434DCDFC-8887-46D1-832C-A5516E4F9CB5}" presName="sibTrans" presStyleCnt="0"/>
      <dgm:spPr/>
    </dgm:pt>
    <dgm:pt modelId="{492CAB5E-3918-4C80-AAF1-35509DCAE792}" type="pres">
      <dgm:prSet presAssocID="{B980FDEA-145B-448D-B663-10A3B711E36A}" presName="textNode" presStyleLbl="node1" presStyleIdx="2" presStyleCnt="4" custScaleY="128378">
        <dgm:presLayoutVars>
          <dgm:bulletEnabled val="1"/>
        </dgm:presLayoutVars>
      </dgm:prSet>
      <dgm:spPr/>
      <dgm:t>
        <a:bodyPr/>
        <a:lstStyle/>
        <a:p>
          <a:pPr rtl="1"/>
          <a:endParaRPr lang="ar-SA"/>
        </a:p>
      </dgm:t>
    </dgm:pt>
    <dgm:pt modelId="{C8703818-1FA6-4C12-B91F-23B8871DE229}" type="pres">
      <dgm:prSet presAssocID="{7F90D0D4-3FCF-4E51-8D58-991BE10015CB}" presName="sibTrans" presStyleCnt="0"/>
      <dgm:spPr/>
    </dgm:pt>
    <dgm:pt modelId="{C233A137-7D63-4345-BDE7-DDCDE09F1AB9}" type="pres">
      <dgm:prSet presAssocID="{185B31B0-F2DF-4D78-9443-C30F58AE0F12}" presName="textNode" presStyleLbl="node1" presStyleIdx="3" presStyleCnt="4">
        <dgm:presLayoutVars>
          <dgm:bulletEnabled val="1"/>
        </dgm:presLayoutVars>
      </dgm:prSet>
      <dgm:spPr/>
      <dgm:t>
        <a:bodyPr/>
        <a:lstStyle/>
        <a:p>
          <a:pPr rtl="1"/>
          <a:endParaRPr lang="ar-SA"/>
        </a:p>
      </dgm:t>
    </dgm:pt>
  </dgm:ptLst>
  <dgm:cxnLst>
    <dgm:cxn modelId="{FB39163D-7191-48C1-9105-AEAEDE8CFC9B}" srcId="{DE711D60-A968-46FE-93DC-543F3037BD40}" destId="{185B31B0-F2DF-4D78-9443-C30F58AE0F12}" srcOrd="3" destOrd="0" parTransId="{28DCE167-1674-471C-A3F4-279CF9367713}" sibTransId="{935215E0-CA70-4BC7-82E8-C30DB4C1ED05}"/>
    <dgm:cxn modelId="{F6C1AB27-8C1D-4550-B65C-DA8200B92315}" srcId="{DE711D60-A968-46FE-93DC-543F3037BD40}" destId="{B980FDEA-145B-448D-B663-10A3B711E36A}" srcOrd="2" destOrd="0" parTransId="{D331A3F4-AE81-4860-9776-067B55DDB046}" sibTransId="{7F90D0D4-3FCF-4E51-8D58-991BE10015CB}"/>
    <dgm:cxn modelId="{E923A4D5-101C-4768-8B2B-4C44E59AA3F9}" type="presOf" srcId="{185B31B0-F2DF-4D78-9443-C30F58AE0F12}" destId="{C233A137-7D63-4345-BDE7-DDCDE09F1AB9}" srcOrd="0" destOrd="0" presId="urn:microsoft.com/office/officeart/2005/8/layout/hProcess9"/>
    <dgm:cxn modelId="{BC2FDA58-2400-4D83-A9FB-62D0F38CD14C}" type="presOf" srcId="{AD2CBB9A-10F9-4864-A841-83CA35C9CF98}" destId="{04154643-B4E6-4E47-816E-69663185D00F}" srcOrd="0" destOrd="0" presId="urn:microsoft.com/office/officeart/2005/8/layout/hProcess9"/>
    <dgm:cxn modelId="{4BBFB428-9A59-4B49-BE67-F160DA8055A8}" type="presOf" srcId="{FB40F376-7FEC-4292-8BCD-34B278D98949}" destId="{9DF2EF3F-5950-44C8-AEDB-943BFB4E9F8F}" srcOrd="0" destOrd="0" presId="urn:microsoft.com/office/officeart/2005/8/layout/hProcess9"/>
    <dgm:cxn modelId="{7C0E2959-9ECE-4AED-BDD2-5F2EDACCFAFB}" srcId="{DE711D60-A968-46FE-93DC-543F3037BD40}" destId="{FB40F376-7FEC-4292-8BCD-34B278D98949}" srcOrd="0" destOrd="0" parTransId="{4817647F-BEB8-435C-BA44-120652475A4F}" sibTransId="{D205023C-A43D-4F10-BE49-C759CF9CEDF7}"/>
    <dgm:cxn modelId="{52A6039D-69A2-4B65-80E4-A52D2BD9E30C}" type="presOf" srcId="{B980FDEA-145B-448D-B663-10A3B711E36A}" destId="{492CAB5E-3918-4C80-AAF1-35509DCAE792}" srcOrd="0" destOrd="0" presId="urn:microsoft.com/office/officeart/2005/8/layout/hProcess9"/>
    <dgm:cxn modelId="{43774C9D-6DA3-46A0-8F8B-BA564666FD47}" srcId="{DE711D60-A968-46FE-93DC-543F3037BD40}" destId="{AD2CBB9A-10F9-4864-A841-83CA35C9CF98}" srcOrd="1" destOrd="0" parTransId="{0131A632-077B-45F9-9642-5585B9571E3C}" sibTransId="{434DCDFC-8887-46D1-832C-A5516E4F9CB5}"/>
    <dgm:cxn modelId="{BD6DDDDC-76E8-46C0-BBBA-E3C14BBB011A}" type="presOf" srcId="{DE711D60-A968-46FE-93DC-543F3037BD40}" destId="{CA57CEDA-D6FC-4AA6-8C39-5BA2546D34DA}" srcOrd="0" destOrd="0" presId="urn:microsoft.com/office/officeart/2005/8/layout/hProcess9"/>
    <dgm:cxn modelId="{ABDEAE4F-E7BC-49E9-BB5B-35756AC1FBEF}" type="presParOf" srcId="{CA57CEDA-D6FC-4AA6-8C39-5BA2546D34DA}" destId="{8D03013B-B54F-45AE-9EB5-D09751CF49F2}" srcOrd="0" destOrd="0" presId="urn:microsoft.com/office/officeart/2005/8/layout/hProcess9"/>
    <dgm:cxn modelId="{10F8D607-68F9-4560-869F-1261DDD66F25}" type="presParOf" srcId="{CA57CEDA-D6FC-4AA6-8C39-5BA2546D34DA}" destId="{746B238D-95BE-4558-9AA0-1DC3F257EDF4}" srcOrd="1" destOrd="0" presId="urn:microsoft.com/office/officeart/2005/8/layout/hProcess9"/>
    <dgm:cxn modelId="{FFB6E618-A6AC-42BE-AEF1-5463C1093BAE}" type="presParOf" srcId="{746B238D-95BE-4558-9AA0-1DC3F257EDF4}" destId="{9DF2EF3F-5950-44C8-AEDB-943BFB4E9F8F}" srcOrd="0" destOrd="0" presId="urn:microsoft.com/office/officeart/2005/8/layout/hProcess9"/>
    <dgm:cxn modelId="{6FCD52CE-03BF-47A2-9732-F4D01114B015}" type="presParOf" srcId="{746B238D-95BE-4558-9AA0-1DC3F257EDF4}" destId="{6A074647-3DFE-45DC-9182-1CD08E22BB0A}" srcOrd="1" destOrd="0" presId="urn:microsoft.com/office/officeart/2005/8/layout/hProcess9"/>
    <dgm:cxn modelId="{18B0483F-A4A6-4A83-AD48-2648804FE47A}" type="presParOf" srcId="{746B238D-95BE-4558-9AA0-1DC3F257EDF4}" destId="{04154643-B4E6-4E47-816E-69663185D00F}" srcOrd="2" destOrd="0" presId="urn:microsoft.com/office/officeart/2005/8/layout/hProcess9"/>
    <dgm:cxn modelId="{5358ED16-A366-42C7-8FF1-AAAB0850BE27}" type="presParOf" srcId="{746B238D-95BE-4558-9AA0-1DC3F257EDF4}" destId="{7EFA9D31-A66D-4C77-AE99-410BDFB607F2}" srcOrd="3" destOrd="0" presId="urn:microsoft.com/office/officeart/2005/8/layout/hProcess9"/>
    <dgm:cxn modelId="{BE693853-49CD-47C2-8137-D08FD3EE8F07}" type="presParOf" srcId="{746B238D-95BE-4558-9AA0-1DC3F257EDF4}" destId="{492CAB5E-3918-4C80-AAF1-35509DCAE792}" srcOrd="4" destOrd="0" presId="urn:microsoft.com/office/officeart/2005/8/layout/hProcess9"/>
    <dgm:cxn modelId="{B14A8D44-8A4E-473E-8120-7427D98D9D17}" type="presParOf" srcId="{746B238D-95BE-4558-9AA0-1DC3F257EDF4}" destId="{C8703818-1FA6-4C12-B91F-23B8871DE229}" srcOrd="5" destOrd="0" presId="urn:microsoft.com/office/officeart/2005/8/layout/hProcess9"/>
    <dgm:cxn modelId="{94C86BED-2D98-4C95-9C37-9E97A48F4417}" type="presParOf" srcId="{746B238D-95BE-4558-9AA0-1DC3F257EDF4}" destId="{C233A137-7D63-4345-BDE7-DDCDE09F1AB9}" srcOrd="6" destOrd="0" presId="urn:microsoft.com/office/officeart/2005/8/layout/hProcess9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0.xml><?xml version="1.0" encoding="utf-8"?>
<dgm:dataModel xmlns:dgm="http://schemas.openxmlformats.org/drawingml/2006/diagram" xmlns:a="http://schemas.openxmlformats.org/drawingml/2006/main">
  <dgm:ptLst>
    <dgm:pt modelId="{B8AE1120-0F82-49C4-94E6-B9581A612D66}" type="doc">
      <dgm:prSet loTypeId="urn:microsoft.com/office/officeart/2005/8/layout/hList7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pPr rtl="1"/>
          <a:endParaRPr lang="ar-SA"/>
        </a:p>
      </dgm:t>
    </dgm:pt>
    <dgm:pt modelId="{A2A08CB3-A2F3-48EB-AB82-2B9EA7E3EF2A}">
      <dgm:prSet/>
      <dgm:spPr/>
      <dgm:t>
        <a:bodyPr vert="vert270"/>
        <a:lstStyle/>
        <a:p>
          <a:pPr rtl="0"/>
          <a:r>
            <a:rPr lang="en-US" dirty="0" smtClean="0"/>
            <a:t>40 – 69 years </a:t>
          </a:r>
          <a:endParaRPr lang="ar-SA" dirty="0"/>
        </a:p>
      </dgm:t>
    </dgm:pt>
    <dgm:pt modelId="{2B6A982A-CBCB-4CF6-B3D6-357ECE8ED5B6}" type="parTrans" cxnId="{54EF922B-BF8E-4210-91F7-A77C91C1B2BF}">
      <dgm:prSet/>
      <dgm:spPr/>
      <dgm:t>
        <a:bodyPr/>
        <a:lstStyle/>
        <a:p>
          <a:pPr rtl="1"/>
          <a:endParaRPr lang="ar-SA"/>
        </a:p>
      </dgm:t>
    </dgm:pt>
    <dgm:pt modelId="{AFAAC2E0-09BF-4FED-8C21-D410A5A3F9F2}" type="sibTrans" cxnId="{54EF922B-BF8E-4210-91F7-A77C91C1B2BF}">
      <dgm:prSet/>
      <dgm:spPr/>
      <dgm:t>
        <a:bodyPr/>
        <a:lstStyle/>
        <a:p>
          <a:pPr rtl="1"/>
          <a:endParaRPr lang="ar-SA"/>
        </a:p>
      </dgm:t>
    </dgm:pt>
    <dgm:pt modelId="{1DB84A56-8FF8-48E9-B693-59AE34249A8B}">
      <dgm:prSet/>
      <dgm:spPr/>
      <dgm:t>
        <a:bodyPr vert="vert270"/>
        <a:lstStyle/>
        <a:p>
          <a:pPr rtl="0"/>
          <a:r>
            <a:rPr lang="en-US" dirty="0" smtClean="0"/>
            <a:t>Asymptomatic</a:t>
          </a:r>
          <a:endParaRPr lang="ar-SA" dirty="0"/>
        </a:p>
      </dgm:t>
    </dgm:pt>
    <dgm:pt modelId="{2060011D-3FEC-4C4D-ACDE-917821EDC908}" type="parTrans" cxnId="{E5049CFE-C7FD-4A81-92C0-8B71EB58FDF6}">
      <dgm:prSet/>
      <dgm:spPr/>
      <dgm:t>
        <a:bodyPr/>
        <a:lstStyle/>
        <a:p>
          <a:pPr rtl="1"/>
          <a:endParaRPr lang="ar-SA"/>
        </a:p>
      </dgm:t>
    </dgm:pt>
    <dgm:pt modelId="{2CCED863-A60B-4C32-BC64-D4B20E8AC930}" type="sibTrans" cxnId="{E5049CFE-C7FD-4A81-92C0-8B71EB58FDF6}">
      <dgm:prSet/>
      <dgm:spPr/>
      <dgm:t>
        <a:bodyPr/>
        <a:lstStyle/>
        <a:p>
          <a:pPr rtl="1"/>
          <a:endParaRPr lang="ar-SA"/>
        </a:p>
      </dgm:t>
    </dgm:pt>
    <dgm:pt modelId="{6ABCDAD5-5102-4A3F-9419-D4A563D6ECC8}">
      <dgm:prSet/>
      <dgm:spPr/>
      <dgm:t>
        <a:bodyPr vert="vert270"/>
        <a:lstStyle/>
        <a:p>
          <a:pPr rtl="0"/>
          <a:r>
            <a:rPr lang="en-US" dirty="0" smtClean="0"/>
            <a:t>Not pregnant nor lactating </a:t>
          </a:r>
          <a:endParaRPr lang="ar-SA" dirty="0"/>
        </a:p>
      </dgm:t>
    </dgm:pt>
    <dgm:pt modelId="{F7377F98-4478-4561-B3CE-D5CD4DD5E97C}" type="parTrans" cxnId="{1EB480C4-027A-4497-86B0-5BDE1CBF7F8E}">
      <dgm:prSet/>
      <dgm:spPr/>
      <dgm:t>
        <a:bodyPr/>
        <a:lstStyle/>
        <a:p>
          <a:pPr rtl="1"/>
          <a:endParaRPr lang="ar-SA"/>
        </a:p>
      </dgm:t>
    </dgm:pt>
    <dgm:pt modelId="{E11C109B-3043-4F57-8965-D0286981C77A}" type="sibTrans" cxnId="{1EB480C4-027A-4497-86B0-5BDE1CBF7F8E}">
      <dgm:prSet/>
      <dgm:spPr/>
      <dgm:t>
        <a:bodyPr/>
        <a:lstStyle/>
        <a:p>
          <a:pPr rtl="1"/>
          <a:endParaRPr lang="ar-SA"/>
        </a:p>
      </dgm:t>
    </dgm:pt>
    <dgm:pt modelId="{E0936CFC-106B-4BC6-BDD3-04555FEEA6D1}">
      <dgm:prSet/>
      <dgm:spPr/>
      <dgm:t>
        <a:bodyPr vert="vert270"/>
        <a:lstStyle/>
        <a:p>
          <a:pPr rtl="0"/>
          <a:r>
            <a:rPr lang="en-US" dirty="0" smtClean="0"/>
            <a:t>Not a breast cancer survivor</a:t>
          </a:r>
          <a:endParaRPr lang="ar-SA" dirty="0"/>
        </a:p>
      </dgm:t>
    </dgm:pt>
    <dgm:pt modelId="{F74B9C6C-3886-4108-9DB1-F24A6E3172ED}" type="parTrans" cxnId="{80921846-7189-40BF-AAF1-B4C87FA69553}">
      <dgm:prSet/>
      <dgm:spPr/>
      <dgm:t>
        <a:bodyPr/>
        <a:lstStyle/>
        <a:p>
          <a:pPr rtl="1"/>
          <a:endParaRPr lang="ar-SA"/>
        </a:p>
      </dgm:t>
    </dgm:pt>
    <dgm:pt modelId="{0BED2927-B730-4714-92AE-FC58C6F0577B}" type="sibTrans" cxnId="{80921846-7189-40BF-AAF1-B4C87FA69553}">
      <dgm:prSet/>
      <dgm:spPr/>
      <dgm:t>
        <a:bodyPr/>
        <a:lstStyle/>
        <a:p>
          <a:pPr rtl="1"/>
          <a:endParaRPr lang="ar-SA"/>
        </a:p>
      </dgm:t>
    </dgm:pt>
    <dgm:pt modelId="{207CB6B9-BE41-4384-87CC-AD2A1993DB08}">
      <dgm:prSet/>
      <dgm:spPr/>
      <dgm:t>
        <a:bodyPr vert="vert270"/>
        <a:lstStyle/>
        <a:p>
          <a:pPr rtl="0"/>
          <a:r>
            <a:rPr lang="en-US" dirty="0" smtClean="0"/>
            <a:t>No significant morbidity </a:t>
          </a:r>
          <a:endParaRPr lang="ar-SA" dirty="0"/>
        </a:p>
      </dgm:t>
    </dgm:pt>
    <dgm:pt modelId="{975E178E-4CFF-4980-93A2-BD4E36150CB9}" type="parTrans" cxnId="{10E26FAB-0F74-4B8B-A67F-008703A8902F}">
      <dgm:prSet/>
      <dgm:spPr/>
      <dgm:t>
        <a:bodyPr/>
        <a:lstStyle/>
        <a:p>
          <a:pPr rtl="1"/>
          <a:endParaRPr lang="ar-SA"/>
        </a:p>
      </dgm:t>
    </dgm:pt>
    <dgm:pt modelId="{BA69E629-A45B-441E-8BB3-533119FFCFE4}" type="sibTrans" cxnId="{10E26FAB-0F74-4B8B-A67F-008703A8902F}">
      <dgm:prSet/>
      <dgm:spPr/>
      <dgm:t>
        <a:bodyPr/>
        <a:lstStyle/>
        <a:p>
          <a:pPr rtl="1"/>
          <a:endParaRPr lang="ar-SA"/>
        </a:p>
      </dgm:t>
    </dgm:pt>
    <dgm:pt modelId="{92BCF6B3-B58D-4B2D-B0B6-CB1EF6FFDB6F}" type="pres">
      <dgm:prSet presAssocID="{B8AE1120-0F82-49C4-94E6-B9581A612D66}" presName="Name0" presStyleCnt="0">
        <dgm:presLayoutVars>
          <dgm:dir/>
          <dgm:resizeHandles val="exact"/>
        </dgm:presLayoutVars>
      </dgm:prSet>
      <dgm:spPr/>
      <dgm:t>
        <a:bodyPr/>
        <a:lstStyle/>
        <a:p>
          <a:pPr rtl="1"/>
          <a:endParaRPr lang="ar-SA"/>
        </a:p>
      </dgm:t>
    </dgm:pt>
    <dgm:pt modelId="{64A62202-8616-486A-ACBD-310E07C5BB87}" type="pres">
      <dgm:prSet presAssocID="{B8AE1120-0F82-49C4-94E6-B9581A612D66}" presName="fgShape" presStyleLbl="fgShp" presStyleIdx="0" presStyleCnt="1"/>
      <dgm:spPr/>
    </dgm:pt>
    <dgm:pt modelId="{302BAB64-6CBB-4D6B-B7CB-71B9DB7C1109}" type="pres">
      <dgm:prSet presAssocID="{B8AE1120-0F82-49C4-94E6-B9581A612D66}" presName="linComp" presStyleCnt="0"/>
      <dgm:spPr/>
    </dgm:pt>
    <dgm:pt modelId="{130546CD-5300-4F4D-8787-983529D3E2FE}" type="pres">
      <dgm:prSet presAssocID="{A2A08CB3-A2F3-48EB-AB82-2B9EA7E3EF2A}" presName="compNode" presStyleCnt="0"/>
      <dgm:spPr/>
    </dgm:pt>
    <dgm:pt modelId="{CA30CF37-13D3-4625-992A-4EF9F900D998}" type="pres">
      <dgm:prSet presAssocID="{A2A08CB3-A2F3-48EB-AB82-2B9EA7E3EF2A}" presName="bkgdShape" presStyleLbl="node1" presStyleIdx="0" presStyleCnt="5"/>
      <dgm:spPr/>
      <dgm:t>
        <a:bodyPr/>
        <a:lstStyle/>
        <a:p>
          <a:pPr rtl="1"/>
          <a:endParaRPr lang="ar-SA"/>
        </a:p>
      </dgm:t>
    </dgm:pt>
    <dgm:pt modelId="{AA1C04A9-D337-42CD-9561-0EAB6B059D89}" type="pres">
      <dgm:prSet presAssocID="{A2A08CB3-A2F3-48EB-AB82-2B9EA7E3EF2A}" presName="nodeTx" presStyleLbl="node1" presStyleIdx="0" presStyleCnt="5">
        <dgm:presLayoutVars>
          <dgm:bulletEnabled val="1"/>
        </dgm:presLayoutVars>
      </dgm:prSet>
      <dgm:spPr/>
      <dgm:t>
        <a:bodyPr/>
        <a:lstStyle/>
        <a:p>
          <a:pPr rtl="1"/>
          <a:endParaRPr lang="ar-SA"/>
        </a:p>
      </dgm:t>
    </dgm:pt>
    <dgm:pt modelId="{F7361ED0-A005-43B4-AE5F-8B22F6AA4288}" type="pres">
      <dgm:prSet presAssocID="{A2A08CB3-A2F3-48EB-AB82-2B9EA7E3EF2A}" presName="invisiNode" presStyleLbl="node1" presStyleIdx="0" presStyleCnt="5"/>
      <dgm:spPr/>
    </dgm:pt>
    <dgm:pt modelId="{E2722468-596D-43F8-AD82-B91BF7DA8FB6}" type="pres">
      <dgm:prSet presAssocID="{A2A08CB3-A2F3-48EB-AB82-2B9EA7E3EF2A}" presName="imagNode" presStyleLbl="fgImgPlace1" presStyleIdx="0" presStyleCnt="5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7000" r="-7000"/>
          </a:stretch>
        </a:blipFill>
      </dgm:spPr>
    </dgm:pt>
    <dgm:pt modelId="{2E9287D6-7782-41A8-8E7D-13D2C323B4AC}" type="pres">
      <dgm:prSet presAssocID="{AFAAC2E0-09BF-4FED-8C21-D410A5A3F9F2}" presName="sibTrans" presStyleLbl="sibTrans2D1" presStyleIdx="0" presStyleCnt="0"/>
      <dgm:spPr/>
      <dgm:t>
        <a:bodyPr/>
        <a:lstStyle/>
        <a:p>
          <a:pPr rtl="1"/>
          <a:endParaRPr lang="ar-SA"/>
        </a:p>
      </dgm:t>
    </dgm:pt>
    <dgm:pt modelId="{5D019614-C349-40D4-8310-75230077D91B}" type="pres">
      <dgm:prSet presAssocID="{1DB84A56-8FF8-48E9-B693-59AE34249A8B}" presName="compNode" presStyleCnt="0"/>
      <dgm:spPr/>
    </dgm:pt>
    <dgm:pt modelId="{C0D9CAC1-EC5D-49F5-B7B9-29210B910F07}" type="pres">
      <dgm:prSet presAssocID="{1DB84A56-8FF8-48E9-B693-59AE34249A8B}" presName="bkgdShape" presStyleLbl="node1" presStyleIdx="1" presStyleCnt="5"/>
      <dgm:spPr/>
      <dgm:t>
        <a:bodyPr/>
        <a:lstStyle/>
        <a:p>
          <a:pPr rtl="1"/>
          <a:endParaRPr lang="ar-SA"/>
        </a:p>
      </dgm:t>
    </dgm:pt>
    <dgm:pt modelId="{A0512C18-A58D-4172-B56E-232A1B689661}" type="pres">
      <dgm:prSet presAssocID="{1DB84A56-8FF8-48E9-B693-59AE34249A8B}" presName="nodeTx" presStyleLbl="node1" presStyleIdx="1" presStyleCnt="5">
        <dgm:presLayoutVars>
          <dgm:bulletEnabled val="1"/>
        </dgm:presLayoutVars>
      </dgm:prSet>
      <dgm:spPr/>
      <dgm:t>
        <a:bodyPr/>
        <a:lstStyle/>
        <a:p>
          <a:pPr rtl="1"/>
          <a:endParaRPr lang="ar-SA"/>
        </a:p>
      </dgm:t>
    </dgm:pt>
    <dgm:pt modelId="{F7933C77-8371-4BC0-82DA-2418A6C2B8BD}" type="pres">
      <dgm:prSet presAssocID="{1DB84A56-8FF8-48E9-B693-59AE34249A8B}" presName="invisiNode" presStyleLbl="node1" presStyleIdx="1" presStyleCnt="5"/>
      <dgm:spPr/>
    </dgm:pt>
    <dgm:pt modelId="{E6656535-95B1-41A7-8A35-40A0092B6847}" type="pres">
      <dgm:prSet presAssocID="{1DB84A56-8FF8-48E9-B693-59AE34249A8B}" presName="imagNode" presStyleLbl="fgImgPlace1" presStyleIdx="1" presStyleCnt="5"/>
      <dgm:spPr>
        <a:blipFill>
          <a:blip xmlns:r="http://schemas.openxmlformats.org/officeDocument/2006/relationships"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32000" r="-32000"/>
          </a:stretch>
        </a:blipFill>
      </dgm:spPr>
      <dgm:t>
        <a:bodyPr/>
        <a:lstStyle/>
        <a:p>
          <a:pPr rtl="1"/>
          <a:endParaRPr lang="ar-SA"/>
        </a:p>
      </dgm:t>
    </dgm:pt>
    <dgm:pt modelId="{093DC603-C703-48E1-82EF-80B4B4AD608F}" type="pres">
      <dgm:prSet presAssocID="{2CCED863-A60B-4C32-BC64-D4B20E8AC930}" presName="sibTrans" presStyleLbl="sibTrans2D1" presStyleIdx="0" presStyleCnt="0"/>
      <dgm:spPr/>
      <dgm:t>
        <a:bodyPr/>
        <a:lstStyle/>
        <a:p>
          <a:pPr rtl="1"/>
          <a:endParaRPr lang="ar-SA"/>
        </a:p>
      </dgm:t>
    </dgm:pt>
    <dgm:pt modelId="{8558A2C1-1224-4681-AEBD-AD53E5B11020}" type="pres">
      <dgm:prSet presAssocID="{6ABCDAD5-5102-4A3F-9419-D4A563D6ECC8}" presName="compNode" presStyleCnt="0"/>
      <dgm:spPr/>
    </dgm:pt>
    <dgm:pt modelId="{8194EAAD-2C65-42E8-BDE3-0A9B1F92CCAD}" type="pres">
      <dgm:prSet presAssocID="{6ABCDAD5-5102-4A3F-9419-D4A563D6ECC8}" presName="bkgdShape" presStyleLbl="node1" presStyleIdx="2" presStyleCnt="5"/>
      <dgm:spPr/>
      <dgm:t>
        <a:bodyPr/>
        <a:lstStyle/>
        <a:p>
          <a:pPr rtl="1"/>
          <a:endParaRPr lang="ar-SA"/>
        </a:p>
      </dgm:t>
    </dgm:pt>
    <dgm:pt modelId="{75979889-A3A8-4D78-827D-218560869D50}" type="pres">
      <dgm:prSet presAssocID="{6ABCDAD5-5102-4A3F-9419-D4A563D6ECC8}" presName="nodeTx" presStyleLbl="node1" presStyleIdx="2" presStyleCnt="5">
        <dgm:presLayoutVars>
          <dgm:bulletEnabled val="1"/>
        </dgm:presLayoutVars>
      </dgm:prSet>
      <dgm:spPr/>
      <dgm:t>
        <a:bodyPr/>
        <a:lstStyle/>
        <a:p>
          <a:pPr rtl="1"/>
          <a:endParaRPr lang="ar-SA"/>
        </a:p>
      </dgm:t>
    </dgm:pt>
    <dgm:pt modelId="{483EB4AB-30E6-4B47-B2FB-5CB11DEEFA45}" type="pres">
      <dgm:prSet presAssocID="{6ABCDAD5-5102-4A3F-9419-D4A563D6ECC8}" presName="invisiNode" presStyleLbl="node1" presStyleIdx="2" presStyleCnt="5"/>
      <dgm:spPr/>
    </dgm:pt>
    <dgm:pt modelId="{4831A2ED-AE64-447A-AEAD-3183C0C59832}" type="pres">
      <dgm:prSet presAssocID="{6ABCDAD5-5102-4A3F-9419-D4A563D6ECC8}" presName="imagNode" presStyleLbl="fgImgPlace1" presStyleIdx="2" presStyleCnt="5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7000" r="-7000"/>
          </a:stretch>
        </a:blipFill>
      </dgm:spPr>
      <dgm:t>
        <a:bodyPr/>
        <a:lstStyle/>
        <a:p>
          <a:pPr rtl="1"/>
          <a:endParaRPr lang="ar-SA"/>
        </a:p>
      </dgm:t>
    </dgm:pt>
    <dgm:pt modelId="{12844385-1E52-4650-81A7-E80B823DB5BB}" type="pres">
      <dgm:prSet presAssocID="{E11C109B-3043-4F57-8965-D0286981C77A}" presName="sibTrans" presStyleLbl="sibTrans2D1" presStyleIdx="0" presStyleCnt="0"/>
      <dgm:spPr/>
      <dgm:t>
        <a:bodyPr/>
        <a:lstStyle/>
        <a:p>
          <a:pPr rtl="1"/>
          <a:endParaRPr lang="ar-SA"/>
        </a:p>
      </dgm:t>
    </dgm:pt>
    <dgm:pt modelId="{9D596B0F-983D-4019-9A3A-88702CC77FE9}" type="pres">
      <dgm:prSet presAssocID="{E0936CFC-106B-4BC6-BDD3-04555FEEA6D1}" presName="compNode" presStyleCnt="0"/>
      <dgm:spPr/>
    </dgm:pt>
    <dgm:pt modelId="{3C3730C5-0530-42A2-8E9F-60720EC910E0}" type="pres">
      <dgm:prSet presAssocID="{E0936CFC-106B-4BC6-BDD3-04555FEEA6D1}" presName="bkgdShape" presStyleLbl="node1" presStyleIdx="3" presStyleCnt="5"/>
      <dgm:spPr/>
      <dgm:t>
        <a:bodyPr/>
        <a:lstStyle/>
        <a:p>
          <a:pPr rtl="1"/>
          <a:endParaRPr lang="ar-SA"/>
        </a:p>
      </dgm:t>
    </dgm:pt>
    <dgm:pt modelId="{3C7DF06A-70A6-49BD-B31B-A80502A04171}" type="pres">
      <dgm:prSet presAssocID="{E0936CFC-106B-4BC6-BDD3-04555FEEA6D1}" presName="nodeTx" presStyleLbl="node1" presStyleIdx="3" presStyleCnt="5">
        <dgm:presLayoutVars>
          <dgm:bulletEnabled val="1"/>
        </dgm:presLayoutVars>
      </dgm:prSet>
      <dgm:spPr/>
      <dgm:t>
        <a:bodyPr/>
        <a:lstStyle/>
        <a:p>
          <a:pPr rtl="1"/>
          <a:endParaRPr lang="ar-SA"/>
        </a:p>
      </dgm:t>
    </dgm:pt>
    <dgm:pt modelId="{86B4761B-4C69-470F-830D-684FA5AEA1F4}" type="pres">
      <dgm:prSet presAssocID="{E0936CFC-106B-4BC6-BDD3-04555FEEA6D1}" presName="invisiNode" presStyleLbl="node1" presStyleIdx="3" presStyleCnt="5"/>
      <dgm:spPr/>
    </dgm:pt>
    <dgm:pt modelId="{57934E64-DA5C-4847-B56D-BEDEB68178E2}" type="pres">
      <dgm:prSet presAssocID="{E0936CFC-106B-4BC6-BDD3-04555FEEA6D1}" presName="imagNode" presStyleLbl="fgImgPlace1" presStyleIdx="3" presStyleCnt="5"/>
      <dgm:spPr>
        <a:blipFill>
          <a:blip xmlns:r="http://schemas.openxmlformats.org/officeDocument/2006/relationships"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7000" r="-7000"/>
          </a:stretch>
        </a:blipFill>
      </dgm:spPr>
    </dgm:pt>
    <dgm:pt modelId="{FEA7F2D5-798D-4008-A1FB-089E8ECAB3B4}" type="pres">
      <dgm:prSet presAssocID="{0BED2927-B730-4714-92AE-FC58C6F0577B}" presName="sibTrans" presStyleLbl="sibTrans2D1" presStyleIdx="0" presStyleCnt="0"/>
      <dgm:spPr/>
      <dgm:t>
        <a:bodyPr/>
        <a:lstStyle/>
        <a:p>
          <a:pPr rtl="1"/>
          <a:endParaRPr lang="ar-SA"/>
        </a:p>
      </dgm:t>
    </dgm:pt>
    <dgm:pt modelId="{BE3F5CED-3CE6-479A-8053-E9C5CF283572}" type="pres">
      <dgm:prSet presAssocID="{207CB6B9-BE41-4384-87CC-AD2A1993DB08}" presName="compNode" presStyleCnt="0"/>
      <dgm:spPr/>
    </dgm:pt>
    <dgm:pt modelId="{EA48DB98-9BE4-4818-80D0-D144E806E01C}" type="pres">
      <dgm:prSet presAssocID="{207CB6B9-BE41-4384-87CC-AD2A1993DB08}" presName="bkgdShape" presStyleLbl="node1" presStyleIdx="4" presStyleCnt="5"/>
      <dgm:spPr/>
      <dgm:t>
        <a:bodyPr/>
        <a:lstStyle/>
        <a:p>
          <a:pPr rtl="1"/>
          <a:endParaRPr lang="ar-SA"/>
        </a:p>
      </dgm:t>
    </dgm:pt>
    <dgm:pt modelId="{3E1EBFED-1ADC-44C9-AC25-D04E916ECDC0}" type="pres">
      <dgm:prSet presAssocID="{207CB6B9-BE41-4384-87CC-AD2A1993DB08}" presName="nodeTx" presStyleLbl="node1" presStyleIdx="4" presStyleCnt="5">
        <dgm:presLayoutVars>
          <dgm:bulletEnabled val="1"/>
        </dgm:presLayoutVars>
      </dgm:prSet>
      <dgm:spPr/>
      <dgm:t>
        <a:bodyPr/>
        <a:lstStyle/>
        <a:p>
          <a:pPr rtl="1"/>
          <a:endParaRPr lang="ar-SA"/>
        </a:p>
      </dgm:t>
    </dgm:pt>
    <dgm:pt modelId="{79681902-5E42-405B-ACA0-E72D20D7B1CB}" type="pres">
      <dgm:prSet presAssocID="{207CB6B9-BE41-4384-87CC-AD2A1993DB08}" presName="invisiNode" presStyleLbl="node1" presStyleIdx="4" presStyleCnt="5"/>
      <dgm:spPr/>
    </dgm:pt>
    <dgm:pt modelId="{3F707627-0E85-47CD-AE4A-200982E04238}" type="pres">
      <dgm:prSet presAssocID="{207CB6B9-BE41-4384-87CC-AD2A1993DB08}" presName="imagNode" presStyleLbl="fgImgPlace1" presStyleIdx="4" presStyleCnt="5"/>
      <dgm:spPr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13000" b="-13000"/>
          </a:stretch>
        </a:blipFill>
      </dgm:spPr>
    </dgm:pt>
  </dgm:ptLst>
  <dgm:cxnLst>
    <dgm:cxn modelId="{53FCA602-EC5F-402E-A82E-4C03F1B2739D}" type="presOf" srcId="{2CCED863-A60B-4C32-BC64-D4B20E8AC930}" destId="{093DC603-C703-48E1-82EF-80B4B4AD608F}" srcOrd="0" destOrd="0" presId="urn:microsoft.com/office/officeart/2005/8/layout/hList7"/>
    <dgm:cxn modelId="{D84C5BE8-3BF1-439D-9EC3-4EC6E61B8518}" type="presOf" srcId="{E0936CFC-106B-4BC6-BDD3-04555FEEA6D1}" destId="{3C7DF06A-70A6-49BD-B31B-A80502A04171}" srcOrd="1" destOrd="0" presId="urn:microsoft.com/office/officeart/2005/8/layout/hList7"/>
    <dgm:cxn modelId="{F41D6DF8-541B-4F2C-8D66-3503631D2561}" type="presOf" srcId="{A2A08CB3-A2F3-48EB-AB82-2B9EA7E3EF2A}" destId="{CA30CF37-13D3-4625-992A-4EF9F900D998}" srcOrd="0" destOrd="0" presId="urn:microsoft.com/office/officeart/2005/8/layout/hList7"/>
    <dgm:cxn modelId="{515B3E6C-997D-4730-9461-2940F5934763}" type="presOf" srcId="{A2A08CB3-A2F3-48EB-AB82-2B9EA7E3EF2A}" destId="{AA1C04A9-D337-42CD-9561-0EAB6B059D89}" srcOrd="1" destOrd="0" presId="urn:microsoft.com/office/officeart/2005/8/layout/hList7"/>
    <dgm:cxn modelId="{556B1CE1-2D9A-4925-948E-96BDEA07A798}" type="presOf" srcId="{E11C109B-3043-4F57-8965-D0286981C77A}" destId="{12844385-1E52-4650-81A7-E80B823DB5BB}" srcOrd="0" destOrd="0" presId="urn:microsoft.com/office/officeart/2005/8/layout/hList7"/>
    <dgm:cxn modelId="{397F9FD0-E29D-4014-A97D-9671D3082C10}" type="presOf" srcId="{B8AE1120-0F82-49C4-94E6-B9581A612D66}" destId="{92BCF6B3-B58D-4B2D-B0B6-CB1EF6FFDB6F}" srcOrd="0" destOrd="0" presId="urn:microsoft.com/office/officeart/2005/8/layout/hList7"/>
    <dgm:cxn modelId="{8034017F-78BB-4BB3-A73D-927BB57DB76E}" type="presOf" srcId="{6ABCDAD5-5102-4A3F-9419-D4A563D6ECC8}" destId="{8194EAAD-2C65-42E8-BDE3-0A9B1F92CCAD}" srcOrd="0" destOrd="0" presId="urn:microsoft.com/office/officeart/2005/8/layout/hList7"/>
    <dgm:cxn modelId="{29903F68-6050-47E0-BE45-297E53CED189}" type="presOf" srcId="{0BED2927-B730-4714-92AE-FC58C6F0577B}" destId="{FEA7F2D5-798D-4008-A1FB-089E8ECAB3B4}" srcOrd="0" destOrd="0" presId="urn:microsoft.com/office/officeart/2005/8/layout/hList7"/>
    <dgm:cxn modelId="{80921846-7189-40BF-AAF1-B4C87FA69553}" srcId="{B8AE1120-0F82-49C4-94E6-B9581A612D66}" destId="{E0936CFC-106B-4BC6-BDD3-04555FEEA6D1}" srcOrd="3" destOrd="0" parTransId="{F74B9C6C-3886-4108-9DB1-F24A6E3172ED}" sibTransId="{0BED2927-B730-4714-92AE-FC58C6F0577B}"/>
    <dgm:cxn modelId="{10E26FAB-0F74-4B8B-A67F-008703A8902F}" srcId="{B8AE1120-0F82-49C4-94E6-B9581A612D66}" destId="{207CB6B9-BE41-4384-87CC-AD2A1993DB08}" srcOrd="4" destOrd="0" parTransId="{975E178E-4CFF-4980-93A2-BD4E36150CB9}" sibTransId="{BA69E629-A45B-441E-8BB3-533119FFCFE4}"/>
    <dgm:cxn modelId="{E5049CFE-C7FD-4A81-92C0-8B71EB58FDF6}" srcId="{B8AE1120-0F82-49C4-94E6-B9581A612D66}" destId="{1DB84A56-8FF8-48E9-B693-59AE34249A8B}" srcOrd="1" destOrd="0" parTransId="{2060011D-3FEC-4C4D-ACDE-917821EDC908}" sibTransId="{2CCED863-A60B-4C32-BC64-D4B20E8AC930}"/>
    <dgm:cxn modelId="{089F7DEE-9FFB-45A0-A21B-6271E4C0D199}" type="presOf" srcId="{207CB6B9-BE41-4384-87CC-AD2A1993DB08}" destId="{3E1EBFED-1ADC-44C9-AC25-D04E916ECDC0}" srcOrd="1" destOrd="0" presId="urn:microsoft.com/office/officeart/2005/8/layout/hList7"/>
    <dgm:cxn modelId="{1EB480C4-027A-4497-86B0-5BDE1CBF7F8E}" srcId="{B8AE1120-0F82-49C4-94E6-B9581A612D66}" destId="{6ABCDAD5-5102-4A3F-9419-D4A563D6ECC8}" srcOrd="2" destOrd="0" parTransId="{F7377F98-4478-4561-B3CE-D5CD4DD5E97C}" sibTransId="{E11C109B-3043-4F57-8965-D0286981C77A}"/>
    <dgm:cxn modelId="{7E67F652-D8B8-4A8A-8B69-194F30A5CEE8}" type="presOf" srcId="{E0936CFC-106B-4BC6-BDD3-04555FEEA6D1}" destId="{3C3730C5-0530-42A2-8E9F-60720EC910E0}" srcOrd="0" destOrd="0" presId="urn:microsoft.com/office/officeart/2005/8/layout/hList7"/>
    <dgm:cxn modelId="{5084C865-C239-42C0-BDE5-698841B2D10B}" type="presOf" srcId="{1DB84A56-8FF8-48E9-B693-59AE34249A8B}" destId="{A0512C18-A58D-4172-B56E-232A1B689661}" srcOrd="1" destOrd="0" presId="urn:microsoft.com/office/officeart/2005/8/layout/hList7"/>
    <dgm:cxn modelId="{0CA272CD-52D6-425F-8962-469654BDEF5C}" type="presOf" srcId="{1DB84A56-8FF8-48E9-B693-59AE34249A8B}" destId="{C0D9CAC1-EC5D-49F5-B7B9-29210B910F07}" srcOrd="0" destOrd="0" presId="urn:microsoft.com/office/officeart/2005/8/layout/hList7"/>
    <dgm:cxn modelId="{32C7FF8A-D655-449D-9864-6F3782B430D8}" type="presOf" srcId="{207CB6B9-BE41-4384-87CC-AD2A1993DB08}" destId="{EA48DB98-9BE4-4818-80D0-D144E806E01C}" srcOrd="0" destOrd="0" presId="urn:microsoft.com/office/officeart/2005/8/layout/hList7"/>
    <dgm:cxn modelId="{559BE663-EAEB-42CF-876C-C152E42F2282}" type="presOf" srcId="{6ABCDAD5-5102-4A3F-9419-D4A563D6ECC8}" destId="{75979889-A3A8-4D78-827D-218560869D50}" srcOrd="1" destOrd="0" presId="urn:microsoft.com/office/officeart/2005/8/layout/hList7"/>
    <dgm:cxn modelId="{54EF922B-BF8E-4210-91F7-A77C91C1B2BF}" srcId="{B8AE1120-0F82-49C4-94E6-B9581A612D66}" destId="{A2A08CB3-A2F3-48EB-AB82-2B9EA7E3EF2A}" srcOrd="0" destOrd="0" parTransId="{2B6A982A-CBCB-4CF6-B3D6-357ECE8ED5B6}" sibTransId="{AFAAC2E0-09BF-4FED-8C21-D410A5A3F9F2}"/>
    <dgm:cxn modelId="{86727BDB-A196-4802-BBF8-09ACF524D5FB}" type="presOf" srcId="{AFAAC2E0-09BF-4FED-8C21-D410A5A3F9F2}" destId="{2E9287D6-7782-41A8-8E7D-13D2C323B4AC}" srcOrd="0" destOrd="0" presId="urn:microsoft.com/office/officeart/2005/8/layout/hList7"/>
    <dgm:cxn modelId="{1175F071-5C92-4A34-8767-7DCA54CB8C56}" type="presParOf" srcId="{92BCF6B3-B58D-4B2D-B0B6-CB1EF6FFDB6F}" destId="{64A62202-8616-486A-ACBD-310E07C5BB87}" srcOrd="0" destOrd="0" presId="urn:microsoft.com/office/officeart/2005/8/layout/hList7"/>
    <dgm:cxn modelId="{A90EA137-621A-4E6A-A5A4-D8685B225838}" type="presParOf" srcId="{92BCF6B3-B58D-4B2D-B0B6-CB1EF6FFDB6F}" destId="{302BAB64-6CBB-4D6B-B7CB-71B9DB7C1109}" srcOrd="1" destOrd="0" presId="urn:microsoft.com/office/officeart/2005/8/layout/hList7"/>
    <dgm:cxn modelId="{082E6C8D-C6D4-4F68-BD5D-1E1A19E868FD}" type="presParOf" srcId="{302BAB64-6CBB-4D6B-B7CB-71B9DB7C1109}" destId="{130546CD-5300-4F4D-8787-983529D3E2FE}" srcOrd="0" destOrd="0" presId="urn:microsoft.com/office/officeart/2005/8/layout/hList7"/>
    <dgm:cxn modelId="{961DF370-BA96-44DA-8D2E-D4775FD5BFAA}" type="presParOf" srcId="{130546CD-5300-4F4D-8787-983529D3E2FE}" destId="{CA30CF37-13D3-4625-992A-4EF9F900D998}" srcOrd="0" destOrd="0" presId="urn:microsoft.com/office/officeart/2005/8/layout/hList7"/>
    <dgm:cxn modelId="{2616DF1D-48D3-49D0-BE5A-EF6C192E8BB5}" type="presParOf" srcId="{130546CD-5300-4F4D-8787-983529D3E2FE}" destId="{AA1C04A9-D337-42CD-9561-0EAB6B059D89}" srcOrd="1" destOrd="0" presId="urn:microsoft.com/office/officeart/2005/8/layout/hList7"/>
    <dgm:cxn modelId="{C628C697-473F-4B68-9333-A1C8F8400F63}" type="presParOf" srcId="{130546CD-5300-4F4D-8787-983529D3E2FE}" destId="{F7361ED0-A005-43B4-AE5F-8B22F6AA4288}" srcOrd="2" destOrd="0" presId="urn:microsoft.com/office/officeart/2005/8/layout/hList7"/>
    <dgm:cxn modelId="{019F71F5-3D4E-4E2C-845E-B3B82665E4D6}" type="presParOf" srcId="{130546CD-5300-4F4D-8787-983529D3E2FE}" destId="{E2722468-596D-43F8-AD82-B91BF7DA8FB6}" srcOrd="3" destOrd="0" presId="urn:microsoft.com/office/officeart/2005/8/layout/hList7"/>
    <dgm:cxn modelId="{C03E938D-2D56-44ED-8A7B-39FFB48CB06E}" type="presParOf" srcId="{302BAB64-6CBB-4D6B-B7CB-71B9DB7C1109}" destId="{2E9287D6-7782-41A8-8E7D-13D2C323B4AC}" srcOrd="1" destOrd="0" presId="urn:microsoft.com/office/officeart/2005/8/layout/hList7"/>
    <dgm:cxn modelId="{892646AD-F1C9-4E94-B71B-C100678F4EE6}" type="presParOf" srcId="{302BAB64-6CBB-4D6B-B7CB-71B9DB7C1109}" destId="{5D019614-C349-40D4-8310-75230077D91B}" srcOrd="2" destOrd="0" presId="urn:microsoft.com/office/officeart/2005/8/layout/hList7"/>
    <dgm:cxn modelId="{629C888C-095F-437C-BA81-002B43D65467}" type="presParOf" srcId="{5D019614-C349-40D4-8310-75230077D91B}" destId="{C0D9CAC1-EC5D-49F5-B7B9-29210B910F07}" srcOrd="0" destOrd="0" presId="urn:microsoft.com/office/officeart/2005/8/layout/hList7"/>
    <dgm:cxn modelId="{9EB01B9F-B39F-4E17-995D-1788AA60B13D}" type="presParOf" srcId="{5D019614-C349-40D4-8310-75230077D91B}" destId="{A0512C18-A58D-4172-B56E-232A1B689661}" srcOrd="1" destOrd="0" presId="urn:microsoft.com/office/officeart/2005/8/layout/hList7"/>
    <dgm:cxn modelId="{820C1616-9D7D-4B24-B9C8-DF87B5039836}" type="presParOf" srcId="{5D019614-C349-40D4-8310-75230077D91B}" destId="{F7933C77-8371-4BC0-82DA-2418A6C2B8BD}" srcOrd="2" destOrd="0" presId="urn:microsoft.com/office/officeart/2005/8/layout/hList7"/>
    <dgm:cxn modelId="{5FFEE44E-CAF5-46B7-8978-25D16439171D}" type="presParOf" srcId="{5D019614-C349-40D4-8310-75230077D91B}" destId="{E6656535-95B1-41A7-8A35-40A0092B6847}" srcOrd="3" destOrd="0" presId="urn:microsoft.com/office/officeart/2005/8/layout/hList7"/>
    <dgm:cxn modelId="{8D09B07C-8149-463B-803D-F546D7922A1E}" type="presParOf" srcId="{302BAB64-6CBB-4D6B-B7CB-71B9DB7C1109}" destId="{093DC603-C703-48E1-82EF-80B4B4AD608F}" srcOrd="3" destOrd="0" presId="urn:microsoft.com/office/officeart/2005/8/layout/hList7"/>
    <dgm:cxn modelId="{CE086BD7-8F77-4C21-A955-8EC077E53011}" type="presParOf" srcId="{302BAB64-6CBB-4D6B-B7CB-71B9DB7C1109}" destId="{8558A2C1-1224-4681-AEBD-AD53E5B11020}" srcOrd="4" destOrd="0" presId="urn:microsoft.com/office/officeart/2005/8/layout/hList7"/>
    <dgm:cxn modelId="{9F81B90B-5B01-43FB-8D4C-2741CF4DE09F}" type="presParOf" srcId="{8558A2C1-1224-4681-AEBD-AD53E5B11020}" destId="{8194EAAD-2C65-42E8-BDE3-0A9B1F92CCAD}" srcOrd="0" destOrd="0" presId="urn:microsoft.com/office/officeart/2005/8/layout/hList7"/>
    <dgm:cxn modelId="{B2A27F86-3F84-4066-8EA0-F10788A285ED}" type="presParOf" srcId="{8558A2C1-1224-4681-AEBD-AD53E5B11020}" destId="{75979889-A3A8-4D78-827D-218560869D50}" srcOrd="1" destOrd="0" presId="urn:microsoft.com/office/officeart/2005/8/layout/hList7"/>
    <dgm:cxn modelId="{2C89B4C8-AF59-477D-BAC1-C8B4F7EBB577}" type="presParOf" srcId="{8558A2C1-1224-4681-AEBD-AD53E5B11020}" destId="{483EB4AB-30E6-4B47-B2FB-5CB11DEEFA45}" srcOrd="2" destOrd="0" presId="urn:microsoft.com/office/officeart/2005/8/layout/hList7"/>
    <dgm:cxn modelId="{9BB610A4-E4B3-4BBE-B622-63EE6841D44D}" type="presParOf" srcId="{8558A2C1-1224-4681-AEBD-AD53E5B11020}" destId="{4831A2ED-AE64-447A-AEAD-3183C0C59832}" srcOrd="3" destOrd="0" presId="urn:microsoft.com/office/officeart/2005/8/layout/hList7"/>
    <dgm:cxn modelId="{54EFC58B-6455-4303-A1B3-244423A1B71A}" type="presParOf" srcId="{302BAB64-6CBB-4D6B-B7CB-71B9DB7C1109}" destId="{12844385-1E52-4650-81A7-E80B823DB5BB}" srcOrd="5" destOrd="0" presId="urn:microsoft.com/office/officeart/2005/8/layout/hList7"/>
    <dgm:cxn modelId="{E6F448FF-377A-498E-9E47-986DB2267E5B}" type="presParOf" srcId="{302BAB64-6CBB-4D6B-B7CB-71B9DB7C1109}" destId="{9D596B0F-983D-4019-9A3A-88702CC77FE9}" srcOrd="6" destOrd="0" presId="urn:microsoft.com/office/officeart/2005/8/layout/hList7"/>
    <dgm:cxn modelId="{373AF11E-5879-48A8-B0C9-B867F08F7CE5}" type="presParOf" srcId="{9D596B0F-983D-4019-9A3A-88702CC77FE9}" destId="{3C3730C5-0530-42A2-8E9F-60720EC910E0}" srcOrd="0" destOrd="0" presId="urn:microsoft.com/office/officeart/2005/8/layout/hList7"/>
    <dgm:cxn modelId="{AE6816D4-5C26-495F-B05F-93F704ABDE62}" type="presParOf" srcId="{9D596B0F-983D-4019-9A3A-88702CC77FE9}" destId="{3C7DF06A-70A6-49BD-B31B-A80502A04171}" srcOrd="1" destOrd="0" presId="urn:microsoft.com/office/officeart/2005/8/layout/hList7"/>
    <dgm:cxn modelId="{D05016A8-F3FB-48D8-A928-5C755C41F592}" type="presParOf" srcId="{9D596B0F-983D-4019-9A3A-88702CC77FE9}" destId="{86B4761B-4C69-470F-830D-684FA5AEA1F4}" srcOrd="2" destOrd="0" presId="urn:microsoft.com/office/officeart/2005/8/layout/hList7"/>
    <dgm:cxn modelId="{FD1DF0BF-19F5-42D1-8DB9-854D70731FC4}" type="presParOf" srcId="{9D596B0F-983D-4019-9A3A-88702CC77FE9}" destId="{57934E64-DA5C-4847-B56D-BEDEB68178E2}" srcOrd="3" destOrd="0" presId="urn:microsoft.com/office/officeart/2005/8/layout/hList7"/>
    <dgm:cxn modelId="{7879337B-ED3E-4555-8249-4B2866F0D3A3}" type="presParOf" srcId="{302BAB64-6CBB-4D6B-B7CB-71B9DB7C1109}" destId="{FEA7F2D5-798D-4008-A1FB-089E8ECAB3B4}" srcOrd="7" destOrd="0" presId="urn:microsoft.com/office/officeart/2005/8/layout/hList7"/>
    <dgm:cxn modelId="{CEA3B21B-4069-456F-A430-B4C2EA66A8D1}" type="presParOf" srcId="{302BAB64-6CBB-4D6B-B7CB-71B9DB7C1109}" destId="{BE3F5CED-3CE6-479A-8053-E9C5CF283572}" srcOrd="8" destOrd="0" presId="urn:microsoft.com/office/officeart/2005/8/layout/hList7"/>
    <dgm:cxn modelId="{BCAF1758-23D2-468F-9AAD-47E9BE32CF79}" type="presParOf" srcId="{BE3F5CED-3CE6-479A-8053-E9C5CF283572}" destId="{EA48DB98-9BE4-4818-80D0-D144E806E01C}" srcOrd="0" destOrd="0" presId="urn:microsoft.com/office/officeart/2005/8/layout/hList7"/>
    <dgm:cxn modelId="{A5D4E85B-090C-4037-BFA7-4E3CA97F953D}" type="presParOf" srcId="{BE3F5CED-3CE6-479A-8053-E9C5CF283572}" destId="{3E1EBFED-1ADC-44C9-AC25-D04E916ECDC0}" srcOrd="1" destOrd="0" presId="urn:microsoft.com/office/officeart/2005/8/layout/hList7"/>
    <dgm:cxn modelId="{172518AE-B9FD-40C1-A29F-374AD4250CEB}" type="presParOf" srcId="{BE3F5CED-3CE6-479A-8053-E9C5CF283572}" destId="{79681902-5E42-405B-ACA0-E72D20D7B1CB}" srcOrd="2" destOrd="0" presId="urn:microsoft.com/office/officeart/2005/8/layout/hList7"/>
    <dgm:cxn modelId="{3EADD4FC-DD38-407A-8A30-59630692C8E5}" type="presParOf" srcId="{BE3F5CED-3CE6-479A-8053-E9C5CF283572}" destId="{3F707627-0E85-47CD-AE4A-200982E04238}" srcOrd="3" destOrd="0" presId="urn:microsoft.com/office/officeart/2005/8/layout/hList7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1.xml><?xml version="1.0" encoding="utf-8"?>
<dgm:dataModel xmlns:dgm="http://schemas.openxmlformats.org/drawingml/2006/diagram" xmlns:a="http://schemas.openxmlformats.org/drawingml/2006/main">
  <dgm:ptLst>
    <dgm:pt modelId="{9DB5C721-7396-43AB-8843-33D586D2404A}" type="doc">
      <dgm:prSet loTypeId="urn:microsoft.com/office/officeart/2005/8/layout/vList5" loCatId="list" qsTypeId="urn:microsoft.com/office/officeart/2005/8/quickstyle/simple1" qsCatId="simple" csTypeId="urn:microsoft.com/office/officeart/2005/8/colors/accent1_4" csCatId="accent1" phldr="1"/>
      <dgm:spPr/>
      <dgm:t>
        <a:bodyPr/>
        <a:lstStyle/>
        <a:p>
          <a:pPr rtl="1"/>
          <a:endParaRPr lang="ar-SA"/>
        </a:p>
      </dgm:t>
    </dgm:pt>
    <dgm:pt modelId="{9F6D3414-9775-42A9-BBEB-8E21D7951E55}">
      <dgm:prSet custT="1"/>
      <dgm:spPr/>
      <dgm:t>
        <a:bodyPr/>
        <a:lstStyle/>
        <a:p>
          <a:pPr rtl="0"/>
          <a:r>
            <a:rPr lang="en-US" sz="2400" dirty="0" smtClean="0"/>
            <a:t>From 2,244 </a:t>
          </a:r>
          <a:endParaRPr lang="ar-SA" sz="2400" dirty="0"/>
        </a:p>
      </dgm:t>
    </dgm:pt>
    <dgm:pt modelId="{E07D4212-2E1C-4198-93E1-DCDB850488E6}" type="parTrans" cxnId="{76220D21-0C21-4FF5-A919-5870F6A16228}">
      <dgm:prSet/>
      <dgm:spPr/>
      <dgm:t>
        <a:bodyPr/>
        <a:lstStyle/>
        <a:p>
          <a:pPr rtl="1"/>
          <a:endParaRPr lang="ar-SA" sz="2400"/>
        </a:p>
      </dgm:t>
    </dgm:pt>
    <dgm:pt modelId="{1E016672-45C0-4A24-B8B7-F12136692909}" type="sibTrans" cxnId="{76220D21-0C21-4FF5-A919-5870F6A16228}">
      <dgm:prSet/>
      <dgm:spPr/>
      <dgm:t>
        <a:bodyPr/>
        <a:lstStyle/>
        <a:p>
          <a:pPr rtl="1"/>
          <a:endParaRPr lang="ar-SA" sz="2400"/>
        </a:p>
      </dgm:t>
    </dgm:pt>
    <dgm:pt modelId="{E636D694-1675-451A-B738-06504DB45F52}">
      <dgm:prSet custT="1"/>
      <dgm:spPr/>
      <dgm:t>
        <a:bodyPr/>
        <a:lstStyle/>
        <a:p>
          <a:pPr rtl="0"/>
          <a:r>
            <a:rPr lang="en-US" sz="2400" dirty="0" smtClean="0"/>
            <a:t>1167 screened </a:t>
          </a:r>
        </a:p>
        <a:p>
          <a:pPr rtl="0"/>
          <a:r>
            <a:rPr lang="en-US" sz="2400" dirty="0" smtClean="0"/>
            <a:t>(uptake rate 52%) </a:t>
          </a:r>
          <a:endParaRPr lang="ar-SA" sz="2400" dirty="0"/>
        </a:p>
      </dgm:t>
    </dgm:pt>
    <dgm:pt modelId="{136EB94B-9F59-4B35-9B94-B26EF1982C29}" type="parTrans" cxnId="{945B436B-EBE3-440F-A644-CBB131018DEF}">
      <dgm:prSet/>
      <dgm:spPr/>
      <dgm:t>
        <a:bodyPr/>
        <a:lstStyle/>
        <a:p>
          <a:pPr rtl="1"/>
          <a:endParaRPr lang="ar-SA" sz="2400"/>
        </a:p>
      </dgm:t>
    </dgm:pt>
    <dgm:pt modelId="{23F579FA-6C30-4D34-BC4D-99B3BD48374F}" type="sibTrans" cxnId="{945B436B-EBE3-440F-A644-CBB131018DEF}">
      <dgm:prSet/>
      <dgm:spPr/>
      <dgm:t>
        <a:bodyPr/>
        <a:lstStyle/>
        <a:p>
          <a:pPr rtl="1"/>
          <a:endParaRPr lang="ar-SA" sz="2400"/>
        </a:p>
      </dgm:t>
    </dgm:pt>
    <dgm:pt modelId="{9F212502-DFA8-4515-A54A-37CDF3F07293}">
      <dgm:prSet custT="1"/>
      <dgm:spPr/>
      <dgm:t>
        <a:bodyPr/>
        <a:lstStyle/>
        <a:p>
          <a:pPr rtl="0"/>
          <a:r>
            <a:rPr lang="en-US" sz="2400" dirty="0" smtClean="0"/>
            <a:t>154 (BIRAD III-IV) ultrasound</a:t>
          </a:r>
        </a:p>
        <a:p>
          <a:pPr rtl="0"/>
          <a:r>
            <a:rPr lang="en-US" sz="2400" dirty="0" smtClean="0"/>
            <a:t>(recall rate 13%)  </a:t>
          </a:r>
          <a:endParaRPr lang="ar-SA" sz="2400" dirty="0"/>
        </a:p>
      </dgm:t>
    </dgm:pt>
    <dgm:pt modelId="{15E4B33C-452C-4DE1-9173-8A01854A4859}" type="parTrans" cxnId="{32E896F9-708D-4D44-8539-20F70232A1A9}">
      <dgm:prSet/>
      <dgm:spPr/>
      <dgm:t>
        <a:bodyPr/>
        <a:lstStyle/>
        <a:p>
          <a:pPr rtl="1"/>
          <a:endParaRPr lang="ar-SA" sz="2400"/>
        </a:p>
      </dgm:t>
    </dgm:pt>
    <dgm:pt modelId="{75DB9D77-6995-4FD3-95C1-609329A99EAE}" type="sibTrans" cxnId="{32E896F9-708D-4D44-8539-20F70232A1A9}">
      <dgm:prSet/>
      <dgm:spPr/>
      <dgm:t>
        <a:bodyPr/>
        <a:lstStyle/>
        <a:p>
          <a:pPr rtl="1"/>
          <a:endParaRPr lang="ar-SA" sz="2400"/>
        </a:p>
      </dgm:t>
    </dgm:pt>
    <dgm:pt modelId="{1137D438-7FFA-45C8-8917-EBB7947B8CFE}">
      <dgm:prSet custT="1"/>
      <dgm:spPr/>
      <dgm:t>
        <a:bodyPr/>
        <a:lstStyle/>
        <a:p>
          <a:pPr rtl="0"/>
          <a:r>
            <a:rPr lang="en-US" sz="2400" b="1" dirty="0" smtClean="0">
              <a:solidFill>
                <a:srgbClr val="FFC000"/>
              </a:solidFill>
            </a:rPr>
            <a:t>Higher than the reported 2- 8%. </a:t>
          </a:r>
          <a:endParaRPr lang="ar-SA" sz="2400" b="1" dirty="0">
            <a:solidFill>
              <a:srgbClr val="FFC000"/>
            </a:solidFill>
          </a:endParaRPr>
        </a:p>
      </dgm:t>
    </dgm:pt>
    <dgm:pt modelId="{3CB74FFC-98D6-400E-B00A-A0F03FC3E814}" type="sibTrans" cxnId="{704887B9-2742-46E4-85BA-46592C3B53DF}">
      <dgm:prSet/>
      <dgm:spPr/>
      <dgm:t>
        <a:bodyPr/>
        <a:lstStyle/>
        <a:p>
          <a:pPr rtl="1"/>
          <a:endParaRPr lang="ar-SA" sz="2400"/>
        </a:p>
      </dgm:t>
    </dgm:pt>
    <dgm:pt modelId="{B5967431-470D-4BA5-98F4-45C31C2945E4}" type="parTrans" cxnId="{704887B9-2742-46E4-85BA-46592C3B53DF}">
      <dgm:prSet/>
      <dgm:spPr/>
      <dgm:t>
        <a:bodyPr/>
        <a:lstStyle/>
        <a:p>
          <a:pPr rtl="1"/>
          <a:endParaRPr lang="ar-SA" sz="2400"/>
        </a:p>
      </dgm:t>
    </dgm:pt>
    <dgm:pt modelId="{4603867E-726A-4234-851A-F64E0934C483}" type="pres">
      <dgm:prSet presAssocID="{9DB5C721-7396-43AB-8843-33D586D2404A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pPr rtl="1"/>
          <a:endParaRPr lang="ar-SA"/>
        </a:p>
      </dgm:t>
    </dgm:pt>
    <dgm:pt modelId="{A9368C10-7104-402D-BBAE-53F7DAD3293E}" type="pres">
      <dgm:prSet presAssocID="{9F6D3414-9775-42A9-BBEB-8E21D7951E55}" presName="linNode" presStyleCnt="0"/>
      <dgm:spPr/>
    </dgm:pt>
    <dgm:pt modelId="{5DFB991F-5E64-4F0D-9860-E6E5522C749F}" type="pres">
      <dgm:prSet presAssocID="{9F6D3414-9775-42A9-BBEB-8E21D7951E55}" presName="parentText" presStyleLbl="node1" presStyleIdx="0" presStyleCnt="4">
        <dgm:presLayoutVars>
          <dgm:chMax val="1"/>
          <dgm:bulletEnabled val="1"/>
        </dgm:presLayoutVars>
      </dgm:prSet>
      <dgm:spPr/>
      <dgm:t>
        <a:bodyPr/>
        <a:lstStyle/>
        <a:p>
          <a:pPr rtl="1"/>
          <a:endParaRPr lang="ar-SA"/>
        </a:p>
      </dgm:t>
    </dgm:pt>
    <dgm:pt modelId="{FECC1F2A-D245-44E8-A837-1BCCF1F7EFCB}" type="pres">
      <dgm:prSet presAssocID="{1E016672-45C0-4A24-B8B7-F12136692909}" presName="sp" presStyleCnt="0"/>
      <dgm:spPr/>
    </dgm:pt>
    <dgm:pt modelId="{F2CBA548-B63B-4BFE-9783-F1647DDD3A3A}" type="pres">
      <dgm:prSet presAssocID="{E636D694-1675-451A-B738-06504DB45F52}" presName="linNode" presStyleCnt="0"/>
      <dgm:spPr/>
    </dgm:pt>
    <dgm:pt modelId="{3C5DDF7C-E0D7-42DE-8C2A-005E97956D78}" type="pres">
      <dgm:prSet presAssocID="{E636D694-1675-451A-B738-06504DB45F52}" presName="parentText" presStyleLbl="node1" presStyleIdx="1" presStyleCnt="4">
        <dgm:presLayoutVars>
          <dgm:chMax val="1"/>
          <dgm:bulletEnabled val="1"/>
        </dgm:presLayoutVars>
      </dgm:prSet>
      <dgm:spPr/>
      <dgm:t>
        <a:bodyPr/>
        <a:lstStyle/>
        <a:p>
          <a:pPr rtl="1"/>
          <a:endParaRPr lang="ar-SA"/>
        </a:p>
      </dgm:t>
    </dgm:pt>
    <dgm:pt modelId="{ACF596BF-AB7D-4391-A022-8ADB3378FDC5}" type="pres">
      <dgm:prSet presAssocID="{23F579FA-6C30-4D34-BC4D-99B3BD48374F}" presName="sp" presStyleCnt="0"/>
      <dgm:spPr/>
    </dgm:pt>
    <dgm:pt modelId="{810D7B23-78E2-40B3-A44A-4D3AB80B3DA4}" type="pres">
      <dgm:prSet presAssocID="{9F212502-DFA8-4515-A54A-37CDF3F07293}" presName="linNode" presStyleCnt="0"/>
      <dgm:spPr/>
    </dgm:pt>
    <dgm:pt modelId="{6D1B1C61-13F8-42DB-BD08-9E4CE4D89D46}" type="pres">
      <dgm:prSet presAssocID="{9F212502-DFA8-4515-A54A-37CDF3F07293}" presName="parentText" presStyleLbl="node1" presStyleIdx="2" presStyleCnt="4">
        <dgm:presLayoutVars>
          <dgm:chMax val="1"/>
          <dgm:bulletEnabled val="1"/>
        </dgm:presLayoutVars>
      </dgm:prSet>
      <dgm:spPr/>
      <dgm:t>
        <a:bodyPr/>
        <a:lstStyle/>
        <a:p>
          <a:pPr rtl="1"/>
          <a:endParaRPr lang="ar-SA"/>
        </a:p>
      </dgm:t>
    </dgm:pt>
    <dgm:pt modelId="{4D8AA355-E064-4D47-93A7-7DA9E279B104}" type="pres">
      <dgm:prSet presAssocID="{75DB9D77-6995-4FD3-95C1-609329A99EAE}" presName="sp" presStyleCnt="0"/>
      <dgm:spPr/>
    </dgm:pt>
    <dgm:pt modelId="{D8E80BEB-C87B-4C94-8BEA-44BBAAFB2BE8}" type="pres">
      <dgm:prSet presAssocID="{1137D438-7FFA-45C8-8917-EBB7947B8CFE}" presName="linNode" presStyleCnt="0"/>
      <dgm:spPr/>
    </dgm:pt>
    <dgm:pt modelId="{43529F5A-1C28-4C84-A305-DF4555260D26}" type="pres">
      <dgm:prSet presAssocID="{1137D438-7FFA-45C8-8917-EBB7947B8CFE}" presName="parentText" presStyleLbl="node1" presStyleIdx="3" presStyleCnt="4">
        <dgm:presLayoutVars>
          <dgm:chMax val="1"/>
          <dgm:bulletEnabled val="1"/>
        </dgm:presLayoutVars>
      </dgm:prSet>
      <dgm:spPr/>
      <dgm:t>
        <a:bodyPr/>
        <a:lstStyle/>
        <a:p>
          <a:pPr rtl="1"/>
          <a:endParaRPr lang="ar-SA"/>
        </a:p>
      </dgm:t>
    </dgm:pt>
  </dgm:ptLst>
  <dgm:cxnLst>
    <dgm:cxn modelId="{236AE0B3-D6EA-4119-AEFA-D4EE11F3C946}" type="presOf" srcId="{9DB5C721-7396-43AB-8843-33D586D2404A}" destId="{4603867E-726A-4234-851A-F64E0934C483}" srcOrd="0" destOrd="0" presId="urn:microsoft.com/office/officeart/2005/8/layout/vList5"/>
    <dgm:cxn modelId="{5E15355A-7231-44D6-B979-DC45D1527A49}" type="presOf" srcId="{9F212502-DFA8-4515-A54A-37CDF3F07293}" destId="{6D1B1C61-13F8-42DB-BD08-9E4CE4D89D46}" srcOrd="0" destOrd="0" presId="urn:microsoft.com/office/officeart/2005/8/layout/vList5"/>
    <dgm:cxn modelId="{32E896F9-708D-4D44-8539-20F70232A1A9}" srcId="{9DB5C721-7396-43AB-8843-33D586D2404A}" destId="{9F212502-DFA8-4515-A54A-37CDF3F07293}" srcOrd="2" destOrd="0" parTransId="{15E4B33C-452C-4DE1-9173-8A01854A4859}" sibTransId="{75DB9D77-6995-4FD3-95C1-609329A99EAE}"/>
    <dgm:cxn modelId="{945B436B-EBE3-440F-A644-CBB131018DEF}" srcId="{9DB5C721-7396-43AB-8843-33D586D2404A}" destId="{E636D694-1675-451A-B738-06504DB45F52}" srcOrd="1" destOrd="0" parTransId="{136EB94B-9F59-4B35-9B94-B26EF1982C29}" sibTransId="{23F579FA-6C30-4D34-BC4D-99B3BD48374F}"/>
    <dgm:cxn modelId="{76220D21-0C21-4FF5-A919-5870F6A16228}" srcId="{9DB5C721-7396-43AB-8843-33D586D2404A}" destId="{9F6D3414-9775-42A9-BBEB-8E21D7951E55}" srcOrd="0" destOrd="0" parTransId="{E07D4212-2E1C-4198-93E1-DCDB850488E6}" sibTransId="{1E016672-45C0-4A24-B8B7-F12136692909}"/>
    <dgm:cxn modelId="{9F4C501B-8EC5-41D6-8E4D-A66762F3B783}" type="presOf" srcId="{E636D694-1675-451A-B738-06504DB45F52}" destId="{3C5DDF7C-E0D7-42DE-8C2A-005E97956D78}" srcOrd="0" destOrd="0" presId="urn:microsoft.com/office/officeart/2005/8/layout/vList5"/>
    <dgm:cxn modelId="{52F068E7-AC4B-494C-9FC1-92AC19D36D84}" type="presOf" srcId="{1137D438-7FFA-45C8-8917-EBB7947B8CFE}" destId="{43529F5A-1C28-4C84-A305-DF4555260D26}" srcOrd="0" destOrd="0" presId="urn:microsoft.com/office/officeart/2005/8/layout/vList5"/>
    <dgm:cxn modelId="{704887B9-2742-46E4-85BA-46592C3B53DF}" srcId="{9DB5C721-7396-43AB-8843-33D586D2404A}" destId="{1137D438-7FFA-45C8-8917-EBB7947B8CFE}" srcOrd="3" destOrd="0" parTransId="{B5967431-470D-4BA5-98F4-45C31C2945E4}" sibTransId="{3CB74FFC-98D6-400E-B00A-A0F03FC3E814}"/>
    <dgm:cxn modelId="{8F8CCE05-FB94-479A-BDA1-2022D39DB771}" type="presOf" srcId="{9F6D3414-9775-42A9-BBEB-8E21D7951E55}" destId="{5DFB991F-5E64-4F0D-9860-E6E5522C749F}" srcOrd="0" destOrd="0" presId="urn:microsoft.com/office/officeart/2005/8/layout/vList5"/>
    <dgm:cxn modelId="{9CB8D0C1-1D72-48D8-927D-C055A20D4935}" type="presParOf" srcId="{4603867E-726A-4234-851A-F64E0934C483}" destId="{A9368C10-7104-402D-BBAE-53F7DAD3293E}" srcOrd="0" destOrd="0" presId="urn:microsoft.com/office/officeart/2005/8/layout/vList5"/>
    <dgm:cxn modelId="{D0AC3C69-3F84-4066-9AB5-1EA6C4071FB1}" type="presParOf" srcId="{A9368C10-7104-402D-BBAE-53F7DAD3293E}" destId="{5DFB991F-5E64-4F0D-9860-E6E5522C749F}" srcOrd="0" destOrd="0" presId="urn:microsoft.com/office/officeart/2005/8/layout/vList5"/>
    <dgm:cxn modelId="{174E826E-AD32-4C6C-8ED7-68EB75C9065D}" type="presParOf" srcId="{4603867E-726A-4234-851A-F64E0934C483}" destId="{FECC1F2A-D245-44E8-A837-1BCCF1F7EFCB}" srcOrd="1" destOrd="0" presId="urn:microsoft.com/office/officeart/2005/8/layout/vList5"/>
    <dgm:cxn modelId="{3B3DC539-5B0E-463C-9220-7B21C5E9FB74}" type="presParOf" srcId="{4603867E-726A-4234-851A-F64E0934C483}" destId="{F2CBA548-B63B-4BFE-9783-F1647DDD3A3A}" srcOrd="2" destOrd="0" presId="urn:microsoft.com/office/officeart/2005/8/layout/vList5"/>
    <dgm:cxn modelId="{EF84143C-6981-4899-9A72-E27A20F6A195}" type="presParOf" srcId="{F2CBA548-B63B-4BFE-9783-F1647DDD3A3A}" destId="{3C5DDF7C-E0D7-42DE-8C2A-005E97956D78}" srcOrd="0" destOrd="0" presId="urn:microsoft.com/office/officeart/2005/8/layout/vList5"/>
    <dgm:cxn modelId="{A5BA8754-C7D4-47A8-9C56-4FE756665E7F}" type="presParOf" srcId="{4603867E-726A-4234-851A-F64E0934C483}" destId="{ACF596BF-AB7D-4391-A022-8ADB3378FDC5}" srcOrd="3" destOrd="0" presId="urn:microsoft.com/office/officeart/2005/8/layout/vList5"/>
    <dgm:cxn modelId="{95ABDD7E-8660-4F78-B8B7-B06B940E138D}" type="presParOf" srcId="{4603867E-726A-4234-851A-F64E0934C483}" destId="{810D7B23-78E2-40B3-A44A-4D3AB80B3DA4}" srcOrd="4" destOrd="0" presId="urn:microsoft.com/office/officeart/2005/8/layout/vList5"/>
    <dgm:cxn modelId="{82AAED47-EA8B-4A4A-9DAB-D89CFBECC43D}" type="presParOf" srcId="{810D7B23-78E2-40B3-A44A-4D3AB80B3DA4}" destId="{6D1B1C61-13F8-42DB-BD08-9E4CE4D89D46}" srcOrd="0" destOrd="0" presId="urn:microsoft.com/office/officeart/2005/8/layout/vList5"/>
    <dgm:cxn modelId="{F5CADB50-6B6F-4CCC-AF1E-BC910EAEC59A}" type="presParOf" srcId="{4603867E-726A-4234-851A-F64E0934C483}" destId="{4D8AA355-E064-4D47-93A7-7DA9E279B104}" srcOrd="5" destOrd="0" presId="urn:microsoft.com/office/officeart/2005/8/layout/vList5"/>
    <dgm:cxn modelId="{BD0D6AF5-F29F-42E2-8ACB-A8E6A887302F}" type="presParOf" srcId="{4603867E-726A-4234-851A-F64E0934C483}" destId="{D8E80BEB-C87B-4C94-8BEA-44BBAAFB2BE8}" srcOrd="6" destOrd="0" presId="urn:microsoft.com/office/officeart/2005/8/layout/vList5"/>
    <dgm:cxn modelId="{F3729AF0-4CB4-4320-869E-063A5DC2BD46}" type="presParOf" srcId="{D8E80BEB-C87B-4C94-8BEA-44BBAAFB2BE8}" destId="{43529F5A-1C28-4C84-A305-DF4555260D26}" srcOrd="0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2.xml><?xml version="1.0" encoding="utf-8"?>
<dgm:dataModel xmlns:dgm="http://schemas.openxmlformats.org/drawingml/2006/diagram" xmlns:a="http://schemas.openxmlformats.org/drawingml/2006/main">
  <dgm:ptLst>
    <dgm:pt modelId="{3C50783E-1FDE-4E38-968B-440F9015BA77}" type="doc">
      <dgm:prSet loTypeId="urn:microsoft.com/office/officeart/2005/8/layout/hProcess11" loCatId="process" qsTypeId="urn:microsoft.com/office/officeart/2005/8/quickstyle/simple2" qsCatId="simple" csTypeId="urn:microsoft.com/office/officeart/2005/8/colors/accent1_2" csCatId="accent1" phldr="1"/>
      <dgm:spPr/>
      <dgm:t>
        <a:bodyPr/>
        <a:lstStyle/>
        <a:p>
          <a:pPr rtl="1"/>
          <a:endParaRPr lang="ar-SA"/>
        </a:p>
      </dgm:t>
    </dgm:pt>
    <dgm:pt modelId="{B7D738B8-44B7-43A9-8C78-65A2F8B9EF3F}">
      <dgm:prSet custT="1"/>
      <dgm:spPr>
        <a:solidFill>
          <a:schemeClr val="tx2">
            <a:lumMod val="40000"/>
            <a:lumOff val="60000"/>
          </a:schemeClr>
        </a:solidFill>
      </dgm:spPr>
      <dgm:t>
        <a:bodyPr/>
        <a:lstStyle/>
        <a:p>
          <a:pPr rtl="0"/>
          <a:r>
            <a:rPr lang="en-US" sz="1200" dirty="0" smtClean="0"/>
            <a:t>Radiologist low-volume readers </a:t>
          </a:r>
          <a:endParaRPr lang="ar-SA" sz="1200" dirty="0"/>
        </a:p>
      </dgm:t>
    </dgm:pt>
    <dgm:pt modelId="{5713CEA5-8402-447A-829E-881EA4730853}" type="parTrans" cxnId="{3DB760FC-E5C2-429F-9813-B01642D2AFF4}">
      <dgm:prSet/>
      <dgm:spPr/>
      <dgm:t>
        <a:bodyPr/>
        <a:lstStyle/>
        <a:p>
          <a:pPr rtl="1"/>
          <a:endParaRPr lang="ar-SA"/>
        </a:p>
      </dgm:t>
    </dgm:pt>
    <dgm:pt modelId="{A1DE460D-5BA4-4103-851D-A62AF4268172}" type="sibTrans" cxnId="{3DB760FC-E5C2-429F-9813-B01642D2AFF4}">
      <dgm:prSet/>
      <dgm:spPr/>
      <dgm:t>
        <a:bodyPr/>
        <a:lstStyle/>
        <a:p>
          <a:pPr rtl="1"/>
          <a:endParaRPr lang="ar-SA"/>
        </a:p>
      </dgm:t>
    </dgm:pt>
    <dgm:pt modelId="{C6727B9B-C12A-4DD5-A72D-B98A7209150F}">
      <dgm:prSet custT="1"/>
      <dgm:spPr>
        <a:solidFill>
          <a:schemeClr val="accent5">
            <a:lumMod val="40000"/>
            <a:lumOff val="60000"/>
          </a:schemeClr>
        </a:solidFill>
      </dgm:spPr>
      <dgm:t>
        <a:bodyPr/>
        <a:lstStyle/>
        <a:p>
          <a:pPr rtl="0"/>
          <a:r>
            <a:rPr lang="en-US" sz="1200" dirty="0" smtClean="0"/>
            <a:t>67.5% pre or </a:t>
          </a:r>
          <a:r>
            <a:rPr lang="en-US" sz="1200" dirty="0" err="1" smtClean="0"/>
            <a:t>peri</a:t>
          </a:r>
          <a:r>
            <a:rPr lang="en-US" sz="1200" dirty="0" smtClean="0"/>
            <a:t>- menopausal (dense breasts)</a:t>
          </a:r>
          <a:endParaRPr lang="ar-SA" sz="1200" dirty="0"/>
        </a:p>
      </dgm:t>
    </dgm:pt>
    <dgm:pt modelId="{477078A8-E583-472F-B430-3448B3645E57}" type="parTrans" cxnId="{8F210458-4221-403A-9CEC-7A2A78EA92E9}">
      <dgm:prSet/>
      <dgm:spPr/>
      <dgm:t>
        <a:bodyPr/>
        <a:lstStyle/>
        <a:p>
          <a:pPr rtl="1"/>
          <a:endParaRPr lang="ar-SA"/>
        </a:p>
      </dgm:t>
    </dgm:pt>
    <dgm:pt modelId="{2E18A969-C0BF-4501-968D-09A8A4AE103F}" type="sibTrans" cxnId="{8F210458-4221-403A-9CEC-7A2A78EA92E9}">
      <dgm:prSet/>
      <dgm:spPr/>
      <dgm:t>
        <a:bodyPr/>
        <a:lstStyle/>
        <a:p>
          <a:pPr rtl="1"/>
          <a:endParaRPr lang="ar-SA"/>
        </a:p>
      </dgm:t>
    </dgm:pt>
    <dgm:pt modelId="{49D71DA2-46E9-464D-A137-BF695247FD6E}" type="pres">
      <dgm:prSet presAssocID="{3C50783E-1FDE-4E38-968B-440F9015BA77}" presName="Name0" presStyleCnt="0">
        <dgm:presLayoutVars>
          <dgm:dir/>
          <dgm:resizeHandles val="exact"/>
        </dgm:presLayoutVars>
      </dgm:prSet>
      <dgm:spPr/>
      <dgm:t>
        <a:bodyPr/>
        <a:lstStyle/>
        <a:p>
          <a:pPr rtl="1"/>
          <a:endParaRPr lang="ar-SA"/>
        </a:p>
      </dgm:t>
    </dgm:pt>
    <dgm:pt modelId="{CDA1EC22-5950-47B4-8A75-AD9E72719F7F}" type="pres">
      <dgm:prSet presAssocID="{3C50783E-1FDE-4E38-968B-440F9015BA77}" presName="arrow" presStyleLbl="bgShp" presStyleIdx="0" presStyleCnt="1" custScaleY="118365" custLinFactNeighborY="-4371"/>
      <dgm:spPr>
        <a:prstGeom prst="rightArrow">
          <a:avLst/>
        </a:prstGeom>
      </dgm:spPr>
    </dgm:pt>
    <dgm:pt modelId="{0D9DAD20-B1BE-49C7-9253-C64FC13B9154}" type="pres">
      <dgm:prSet presAssocID="{3C50783E-1FDE-4E38-968B-440F9015BA77}" presName="points" presStyleCnt="0"/>
      <dgm:spPr/>
    </dgm:pt>
    <dgm:pt modelId="{37A73A55-6C23-4FDC-964F-94DFA0FAFD1E}" type="pres">
      <dgm:prSet presAssocID="{B7D738B8-44B7-43A9-8C78-65A2F8B9EF3F}" presName="compositeA" presStyleCnt="0"/>
      <dgm:spPr/>
    </dgm:pt>
    <dgm:pt modelId="{89676B05-40BA-422C-8674-D44F8CF67969}" type="pres">
      <dgm:prSet presAssocID="{B7D738B8-44B7-43A9-8C78-65A2F8B9EF3F}" presName="textA" presStyleLbl="revTx" presStyleIdx="0" presStyleCnt="2" custScaleX="201099" custLinFactNeighborX="27550">
        <dgm:presLayoutVars>
          <dgm:bulletEnabled val="1"/>
        </dgm:presLayoutVars>
      </dgm:prSet>
      <dgm:spPr/>
      <dgm:t>
        <a:bodyPr/>
        <a:lstStyle/>
        <a:p>
          <a:pPr rtl="1"/>
          <a:endParaRPr lang="ar-SA"/>
        </a:p>
      </dgm:t>
    </dgm:pt>
    <dgm:pt modelId="{ADD16726-78C9-4105-A46A-84A9E478BB2E}" type="pres">
      <dgm:prSet presAssocID="{B7D738B8-44B7-43A9-8C78-65A2F8B9EF3F}" presName="circleA" presStyleLbl="node1" presStyleIdx="0" presStyleCnt="2"/>
      <dgm:spPr/>
    </dgm:pt>
    <dgm:pt modelId="{37900527-9607-4F21-AC52-3599477D2218}" type="pres">
      <dgm:prSet presAssocID="{B7D738B8-44B7-43A9-8C78-65A2F8B9EF3F}" presName="spaceA" presStyleCnt="0"/>
      <dgm:spPr/>
    </dgm:pt>
    <dgm:pt modelId="{A4A2984D-118B-4BC0-998B-8C3237CB838C}" type="pres">
      <dgm:prSet presAssocID="{A1DE460D-5BA4-4103-851D-A62AF4268172}" presName="space" presStyleCnt="0"/>
      <dgm:spPr/>
    </dgm:pt>
    <dgm:pt modelId="{3BF1C5F6-CC27-4E42-A504-C6E982F5F3E5}" type="pres">
      <dgm:prSet presAssocID="{C6727B9B-C12A-4DD5-A72D-B98A7209150F}" presName="compositeB" presStyleCnt="0"/>
      <dgm:spPr/>
    </dgm:pt>
    <dgm:pt modelId="{155EDA6E-F345-4D53-83FE-1C53516C2C32}" type="pres">
      <dgm:prSet presAssocID="{C6727B9B-C12A-4DD5-A72D-B98A7209150F}" presName="textB" presStyleLbl="revTx" presStyleIdx="1" presStyleCnt="2" custScaleX="179392">
        <dgm:presLayoutVars>
          <dgm:bulletEnabled val="1"/>
        </dgm:presLayoutVars>
      </dgm:prSet>
      <dgm:spPr/>
      <dgm:t>
        <a:bodyPr/>
        <a:lstStyle/>
        <a:p>
          <a:pPr rtl="1"/>
          <a:endParaRPr lang="ar-SA"/>
        </a:p>
      </dgm:t>
    </dgm:pt>
    <dgm:pt modelId="{35FF1692-4438-476D-ADB9-F3428E3A185B}" type="pres">
      <dgm:prSet presAssocID="{C6727B9B-C12A-4DD5-A72D-B98A7209150F}" presName="circleB" presStyleLbl="node1" presStyleIdx="1" presStyleCnt="2"/>
      <dgm:spPr/>
    </dgm:pt>
    <dgm:pt modelId="{B26077AA-DEE7-4D3F-BF07-7BAF7DCA6B05}" type="pres">
      <dgm:prSet presAssocID="{C6727B9B-C12A-4DD5-A72D-B98A7209150F}" presName="spaceB" presStyleCnt="0"/>
      <dgm:spPr/>
    </dgm:pt>
  </dgm:ptLst>
  <dgm:cxnLst>
    <dgm:cxn modelId="{3DB760FC-E5C2-429F-9813-B01642D2AFF4}" srcId="{3C50783E-1FDE-4E38-968B-440F9015BA77}" destId="{B7D738B8-44B7-43A9-8C78-65A2F8B9EF3F}" srcOrd="0" destOrd="0" parTransId="{5713CEA5-8402-447A-829E-881EA4730853}" sibTransId="{A1DE460D-5BA4-4103-851D-A62AF4268172}"/>
    <dgm:cxn modelId="{C9759878-DF2E-4CF2-875F-3FFCAC8732F7}" type="presOf" srcId="{B7D738B8-44B7-43A9-8C78-65A2F8B9EF3F}" destId="{89676B05-40BA-422C-8674-D44F8CF67969}" srcOrd="0" destOrd="0" presId="urn:microsoft.com/office/officeart/2005/8/layout/hProcess11"/>
    <dgm:cxn modelId="{550AD1D2-5A65-4600-BB45-8411E991434C}" type="presOf" srcId="{3C50783E-1FDE-4E38-968B-440F9015BA77}" destId="{49D71DA2-46E9-464D-A137-BF695247FD6E}" srcOrd="0" destOrd="0" presId="urn:microsoft.com/office/officeart/2005/8/layout/hProcess11"/>
    <dgm:cxn modelId="{8F210458-4221-403A-9CEC-7A2A78EA92E9}" srcId="{3C50783E-1FDE-4E38-968B-440F9015BA77}" destId="{C6727B9B-C12A-4DD5-A72D-B98A7209150F}" srcOrd="1" destOrd="0" parTransId="{477078A8-E583-472F-B430-3448B3645E57}" sibTransId="{2E18A969-C0BF-4501-968D-09A8A4AE103F}"/>
    <dgm:cxn modelId="{98CE3513-8F3A-4E93-B4C5-A7D6646AD49E}" type="presOf" srcId="{C6727B9B-C12A-4DD5-A72D-B98A7209150F}" destId="{155EDA6E-F345-4D53-83FE-1C53516C2C32}" srcOrd="0" destOrd="0" presId="urn:microsoft.com/office/officeart/2005/8/layout/hProcess11"/>
    <dgm:cxn modelId="{41EAF7C8-4982-4367-A137-8FA414FF37EC}" type="presParOf" srcId="{49D71DA2-46E9-464D-A137-BF695247FD6E}" destId="{CDA1EC22-5950-47B4-8A75-AD9E72719F7F}" srcOrd="0" destOrd="0" presId="urn:microsoft.com/office/officeart/2005/8/layout/hProcess11"/>
    <dgm:cxn modelId="{B92D13C1-A45C-492F-B231-21492C08BA0C}" type="presParOf" srcId="{49D71DA2-46E9-464D-A137-BF695247FD6E}" destId="{0D9DAD20-B1BE-49C7-9253-C64FC13B9154}" srcOrd="1" destOrd="0" presId="urn:microsoft.com/office/officeart/2005/8/layout/hProcess11"/>
    <dgm:cxn modelId="{A821E41C-5438-46CD-AA2B-3AC4420B8922}" type="presParOf" srcId="{0D9DAD20-B1BE-49C7-9253-C64FC13B9154}" destId="{37A73A55-6C23-4FDC-964F-94DFA0FAFD1E}" srcOrd="0" destOrd="0" presId="urn:microsoft.com/office/officeart/2005/8/layout/hProcess11"/>
    <dgm:cxn modelId="{080BB33F-E8F3-410A-BCD2-2C7288AC07C0}" type="presParOf" srcId="{37A73A55-6C23-4FDC-964F-94DFA0FAFD1E}" destId="{89676B05-40BA-422C-8674-D44F8CF67969}" srcOrd="0" destOrd="0" presId="urn:microsoft.com/office/officeart/2005/8/layout/hProcess11"/>
    <dgm:cxn modelId="{DFB273FE-9179-406C-BBA6-708BE0B415D9}" type="presParOf" srcId="{37A73A55-6C23-4FDC-964F-94DFA0FAFD1E}" destId="{ADD16726-78C9-4105-A46A-84A9E478BB2E}" srcOrd="1" destOrd="0" presId="urn:microsoft.com/office/officeart/2005/8/layout/hProcess11"/>
    <dgm:cxn modelId="{1F6444D7-6AD0-441B-BA08-55AE0724F7DC}" type="presParOf" srcId="{37A73A55-6C23-4FDC-964F-94DFA0FAFD1E}" destId="{37900527-9607-4F21-AC52-3599477D2218}" srcOrd="2" destOrd="0" presId="urn:microsoft.com/office/officeart/2005/8/layout/hProcess11"/>
    <dgm:cxn modelId="{D41841A7-45E5-4EB5-8250-0E45289BAB0A}" type="presParOf" srcId="{0D9DAD20-B1BE-49C7-9253-C64FC13B9154}" destId="{A4A2984D-118B-4BC0-998B-8C3237CB838C}" srcOrd="1" destOrd="0" presId="urn:microsoft.com/office/officeart/2005/8/layout/hProcess11"/>
    <dgm:cxn modelId="{7AA693D1-1310-4874-884C-AFE0A5215BC1}" type="presParOf" srcId="{0D9DAD20-B1BE-49C7-9253-C64FC13B9154}" destId="{3BF1C5F6-CC27-4E42-A504-C6E982F5F3E5}" srcOrd="2" destOrd="0" presId="urn:microsoft.com/office/officeart/2005/8/layout/hProcess11"/>
    <dgm:cxn modelId="{29E6CF04-F338-4344-9547-C8C943338AC0}" type="presParOf" srcId="{3BF1C5F6-CC27-4E42-A504-C6E982F5F3E5}" destId="{155EDA6E-F345-4D53-83FE-1C53516C2C32}" srcOrd="0" destOrd="0" presId="urn:microsoft.com/office/officeart/2005/8/layout/hProcess11"/>
    <dgm:cxn modelId="{D1132F36-E7F8-49EC-A99C-9E1A2DFFD9ED}" type="presParOf" srcId="{3BF1C5F6-CC27-4E42-A504-C6E982F5F3E5}" destId="{35FF1692-4438-476D-ADB9-F3428E3A185B}" srcOrd="1" destOrd="0" presId="urn:microsoft.com/office/officeart/2005/8/layout/hProcess11"/>
    <dgm:cxn modelId="{867F98DD-13BA-4C93-B308-FA1C486332C8}" type="presParOf" srcId="{3BF1C5F6-CC27-4E42-A504-C6E982F5F3E5}" destId="{B26077AA-DEE7-4D3F-BF07-7BAF7DCA6B05}" srcOrd="2" destOrd="0" presId="urn:microsoft.com/office/officeart/2005/8/layout/hProcess11"/>
  </dgm:cxnLst>
  <dgm:bg/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ata13.xml><?xml version="1.0" encoding="utf-8"?>
<dgm:dataModel xmlns:dgm="http://schemas.openxmlformats.org/drawingml/2006/diagram" xmlns:a="http://schemas.openxmlformats.org/drawingml/2006/main">
  <dgm:ptLst>
    <dgm:pt modelId="{863A9F86-F83D-4790-8BAC-949086CA399B}" type="doc">
      <dgm:prSet loTypeId="urn:microsoft.com/office/officeart/2005/8/layout/vList5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pPr rtl="1"/>
          <a:endParaRPr lang="ar-SA"/>
        </a:p>
      </dgm:t>
    </dgm:pt>
    <dgm:pt modelId="{650D1435-F7F6-45B5-8C94-28B3C2E3A45E}">
      <dgm:prSet custT="1"/>
      <dgm:spPr/>
      <dgm:t>
        <a:bodyPr/>
        <a:lstStyle/>
        <a:p>
          <a:pPr rtl="0"/>
          <a:r>
            <a:rPr lang="en-US" sz="2800" dirty="0" smtClean="0"/>
            <a:t>After ultrasound, 32 cases required biopsy </a:t>
          </a:r>
        </a:p>
        <a:p>
          <a:pPr rtl="0"/>
          <a:r>
            <a:rPr lang="en-US" sz="2800" dirty="0" smtClean="0"/>
            <a:t>(Biopsy Rate 2.7%) </a:t>
          </a:r>
          <a:endParaRPr lang="ar-SA" sz="2800" dirty="0"/>
        </a:p>
      </dgm:t>
    </dgm:pt>
    <dgm:pt modelId="{F7D63990-FBF4-49CB-8181-C2D48E546099}" type="parTrans" cxnId="{67EEEE03-16B0-4D49-82D9-714D727C44DC}">
      <dgm:prSet/>
      <dgm:spPr/>
      <dgm:t>
        <a:bodyPr/>
        <a:lstStyle/>
        <a:p>
          <a:pPr rtl="1"/>
          <a:endParaRPr lang="ar-SA"/>
        </a:p>
      </dgm:t>
    </dgm:pt>
    <dgm:pt modelId="{D95CC8CB-900A-41A6-A728-BC1C7B15EADF}" type="sibTrans" cxnId="{67EEEE03-16B0-4D49-82D9-714D727C44DC}">
      <dgm:prSet/>
      <dgm:spPr/>
      <dgm:t>
        <a:bodyPr/>
        <a:lstStyle/>
        <a:p>
          <a:pPr rtl="1"/>
          <a:endParaRPr lang="ar-SA"/>
        </a:p>
      </dgm:t>
    </dgm:pt>
    <dgm:pt modelId="{9BB99CBA-B5F9-4C2C-AB08-E0425A821415}">
      <dgm:prSet custT="1"/>
      <dgm:spPr/>
      <dgm:t>
        <a:bodyPr/>
        <a:lstStyle/>
        <a:p>
          <a:pPr rtl="0"/>
          <a:r>
            <a:rPr lang="en-US" sz="2800" dirty="0" smtClean="0"/>
            <a:t>7 confirmed malignant (0.6 %) </a:t>
          </a:r>
          <a:endParaRPr lang="ar-SA" sz="2800" dirty="0"/>
        </a:p>
      </dgm:t>
    </dgm:pt>
    <dgm:pt modelId="{D52DA86F-F274-49F5-A0C3-A848CFD8863E}" type="parTrans" cxnId="{1666DA32-9804-4B97-8125-EB4AB21174E6}">
      <dgm:prSet/>
      <dgm:spPr/>
      <dgm:t>
        <a:bodyPr/>
        <a:lstStyle/>
        <a:p>
          <a:pPr rtl="1"/>
          <a:endParaRPr lang="ar-SA"/>
        </a:p>
      </dgm:t>
    </dgm:pt>
    <dgm:pt modelId="{8094101E-3368-4273-9174-10D7FDCAA906}" type="sibTrans" cxnId="{1666DA32-9804-4B97-8125-EB4AB21174E6}">
      <dgm:prSet/>
      <dgm:spPr/>
      <dgm:t>
        <a:bodyPr/>
        <a:lstStyle/>
        <a:p>
          <a:pPr rtl="1"/>
          <a:endParaRPr lang="ar-SA"/>
        </a:p>
      </dgm:t>
    </dgm:pt>
    <dgm:pt modelId="{FCBAF6AA-9233-4F50-A314-FF2386C33961}">
      <dgm:prSet/>
      <dgm:spPr/>
      <dgm:t>
        <a:bodyPr/>
        <a:lstStyle/>
        <a:p>
          <a:pPr rtl="0"/>
          <a:r>
            <a:rPr lang="en-US" dirty="0" smtClean="0"/>
            <a:t>4 IDC, II </a:t>
          </a:r>
          <a:endParaRPr lang="ar-SA" dirty="0"/>
        </a:p>
      </dgm:t>
    </dgm:pt>
    <dgm:pt modelId="{EE3CD400-E5A0-4F63-9E39-7A0485E3E2C8}" type="parTrans" cxnId="{08F428FC-839B-4B8F-9AC3-8926EBEB7C7F}">
      <dgm:prSet/>
      <dgm:spPr/>
      <dgm:t>
        <a:bodyPr/>
        <a:lstStyle/>
        <a:p>
          <a:pPr rtl="1"/>
          <a:endParaRPr lang="ar-SA"/>
        </a:p>
      </dgm:t>
    </dgm:pt>
    <dgm:pt modelId="{9E00CB72-0FB7-4BBC-9B50-8AF5EB41C477}" type="sibTrans" cxnId="{08F428FC-839B-4B8F-9AC3-8926EBEB7C7F}">
      <dgm:prSet/>
      <dgm:spPr/>
      <dgm:t>
        <a:bodyPr/>
        <a:lstStyle/>
        <a:p>
          <a:pPr rtl="1"/>
          <a:endParaRPr lang="ar-SA"/>
        </a:p>
      </dgm:t>
    </dgm:pt>
    <dgm:pt modelId="{A95DECC1-9090-429D-81F8-5033685A4AD6}">
      <dgm:prSet/>
      <dgm:spPr/>
      <dgm:t>
        <a:bodyPr/>
        <a:lstStyle/>
        <a:p>
          <a:pPr rtl="0"/>
          <a:r>
            <a:rPr lang="en-US" dirty="0" smtClean="0"/>
            <a:t>2 DCIS  </a:t>
          </a:r>
          <a:endParaRPr lang="ar-SA" dirty="0"/>
        </a:p>
      </dgm:t>
    </dgm:pt>
    <dgm:pt modelId="{D6C0A362-2CFE-447B-85C6-BF0AE2E0B3EA}" type="parTrans" cxnId="{B89188DE-C278-4E14-8174-05A5F675B48D}">
      <dgm:prSet/>
      <dgm:spPr/>
      <dgm:t>
        <a:bodyPr/>
        <a:lstStyle/>
        <a:p>
          <a:pPr rtl="1"/>
          <a:endParaRPr lang="ar-SA"/>
        </a:p>
      </dgm:t>
    </dgm:pt>
    <dgm:pt modelId="{3A58E3C4-2572-4D71-8D29-3DF2EF482023}" type="sibTrans" cxnId="{B89188DE-C278-4E14-8174-05A5F675B48D}">
      <dgm:prSet/>
      <dgm:spPr/>
      <dgm:t>
        <a:bodyPr/>
        <a:lstStyle/>
        <a:p>
          <a:pPr rtl="1"/>
          <a:endParaRPr lang="ar-SA"/>
        </a:p>
      </dgm:t>
    </dgm:pt>
    <dgm:pt modelId="{82BC19BB-AE40-4BB3-B8FA-242A4C7E77E5}">
      <dgm:prSet/>
      <dgm:spPr/>
      <dgm:t>
        <a:bodyPr/>
        <a:lstStyle/>
        <a:p>
          <a:pPr rtl="0"/>
          <a:r>
            <a:rPr lang="en-US" dirty="0" smtClean="0"/>
            <a:t>1 ILC</a:t>
          </a:r>
          <a:endParaRPr lang="ar-SA" dirty="0"/>
        </a:p>
      </dgm:t>
    </dgm:pt>
    <dgm:pt modelId="{452E45FA-5629-48B1-ACC3-CC20C01F642E}" type="parTrans" cxnId="{89D993A5-5F5A-4AAC-99A7-41467E0EB653}">
      <dgm:prSet/>
      <dgm:spPr/>
      <dgm:t>
        <a:bodyPr/>
        <a:lstStyle/>
        <a:p>
          <a:pPr rtl="1"/>
          <a:endParaRPr lang="ar-SA"/>
        </a:p>
      </dgm:t>
    </dgm:pt>
    <dgm:pt modelId="{BC9E60B9-BF31-49F6-AB1B-3243D6BB0851}" type="sibTrans" cxnId="{89D993A5-5F5A-4AAC-99A7-41467E0EB653}">
      <dgm:prSet/>
      <dgm:spPr/>
      <dgm:t>
        <a:bodyPr/>
        <a:lstStyle/>
        <a:p>
          <a:pPr rtl="1"/>
          <a:endParaRPr lang="ar-SA"/>
        </a:p>
      </dgm:t>
    </dgm:pt>
    <dgm:pt modelId="{DFE6CAAF-1441-448E-B262-2C0603BDF62F}" type="pres">
      <dgm:prSet presAssocID="{863A9F86-F83D-4790-8BAC-949086CA399B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pPr rtl="1"/>
          <a:endParaRPr lang="ar-SA"/>
        </a:p>
      </dgm:t>
    </dgm:pt>
    <dgm:pt modelId="{CAC3B65A-3ECF-4D61-9D1D-2CC3B18C63C1}" type="pres">
      <dgm:prSet presAssocID="{650D1435-F7F6-45B5-8C94-28B3C2E3A45E}" presName="linNode" presStyleCnt="0"/>
      <dgm:spPr/>
    </dgm:pt>
    <dgm:pt modelId="{6153FD64-2C71-4961-9060-A88821E41018}" type="pres">
      <dgm:prSet presAssocID="{650D1435-F7F6-45B5-8C94-28B3C2E3A45E}" presName="parentText" presStyleLbl="node1" presStyleIdx="0" presStyleCnt="5" custScaleX="155710" custScaleY="218625" custLinFactNeighborY="57519">
        <dgm:presLayoutVars>
          <dgm:chMax val="1"/>
          <dgm:bulletEnabled val="1"/>
        </dgm:presLayoutVars>
      </dgm:prSet>
      <dgm:spPr/>
      <dgm:t>
        <a:bodyPr/>
        <a:lstStyle/>
        <a:p>
          <a:pPr rtl="1"/>
          <a:endParaRPr lang="ar-SA"/>
        </a:p>
      </dgm:t>
    </dgm:pt>
    <dgm:pt modelId="{7F228A08-FF1D-4D74-9CE3-DD71B412D534}" type="pres">
      <dgm:prSet presAssocID="{D95CC8CB-900A-41A6-A728-BC1C7B15EADF}" presName="sp" presStyleCnt="0"/>
      <dgm:spPr/>
    </dgm:pt>
    <dgm:pt modelId="{8057F93E-092B-482A-AFCE-16EB92C552DF}" type="pres">
      <dgm:prSet presAssocID="{9BB99CBA-B5F9-4C2C-AB08-E0425A821415}" presName="linNode" presStyleCnt="0"/>
      <dgm:spPr/>
    </dgm:pt>
    <dgm:pt modelId="{2F6AC44D-436B-4D99-AA9B-941F6265452D}" type="pres">
      <dgm:prSet presAssocID="{9BB99CBA-B5F9-4C2C-AB08-E0425A821415}" presName="parentText" presStyleLbl="node1" presStyleIdx="1" presStyleCnt="5" custScaleX="128211" custScaleY="179369" custLinFactY="16461" custLinFactNeighborX="13220" custLinFactNeighborY="100000">
        <dgm:presLayoutVars>
          <dgm:chMax val="1"/>
          <dgm:bulletEnabled val="1"/>
        </dgm:presLayoutVars>
      </dgm:prSet>
      <dgm:spPr/>
      <dgm:t>
        <a:bodyPr/>
        <a:lstStyle/>
        <a:p>
          <a:pPr rtl="1"/>
          <a:endParaRPr lang="ar-SA"/>
        </a:p>
      </dgm:t>
    </dgm:pt>
    <dgm:pt modelId="{6C9BCFA5-446D-46FD-85CA-522F3C1B3E83}" type="pres">
      <dgm:prSet presAssocID="{8094101E-3368-4273-9174-10D7FDCAA906}" presName="sp" presStyleCnt="0"/>
      <dgm:spPr/>
    </dgm:pt>
    <dgm:pt modelId="{7931FF7C-458C-4595-A127-CA2735FF8785}" type="pres">
      <dgm:prSet presAssocID="{FCBAF6AA-9233-4F50-A314-FF2386C33961}" presName="linNode" presStyleCnt="0"/>
      <dgm:spPr/>
    </dgm:pt>
    <dgm:pt modelId="{141D6420-F6F0-4B87-81D8-58F8E695B22F}" type="pres">
      <dgm:prSet presAssocID="{FCBAF6AA-9233-4F50-A314-FF2386C33961}" presName="parentText" presStyleLbl="node1" presStyleIdx="2" presStyleCnt="5" custScaleX="43297" custLinFactY="59789" custLinFactNeighborX="-32759" custLinFactNeighborY="100000">
        <dgm:presLayoutVars>
          <dgm:chMax val="1"/>
          <dgm:bulletEnabled val="1"/>
        </dgm:presLayoutVars>
      </dgm:prSet>
      <dgm:spPr/>
      <dgm:t>
        <a:bodyPr/>
        <a:lstStyle/>
        <a:p>
          <a:pPr rtl="1"/>
          <a:endParaRPr lang="ar-SA"/>
        </a:p>
      </dgm:t>
    </dgm:pt>
    <dgm:pt modelId="{692DCD77-7660-4137-9961-245605580B39}" type="pres">
      <dgm:prSet presAssocID="{9E00CB72-0FB7-4BBC-9B50-8AF5EB41C477}" presName="sp" presStyleCnt="0"/>
      <dgm:spPr/>
    </dgm:pt>
    <dgm:pt modelId="{4F75021B-D8AB-4046-98C0-71C08CA11665}" type="pres">
      <dgm:prSet presAssocID="{A95DECC1-9090-429D-81F8-5033685A4AD6}" presName="linNode" presStyleCnt="0"/>
      <dgm:spPr/>
    </dgm:pt>
    <dgm:pt modelId="{0F3D975A-EB49-46B5-BD68-2C8D1E14CCD1}" type="pres">
      <dgm:prSet presAssocID="{A95DECC1-9090-429D-81F8-5033685A4AD6}" presName="parentText" presStyleLbl="node1" presStyleIdx="3" presStyleCnt="5" custScaleX="40777" custLinFactNeighborX="54678" custLinFactNeighborY="54789">
        <dgm:presLayoutVars>
          <dgm:chMax val="1"/>
          <dgm:bulletEnabled val="1"/>
        </dgm:presLayoutVars>
      </dgm:prSet>
      <dgm:spPr/>
      <dgm:t>
        <a:bodyPr/>
        <a:lstStyle/>
        <a:p>
          <a:pPr rtl="1"/>
          <a:endParaRPr lang="ar-SA"/>
        </a:p>
      </dgm:t>
    </dgm:pt>
    <dgm:pt modelId="{D2E9C495-F51A-4C0F-A688-1A2B38728A17}" type="pres">
      <dgm:prSet presAssocID="{3A58E3C4-2572-4D71-8D29-3DF2EF482023}" presName="sp" presStyleCnt="0"/>
      <dgm:spPr/>
    </dgm:pt>
    <dgm:pt modelId="{1075EDE9-5C28-4CE8-A899-CC9C4FA671C6}" type="pres">
      <dgm:prSet presAssocID="{82BC19BB-AE40-4BB3-B8FA-242A4C7E77E5}" presName="linNode" presStyleCnt="0"/>
      <dgm:spPr/>
    </dgm:pt>
    <dgm:pt modelId="{C82E315D-0B2D-48E5-A399-0F55A4D1F081}" type="pres">
      <dgm:prSet presAssocID="{82BC19BB-AE40-4BB3-B8FA-242A4C7E77E5}" presName="parentText" presStyleLbl="node1" presStyleIdx="4" presStyleCnt="5" custScaleX="39910" custLinFactX="37808" custLinFactNeighborX="100000" custLinFactNeighborY="-48723">
        <dgm:presLayoutVars>
          <dgm:chMax val="1"/>
          <dgm:bulletEnabled val="1"/>
        </dgm:presLayoutVars>
      </dgm:prSet>
      <dgm:spPr/>
      <dgm:t>
        <a:bodyPr/>
        <a:lstStyle/>
        <a:p>
          <a:pPr rtl="1"/>
          <a:endParaRPr lang="ar-SA"/>
        </a:p>
      </dgm:t>
    </dgm:pt>
  </dgm:ptLst>
  <dgm:cxnLst>
    <dgm:cxn modelId="{B89188DE-C278-4E14-8174-05A5F675B48D}" srcId="{863A9F86-F83D-4790-8BAC-949086CA399B}" destId="{A95DECC1-9090-429D-81F8-5033685A4AD6}" srcOrd="3" destOrd="0" parTransId="{D6C0A362-2CFE-447B-85C6-BF0AE2E0B3EA}" sibTransId="{3A58E3C4-2572-4D71-8D29-3DF2EF482023}"/>
    <dgm:cxn modelId="{08F428FC-839B-4B8F-9AC3-8926EBEB7C7F}" srcId="{863A9F86-F83D-4790-8BAC-949086CA399B}" destId="{FCBAF6AA-9233-4F50-A314-FF2386C33961}" srcOrd="2" destOrd="0" parTransId="{EE3CD400-E5A0-4F63-9E39-7A0485E3E2C8}" sibTransId="{9E00CB72-0FB7-4BBC-9B50-8AF5EB41C477}"/>
    <dgm:cxn modelId="{7102188D-0F3F-404A-841C-136D744F8614}" type="presOf" srcId="{863A9F86-F83D-4790-8BAC-949086CA399B}" destId="{DFE6CAAF-1441-448E-B262-2C0603BDF62F}" srcOrd="0" destOrd="0" presId="urn:microsoft.com/office/officeart/2005/8/layout/vList5"/>
    <dgm:cxn modelId="{73889B90-494E-4187-80CA-6C22CA4A1BED}" type="presOf" srcId="{82BC19BB-AE40-4BB3-B8FA-242A4C7E77E5}" destId="{C82E315D-0B2D-48E5-A399-0F55A4D1F081}" srcOrd="0" destOrd="0" presId="urn:microsoft.com/office/officeart/2005/8/layout/vList5"/>
    <dgm:cxn modelId="{1666DA32-9804-4B97-8125-EB4AB21174E6}" srcId="{863A9F86-F83D-4790-8BAC-949086CA399B}" destId="{9BB99CBA-B5F9-4C2C-AB08-E0425A821415}" srcOrd="1" destOrd="0" parTransId="{D52DA86F-F274-49F5-A0C3-A848CFD8863E}" sibTransId="{8094101E-3368-4273-9174-10D7FDCAA906}"/>
    <dgm:cxn modelId="{89D993A5-5F5A-4AAC-99A7-41467E0EB653}" srcId="{863A9F86-F83D-4790-8BAC-949086CA399B}" destId="{82BC19BB-AE40-4BB3-B8FA-242A4C7E77E5}" srcOrd="4" destOrd="0" parTransId="{452E45FA-5629-48B1-ACC3-CC20C01F642E}" sibTransId="{BC9E60B9-BF31-49F6-AB1B-3243D6BB0851}"/>
    <dgm:cxn modelId="{709CC407-F4D5-4B96-B402-4FDFD9AF1051}" type="presOf" srcId="{9BB99CBA-B5F9-4C2C-AB08-E0425A821415}" destId="{2F6AC44D-436B-4D99-AA9B-941F6265452D}" srcOrd="0" destOrd="0" presId="urn:microsoft.com/office/officeart/2005/8/layout/vList5"/>
    <dgm:cxn modelId="{AD7CE8B5-CE5A-4505-9251-731774BC6BB2}" type="presOf" srcId="{650D1435-F7F6-45B5-8C94-28B3C2E3A45E}" destId="{6153FD64-2C71-4961-9060-A88821E41018}" srcOrd="0" destOrd="0" presId="urn:microsoft.com/office/officeart/2005/8/layout/vList5"/>
    <dgm:cxn modelId="{5B8A9D37-8FDE-4172-830C-678D71E7ACDE}" type="presOf" srcId="{A95DECC1-9090-429D-81F8-5033685A4AD6}" destId="{0F3D975A-EB49-46B5-BD68-2C8D1E14CCD1}" srcOrd="0" destOrd="0" presId="urn:microsoft.com/office/officeart/2005/8/layout/vList5"/>
    <dgm:cxn modelId="{E3AB818D-8BE2-4608-BEEF-4664B1EA933F}" type="presOf" srcId="{FCBAF6AA-9233-4F50-A314-FF2386C33961}" destId="{141D6420-F6F0-4B87-81D8-58F8E695B22F}" srcOrd="0" destOrd="0" presId="urn:microsoft.com/office/officeart/2005/8/layout/vList5"/>
    <dgm:cxn modelId="{67EEEE03-16B0-4D49-82D9-714D727C44DC}" srcId="{863A9F86-F83D-4790-8BAC-949086CA399B}" destId="{650D1435-F7F6-45B5-8C94-28B3C2E3A45E}" srcOrd="0" destOrd="0" parTransId="{F7D63990-FBF4-49CB-8181-C2D48E546099}" sibTransId="{D95CC8CB-900A-41A6-A728-BC1C7B15EADF}"/>
    <dgm:cxn modelId="{92224EB2-BBD5-4BB4-84AF-2EFA950A57D8}" type="presParOf" srcId="{DFE6CAAF-1441-448E-B262-2C0603BDF62F}" destId="{CAC3B65A-3ECF-4D61-9D1D-2CC3B18C63C1}" srcOrd="0" destOrd="0" presId="urn:microsoft.com/office/officeart/2005/8/layout/vList5"/>
    <dgm:cxn modelId="{20602085-80BB-40A8-B9ED-F959457112AD}" type="presParOf" srcId="{CAC3B65A-3ECF-4D61-9D1D-2CC3B18C63C1}" destId="{6153FD64-2C71-4961-9060-A88821E41018}" srcOrd="0" destOrd="0" presId="urn:microsoft.com/office/officeart/2005/8/layout/vList5"/>
    <dgm:cxn modelId="{ACFE0FDF-E643-46C6-A0CE-BDB5788C8E4B}" type="presParOf" srcId="{DFE6CAAF-1441-448E-B262-2C0603BDF62F}" destId="{7F228A08-FF1D-4D74-9CE3-DD71B412D534}" srcOrd="1" destOrd="0" presId="urn:microsoft.com/office/officeart/2005/8/layout/vList5"/>
    <dgm:cxn modelId="{D23ED784-5FDC-4C81-9248-E2BB1D8FD9DB}" type="presParOf" srcId="{DFE6CAAF-1441-448E-B262-2C0603BDF62F}" destId="{8057F93E-092B-482A-AFCE-16EB92C552DF}" srcOrd="2" destOrd="0" presId="urn:microsoft.com/office/officeart/2005/8/layout/vList5"/>
    <dgm:cxn modelId="{BB1E7DFE-E5FE-4F3E-953E-404033B672A4}" type="presParOf" srcId="{8057F93E-092B-482A-AFCE-16EB92C552DF}" destId="{2F6AC44D-436B-4D99-AA9B-941F6265452D}" srcOrd="0" destOrd="0" presId="urn:microsoft.com/office/officeart/2005/8/layout/vList5"/>
    <dgm:cxn modelId="{EBCBEDC4-0460-4040-8BAA-B4B741050980}" type="presParOf" srcId="{DFE6CAAF-1441-448E-B262-2C0603BDF62F}" destId="{6C9BCFA5-446D-46FD-85CA-522F3C1B3E83}" srcOrd="3" destOrd="0" presId="urn:microsoft.com/office/officeart/2005/8/layout/vList5"/>
    <dgm:cxn modelId="{38BBD787-0A19-4B45-8C6A-0AA58247327F}" type="presParOf" srcId="{DFE6CAAF-1441-448E-B262-2C0603BDF62F}" destId="{7931FF7C-458C-4595-A127-CA2735FF8785}" srcOrd="4" destOrd="0" presId="urn:microsoft.com/office/officeart/2005/8/layout/vList5"/>
    <dgm:cxn modelId="{BE70904D-A58E-42CF-B848-B1D00555B645}" type="presParOf" srcId="{7931FF7C-458C-4595-A127-CA2735FF8785}" destId="{141D6420-F6F0-4B87-81D8-58F8E695B22F}" srcOrd="0" destOrd="0" presId="urn:microsoft.com/office/officeart/2005/8/layout/vList5"/>
    <dgm:cxn modelId="{872A9D3F-AB66-41D6-8FAB-192234653602}" type="presParOf" srcId="{DFE6CAAF-1441-448E-B262-2C0603BDF62F}" destId="{692DCD77-7660-4137-9961-245605580B39}" srcOrd="5" destOrd="0" presId="urn:microsoft.com/office/officeart/2005/8/layout/vList5"/>
    <dgm:cxn modelId="{2F9499BF-0F4B-4C44-B968-C47E19B225A5}" type="presParOf" srcId="{DFE6CAAF-1441-448E-B262-2C0603BDF62F}" destId="{4F75021B-D8AB-4046-98C0-71C08CA11665}" srcOrd="6" destOrd="0" presId="urn:microsoft.com/office/officeart/2005/8/layout/vList5"/>
    <dgm:cxn modelId="{2DE91EC8-94B4-4624-9ECB-DD4F62A89EA7}" type="presParOf" srcId="{4F75021B-D8AB-4046-98C0-71C08CA11665}" destId="{0F3D975A-EB49-46B5-BD68-2C8D1E14CCD1}" srcOrd="0" destOrd="0" presId="urn:microsoft.com/office/officeart/2005/8/layout/vList5"/>
    <dgm:cxn modelId="{7EA2B9C0-71C4-4A0F-B8DC-52C1EBDF9479}" type="presParOf" srcId="{DFE6CAAF-1441-448E-B262-2C0603BDF62F}" destId="{D2E9C495-F51A-4C0F-A688-1A2B38728A17}" srcOrd="7" destOrd="0" presId="urn:microsoft.com/office/officeart/2005/8/layout/vList5"/>
    <dgm:cxn modelId="{5E504448-C224-45A9-969C-2D614109168A}" type="presParOf" srcId="{DFE6CAAF-1441-448E-B262-2C0603BDF62F}" destId="{1075EDE9-5C28-4CE8-A899-CC9C4FA671C6}" srcOrd="8" destOrd="0" presId="urn:microsoft.com/office/officeart/2005/8/layout/vList5"/>
    <dgm:cxn modelId="{504ECA9E-D72D-425D-8315-E26EE230A0D8}" type="presParOf" srcId="{1075EDE9-5C28-4CE8-A899-CC9C4FA671C6}" destId="{C82E315D-0B2D-48E5-A399-0F55A4D1F081}" srcOrd="0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4.xml><?xml version="1.0" encoding="utf-8"?>
<dgm:dataModel xmlns:dgm="http://schemas.openxmlformats.org/drawingml/2006/diagram" xmlns:a="http://schemas.openxmlformats.org/drawingml/2006/main">
  <dgm:ptLst>
    <dgm:pt modelId="{0BF8F1A4-0BEA-4DD0-9B6B-8C977F6297B9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/>
      <dgm:spPr/>
      <dgm:t>
        <a:bodyPr/>
        <a:lstStyle/>
        <a:p>
          <a:pPr rtl="1"/>
          <a:endParaRPr lang="ar-SA"/>
        </a:p>
      </dgm:t>
    </dgm:pt>
    <dgm:pt modelId="{4640C92F-1117-4768-8A72-A843933C1E6D}">
      <dgm:prSet custT="1"/>
      <dgm:spPr/>
      <dgm:t>
        <a:bodyPr/>
        <a:lstStyle/>
        <a:p>
          <a:pPr rtl="0"/>
          <a:r>
            <a:rPr lang="en-US" sz="3600" smtClean="0"/>
            <a:t>Low risk population </a:t>
          </a:r>
          <a:endParaRPr lang="ar-SA" sz="3600"/>
        </a:p>
      </dgm:t>
    </dgm:pt>
    <dgm:pt modelId="{2CDC2FEB-6A87-4E70-AD9E-F5F4696366EB}" type="parTrans" cxnId="{5BA722A5-39C6-46B9-8AAB-F7E0D8F3BFC3}">
      <dgm:prSet/>
      <dgm:spPr/>
      <dgm:t>
        <a:bodyPr/>
        <a:lstStyle/>
        <a:p>
          <a:pPr rtl="1"/>
          <a:endParaRPr lang="ar-SA" sz="3600"/>
        </a:p>
      </dgm:t>
    </dgm:pt>
    <dgm:pt modelId="{3CBCC425-883E-4CF9-8330-FE65D6337C34}" type="sibTrans" cxnId="{5BA722A5-39C6-46B9-8AAB-F7E0D8F3BFC3}">
      <dgm:prSet/>
      <dgm:spPr/>
      <dgm:t>
        <a:bodyPr/>
        <a:lstStyle/>
        <a:p>
          <a:pPr rtl="1"/>
          <a:endParaRPr lang="ar-SA" sz="3600"/>
        </a:p>
      </dgm:t>
    </dgm:pt>
    <dgm:pt modelId="{E7714124-F334-4A09-B2DF-ECCFD6213F74}">
      <dgm:prSet custT="1"/>
      <dgm:spPr/>
      <dgm:t>
        <a:bodyPr/>
        <a:lstStyle/>
        <a:p>
          <a:pPr rtl="0"/>
          <a:r>
            <a:rPr lang="en-US" sz="3600" smtClean="0"/>
            <a:t>Multi-parity </a:t>
          </a:r>
          <a:endParaRPr lang="ar-SA" sz="3600"/>
        </a:p>
      </dgm:t>
    </dgm:pt>
    <dgm:pt modelId="{0B5545D7-BDC8-46BE-A50D-46938396ECB6}" type="parTrans" cxnId="{A07F2D0E-6762-4385-8117-0CAF50BE3EC2}">
      <dgm:prSet/>
      <dgm:spPr/>
      <dgm:t>
        <a:bodyPr/>
        <a:lstStyle/>
        <a:p>
          <a:pPr rtl="1"/>
          <a:endParaRPr lang="ar-SA" sz="3600"/>
        </a:p>
      </dgm:t>
    </dgm:pt>
    <dgm:pt modelId="{BABBC5F2-FB22-4614-9A5C-9DCC7B443FEE}" type="sibTrans" cxnId="{A07F2D0E-6762-4385-8117-0CAF50BE3EC2}">
      <dgm:prSet/>
      <dgm:spPr/>
      <dgm:t>
        <a:bodyPr/>
        <a:lstStyle/>
        <a:p>
          <a:pPr rtl="1"/>
          <a:endParaRPr lang="ar-SA" sz="3600"/>
        </a:p>
      </dgm:t>
    </dgm:pt>
    <dgm:pt modelId="{05BE1E75-7C0D-4512-A1C6-55831DA06B54}">
      <dgm:prSet custT="1"/>
      <dgm:spPr/>
      <dgm:t>
        <a:bodyPr/>
        <a:lstStyle/>
        <a:p>
          <a:pPr rtl="0"/>
          <a:r>
            <a:rPr lang="en-US" sz="3600" smtClean="0"/>
            <a:t>Early pregnancy and delivery </a:t>
          </a:r>
          <a:endParaRPr lang="ar-SA" sz="3600"/>
        </a:p>
      </dgm:t>
    </dgm:pt>
    <dgm:pt modelId="{9448EA60-5EB6-4154-AF6F-8FCC1B61BCC3}" type="parTrans" cxnId="{41C4868A-5305-4409-9A7C-AD21097DCB7C}">
      <dgm:prSet/>
      <dgm:spPr/>
      <dgm:t>
        <a:bodyPr/>
        <a:lstStyle/>
        <a:p>
          <a:pPr rtl="1"/>
          <a:endParaRPr lang="ar-SA" sz="3600"/>
        </a:p>
      </dgm:t>
    </dgm:pt>
    <dgm:pt modelId="{A17DB440-0924-4E69-9B93-8CAB6215DE34}" type="sibTrans" cxnId="{41C4868A-5305-4409-9A7C-AD21097DCB7C}">
      <dgm:prSet/>
      <dgm:spPr/>
      <dgm:t>
        <a:bodyPr/>
        <a:lstStyle/>
        <a:p>
          <a:pPr rtl="1"/>
          <a:endParaRPr lang="ar-SA" sz="3600"/>
        </a:p>
      </dgm:t>
    </dgm:pt>
    <dgm:pt modelId="{3235F549-F5B3-4B8C-BBBC-0BE514337973}">
      <dgm:prSet custT="1"/>
      <dgm:spPr/>
      <dgm:t>
        <a:bodyPr/>
        <a:lstStyle/>
        <a:p>
          <a:pPr rtl="0"/>
          <a:r>
            <a:rPr lang="en-US" sz="3600" smtClean="0"/>
            <a:t>Breast feeding    </a:t>
          </a:r>
          <a:endParaRPr lang="ar-SA" sz="3600"/>
        </a:p>
      </dgm:t>
    </dgm:pt>
    <dgm:pt modelId="{00C1E0EB-401D-4A31-8152-91AC331FB606}" type="parTrans" cxnId="{1B84CB07-A7E4-455F-B032-8380276FEA63}">
      <dgm:prSet/>
      <dgm:spPr/>
      <dgm:t>
        <a:bodyPr/>
        <a:lstStyle/>
        <a:p>
          <a:pPr rtl="1"/>
          <a:endParaRPr lang="ar-SA" sz="3600"/>
        </a:p>
      </dgm:t>
    </dgm:pt>
    <dgm:pt modelId="{EA3C2124-F213-49B2-AF6D-05A642966793}" type="sibTrans" cxnId="{1B84CB07-A7E4-455F-B032-8380276FEA63}">
      <dgm:prSet/>
      <dgm:spPr/>
      <dgm:t>
        <a:bodyPr/>
        <a:lstStyle/>
        <a:p>
          <a:pPr rtl="1"/>
          <a:endParaRPr lang="ar-SA" sz="3600"/>
        </a:p>
      </dgm:t>
    </dgm:pt>
    <dgm:pt modelId="{82F0C4FF-E938-4F94-AA0C-774CB71CB59E}" type="pres">
      <dgm:prSet presAssocID="{0BF8F1A4-0BEA-4DD0-9B6B-8C977F6297B9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pPr rtl="1"/>
          <a:endParaRPr lang="ar-SA"/>
        </a:p>
      </dgm:t>
    </dgm:pt>
    <dgm:pt modelId="{101366CF-AFBC-435A-AE5F-03365128D338}" type="pres">
      <dgm:prSet presAssocID="{4640C92F-1117-4768-8A72-A843933C1E6D}" presName="parentText" presStyleLbl="node1" presStyleIdx="0" presStyleCnt="4">
        <dgm:presLayoutVars>
          <dgm:chMax val="0"/>
          <dgm:bulletEnabled val="1"/>
        </dgm:presLayoutVars>
      </dgm:prSet>
      <dgm:spPr/>
      <dgm:t>
        <a:bodyPr/>
        <a:lstStyle/>
        <a:p>
          <a:pPr rtl="1"/>
          <a:endParaRPr lang="ar-SA"/>
        </a:p>
      </dgm:t>
    </dgm:pt>
    <dgm:pt modelId="{6B754E16-A357-446F-B077-272467365DD1}" type="pres">
      <dgm:prSet presAssocID="{3CBCC425-883E-4CF9-8330-FE65D6337C34}" presName="spacer" presStyleCnt="0"/>
      <dgm:spPr/>
    </dgm:pt>
    <dgm:pt modelId="{8CB9EFD5-D593-49B8-80C0-17DA9E5D29A6}" type="pres">
      <dgm:prSet presAssocID="{E7714124-F334-4A09-B2DF-ECCFD6213F74}" presName="parentText" presStyleLbl="node1" presStyleIdx="1" presStyleCnt="4">
        <dgm:presLayoutVars>
          <dgm:chMax val="0"/>
          <dgm:bulletEnabled val="1"/>
        </dgm:presLayoutVars>
      </dgm:prSet>
      <dgm:spPr/>
      <dgm:t>
        <a:bodyPr/>
        <a:lstStyle/>
        <a:p>
          <a:pPr rtl="1"/>
          <a:endParaRPr lang="ar-SA"/>
        </a:p>
      </dgm:t>
    </dgm:pt>
    <dgm:pt modelId="{B764814A-0ACE-4B94-8918-CE577F6B4673}" type="pres">
      <dgm:prSet presAssocID="{BABBC5F2-FB22-4614-9A5C-9DCC7B443FEE}" presName="spacer" presStyleCnt="0"/>
      <dgm:spPr/>
    </dgm:pt>
    <dgm:pt modelId="{B1919E58-21D7-4402-B461-0D21B1F9F1A4}" type="pres">
      <dgm:prSet presAssocID="{05BE1E75-7C0D-4512-A1C6-55831DA06B54}" presName="parentText" presStyleLbl="node1" presStyleIdx="2" presStyleCnt="4">
        <dgm:presLayoutVars>
          <dgm:chMax val="0"/>
          <dgm:bulletEnabled val="1"/>
        </dgm:presLayoutVars>
      </dgm:prSet>
      <dgm:spPr/>
      <dgm:t>
        <a:bodyPr/>
        <a:lstStyle/>
        <a:p>
          <a:pPr rtl="1"/>
          <a:endParaRPr lang="ar-SA"/>
        </a:p>
      </dgm:t>
    </dgm:pt>
    <dgm:pt modelId="{6C00282F-2956-4608-B5A2-5E4884A6E00C}" type="pres">
      <dgm:prSet presAssocID="{A17DB440-0924-4E69-9B93-8CAB6215DE34}" presName="spacer" presStyleCnt="0"/>
      <dgm:spPr/>
    </dgm:pt>
    <dgm:pt modelId="{73FF145B-E525-4C2F-9089-9196DD8BD669}" type="pres">
      <dgm:prSet presAssocID="{3235F549-F5B3-4B8C-BBBC-0BE514337973}" presName="parentText" presStyleLbl="node1" presStyleIdx="3" presStyleCnt="4">
        <dgm:presLayoutVars>
          <dgm:chMax val="0"/>
          <dgm:bulletEnabled val="1"/>
        </dgm:presLayoutVars>
      </dgm:prSet>
      <dgm:spPr/>
      <dgm:t>
        <a:bodyPr/>
        <a:lstStyle/>
        <a:p>
          <a:pPr rtl="1"/>
          <a:endParaRPr lang="ar-SA"/>
        </a:p>
      </dgm:t>
    </dgm:pt>
  </dgm:ptLst>
  <dgm:cxnLst>
    <dgm:cxn modelId="{0B965DD6-55B3-428A-984F-0ADBDDF6E098}" type="presOf" srcId="{E7714124-F334-4A09-B2DF-ECCFD6213F74}" destId="{8CB9EFD5-D593-49B8-80C0-17DA9E5D29A6}" srcOrd="0" destOrd="0" presId="urn:microsoft.com/office/officeart/2005/8/layout/vList2"/>
    <dgm:cxn modelId="{0EAFDD57-0525-4E19-B72D-5CD03F98F641}" type="presOf" srcId="{0BF8F1A4-0BEA-4DD0-9B6B-8C977F6297B9}" destId="{82F0C4FF-E938-4F94-AA0C-774CB71CB59E}" srcOrd="0" destOrd="0" presId="urn:microsoft.com/office/officeart/2005/8/layout/vList2"/>
    <dgm:cxn modelId="{41C4868A-5305-4409-9A7C-AD21097DCB7C}" srcId="{0BF8F1A4-0BEA-4DD0-9B6B-8C977F6297B9}" destId="{05BE1E75-7C0D-4512-A1C6-55831DA06B54}" srcOrd="2" destOrd="0" parTransId="{9448EA60-5EB6-4154-AF6F-8FCC1B61BCC3}" sibTransId="{A17DB440-0924-4E69-9B93-8CAB6215DE34}"/>
    <dgm:cxn modelId="{7C4DBB6F-E65A-4A8D-80DA-666ECD196B44}" type="presOf" srcId="{4640C92F-1117-4768-8A72-A843933C1E6D}" destId="{101366CF-AFBC-435A-AE5F-03365128D338}" srcOrd="0" destOrd="0" presId="urn:microsoft.com/office/officeart/2005/8/layout/vList2"/>
    <dgm:cxn modelId="{FAB50B3A-397B-45D7-9A6E-B4538832987F}" type="presOf" srcId="{05BE1E75-7C0D-4512-A1C6-55831DA06B54}" destId="{B1919E58-21D7-4402-B461-0D21B1F9F1A4}" srcOrd="0" destOrd="0" presId="urn:microsoft.com/office/officeart/2005/8/layout/vList2"/>
    <dgm:cxn modelId="{A07F2D0E-6762-4385-8117-0CAF50BE3EC2}" srcId="{0BF8F1A4-0BEA-4DD0-9B6B-8C977F6297B9}" destId="{E7714124-F334-4A09-B2DF-ECCFD6213F74}" srcOrd="1" destOrd="0" parTransId="{0B5545D7-BDC8-46BE-A50D-46938396ECB6}" sibTransId="{BABBC5F2-FB22-4614-9A5C-9DCC7B443FEE}"/>
    <dgm:cxn modelId="{5BA722A5-39C6-46B9-8AAB-F7E0D8F3BFC3}" srcId="{0BF8F1A4-0BEA-4DD0-9B6B-8C977F6297B9}" destId="{4640C92F-1117-4768-8A72-A843933C1E6D}" srcOrd="0" destOrd="0" parTransId="{2CDC2FEB-6A87-4E70-AD9E-F5F4696366EB}" sibTransId="{3CBCC425-883E-4CF9-8330-FE65D6337C34}"/>
    <dgm:cxn modelId="{1B84CB07-A7E4-455F-B032-8380276FEA63}" srcId="{0BF8F1A4-0BEA-4DD0-9B6B-8C977F6297B9}" destId="{3235F549-F5B3-4B8C-BBBC-0BE514337973}" srcOrd="3" destOrd="0" parTransId="{00C1E0EB-401D-4A31-8152-91AC331FB606}" sibTransId="{EA3C2124-F213-49B2-AF6D-05A642966793}"/>
    <dgm:cxn modelId="{04590746-2364-40B3-B558-45E75B00EE5D}" type="presOf" srcId="{3235F549-F5B3-4B8C-BBBC-0BE514337973}" destId="{73FF145B-E525-4C2F-9089-9196DD8BD669}" srcOrd="0" destOrd="0" presId="urn:microsoft.com/office/officeart/2005/8/layout/vList2"/>
    <dgm:cxn modelId="{F2CC2D0A-7A1C-410F-9A30-CB8D7BA5BBA2}" type="presParOf" srcId="{82F0C4FF-E938-4F94-AA0C-774CB71CB59E}" destId="{101366CF-AFBC-435A-AE5F-03365128D338}" srcOrd="0" destOrd="0" presId="urn:microsoft.com/office/officeart/2005/8/layout/vList2"/>
    <dgm:cxn modelId="{3C12C73B-8317-4D91-A53E-16DF485D2348}" type="presParOf" srcId="{82F0C4FF-E938-4F94-AA0C-774CB71CB59E}" destId="{6B754E16-A357-446F-B077-272467365DD1}" srcOrd="1" destOrd="0" presId="urn:microsoft.com/office/officeart/2005/8/layout/vList2"/>
    <dgm:cxn modelId="{169B52E8-8455-4F3D-893C-DDD1514C4BDF}" type="presParOf" srcId="{82F0C4FF-E938-4F94-AA0C-774CB71CB59E}" destId="{8CB9EFD5-D593-49B8-80C0-17DA9E5D29A6}" srcOrd="2" destOrd="0" presId="urn:microsoft.com/office/officeart/2005/8/layout/vList2"/>
    <dgm:cxn modelId="{7BA2E8A4-B46E-48B0-9599-7C606E03D001}" type="presParOf" srcId="{82F0C4FF-E938-4F94-AA0C-774CB71CB59E}" destId="{B764814A-0ACE-4B94-8918-CE577F6B4673}" srcOrd="3" destOrd="0" presId="urn:microsoft.com/office/officeart/2005/8/layout/vList2"/>
    <dgm:cxn modelId="{EF8403CA-0C6C-4457-B28E-D54EC6B66FCD}" type="presParOf" srcId="{82F0C4FF-E938-4F94-AA0C-774CB71CB59E}" destId="{B1919E58-21D7-4402-B461-0D21B1F9F1A4}" srcOrd="4" destOrd="0" presId="urn:microsoft.com/office/officeart/2005/8/layout/vList2"/>
    <dgm:cxn modelId="{A2C8FCDA-685F-45DA-A923-D9A01460FC99}" type="presParOf" srcId="{82F0C4FF-E938-4F94-AA0C-774CB71CB59E}" destId="{6C00282F-2956-4608-B5A2-5E4884A6E00C}" srcOrd="5" destOrd="0" presId="urn:microsoft.com/office/officeart/2005/8/layout/vList2"/>
    <dgm:cxn modelId="{EE06B17A-82CC-4230-9BAA-5429445E7EE3}" type="presParOf" srcId="{82F0C4FF-E938-4F94-AA0C-774CB71CB59E}" destId="{73FF145B-E525-4C2F-9089-9196DD8BD669}" srcOrd="6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5.xml><?xml version="1.0" encoding="utf-8"?>
<dgm:dataModel xmlns:dgm="http://schemas.openxmlformats.org/drawingml/2006/diagram" xmlns:a="http://schemas.openxmlformats.org/drawingml/2006/main">
  <dgm:ptLst>
    <dgm:pt modelId="{26585360-8398-4913-97CE-69B4D40E81CA}" type="doc">
      <dgm:prSet loTypeId="urn:microsoft.com/office/officeart/2005/8/layout/cycle2" loCatId="cycle" qsTypeId="urn:microsoft.com/office/officeart/2005/8/quickstyle/3d1" qsCatId="3D" csTypeId="urn:microsoft.com/office/officeart/2005/8/colors/accent1_2" csCatId="accent1" phldr="1"/>
      <dgm:spPr/>
      <dgm:t>
        <a:bodyPr/>
        <a:lstStyle/>
        <a:p>
          <a:pPr rtl="1"/>
          <a:endParaRPr lang="ar-SA"/>
        </a:p>
      </dgm:t>
    </dgm:pt>
    <dgm:pt modelId="{B92B6678-D16B-4BBD-ACA5-E78DF2F9267A}">
      <dgm:prSet custT="1"/>
      <dgm:spPr/>
      <dgm:t>
        <a:bodyPr/>
        <a:lstStyle/>
        <a:p>
          <a:pPr rtl="0"/>
          <a:r>
            <a:rPr lang="en-US" sz="1800" dirty="0" smtClean="0">
              <a:latin typeface="Arial"/>
              <a:cs typeface="Arial"/>
            </a:rPr>
            <a:t>↑ </a:t>
          </a:r>
          <a:r>
            <a:rPr lang="en-US" sz="1800" dirty="0" smtClean="0"/>
            <a:t>Obesity rate (BMI 37.45)</a:t>
          </a:r>
          <a:endParaRPr lang="ar-SA" sz="1800" dirty="0"/>
        </a:p>
      </dgm:t>
    </dgm:pt>
    <dgm:pt modelId="{69B2377B-5004-4EF1-AF05-E636FA02404F}" type="parTrans" cxnId="{19F98710-868A-44BA-ABF5-67A94B22A34B}">
      <dgm:prSet/>
      <dgm:spPr/>
      <dgm:t>
        <a:bodyPr/>
        <a:lstStyle/>
        <a:p>
          <a:pPr rtl="1"/>
          <a:endParaRPr lang="ar-SA" sz="1800"/>
        </a:p>
      </dgm:t>
    </dgm:pt>
    <dgm:pt modelId="{E789E807-F9E2-4F13-BB06-A6180D8601A7}" type="sibTrans" cxnId="{19F98710-868A-44BA-ABF5-67A94B22A34B}">
      <dgm:prSet custT="1"/>
      <dgm:spPr/>
      <dgm:t>
        <a:bodyPr/>
        <a:lstStyle/>
        <a:p>
          <a:pPr rtl="1"/>
          <a:endParaRPr lang="ar-SA" sz="1800"/>
        </a:p>
      </dgm:t>
    </dgm:pt>
    <dgm:pt modelId="{3701DC3C-FADA-4C5B-9DB6-FB2699DBCDE0}">
      <dgm:prSet custT="1"/>
      <dgm:spPr/>
      <dgm:t>
        <a:bodyPr/>
        <a:lstStyle/>
        <a:p>
          <a:pPr rtl="0"/>
          <a:r>
            <a:rPr lang="en-US" sz="1800" smtClean="0"/>
            <a:t>Changes in the lifestyle </a:t>
          </a:r>
          <a:endParaRPr lang="ar-SA" sz="1800"/>
        </a:p>
      </dgm:t>
    </dgm:pt>
    <dgm:pt modelId="{13D6A61C-D8DB-4D62-8342-FE8805C7A9C5}" type="parTrans" cxnId="{B3467728-FA6C-4A07-904E-951372568C4A}">
      <dgm:prSet/>
      <dgm:spPr/>
      <dgm:t>
        <a:bodyPr/>
        <a:lstStyle/>
        <a:p>
          <a:pPr rtl="1"/>
          <a:endParaRPr lang="ar-SA" sz="1800"/>
        </a:p>
      </dgm:t>
    </dgm:pt>
    <dgm:pt modelId="{D88FFAAD-2775-40D2-9A40-E1C4614A104B}" type="sibTrans" cxnId="{B3467728-FA6C-4A07-904E-951372568C4A}">
      <dgm:prSet custT="1"/>
      <dgm:spPr/>
      <dgm:t>
        <a:bodyPr/>
        <a:lstStyle/>
        <a:p>
          <a:pPr rtl="1"/>
          <a:endParaRPr lang="ar-SA" sz="1800"/>
        </a:p>
      </dgm:t>
    </dgm:pt>
    <dgm:pt modelId="{FF09E42B-58D9-4D4A-BAD0-9DCFA5AC626A}">
      <dgm:prSet custT="1"/>
      <dgm:spPr/>
      <dgm:t>
        <a:bodyPr/>
        <a:lstStyle/>
        <a:p>
          <a:pPr rtl="0"/>
          <a:r>
            <a:rPr lang="en-US" sz="1800" dirty="0" smtClean="0"/>
            <a:t> Dietary habits (unhealthy food )</a:t>
          </a:r>
          <a:endParaRPr lang="ar-SA" sz="1800" dirty="0"/>
        </a:p>
      </dgm:t>
    </dgm:pt>
    <dgm:pt modelId="{C44C9DF4-FB14-47DD-A047-1900E477BF43}" type="parTrans" cxnId="{8E6B3D80-C2D5-4522-B099-0D498DAEA62E}">
      <dgm:prSet/>
      <dgm:spPr/>
      <dgm:t>
        <a:bodyPr/>
        <a:lstStyle/>
        <a:p>
          <a:pPr rtl="1"/>
          <a:endParaRPr lang="ar-SA" sz="1800"/>
        </a:p>
      </dgm:t>
    </dgm:pt>
    <dgm:pt modelId="{777605DA-E542-4B7A-BDE7-E4385B752C8F}" type="sibTrans" cxnId="{8E6B3D80-C2D5-4522-B099-0D498DAEA62E}">
      <dgm:prSet custT="1"/>
      <dgm:spPr/>
      <dgm:t>
        <a:bodyPr/>
        <a:lstStyle/>
        <a:p>
          <a:pPr rtl="1"/>
          <a:endParaRPr lang="ar-SA" sz="1800"/>
        </a:p>
      </dgm:t>
    </dgm:pt>
    <dgm:pt modelId="{6C962C70-31CE-4CA9-84FD-C5DA28F17ACC}">
      <dgm:prSet custT="1"/>
      <dgm:spPr/>
      <dgm:t>
        <a:bodyPr/>
        <a:lstStyle/>
        <a:p>
          <a:pPr rtl="0"/>
          <a:r>
            <a:rPr lang="en-US" sz="1800" dirty="0" smtClean="0"/>
            <a:t>Increase  smoking habits</a:t>
          </a:r>
          <a:endParaRPr lang="ar-SA" sz="1800" dirty="0"/>
        </a:p>
      </dgm:t>
    </dgm:pt>
    <dgm:pt modelId="{4842F863-C473-45D6-9379-1F3538EEB24B}" type="parTrans" cxnId="{B4F2B4B7-3E69-4806-B7D0-351A245F8445}">
      <dgm:prSet/>
      <dgm:spPr/>
      <dgm:t>
        <a:bodyPr/>
        <a:lstStyle/>
        <a:p>
          <a:pPr rtl="1"/>
          <a:endParaRPr lang="ar-SA" sz="1800"/>
        </a:p>
      </dgm:t>
    </dgm:pt>
    <dgm:pt modelId="{ADA6BB9E-C9F9-44CC-AAE2-DE20BEEF3EA8}" type="sibTrans" cxnId="{B4F2B4B7-3E69-4806-B7D0-351A245F8445}">
      <dgm:prSet custT="1"/>
      <dgm:spPr/>
      <dgm:t>
        <a:bodyPr/>
        <a:lstStyle/>
        <a:p>
          <a:pPr rtl="1"/>
          <a:endParaRPr lang="ar-SA" sz="1800"/>
        </a:p>
      </dgm:t>
    </dgm:pt>
    <dgm:pt modelId="{0AD0FB8C-D437-44DD-98D1-88EDD915541D}">
      <dgm:prSet custT="1"/>
      <dgm:spPr/>
      <dgm:t>
        <a:bodyPr/>
        <a:lstStyle/>
        <a:p>
          <a:pPr rtl="0"/>
          <a:r>
            <a:rPr lang="en-US" sz="1800" dirty="0" smtClean="0"/>
            <a:t> </a:t>
          </a:r>
          <a:r>
            <a:rPr lang="en-US" sz="1800" dirty="0" smtClean="0">
              <a:latin typeface="Arial"/>
              <a:cs typeface="Arial"/>
            </a:rPr>
            <a:t>↓ </a:t>
          </a:r>
          <a:r>
            <a:rPr lang="en-US" sz="1800" dirty="0" smtClean="0"/>
            <a:t>Early childbearing and breast feeding  </a:t>
          </a:r>
          <a:endParaRPr lang="ar-SA" sz="1800" dirty="0"/>
        </a:p>
      </dgm:t>
    </dgm:pt>
    <dgm:pt modelId="{F999733D-B435-44AB-B566-256303397F08}" type="parTrans" cxnId="{0BA5469E-F1CD-4FE1-A272-8A95529C3A6B}">
      <dgm:prSet/>
      <dgm:spPr/>
      <dgm:t>
        <a:bodyPr/>
        <a:lstStyle/>
        <a:p>
          <a:pPr rtl="1"/>
          <a:endParaRPr lang="ar-SA" sz="1800"/>
        </a:p>
      </dgm:t>
    </dgm:pt>
    <dgm:pt modelId="{0D500F43-8A26-4EED-A772-8E2C7E8E442C}" type="sibTrans" cxnId="{0BA5469E-F1CD-4FE1-A272-8A95529C3A6B}">
      <dgm:prSet custT="1"/>
      <dgm:spPr/>
      <dgm:t>
        <a:bodyPr/>
        <a:lstStyle/>
        <a:p>
          <a:pPr rtl="1"/>
          <a:endParaRPr lang="ar-SA" sz="1800"/>
        </a:p>
      </dgm:t>
    </dgm:pt>
    <dgm:pt modelId="{499E3D61-F70B-4E65-ABF3-A69F80881067}" type="pres">
      <dgm:prSet presAssocID="{26585360-8398-4913-97CE-69B4D40E81CA}" presName="cycle" presStyleCnt="0">
        <dgm:presLayoutVars>
          <dgm:dir/>
          <dgm:resizeHandles val="exact"/>
        </dgm:presLayoutVars>
      </dgm:prSet>
      <dgm:spPr/>
      <dgm:t>
        <a:bodyPr/>
        <a:lstStyle/>
        <a:p>
          <a:pPr rtl="1"/>
          <a:endParaRPr lang="ar-SA"/>
        </a:p>
      </dgm:t>
    </dgm:pt>
    <dgm:pt modelId="{B85BE42B-126E-427E-AF74-5E7829C1872A}" type="pres">
      <dgm:prSet presAssocID="{B92B6678-D16B-4BBD-ACA5-E78DF2F9267A}" presName="node" presStyleLbl="node1" presStyleIdx="0" presStyleCnt="5">
        <dgm:presLayoutVars>
          <dgm:bulletEnabled val="1"/>
        </dgm:presLayoutVars>
      </dgm:prSet>
      <dgm:spPr/>
      <dgm:t>
        <a:bodyPr/>
        <a:lstStyle/>
        <a:p>
          <a:pPr rtl="1"/>
          <a:endParaRPr lang="ar-SA"/>
        </a:p>
      </dgm:t>
    </dgm:pt>
    <dgm:pt modelId="{9211809D-3B21-4941-8D6B-112C8B93F9A5}" type="pres">
      <dgm:prSet presAssocID="{E789E807-F9E2-4F13-BB06-A6180D8601A7}" presName="sibTrans" presStyleLbl="sibTrans2D1" presStyleIdx="0" presStyleCnt="5"/>
      <dgm:spPr/>
      <dgm:t>
        <a:bodyPr/>
        <a:lstStyle/>
        <a:p>
          <a:pPr rtl="1"/>
          <a:endParaRPr lang="ar-SA"/>
        </a:p>
      </dgm:t>
    </dgm:pt>
    <dgm:pt modelId="{AA8AF531-816B-48DE-B129-361A88A7BA31}" type="pres">
      <dgm:prSet presAssocID="{E789E807-F9E2-4F13-BB06-A6180D8601A7}" presName="connectorText" presStyleLbl="sibTrans2D1" presStyleIdx="0" presStyleCnt="5"/>
      <dgm:spPr/>
      <dgm:t>
        <a:bodyPr/>
        <a:lstStyle/>
        <a:p>
          <a:pPr rtl="1"/>
          <a:endParaRPr lang="ar-SA"/>
        </a:p>
      </dgm:t>
    </dgm:pt>
    <dgm:pt modelId="{81570F8C-F8FC-42D7-B669-53BD3B585319}" type="pres">
      <dgm:prSet presAssocID="{3701DC3C-FADA-4C5B-9DB6-FB2699DBCDE0}" presName="node" presStyleLbl="node1" presStyleIdx="1" presStyleCnt="5">
        <dgm:presLayoutVars>
          <dgm:bulletEnabled val="1"/>
        </dgm:presLayoutVars>
      </dgm:prSet>
      <dgm:spPr/>
      <dgm:t>
        <a:bodyPr/>
        <a:lstStyle/>
        <a:p>
          <a:pPr rtl="1"/>
          <a:endParaRPr lang="ar-SA"/>
        </a:p>
      </dgm:t>
    </dgm:pt>
    <dgm:pt modelId="{6FACF3F7-6842-41D7-891E-368F2E5EB8FB}" type="pres">
      <dgm:prSet presAssocID="{D88FFAAD-2775-40D2-9A40-E1C4614A104B}" presName="sibTrans" presStyleLbl="sibTrans2D1" presStyleIdx="1" presStyleCnt="5"/>
      <dgm:spPr/>
      <dgm:t>
        <a:bodyPr/>
        <a:lstStyle/>
        <a:p>
          <a:pPr rtl="1"/>
          <a:endParaRPr lang="ar-SA"/>
        </a:p>
      </dgm:t>
    </dgm:pt>
    <dgm:pt modelId="{2D0AF6C9-86E8-4E39-816B-27750753003C}" type="pres">
      <dgm:prSet presAssocID="{D88FFAAD-2775-40D2-9A40-E1C4614A104B}" presName="connectorText" presStyleLbl="sibTrans2D1" presStyleIdx="1" presStyleCnt="5"/>
      <dgm:spPr/>
      <dgm:t>
        <a:bodyPr/>
        <a:lstStyle/>
        <a:p>
          <a:pPr rtl="1"/>
          <a:endParaRPr lang="ar-SA"/>
        </a:p>
      </dgm:t>
    </dgm:pt>
    <dgm:pt modelId="{568A25C8-1F25-463F-8731-7324E745AF76}" type="pres">
      <dgm:prSet presAssocID="{FF09E42B-58D9-4D4A-BAD0-9DCFA5AC626A}" presName="node" presStyleLbl="node1" presStyleIdx="2" presStyleCnt="5" custScaleX="104800" custScaleY="94855">
        <dgm:presLayoutVars>
          <dgm:bulletEnabled val="1"/>
        </dgm:presLayoutVars>
      </dgm:prSet>
      <dgm:spPr/>
      <dgm:t>
        <a:bodyPr/>
        <a:lstStyle/>
        <a:p>
          <a:pPr rtl="1"/>
          <a:endParaRPr lang="ar-SA"/>
        </a:p>
      </dgm:t>
    </dgm:pt>
    <dgm:pt modelId="{CFABBAB7-40C1-47EA-B080-813DD97230A0}" type="pres">
      <dgm:prSet presAssocID="{777605DA-E542-4B7A-BDE7-E4385B752C8F}" presName="sibTrans" presStyleLbl="sibTrans2D1" presStyleIdx="2" presStyleCnt="5"/>
      <dgm:spPr/>
      <dgm:t>
        <a:bodyPr/>
        <a:lstStyle/>
        <a:p>
          <a:pPr rtl="1"/>
          <a:endParaRPr lang="ar-SA"/>
        </a:p>
      </dgm:t>
    </dgm:pt>
    <dgm:pt modelId="{B0068E22-20B6-4AD0-9A76-2ABE21078992}" type="pres">
      <dgm:prSet presAssocID="{777605DA-E542-4B7A-BDE7-E4385B752C8F}" presName="connectorText" presStyleLbl="sibTrans2D1" presStyleIdx="2" presStyleCnt="5"/>
      <dgm:spPr/>
      <dgm:t>
        <a:bodyPr/>
        <a:lstStyle/>
        <a:p>
          <a:pPr rtl="1"/>
          <a:endParaRPr lang="ar-SA"/>
        </a:p>
      </dgm:t>
    </dgm:pt>
    <dgm:pt modelId="{E4E13E00-88D0-408F-B007-2F3B6F3EC434}" type="pres">
      <dgm:prSet presAssocID="{6C962C70-31CE-4CA9-84FD-C5DA28F17ACC}" presName="node" presStyleLbl="node1" presStyleIdx="3" presStyleCnt="5">
        <dgm:presLayoutVars>
          <dgm:bulletEnabled val="1"/>
        </dgm:presLayoutVars>
      </dgm:prSet>
      <dgm:spPr/>
      <dgm:t>
        <a:bodyPr/>
        <a:lstStyle/>
        <a:p>
          <a:pPr rtl="1"/>
          <a:endParaRPr lang="ar-SA"/>
        </a:p>
      </dgm:t>
    </dgm:pt>
    <dgm:pt modelId="{2EAEB40E-9E38-42C1-ABED-CD5A6A51ACF0}" type="pres">
      <dgm:prSet presAssocID="{ADA6BB9E-C9F9-44CC-AAE2-DE20BEEF3EA8}" presName="sibTrans" presStyleLbl="sibTrans2D1" presStyleIdx="3" presStyleCnt="5"/>
      <dgm:spPr/>
      <dgm:t>
        <a:bodyPr/>
        <a:lstStyle/>
        <a:p>
          <a:pPr rtl="1"/>
          <a:endParaRPr lang="ar-SA"/>
        </a:p>
      </dgm:t>
    </dgm:pt>
    <dgm:pt modelId="{F5A28C5B-4234-4A0E-B4A6-A5E4145CF154}" type="pres">
      <dgm:prSet presAssocID="{ADA6BB9E-C9F9-44CC-AAE2-DE20BEEF3EA8}" presName="connectorText" presStyleLbl="sibTrans2D1" presStyleIdx="3" presStyleCnt="5"/>
      <dgm:spPr/>
      <dgm:t>
        <a:bodyPr/>
        <a:lstStyle/>
        <a:p>
          <a:pPr rtl="1"/>
          <a:endParaRPr lang="ar-SA"/>
        </a:p>
      </dgm:t>
    </dgm:pt>
    <dgm:pt modelId="{6184AE8D-D2BA-44C3-B976-183DE86DF2D6}" type="pres">
      <dgm:prSet presAssocID="{0AD0FB8C-D437-44DD-98D1-88EDD915541D}" presName="node" presStyleLbl="node1" presStyleIdx="4" presStyleCnt="5" custScaleX="116145" custScaleY="102506">
        <dgm:presLayoutVars>
          <dgm:bulletEnabled val="1"/>
        </dgm:presLayoutVars>
      </dgm:prSet>
      <dgm:spPr/>
      <dgm:t>
        <a:bodyPr/>
        <a:lstStyle/>
        <a:p>
          <a:pPr rtl="1"/>
          <a:endParaRPr lang="ar-SA"/>
        </a:p>
      </dgm:t>
    </dgm:pt>
    <dgm:pt modelId="{9E397780-6054-4F07-BBC3-FFD7CAA8C0D3}" type="pres">
      <dgm:prSet presAssocID="{0D500F43-8A26-4EED-A772-8E2C7E8E442C}" presName="sibTrans" presStyleLbl="sibTrans2D1" presStyleIdx="4" presStyleCnt="5"/>
      <dgm:spPr/>
      <dgm:t>
        <a:bodyPr/>
        <a:lstStyle/>
        <a:p>
          <a:pPr rtl="1"/>
          <a:endParaRPr lang="ar-SA"/>
        </a:p>
      </dgm:t>
    </dgm:pt>
    <dgm:pt modelId="{B60A55BD-C964-4A45-AEA8-638735784277}" type="pres">
      <dgm:prSet presAssocID="{0D500F43-8A26-4EED-A772-8E2C7E8E442C}" presName="connectorText" presStyleLbl="sibTrans2D1" presStyleIdx="4" presStyleCnt="5"/>
      <dgm:spPr/>
      <dgm:t>
        <a:bodyPr/>
        <a:lstStyle/>
        <a:p>
          <a:pPr rtl="1"/>
          <a:endParaRPr lang="ar-SA"/>
        </a:p>
      </dgm:t>
    </dgm:pt>
  </dgm:ptLst>
  <dgm:cxnLst>
    <dgm:cxn modelId="{DE16204A-7F89-4785-94C2-C57E507404BF}" type="presOf" srcId="{FF09E42B-58D9-4D4A-BAD0-9DCFA5AC626A}" destId="{568A25C8-1F25-463F-8731-7324E745AF76}" srcOrd="0" destOrd="0" presId="urn:microsoft.com/office/officeart/2005/8/layout/cycle2"/>
    <dgm:cxn modelId="{19F98710-868A-44BA-ABF5-67A94B22A34B}" srcId="{26585360-8398-4913-97CE-69B4D40E81CA}" destId="{B92B6678-D16B-4BBD-ACA5-E78DF2F9267A}" srcOrd="0" destOrd="0" parTransId="{69B2377B-5004-4EF1-AF05-E636FA02404F}" sibTransId="{E789E807-F9E2-4F13-BB06-A6180D8601A7}"/>
    <dgm:cxn modelId="{47A18787-2AD8-4AAD-AA85-3A852F8DE519}" type="presOf" srcId="{0AD0FB8C-D437-44DD-98D1-88EDD915541D}" destId="{6184AE8D-D2BA-44C3-B976-183DE86DF2D6}" srcOrd="0" destOrd="0" presId="urn:microsoft.com/office/officeart/2005/8/layout/cycle2"/>
    <dgm:cxn modelId="{3F5F8327-6C3F-4D19-ACA0-0221B6D9C5EF}" type="presOf" srcId="{26585360-8398-4913-97CE-69B4D40E81CA}" destId="{499E3D61-F70B-4E65-ABF3-A69F80881067}" srcOrd="0" destOrd="0" presId="urn:microsoft.com/office/officeart/2005/8/layout/cycle2"/>
    <dgm:cxn modelId="{F98D2D75-5BAE-4406-B427-3A10208083E8}" type="presOf" srcId="{D88FFAAD-2775-40D2-9A40-E1C4614A104B}" destId="{2D0AF6C9-86E8-4E39-816B-27750753003C}" srcOrd="1" destOrd="0" presId="urn:microsoft.com/office/officeart/2005/8/layout/cycle2"/>
    <dgm:cxn modelId="{0DEB7664-C41D-4346-967C-199D244E6BC0}" type="presOf" srcId="{D88FFAAD-2775-40D2-9A40-E1C4614A104B}" destId="{6FACF3F7-6842-41D7-891E-368F2E5EB8FB}" srcOrd="0" destOrd="0" presId="urn:microsoft.com/office/officeart/2005/8/layout/cycle2"/>
    <dgm:cxn modelId="{6766F97F-4A55-4778-A665-9543AB7E3ADA}" type="presOf" srcId="{0D500F43-8A26-4EED-A772-8E2C7E8E442C}" destId="{9E397780-6054-4F07-BBC3-FFD7CAA8C0D3}" srcOrd="0" destOrd="0" presId="urn:microsoft.com/office/officeart/2005/8/layout/cycle2"/>
    <dgm:cxn modelId="{238DF604-4400-4E06-A4F0-C78E5369644A}" type="presOf" srcId="{ADA6BB9E-C9F9-44CC-AAE2-DE20BEEF3EA8}" destId="{2EAEB40E-9E38-42C1-ABED-CD5A6A51ACF0}" srcOrd="0" destOrd="0" presId="urn:microsoft.com/office/officeart/2005/8/layout/cycle2"/>
    <dgm:cxn modelId="{8E6B3D80-C2D5-4522-B099-0D498DAEA62E}" srcId="{26585360-8398-4913-97CE-69B4D40E81CA}" destId="{FF09E42B-58D9-4D4A-BAD0-9DCFA5AC626A}" srcOrd="2" destOrd="0" parTransId="{C44C9DF4-FB14-47DD-A047-1900E477BF43}" sibTransId="{777605DA-E542-4B7A-BDE7-E4385B752C8F}"/>
    <dgm:cxn modelId="{B3467728-FA6C-4A07-904E-951372568C4A}" srcId="{26585360-8398-4913-97CE-69B4D40E81CA}" destId="{3701DC3C-FADA-4C5B-9DB6-FB2699DBCDE0}" srcOrd="1" destOrd="0" parTransId="{13D6A61C-D8DB-4D62-8342-FE8805C7A9C5}" sibTransId="{D88FFAAD-2775-40D2-9A40-E1C4614A104B}"/>
    <dgm:cxn modelId="{2CDE2061-2922-469E-BBB9-7157C28C9624}" type="presOf" srcId="{6C962C70-31CE-4CA9-84FD-C5DA28F17ACC}" destId="{E4E13E00-88D0-408F-B007-2F3B6F3EC434}" srcOrd="0" destOrd="0" presId="urn:microsoft.com/office/officeart/2005/8/layout/cycle2"/>
    <dgm:cxn modelId="{3B1B14AA-2392-4D5F-974E-7BC20EEA064B}" type="presOf" srcId="{B92B6678-D16B-4BBD-ACA5-E78DF2F9267A}" destId="{B85BE42B-126E-427E-AF74-5E7829C1872A}" srcOrd="0" destOrd="0" presId="urn:microsoft.com/office/officeart/2005/8/layout/cycle2"/>
    <dgm:cxn modelId="{CFDEC60A-4028-4218-98E8-7E9DFC67F0BE}" type="presOf" srcId="{777605DA-E542-4B7A-BDE7-E4385B752C8F}" destId="{B0068E22-20B6-4AD0-9A76-2ABE21078992}" srcOrd="1" destOrd="0" presId="urn:microsoft.com/office/officeart/2005/8/layout/cycle2"/>
    <dgm:cxn modelId="{5C5A7515-15BC-4711-8735-4E7FF47D0F62}" type="presOf" srcId="{E789E807-F9E2-4F13-BB06-A6180D8601A7}" destId="{9211809D-3B21-4941-8D6B-112C8B93F9A5}" srcOrd="0" destOrd="0" presId="urn:microsoft.com/office/officeart/2005/8/layout/cycle2"/>
    <dgm:cxn modelId="{6BFE16D3-671A-4EE1-932F-07E841F52833}" type="presOf" srcId="{E789E807-F9E2-4F13-BB06-A6180D8601A7}" destId="{AA8AF531-816B-48DE-B129-361A88A7BA31}" srcOrd="1" destOrd="0" presId="urn:microsoft.com/office/officeart/2005/8/layout/cycle2"/>
    <dgm:cxn modelId="{CE523175-4641-4252-B576-EA8F823D0017}" type="presOf" srcId="{777605DA-E542-4B7A-BDE7-E4385B752C8F}" destId="{CFABBAB7-40C1-47EA-B080-813DD97230A0}" srcOrd="0" destOrd="0" presId="urn:microsoft.com/office/officeart/2005/8/layout/cycle2"/>
    <dgm:cxn modelId="{1B69560E-CF8E-4BD8-8EFE-7582CC314CF6}" type="presOf" srcId="{0D500F43-8A26-4EED-A772-8E2C7E8E442C}" destId="{B60A55BD-C964-4A45-AEA8-638735784277}" srcOrd="1" destOrd="0" presId="urn:microsoft.com/office/officeart/2005/8/layout/cycle2"/>
    <dgm:cxn modelId="{04DB8451-C70A-4106-91DA-1165900F7251}" type="presOf" srcId="{ADA6BB9E-C9F9-44CC-AAE2-DE20BEEF3EA8}" destId="{F5A28C5B-4234-4A0E-B4A6-A5E4145CF154}" srcOrd="1" destOrd="0" presId="urn:microsoft.com/office/officeart/2005/8/layout/cycle2"/>
    <dgm:cxn modelId="{B4F2B4B7-3E69-4806-B7D0-351A245F8445}" srcId="{26585360-8398-4913-97CE-69B4D40E81CA}" destId="{6C962C70-31CE-4CA9-84FD-C5DA28F17ACC}" srcOrd="3" destOrd="0" parTransId="{4842F863-C473-45D6-9379-1F3538EEB24B}" sibTransId="{ADA6BB9E-C9F9-44CC-AAE2-DE20BEEF3EA8}"/>
    <dgm:cxn modelId="{0BA5469E-F1CD-4FE1-A272-8A95529C3A6B}" srcId="{26585360-8398-4913-97CE-69B4D40E81CA}" destId="{0AD0FB8C-D437-44DD-98D1-88EDD915541D}" srcOrd="4" destOrd="0" parTransId="{F999733D-B435-44AB-B566-256303397F08}" sibTransId="{0D500F43-8A26-4EED-A772-8E2C7E8E442C}"/>
    <dgm:cxn modelId="{45C38807-FA28-406A-B0D8-D39912A9436B}" type="presOf" srcId="{3701DC3C-FADA-4C5B-9DB6-FB2699DBCDE0}" destId="{81570F8C-F8FC-42D7-B669-53BD3B585319}" srcOrd="0" destOrd="0" presId="urn:microsoft.com/office/officeart/2005/8/layout/cycle2"/>
    <dgm:cxn modelId="{F856190B-ADEF-4B70-8980-16568068384D}" type="presParOf" srcId="{499E3D61-F70B-4E65-ABF3-A69F80881067}" destId="{B85BE42B-126E-427E-AF74-5E7829C1872A}" srcOrd="0" destOrd="0" presId="urn:microsoft.com/office/officeart/2005/8/layout/cycle2"/>
    <dgm:cxn modelId="{C28C590D-8035-4075-826E-03C8C461ED93}" type="presParOf" srcId="{499E3D61-F70B-4E65-ABF3-A69F80881067}" destId="{9211809D-3B21-4941-8D6B-112C8B93F9A5}" srcOrd="1" destOrd="0" presId="urn:microsoft.com/office/officeart/2005/8/layout/cycle2"/>
    <dgm:cxn modelId="{0652332D-48EB-45B4-B278-DB4C1AE8D9FB}" type="presParOf" srcId="{9211809D-3B21-4941-8D6B-112C8B93F9A5}" destId="{AA8AF531-816B-48DE-B129-361A88A7BA31}" srcOrd="0" destOrd="0" presId="urn:microsoft.com/office/officeart/2005/8/layout/cycle2"/>
    <dgm:cxn modelId="{E6F0B73C-0D51-4856-B72D-6164FBFCCB22}" type="presParOf" srcId="{499E3D61-F70B-4E65-ABF3-A69F80881067}" destId="{81570F8C-F8FC-42D7-B669-53BD3B585319}" srcOrd="2" destOrd="0" presId="urn:microsoft.com/office/officeart/2005/8/layout/cycle2"/>
    <dgm:cxn modelId="{26699ABC-EE17-40EC-84CE-5D9816897584}" type="presParOf" srcId="{499E3D61-F70B-4E65-ABF3-A69F80881067}" destId="{6FACF3F7-6842-41D7-891E-368F2E5EB8FB}" srcOrd="3" destOrd="0" presId="urn:microsoft.com/office/officeart/2005/8/layout/cycle2"/>
    <dgm:cxn modelId="{F2AFA32E-8534-42EE-BFCE-A88BAF11818B}" type="presParOf" srcId="{6FACF3F7-6842-41D7-891E-368F2E5EB8FB}" destId="{2D0AF6C9-86E8-4E39-816B-27750753003C}" srcOrd="0" destOrd="0" presId="urn:microsoft.com/office/officeart/2005/8/layout/cycle2"/>
    <dgm:cxn modelId="{AADF0307-7637-4941-8C67-9986B6EFA030}" type="presParOf" srcId="{499E3D61-F70B-4E65-ABF3-A69F80881067}" destId="{568A25C8-1F25-463F-8731-7324E745AF76}" srcOrd="4" destOrd="0" presId="urn:microsoft.com/office/officeart/2005/8/layout/cycle2"/>
    <dgm:cxn modelId="{BABF5B78-2214-476B-A09C-335E82929A09}" type="presParOf" srcId="{499E3D61-F70B-4E65-ABF3-A69F80881067}" destId="{CFABBAB7-40C1-47EA-B080-813DD97230A0}" srcOrd="5" destOrd="0" presId="urn:microsoft.com/office/officeart/2005/8/layout/cycle2"/>
    <dgm:cxn modelId="{BF5D3C54-83F9-4941-9CA5-387CF13832B0}" type="presParOf" srcId="{CFABBAB7-40C1-47EA-B080-813DD97230A0}" destId="{B0068E22-20B6-4AD0-9A76-2ABE21078992}" srcOrd="0" destOrd="0" presId="urn:microsoft.com/office/officeart/2005/8/layout/cycle2"/>
    <dgm:cxn modelId="{77855754-EF62-48ED-9508-6D26379C367E}" type="presParOf" srcId="{499E3D61-F70B-4E65-ABF3-A69F80881067}" destId="{E4E13E00-88D0-408F-B007-2F3B6F3EC434}" srcOrd="6" destOrd="0" presId="urn:microsoft.com/office/officeart/2005/8/layout/cycle2"/>
    <dgm:cxn modelId="{245F292B-C609-4BF9-A2DC-1CA089AB41F5}" type="presParOf" srcId="{499E3D61-F70B-4E65-ABF3-A69F80881067}" destId="{2EAEB40E-9E38-42C1-ABED-CD5A6A51ACF0}" srcOrd="7" destOrd="0" presId="urn:microsoft.com/office/officeart/2005/8/layout/cycle2"/>
    <dgm:cxn modelId="{5EB704B7-EBAB-47FA-846A-07C6D2647000}" type="presParOf" srcId="{2EAEB40E-9E38-42C1-ABED-CD5A6A51ACF0}" destId="{F5A28C5B-4234-4A0E-B4A6-A5E4145CF154}" srcOrd="0" destOrd="0" presId="urn:microsoft.com/office/officeart/2005/8/layout/cycle2"/>
    <dgm:cxn modelId="{1CF9BF68-46EB-499B-A7A5-A87440A4AE21}" type="presParOf" srcId="{499E3D61-F70B-4E65-ABF3-A69F80881067}" destId="{6184AE8D-D2BA-44C3-B976-183DE86DF2D6}" srcOrd="8" destOrd="0" presId="urn:microsoft.com/office/officeart/2005/8/layout/cycle2"/>
    <dgm:cxn modelId="{803E3205-F99A-4ACE-AF14-33AEF905C0A8}" type="presParOf" srcId="{499E3D61-F70B-4E65-ABF3-A69F80881067}" destId="{9E397780-6054-4F07-BBC3-FFD7CAA8C0D3}" srcOrd="9" destOrd="0" presId="urn:microsoft.com/office/officeart/2005/8/layout/cycle2"/>
    <dgm:cxn modelId="{FD5C5EF0-3624-4560-BE5C-29A4343865B5}" type="presParOf" srcId="{9E397780-6054-4F07-BBC3-FFD7CAA8C0D3}" destId="{B60A55BD-C964-4A45-AEA8-638735784277}" srcOrd="0" destOrd="0" presId="urn:microsoft.com/office/officeart/2005/8/layout/cycle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6.xml><?xml version="1.0" encoding="utf-8"?>
<dgm:dataModel xmlns:dgm="http://schemas.openxmlformats.org/drawingml/2006/diagram" xmlns:a="http://schemas.openxmlformats.org/drawingml/2006/main">
  <dgm:ptLst>
    <dgm:pt modelId="{D954172E-1E8B-4749-98E1-0C59A9E74933}" type="doc">
      <dgm:prSet loTypeId="urn:microsoft.com/office/officeart/2005/8/layout/radial6" loCatId="cycle" qsTypeId="urn:microsoft.com/office/officeart/2005/8/quickstyle/simple5" qsCatId="simple" csTypeId="urn:microsoft.com/office/officeart/2005/8/colors/accent1_4" csCatId="accent1" phldr="1"/>
      <dgm:spPr/>
      <dgm:t>
        <a:bodyPr/>
        <a:lstStyle/>
        <a:p>
          <a:pPr rtl="1"/>
          <a:endParaRPr lang="ar-SA"/>
        </a:p>
      </dgm:t>
    </dgm:pt>
    <dgm:pt modelId="{60499FDB-988B-4BF1-83B7-C346329EFFF4}">
      <dgm:prSet custT="1"/>
      <dgm:spPr/>
      <dgm:t>
        <a:bodyPr/>
        <a:lstStyle/>
        <a:p>
          <a:pPr rtl="0"/>
          <a:endParaRPr lang="ar-SA" sz="1800" b="1">
            <a:solidFill>
              <a:schemeClr val="accent5">
                <a:lumMod val="20000"/>
                <a:lumOff val="80000"/>
              </a:schemeClr>
            </a:solidFill>
          </a:endParaRPr>
        </a:p>
      </dgm:t>
    </dgm:pt>
    <dgm:pt modelId="{8E0B0AA9-F27C-476A-BEB7-017DB51BBEA1}" type="parTrans" cxnId="{33279893-C8AD-408B-B767-D3F27DE93CD6}">
      <dgm:prSet/>
      <dgm:spPr/>
      <dgm:t>
        <a:bodyPr/>
        <a:lstStyle/>
        <a:p>
          <a:pPr rtl="1"/>
          <a:endParaRPr lang="ar-SA" sz="1800" b="1">
            <a:solidFill>
              <a:schemeClr val="accent5">
                <a:lumMod val="20000"/>
                <a:lumOff val="80000"/>
              </a:schemeClr>
            </a:solidFill>
          </a:endParaRPr>
        </a:p>
      </dgm:t>
    </dgm:pt>
    <dgm:pt modelId="{D9915618-D6D0-4A40-9F65-D187F6C2E360}" type="sibTrans" cxnId="{33279893-C8AD-408B-B767-D3F27DE93CD6}">
      <dgm:prSet/>
      <dgm:spPr/>
      <dgm:t>
        <a:bodyPr/>
        <a:lstStyle/>
        <a:p>
          <a:pPr rtl="1"/>
          <a:endParaRPr lang="ar-SA" sz="1800" b="1">
            <a:solidFill>
              <a:schemeClr val="accent5">
                <a:lumMod val="20000"/>
                <a:lumOff val="80000"/>
              </a:schemeClr>
            </a:solidFill>
          </a:endParaRPr>
        </a:p>
      </dgm:t>
    </dgm:pt>
    <dgm:pt modelId="{396DFEEB-CF68-411C-AB17-5BF8B83C3115}">
      <dgm:prSet custT="1"/>
      <dgm:spPr/>
      <dgm:t>
        <a:bodyPr/>
        <a:lstStyle/>
        <a:p>
          <a:pPr rtl="0"/>
          <a:r>
            <a:rPr lang="en-US" sz="2400" b="1" smtClean="0"/>
            <a:t>Panic state created </a:t>
          </a:r>
          <a:endParaRPr lang="ar-SA" sz="2400" b="1" dirty="0"/>
        </a:p>
      </dgm:t>
    </dgm:pt>
    <dgm:pt modelId="{34A10E20-F49D-46B7-82BB-963947A7F726}" type="parTrans" cxnId="{ADB98484-B8F5-40AA-B81A-F1A813FBE9C7}">
      <dgm:prSet/>
      <dgm:spPr/>
      <dgm:t>
        <a:bodyPr/>
        <a:lstStyle/>
        <a:p>
          <a:pPr rtl="1"/>
          <a:endParaRPr lang="ar-SA" sz="1800" b="1">
            <a:solidFill>
              <a:schemeClr val="accent5">
                <a:lumMod val="20000"/>
                <a:lumOff val="80000"/>
              </a:schemeClr>
            </a:solidFill>
          </a:endParaRPr>
        </a:p>
      </dgm:t>
    </dgm:pt>
    <dgm:pt modelId="{02CAE184-ECEF-4EB8-8E4A-24FBFFC031D2}" type="sibTrans" cxnId="{ADB98484-B8F5-40AA-B81A-F1A813FBE9C7}">
      <dgm:prSet/>
      <dgm:spPr/>
      <dgm:t>
        <a:bodyPr/>
        <a:lstStyle/>
        <a:p>
          <a:pPr rtl="1"/>
          <a:endParaRPr lang="ar-SA" sz="1800" b="1">
            <a:solidFill>
              <a:schemeClr val="accent5">
                <a:lumMod val="20000"/>
                <a:lumOff val="80000"/>
              </a:schemeClr>
            </a:solidFill>
          </a:endParaRPr>
        </a:p>
      </dgm:t>
    </dgm:pt>
    <dgm:pt modelId="{51FF41A7-D823-4442-AE28-77AE8FB6D046}">
      <dgm:prSet custT="1"/>
      <dgm:spPr/>
      <dgm:t>
        <a:bodyPr/>
        <a:lstStyle/>
        <a:p>
          <a:pPr rtl="0"/>
          <a:r>
            <a:rPr lang="en-US" sz="2000" b="1" dirty="0" smtClean="0">
              <a:solidFill>
                <a:schemeClr val="accent4">
                  <a:lumMod val="60000"/>
                  <a:lumOff val="40000"/>
                </a:schemeClr>
              </a:solidFill>
            </a:rPr>
            <a:t>PHC physicians fear of responsibility </a:t>
          </a:r>
          <a:endParaRPr lang="ar-SA" sz="2000" b="1" dirty="0">
            <a:solidFill>
              <a:schemeClr val="accent4">
                <a:lumMod val="60000"/>
                <a:lumOff val="40000"/>
              </a:schemeClr>
            </a:solidFill>
          </a:endParaRPr>
        </a:p>
      </dgm:t>
    </dgm:pt>
    <dgm:pt modelId="{EB301705-76B6-400B-9048-00C6BCE06DCA}" type="parTrans" cxnId="{17F32934-9D95-454E-A66E-2B8D1B7BF2BB}">
      <dgm:prSet/>
      <dgm:spPr/>
      <dgm:t>
        <a:bodyPr/>
        <a:lstStyle/>
        <a:p>
          <a:pPr rtl="1"/>
          <a:endParaRPr lang="ar-SA" sz="1800" b="1">
            <a:solidFill>
              <a:schemeClr val="accent5">
                <a:lumMod val="20000"/>
                <a:lumOff val="80000"/>
              </a:schemeClr>
            </a:solidFill>
          </a:endParaRPr>
        </a:p>
      </dgm:t>
    </dgm:pt>
    <dgm:pt modelId="{AD55A1B8-9BFB-4C8D-9875-FA8CF7C15E53}" type="sibTrans" cxnId="{17F32934-9D95-454E-A66E-2B8D1B7BF2BB}">
      <dgm:prSet/>
      <dgm:spPr/>
      <dgm:t>
        <a:bodyPr/>
        <a:lstStyle/>
        <a:p>
          <a:pPr rtl="1"/>
          <a:endParaRPr lang="ar-SA" sz="1800" b="1">
            <a:solidFill>
              <a:schemeClr val="accent5">
                <a:lumMod val="20000"/>
                <a:lumOff val="80000"/>
              </a:schemeClr>
            </a:solidFill>
          </a:endParaRPr>
        </a:p>
      </dgm:t>
    </dgm:pt>
    <dgm:pt modelId="{1AA453B3-133C-4761-9D60-E795AE49B3E8}">
      <dgm:prSet custT="1"/>
      <dgm:spPr/>
      <dgm:t>
        <a:bodyPr/>
        <a:lstStyle/>
        <a:p>
          <a:pPr rtl="0"/>
          <a:r>
            <a:rPr lang="en-US" sz="1800" b="1" smtClean="0">
              <a:solidFill>
                <a:schemeClr val="tx1">
                  <a:lumMod val="85000"/>
                  <a:lumOff val="15000"/>
                </a:schemeClr>
              </a:solidFill>
            </a:rPr>
            <a:t>Hospitals overloaded with worried ladies of all ages</a:t>
          </a:r>
          <a:endParaRPr lang="ar-SA" sz="1800" b="1" dirty="0">
            <a:solidFill>
              <a:schemeClr val="tx1">
                <a:lumMod val="85000"/>
                <a:lumOff val="15000"/>
              </a:schemeClr>
            </a:solidFill>
          </a:endParaRPr>
        </a:p>
      </dgm:t>
    </dgm:pt>
    <dgm:pt modelId="{D00647C4-9D9D-4D1B-81EA-A60D8681F5AC}" type="parTrans" cxnId="{5E10EAF8-4D8F-4278-BB2C-E6D1072E076A}">
      <dgm:prSet/>
      <dgm:spPr/>
      <dgm:t>
        <a:bodyPr/>
        <a:lstStyle/>
        <a:p>
          <a:pPr rtl="1"/>
          <a:endParaRPr lang="ar-SA" sz="1800" b="1">
            <a:solidFill>
              <a:schemeClr val="accent5">
                <a:lumMod val="20000"/>
                <a:lumOff val="80000"/>
              </a:schemeClr>
            </a:solidFill>
          </a:endParaRPr>
        </a:p>
      </dgm:t>
    </dgm:pt>
    <dgm:pt modelId="{2E35D67F-F52E-4660-AA37-32CB458571CA}" type="sibTrans" cxnId="{5E10EAF8-4D8F-4278-BB2C-E6D1072E076A}">
      <dgm:prSet/>
      <dgm:spPr/>
      <dgm:t>
        <a:bodyPr/>
        <a:lstStyle/>
        <a:p>
          <a:pPr rtl="1"/>
          <a:endParaRPr lang="ar-SA" sz="1800" b="1">
            <a:solidFill>
              <a:schemeClr val="accent5">
                <a:lumMod val="20000"/>
                <a:lumOff val="80000"/>
              </a:schemeClr>
            </a:solidFill>
          </a:endParaRPr>
        </a:p>
      </dgm:t>
    </dgm:pt>
    <dgm:pt modelId="{11F1E7D0-DB92-4077-A291-9CF609BA4486}">
      <dgm:prSet custT="1"/>
      <dgm:spPr/>
      <dgm:t>
        <a:bodyPr/>
        <a:lstStyle/>
        <a:p>
          <a:pPr rtl="0"/>
          <a:r>
            <a:rPr lang="en-US" sz="2400" b="1" smtClean="0">
              <a:solidFill>
                <a:srgbClr val="FF0000"/>
              </a:solidFill>
            </a:rPr>
            <a:t>Long waiting list for OPD</a:t>
          </a:r>
          <a:endParaRPr lang="ar-SA" sz="2400" b="1" dirty="0">
            <a:solidFill>
              <a:srgbClr val="FF0000"/>
            </a:solidFill>
          </a:endParaRPr>
        </a:p>
      </dgm:t>
    </dgm:pt>
    <dgm:pt modelId="{106A7C0A-CABC-411D-BE71-2CF463C0F7E0}" type="parTrans" cxnId="{8537EB1C-6C3E-430E-817C-565CAA4910AF}">
      <dgm:prSet/>
      <dgm:spPr/>
      <dgm:t>
        <a:bodyPr/>
        <a:lstStyle/>
        <a:p>
          <a:pPr rtl="1"/>
          <a:endParaRPr lang="ar-SA" sz="1800" b="1">
            <a:solidFill>
              <a:schemeClr val="accent5">
                <a:lumMod val="20000"/>
                <a:lumOff val="80000"/>
              </a:schemeClr>
            </a:solidFill>
          </a:endParaRPr>
        </a:p>
      </dgm:t>
    </dgm:pt>
    <dgm:pt modelId="{8CE2C087-CF72-4A87-B028-A6EE9170CB58}" type="sibTrans" cxnId="{8537EB1C-6C3E-430E-817C-565CAA4910AF}">
      <dgm:prSet/>
      <dgm:spPr/>
      <dgm:t>
        <a:bodyPr/>
        <a:lstStyle/>
        <a:p>
          <a:pPr rtl="1"/>
          <a:endParaRPr lang="ar-SA" sz="1800" b="1">
            <a:solidFill>
              <a:schemeClr val="accent5">
                <a:lumMod val="20000"/>
                <a:lumOff val="80000"/>
              </a:schemeClr>
            </a:solidFill>
          </a:endParaRPr>
        </a:p>
      </dgm:t>
    </dgm:pt>
    <dgm:pt modelId="{9A041F13-5F36-4B69-9BF3-C3DAA71D7BF9}">
      <dgm:prSet custT="1"/>
      <dgm:spPr/>
      <dgm:t>
        <a:bodyPr/>
        <a:lstStyle/>
        <a:p>
          <a:pPr rtl="0"/>
          <a:r>
            <a:rPr lang="en-US" sz="2000" b="1" smtClean="0">
              <a:solidFill>
                <a:srgbClr val="FFFF00"/>
              </a:solidFill>
            </a:rPr>
            <a:t>OPD overloaded with less time for every patient</a:t>
          </a:r>
          <a:endParaRPr lang="ar-SA" sz="2000" b="1" dirty="0">
            <a:solidFill>
              <a:srgbClr val="FFFF00"/>
            </a:solidFill>
          </a:endParaRPr>
        </a:p>
      </dgm:t>
    </dgm:pt>
    <dgm:pt modelId="{E29F4417-A5D5-4CDD-8603-00841E497691}" type="parTrans" cxnId="{8A773687-2FA4-483F-B205-A1CC8628B491}">
      <dgm:prSet/>
      <dgm:spPr/>
      <dgm:t>
        <a:bodyPr/>
        <a:lstStyle/>
        <a:p>
          <a:pPr rtl="1"/>
          <a:endParaRPr lang="ar-SA" sz="1800" b="1">
            <a:solidFill>
              <a:schemeClr val="accent5">
                <a:lumMod val="20000"/>
                <a:lumOff val="80000"/>
              </a:schemeClr>
            </a:solidFill>
          </a:endParaRPr>
        </a:p>
      </dgm:t>
    </dgm:pt>
    <dgm:pt modelId="{D9E030A0-C354-495D-81BB-7D4547B754DC}" type="sibTrans" cxnId="{8A773687-2FA4-483F-B205-A1CC8628B491}">
      <dgm:prSet/>
      <dgm:spPr/>
      <dgm:t>
        <a:bodyPr/>
        <a:lstStyle/>
        <a:p>
          <a:pPr rtl="1"/>
          <a:endParaRPr lang="ar-SA" sz="1800" b="1">
            <a:solidFill>
              <a:schemeClr val="accent5">
                <a:lumMod val="20000"/>
                <a:lumOff val="80000"/>
              </a:schemeClr>
            </a:solidFill>
          </a:endParaRPr>
        </a:p>
      </dgm:t>
    </dgm:pt>
    <dgm:pt modelId="{8354166B-A2F9-4DE9-AF9F-29AAA95F7E5D}" type="pres">
      <dgm:prSet presAssocID="{D954172E-1E8B-4749-98E1-0C59A9E74933}" presName="Name0" presStyleCnt="0">
        <dgm:presLayoutVars>
          <dgm:chMax val="1"/>
          <dgm:dir/>
          <dgm:animLvl val="ctr"/>
          <dgm:resizeHandles val="exact"/>
        </dgm:presLayoutVars>
      </dgm:prSet>
      <dgm:spPr/>
      <dgm:t>
        <a:bodyPr/>
        <a:lstStyle/>
        <a:p>
          <a:pPr rtl="1"/>
          <a:endParaRPr lang="ar-SA"/>
        </a:p>
      </dgm:t>
    </dgm:pt>
    <dgm:pt modelId="{7059F86B-21B9-47D6-A9C0-37BAB523A763}" type="pres">
      <dgm:prSet presAssocID="{60499FDB-988B-4BF1-83B7-C346329EFFF4}" presName="centerShape" presStyleLbl="node0" presStyleIdx="0" presStyleCnt="1" custScaleX="43653" custScaleY="29608"/>
      <dgm:spPr/>
      <dgm:t>
        <a:bodyPr/>
        <a:lstStyle/>
        <a:p>
          <a:pPr rtl="1"/>
          <a:endParaRPr lang="ar-SA"/>
        </a:p>
      </dgm:t>
    </dgm:pt>
    <dgm:pt modelId="{436C8F2D-8265-40AB-AB59-00AD085E3FEB}" type="pres">
      <dgm:prSet presAssocID="{396DFEEB-CF68-411C-AB17-5BF8B83C3115}" presName="node" presStyleLbl="node1" presStyleIdx="0" presStyleCnt="5" custScaleX="152708">
        <dgm:presLayoutVars>
          <dgm:bulletEnabled val="1"/>
        </dgm:presLayoutVars>
      </dgm:prSet>
      <dgm:spPr/>
      <dgm:t>
        <a:bodyPr/>
        <a:lstStyle/>
        <a:p>
          <a:pPr rtl="1"/>
          <a:endParaRPr lang="ar-SA"/>
        </a:p>
      </dgm:t>
    </dgm:pt>
    <dgm:pt modelId="{CE5E244E-FB5A-4A96-8B72-CAE13C599AB0}" type="pres">
      <dgm:prSet presAssocID="{396DFEEB-CF68-411C-AB17-5BF8B83C3115}" presName="dummy" presStyleCnt="0"/>
      <dgm:spPr/>
      <dgm:t>
        <a:bodyPr/>
        <a:lstStyle/>
        <a:p>
          <a:pPr rtl="1"/>
          <a:endParaRPr lang="ar-SA"/>
        </a:p>
      </dgm:t>
    </dgm:pt>
    <dgm:pt modelId="{B575AEA1-48B3-402D-A01C-A5E57C0D5028}" type="pres">
      <dgm:prSet presAssocID="{02CAE184-ECEF-4EB8-8E4A-24FBFFC031D2}" presName="sibTrans" presStyleLbl="sibTrans2D1" presStyleIdx="0" presStyleCnt="5"/>
      <dgm:spPr/>
      <dgm:t>
        <a:bodyPr/>
        <a:lstStyle/>
        <a:p>
          <a:pPr rtl="1"/>
          <a:endParaRPr lang="ar-SA"/>
        </a:p>
      </dgm:t>
    </dgm:pt>
    <dgm:pt modelId="{1FC74CF4-3506-4355-B396-E2E3DE4DFA1D}" type="pres">
      <dgm:prSet presAssocID="{51FF41A7-D823-4442-AE28-77AE8FB6D046}" presName="node" presStyleLbl="node1" presStyleIdx="1" presStyleCnt="5" custScaleX="176374" custRadScaleRad="96330" custRadScaleInc="36917">
        <dgm:presLayoutVars>
          <dgm:bulletEnabled val="1"/>
        </dgm:presLayoutVars>
      </dgm:prSet>
      <dgm:spPr/>
      <dgm:t>
        <a:bodyPr/>
        <a:lstStyle/>
        <a:p>
          <a:pPr rtl="1"/>
          <a:endParaRPr lang="ar-SA"/>
        </a:p>
      </dgm:t>
    </dgm:pt>
    <dgm:pt modelId="{0BCD3699-8086-4670-B3F0-05BB9AC24FE4}" type="pres">
      <dgm:prSet presAssocID="{51FF41A7-D823-4442-AE28-77AE8FB6D046}" presName="dummy" presStyleCnt="0"/>
      <dgm:spPr/>
      <dgm:t>
        <a:bodyPr/>
        <a:lstStyle/>
        <a:p>
          <a:pPr rtl="1"/>
          <a:endParaRPr lang="ar-SA"/>
        </a:p>
      </dgm:t>
    </dgm:pt>
    <dgm:pt modelId="{05601689-D544-494B-9013-859342126825}" type="pres">
      <dgm:prSet presAssocID="{AD55A1B8-9BFB-4C8D-9875-FA8CF7C15E53}" presName="sibTrans" presStyleLbl="sibTrans2D1" presStyleIdx="1" presStyleCnt="5"/>
      <dgm:spPr/>
      <dgm:t>
        <a:bodyPr/>
        <a:lstStyle/>
        <a:p>
          <a:pPr rtl="1"/>
          <a:endParaRPr lang="ar-SA"/>
        </a:p>
      </dgm:t>
    </dgm:pt>
    <dgm:pt modelId="{A6316D92-64F9-4DE2-9000-57D8603A8B9A}" type="pres">
      <dgm:prSet presAssocID="{1AA453B3-133C-4761-9D60-E795AE49B3E8}" presName="node" presStyleLbl="node1" presStyleIdx="2" presStyleCnt="5" custScaleX="173302">
        <dgm:presLayoutVars>
          <dgm:bulletEnabled val="1"/>
        </dgm:presLayoutVars>
      </dgm:prSet>
      <dgm:spPr/>
      <dgm:t>
        <a:bodyPr/>
        <a:lstStyle/>
        <a:p>
          <a:pPr rtl="1"/>
          <a:endParaRPr lang="ar-SA"/>
        </a:p>
      </dgm:t>
    </dgm:pt>
    <dgm:pt modelId="{07EA46E2-6872-4AC0-AB9E-6197075223ED}" type="pres">
      <dgm:prSet presAssocID="{1AA453B3-133C-4761-9D60-E795AE49B3E8}" presName="dummy" presStyleCnt="0"/>
      <dgm:spPr/>
      <dgm:t>
        <a:bodyPr/>
        <a:lstStyle/>
        <a:p>
          <a:pPr rtl="1"/>
          <a:endParaRPr lang="ar-SA"/>
        </a:p>
      </dgm:t>
    </dgm:pt>
    <dgm:pt modelId="{421CECC5-9D67-4BF0-A735-F5E497A21FE8}" type="pres">
      <dgm:prSet presAssocID="{2E35D67F-F52E-4660-AA37-32CB458571CA}" presName="sibTrans" presStyleLbl="sibTrans2D1" presStyleIdx="2" presStyleCnt="5"/>
      <dgm:spPr/>
      <dgm:t>
        <a:bodyPr/>
        <a:lstStyle/>
        <a:p>
          <a:pPr rtl="1"/>
          <a:endParaRPr lang="ar-SA"/>
        </a:p>
      </dgm:t>
    </dgm:pt>
    <dgm:pt modelId="{7C077656-9B06-469A-8845-68BD5D7A69BA}" type="pres">
      <dgm:prSet presAssocID="{11F1E7D0-DB92-4077-A291-9CF609BA4486}" presName="node" presStyleLbl="node1" presStyleIdx="3" presStyleCnt="5" custScaleX="149501">
        <dgm:presLayoutVars>
          <dgm:bulletEnabled val="1"/>
        </dgm:presLayoutVars>
      </dgm:prSet>
      <dgm:spPr/>
      <dgm:t>
        <a:bodyPr/>
        <a:lstStyle/>
        <a:p>
          <a:pPr rtl="1"/>
          <a:endParaRPr lang="ar-SA"/>
        </a:p>
      </dgm:t>
    </dgm:pt>
    <dgm:pt modelId="{FE2F3D27-7685-45EE-8CCB-2FE600516938}" type="pres">
      <dgm:prSet presAssocID="{11F1E7D0-DB92-4077-A291-9CF609BA4486}" presName="dummy" presStyleCnt="0"/>
      <dgm:spPr/>
      <dgm:t>
        <a:bodyPr/>
        <a:lstStyle/>
        <a:p>
          <a:pPr rtl="1"/>
          <a:endParaRPr lang="ar-SA"/>
        </a:p>
      </dgm:t>
    </dgm:pt>
    <dgm:pt modelId="{A0D382D1-B33C-4733-8FEE-CE7E6656C5D3}" type="pres">
      <dgm:prSet presAssocID="{8CE2C087-CF72-4A87-B028-A6EE9170CB58}" presName="sibTrans" presStyleLbl="sibTrans2D1" presStyleIdx="3" presStyleCnt="5"/>
      <dgm:spPr/>
      <dgm:t>
        <a:bodyPr/>
        <a:lstStyle/>
        <a:p>
          <a:pPr rtl="1"/>
          <a:endParaRPr lang="ar-SA"/>
        </a:p>
      </dgm:t>
    </dgm:pt>
    <dgm:pt modelId="{2C2D717A-8F1F-4A73-A5D0-76A9A2C1F48D}" type="pres">
      <dgm:prSet presAssocID="{9A041F13-5F36-4B69-9BF3-C3DAA71D7BF9}" presName="node" presStyleLbl="node1" presStyleIdx="4" presStyleCnt="5" custScaleX="192757" custScaleY="113333" custRadScaleRad="96436" custRadScaleInc="-35294">
        <dgm:presLayoutVars>
          <dgm:bulletEnabled val="1"/>
        </dgm:presLayoutVars>
      </dgm:prSet>
      <dgm:spPr/>
      <dgm:t>
        <a:bodyPr/>
        <a:lstStyle/>
        <a:p>
          <a:pPr rtl="1"/>
          <a:endParaRPr lang="ar-SA"/>
        </a:p>
      </dgm:t>
    </dgm:pt>
    <dgm:pt modelId="{2D609A85-EC0B-4C22-AA7A-1BB75E319D23}" type="pres">
      <dgm:prSet presAssocID="{9A041F13-5F36-4B69-9BF3-C3DAA71D7BF9}" presName="dummy" presStyleCnt="0"/>
      <dgm:spPr/>
      <dgm:t>
        <a:bodyPr/>
        <a:lstStyle/>
        <a:p>
          <a:pPr rtl="1"/>
          <a:endParaRPr lang="ar-SA"/>
        </a:p>
      </dgm:t>
    </dgm:pt>
    <dgm:pt modelId="{EAC86A07-540C-46C8-BBE5-8E37216B6E5C}" type="pres">
      <dgm:prSet presAssocID="{D9E030A0-C354-495D-81BB-7D4547B754DC}" presName="sibTrans" presStyleLbl="sibTrans2D1" presStyleIdx="4" presStyleCnt="5"/>
      <dgm:spPr/>
      <dgm:t>
        <a:bodyPr/>
        <a:lstStyle/>
        <a:p>
          <a:pPr rtl="1"/>
          <a:endParaRPr lang="ar-SA"/>
        </a:p>
      </dgm:t>
    </dgm:pt>
  </dgm:ptLst>
  <dgm:cxnLst>
    <dgm:cxn modelId="{13D14711-C9A1-40EE-A907-9DEAD0E0BC8E}" type="presOf" srcId="{02CAE184-ECEF-4EB8-8E4A-24FBFFC031D2}" destId="{B575AEA1-48B3-402D-A01C-A5E57C0D5028}" srcOrd="0" destOrd="0" presId="urn:microsoft.com/office/officeart/2005/8/layout/radial6"/>
    <dgm:cxn modelId="{8A773687-2FA4-483F-B205-A1CC8628B491}" srcId="{60499FDB-988B-4BF1-83B7-C346329EFFF4}" destId="{9A041F13-5F36-4B69-9BF3-C3DAA71D7BF9}" srcOrd="4" destOrd="0" parTransId="{E29F4417-A5D5-4CDD-8603-00841E497691}" sibTransId="{D9E030A0-C354-495D-81BB-7D4547B754DC}"/>
    <dgm:cxn modelId="{BFD9F29D-6FCD-444D-B6C5-84B7016A1E7C}" type="presOf" srcId="{396DFEEB-CF68-411C-AB17-5BF8B83C3115}" destId="{436C8F2D-8265-40AB-AB59-00AD085E3FEB}" srcOrd="0" destOrd="0" presId="urn:microsoft.com/office/officeart/2005/8/layout/radial6"/>
    <dgm:cxn modelId="{8537EB1C-6C3E-430E-817C-565CAA4910AF}" srcId="{60499FDB-988B-4BF1-83B7-C346329EFFF4}" destId="{11F1E7D0-DB92-4077-A291-9CF609BA4486}" srcOrd="3" destOrd="0" parTransId="{106A7C0A-CABC-411D-BE71-2CF463C0F7E0}" sibTransId="{8CE2C087-CF72-4A87-B028-A6EE9170CB58}"/>
    <dgm:cxn modelId="{CB7982C8-FC86-4A05-9894-B175A5C555D2}" type="presOf" srcId="{9A041F13-5F36-4B69-9BF3-C3DAA71D7BF9}" destId="{2C2D717A-8F1F-4A73-A5D0-76A9A2C1F48D}" srcOrd="0" destOrd="0" presId="urn:microsoft.com/office/officeart/2005/8/layout/radial6"/>
    <dgm:cxn modelId="{7E4E2789-25EA-4561-93EF-48E62AFD4BA0}" type="presOf" srcId="{1AA453B3-133C-4761-9D60-E795AE49B3E8}" destId="{A6316D92-64F9-4DE2-9000-57D8603A8B9A}" srcOrd="0" destOrd="0" presId="urn:microsoft.com/office/officeart/2005/8/layout/radial6"/>
    <dgm:cxn modelId="{9F8B5523-8912-47B7-B8F4-95518D149066}" type="presOf" srcId="{11F1E7D0-DB92-4077-A291-9CF609BA4486}" destId="{7C077656-9B06-469A-8845-68BD5D7A69BA}" srcOrd="0" destOrd="0" presId="urn:microsoft.com/office/officeart/2005/8/layout/radial6"/>
    <dgm:cxn modelId="{2494160C-ABCF-49A6-862C-CC2AB2B648EA}" type="presOf" srcId="{2E35D67F-F52E-4660-AA37-32CB458571CA}" destId="{421CECC5-9D67-4BF0-A735-F5E497A21FE8}" srcOrd="0" destOrd="0" presId="urn:microsoft.com/office/officeart/2005/8/layout/radial6"/>
    <dgm:cxn modelId="{AA905341-961C-40BB-9A9E-371E678890BE}" type="presOf" srcId="{D954172E-1E8B-4749-98E1-0C59A9E74933}" destId="{8354166B-A2F9-4DE9-AF9F-29AAA95F7E5D}" srcOrd="0" destOrd="0" presId="urn:microsoft.com/office/officeart/2005/8/layout/radial6"/>
    <dgm:cxn modelId="{88D88525-86CB-4501-AF68-6652FA045F35}" type="presOf" srcId="{AD55A1B8-9BFB-4C8D-9875-FA8CF7C15E53}" destId="{05601689-D544-494B-9013-859342126825}" srcOrd="0" destOrd="0" presId="urn:microsoft.com/office/officeart/2005/8/layout/radial6"/>
    <dgm:cxn modelId="{33279893-C8AD-408B-B767-D3F27DE93CD6}" srcId="{D954172E-1E8B-4749-98E1-0C59A9E74933}" destId="{60499FDB-988B-4BF1-83B7-C346329EFFF4}" srcOrd="0" destOrd="0" parTransId="{8E0B0AA9-F27C-476A-BEB7-017DB51BBEA1}" sibTransId="{D9915618-D6D0-4A40-9F65-D187F6C2E360}"/>
    <dgm:cxn modelId="{51EAC7B2-CF7A-4146-B410-0678C3806E78}" type="presOf" srcId="{60499FDB-988B-4BF1-83B7-C346329EFFF4}" destId="{7059F86B-21B9-47D6-A9C0-37BAB523A763}" srcOrd="0" destOrd="0" presId="urn:microsoft.com/office/officeart/2005/8/layout/radial6"/>
    <dgm:cxn modelId="{F392BE02-B5BE-4D78-B4B5-38D8A59D1AA3}" type="presOf" srcId="{8CE2C087-CF72-4A87-B028-A6EE9170CB58}" destId="{A0D382D1-B33C-4733-8FEE-CE7E6656C5D3}" srcOrd="0" destOrd="0" presId="urn:microsoft.com/office/officeart/2005/8/layout/radial6"/>
    <dgm:cxn modelId="{17F32934-9D95-454E-A66E-2B8D1B7BF2BB}" srcId="{60499FDB-988B-4BF1-83B7-C346329EFFF4}" destId="{51FF41A7-D823-4442-AE28-77AE8FB6D046}" srcOrd="1" destOrd="0" parTransId="{EB301705-76B6-400B-9048-00C6BCE06DCA}" sibTransId="{AD55A1B8-9BFB-4C8D-9875-FA8CF7C15E53}"/>
    <dgm:cxn modelId="{476CCC11-41B7-456E-9F50-045ABD94BF95}" type="presOf" srcId="{D9E030A0-C354-495D-81BB-7D4547B754DC}" destId="{EAC86A07-540C-46C8-BBE5-8E37216B6E5C}" srcOrd="0" destOrd="0" presId="urn:microsoft.com/office/officeart/2005/8/layout/radial6"/>
    <dgm:cxn modelId="{C8429C04-CF82-4340-A55D-25BF61B5E3A2}" type="presOf" srcId="{51FF41A7-D823-4442-AE28-77AE8FB6D046}" destId="{1FC74CF4-3506-4355-B396-E2E3DE4DFA1D}" srcOrd="0" destOrd="0" presId="urn:microsoft.com/office/officeart/2005/8/layout/radial6"/>
    <dgm:cxn modelId="{5E10EAF8-4D8F-4278-BB2C-E6D1072E076A}" srcId="{60499FDB-988B-4BF1-83B7-C346329EFFF4}" destId="{1AA453B3-133C-4761-9D60-E795AE49B3E8}" srcOrd="2" destOrd="0" parTransId="{D00647C4-9D9D-4D1B-81EA-A60D8681F5AC}" sibTransId="{2E35D67F-F52E-4660-AA37-32CB458571CA}"/>
    <dgm:cxn modelId="{ADB98484-B8F5-40AA-B81A-F1A813FBE9C7}" srcId="{60499FDB-988B-4BF1-83B7-C346329EFFF4}" destId="{396DFEEB-CF68-411C-AB17-5BF8B83C3115}" srcOrd="0" destOrd="0" parTransId="{34A10E20-F49D-46B7-82BB-963947A7F726}" sibTransId="{02CAE184-ECEF-4EB8-8E4A-24FBFFC031D2}"/>
    <dgm:cxn modelId="{68257434-5027-447E-BD99-3A05B196512A}" type="presParOf" srcId="{8354166B-A2F9-4DE9-AF9F-29AAA95F7E5D}" destId="{7059F86B-21B9-47D6-A9C0-37BAB523A763}" srcOrd="0" destOrd="0" presId="urn:microsoft.com/office/officeart/2005/8/layout/radial6"/>
    <dgm:cxn modelId="{EAAA5700-5E0C-470E-9C95-88078B88D55E}" type="presParOf" srcId="{8354166B-A2F9-4DE9-AF9F-29AAA95F7E5D}" destId="{436C8F2D-8265-40AB-AB59-00AD085E3FEB}" srcOrd="1" destOrd="0" presId="urn:microsoft.com/office/officeart/2005/8/layout/radial6"/>
    <dgm:cxn modelId="{7EE7BBDD-3308-46D7-B709-3B9BE3E6C328}" type="presParOf" srcId="{8354166B-A2F9-4DE9-AF9F-29AAA95F7E5D}" destId="{CE5E244E-FB5A-4A96-8B72-CAE13C599AB0}" srcOrd="2" destOrd="0" presId="urn:microsoft.com/office/officeart/2005/8/layout/radial6"/>
    <dgm:cxn modelId="{3FF9DD97-B33F-4810-B2E6-3B4DA8F37CD4}" type="presParOf" srcId="{8354166B-A2F9-4DE9-AF9F-29AAA95F7E5D}" destId="{B575AEA1-48B3-402D-A01C-A5E57C0D5028}" srcOrd="3" destOrd="0" presId="urn:microsoft.com/office/officeart/2005/8/layout/radial6"/>
    <dgm:cxn modelId="{704896BE-33B3-40C7-B647-BF0202299FF1}" type="presParOf" srcId="{8354166B-A2F9-4DE9-AF9F-29AAA95F7E5D}" destId="{1FC74CF4-3506-4355-B396-E2E3DE4DFA1D}" srcOrd="4" destOrd="0" presId="urn:microsoft.com/office/officeart/2005/8/layout/radial6"/>
    <dgm:cxn modelId="{30C20D2F-C4F8-47AC-BCD3-59E338285D51}" type="presParOf" srcId="{8354166B-A2F9-4DE9-AF9F-29AAA95F7E5D}" destId="{0BCD3699-8086-4670-B3F0-05BB9AC24FE4}" srcOrd="5" destOrd="0" presId="urn:microsoft.com/office/officeart/2005/8/layout/radial6"/>
    <dgm:cxn modelId="{9F42415A-082E-4197-ACF4-AD42991A9AF6}" type="presParOf" srcId="{8354166B-A2F9-4DE9-AF9F-29AAA95F7E5D}" destId="{05601689-D544-494B-9013-859342126825}" srcOrd="6" destOrd="0" presId="urn:microsoft.com/office/officeart/2005/8/layout/radial6"/>
    <dgm:cxn modelId="{A29A1BF9-5296-4BFF-95B0-DEC4446BE03E}" type="presParOf" srcId="{8354166B-A2F9-4DE9-AF9F-29AAA95F7E5D}" destId="{A6316D92-64F9-4DE2-9000-57D8603A8B9A}" srcOrd="7" destOrd="0" presId="urn:microsoft.com/office/officeart/2005/8/layout/radial6"/>
    <dgm:cxn modelId="{69B45FF7-DB0B-4CAE-904B-64061A947C5D}" type="presParOf" srcId="{8354166B-A2F9-4DE9-AF9F-29AAA95F7E5D}" destId="{07EA46E2-6872-4AC0-AB9E-6197075223ED}" srcOrd="8" destOrd="0" presId="urn:microsoft.com/office/officeart/2005/8/layout/radial6"/>
    <dgm:cxn modelId="{390EE1A2-54F6-4DBD-BCC6-8ABA3EF131F2}" type="presParOf" srcId="{8354166B-A2F9-4DE9-AF9F-29AAA95F7E5D}" destId="{421CECC5-9D67-4BF0-A735-F5E497A21FE8}" srcOrd="9" destOrd="0" presId="urn:microsoft.com/office/officeart/2005/8/layout/radial6"/>
    <dgm:cxn modelId="{D3B38056-F645-4645-9F88-7CDC50C1060F}" type="presParOf" srcId="{8354166B-A2F9-4DE9-AF9F-29AAA95F7E5D}" destId="{7C077656-9B06-469A-8845-68BD5D7A69BA}" srcOrd="10" destOrd="0" presId="urn:microsoft.com/office/officeart/2005/8/layout/radial6"/>
    <dgm:cxn modelId="{79AED66A-5E43-40B2-A1E1-E33957C442F3}" type="presParOf" srcId="{8354166B-A2F9-4DE9-AF9F-29AAA95F7E5D}" destId="{FE2F3D27-7685-45EE-8CCB-2FE600516938}" srcOrd="11" destOrd="0" presId="urn:microsoft.com/office/officeart/2005/8/layout/radial6"/>
    <dgm:cxn modelId="{FAB2CBBE-6061-47AE-935E-7FB25F854460}" type="presParOf" srcId="{8354166B-A2F9-4DE9-AF9F-29AAA95F7E5D}" destId="{A0D382D1-B33C-4733-8FEE-CE7E6656C5D3}" srcOrd="12" destOrd="0" presId="urn:microsoft.com/office/officeart/2005/8/layout/radial6"/>
    <dgm:cxn modelId="{5798609F-ABF2-4751-9616-F44F088676B5}" type="presParOf" srcId="{8354166B-A2F9-4DE9-AF9F-29AAA95F7E5D}" destId="{2C2D717A-8F1F-4A73-A5D0-76A9A2C1F48D}" srcOrd="13" destOrd="0" presId="urn:microsoft.com/office/officeart/2005/8/layout/radial6"/>
    <dgm:cxn modelId="{A508CEA4-EE9A-40F4-9F2E-6B2488F60FF2}" type="presParOf" srcId="{8354166B-A2F9-4DE9-AF9F-29AAA95F7E5D}" destId="{2D609A85-EC0B-4C22-AA7A-1BB75E319D23}" srcOrd="14" destOrd="0" presId="urn:microsoft.com/office/officeart/2005/8/layout/radial6"/>
    <dgm:cxn modelId="{7D5A1834-78CE-4B1C-98F5-719D1946DF32}" type="presParOf" srcId="{8354166B-A2F9-4DE9-AF9F-29AAA95F7E5D}" destId="{EAC86A07-540C-46C8-BBE5-8E37216B6E5C}" srcOrd="15" destOrd="0" presId="urn:microsoft.com/office/officeart/2005/8/layout/radial6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7.xml><?xml version="1.0" encoding="utf-8"?>
<dgm:dataModel xmlns:dgm="http://schemas.openxmlformats.org/drawingml/2006/diagram" xmlns:a="http://schemas.openxmlformats.org/drawingml/2006/main">
  <dgm:ptLst>
    <dgm:pt modelId="{26585360-8398-4913-97CE-69B4D40E81CA}" type="doc">
      <dgm:prSet loTypeId="urn:microsoft.com/office/officeart/2005/8/layout/cycle8" loCatId="cycle" qsTypeId="urn:microsoft.com/office/officeart/2005/8/quickstyle/3d1" qsCatId="3D" csTypeId="urn:microsoft.com/office/officeart/2005/8/colors/accent1_2" csCatId="accent1" phldr="1"/>
      <dgm:spPr/>
      <dgm:t>
        <a:bodyPr/>
        <a:lstStyle/>
        <a:p>
          <a:pPr rtl="1"/>
          <a:endParaRPr lang="ar-SA"/>
        </a:p>
      </dgm:t>
    </dgm:pt>
    <dgm:pt modelId="{B92B6678-D16B-4BBD-ACA5-E78DF2F9267A}">
      <dgm:prSet custT="1"/>
      <dgm:spPr/>
      <dgm:t>
        <a:bodyPr/>
        <a:lstStyle/>
        <a:p>
          <a:pPr rtl="0"/>
          <a:r>
            <a:rPr lang="en-US" sz="1400" dirty="0" smtClean="0">
              <a:latin typeface="Arial"/>
              <a:cs typeface="Arial"/>
            </a:rPr>
            <a:t>Fibrocystic Changes </a:t>
          </a:r>
        </a:p>
        <a:p>
          <a:pPr rtl="0"/>
          <a:r>
            <a:rPr lang="en-US" sz="1400" dirty="0" smtClean="0">
              <a:latin typeface="Arial"/>
              <a:cs typeface="Arial"/>
            </a:rPr>
            <a:t>29</a:t>
          </a:r>
          <a:endParaRPr lang="ar-SA" sz="1400" dirty="0"/>
        </a:p>
      </dgm:t>
    </dgm:pt>
    <dgm:pt modelId="{69B2377B-5004-4EF1-AF05-E636FA02404F}" type="parTrans" cxnId="{19F98710-868A-44BA-ABF5-67A94B22A34B}">
      <dgm:prSet/>
      <dgm:spPr/>
      <dgm:t>
        <a:bodyPr/>
        <a:lstStyle/>
        <a:p>
          <a:pPr rtl="1"/>
          <a:endParaRPr lang="ar-SA" sz="1800"/>
        </a:p>
      </dgm:t>
    </dgm:pt>
    <dgm:pt modelId="{E789E807-F9E2-4F13-BB06-A6180D8601A7}" type="sibTrans" cxnId="{19F98710-868A-44BA-ABF5-67A94B22A34B}">
      <dgm:prSet custT="1"/>
      <dgm:spPr/>
      <dgm:t>
        <a:bodyPr/>
        <a:lstStyle/>
        <a:p>
          <a:pPr rtl="1"/>
          <a:endParaRPr lang="ar-SA" sz="1800"/>
        </a:p>
      </dgm:t>
    </dgm:pt>
    <dgm:pt modelId="{3701DC3C-FADA-4C5B-9DB6-FB2699DBCDE0}">
      <dgm:prSet custT="1"/>
      <dgm:spPr/>
      <dgm:t>
        <a:bodyPr/>
        <a:lstStyle/>
        <a:p>
          <a:pPr rtl="0"/>
          <a:r>
            <a:rPr lang="en-US" sz="1600" dirty="0" smtClean="0"/>
            <a:t>Complex F-adenoma </a:t>
          </a:r>
        </a:p>
        <a:p>
          <a:pPr rtl="0"/>
          <a:r>
            <a:rPr lang="en-US" sz="1600" dirty="0" smtClean="0"/>
            <a:t>8</a:t>
          </a:r>
          <a:endParaRPr lang="ar-SA" sz="1600" dirty="0"/>
        </a:p>
      </dgm:t>
    </dgm:pt>
    <dgm:pt modelId="{13D6A61C-D8DB-4D62-8342-FE8805C7A9C5}" type="parTrans" cxnId="{B3467728-FA6C-4A07-904E-951372568C4A}">
      <dgm:prSet/>
      <dgm:spPr/>
      <dgm:t>
        <a:bodyPr/>
        <a:lstStyle/>
        <a:p>
          <a:pPr rtl="1"/>
          <a:endParaRPr lang="ar-SA" sz="1800"/>
        </a:p>
      </dgm:t>
    </dgm:pt>
    <dgm:pt modelId="{D88FFAAD-2775-40D2-9A40-E1C4614A104B}" type="sibTrans" cxnId="{B3467728-FA6C-4A07-904E-951372568C4A}">
      <dgm:prSet custT="1"/>
      <dgm:spPr/>
      <dgm:t>
        <a:bodyPr/>
        <a:lstStyle/>
        <a:p>
          <a:pPr rtl="1"/>
          <a:endParaRPr lang="ar-SA" sz="1800"/>
        </a:p>
      </dgm:t>
    </dgm:pt>
    <dgm:pt modelId="{FF09E42B-58D9-4D4A-BAD0-9DCFA5AC626A}">
      <dgm:prSet custT="1"/>
      <dgm:spPr/>
      <dgm:t>
        <a:bodyPr/>
        <a:lstStyle/>
        <a:p>
          <a:pPr rtl="0"/>
          <a:r>
            <a:rPr lang="en-US" sz="1800" dirty="0" smtClean="0"/>
            <a:t> DCIS </a:t>
          </a:r>
        </a:p>
        <a:p>
          <a:pPr rtl="0"/>
          <a:r>
            <a:rPr lang="en-US" sz="1800" dirty="0" smtClean="0"/>
            <a:t>6</a:t>
          </a:r>
          <a:endParaRPr lang="ar-SA" sz="1800" dirty="0"/>
        </a:p>
      </dgm:t>
    </dgm:pt>
    <dgm:pt modelId="{C44C9DF4-FB14-47DD-A047-1900E477BF43}" type="parTrans" cxnId="{8E6B3D80-C2D5-4522-B099-0D498DAEA62E}">
      <dgm:prSet/>
      <dgm:spPr/>
      <dgm:t>
        <a:bodyPr/>
        <a:lstStyle/>
        <a:p>
          <a:pPr rtl="1"/>
          <a:endParaRPr lang="ar-SA" sz="1800"/>
        </a:p>
      </dgm:t>
    </dgm:pt>
    <dgm:pt modelId="{777605DA-E542-4B7A-BDE7-E4385B752C8F}" type="sibTrans" cxnId="{8E6B3D80-C2D5-4522-B099-0D498DAEA62E}">
      <dgm:prSet custT="1"/>
      <dgm:spPr/>
      <dgm:t>
        <a:bodyPr/>
        <a:lstStyle/>
        <a:p>
          <a:pPr rtl="1"/>
          <a:endParaRPr lang="ar-SA" sz="1800"/>
        </a:p>
      </dgm:t>
    </dgm:pt>
    <dgm:pt modelId="{0AD0FB8C-D437-44DD-98D1-88EDD915541D}">
      <dgm:prSet custT="1"/>
      <dgm:spPr/>
      <dgm:t>
        <a:bodyPr/>
        <a:lstStyle/>
        <a:p>
          <a:pPr rtl="0"/>
          <a:r>
            <a:rPr lang="en-US" sz="1800" b="1" dirty="0" smtClean="0"/>
            <a:t>*</a:t>
          </a:r>
          <a:r>
            <a:rPr lang="en-US" sz="1100" b="1" dirty="0" smtClean="0"/>
            <a:t>Blunt Duct </a:t>
          </a:r>
          <a:r>
            <a:rPr lang="en-US" sz="1100" b="1" dirty="0" err="1" smtClean="0"/>
            <a:t>Adenosis</a:t>
          </a:r>
          <a:endParaRPr lang="en-US" sz="1100" b="1" dirty="0" smtClean="0"/>
        </a:p>
        <a:p>
          <a:pPr rtl="0"/>
          <a:r>
            <a:rPr lang="en-US" sz="1100" b="1" dirty="0" smtClean="0"/>
            <a:t>*Fat Necrosis</a:t>
          </a:r>
        </a:p>
        <a:p>
          <a:pPr rtl="0"/>
          <a:r>
            <a:rPr lang="en-US" sz="1100" b="1" dirty="0" smtClean="0"/>
            <a:t>*</a:t>
          </a:r>
          <a:r>
            <a:rPr lang="en-US" sz="1100" b="1" dirty="0" err="1" smtClean="0"/>
            <a:t>Inflamm</a:t>
          </a:r>
          <a:endParaRPr lang="en-US" sz="1100" b="1" dirty="0" smtClean="0"/>
        </a:p>
        <a:p>
          <a:pPr rtl="0"/>
          <a:r>
            <a:rPr lang="en-US" sz="1100" b="1" dirty="0" smtClean="0"/>
            <a:t>*</a:t>
          </a:r>
          <a:r>
            <a:rPr lang="en-US" sz="1100" b="1" dirty="0" err="1" smtClean="0"/>
            <a:t>Sclerosing</a:t>
          </a:r>
          <a:r>
            <a:rPr lang="en-US" sz="1100" b="1" dirty="0" smtClean="0"/>
            <a:t> </a:t>
          </a:r>
          <a:r>
            <a:rPr lang="en-US" sz="1100" b="1" dirty="0" err="1" smtClean="0"/>
            <a:t>Adenosis</a:t>
          </a:r>
          <a:r>
            <a:rPr lang="en-US" sz="1100" b="1" dirty="0" smtClean="0"/>
            <a:t>  </a:t>
          </a:r>
        </a:p>
        <a:p>
          <a:pPr rtl="0"/>
          <a:r>
            <a:rPr lang="en-US" sz="1100" b="1" dirty="0" smtClean="0"/>
            <a:t>4</a:t>
          </a:r>
        </a:p>
      </dgm:t>
    </dgm:pt>
    <dgm:pt modelId="{F999733D-B435-44AB-B566-256303397F08}" type="parTrans" cxnId="{0BA5469E-F1CD-4FE1-A272-8A95529C3A6B}">
      <dgm:prSet/>
      <dgm:spPr/>
      <dgm:t>
        <a:bodyPr/>
        <a:lstStyle/>
        <a:p>
          <a:pPr rtl="1"/>
          <a:endParaRPr lang="ar-SA" sz="1800"/>
        </a:p>
      </dgm:t>
    </dgm:pt>
    <dgm:pt modelId="{0D500F43-8A26-4EED-A772-8E2C7E8E442C}" type="sibTrans" cxnId="{0BA5469E-F1CD-4FE1-A272-8A95529C3A6B}">
      <dgm:prSet custT="1"/>
      <dgm:spPr/>
      <dgm:t>
        <a:bodyPr/>
        <a:lstStyle/>
        <a:p>
          <a:pPr rtl="1"/>
          <a:endParaRPr lang="ar-SA" sz="1800"/>
        </a:p>
      </dgm:t>
    </dgm:pt>
    <dgm:pt modelId="{367D77B1-18D7-4DBB-A790-4E14746901DC}">
      <dgm:prSet/>
      <dgm:spPr/>
      <dgm:t>
        <a:bodyPr/>
        <a:lstStyle/>
        <a:p>
          <a:pPr rtl="1"/>
          <a:r>
            <a:rPr lang="en-US" dirty="0" smtClean="0"/>
            <a:t>IDC </a:t>
          </a:r>
        </a:p>
        <a:p>
          <a:pPr rtl="1"/>
          <a:r>
            <a:rPr lang="en-US" dirty="0" smtClean="0"/>
            <a:t>10</a:t>
          </a:r>
          <a:endParaRPr lang="ar-SA" dirty="0"/>
        </a:p>
      </dgm:t>
    </dgm:pt>
    <dgm:pt modelId="{0442F075-6FC7-4FDA-8266-6C42788DAD59}" type="parTrans" cxnId="{B0D3B561-E1D6-4DF9-9039-2A232CBCA672}">
      <dgm:prSet/>
      <dgm:spPr/>
      <dgm:t>
        <a:bodyPr/>
        <a:lstStyle/>
        <a:p>
          <a:pPr rtl="1"/>
          <a:endParaRPr lang="ar-SA"/>
        </a:p>
      </dgm:t>
    </dgm:pt>
    <dgm:pt modelId="{E98EFBB7-9E69-43ED-AB0B-59B998533707}" type="sibTrans" cxnId="{B0D3B561-E1D6-4DF9-9039-2A232CBCA672}">
      <dgm:prSet/>
      <dgm:spPr/>
      <dgm:t>
        <a:bodyPr/>
        <a:lstStyle/>
        <a:p>
          <a:pPr rtl="1"/>
          <a:endParaRPr lang="ar-SA"/>
        </a:p>
      </dgm:t>
    </dgm:pt>
    <dgm:pt modelId="{1C4040A2-D7D0-448E-B7C4-FC5F53E9833B}">
      <dgm:prSet/>
      <dgm:spPr/>
      <dgm:t>
        <a:bodyPr/>
        <a:lstStyle/>
        <a:p>
          <a:pPr rtl="1"/>
          <a:r>
            <a:rPr lang="en-US" dirty="0" smtClean="0"/>
            <a:t>Epithelial Hyperplasia 15</a:t>
          </a:r>
          <a:endParaRPr lang="ar-SA" dirty="0"/>
        </a:p>
      </dgm:t>
    </dgm:pt>
    <dgm:pt modelId="{DF39AFF7-32F1-440F-A1EA-C9D7935CDD88}" type="parTrans" cxnId="{26EBFE68-3308-4497-BA50-FA0B2AC3983B}">
      <dgm:prSet/>
      <dgm:spPr/>
      <dgm:t>
        <a:bodyPr/>
        <a:lstStyle/>
        <a:p>
          <a:pPr rtl="1"/>
          <a:endParaRPr lang="ar-SA"/>
        </a:p>
      </dgm:t>
    </dgm:pt>
    <dgm:pt modelId="{C9E739CB-7E4C-46BC-99D5-C7BF9A86385C}" type="sibTrans" cxnId="{26EBFE68-3308-4497-BA50-FA0B2AC3983B}">
      <dgm:prSet/>
      <dgm:spPr/>
      <dgm:t>
        <a:bodyPr/>
        <a:lstStyle/>
        <a:p>
          <a:pPr rtl="1"/>
          <a:endParaRPr lang="ar-SA"/>
        </a:p>
      </dgm:t>
    </dgm:pt>
    <dgm:pt modelId="{0F5F0C3B-8AA2-4DAA-97DF-1D96853030A6}">
      <dgm:prSet custT="1"/>
      <dgm:spPr/>
      <dgm:t>
        <a:bodyPr/>
        <a:lstStyle/>
        <a:p>
          <a:pPr rtl="1"/>
          <a:endParaRPr lang="en-US" sz="700" dirty="0" smtClean="0"/>
        </a:p>
        <a:p>
          <a:pPr rtl="1"/>
          <a:r>
            <a:rPr lang="en-US" sz="1200" dirty="0" smtClean="0"/>
            <a:t>PASH</a:t>
          </a:r>
        </a:p>
        <a:p>
          <a:pPr rtl="1"/>
          <a:r>
            <a:rPr lang="en-US" sz="1200" dirty="0" smtClean="0"/>
            <a:t>IDP</a:t>
          </a:r>
        </a:p>
        <a:p>
          <a:pPr rtl="1"/>
          <a:r>
            <a:rPr lang="en-US" sz="1200" dirty="0" smtClean="0"/>
            <a:t>ADH</a:t>
          </a:r>
        </a:p>
        <a:p>
          <a:pPr rtl="1"/>
          <a:r>
            <a:rPr lang="en-US" sz="1200" dirty="0" smtClean="0"/>
            <a:t>ALH</a:t>
          </a:r>
        </a:p>
        <a:p>
          <a:pPr rtl="1"/>
          <a:r>
            <a:rPr lang="en-US" sz="1200" dirty="0" smtClean="0"/>
            <a:t>2</a:t>
          </a:r>
          <a:endParaRPr lang="ar-SA" sz="1200" dirty="0"/>
        </a:p>
      </dgm:t>
    </dgm:pt>
    <dgm:pt modelId="{63C60C39-3AB9-4AAF-B4A4-BA0D5AFA805D}" type="sibTrans" cxnId="{BBD19DFA-313E-47CB-9ECA-EBC3C3B4CDD9}">
      <dgm:prSet/>
      <dgm:spPr/>
      <dgm:t>
        <a:bodyPr/>
        <a:lstStyle/>
        <a:p>
          <a:pPr rtl="1"/>
          <a:endParaRPr lang="ar-SA"/>
        </a:p>
      </dgm:t>
    </dgm:pt>
    <dgm:pt modelId="{EBEE1589-CC72-4F32-BCBF-95BE08890C61}" type="parTrans" cxnId="{BBD19DFA-313E-47CB-9ECA-EBC3C3B4CDD9}">
      <dgm:prSet/>
      <dgm:spPr/>
      <dgm:t>
        <a:bodyPr/>
        <a:lstStyle/>
        <a:p>
          <a:pPr rtl="1"/>
          <a:endParaRPr lang="ar-SA"/>
        </a:p>
      </dgm:t>
    </dgm:pt>
    <dgm:pt modelId="{7FEC0DDD-6930-4D67-B1F5-0F8E88C1A5BD}" type="pres">
      <dgm:prSet presAssocID="{26585360-8398-4913-97CE-69B4D40E81CA}" presName="compositeShape" presStyleCnt="0">
        <dgm:presLayoutVars>
          <dgm:chMax val="7"/>
          <dgm:dir/>
          <dgm:resizeHandles val="exact"/>
        </dgm:presLayoutVars>
      </dgm:prSet>
      <dgm:spPr/>
      <dgm:t>
        <a:bodyPr/>
        <a:lstStyle/>
        <a:p>
          <a:pPr rtl="1"/>
          <a:endParaRPr lang="ar-SA"/>
        </a:p>
      </dgm:t>
    </dgm:pt>
    <dgm:pt modelId="{145ECB0F-BE87-43E0-823E-D7DA037B5376}" type="pres">
      <dgm:prSet presAssocID="{26585360-8398-4913-97CE-69B4D40E81CA}" presName="wedge1" presStyleLbl="node1" presStyleIdx="0" presStyleCnt="7"/>
      <dgm:spPr/>
      <dgm:t>
        <a:bodyPr/>
        <a:lstStyle/>
        <a:p>
          <a:pPr rtl="1"/>
          <a:endParaRPr lang="ar-SA"/>
        </a:p>
      </dgm:t>
    </dgm:pt>
    <dgm:pt modelId="{56DE6D16-B420-41E5-A3E1-F440796D9A4D}" type="pres">
      <dgm:prSet presAssocID="{26585360-8398-4913-97CE-69B4D40E81CA}" presName="dummy1a" presStyleCnt="0"/>
      <dgm:spPr/>
    </dgm:pt>
    <dgm:pt modelId="{5793CF48-4CAA-427A-BAEA-5C322D6D3B6A}" type="pres">
      <dgm:prSet presAssocID="{26585360-8398-4913-97CE-69B4D40E81CA}" presName="dummy1b" presStyleCnt="0"/>
      <dgm:spPr/>
    </dgm:pt>
    <dgm:pt modelId="{8A23EE90-3C48-4165-B61D-A390F35B17BA}" type="pres">
      <dgm:prSet presAssocID="{26585360-8398-4913-97CE-69B4D40E81CA}" presName="wedge1Tx" presStyleLbl="node1" presStyleIdx="0" presStyleCnt="7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pPr rtl="1"/>
          <a:endParaRPr lang="ar-SA"/>
        </a:p>
      </dgm:t>
    </dgm:pt>
    <dgm:pt modelId="{7C601D52-07C7-45BB-9E63-FC024D068EE2}" type="pres">
      <dgm:prSet presAssocID="{26585360-8398-4913-97CE-69B4D40E81CA}" presName="wedge2" presStyleLbl="node1" presStyleIdx="1" presStyleCnt="7"/>
      <dgm:spPr/>
      <dgm:t>
        <a:bodyPr/>
        <a:lstStyle/>
        <a:p>
          <a:pPr rtl="1"/>
          <a:endParaRPr lang="ar-SA"/>
        </a:p>
      </dgm:t>
    </dgm:pt>
    <dgm:pt modelId="{10FD59A7-BC9B-463C-9359-4702BBBA9EF6}" type="pres">
      <dgm:prSet presAssocID="{26585360-8398-4913-97CE-69B4D40E81CA}" presName="dummy2a" presStyleCnt="0"/>
      <dgm:spPr/>
    </dgm:pt>
    <dgm:pt modelId="{01CB6456-6F3C-4D97-88D3-2C2A8A2BA73D}" type="pres">
      <dgm:prSet presAssocID="{26585360-8398-4913-97CE-69B4D40E81CA}" presName="dummy2b" presStyleCnt="0"/>
      <dgm:spPr/>
    </dgm:pt>
    <dgm:pt modelId="{C703FC66-E48C-4B15-9344-B0BBEA570E24}" type="pres">
      <dgm:prSet presAssocID="{26585360-8398-4913-97CE-69B4D40E81CA}" presName="wedge2Tx" presStyleLbl="node1" presStyleIdx="1" presStyleCnt="7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pPr rtl="1"/>
          <a:endParaRPr lang="ar-SA"/>
        </a:p>
      </dgm:t>
    </dgm:pt>
    <dgm:pt modelId="{F8D6EBCD-36BC-42F4-8127-14DF37EEC306}" type="pres">
      <dgm:prSet presAssocID="{26585360-8398-4913-97CE-69B4D40E81CA}" presName="wedge3" presStyleLbl="node1" presStyleIdx="2" presStyleCnt="7"/>
      <dgm:spPr/>
      <dgm:t>
        <a:bodyPr/>
        <a:lstStyle/>
        <a:p>
          <a:pPr rtl="1"/>
          <a:endParaRPr lang="ar-SA"/>
        </a:p>
      </dgm:t>
    </dgm:pt>
    <dgm:pt modelId="{626010B7-D5B1-4303-A0FB-079EE50F0F05}" type="pres">
      <dgm:prSet presAssocID="{26585360-8398-4913-97CE-69B4D40E81CA}" presName="dummy3a" presStyleCnt="0"/>
      <dgm:spPr/>
    </dgm:pt>
    <dgm:pt modelId="{F8F9DA45-E53E-4E9A-A966-29ACBBD97F19}" type="pres">
      <dgm:prSet presAssocID="{26585360-8398-4913-97CE-69B4D40E81CA}" presName="dummy3b" presStyleCnt="0"/>
      <dgm:spPr/>
    </dgm:pt>
    <dgm:pt modelId="{9061C32D-4F74-49FC-8CBD-78FC5F1BE244}" type="pres">
      <dgm:prSet presAssocID="{26585360-8398-4913-97CE-69B4D40E81CA}" presName="wedge3Tx" presStyleLbl="node1" presStyleIdx="2" presStyleCnt="7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pPr rtl="1"/>
          <a:endParaRPr lang="ar-SA"/>
        </a:p>
      </dgm:t>
    </dgm:pt>
    <dgm:pt modelId="{4517447D-D17D-4590-A53F-E14C4EBA2D9C}" type="pres">
      <dgm:prSet presAssocID="{26585360-8398-4913-97CE-69B4D40E81CA}" presName="wedge4" presStyleLbl="node1" presStyleIdx="3" presStyleCnt="7"/>
      <dgm:spPr/>
      <dgm:t>
        <a:bodyPr/>
        <a:lstStyle/>
        <a:p>
          <a:pPr rtl="1"/>
          <a:endParaRPr lang="ar-SA"/>
        </a:p>
      </dgm:t>
    </dgm:pt>
    <dgm:pt modelId="{818E3E27-91AF-48E6-870B-14B113001B27}" type="pres">
      <dgm:prSet presAssocID="{26585360-8398-4913-97CE-69B4D40E81CA}" presName="dummy4a" presStyleCnt="0"/>
      <dgm:spPr/>
    </dgm:pt>
    <dgm:pt modelId="{022DC6DF-0A3A-4EE2-93CE-2232572D387B}" type="pres">
      <dgm:prSet presAssocID="{26585360-8398-4913-97CE-69B4D40E81CA}" presName="dummy4b" presStyleCnt="0"/>
      <dgm:spPr/>
    </dgm:pt>
    <dgm:pt modelId="{443F7461-A1B4-4279-84C0-46587A10AE3D}" type="pres">
      <dgm:prSet presAssocID="{26585360-8398-4913-97CE-69B4D40E81CA}" presName="wedge4Tx" presStyleLbl="node1" presStyleIdx="3" presStyleCnt="7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pPr rtl="1"/>
          <a:endParaRPr lang="ar-SA"/>
        </a:p>
      </dgm:t>
    </dgm:pt>
    <dgm:pt modelId="{D35D1AF1-3E04-4643-BAE3-47AC5CA1C4AC}" type="pres">
      <dgm:prSet presAssocID="{26585360-8398-4913-97CE-69B4D40E81CA}" presName="wedge5" presStyleLbl="node1" presStyleIdx="4" presStyleCnt="7"/>
      <dgm:spPr/>
      <dgm:t>
        <a:bodyPr/>
        <a:lstStyle/>
        <a:p>
          <a:pPr rtl="1"/>
          <a:endParaRPr lang="ar-SA"/>
        </a:p>
      </dgm:t>
    </dgm:pt>
    <dgm:pt modelId="{09648A1D-4C99-461C-91AF-D8AF334BD13F}" type="pres">
      <dgm:prSet presAssocID="{26585360-8398-4913-97CE-69B4D40E81CA}" presName="dummy5a" presStyleCnt="0"/>
      <dgm:spPr/>
    </dgm:pt>
    <dgm:pt modelId="{114FBD14-E085-4796-A27F-D72E821231AB}" type="pres">
      <dgm:prSet presAssocID="{26585360-8398-4913-97CE-69B4D40E81CA}" presName="dummy5b" presStyleCnt="0"/>
      <dgm:spPr/>
    </dgm:pt>
    <dgm:pt modelId="{A31A4CC8-AC53-4754-AB47-D0BFE466F925}" type="pres">
      <dgm:prSet presAssocID="{26585360-8398-4913-97CE-69B4D40E81CA}" presName="wedge5Tx" presStyleLbl="node1" presStyleIdx="4" presStyleCnt="7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pPr rtl="1"/>
          <a:endParaRPr lang="ar-SA"/>
        </a:p>
      </dgm:t>
    </dgm:pt>
    <dgm:pt modelId="{7DFEDFF9-2072-4482-8A36-9ADD8C3333F1}" type="pres">
      <dgm:prSet presAssocID="{26585360-8398-4913-97CE-69B4D40E81CA}" presName="wedge6" presStyleLbl="node1" presStyleIdx="5" presStyleCnt="7"/>
      <dgm:spPr/>
      <dgm:t>
        <a:bodyPr/>
        <a:lstStyle/>
        <a:p>
          <a:pPr rtl="1"/>
          <a:endParaRPr lang="ar-SA"/>
        </a:p>
      </dgm:t>
    </dgm:pt>
    <dgm:pt modelId="{1AA0E11F-7B76-483F-9D8C-DDB673248ECD}" type="pres">
      <dgm:prSet presAssocID="{26585360-8398-4913-97CE-69B4D40E81CA}" presName="dummy6a" presStyleCnt="0"/>
      <dgm:spPr/>
    </dgm:pt>
    <dgm:pt modelId="{261FBF2E-7B30-40F7-9781-B607A2F11A0C}" type="pres">
      <dgm:prSet presAssocID="{26585360-8398-4913-97CE-69B4D40E81CA}" presName="dummy6b" presStyleCnt="0"/>
      <dgm:spPr/>
    </dgm:pt>
    <dgm:pt modelId="{20E81FE2-4980-4089-952F-B843D5E30485}" type="pres">
      <dgm:prSet presAssocID="{26585360-8398-4913-97CE-69B4D40E81CA}" presName="wedge6Tx" presStyleLbl="node1" presStyleIdx="5" presStyleCnt="7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pPr rtl="1"/>
          <a:endParaRPr lang="ar-SA"/>
        </a:p>
      </dgm:t>
    </dgm:pt>
    <dgm:pt modelId="{52F45DD5-50C0-46D6-A28E-4B23A0755389}" type="pres">
      <dgm:prSet presAssocID="{26585360-8398-4913-97CE-69B4D40E81CA}" presName="wedge7" presStyleLbl="node1" presStyleIdx="6" presStyleCnt="7"/>
      <dgm:spPr/>
      <dgm:t>
        <a:bodyPr/>
        <a:lstStyle/>
        <a:p>
          <a:pPr rtl="1"/>
          <a:endParaRPr lang="ar-SA"/>
        </a:p>
      </dgm:t>
    </dgm:pt>
    <dgm:pt modelId="{167007A7-E85D-48A4-91F6-1B0047BFDE29}" type="pres">
      <dgm:prSet presAssocID="{26585360-8398-4913-97CE-69B4D40E81CA}" presName="dummy7a" presStyleCnt="0"/>
      <dgm:spPr/>
    </dgm:pt>
    <dgm:pt modelId="{D65860FD-BEC6-4B4D-B847-F62D0DDD801E}" type="pres">
      <dgm:prSet presAssocID="{26585360-8398-4913-97CE-69B4D40E81CA}" presName="dummy7b" presStyleCnt="0"/>
      <dgm:spPr/>
    </dgm:pt>
    <dgm:pt modelId="{AC46A025-A13B-4CA2-A753-A36EE180E7F2}" type="pres">
      <dgm:prSet presAssocID="{26585360-8398-4913-97CE-69B4D40E81CA}" presName="wedge7Tx" presStyleLbl="node1" presStyleIdx="6" presStyleCnt="7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pPr rtl="1"/>
          <a:endParaRPr lang="ar-SA"/>
        </a:p>
      </dgm:t>
    </dgm:pt>
    <dgm:pt modelId="{1A004DA9-B026-4DE6-9CE2-B1B20DA309F9}" type="pres">
      <dgm:prSet presAssocID="{E789E807-F9E2-4F13-BB06-A6180D8601A7}" presName="arrowWedge1" presStyleLbl="fgSibTrans2D1" presStyleIdx="0" presStyleCnt="7"/>
      <dgm:spPr/>
    </dgm:pt>
    <dgm:pt modelId="{6A64D063-72B3-4901-A1A8-B79BD2E88B12}" type="pres">
      <dgm:prSet presAssocID="{C9E739CB-7E4C-46BC-99D5-C7BF9A86385C}" presName="arrowWedge2" presStyleLbl="fgSibTrans2D1" presStyleIdx="1" presStyleCnt="7"/>
      <dgm:spPr/>
    </dgm:pt>
    <dgm:pt modelId="{2C003A37-2F22-4926-BC09-86068A9CC8B3}" type="pres">
      <dgm:prSet presAssocID="{E98EFBB7-9E69-43ED-AB0B-59B998533707}" presName="arrowWedge3" presStyleLbl="fgSibTrans2D1" presStyleIdx="2" presStyleCnt="7"/>
      <dgm:spPr/>
    </dgm:pt>
    <dgm:pt modelId="{B5B6F59F-666D-42BB-A406-89506F412E66}" type="pres">
      <dgm:prSet presAssocID="{D88FFAAD-2775-40D2-9A40-E1C4614A104B}" presName="arrowWedge4" presStyleLbl="fgSibTrans2D1" presStyleIdx="3" presStyleCnt="7"/>
      <dgm:spPr/>
    </dgm:pt>
    <dgm:pt modelId="{0011B1BB-AEE8-46A9-B3D5-46AD071DC8DF}" type="pres">
      <dgm:prSet presAssocID="{777605DA-E542-4B7A-BDE7-E4385B752C8F}" presName="arrowWedge5" presStyleLbl="fgSibTrans2D1" presStyleIdx="4" presStyleCnt="7"/>
      <dgm:spPr/>
    </dgm:pt>
    <dgm:pt modelId="{5E7CE1CF-B3BC-41C9-99EA-53940CE5F54C}" type="pres">
      <dgm:prSet presAssocID="{0D500F43-8A26-4EED-A772-8E2C7E8E442C}" presName="arrowWedge6" presStyleLbl="fgSibTrans2D1" presStyleIdx="5" presStyleCnt="7"/>
      <dgm:spPr/>
    </dgm:pt>
    <dgm:pt modelId="{24578597-9947-43D7-9A75-6ACE0252A778}" type="pres">
      <dgm:prSet presAssocID="{63C60C39-3AB9-4AAF-B4A4-BA0D5AFA805D}" presName="arrowWedge7" presStyleLbl="fgSibTrans2D1" presStyleIdx="6" presStyleCnt="7"/>
      <dgm:spPr/>
    </dgm:pt>
  </dgm:ptLst>
  <dgm:cxnLst>
    <dgm:cxn modelId="{53B9C671-D236-452C-8607-7B6DDB62A927}" type="presOf" srcId="{FF09E42B-58D9-4D4A-BAD0-9DCFA5AC626A}" destId="{D35D1AF1-3E04-4643-BAE3-47AC5CA1C4AC}" srcOrd="0" destOrd="0" presId="urn:microsoft.com/office/officeart/2005/8/layout/cycle8"/>
    <dgm:cxn modelId="{E215EC79-4DD1-4737-BBC3-A2803F8F7960}" type="presOf" srcId="{0F5F0C3B-8AA2-4DAA-97DF-1D96853030A6}" destId="{52F45DD5-50C0-46D6-A28E-4B23A0755389}" srcOrd="0" destOrd="0" presId="urn:microsoft.com/office/officeart/2005/8/layout/cycle8"/>
    <dgm:cxn modelId="{BBD19DFA-313E-47CB-9ECA-EBC3C3B4CDD9}" srcId="{26585360-8398-4913-97CE-69B4D40E81CA}" destId="{0F5F0C3B-8AA2-4DAA-97DF-1D96853030A6}" srcOrd="6" destOrd="0" parTransId="{EBEE1589-CC72-4F32-BCBF-95BE08890C61}" sibTransId="{63C60C39-3AB9-4AAF-B4A4-BA0D5AFA805D}"/>
    <dgm:cxn modelId="{85ED1394-A8F2-477D-94CE-84A7CDEFCF27}" type="presOf" srcId="{0F5F0C3B-8AA2-4DAA-97DF-1D96853030A6}" destId="{AC46A025-A13B-4CA2-A753-A36EE180E7F2}" srcOrd="1" destOrd="0" presId="urn:microsoft.com/office/officeart/2005/8/layout/cycle8"/>
    <dgm:cxn modelId="{26EBFE68-3308-4497-BA50-FA0B2AC3983B}" srcId="{26585360-8398-4913-97CE-69B4D40E81CA}" destId="{1C4040A2-D7D0-448E-B7C4-FC5F53E9833B}" srcOrd="1" destOrd="0" parTransId="{DF39AFF7-32F1-440F-A1EA-C9D7935CDD88}" sibTransId="{C9E739CB-7E4C-46BC-99D5-C7BF9A86385C}"/>
    <dgm:cxn modelId="{8E6B3D80-C2D5-4522-B099-0D498DAEA62E}" srcId="{26585360-8398-4913-97CE-69B4D40E81CA}" destId="{FF09E42B-58D9-4D4A-BAD0-9DCFA5AC626A}" srcOrd="4" destOrd="0" parTransId="{C44C9DF4-FB14-47DD-A047-1900E477BF43}" sibTransId="{777605DA-E542-4B7A-BDE7-E4385B752C8F}"/>
    <dgm:cxn modelId="{615CDB6C-667F-4DC4-ADB6-BCE8D334FF19}" type="presOf" srcId="{0AD0FB8C-D437-44DD-98D1-88EDD915541D}" destId="{7DFEDFF9-2072-4482-8A36-9ADD8C3333F1}" srcOrd="0" destOrd="0" presId="urn:microsoft.com/office/officeart/2005/8/layout/cycle8"/>
    <dgm:cxn modelId="{D5ADA555-E689-464F-85F8-0781DF7CAA2E}" type="presOf" srcId="{26585360-8398-4913-97CE-69B4D40E81CA}" destId="{7FEC0DDD-6930-4D67-B1F5-0F8E88C1A5BD}" srcOrd="0" destOrd="0" presId="urn:microsoft.com/office/officeart/2005/8/layout/cycle8"/>
    <dgm:cxn modelId="{F9176C79-4C93-4B95-94CC-E779209713C5}" type="presOf" srcId="{1C4040A2-D7D0-448E-B7C4-FC5F53E9833B}" destId="{7C601D52-07C7-45BB-9E63-FC024D068EE2}" srcOrd="0" destOrd="0" presId="urn:microsoft.com/office/officeart/2005/8/layout/cycle8"/>
    <dgm:cxn modelId="{EDDBFE83-99E2-4C00-B0AF-855F90B775ED}" type="presOf" srcId="{B92B6678-D16B-4BBD-ACA5-E78DF2F9267A}" destId="{145ECB0F-BE87-43E0-823E-D7DA037B5376}" srcOrd="0" destOrd="0" presId="urn:microsoft.com/office/officeart/2005/8/layout/cycle8"/>
    <dgm:cxn modelId="{0BA5469E-F1CD-4FE1-A272-8A95529C3A6B}" srcId="{26585360-8398-4913-97CE-69B4D40E81CA}" destId="{0AD0FB8C-D437-44DD-98D1-88EDD915541D}" srcOrd="5" destOrd="0" parTransId="{F999733D-B435-44AB-B566-256303397F08}" sibTransId="{0D500F43-8A26-4EED-A772-8E2C7E8E442C}"/>
    <dgm:cxn modelId="{BE42CF59-C28C-4E2B-B5CB-15B7ED86E867}" type="presOf" srcId="{FF09E42B-58D9-4D4A-BAD0-9DCFA5AC626A}" destId="{A31A4CC8-AC53-4754-AB47-D0BFE466F925}" srcOrd="1" destOrd="0" presId="urn:microsoft.com/office/officeart/2005/8/layout/cycle8"/>
    <dgm:cxn modelId="{A508C00F-7385-46EC-A5BD-BFCD22501978}" type="presOf" srcId="{1C4040A2-D7D0-448E-B7C4-FC5F53E9833B}" destId="{C703FC66-E48C-4B15-9344-B0BBEA570E24}" srcOrd="1" destOrd="0" presId="urn:microsoft.com/office/officeart/2005/8/layout/cycle8"/>
    <dgm:cxn modelId="{A800239D-8AE9-4C28-BD80-19AA6871805F}" type="presOf" srcId="{3701DC3C-FADA-4C5B-9DB6-FB2699DBCDE0}" destId="{443F7461-A1B4-4279-84C0-46587A10AE3D}" srcOrd="1" destOrd="0" presId="urn:microsoft.com/office/officeart/2005/8/layout/cycle8"/>
    <dgm:cxn modelId="{2C2C2213-7E16-4A4A-B36C-4047039817E6}" type="presOf" srcId="{3701DC3C-FADA-4C5B-9DB6-FB2699DBCDE0}" destId="{4517447D-D17D-4590-A53F-E14C4EBA2D9C}" srcOrd="0" destOrd="0" presId="urn:microsoft.com/office/officeart/2005/8/layout/cycle8"/>
    <dgm:cxn modelId="{B0D3B561-E1D6-4DF9-9039-2A232CBCA672}" srcId="{26585360-8398-4913-97CE-69B4D40E81CA}" destId="{367D77B1-18D7-4DBB-A790-4E14746901DC}" srcOrd="2" destOrd="0" parTransId="{0442F075-6FC7-4FDA-8266-6C42788DAD59}" sibTransId="{E98EFBB7-9E69-43ED-AB0B-59B998533707}"/>
    <dgm:cxn modelId="{DDC27EC0-9961-4C0D-A570-0D84ACED572F}" type="presOf" srcId="{367D77B1-18D7-4DBB-A790-4E14746901DC}" destId="{9061C32D-4F74-49FC-8CBD-78FC5F1BE244}" srcOrd="1" destOrd="0" presId="urn:microsoft.com/office/officeart/2005/8/layout/cycle8"/>
    <dgm:cxn modelId="{B3467728-FA6C-4A07-904E-951372568C4A}" srcId="{26585360-8398-4913-97CE-69B4D40E81CA}" destId="{3701DC3C-FADA-4C5B-9DB6-FB2699DBCDE0}" srcOrd="3" destOrd="0" parTransId="{13D6A61C-D8DB-4D62-8342-FE8805C7A9C5}" sibTransId="{D88FFAAD-2775-40D2-9A40-E1C4614A104B}"/>
    <dgm:cxn modelId="{48EDA241-5A45-4F39-A387-CE1944691468}" type="presOf" srcId="{B92B6678-D16B-4BBD-ACA5-E78DF2F9267A}" destId="{8A23EE90-3C48-4165-B61D-A390F35B17BA}" srcOrd="1" destOrd="0" presId="urn:microsoft.com/office/officeart/2005/8/layout/cycle8"/>
    <dgm:cxn modelId="{19F98710-868A-44BA-ABF5-67A94B22A34B}" srcId="{26585360-8398-4913-97CE-69B4D40E81CA}" destId="{B92B6678-D16B-4BBD-ACA5-E78DF2F9267A}" srcOrd="0" destOrd="0" parTransId="{69B2377B-5004-4EF1-AF05-E636FA02404F}" sibTransId="{E789E807-F9E2-4F13-BB06-A6180D8601A7}"/>
    <dgm:cxn modelId="{29A13950-DE60-47D6-913D-0CC6C44A5314}" type="presOf" srcId="{0AD0FB8C-D437-44DD-98D1-88EDD915541D}" destId="{20E81FE2-4980-4089-952F-B843D5E30485}" srcOrd="1" destOrd="0" presId="urn:microsoft.com/office/officeart/2005/8/layout/cycle8"/>
    <dgm:cxn modelId="{7A12F28C-C057-4571-BCCE-4CBC5BB2FD05}" type="presOf" srcId="{367D77B1-18D7-4DBB-A790-4E14746901DC}" destId="{F8D6EBCD-36BC-42F4-8127-14DF37EEC306}" srcOrd="0" destOrd="0" presId="urn:microsoft.com/office/officeart/2005/8/layout/cycle8"/>
    <dgm:cxn modelId="{10C3FC4F-3D4F-426A-8201-B6DB6D70947B}" type="presParOf" srcId="{7FEC0DDD-6930-4D67-B1F5-0F8E88C1A5BD}" destId="{145ECB0F-BE87-43E0-823E-D7DA037B5376}" srcOrd="0" destOrd="0" presId="urn:microsoft.com/office/officeart/2005/8/layout/cycle8"/>
    <dgm:cxn modelId="{D076CCB8-A2B3-47FF-BC62-196F49714EC5}" type="presParOf" srcId="{7FEC0DDD-6930-4D67-B1F5-0F8E88C1A5BD}" destId="{56DE6D16-B420-41E5-A3E1-F440796D9A4D}" srcOrd="1" destOrd="0" presId="urn:microsoft.com/office/officeart/2005/8/layout/cycle8"/>
    <dgm:cxn modelId="{4EB40A5B-6FB1-4DDD-BBF4-72E257A936DE}" type="presParOf" srcId="{7FEC0DDD-6930-4D67-B1F5-0F8E88C1A5BD}" destId="{5793CF48-4CAA-427A-BAEA-5C322D6D3B6A}" srcOrd="2" destOrd="0" presId="urn:microsoft.com/office/officeart/2005/8/layout/cycle8"/>
    <dgm:cxn modelId="{9C1C228A-FBC5-4FA5-B388-5C19BA4C37A3}" type="presParOf" srcId="{7FEC0DDD-6930-4D67-B1F5-0F8E88C1A5BD}" destId="{8A23EE90-3C48-4165-B61D-A390F35B17BA}" srcOrd="3" destOrd="0" presId="urn:microsoft.com/office/officeart/2005/8/layout/cycle8"/>
    <dgm:cxn modelId="{3405D5E7-A6F9-4282-ADC1-5F69FF683C4A}" type="presParOf" srcId="{7FEC0DDD-6930-4D67-B1F5-0F8E88C1A5BD}" destId="{7C601D52-07C7-45BB-9E63-FC024D068EE2}" srcOrd="4" destOrd="0" presId="urn:microsoft.com/office/officeart/2005/8/layout/cycle8"/>
    <dgm:cxn modelId="{3B2CA139-BAF6-4834-9224-8EB334A4A298}" type="presParOf" srcId="{7FEC0DDD-6930-4D67-B1F5-0F8E88C1A5BD}" destId="{10FD59A7-BC9B-463C-9359-4702BBBA9EF6}" srcOrd="5" destOrd="0" presId="urn:microsoft.com/office/officeart/2005/8/layout/cycle8"/>
    <dgm:cxn modelId="{AE349402-9930-4F99-9D36-79172C542011}" type="presParOf" srcId="{7FEC0DDD-6930-4D67-B1F5-0F8E88C1A5BD}" destId="{01CB6456-6F3C-4D97-88D3-2C2A8A2BA73D}" srcOrd="6" destOrd="0" presId="urn:microsoft.com/office/officeart/2005/8/layout/cycle8"/>
    <dgm:cxn modelId="{9D953051-3970-48E5-B339-4BA8127957A7}" type="presParOf" srcId="{7FEC0DDD-6930-4D67-B1F5-0F8E88C1A5BD}" destId="{C703FC66-E48C-4B15-9344-B0BBEA570E24}" srcOrd="7" destOrd="0" presId="urn:microsoft.com/office/officeart/2005/8/layout/cycle8"/>
    <dgm:cxn modelId="{A50452BB-4D31-407B-93F7-27E1D50844CC}" type="presParOf" srcId="{7FEC0DDD-6930-4D67-B1F5-0F8E88C1A5BD}" destId="{F8D6EBCD-36BC-42F4-8127-14DF37EEC306}" srcOrd="8" destOrd="0" presId="urn:microsoft.com/office/officeart/2005/8/layout/cycle8"/>
    <dgm:cxn modelId="{AC2A558A-7025-4841-8E9A-72736A04397D}" type="presParOf" srcId="{7FEC0DDD-6930-4D67-B1F5-0F8E88C1A5BD}" destId="{626010B7-D5B1-4303-A0FB-079EE50F0F05}" srcOrd="9" destOrd="0" presId="urn:microsoft.com/office/officeart/2005/8/layout/cycle8"/>
    <dgm:cxn modelId="{0B7C145E-B9D0-402C-B054-38CDBD7FBCA3}" type="presParOf" srcId="{7FEC0DDD-6930-4D67-B1F5-0F8E88C1A5BD}" destId="{F8F9DA45-E53E-4E9A-A966-29ACBBD97F19}" srcOrd="10" destOrd="0" presId="urn:microsoft.com/office/officeart/2005/8/layout/cycle8"/>
    <dgm:cxn modelId="{9958CB4C-0E8C-4CD9-ADD1-9B51C9553397}" type="presParOf" srcId="{7FEC0DDD-6930-4D67-B1F5-0F8E88C1A5BD}" destId="{9061C32D-4F74-49FC-8CBD-78FC5F1BE244}" srcOrd="11" destOrd="0" presId="urn:microsoft.com/office/officeart/2005/8/layout/cycle8"/>
    <dgm:cxn modelId="{45F4F117-61D6-49D9-8FD9-59D7653AAD39}" type="presParOf" srcId="{7FEC0DDD-6930-4D67-B1F5-0F8E88C1A5BD}" destId="{4517447D-D17D-4590-A53F-E14C4EBA2D9C}" srcOrd="12" destOrd="0" presId="urn:microsoft.com/office/officeart/2005/8/layout/cycle8"/>
    <dgm:cxn modelId="{C4C7675E-8CCE-4BD1-BB8E-90196C7EAA81}" type="presParOf" srcId="{7FEC0DDD-6930-4D67-B1F5-0F8E88C1A5BD}" destId="{818E3E27-91AF-48E6-870B-14B113001B27}" srcOrd="13" destOrd="0" presId="urn:microsoft.com/office/officeart/2005/8/layout/cycle8"/>
    <dgm:cxn modelId="{ED0567A5-A9FE-44CB-923F-D10D48838875}" type="presParOf" srcId="{7FEC0DDD-6930-4D67-B1F5-0F8E88C1A5BD}" destId="{022DC6DF-0A3A-4EE2-93CE-2232572D387B}" srcOrd="14" destOrd="0" presId="urn:microsoft.com/office/officeart/2005/8/layout/cycle8"/>
    <dgm:cxn modelId="{C88F6938-A790-4DDC-8422-670478C96DCB}" type="presParOf" srcId="{7FEC0DDD-6930-4D67-B1F5-0F8E88C1A5BD}" destId="{443F7461-A1B4-4279-84C0-46587A10AE3D}" srcOrd="15" destOrd="0" presId="urn:microsoft.com/office/officeart/2005/8/layout/cycle8"/>
    <dgm:cxn modelId="{F2136714-E135-49E1-924B-243F5E41C8B7}" type="presParOf" srcId="{7FEC0DDD-6930-4D67-B1F5-0F8E88C1A5BD}" destId="{D35D1AF1-3E04-4643-BAE3-47AC5CA1C4AC}" srcOrd="16" destOrd="0" presId="urn:microsoft.com/office/officeart/2005/8/layout/cycle8"/>
    <dgm:cxn modelId="{3B11C20B-9C73-4B1C-A626-4BEC85A3C88F}" type="presParOf" srcId="{7FEC0DDD-6930-4D67-B1F5-0F8E88C1A5BD}" destId="{09648A1D-4C99-461C-91AF-D8AF334BD13F}" srcOrd="17" destOrd="0" presId="urn:microsoft.com/office/officeart/2005/8/layout/cycle8"/>
    <dgm:cxn modelId="{358C61E5-77B1-452B-A775-DA3F816E5AB8}" type="presParOf" srcId="{7FEC0DDD-6930-4D67-B1F5-0F8E88C1A5BD}" destId="{114FBD14-E085-4796-A27F-D72E821231AB}" srcOrd="18" destOrd="0" presId="urn:microsoft.com/office/officeart/2005/8/layout/cycle8"/>
    <dgm:cxn modelId="{C6E99AA3-C352-469C-AD71-8E2653D80DF2}" type="presParOf" srcId="{7FEC0DDD-6930-4D67-B1F5-0F8E88C1A5BD}" destId="{A31A4CC8-AC53-4754-AB47-D0BFE466F925}" srcOrd="19" destOrd="0" presId="urn:microsoft.com/office/officeart/2005/8/layout/cycle8"/>
    <dgm:cxn modelId="{C7274C2B-A10E-4F7F-9191-28DC9F908878}" type="presParOf" srcId="{7FEC0DDD-6930-4D67-B1F5-0F8E88C1A5BD}" destId="{7DFEDFF9-2072-4482-8A36-9ADD8C3333F1}" srcOrd="20" destOrd="0" presId="urn:microsoft.com/office/officeart/2005/8/layout/cycle8"/>
    <dgm:cxn modelId="{E9C55D0C-7A76-45AB-8603-CB534F1DBD1B}" type="presParOf" srcId="{7FEC0DDD-6930-4D67-B1F5-0F8E88C1A5BD}" destId="{1AA0E11F-7B76-483F-9D8C-DDB673248ECD}" srcOrd="21" destOrd="0" presId="urn:microsoft.com/office/officeart/2005/8/layout/cycle8"/>
    <dgm:cxn modelId="{C85541B1-9A32-41D4-905E-BBB25B338A73}" type="presParOf" srcId="{7FEC0DDD-6930-4D67-B1F5-0F8E88C1A5BD}" destId="{261FBF2E-7B30-40F7-9781-B607A2F11A0C}" srcOrd="22" destOrd="0" presId="urn:microsoft.com/office/officeart/2005/8/layout/cycle8"/>
    <dgm:cxn modelId="{AF9C2CE8-5E4C-4241-89E3-AE65A124F42E}" type="presParOf" srcId="{7FEC0DDD-6930-4D67-B1F5-0F8E88C1A5BD}" destId="{20E81FE2-4980-4089-952F-B843D5E30485}" srcOrd="23" destOrd="0" presId="urn:microsoft.com/office/officeart/2005/8/layout/cycle8"/>
    <dgm:cxn modelId="{BA6F610A-D239-48F7-A350-1D30840C7C72}" type="presParOf" srcId="{7FEC0DDD-6930-4D67-B1F5-0F8E88C1A5BD}" destId="{52F45DD5-50C0-46D6-A28E-4B23A0755389}" srcOrd="24" destOrd="0" presId="urn:microsoft.com/office/officeart/2005/8/layout/cycle8"/>
    <dgm:cxn modelId="{8A27D1B0-F6DF-42EB-B16B-D0D9C032706B}" type="presParOf" srcId="{7FEC0DDD-6930-4D67-B1F5-0F8E88C1A5BD}" destId="{167007A7-E85D-48A4-91F6-1B0047BFDE29}" srcOrd="25" destOrd="0" presId="urn:microsoft.com/office/officeart/2005/8/layout/cycle8"/>
    <dgm:cxn modelId="{368CF708-F2FC-4F9C-9D04-7E20C606AF92}" type="presParOf" srcId="{7FEC0DDD-6930-4D67-B1F5-0F8E88C1A5BD}" destId="{D65860FD-BEC6-4B4D-B847-F62D0DDD801E}" srcOrd="26" destOrd="0" presId="urn:microsoft.com/office/officeart/2005/8/layout/cycle8"/>
    <dgm:cxn modelId="{F50080E7-E9D2-495C-9E56-39DD933589DB}" type="presParOf" srcId="{7FEC0DDD-6930-4D67-B1F5-0F8E88C1A5BD}" destId="{AC46A025-A13B-4CA2-A753-A36EE180E7F2}" srcOrd="27" destOrd="0" presId="urn:microsoft.com/office/officeart/2005/8/layout/cycle8"/>
    <dgm:cxn modelId="{371F72AF-2D5F-44BB-B2C1-FFA133FC8361}" type="presParOf" srcId="{7FEC0DDD-6930-4D67-B1F5-0F8E88C1A5BD}" destId="{1A004DA9-B026-4DE6-9CE2-B1B20DA309F9}" srcOrd="28" destOrd="0" presId="urn:microsoft.com/office/officeart/2005/8/layout/cycle8"/>
    <dgm:cxn modelId="{5CBA4878-2A2F-4969-892C-857C27576716}" type="presParOf" srcId="{7FEC0DDD-6930-4D67-B1F5-0F8E88C1A5BD}" destId="{6A64D063-72B3-4901-A1A8-B79BD2E88B12}" srcOrd="29" destOrd="0" presId="urn:microsoft.com/office/officeart/2005/8/layout/cycle8"/>
    <dgm:cxn modelId="{6CD092E9-2355-47CF-AC83-D77BA3D2223B}" type="presParOf" srcId="{7FEC0DDD-6930-4D67-B1F5-0F8E88C1A5BD}" destId="{2C003A37-2F22-4926-BC09-86068A9CC8B3}" srcOrd="30" destOrd="0" presId="urn:microsoft.com/office/officeart/2005/8/layout/cycle8"/>
    <dgm:cxn modelId="{2479BC1F-B8D2-4806-A615-5A973D7FF4FD}" type="presParOf" srcId="{7FEC0DDD-6930-4D67-B1F5-0F8E88C1A5BD}" destId="{B5B6F59F-666D-42BB-A406-89506F412E66}" srcOrd="31" destOrd="0" presId="urn:microsoft.com/office/officeart/2005/8/layout/cycle8"/>
    <dgm:cxn modelId="{17A430AA-14C0-424A-96A8-A70404D513D2}" type="presParOf" srcId="{7FEC0DDD-6930-4D67-B1F5-0F8E88C1A5BD}" destId="{0011B1BB-AEE8-46A9-B3D5-46AD071DC8DF}" srcOrd="32" destOrd="0" presId="urn:microsoft.com/office/officeart/2005/8/layout/cycle8"/>
    <dgm:cxn modelId="{900AE0F8-0C67-4CB4-A943-4DD747220845}" type="presParOf" srcId="{7FEC0DDD-6930-4D67-B1F5-0F8E88C1A5BD}" destId="{5E7CE1CF-B3BC-41C9-99EA-53940CE5F54C}" srcOrd="33" destOrd="0" presId="urn:microsoft.com/office/officeart/2005/8/layout/cycle8"/>
    <dgm:cxn modelId="{B9BDD7CF-1F02-45D6-A4B3-FD32AFFBF168}" type="presParOf" srcId="{7FEC0DDD-6930-4D67-B1F5-0F8E88C1A5BD}" destId="{24578597-9947-43D7-9A75-6ACE0252A778}" srcOrd="34" destOrd="0" presId="urn:microsoft.com/office/officeart/2005/8/layout/cycle8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8.xml><?xml version="1.0" encoding="utf-8"?>
<dgm:dataModel xmlns:dgm="http://schemas.openxmlformats.org/drawingml/2006/diagram" xmlns:a="http://schemas.openxmlformats.org/drawingml/2006/main">
  <dgm:ptLst>
    <dgm:pt modelId="{AABD132F-1DF2-45E0-AA3E-B794243D3A26}" type="doc">
      <dgm:prSet loTypeId="urn:microsoft.com/office/officeart/2009/3/layout/RandomtoResultProcess" loCatId="process" qsTypeId="urn:microsoft.com/office/officeart/2005/8/quickstyle/3d1" qsCatId="3D" csTypeId="urn:microsoft.com/office/officeart/2005/8/colors/accent1_2" csCatId="accent1" phldr="1"/>
      <dgm:spPr/>
      <dgm:t>
        <a:bodyPr/>
        <a:lstStyle/>
        <a:p>
          <a:pPr rtl="1"/>
          <a:endParaRPr lang="ar-SA"/>
        </a:p>
      </dgm:t>
    </dgm:pt>
    <dgm:pt modelId="{167355E4-3761-48B5-8EEC-952B8D5239C7}">
      <dgm:prSet/>
      <dgm:spPr>
        <a:solidFill>
          <a:schemeClr val="accent6">
            <a:lumMod val="60000"/>
            <a:lumOff val="40000"/>
          </a:schemeClr>
        </a:solidFill>
      </dgm:spPr>
      <dgm:t>
        <a:bodyPr/>
        <a:lstStyle/>
        <a:p>
          <a:pPr rtl="1"/>
          <a:r>
            <a:rPr lang="en-US" dirty="0" smtClean="0"/>
            <a:t>Summary</a:t>
          </a:r>
          <a:endParaRPr lang="ar-SA" dirty="0"/>
        </a:p>
      </dgm:t>
    </dgm:pt>
    <dgm:pt modelId="{1058909D-D641-48D1-9C9B-AAF936F13A2F}" type="parTrans" cxnId="{6C0076B8-105E-4749-829C-93115C250410}">
      <dgm:prSet/>
      <dgm:spPr/>
      <dgm:t>
        <a:bodyPr/>
        <a:lstStyle/>
        <a:p>
          <a:pPr rtl="1"/>
          <a:endParaRPr lang="ar-SA"/>
        </a:p>
      </dgm:t>
    </dgm:pt>
    <dgm:pt modelId="{B3EE9762-8FC9-48DE-A1E8-48AC42A15BC3}" type="sibTrans" cxnId="{6C0076B8-105E-4749-829C-93115C250410}">
      <dgm:prSet/>
      <dgm:spPr/>
      <dgm:t>
        <a:bodyPr/>
        <a:lstStyle/>
        <a:p>
          <a:pPr rtl="1"/>
          <a:endParaRPr lang="ar-SA"/>
        </a:p>
      </dgm:t>
    </dgm:pt>
    <dgm:pt modelId="{B49F315D-D22A-4248-9E53-F2BE8B4AA04C}" type="pres">
      <dgm:prSet presAssocID="{AABD132F-1DF2-45E0-AA3E-B794243D3A26}" presName="Name0" presStyleCnt="0">
        <dgm:presLayoutVars>
          <dgm:dir/>
          <dgm:animOne val="branch"/>
          <dgm:animLvl val="lvl"/>
        </dgm:presLayoutVars>
      </dgm:prSet>
      <dgm:spPr/>
      <dgm:t>
        <a:bodyPr/>
        <a:lstStyle/>
        <a:p>
          <a:pPr rtl="1"/>
          <a:endParaRPr lang="ar-SA"/>
        </a:p>
      </dgm:t>
    </dgm:pt>
    <dgm:pt modelId="{CCB795BF-5E1D-417A-8D28-FDDA60C8696C}" type="pres">
      <dgm:prSet presAssocID="{167355E4-3761-48B5-8EEC-952B8D5239C7}" presName="chaos" presStyleCnt="0"/>
      <dgm:spPr/>
    </dgm:pt>
    <dgm:pt modelId="{4F9F31F8-EDB1-450D-8F9E-053F80C4E6FC}" type="pres">
      <dgm:prSet presAssocID="{167355E4-3761-48B5-8EEC-952B8D5239C7}" presName="parTx1" presStyleLbl="revTx" presStyleIdx="0" presStyleCnt="1" custScaleX="270814" custScaleY="307173"/>
      <dgm:spPr/>
      <dgm:t>
        <a:bodyPr/>
        <a:lstStyle/>
        <a:p>
          <a:pPr rtl="1"/>
          <a:endParaRPr lang="ar-SA"/>
        </a:p>
      </dgm:t>
    </dgm:pt>
    <dgm:pt modelId="{5ED2C293-3FC7-4683-9141-DE8CEA2F9572}" type="pres">
      <dgm:prSet presAssocID="{167355E4-3761-48B5-8EEC-952B8D5239C7}" presName="c1" presStyleLbl="node1" presStyleIdx="0" presStyleCnt="18"/>
      <dgm:spPr/>
    </dgm:pt>
    <dgm:pt modelId="{382559F8-729A-4C72-83BB-32AA58CBC376}" type="pres">
      <dgm:prSet presAssocID="{167355E4-3761-48B5-8EEC-952B8D5239C7}" presName="c2" presStyleLbl="node1" presStyleIdx="1" presStyleCnt="18"/>
      <dgm:spPr/>
    </dgm:pt>
    <dgm:pt modelId="{98F23F9B-0C5F-43E0-864C-F95B2F303645}" type="pres">
      <dgm:prSet presAssocID="{167355E4-3761-48B5-8EEC-952B8D5239C7}" presName="c3" presStyleLbl="node1" presStyleIdx="2" presStyleCnt="18"/>
      <dgm:spPr/>
    </dgm:pt>
    <dgm:pt modelId="{E5816CED-F5CB-47CF-A0B5-20BA56ACBEE5}" type="pres">
      <dgm:prSet presAssocID="{167355E4-3761-48B5-8EEC-952B8D5239C7}" presName="c4" presStyleLbl="node1" presStyleIdx="3" presStyleCnt="18"/>
      <dgm:spPr/>
    </dgm:pt>
    <dgm:pt modelId="{C3DEA625-3022-44CD-BC99-F7D92408E06B}" type="pres">
      <dgm:prSet presAssocID="{167355E4-3761-48B5-8EEC-952B8D5239C7}" presName="c5" presStyleLbl="node1" presStyleIdx="4" presStyleCnt="18"/>
      <dgm:spPr/>
    </dgm:pt>
    <dgm:pt modelId="{FBAE8ADF-10CE-4AAC-96C7-678B1976E946}" type="pres">
      <dgm:prSet presAssocID="{167355E4-3761-48B5-8EEC-952B8D5239C7}" presName="c6" presStyleLbl="node1" presStyleIdx="5" presStyleCnt="18"/>
      <dgm:spPr/>
    </dgm:pt>
    <dgm:pt modelId="{A0D10523-8209-4AC0-850F-DA13FEBB6238}" type="pres">
      <dgm:prSet presAssocID="{167355E4-3761-48B5-8EEC-952B8D5239C7}" presName="c7" presStyleLbl="node1" presStyleIdx="6" presStyleCnt="18"/>
      <dgm:spPr/>
    </dgm:pt>
    <dgm:pt modelId="{28B626CF-2320-47D3-9704-FC491C2567D1}" type="pres">
      <dgm:prSet presAssocID="{167355E4-3761-48B5-8EEC-952B8D5239C7}" presName="c8" presStyleLbl="node1" presStyleIdx="7" presStyleCnt="18"/>
      <dgm:spPr/>
    </dgm:pt>
    <dgm:pt modelId="{689644BF-24A0-4EFD-AB7F-7B13A055AB00}" type="pres">
      <dgm:prSet presAssocID="{167355E4-3761-48B5-8EEC-952B8D5239C7}" presName="c9" presStyleLbl="node1" presStyleIdx="8" presStyleCnt="18"/>
      <dgm:spPr/>
    </dgm:pt>
    <dgm:pt modelId="{A65ECAF3-4E10-4DE4-90EF-6E893E42C4FF}" type="pres">
      <dgm:prSet presAssocID="{167355E4-3761-48B5-8EEC-952B8D5239C7}" presName="c10" presStyleLbl="node1" presStyleIdx="9" presStyleCnt="18"/>
      <dgm:spPr/>
    </dgm:pt>
    <dgm:pt modelId="{217CC196-0F1A-4DE8-8D80-AEC8258B992E}" type="pres">
      <dgm:prSet presAssocID="{167355E4-3761-48B5-8EEC-952B8D5239C7}" presName="c11" presStyleLbl="node1" presStyleIdx="10" presStyleCnt="18"/>
      <dgm:spPr/>
    </dgm:pt>
    <dgm:pt modelId="{DA7CAE40-C871-4977-A016-64F4566841AF}" type="pres">
      <dgm:prSet presAssocID="{167355E4-3761-48B5-8EEC-952B8D5239C7}" presName="c12" presStyleLbl="node1" presStyleIdx="11" presStyleCnt="18"/>
      <dgm:spPr/>
    </dgm:pt>
    <dgm:pt modelId="{4DA0D30B-256D-4E74-92B1-7FD26AC54AAE}" type="pres">
      <dgm:prSet presAssocID="{167355E4-3761-48B5-8EEC-952B8D5239C7}" presName="c13" presStyleLbl="node1" presStyleIdx="12" presStyleCnt="18"/>
      <dgm:spPr/>
    </dgm:pt>
    <dgm:pt modelId="{3490D830-EE82-4065-8921-4BA47DC84D57}" type="pres">
      <dgm:prSet presAssocID="{167355E4-3761-48B5-8EEC-952B8D5239C7}" presName="c14" presStyleLbl="node1" presStyleIdx="13" presStyleCnt="18"/>
      <dgm:spPr/>
    </dgm:pt>
    <dgm:pt modelId="{63520E11-3D55-46A6-A2C5-639965393BDE}" type="pres">
      <dgm:prSet presAssocID="{167355E4-3761-48B5-8EEC-952B8D5239C7}" presName="c15" presStyleLbl="node1" presStyleIdx="14" presStyleCnt="18"/>
      <dgm:spPr/>
    </dgm:pt>
    <dgm:pt modelId="{B49AC30E-A898-40E4-8A18-7A1E4207C044}" type="pres">
      <dgm:prSet presAssocID="{167355E4-3761-48B5-8EEC-952B8D5239C7}" presName="c16" presStyleLbl="node1" presStyleIdx="15" presStyleCnt="18"/>
      <dgm:spPr/>
    </dgm:pt>
    <dgm:pt modelId="{A6DDAE03-1DCE-4CB0-92A1-94B25A077F51}" type="pres">
      <dgm:prSet presAssocID="{167355E4-3761-48B5-8EEC-952B8D5239C7}" presName="c17" presStyleLbl="node1" presStyleIdx="16" presStyleCnt="18"/>
      <dgm:spPr/>
    </dgm:pt>
    <dgm:pt modelId="{F7EB8054-DF05-4F39-B9F6-C289373F2D49}" type="pres">
      <dgm:prSet presAssocID="{167355E4-3761-48B5-8EEC-952B8D5239C7}" presName="c18" presStyleLbl="node1" presStyleIdx="17" presStyleCnt="18"/>
      <dgm:spPr/>
    </dgm:pt>
  </dgm:ptLst>
  <dgm:cxnLst>
    <dgm:cxn modelId="{0AC6D137-6CD0-4E8D-ADA5-4A7052084013}" type="presOf" srcId="{167355E4-3761-48B5-8EEC-952B8D5239C7}" destId="{4F9F31F8-EDB1-450D-8F9E-053F80C4E6FC}" srcOrd="0" destOrd="0" presId="urn:microsoft.com/office/officeart/2009/3/layout/RandomtoResultProcess"/>
    <dgm:cxn modelId="{1CD8AB96-9CCD-427D-BDBB-87D98D0380AA}" type="presOf" srcId="{AABD132F-1DF2-45E0-AA3E-B794243D3A26}" destId="{B49F315D-D22A-4248-9E53-F2BE8B4AA04C}" srcOrd="0" destOrd="0" presId="urn:microsoft.com/office/officeart/2009/3/layout/RandomtoResultProcess"/>
    <dgm:cxn modelId="{6C0076B8-105E-4749-829C-93115C250410}" srcId="{AABD132F-1DF2-45E0-AA3E-B794243D3A26}" destId="{167355E4-3761-48B5-8EEC-952B8D5239C7}" srcOrd="0" destOrd="0" parTransId="{1058909D-D641-48D1-9C9B-AAF936F13A2F}" sibTransId="{B3EE9762-8FC9-48DE-A1E8-48AC42A15BC3}"/>
    <dgm:cxn modelId="{E290C89A-D14E-40EF-B13D-8A62A7D2D70C}" type="presParOf" srcId="{B49F315D-D22A-4248-9E53-F2BE8B4AA04C}" destId="{CCB795BF-5E1D-417A-8D28-FDDA60C8696C}" srcOrd="0" destOrd="0" presId="urn:microsoft.com/office/officeart/2009/3/layout/RandomtoResultProcess"/>
    <dgm:cxn modelId="{90822525-11BD-4DB8-9F26-B176D6A0023F}" type="presParOf" srcId="{CCB795BF-5E1D-417A-8D28-FDDA60C8696C}" destId="{4F9F31F8-EDB1-450D-8F9E-053F80C4E6FC}" srcOrd="0" destOrd="0" presId="urn:microsoft.com/office/officeart/2009/3/layout/RandomtoResultProcess"/>
    <dgm:cxn modelId="{13DD3C00-D623-4C1F-A58D-99B416B773AF}" type="presParOf" srcId="{CCB795BF-5E1D-417A-8D28-FDDA60C8696C}" destId="{5ED2C293-3FC7-4683-9141-DE8CEA2F9572}" srcOrd="1" destOrd="0" presId="urn:microsoft.com/office/officeart/2009/3/layout/RandomtoResultProcess"/>
    <dgm:cxn modelId="{9F2F3B13-ED91-422E-82A2-E5B2ACD38977}" type="presParOf" srcId="{CCB795BF-5E1D-417A-8D28-FDDA60C8696C}" destId="{382559F8-729A-4C72-83BB-32AA58CBC376}" srcOrd="2" destOrd="0" presId="urn:microsoft.com/office/officeart/2009/3/layout/RandomtoResultProcess"/>
    <dgm:cxn modelId="{361ADA14-55FF-40DB-A015-6CE3D190F9CB}" type="presParOf" srcId="{CCB795BF-5E1D-417A-8D28-FDDA60C8696C}" destId="{98F23F9B-0C5F-43E0-864C-F95B2F303645}" srcOrd="3" destOrd="0" presId="urn:microsoft.com/office/officeart/2009/3/layout/RandomtoResultProcess"/>
    <dgm:cxn modelId="{544610C5-C146-4A77-B89D-C611B71A64F9}" type="presParOf" srcId="{CCB795BF-5E1D-417A-8D28-FDDA60C8696C}" destId="{E5816CED-F5CB-47CF-A0B5-20BA56ACBEE5}" srcOrd="4" destOrd="0" presId="urn:microsoft.com/office/officeart/2009/3/layout/RandomtoResultProcess"/>
    <dgm:cxn modelId="{438145D0-1A65-4B46-86C8-BDB216860FF1}" type="presParOf" srcId="{CCB795BF-5E1D-417A-8D28-FDDA60C8696C}" destId="{C3DEA625-3022-44CD-BC99-F7D92408E06B}" srcOrd="5" destOrd="0" presId="urn:microsoft.com/office/officeart/2009/3/layout/RandomtoResultProcess"/>
    <dgm:cxn modelId="{9DC15610-D076-4473-8DC8-58AC828CBD8B}" type="presParOf" srcId="{CCB795BF-5E1D-417A-8D28-FDDA60C8696C}" destId="{FBAE8ADF-10CE-4AAC-96C7-678B1976E946}" srcOrd="6" destOrd="0" presId="urn:microsoft.com/office/officeart/2009/3/layout/RandomtoResultProcess"/>
    <dgm:cxn modelId="{E5E45DBB-1304-4BA9-BAE7-D7DDA90219E9}" type="presParOf" srcId="{CCB795BF-5E1D-417A-8D28-FDDA60C8696C}" destId="{A0D10523-8209-4AC0-850F-DA13FEBB6238}" srcOrd="7" destOrd="0" presId="urn:microsoft.com/office/officeart/2009/3/layout/RandomtoResultProcess"/>
    <dgm:cxn modelId="{B9B70691-5225-48C1-BF9D-92827670E579}" type="presParOf" srcId="{CCB795BF-5E1D-417A-8D28-FDDA60C8696C}" destId="{28B626CF-2320-47D3-9704-FC491C2567D1}" srcOrd="8" destOrd="0" presId="urn:microsoft.com/office/officeart/2009/3/layout/RandomtoResultProcess"/>
    <dgm:cxn modelId="{37CB4781-9912-4C3B-8F8D-621B6A01AE7D}" type="presParOf" srcId="{CCB795BF-5E1D-417A-8D28-FDDA60C8696C}" destId="{689644BF-24A0-4EFD-AB7F-7B13A055AB00}" srcOrd="9" destOrd="0" presId="urn:microsoft.com/office/officeart/2009/3/layout/RandomtoResultProcess"/>
    <dgm:cxn modelId="{AB95C527-FE52-4C82-8723-FFE7837B2BCA}" type="presParOf" srcId="{CCB795BF-5E1D-417A-8D28-FDDA60C8696C}" destId="{A65ECAF3-4E10-4DE4-90EF-6E893E42C4FF}" srcOrd="10" destOrd="0" presId="urn:microsoft.com/office/officeart/2009/3/layout/RandomtoResultProcess"/>
    <dgm:cxn modelId="{5250929A-0474-4BD0-8BEE-CE0E7B87EDC8}" type="presParOf" srcId="{CCB795BF-5E1D-417A-8D28-FDDA60C8696C}" destId="{217CC196-0F1A-4DE8-8D80-AEC8258B992E}" srcOrd="11" destOrd="0" presId="urn:microsoft.com/office/officeart/2009/3/layout/RandomtoResultProcess"/>
    <dgm:cxn modelId="{EAD007C4-64B9-4CD8-8E32-FBCA4A160860}" type="presParOf" srcId="{CCB795BF-5E1D-417A-8D28-FDDA60C8696C}" destId="{DA7CAE40-C871-4977-A016-64F4566841AF}" srcOrd="12" destOrd="0" presId="urn:microsoft.com/office/officeart/2009/3/layout/RandomtoResultProcess"/>
    <dgm:cxn modelId="{6F48BCDE-C551-4193-B22F-95D4A6F59C0D}" type="presParOf" srcId="{CCB795BF-5E1D-417A-8D28-FDDA60C8696C}" destId="{4DA0D30B-256D-4E74-92B1-7FD26AC54AAE}" srcOrd="13" destOrd="0" presId="urn:microsoft.com/office/officeart/2009/3/layout/RandomtoResultProcess"/>
    <dgm:cxn modelId="{08CD269F-3B27-4DD0-BD78-66DA93DF7CE9}" type="presParOf" srcId="{CCB795BF-5E1D-417A-8D28-FDDA60C8696C}" destId="{3490D830-EE82-4065-8921-4BA47DC84D57}" srcOrd="14" destOrd="0" presId="urn:microsoft.com/office/officeart/2009/3/layout/RandomtoResultProcess"/>
    <dgm:cxn modelId="{CE4F0EA8-7710-49D9-A675-4AABADE2A102}" type="presParOf" srcId="{CCB795BF-5E1D-417A-8D28-FDDA60C8696C}" destId="{63520E11-3D55-46A6-A2C5-639965393BDE}" srcOrd="15" destOrd="0" presId="urn:microsoft.com/office/officeart/2009/3/layout/RandomtoResultProcess"/>
    <dgm:cxn modelId="{BDD59BA1-25DA-429E-9D4F-2756E4B608F3}" type="presParOf" srcId="{CCB795BF-5E1D-417A-8D28-FDDA60C8696C}" destId="{B49AC30E-A898-40E4-8A18-7A1E4207C044}" srcOrd="16" destOrd="0" presId="urn:microsoft.com/office/officeart/2009/3/layout/RandomtoResultProcess"/>
    <dgm:cxn modelId="{F9212B99-C56E-4CAF-B6E7-3ACB3019A5F6}" type="presParOf" srcId="{CCB795BF-5E1D-417A-8D28-FDDA60C8696C}" destId="{A6DDAE03-1DCE-4CB0-92A1-94B25A077F51}" srcOrd="17" destOrd="0" presId="urn:microsoft.com/office/officeart/2009/3/layout/RandomtoResultProcess"/>
    <dgm:cxn modelId="{BE26A973-3B4C-4B42-A56D-7211B180829A}" type="presParOf" srcId="{CCB795BF-5E1D-417A-8D28-FDDA60C8696C}" destId="{F7EB8054-DF05-4F39-B9F6-C289373F2D49}" srcOrd="18" destOrd="0" presId="urn:microsoft.com/office/officeart/2009/3/layout/RandomtoResultProcess"/>
  </dgm:cxnLst>
  <dgm:bg>
    <a:solidFill>
      <a:schemeClr val="accent6">
        <a:lumMod val="60000"/>
        <a:lumOff val="40000"/>
      </a:schemeClr>
    </a:solidFill>
  </dgm:bg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9.xml><?xml version="1.0" encoding="utf-8"?>
<dgm:dataModel xmlns:dgm="http://schemas.openxmlformats.org/drawingml/2006/diagram" xmlns:a="http://schemas.openxmlformats.org/drawingml/2006/main">
  <dgm:ptLst>
    <dgm:pt modelId="{1D72CC57-AEDB-48A5-813B-FEC97C5592C4}" type="doc">
      <dgm:prSet loTypeId="urn:microsoft.com/office/officeart/2005/8/layout/pyramid4" loCatId="relationship" qsTypeId="urn:microsoft.com/office/officeart/2005/8/quickstyle/simple5" qsCatId="simple" csTypeId="urn:microsoft.com/office/officeart/2005/8/colors/accent2_4" csCatId="accent2" phldr="1"/>
      <dgm:spPr/>
      <dgm:t>
        <a:bodyPr/>
        <a:lstStyle/>
        <a:p>
          <a:pPr rtl="1"/>
          <a:endParaRPr lang="ar-SA"/>
        </a:p>
      </dgm:t>
    </dgm:pt>
    <dgm:pt modelId="{317EA322-EF43-44E7-A3AB-2E9B0198AAC9}">
      <dgm:prSet custT="1"/>
      <dgm:spPr/>
      <dgm:t>
        <a:bodyPr/>
        <a:lstStyle/>
        <a:p>
          <a:pPr rtl="0"/>
          <a:r>
            <a:rPr lang="en-US" sz="1800" dirty="0" smtClean="0"/>
            <a:t>Planning</a:t>
          </a:r>
          <a:endParaRPr lang="ar-SA" sz="1800" dirty="0"/>
        </a:p>
      </dgm:t>
    </dgm:pt>
    <dgm:pt modelId="{49276358-DCC0-4A1F-810E-0777DF822104}" type="parTrans" cxnId="{EF6082F0-A31C-4D61-9869-56466DD55C95}">
      <dgm:prSet/>
      <dgm:spPr/>
      <dgm:t>
        <a:bodyPr/>
        <a:lstStyle/>
        <a:p>
          <a:pPr rtl="1"/>
          <a:endParaRPr lang="ar-SA" sz="1800"/>
        </a:p>
      </dgm:t>
    </dgm:pt>
    <dgm:pt modelId="{9E1A3C9D-CE8B-4A32-8FFE-D4BD96F0E7C4}" type="sibTrans" cxnId="{EF6082F0-A31C-4D61-9869-56466DD55C95}">
      <dgm:prSet/>
      <dgm:spPr/>
      <dgm:t>
        <a:bodyPr/>
        <a:lstStyle/>
        <a:p>
          <a:pPr rtl="1"/>
          <a:endParaRPr lang="ar-SA" sz="1800"/>
        </a:p>
      </dgm:t>
    </dgm:pt>
    <dgm:pt modelId="{9159A532-B166-422C-BDE0-EBFFB1322D28}">
      <dgm:prSet custT="1"/>
      <dgm:spPr/>
      <dgm:t>
        <a:bodyPr/>
        <a:lstStyle/>
        <a:p>
          <a:pPr rtl="0"/>
          <a:r>
            <a:rPr lang="en-US" sz="1800" dirty="0" smtClean="0"/>
            <a:t> policies  </a:t>
          </a:r>
          <a:endParaRPr lang="ar-SA" sz="1800" dirty="0"/>
        </a:p>
      </dgm:t>
    </dgm:pt>
    <dgm:pt modelId="{9398EBD9-A3BF-4D6D-8CEC-436784E373F5}" type="parTrans" cxnId="{65D187D5-80E3-4195-89BF-8BAB81DFBA0E}">
      <dgm:prSet/>
      <dgm:spPr/>
      <dgm:t>
        <a:bodyPr/>
        <a:lstStyle/>
        <a:p>
          <a:pPr rtl="1"/>
          <a:endParaRPr lang="ar-SA" sz="1800"/>
        </a:p>
      </dgm:t>
    </dgm:pt>
    <dgm:pt modelId="{A83C1302-7439-4282-ABCA-34C4368AA3FD}" type="sibTrans" cxnId="{65D187D5-80E3-4195-89BF-8BAB81DFBA0E}">
      <dgm:prSet/>
      <dgm:spPr/>
      <dgm:t>
        <a:bodyPr/>
        <a:lstStyle/>
        <a:p>
          <a:pPr rtl="1"/>
          <a:endParaRPr lang="ar-SA" sz="1800"/>
        </a:p>
      </dgm:t>
    </dgm:pt>
    <dgm:pt modelId="{C0532683-5D50-41A5-BC47-44C0BB8CFAA2}">
      <dgm:prSet custT="1"/>
      <dgm:spPr/>
      <dgm:t>
        <a:bodyPr/>
        <a:lstStyle/>
        <a:p>
          <a:pPr rtl="0"/>
          <a:r>
            <a:rPr lang="en-US" sz="1800" dirty="0" smtClean="0"/>
            <a:t>Society  </a:t>
          </a:r>
          <a:endParaRPr lang="ar-SA" sz="1800" dirty="0"/>
        </a:p>
      </dgm:t>
    </dgm:pt>
    <dgm:pt modelId="{0C74EDD1-055E-410A-B3D5-C0B6127B14B8}" type="parTrans" cxnId="{5CDF86EC-181B-4581-9E0D-FD6EE6426C18}">
      <dgm:prSet/>
      <dgm:spPr/>
      <dgm:t>
        <a:bodyPr/>
        <a:lstStyle/>
        <a:p>
          <a:pPr rtl="1"/>
          <a:endParaRPr lang="ar-SA" sz="1800"/>
        </a:p>
      </dgm:t>
    </dgm:pt>
    <dgm:pt modelId="{5FF15290-1BDF-4345-B868-47B286C29C6F}" type="sibTrans" cxnId="{5CDF86EC-181B-4581-9E0D-FD6EE6426C18}">
      <dgm:prSet/>
      <dgm:spPr/>
      <dgm:t>
        <a:bodyPr/>
        <a:lstStyle/>
        <a:p>
          <a:pPr rtl="1"/>
          <a:endParaRPr lang="ar-SA" sz="1800"/>
        </a:p>
      </dgm:t>
    </dgm:pt>
    <dgm:pt modelId="{C6859D46-A584-4C75-B4B8-417229863338}">
      <dgm:prSet custT="1"/>
      <dgm:spPr/>
      <dgm:t>
        <a:bodyPr/>
        <a:lstStyle/>
        <a:p>
          <a:pPr rtl="0"/>
          <a:r>
            <a:rPr lang="en-US" sz="1800" dirty="0" err="1" smtClean="0"/>
            <a:t>Equipm-ent</a:t>
          </a:r>
          <a:endParaRPr lang="ar-SA" sz="1800" dirty="0"/>
        </a:p>
      </dgm:t>
    </dgm:pt>
    <dgm:pt modelId="{9FF35324-CC8E-4490-B83A-28B79E17F059}" type="parTrans" cxnId="{068578F0-DD9F-4D94-9DD7-952CC03357AA}">
      <dgm:prSet/>
      <dgm:spPr/>
      <dgm:t>
        <a:bodyPr/>
        <a:lstStyle/>
        <a:p>
          <a:pPr rtl="1"/>
          <a:endParaRPr lang="ar-SA" sz="1800"/>
        </a:p>
      </dgm:t>
    </dgm:pt>
    <dgm:pt modelId="{6A257CE7-1320-4C4F-93E2-B97C08ACB6A0}" type="sibTrans" cxnId="{068578F0-DD9F-4D94-9DD7-952CC03357AA}">
      <dgm:prSet/>
      <dgm:spPr/>
      <dgm:t>
        <a:bodyPr/>
        <a:lstStyle/>
        <a:p>
          <a:pPr rtl="1"/>
          <a:endParaRPr lang="ar-SA" sz="1800"/>
        </a:p>
      </dgm:t>
    </dgm:pt>
    <dgm:pt modelId="{82B14BCC-B22E-4C19-A8E8-189249BF0CE4}">
      <dgm:prSet custT="1"/>
      <dgm:spPr/>
      <dgm:t>
        <a:bodyPr/>
        <a:lstStyle/>
        <a:p>
          <a:pPr rtl="1"/>
          <a:r>
            <a:rPr lang="en-US" sz="1800" dirty="0" smtClean="0"/>
            <a:t>Staff</a:t>
          </a:r>
          <a:endParaRPr lang="ar-SA" sz="1800" dirty="0"/>
        </a:p>
      </dgm:t>
    </dgm:pt>
    <dgm:pt modelId="{57D22695-3577-469D-87DE-44FEBB5D7C3D}" type="parTrans" cxnId="{BD755795-1B43-4371-8497-343886A818B6}">
      <dgm:prSet/>
      <dgm:spPr/>
      <dgm:t>
        <a:bodyPr/>
        <a:lstStyle/>
        <a:p>
          <a:pPr rtl="1"/>
          <a:endParaRPr lang="ar-SA" sz="1800"/>
        </a:p>
      </dgm:t>
    </dgm:pt>
    <dgm:pt modelId="{61EC7821-DE72-40E2-9E5F-D99823F287A2}" type="sibTrans" cxnId="{BD755795-1B43-4371-8497-343886A818B6}">
      <dgm:prSet/>
      <dgm:spPr/>
      <dgm:t>
        <a:bodyPr/>
        <a:lstStyle/>
        <a:p>
          <a:pPr rtl="1"/>
          <a:endParaRPr lang="ar-SA" sz="1800"/>
        </a:p>
      </dgm:t>
    </dgm:pt>
    <dgm:pt modelId="{79AF5D9A-86CB-43BA-B3EB-E0F6E97DFCF8}">
      <dgm:prSet custT="1"/>
      <dgm:spPr/>
      <dgm:t>
        <a:bodyPr/>
        <a:lstStyle/>
        <a:p>
          <a:pPr rtl="1"/>
          <a:r>
            <a:rPr lang="en-US" sz="1800" dirty="0" smtClean="0"/>
            <a:t>Link</a:t>
          </a:r>
          <a:endParaRPr lang="ar-SA" sz="1800" dirty="0"/>
        </a:p>
      </dgm:t>
    </dgm:pt>
    <dgm:pt modelId="{6DA11955-177D-4218-B6F1-50964ACF2F8B}" type="parTrans" cxnId="{B620D96F-98FC-4339-878B-163FFCA4F285}">
      <dgm:prSet/>
      <dgm:spPr/>
      <dgm:t>
        <a:bodyPr/>
        <a:lstStyle/>
        <a:p>
          <a:pPr rtl="1"/>
          <a:endParaRPr lang="ar-SA" sz="1800"/>
        </a:p>
      </dgm:t>
    </dgm:pt>
    <dgm:pt modelId="{62134CFD-7CD6-4C1A-8AE6-0007B4614228}" type="sibTrans" cxnId="{B620D96F-98FC-4339-878B-163FFCA4F285}">
      <dgm:prSet/>
      <dgm:spPr/>
      <dgm:t>
        <a:bodyPr/>
        <a:lstStyle/>
        <a:p>
          <a:pPr rtl="1"/>
          <a:endParaRPr lang="ar-SA" sz="1800"/>
        </a:p>
      </dgm:t>
    </dgm:pt>
    <dgm:pt modelId="{499EE5C9-5E52-4299-AD22-F9AC8F4AAA22}">
      <dgm:prSet custT="1"/>
      <dgm:spPr/>
      <dgm:t>
        <a:bodyPr/>
        <a:lstStyle/>
        <a:p>
          <a:pPr rtl="1"/>
          <a:r>
            <a:rPr lang="en-US" sz="1800" dirty="0" err="1" smtClean="0"/>
            <a:t>Docum-entation</a:t>
          </a:r>
          <a:r>
            <a:rPr lang="en-US" sz="1800" dirty="0" smtClean="0"/>
            <a:t> </a:t>
          </a:r>
          <a:endParaRPr lang="ar-SA" sz="1800" dirty="0"/>
        </a:p>
      </dgm:t>
    </dgm:pt>
    <dgm:pt modelId="{E8FEBDC2-3758-4B05-9608-5D39CFB5650E}" type="parTrans" cxnId="{4BBF3398-7469-47F8-A273-FBEE3547574C}">
      <dgm:prSet/>
      <dgm:spPr/>
      <dgm:t>
        <a:bodyPr/>
        <a:lstStyle/>
        <a:p>
          <a:pPr rtl="1"/>
          <a:endParaRPr lang="ar-SA" sz="1800"/>
        </a:p>
      </dgm:t>
    </dgm:pt>
    <dgm:pt modelId="{9ABF7BF7-DDD1-4635-8A29-56F2EDC6A678}" type="sibTrans" cxnId="{4BBF3398-7469-47F8-A273-FBEE3547574C}">
      <dgm:prSet/>
      <dgm:spPr/>
      <dgm:t>
        <a:bodyPr/>
        <a:lstStyle/>
        <a:p>
          <a:pPr rtl="1"/>
          <a:endParaRPr lang="ar-SA" sz="1800"/>
        </a:p>
      </dgm:t>
    </dgm:pt>
    <dgm:pt modelId="{ADF879A1-2E11-4543-B6EE-40BE9C7AF754}">
      <dgm:prSet custT="1"/>
      <dgm:spPr/>
      <dgm:t>
        <a:bodyPr/>
        <a:lstStyle/>
        <a:p>
          <a:pPr rtl="0"/>
          <a:r>
            <a:rPr lang="en-US" sz="1800" dirty="0" smtClean="0"/>
            <a:t> Centers</a:t>
          </a:r>
          <a:endParaRPr lang="ar-SA" sz="1800" dirty="0"/>
        </a:p>
      </dgm:t>
    </dgm:pt>
    <dgm:pt modelId="{DCCA3C2A-2AAB-45D1-A18A-963C72E8DFFD}" type="sibTrans" cxnId="{AFB65741-3166-4C2E-8FB0-A62B9D9BAD36}">
      <dgm:prSet/>
      <dgm:spPr/>
      <dgm:t>
        <a:bodyPr/>
        <a:lstStyle/>
        <a:p>
          <a:pPr rtl="1"/>
          <a:endParaRPr lang="ar-SA" sz="1800"/>
        </a:p>
      </dgm:t>
    </dgm:pt>
    <dgm:pt modelId="{81CBBDFC-B532-45D3-A861-8575D6CBFDD4}" type="parTrans" cxnId="{AFB65741-3166-4C2E-8FB0-A62B9D9BAD36}">
      <dgm:prSet/>
      <dgm:spPr/>
      <dgm:t>
        <a:bodyPr/>
        <a:lstStyle/>
        <a:p>
          <a:pPr rtl="1"/>
          <a:endParaRPr lang="ar-SA" sz="1800"/>
        </a:p>
      </dgm:t>
    </dgm:pt>
    <dgm:pt modelId="{389F050E-13DC-424D-A8A7-26CC5854390B}">
      <dgm:prSet/>
      <dgm:spPr/>
      <dgm:t>
        <a:bodyPr/>
        <a:lstStyle/>
        <a:p>
          <a:pPr rtl="1"/>
          <a:r>
            <a:rPr lang="en-US" dirty="0" smtClean="0"/>
            <a:t>Follow-up</a:t>
          </a:r>
          <a:endParaRPr lang="ar-SA" dirty="0"/>
        </a:p>
      </dgm:t>
    </dgm:pt>
    <dgm:pt modelId="{C08F64B0-611B-4671-8117-51C13EC69092}" type="parTrans" cxnId="{B42B3531-AC45-44A6-98E5-6B049BF18160}">
      <dgm:prSet/>
      <dgm:spPr/>
    </dgm:pt>
    <dgm:pt modelId="{7204427F-5BD0-484D-9171-8D8ACEAD07A9}" type="sibTrans" cxnId="{B42B3531-AC45-44A6-98E5-6B049BF18160}">
      <dgm:prSet/>
      <dgm:spPr/>
    </dgm:pt>
    <dgm:pt modelId="{C79A0BE6-729C-4A87-923A-0FDA4ED3F68B}" type="pres">
      <dgm:prSet presAssocID="{1D72CC57-AEDB-48A5-813B-FEC97C5592C4}" presName="compositeShape" presStyleCnt="0">
        <dgm:presLayoutVars>
          <dgm:chMax val="9"/>
          <dgm:dir/>
          <dgm:resizeHandles val="exact"/>
        </dgm:presLayoutVars>
      </dgm:prSet>
      <dgm:spPr/>
      <dgm:t>
        <a:bodyPr/>
        <a:lstStyle/>
        <a:p>
          <a:pPr rtl="1"/>
          <a:endParaRPr lang="ar-SA"/>
        </a:p>
      </dgm:t>
    </dgm:pt>
    <dgm:pt modelId="{0BCF7695-F5DB-46EC-A329-F0CFFFB37F6E}" type="pres">
      <dgm:prSet presAssocID="{1D72CC57-AEDB-48A5-813B-FEC97C5592C4}" presName="triangle1" presStyleLbl="node1" presStyleIdx="0" presStyleCnt="9">
        <dgm:presLayoutVars>
          <dgm:bulletEnabled val="1"/>
        </dgm:presLayoutVars>
      </dgm:prSet>
      <dgm:spPr/>
      <dgm:t>
        <a:bodyPr/>
        <a:lstStyle/>
        <a:p>
          <a:pPr rtl="1"/>
          <a:endParaRPr lang="ar-SA"/>
        </a:p>
      </dgm:t>
    </dgm:pt>
    <dgm:pt modelId="{54C0FDFC-66C0-42B5-BDC7-5BB70112D865}" type="pres">
      <dgm:prSet presAssocID="{1D72CC57-AEDB-48A5-813B-FEC97C5592C4}" presName="triangle2" presStyleLbl="node1" presStyleIdx="1" presStyleCnt="9">
        <dgm:presLayoutVars>
          <dgm:bulletEnabled val="1"/>
        </dgm:presLayoutVars>
      </dgm:prSet>
      <dgm:spPr/>
      <dgm:t>
        <a:bodyPr/>
        <a:lstStyle/>
        <a:p>
          <a:pPr rtl="1"/>
          <a:endParaRPr lang="ar-SA"/>
        </a:p>
      </dgm:t>
    </dgm:pt>
    <dgm:pt modelId="{288FF60A-7227-4475-B105-DD473664B9C7}" type="pres">
      <dgm:prSet presAssocID="{1D72CC57-AEDB-48A5-813B-FEC97C5592C4}" presName="triangle3" presStyleLbl="node1" presStyleIdx="2" presStyleCnt="9">
        <dgm:presLayoutVars>
          <dgm:bulletEnabled val="1"/>
        </dgm:presLayoutVars>
      </dgm:prSet>
      <dgm:spPr/>
      <dgm:t>
        <a:bodyPr/>
        <a:lstStyle/>
        <a:p>
          <a:pPr rtl="1"/>
          <a:endParaRPr lang="ar-SA"/>
        </a:p>
      </dgm:t>
    </dgm:pt>
    <dgm:pt modelId="{E551592E-827A-4C99-A439-CA07649F1CB6}" type="pres">
      <dgm:prSet presAssocID="{1D72CC57-AEDB-48A5-813B-FEC97C5592C4}" presName="triangle4" presStyleLbl="node1" presStyleIdx="3" presStyleCnt="9">
        <dgm:presLayoutVars>
          <dgm:bulletEnabled val="1"/>
        </dgm:presLayoutVars>
      </dgm:prSet>
      <dgm:spPr/>
      <dgm:t>
        <a:bodyPr/>
        <a:lstStyle/>
        <a:p>
          <a:pPr rtl="1"/>
          <a:endParaRPr lang="ar-SA"/>
        </a:p>
      </dgm:t>
    </dgm:pt>
    <dgm:pt modelId="{A61B6965-B135-4C1C-BDDD-D14933796DE1}" type="pres">
      <dgm:prSet presAssocID="{1D72CC57-AEDB-48A5-813B-FEC97C5592C4}" presName="triangle5" presStyleLbl="node1" presStyleIdx="4" presStyleCnt="9">
        <dgm:presLayoutVars>
          <dgm:bulletEnabled val="1"/>
        </dgm:presLayoutVars>
      </dgm:prSet>
      <dgm:spPr/>
      <dgm:t>
        <a:bodyPr/>
        <a:lstStyle/>
        <a:p>
          <a:pPr rtl="1"/>
          <a:endParaRPr lang="ar-SA"/>
        </a:p>
      </dgm:t>
    </dgm:pt>
    <dgm:pt modelId="{8B8FD9DE-408A-42D8-B597-FD55A7048694}" type="pres">
      <dgm:prSet presAssocID="{1D72CC57-AEDB-48A5-813B-FEC97C5592C4}" presName="triangle6" presStyleLbl="node1" presStyleIdx="5" presStyleCnt="9">
        <dgm:presLayoutVars>
          <dgm:bulletEnabled val="1"/>
        </dgm:presLayoutVars>
      </dgm:prSet>
      <dgm:spPr/>
      <dgm:t>
        <a:bodyPr/>
        <a:lstStyle/>
        <a:p>
          <a:pPr rtl="1"/>
          <a:endParaRPr lang="ar-SA"/>
        </a:p>
      </dgm:t>
    </dgm:pt>
    <dgm:pt modelId="{EBB6E0D0-93E2-4226-B732-4330FEDA89FE}" type="pres">
      <dgm:prSet presAssocID="{1D72CC57-AEDB-48A5-813B-FEC97C5592C4}" presName="triangle7" presStyleLbl="node1" presStyleIdx="6" presStyleCnt="9">
        <dgm:presLayoutVars>
          <dgm:bulletEnabled val="1"/>
        </dgm:presLayoutVars>
      </dgm:prSet>
      <dgm:spPr/>
      <dgm:t>
        <a:bodyPr/>
        <a:lstStyle/>
        <a:p>
          <a:pPr rtl="1"/>
          <a:endParaRPr lang="ar-SA"/>
        </a:p>
      </dgm:t>
    </dgm:pt>
    <dgm:pt modelId="{71D17ED0-0819-4697-96DF-B102BBCC7429}" type="pres">
      <dgm:prSet presAssocID="{1D72CC57-AEDB-48A5-813B-FEC97C5592C4}" presName="triangle8" presStyleLbl="node1" presStyleIdx="7" presStyleCnt="9">
        <dgm:presLayoutVars>
          <dgm:bulletEnabled val="1"/>
        </dgm:presLayoutVars>
      </dgm:prSet>
      <dgm:spPr/>
      <dgm:t>
        <a:bodyPr/>
        <a:lstStyle/>
        <a:p>
          <a:pPr rtl="1"/>
          <a:endParaRPr lang="ar-SA"/>
        </a:p>
      </dgm:t>
    </dgm:pt>
    <dgm:pt modelId="{8E68C5C0-D228-4891-B5E3-B20D5A871BD3}" type="pres">
      <dgm:prSet presAssocID="{1D72CC57-AEDB-48A5-813B-FEC97C5592C4}" presName="triangle9" presStyleLbl="node1" presStyleIdx="8" presStyleCnt="9">
        <dgm:presLayoutVars>
          <dgm:bulletEnabled val="1"/>
        </dgm:presLayoutVars>
      </dgm:prSet>
      <dgm:spPr/>
      <dgm:t>
        <a:bodyPr/>
        <a:lstStyle/>
        <a:p>
          <a:pPr rtl="1"/>
          <a:endParaRPr lang="ar-SA"/>
        </a:p>
      </dgm:t>
    </dgm:pt>
  </dgm:ptLst>
  <dgm:cxnLst>
    <dgm:cxn modelId="{EF6082F0-A31C-4D61-9869-56466DD55C95}" srcId="{1D72CC57-AEDB-48A5-813B-FEC97C5592C4}" destId="{317EA322-EF43-44E7-A3AB-2E9B0198AAC9}" srcOrd="0" destOrd="0" parTransId="{49276358-DCC0-4A1F-810E-0777DF822104}" sibTransId="{9E1A3C9D-CE8B-4A32-8FFE-D4BD96F0E7C4}"/>
    <dgm:cxn modelId="{BD755795-1B43-4371-8497-343886A818B6}" srcId="{1D72CC57-AEDB-48A5-813B-FEC97C5592C4}" destId="{82B14BCC-B22E-4C19-A8E8-189249BF0CE4}" srcOrd="5" destOrd="0" parTransId="{57D22695-3577-469D-87DE-44FEBB5D7C3D}" sibTransId="{61EC7821-DE72-40E2-9E5F-D99823F287A2}"/>
    <dgm:cxn modelId="{B42B3531-AC45-44A6-98E5-6B049BF18160}" srcId="{1D72CC57-AEDB-48A5-813B-FEC97C5592C4}" destId="{389F050E-13DC-424D-A8A7-26CC5854390B}" srcOrd="8" destOrd="0" parTransId="{C08F64B0-611B-4671-8117-51C13EC69092}" sibTransId="{7204427F-5BD0-484D-9171-8D8ACEAD07A9}"/>
    <dgm:cxn modelId="{068578F0-DD9F-4D94-9DD7-952CC03357AA}" srcId="{1D72CC57-AEDB-48A5-813B-FEC97C5592C4}" destId="{C6859D46-A584-4C75-B4B8-417229863338}" srcOrd="4" destOrd="0" parTransId="{9FF35324-CC8E-4490-B83A-28B79E17F059}" sibTransId="{6A257CE7-1320-4C4F-93E2-B97C08ACB6A0}"/>
    <dgm:cxn modelId="{82F1A8FC-DF65-4DAE-B22B-E6723598027B}" type="presOf" srcId="{79AF5D9A-86CB-43BA-B3EB-E0F6E97DFCF8}" destId="{EBB6E0D0-93E2-4226-B732-4330FEDA89FE}" srcOrd="0" destOrd="0" presId="urn:microsoft.com/office/officeart/2005/8/layout/pyramid4"/>
    <dgm:cxn modelId="{65D187D5-80E3-4195-89BF-8BAB81DFBA0E}" srcId="{1D72CC57-AEDB-48A5-813B-FEC97C5592C4}" destId="{9159A532-B166-422C-BDE0-EBFFB1322D28}" srcOrd="1" destOrd="0" parTransId="{9398EBD9-A3BF-4D6D-8CEC-436784E373F5}" sibTransId="{A83C1302-7439-4282-ABCA-34C4368AA3FD}"/>
    <dgm:cxn modelId="{437863EA-E4A7-4755-BF92-B83559708834}" type="presOf" srcId="{1D72CC57-AEDB-48A5-813B-FEC97C5592C4}" destId="{C79A0BE6-729C-4A87-923A-0FDA4ED3F68B}" srcOrd="0" destOrd="0" presId="urn:microsoft.com/office/officeart/2005/8/layout/pyramid4"/>
    <dgm:cxn modelId="{6F9B1246-B364-4F9E-A4D4-F34C3D7E3138}" type="presOf" srcId="{C6859D46-A584-4C75-B4B8-417229863338}" destId="{A61B6965-B135-4C1C-BDDD-D14933796DE1}" srcOrd="0" destOrd="0" presId="urn:microsoft.com/office/officeart/2005/8/layout/pyramid4"/>
    <dgm:cxn modelId="{B620D96F-98FC-4339-878B-163FFCA4F285}" srcId="{1D72CC57-AEDB-48A5-813B-FEC97C5592C4}" destId="{79AF5D9A-86CB-43BA-B3EB-E0F6E97DFCF8}" srcOrd="6" destOrd="0" parTransId="{6DA11955-177D-4218-B6F1-50964ACF2F8B}" sibTransId="{62134CFD-7CD6-4C1A-8AE6-0007B4614228}"/>
    <dgm:cxn modelId="{E9610609-0AC6-4809-B5B2-923E6F7CBFD8}" type="presOf" srcId="{499EE5C9-5E52-4299-AD22-F9AC8F4AAA22}" destId="{71D17ED0-0819-4697-96DF-B102BBCC7429}" srcOrd="0" destOrd="0" presId="urn:microsoft.com/office/officeart/2005/8/layout/pyramid4"/>
    <dgm:cxn modelId="{6E589DB5-469D-4EC6-9DA3-72577991C2DC}" type="presOf" srcId="{9159A532-B166-422C-BDE0-EBFFB1322D28}" destId="{54C0FDFC-66C0-42B5-BDC7-5BB70112D865}" srcOrd="0" destOrd="0" presId="urn:microsoft.com/office/officeart/2005/8/layout/pyramid4"/>
    <dgm:cxn modelId="{FBCB029A-54C1-465E-93B2-7A3CC2CEDBD5}" type="presOf" srcId="{C0532683-5D50-41A5-BC47-44C0BB8CFAA2}" destId="{288FF60A-7227-4475-B105-DD473664B9C7}" srcOrd="0" destOrd="0" presId="urn:microsoft.com/office/officeart/2005/8/layout/pyramid4"/>
    <dgm:cxn modelId="{BFE1E27B-8218-41FC-AED8-D1B64075C8A0}" type="presOf" srcId="{82B14BCC-B22E-4C19-A8E8-189249BF0CE4}" destId="{8B8FD9DE-408A-42D8-B597-FD55A7048694}" srcOrd="0" destOrd="0" presId="urn:microsoft.com/office/officeart/2005/8/layout/pyramid4"/>
    <dgm:cxn modelId="{82683AAE-444B-4E76-B4D0-D615293D5BD6}" type="presOf" srcId="{ADF879A1-2E11-4543-B6EE-40BE9C7AF754}" destId="{E551592E-827A-4C99-A439-CA07649F1CB6}" srcOrd="0" destOrd="0" presId="urn:microsoft.com/office/officeart/2005/8/layout/pyramid4"/>
    <dgm:cxn modelId="{AFB65741-3166-4C2E-8FB0-A62B9D9BAD36}" srcId="{1D72CC57-AEDB-48A5-813B-FEC97C5592C4}" destId="{ADF879A1-2E11-4543-B6EE-40BE9C7AF754}" srcOrd="3" destOrd="0" parTransId="{81CBBDFC-B532-45D3-A861-8575D6CBFDD4}" sibTransId="{DCCA3C2A-2AAB-45D1-A18A-963C72E8DFFD}"/>
    <dgm:cxn modelId="{B9D874F1-A1C6-466A-A8DF-990EC3CF4D87}" type="presOf" srcId="{389F050E-13DC-424D-A8A7-26CC5854390B}" destId="{8E68C5C0-D228-4891-B5E3-B20D5A871BD3}" srcOrd="0" destOrd="0" presId="urn:microsoft.com/office/officeart/2005/8/layout/pyramid4"/>
    <dgm:cxn modelId="{5CDF86EC-181B-4581-9E0D-FD6EE6426C18}" srcId="{1D72CC57-AEDB-48A5-813B-FEC97C5592C4}" destId="{C0532683-5D50-41A5-BC47-44C0BB8CFAA2}" srcOrd="2" destOrd="0" parTransId="{0C74EDD1-055E-410A-B3D5-C0B6127B14B8}" sibTransId="{5FF15290-1BDF-4345-B868-47B286C29C6F}"/>
    <dgm:cxn modelId="{CB43563E-74B0-4818-A381-6EB58B16F100}" type="presOf" srcId="{317EA322-EF43-44E7-A3AB-2E9B0198AAC9}" destId="{0BCF7695-F5DB-46EC-A329-F0CFFFB37F6E}" srcOrd="0" destOrd="0" presId="urn:microsoft.com/office/officeart/2005/8/layout/pyramid4"/>
    <dgm:cxn modelId="{4BBF3398-7469-47F8-A273-FBEE3547574C}" srcId="{1D72CC57-AEDB-48A5-813B-FEC97C5592C4}" destId="{499EE5C9-5E52-4299-AD22-F9AC8F4AAA22}" srcOrd="7" destOrd="0" parTransId="{E8FEBDC2-3758-4B05-9608-5D39CFB5650E}" sibTransId="{9ABF7BF7-DDD1-4635-8A29-56F2EDC6A678}"/>
    <dgm:cxn modelId="{0395105D-6C8A-45ED-9345-F35EB2F5432C}" type="presParOf" srcId="{C79A0BE6-729C-4A87-923A-0FDA4ED3F68B}" destId="{0BCF7695-F5DB-46EC-A329-F0CFFFB37F6E}" srcOrd="0" destOrd="0" presId="urn:microsoft.com/office/officeart/2005/8/layout/pyramid4"/>
    <dgm:cxn modelId="{16B52C6E-29CB-4E45-839F-108E5D9D3DD7}" type="presParOf" srcId="{C79A0BE6-729C-4A87-923A-0FDA4ED3F68B}" destId="{54C0FDFC-66C0-42B5-BDC7-5BB70112D865}" srcOrd="1" destOrd="0" presId="urn:microsoft.com/office/officeart/2005/8/layout/pyramid4"/>
    <dgm:cxn modelId="{8C31CA9D-F91B-433C-A65C-2D0E3AD12150}" type="presParOf" srcId="{C79A0BE6-729C-4A87-923A-0FDA4ED3F68B}" destId="{288FF60A-7227-4475-B105-DD473664B9C7}" srcOrd="2" destOrd="0" presId="urn:microsoft.com/office/officeart/2005/8/layout/pyramid4"/>
    <dgm:cxn modelId="{DFCF0BAE-E9F4-4BCC-988F-6066656BF37B}" type="presParOf" srcId="{C79A0BE6-729C-4A87-923A-0FDA4ED3F68B}" destId="{E551592E-827A-4C99-A439-CA07649F1CB6}" srcOrd="3" destOrd="0" presId="urn:microsoft.com/office/officeart/2005/8/layout/pyramid4"/>
    <dgm:cxn modelId="{52524E21-D680-4031-9679-6B2533B1B68B}" type="presParOf" srcId="{C79A0BE6-729C-4A87-923A-0FDA4ED3F68B}" destId="{A61B6965-B135-4C1C-BDDD-D14933796DE1}" srcOrd="4" destOrd="0" presId="urn:microsoft.com/office/officeart/2005/8/layout/pyramid4"/>
    <dgm:cxn modelId="{60A3B143-66F0-41E4-B2D4-E0533E3D3377}" type="presParOf" srcId="{C79A0BE6-729C-4A87-923A-0FDA4ED3F68B}" destId="{8B8FD9DE-408A-42D8-B597-FD55A7048694}" srcOrd="5" destOrd="0" presId="urn:microsoft.com/office/officeart/2005/8/layout/pyramid4"/>
    <dgm:cxn modelId="{50D4336E-4A41-485F-86B4-0F1E8B00B2D2}" type="presParOf" srcId="{C79A0BE6-729C-4A87-923A-0FDA4ED3F68B}" destId="{EBB6E0D0-93E2-4226-B732-4330FEDA89FE}" srcOrd="6" destOrd="0" presId="urn:microsoft.com/office/officeart/2005/8/layout/pyramid4"/>
    <dgm:cxn modelId="{280EE280-D28F-4436-9650-71294517C6F7}" type="presParOf" srcId="{C79A0BE6-729C-4A87-923A-0FDA4ED3F68B}" destId="{71D17ED0-0819-4697-96DF-B102BBCC7429}" srcOrd="7" destOrd="0" presId="urn:microsoft.com/office/officeart/2005/8/layout/pyramid4"/>
    <dgm:cxn modelId="{2983A445-1E8A-4C45-AF11-93C35647BA95}" type="presParOf" srcId="{C79A0BE6-729C-4A87-923A-0FDA4ED3F68B}" destId="{8E68C5C0-D228-4891-B5E3-B20D5A871BD3}" srcOrd="8" destOrd="0" presId="urn:microsoft.com/office/officeart/2005/8/layout/pyramid4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09A1698-0FC5-4DD5-A1E2-8707DE5DBE58}">
      <dsp:nvSpPr>
        <dsp:cNvPr id="0" name=""/>
        <dsp:cNvSpPr/>
      </dsp:nvSpPr>
      <dsp:spPr>
        <a:xfrm>
          <a:off x="0" y="55980"/>
          <a:ext cx="7620000" cy="69264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50800" dist="25400" algn="bl" rotWithShape="0">
            <a:srgbClr val="000000">
              <a:alpha val="60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l" defTabSz="10668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400" kern="1200" smtClean="0"/>
            <a:t>Different centers with different approaches.</a:t>
          </a:r>
          <a:endParaRPr lang="ar-SA" sz="2400" kern="1200"/>
        </a:p>
      </dsp:txBody>
      <dsp:txXfrm>
        <a:off x="33812" y="89792"/>
        <a:ext cx="7552376" cy="625016"/>
      </dsp:txXfrm>
    </dsp:sp>
    <dsp:sp modelId="{2BEDB61E-C681-46DC-AF8C-06F9D43A763B}">
      <dsp:nvSpPr>
        <dsp:cNvPr id="0" name=""/>
        <dsp:cNvSpPr/>
      </dsp:nvSpPr>
      <dsp:spPr>
        <a:xfrm>
          <a:off x="0" y="855180"/>
          <a:ext cx="7620000" cy="69264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50800" dist="25400" algn="bl" rotWithShape="0">
            <a:srgbClr val="000000">
              <a:alpha val="60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l" defTabSz="10668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400" kern="1200" smtClean="0"/>
            <a:t>Personal experience.</a:t>
          </a:r>
          <a:endParaRPr lang="ar-SA" sz="2400" kern="1200"/>
        </a:p>
      </dsp:txBody>
      <dsp:txXfrm>
        <a:off x="33812" y="888992"/>
        <a:ext cx="7552376" cy="625016"/>
      </dsp:txXfrm>
    </dsp:sp>
    <dsp:sp modelId="{D0174590-F92C-4214-B4DA-DBFA8B7B1A2E}">
      <dsp:nvSpPr>
        <dsp:cNvPr id="0" name=""/>
        <dsp:cNvSpPr/>
      </dsp:nvSpPr>
      <dsp:spPr>
        <a:xfrm>
          <a:off x="0" y="1654380"/>
          <a:ext cx="7620000" cy="69264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50800" dist="25400" algn="bl" rotWithShape="0">
            <a:srgbClr val="000000">
              <a:alpha val="60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l" defTabSz="10668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400" kern="1200" smtClean="0"/>
            <a:t>No standard practice. </a:t>
          </a:r>
          <a:endParaRPr lang="ar-SA" sz="2400" kern="1200"/>
        </a:p>
      </dsp:txBody>
      <dsp:txXfrm>
        <a:off x="33812" y="1688192"/>
        <a:ext cx="7552376" cy="625016"/>
      </dsp:txXfrm>
    </dsp:sp>
    <dsp:sp modelId="{AA4B3EF6-A82F-480C-9233-0CED9DC7BEBC}">
      <dsp:nvSpPr>
        <dsp:cNvPr id="0" name=""/>
        <dsp:cNvSpPr/>
      </dsp:nvSpPr>
      <dsp:spPr>
        <a:xfrm>
          <a:off x="0" y="2453580"/>
          <a:ext cx="7620000" cy="69264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50800" dist="25400" algn="bl" rotWithShape="0">
            <a:srgbClr val="000000">
              <a:alpha val="60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l" defTabSz="10668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400" kern="1200" smtClean="0"/>
            <a:t>Guide-lines are not followed.</a:t>
          </a:r>
          <a:endParaRPr lang="ar-SA" sz="2400" kern="1200"/>
        </a:p>
      </dsp:txBody>
      <dsp:txXfrm>
        <a:off x="33812" y="2487392"/>
        <a:ext cx="7552376" cy="625016"/>
      </dsp:txXfrm>
    </dsp:sp>
    <dsp:sp modelId="{B83FF197-C492-4426-ABEB-C60EB6EBE2E2}">
      <dsp:nvSpPr>
        <dsp:cNvPr id="0" name=""/>
        <dsp:cNvSpPr/>
      </dsp:nvSpPr>
      <dsp:spPr>
        <a:xfrm>
          <a:off x="0" y="3252780"/>
          <a:ext cx="7620000" cy="69264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50800" dist="25400" algn="bl" rotWithShape="0">
            <a:srgbClr val="000000">
              <a:alpha val="60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l" defTabSz="10668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400" kern="1200" smtClean="0"/>
            <a:t>No specialized centers.</a:t>
          </a:r>
          <a:endParaRPr lang="ar-SA" sz="2400" kern="1200"/>
        </a:p>
      </dsp:txBody>
      <dsp:txXfrm>
        <a:off x="33812" y="3286592"/>
        <a:ext cx="7552376" cy="625016"/>
      </dsp:txXfrm>
    </dsp:sp>
    <dsp:sp modelId="{C656D91B-4688-4EFE-9620-D60036B4A407}">
      <dsp:nvSpPr>
        <dsp:cNvPr id="0" name=""/>
        <dsp:cNvSpPr/>
      </dsp:nvSpPr>
      <dsp:spPr>
        <a:xfrm>
          <a:off x="0" y="4051980"/>
          <a:ext cx="7620000" cy="69264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50800" dist="25400" algn="bl" rotWithShape="0">
            <a:srgbClr val="000000">
              <a:alpha val="60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l" defTabSz="10668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400" kern="1200" dirty="0" smtClean="0"/>
            <a:t>Unnecessary work-up, unnecessary interventions.</a:t>
          </a:r>
          <a:endParaRPr lang="ar-SA" sz="2400" kern="1200" dirty="0"/>
        </a:p>
      </dsp:txBody>
      <dsp:txXfrm>
        <a:off x="33812" y="4085792"/>
        <a:ext cx="7552376" cy="625016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CBC1A9E-9ABF-458B-AF01-94950456A5A7}">
      <dsp:nvSpPr>
        <dsp:cNvPr id="0" name=""/>
        <dsp:cNvSpPr/>
      </dsp:nvSpPr>
      <dsp:spPr>
        <a:xfrm>
          <a:off x="0" y="3613665"/>
          <a:ext cx="7620000" cy="1186085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50800" dist="25400" algn="bl" rotWithShape="0">
            <a:srgbClr val="000000">
              <a:alpha val="60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56032" tIns="256032" rIns="256032" bIns="256032" numCol="1" spcCol="1270" anchor="ctr" anchorCtr="0">
          <a:noAutofit/>
        </a:bodyPr>
        <a:lstStyle/>
        <a:p>
          <a:pPr lvl="0" algn="ctr" defTabSz="16002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600" kern="1200" dirty="0" smtClean="0"/>
            <a:t>Society</a:t>
          </a:r>
          <a:r>
            <a:rPr lang="en-US" sz="2400" kern="1200" dirty="0" smtClean="0"/>
            <a:t> </a:t>
          </a:r>
        </a:p>
        <a:p>
          <a:pPr lvl="0" algn="ctr" defTabSz="16002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600" kern="1200" dirty="0" smtClean="0">
              <a:solidFill>
                <a:schemeClr val="accent3">
                  <a:lumMod val="40000"/>
                  <a:lumOff val="60000"/>
                </a:schemeClr>
              </a:solidFill>
            </a:rPr>
            <a:t>Patient, Family, Friends</a:t>
          </a:r>
          <a:endParaRPr lang="ar-SA" sz="3600" kern="1200" dirty="0">
            <a:solidFill>
              <a:schemeClr val="accent3">
                <a:lumMod val="40000"/>
                <a:lumOff val="60000"/>
              </a:schemeClr>
            </a:solidFill>
          </a:endParaRPr>
        </a:p>
      </dsp:txBody>
      <dsp:txXfrm>
        <a:off x="0" y="3613665"/>
        <a:ext cx="7620000" cy="1186085"/>
      </dsp:txXfrm>
    </dsp:sp>
    <dsp:sp modelId="{F780FF48-E2D0-4341-B4D9-7411262C5B6A}">
      <dsp:nvSpPr>
        <dsp:cNvPr id="0" name=""/>
        <dsp:cNvSpPr/>
      </dsp:nvSpPr>
      <dsp:spPr>
        <a:xfrm rot="10800000">
          <a:off x="0" y="1807257"/>
          <a:ext cx="7620000" cy="1824199"/>
        </a:xfrm>
        <a:prstGeom prst="upArrowCallou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50800" dist="25400" algn="bl" rotWithShape="0">
            <a:srgbClr val="000000">
              <a:alpha val="60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56032" tIns="256032" rIns="256032" bIns="256032" numCol="1" spcCol="1270" anchor="ctr" anchorCtr="0">
          <a:noAutofit/>
        </a:bodyPr>
        <a:lstStyle/>
        <a:p>
          <a:pPr lvl="0" algn="ctr" defTabSz="16002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600" kern="1200" dirty="0" smtClean="0"/>
            <a:t>Primary health care physician</a:t>
          </a:r>
          <a:endParaRPr lang="ar-SA" sz="3600" kern="1200" dirty="0"/>
        </a:p>
      </dsp:txBody>
      <dsp:txXfrm rot="10800000">
        <a:off x="0" y="1807257"/>
        <a:ext cx="7620000" cy="1185310"/>
      </dsp:txXfrm>
    </dsp:sp>
    <dsp:sp modelId="{161036B5-285A-4F1F-8AC5-5A79AC15F17D}">
      <dsp:nvSpPr>
        <dsp:cNvPr id="0" name=""/>
        <dsp:cNvSpPr/>
      </dsp:nvSpPr>
      <dsp:spPr>
        <a:xfrm rot="10800000">
          <a:off x="0" y="848"/>
          <a:ext cx="7620000" cy="1824199"/>
        </a:xfrm>
        <a:prstGeom prst="upArrowCallou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50800" dist="25400" algn="bl" rotWithShape="0">
            <a:srgbClr val="000000">
              <a:alpha val="60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56032" tIns="256032" rIns="256032" bIns="256032" numCol="1" spcCol="1270" anchor="ctr" anchorCtr="0">
          <a:noAutofit/>
        </a:bodyPr>
        <a:lstStyle/>
        <a:p>
          <a:pPr lvl="0" algn="ctr" defTabSz="16002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600" kern="1200" dirty="0" smtClean="0"/>
            <a:t>Treating physician</a:t>
          </a:r>
        </a:p>
        <a:p>
          <a:pPr lvl="0" algn="ctr" defTabSz="16002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800" kern="1200" dirty="0" smtClean="0">
              <a:solidFill>
                <a:schemeClr val="accent3">
                  <a:lumMod val="40000"/>
                  <a:lumOff val="60000"/>
                </a:schemeClr>
              </a:solidFill>
            </a:rPr>
            <a:t>(Surgeon, Oncologist, Radiologist, Pathologist)</a:t>
          </a:r>
          <a:r>
            <a:rPr lang="en-US" sz="2400" kern="1200" dirty="0" smtClean="0"/>
            <a:t> </a:t>
          </a:r>
          <a:endParaRPr lang="ar-SA" sz="2400" kern="1200" dirty="0"/>
        </a:p>
      </dsp:txBody>
      <dsp:txXfrm rot="10800000">
        <a:off x="0" y="848"/>
        <a:ext cx="7620000" cy="1185310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C4662C6-D8D9-434E-80AD-53E4D08A7F0D}">
      <dsp:nvSpPr>
        <dsp:cNvPr id="0" name=""/>
        <dsp:cNvSpPr/>
      </dsp:nvSpPr>
      <dsp:spPr>
        <a:xfrm>
          <a:off x="2948342" y="1222232"/>
          <a:ext cx="1565763" cy="1565955"/>
        </a:xfrm>
        <a:prstGeom prst="ellipse">
          <a:avLst/>
        </a:prstGeom>
        <a:solidFill>
          <a:schemeClr val="accent2">
            <a:alpha val="5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tx1"/>
        </a:fontRef>
      </dsp:style>
    </dsp:sp>
    <dsp:sp modelId="{B79AB585-669D-4E94-A469-D48AB417EA9E}">
      <dsp:nvSpPr>
        <dsp:cNvPr id="0" name=""/>
        <dsp:cNvSpPr/>
      </dsp:nvSpPr>
      <dsp:spPr>
        <a:xfrm>
          <a:off x="2834172" y="0"/>
          <a:ext cx="1794104" cy="960120"/>
        </a:xfrm>
        <a:prstGeom prst="rect">
          <a:avLst/>
        </a:prstGeom>
        <a:noFill/>
        <a:ln>
          <a:noFill/>
        </a:ln>
        <a:effectLst/>
        <a:sp3d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8890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kern="1200" dirty="0" smtClean="0">
              <a:solidFill>
                <a:schemeClr val="bg2">
                  <a:lumMod val="25000"/>
                </a:schemeClr>
              </a:solidFill>
            </a:rPr>
            <a:t>Multidisciplinary symposia 2003</a:t>
          </a:r>
          <a:endParaRPr lang="ar-SA" sz="2000" kern="1200" dirty="0">
            <a:solidFill>
              <a:schemeClr val="bg2">
                <a:lumMod val="25000"/>
              </a:schemeClr>
            </a:solidFill>
          </a:endParaRPr>
        </a:p>
      </dsp:txBody>
      <dsp:txXfrm>
        <a:off x="2834172" y="0"/>
        <a:ext cx="1794104" cy="960120"/>
      </dsp:txXfrm>
    </dsp:sp>
    <dsp:sp modelId="{361E2FF0-3E8D-42EE-AB74-D451761B0141}">
      <dsp:nvSpPr>
        <dsp:cNvPr id="0" name=""/>
        <dsp:cNvSpPr/>
      </dsp:nvSpPr>
      <dsp:spPr>
        <a:xfrm>
          <a:off x="3407633" y="1443060"/>
          <a:ext cx="1565763" cy="1565955"/>
        </a:xfrm>
        <a:prstGeom prst="ellipse">
          <a:avLst/>
        </a:prstGeom>
        <a:solidFill>
          <a:schemeClr val="accent3">
            <a:alpha val="5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tx1"/>
        </a:fontRef>
      </dsp:style>
    </dsp:sp>
    <dsp:sp modelId="{7829E9A4-7EB3-4D3E-A4CB-A3EC393E54AB}">
      <dsp:nvSpPr>
        <dsp:cNvPr id="0" name=""/>
        <dsp:cNvSpPr/>
      </dsp:nvSpPr>
      <dsp:spPr>
        <a:xfrm>
          <a:off x="4828115" y="604663"/>
          <a:ext cx="2272305" cy="1056132"/>
        </a:xfrm>
        <a:prstGeom prst="rect">
          <a:avLst/>
        </a:prstGeom>
        <a:noFill/>
        <a:ln>
          <a:noFill/>
        </a:ln>
        <a:effectLst/>
        <a:sp3d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8001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kern="1200" dirty="0" smtClean="0">
              <a:solidFill>
                <a:schemeClr val="bg2">
                  <a:lumMod val="25000"/>
                </a:schemeClr>
              </a:solidFill>
            </a:rPr>
            <a:t>Regular meeting between different centers with case discussions</a:t>
          </a:r>
          <a:endParaRPr lang="ar-SA" sz="1800" kern="1200" dirty="0">
            <a:solidFill>
              <a:schemeClr val="bg2">
                <a:lumMod val="25000"/>
              </a:schemeClr>
            </a:solidFill>
          </a:endParaRPr>
        </a:p>
      </dsp:txBody>
      <dsp:txXfrm>
        <a:off x="4828115" y="604663"/>
        <a:ext cx="2272305" cy="1056132"/>
      </dsp:txXfrm>
    </dsp:sp>
    <dsp:sp modelId="{D82FCC3A-6D73-4696-8577-05975529A908}">
      <dsp:nvSpPr>
        <dsp:cNvPr id="0" name=""/>
        <dsp:cNvSpPr/>
      </dsp:nvSpPr>
      <dsp:spPr>
        <a:xfrm>
          <a:off x="3520499" y="1939922"/>
          <a:ext cx="1565763" cy="1565955"/>
        </a:xfrm>
        <a:prstGeom prst="ellipse">
          <a:avLst/>
        </a:prstGeom>
        <a:solidFill>
          <a:schemeClr val="accent4">
            <a:alpha val="5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tx1"/>
        </a:fontRef>
      </dsp:style>
    </dsp:sp>
    <dsp:sp modelId="{E03A4B75-D26F-4198-9268-84E1102CB297}">
      <dsp:nvSpPr>
        <dsp:cNvPr id="0" name=""/>
        <dsp:cNvSpPr/>
      </dsp:nvSpPr>
      <dsp:spPr>
        <a:xfrm>
          <a:off x="5770984" y="2404858"/>
          <a:ext cx="1663623" cy="1128141"/>
        </a:xfrm>
        <a:prstGeom prst="rect">
          <a:avLst/>
        </a:prstGeom>
        <a:noFill/>
        <a:ln>
          <a:noFill/>
        </a:ln>
        <a:effectLst/>
        <a:sp3d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8001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kern="1200" dirty="0" smtClean="0">
              <a:solidFill>
                <a:schemeClr val="bg2">
                  <a:lumMod val="25000"/>
                </a:schemeClr>
              </a:solidFill>
            </a:rPr>
            <a:t>Introduction of optimum standard imaging modalities</a:t>
          </a:r>
          <a:endParaRPr lang="ar-SA" sz="1800" kern="1200" dirty="0">
            <a:solidFill>
              <a:schemeClr val="bg2">
                <a:lumMod val="25000"/>
              </a:schemeClr>
            </a:solidFill>
          </a:endParaRPr>
        </a:p>
      </dsp:txBody>
      <dsp:txXfrm>
        <a:off x="5770984" y="2404858"/>
        <a:ext cx="1663623" cy="1128141"/>
      </dsp:txXfrm>
    </dsp:sp>
    <dsp:sp modelId="{69394D4C-7E05-4A2D-B2CC-F165CF59F63A}">
      <dsp:nvSpPr>
        <dsp:cNvPr id="0" name=""/>
        <dsp:cNvSpPr/>
      </dsp:nvSpPr>
      <dsp:spPr>
        <a:xfrm>
          <a:off x="3202779" y="2338372"/>
          <a:ext cx="1565763" cy="1565955"/>
        </a:xfrm>
        <a:prstGeom prst="ellipse">
          <a:avLst/>
        </a:prstGeom>
        <a:solidFill>
          <a:schemeClr val="accent5">
            <a:alpha val="5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tx1"/>
        </a:fontRef>
      </dsp:style>
    </dsp:sp>
    <dsp:sp modelId="{987AE610-4607-4A3A-BFA7-346B112A8B58}">
      <dsp:nvSpPr>
        <dsp:cNvPr id="0" name=""/>
        <dsp:cNvSpPr/>
      </dsp:nvSpPr>
      <dsp:spPr>
        <a:xfrm>
          <a:off x="2955901" y="3768471"/>
          <a:ext cx="1794104" cy="1032129"/>
        </a:xfrm>
        <a:prstGeom prst="rect">
          <a:avLst/>
        </a:prstGeom>
        <a:noFill/>
        <a:ln>
          <a:noFill/>
        </a:ln>
        <a:effectLst/>
        <a:sp3d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8001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kern="1200" dirty="0" smtClean="0">
              <a:solidFill>
                <a:schemeClr val="bg2">
                  <a:lumMod val="25000"/>
                </a:schemeClr>
              </a:solidFill>
            </a:rPr>
            <a:t>Improve surgical techniques</a:t>
          </a:r>
          <a:endParaRPr lang="ar-SA" sz="1800" kern="1200" dirty="0">
            <a:solidFill>
              <a:schemeClr val="bg2">
                <a:lumMod val="25000"/>
              </a:schemeClr>
            </a:solidFill>
          </a:endParaRPr>
        </a:p>
      </dsp:txBody>
      <dsp:txXfrm>
        <a:off x="2955901" y="3768471"/>
        <a:ext cx="1794104" cy="1032129"/>
      </dsp:txXfrm>
    </dsp:sp>
    <dsp:sp modelId="{03CD49B2-6132-4AE2-8E20-4CB334DFFFDA}">
      <dsp:nvSpPr>
        <dsp:cNvPr id="0" name=""/>
        <dsp:cNvSpPr/>
      </dsp:nvSpPr>
      <dsp:spPr>
        <a:xfrm>
          <a:off x="2693906" y="2338372"/>
          <a:ext cx="1565763" cy="1565955"/>
        </a:xfrm>
        <a:prstGeom prst="ellipse">
          <a:avLst/>
        </a:prstGeom>
        <a:solidFill>
          <a:schemeClr val="accent6">
            <a:alpha val="5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tx1"/>
        </a:fontRef>
      </dsp:style>
    </dsp:sp>
    <dsp:sp modelId="{B8231D84-1D9B-4AB1-BFFD-51DD6589114E}">
      <dsp:nvSpPr>
        <dsp:cNvPr id="0" name=""/>
        <dsp:cNvSpPr/>
      </dsp:nvSpPr>
      <dsp:spPr>
        <a:xfrm>
          <a:off x="448482" y="3288355"/>
          <a:ext cx="1794104" cy="1032129"/>
        </a:xfrm>
        <a:prstGeom prst="rect">
          <a:avLst/>
        </a:prstGeom>
        <a:noFill/>
        <a:ln>
          <a:noFill/>
        </a:ln>
        <a:effectLst/>
        <a:sp3d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8001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kern="1200" dirty="0" smtClean="0">
              <a:solidFill>
                <a:schemeClr val="bg2">
                  <a:lumMod val="25000"/>
                </a:schemeClr>
              </a:solidFill>
            </a:rPr>
            <a:t>Proper pathologic assessment and sample interpretation</a:t>
          </a:r>
          <a:endParaRPr lang="ar-SA" sz="1800" kern="1200" dirty="0">
            <a:solidFill>
              <a:schemeClr val="bg2">
                <a:lumMod val="25000"/>
              </a:schemeClr>
            </a:solidFill>
          </a:endParaRPr>
        </a:p>
      </dsp:txBody>
      <dsp:txXfrm>
        <a:off x="448482" y="3288355"/>
        <a:ext cx="1794104" cy="1032129"/>
      </dsp:txXfrm>
    </dsp:sp>
    <dsp:sp modelId="{AB56ADFF-7382-46A6-8EDB-EB8C7CB088C3}">
      <dsp:nvSpPr>
        <dsp:cNvPr id="0" name=""/>
        <dsp:cNvSpPr/>
      </dsp:nvSpPr>
      <dsp:spPr>
        <a:xfrm>
          <a:off x="2376186" y="1939922"/>
          <a:ext cx="1565763" cy="1565955"/>
        </a:xfrm>
        <a:prstGeom prst="ellipse">
          <a:avLst/>
        </a:prstGeom>
        <a:solidFill>
          <a:schemeClr val="accent2">
            <a:alpha val="5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tx1"/>
        </a:fontRef>
      </dsp:style>
    </dsp:sp>
    <dsp:sp modelId="{2E0A5893-212E-4E1D-B71D-3ED672CCB7FB}">
      <dsp:nvSpPr>
        <dsp:cNvPr id="0" name=""/>
        <dsp:cNvSpPr/>
      </dsp:nvSpPr>
      <dsp:spPr>
        <a:xfrm>
          <a:off x="75587" y="1608164"/>
          <a:ext cx="1663623" cy="1128141"/>
        </a:xfrm>
        <a:prstGeom prst="rect">
          <a:avLst/>
        </a:prstGeom>
        <a:noFill/>
        <a:ln>
          <a:noFill/>
        </a:ln>
        <a:effectLst/>
        <a:sp3d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8001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kern="1200" dirty="0" smtClean="0">
              <a:solidFill>
                <a:schemeClr val="bg2">
                  <a:lumMod val="25000"/>
                </a:schemeClr>
              </a:solidFill>
            </a:rPr>
            <a:t>Pre-operative oncology counseling and treatment</a:t>
          </a:r>
          <a:endParaRPr lang="ar-SA" sz="1800" kern="1200" dirty="0">
            <a:solidFill>
              <a:schemeClr val="bg2">
                <a:lumMod val="25000"/>
              </a:schemeClr>
            </a:solidFill>
          </a:endParaRPr>
        </a:p>
      </dsp:txBody>
      <dsp:txXfrm>
        <a:off x="75587" y="1608164"/>
        <a:ext cx="1663623" cy="1128141"/>
      </dsp:txXfrm>
    </dsp:sp>
    <dsp:sp modelId="{5CC8EB4C-4799-449D-AFE7-AF354B14DB9F}">
      <dsp:nvSpPr>
        <dsp:cNvPr id="0" name=""/>
        <dsp:cNvSpPr/>
      </dsp:nvSpPr>
      <dsp:spPr>
        <a:xfrm>
          <a:off x="2489052" y="1443060"/>
          <a:ext cx="1565763" cy="1565955"/>
        </a:xfrm>
        <a:prstGeom prst="ellipse">
          <a:avLst/>
        </a:prstGeom>
        <a:solidFill>
          <a:schemeClr val="accent3">
            <a:alpha val="5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tx1"/>
        </a:fontRef>
      </dsp:style>
    </dsp:sp>
    <dsp:sp modelId="{B843A5B3-2E72-4C3A-82FA-0906DB2A2144}">
      <dsp:nvSpPr>
        <dsp:cNvPr id="0" name=""/>
        <dsp:cNvSpPr/>
      </dsp:nvSpPr>
      <dsp:spPr>
        <a:xfrm>
          <a:off x="599697" y="460649"/>
          <a:ext cx="1696244" cy="1056132"/>
        </a:xfrm>
        <a:prstGeom prst="rect">
          <a:avLst/>
        </a:prstGeom>
        <a:noFill/>
        <a:ln>
          <a:noFill/>
        </a:ln>
        <a:effectLst/>
        <a:sp3d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8001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kern="1200" dirty="0" smtClean="0">
              <a:solidFill>
                <a:schemeClr val="bg2">
                  <a:lumMod val="25000"/>
                </a:schemeClr>
              </a:solidFill>
            </a:rPr>
            <a:t>Proper follow-up of cases</a:t>
          </a:r>
          <a:endParaRPr lang="ar-SA" sz="1800" kern="1200" dirty="0">
            <a:solidFill>
              <a:schemeClr val="bg2">
                <a:lumMod val="25000"/>
              </a:schemeClr>
            </a:solidFill>
          </a:endParaRPr>
        </a:p>
      </dsp:txBody>
      <dsp:txXfrm>
        <a:off x="599697" y="460649"/>
        <a:ext cx="1696244" cy="1056132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96C0EAF-E3F3-4C03-81B8-E53980FB9D3A}">
      <dsp:nvSpPr>
        <dsp:cNvPr id="0" name=""/>
        <dsp:cNvSpPr/>
      </dsp:nvSpPr>
      <dsp:spPr>
        <a:xfrm>
          <a:off x="1409700" y="0"/>
          <a:ext cx="4800600" cy="4800600"/>
        </a:xfrm>
        <a:prstGeom prst="diamond">
          <a:avLst/>
        </a:prstGeom>
        <a:solidFill>
          <a:schemeClr val="accent3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z="-152400" extrusionH="63500" prstMaterial="matte">
          <a:bevelT w="144450" h="6350" prst="relaxedInset"/>
          <a:contourClr>
            <a:schemeClr val="bg1"/>
          </a:contourClr>
        </a:sp3d>
      </dsp:spPr>
      <dsp:style>
        <a:lnRef idx="0">
          <a:scrgbClr r="0" g="0" b="0"/>
        </a:lnRef>
        <a:fillRef idx="3">
          <a:scrgbClr r="0" g="0" b="0"/>
        </a:fillRef>
        <a:effectRef idx="0">
          <a:scrgbClr r="0" g="0" b="0"/>
        </a:effectRef>
        <a:fontRef idx="minor"/>
      </dsp:style>
    </dsp:sp>
    <dsp:sp modelId="{58201FE8-4002-422B-9A10-86BBB2F90144}">
      <dsp:nvSpPr>
        <dsp:cNvPr id="0" name=""/>
        <dsp:cNvSpPr/>
      </dsp:nvSpPr>
      <dsp:spPr>
        <a:xfrm>
          <a:off x="1865757" y="456056"/>
          <a:ext cx="1872234" cy="1872234"/>
        </a:xfrm>
        <a:prstGeom prst="roundRect">
          <a:avLst/>
        </a:prstGeom>
        <a:solidFill>
          <a:schemeClr val="accent3">
            <a:alpha val="90000"/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50800" dist="25400" algn="bl" rotWithShape="0">
            <a:srgbClr val="000000">
              <a:alpha val="60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95250" tIns="95250" rIns="95250" bIns="95250" numCol="1" spcCol="1270" anchor="ctr" anchorCtr="0">
          <a:noAutofit/>
        </a:bodyPr>
        <a:lstStyle/>
        <a:p>
          <a:pPr lvl="0" algn="ctr" defTabSz="11112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500" kern="1200" dirty="0" smtClean="0"/>
            <a:t>Widely Distributed  Accessible</a:t>
          </a:r>
          <a:endParaRPr lang="ar-SA" sz="2500" kern="1200" dirty="0"/>
        </a:p>
      </dsp:txBody>
      <dsp:txXfrm>
        <a:off x="1957152" y="547451"/>
        <a:ext cx="1689444" cy="1689444"/>
      </dsp:txXfrm>
    </dsp:sp>
    <dsp:sp modelId="{16B548E0-B41F-455F-90F3-972F36709E30}">
      <dsp:nvSpPr>
        <dsp:cNvPr id="0" name=""/>
        <dsp:cNvSpPr/>
      </dsp:nvSpPr>
      <dsp:spPr>
        <a:xfrm>
          <a:off x="3882008" y="456056"/>
          <a:ext cx="1872234" cy="1872234"/>
        </a:xfrm>
        <a:prstGeom prst="roundRect">
          <a:avLst/>
        </a:prstGeom>
        <a:solidFill>
          <a:schemeClr val="accent3">
            <a:alpha val="90000"/>
            <a:hueOff val="0"/>
            <a:satOff val="0"/>
            <a:lumOff val="0"/>
            <a:alphaOff val="-13333"/>
          </a:schemeClr>
        </a:solidFill>
        <a:ln>
          <a:noFill/>
        </a:ln>
        <a:effectLst>
          <a:outerShdw blurRad="50800" dist="25400" algn="bl" rotWithShape="0">
            <a:srgbClr val="000000">
              <a:alpha val="60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95250" tIns="95250" rIns="95250" bIns="95250" numCol="1" spcCol="1270" anchor="ctr" anchorCtr="0">
          <a:noAutofit/>
        </a:bodyPr>
        <a:lstStyle/>
        <a:p>
          <a:pPr lvl="0" algn="ctr" defTabSz="11112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500" kern="1200" dirty="0" smtClean="0"/>
            <a:t>Ladies visit PHC for different reasons</a:t>
          </a:r>
          <a:endParaRPr lang="ar-SA" sz="2500" kern="1200" dirty="0"/>
        </a:p>
      </dsp:txBody>
      <dsp:txXfrm>
        <a:off x="3973403" y="547451"/>
        <a:ext cx="1689444" cy="1689444"/>
      </dsp:txXfrm>
    </dsp:sp>
    <dsp:sp modelId="{79860250-8ABE-4B28-9172-FA8B51812F3A}">
      <dsp:nvSpPr>
        <dsp:cNvPr id="0" name=""/>
        <dsp:cNvSpPr/>
      </dsp:nvSpPr>
      <dsp:spPr>
        <a:xfrm>
          <a:off x="1865757" y="2472308"/>
          <a:ext cx="1872234" cy="1872234"/>
        </a:xfrm>
        <a:prstGeom prst="roundRect">
          <a:avLst/>
        </a:prstGeom>
        <a:solidFill>
          <a:schemeClr val="accent3">
            <a:alpha val="90000"/>
            <a:hueOff val="0"/>
            <a:satOff val="0"/>
            <a:lumOff val="0"/>
            <a:alphaOff val="-26667"/>
          </a:schemeClr>
        </a:solidFill>
        <a:ln>
          <a:noFill/>
        </a:ln>
        <a:effectLst>
          <a:outerShdw blurRad="50800" dist="25400" algn="bl" rotWithShape="0">
            <a:srgbClr val="000000">
              <a:alpha val="60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95250" tIns="95250" rIns="95250" bIns="95250" numCol="1" spcCol="1270" anchor="ctr" anchorCtr="0">
          <a:noAutofit/>
        </a:bodyPr>
        <a:lstStyle/>
        <a:p>
          <a:pPr lvl="0" algn="ctr" defTabSz="11112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500" kern="1200" dirty="0" smtClean="0"/>
            <a:t>Have records for families</a:t>
          </a:r>
          <a:endParaRPr lang="ar-SA" sz="2500" kern="1200" dirty="0"/>
        </a:p>
      </dsp:txBody>
      <dsp:txXfrm>
        <a:off x="1957152" y="2563703"/>
        <a:ext cx="1689444" cy="1689444"/>
      </dsp:txXfrm>
    </dsp:sp>
    <dsp:sp modelId="{EF189E08-5491-4970-ABDB-BBA39941EF63}">
      <dsp:nvSpPr>
        <dsp:cNvPr id="0" name=""/>
        <dsp:cNvSpPr/>
      </dsp:nvSpPr>
      <dsp:spPr>
        <a:xfrm>
          <a:off x="3882008" y="2472308"/>
          <a:ext cx="1872234" cy="1872234"/>
        </a:xfrm>
        <a:prstGeom prst="roundRect">
          <a:avLst/>
        </a:prstGeom>
        <a:solidFill>
          <a:schemeClr val="accent3">
            <a:alpha val="90000"/>
            <a:hueOff val="0"/>
            <a:satOff val="0"/>
            <a:lumOff val="0"/>
            <a:alphaOff val="-40000"/>
          </a:schemeClr>
        </a:solidFill>
        <a:ln>
          <a:noFill/>
        </a:ln>
        <a:effectLst>
          <a:outerShdw blurRad="50800" dist="25400" algn="bl" rotWithShape="0">
            <a:srgbClr val="000000">
              <a:alpha val="60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95250" tIns="95250" rIns="95250" bIns="95250" numCol="1" spcCol="1270" anchor="ctr" anchorCtr="0">
          <a:noAutofit/>
        </a:bodyPr>
        <a:lstStyle/>
        <a:p>
          <a:pPr lvl="0" algn="ctr" defTabSz="11112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500" kern="1200" dirty="0" smtClean="0"/>
            <a:t>A strong patient physician relation  </a:t>
          </a:r>
          <a:endParaRPr lang="ar-SA" sz="2500" kern="1200" dirty="0"/>
        </a:p>
      </dsp:txBody>
      <dsp:txXfrm>
        <a:off x="3973403" y="2563703"/>
        <a:ext cx="1689444" cy="1689444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7831ACB-917E-4CD9-8F1A-0AF3FF7C89E7}">
      <dsp:nvSpPr>
        <dsp:cNvPr id="0" name=""/>
        <dsp:cNvSpPr/>
      </dsp:nvSpPr>
      <dsp:spPr>
        <a:xfrm>
          <a:off x="0" y="112761"/>
          <a:ext cx="2381250" cy="1428750"/>
        </a:xfrm>
        <a:prstGeom prst="rect">
          <a:avLst/>
        </a:prstGeom>
        <a:solidFill>
          <a:schemeClr val="accent2">
            <a:shade val="50000"/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50800" dist="25400" algn="bl" rotWithShape="0">
            <a:srgbClr val="000000">
              <a:alpha val="60000"/>
            </a:srgbClr>
          </a:outerShdw>
        </a:effectLst>
        <a:scene3d>
          <a:camera prst="orthographicFront">
            <a:rot lat="0" lon="0" rev="0"/>
          </a:camera>
          <a:lightRig rig="balanced" dir="t">
            <a:rot lat="0" lon="0" rev="8700000"/>
          </a:lightRig>
        </a:scene3d>
        <a:sp3d>
          <a:bevelT w="190500" h="38100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kern="1200" smtClean="0"/>
            <a:t>Repeated courses on Breast Diseases Symptoms and Signs by multidisciplinary team</a:t>
          </a:r>
          <a:endParaRPr lang="ar-SA" sz="2000" kern="1200"/>
        </a:p>
      </dsp:txBody>
      <dsp:txXfrm>
        <a:off x="0" y="112761"/>
        <a:ext cx="2381250" cy="1428750"/>
      </dsp:txXfrm>
    </dsp:sp>
    <dsp:sp modelId="{65B3B0C3-F022-4F22-9370-B92034074BA0}">
      <dsp:nvSpPr>
        <dsp:cNvPr id="0" name=""/>
        <dsp:cNvSpPr/>
      </dsp:nvSpPr>
      <dsp:spPr>
        <a:xfrm>
          <a:off x="2619374" y="112761"/>
          <a:ext cx="2381250" cy="1428750"/>
        </a:xfrm>
        <a:prstGeom prst="rect">
          <a:avLst/>
        </a:prstGeom>
        <a:solidFill>
          <a:schemeClr val="accent2">
            <a:shade val="50000"/>
            <a:hueOff val="204524"/>
            <a:satOff val="-12206"/>
            <a:lumOff val="15435"/>
            <a:alphaOff val="0"/>
          </a:schemeClr>
        </a:solidFill>
        <a:ln>
          <a:noFill/>
        </a:ln>
        <a:effectLst>
          <a:outerShdw blurRad="50800" dist="25400" algn="bl" rotWithShape="0">
            <a:srgbClr val="000000">
              <a:alpha val="60000"/>
            </a:srgbClr>
          </a:outerShdw>
        </a:effectLst>
        <a:scene3d>
          <a:camera prst="orthographicFront">
            <a:rot lat="0" lon="0" rev="0"/>
          </a:camera>
          <a:lightRig rig="balanced" dir="t">
            <a:rot lat="0" lon="0" rev="8700000"/>
          </a:lightRig>
        </a:scene3d>
        <a:sp3d>
          <a:bevelT w="190500" h="38100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kern="1200" dirty="0" smtClean="0"/>
            <a:t>Workshops on how to perform Clinical Breast Examination</a:t>
          </a:r>
          <a:endParaRPr lang="ar-SA" sz="2000" kern="1200" dirty="0"/>
        </a:p>
      </dsp:txBody>
      <dsp:txXfrm>
        <a:off x="2619374" y="112761"/>
        <a:ext cx="2381250" cy="1428750"/>
      </dsp:txXfrm>
    </dsp:sp>
    <dsp:sp modelId="{2C353E7A-49BA-4576-9230-B84E0335C81B}">
      <dsp:nvSpPr>
        <dsp:cNvPr id="0" name=""/>
        <dsp:cNvSpPr/>
      </dsp:nvSpPr>
      <dsp:spPr>
        <a:xfrm>
          <a:off x="5238749" y="112761"/>
          <a:ext cx="2381250" cy="1428750"/>
        </a:xfrm>
        <a:prstGeom prst="rect">
          <a:avLst/>
        </a:prstGeom>
        <a:solidFill>
          <a:schemeClr val="accent2">
            <a:shade val="50000"/>
            <a:hueOff val="409049"/>
            <a:satOff val="-24411"/>
            <a:lumOff val="30871"/>
            <a:alphaOff val="0"/>
          </a:schemeClr>
        </a:solidFill>
        <a:ln>
          <a:noFill/>
        </a:ln>
        <a:effectLst>
          <a:outerShdw blurRad="50800" dist="25400" algn="bl" rotWithShape="0">
            <a:srgbClr val="000000">
              <a:alpha val="60000"/>
            </a:srgbClr>
          </a:outerShdw>
        </a:effectLst>
        <a:scene3d>
          <a:camera prst="orthographicFront">
            <a:rot lat="0" lon="0" rev="0"/>
          </a:camera>
          <a:lightRig rig="balanced" dir="t">
            <a:rot lat="0" lon="0" rev="8700000"/>
          </a:lightRig>
        </a:scene3d>
        <a:sp3d>
          <a:bevelT w="190500" h="38100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kern="1200" dirty="0" smtClean="0"/>
            <a:t>PHC physicians visit the Breast Clinic and Examine Patients</a:t>
          </a:r>
          <a:endParaRPr lang="ar-SA" sz="2000" kern="1200" dirty="0"/>
        </a:p>
      </dsp:txBody>
      <dsp:txXfrm>
        <a:off x="5238749" y="112761"/>
        <a:ext cx="2381250" cy="1428750"/>
      </dsp:txXfrm>
    </dsp:sp>
    <dsp:sp modelId="{1EB4932F-D494-422B-8FC6-8AD8E7DCCAE3}">
      <dsp:nvSpPr>
        <dsp:cNvPr id="0" name=""/>
        <dsp:cNvSpPr/>
      </dsp:nvSpPr>
      <dsp:spPr>
        <a:xfrm>
          <a:off x="0" y="1779637"/>
          <a:ext cx="2381250" cy="1428750"/>
        </a:xfrm>
        <a:prstGeom prst="rect">
          <a:avLst/>
        </a:prstGeom>
        <a:solidFill>
          <a:schemeClr val="accent2">
            <a:shade val="50000"/>
            <a:hueOff val="613573"/>
            <a:satOff val="-36617"/>
            <a:lumOff val="46306"/>
            <a:alphaOff val="0"/>
          </a:schemeClr>
        </a:solidFill>
        <a:ln>
          <a:noFill/>
        </a:ln>
        <a:effectLst>
          <a:outerShdw blurRad="50800" dist="25400" algn="bl" rotWithShape="0">
            <a:srgbClr val="000000">
              <a:alpha val="60000"/>
            </a:srgbClr>
          </a:outerShdw>
        </a:effectLst>
        <a:scene3d>
          <a:camera prst="orthographicFront">
            <a:rot lat="0" lon="0" rev="0"/>
          </a:camera>
          <a:lightRig rig="balanced" dir="t">
            <a:rot lat="0" lon="0" rev="8700000"/>
          </a:lightRig>
        </a:scene3d>
        <a:sp3d>
          <a:bevelT w="190500" h="38100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kern="1200" smtClean="0"/>
            <a:t>Smooth referral pathway from the PHC to the hospital </a:t>
          </a:r>
          <a:endParaRPr lang="ar-SA" sz="2000" kern="1200"/>
        </a:p>
      </dsp:txBody>
      <dsp:txXfrm>
        <a:off x="0" y="1779637"/>
        <a:ext cx="2381250" cy="1428750"/>
      </dsp:txXfrm>
    </dsp:sp>
    <dsp:sp modelId="{66EC8262-AAB9-40DB-AD81-45442A60711C}">
      <dsp:nvSpPr>
        <dsp:cNvPr id="0" name=""/>
        <dsp:cNvSpPr/>
      </dsp:nvSpPr>
      <dsp:spPr>
        <a:xfrm>
          <a:off x="2619374" y="1779637"/>
          <a:ext cx="2381250" cy="1428750"/>
        </a:xfrm>
        <a:prstGeom prst="rect">
          <a:avLst/>
        </a:prstGeom>
        <a:solidFill>
          <a:schemeClr val="accent2">
            <a:shade val="50000"/>
            <a:hueOff val="613573"/>
            <a:satOff val="-36617"/>
            <a:lumOff val="46306"/>
            <a:alphaOff val="0"/>
          </a:schemeClr>
        </a:solidFill>
        <a:ln>
          <a:noFill/>
        </a:ln>
        <a:effectLst>
          <a:outerShdw blurRad="50800" dist="25400" algn="bl" rotWithShape="0">
            <a:srgbClr val="000000">
              <a:alpha val="60000"/>
            </a:srgbClr>
          </a:outerShdw>
        </a:effectLst>
        <a:scene3d>
          <a:camera prst="orthographicFront">
            <a:rot lat="0" lon="0" rev="0"/>
          </a:camera>
          <a:lightRig rig="balanced" dir="t">
            <a:rot lat="0" lon="0" rev="8700000"/>
          </a:lightRig>
        </a:scene3d>
        <a:sp3d>
          <a:bevelT w="190500" h="38100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kern="1200" smtClean="0"/>
            <a:t>Category of Referral: Routine VS Urgent</a:t>
          </a:r>
          <a:endParaRPr lang="ar-SA" sz="2000" kern="1200"/>
        </a:p>
      </dsp:txBody>
      <dsp:txXfrm>
        <a:off x="2619374" y="1779637"/>
        <a:ext cx="2381250" cy="1428750"/>
      </dsp:txXfrm>
    </dsp:sp>
    <dsp:sp modelId="{30DF7C7E-B732-4E15-B697-6071F4285093}">
      <dsp:nvSpPr>
        <dsp:cNvPr id="0" name=""/>
        <dsp:cNvSpPr/>
      </dsp:nvSpPr>
      <dsp:spPr>
        <a:xfrm>
          <a:off x="5238749" y="1779637"/>
          <a:ext cx="2381250" cy="1428750"/>
        </a:xfrm>
        <a:prstGeom prst="rect">
          <a:avLst/>
        </a:prstGeom>
        <a:solidFill>
          <a:schemeClr val="accent2">
            <a:shade val="50000"/>
            <a:hueOff val="409049"/>
            <a:satOff val="-24411"/>
            <a:lumOff val="30871"/>
            <a:alphaOff val="0"/>
          </a:schemeClr>
        </a:solidFill>
        <a:ln>
          <a:noFill/>
        </a:ln>
        <a:effectLst>
          <a:outerShdw blurRad="50800" dist="25400" algn="bl" rotWithShape="0">
            <a:srgbClr val="000000">
              <a:alpha val="60000"/>
            </a:srgbClr>
          </a:outerShdw>
        </a:effectLst>
        <a:scene3d>
          <a:camera prst="orthographicFront">
            <a:rot lat="0" lon="0" rev="0"/>
          </a:camera>
          <a:lightRig rig="balanced" dir="t">
            <a:rot lat="0" lon="0" rev="8700000"/>
          </a:lightRig>
        </a:scene3d>
        <a:sp3d>
          <a:bevelT w="190500" h="38100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kern="1200" smtClean="0"/>
            <a:t>PHC refer patients for imaging</a:t>
          </a:r>
          <a:endParaRPr lang="ar-SA" sz="2000" kern="1200"/>
        </a:p>
      </dsp:txBody>
      <dsp:txXfrm>
        <a:off x="5238749" y="1779637"/>
        <a:ext cx="2381250" cy="1428750"/>
      </dsp:txXfrm>
    </dsp:sp>
    <dsp:sp modelId="{F2CF62EA-DCD1-4198-A1BF-75EB454B9174}">
      <dsp:nvSpPr>
        <dsp:cNvPr id="0" name=""/>
        <dsp:cNvSpPr/>
      </dsp:nvSpPr>
      <dsp:spPr>
        <a:xfrm>
          <a:off x="2619375" y="3446512"/>
          <a:ext cx="2381250" cy="1428750"/>
        </a:xfrm>
        <a:prstGeom prst="rect">
          <a:avLst/>
        </a:prstGeom>
        <a:solidFill>
          <a:schemeClr val="accent2">
            <a:shade val="50000"/>
            <a:hueOff val="204524"/>
            <a:satOff val="-12206"/>
            <a:lumOff val="15435"/>
            <a:alphaOff val="0"/>
          </a:schemeClr>
        </a:solidFill>
        <a:ln>
          <a:noFill/>
        </a:ln>
        <a:effectLst>
          <a:outerShdw blurRad="50800" dist="25400" algn="bl" rotWithShape="0">
            <a:srgbClr val="000000">
              <a:alpha val="60000"/>
            </a:srgbClr>
          </a:outerShdw>
        </a:effectLst>
        <a:scene3d>
          <a:camera prst="orthographicFront">
            <a:rot lat="0" lon="0" rev="0"/>
          </a:camera>
          <a:lightRig rig="balanced" dir="t">
            <a:rot lat="0" lon="0" rev="8700000"/>
          </a:lightRig>
        </a:scene3d>
        <a:sp3d>
          <a:bevelT w="190500" h="38100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kern="1200" smtClean="0"/>
            <a:t>PHC physician initiate treatment in some cases</a:t>
          </a:r>
          <a:endParaRPr lang="ar-SA" sz="2000" kern="1200"/>
        </a:p>
      </dsp:txBody>
      <dsp:txXfrm>
        <a:off x="2619375" y="3446512"/>
        <a:ext cx="2381250" cy="1428750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32B3453-E574-41CC-A08F-A37F71626391}">
      <dsp:nvSpPr>
        <dsp:cNvPr id="0" name=""/>
        <dsp:cNvSpPr/>
      </dsp:nvSpPr>
      <dsp:spPr>
        <a:xfrm>
          <a:off x="186266" y="30607"/>
          <a:ext cx="3449705" cy="2344832"/>
        </a:xfrm>
        <a:prstGeom prst="rect">
          <a:avLst/>
        </a:prstGeom>
        <a:solidFill>
          <a:schemeClr val="accent1">
            <a:shade val="50000"/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50800" dist="25400" algn="bl" rotWithShape="0">
            <a:srgbClr val="000000">
              <a:alpha val="60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ctr" defTabSz="10668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400" b="1" kern="1200" dirty="0" smtClean="0"/>
            <a:t>The first multi-institution campaign</a:t>
          </a:r>
          <a:endParaRPr lang="ar-SA" sz="2400" b="1" kern="1200" dirty="0"/>
        </a:p>
      </dsp:txBody>
      <dsp:txXfrm>
        <a:off x="186266" y="30607"/>
        <a:ext cx="3449705" cy="2344832"/>
      </dsp:txXfrm>
    </dsp:sp>
    <dsp:sp modelId="{C63B2FE6-2893-4E1C-9CB0-F4E1C2705040}">
      <dsp:nvSpPr>
        <dsp:cNvPr id="0" name=""/>
        <dsp:cNvSpPr/>
      </dsp:nvSpPr>
      <dsp:spPr>
        <a:xfrm>
          <a:off x="3932139" y="52509"/>
          <a:ext cx="3501593" cy="2301029"/>
        </a:xfrm>
        <a:prstGeom prst="rect">
          <a:avLst/>
        </a:prstGeom>
        <a:solidFill>
          <a:schemeClr val="accent1">
            <a:shade val="50000"/>
            <a:hueOff val="390263"/>
            <a:satOff val="-22543"/>
            <a:lumOff val="24770"/>
            <a:alphaOff val="0"/>
          </a:schemeClr>
        </a:solidFill>
        <a:ln>
          <a:noFill/>
        </a:ln>
        <a:effectLst>
          <a:outerShdw blurRad="50800" dist="25400" algn="bl" rotWithShape="0">
            <a:srgbClr val="000000">
              <a:alpha val="60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ctr" defTabSz="10668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400" b="1" kern="1200" dirty="0" smtClean="0"/>
            <a:t>Structured educational activities for the physicians and the public</a:t>
          </a:r>
          <a:endParaRPr lang="ar-SA" sz="2400" b="1" kern="1200" dirty="0"/>
        </a:p>
      </dsp:txBody>
      <dsp:txXfrm>
        <a:off x="3932139" y="52509"/>
        <a:ext cx="3501593" cy="2301029"/>
      </dsp:txXfrm>
    </dsp:sp>
    <dsp:sp modelId="{0CF908D2-4E8A-4F87-ABB8-0E020EBBAD70}">
      <dsp:nvSpPr>
        <dsp:cNvPr id="0" name=""/>
        <dsp:cNvSpPr/>
      </dsp:nvSpPr>
      <dsp:spPr>
        <a:xfrm>
          <a:off x="1827" y="2762591"/>
          <a:ext cx="3648167" cy="2319865"/>
        </a:xfrm>
        <a:prstGeom prst="rect">
          <a:avLst/>
        </a:prstGeom>
        <a:solidFill>
          <a:srgbClr val="7030A0"/>
        </a:solidFill>
        <a:ln>
          <a:solidFill>
            <a:schemeClr val="accent1"/>
          </a:solidFill>
        </a:ln>
        <a:effectLst>
          <a:outerShdw blurRad="50800" dist="25400" algn="bl" rotWithShape="0">
            <a:srgbClr val="000000">
              <a:alpha val="60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ctr" defTabSz="10668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400" b="1" kern="1200" dirty="0" smtClean="0"/>
            <a:t>807 ladies screened in main hospitals, 8 cases detected (1.1%)</a:t>
          </a:r>
          <a:endParaRPr lang="ar-SA" sz="2400" b="1" kern="1200" dirty="0"/>
        </a:p>
      </dsp:txBody>
      <dsp:txXfrm>
        <a:off x="1827" y="2762591"/>
        <a:ext cx="3648167" cy="2319865"/>
      </dsp:txXfrm>
    </dsp:sp>
    <dsp:sp modelId="{880D89C9-395D-4C63-A7E2-7BDCE133C8BC}">
      <dsp:nvSpPr>
        <dsp:cNvPr id="0" name=""/>
        <dsp:cNvSpPr/>
      </dsp:nvSpPr>
      <dsp:spPr>
        <a:xfrm>
          <a:off x="3946163" y="2671608"/>
          <a:ext cx="3672008" cy="2501831"/>
        </a:xfrm>
        <a:prstGeom prst="rect">
          <a:avLst/>
        </a:prstGeom>
        <a:solidFill>
          <a:schemeClr val="accent1">
            <a:shade val="50000"/>
            <a:hueOff val="390263"/>
            <a:satOff val="-22543"/>
            <a:lumOff val="24770"/>
            <a:alphaOff val="0"/>
          </a:schemeClr>
        </a:solidFill>
        <a:ln>
          <a:noFill/>
        </a:ln>
        <a:effectLst>
          <a:outerShdw blurRad="50800" dist="25400" algn="bl" rotWithShape="0">
            <a:srgbClr val="000000">
              <a:alpha val="60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t" anchorCtr="0">
          <a:noAutofit/>
        </a:bodyPr>
        <a:lstStyle/>
        <a:p>
          <a:pPr lvl="0" algn="l" defTabSz="8001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b="1" kern="1200" dirty="0" smtClean="0">
              <a:solidFill>
                <a:schemeClr val="bg1"/>
              </a:solidFill>
            </a:rPr>
            <a:t>Outcome:</a:t>
          </a:r>
          <a:endParaRPr lang="ar-SA" sz="1800" b="1" kern="1200" dirty="0">
            <a:solidFill>
              <a:schemeClr val="bg1"/>
            </a:solidFill>
          </a:endParaRPr>
        </a:p>
        <a:p>
          <a:pPr marL="171450" lvl="1" indent="-171450" algn="l" defTabSz="80010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800" b="1" kern="1200" baseline="0" dirty="0" smtClean="0">
              <a:solidFill>
                <a:schemeClr val="bg1"/>
              </a:solidFill>
            </a:rPr>
            <a:t>More  women asking for screening </a:t>
          </a:r>
          <a:endParaRPr lang="ar-SA" sz="1800" b="1" kern="1200" dirty="0">
            <a:solidFill>
              <a:schemeClr val="bg1"/>
            </a:solidFill>
          </a:endParaRPr>
        </a:p>
        <a:p>
          <a:pPr marL="171450" lvl="1" indent="-171450" algn="l" defTabSz="80010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800" b="1" kern="1200" baseline="0" dirty="0" smtClean="0">
              <a:solidFill>
                <a:schemeClr val="bg1"/>
              </a:solidFill>
            </a:rPr>
            <a:t>Improved society knowledge</a:t>
          </a:r>
          <a:endParaRPr lang="ar-SA" sz="1800" b="1" kern="1200" dirty="0">
            <a:solidFill>
              <a:schemeClr val="bg1"/>
            </a:solidFill>
          </a:endParaRPr>
        </a:p>
        <a:p>
          <a:pPr marL="171450" lvl="1" indent="-171450" algn="l" defTabSz="80010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800" b="1" kern="1200" baseline="0" dirty="0" smtClean="0">
              <a:solidFill>
                <a:schemeClr val="bg1"/>
              </a:solidFill>
            </a:rPr>
            <a:t>Improved communication between centers</a:t>
          </a:r>
          <a:endParaRPr lang="ar-SA" sz="1800" b="1" kern="1200" dirty="0">
            <a:solidFill>
              <a:schemeClr val="bg1"/>
            </a:solidFill>
          </a:endParaRPr>
        </a:p>
        <a:p>
          <a:pPr marL="171450" lvl="1" indent="-171450" algn="l" defTabSz="80010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800" b="1" kern="1200" baseline="0" dirty="0" smtClean="0">
              <a:solidFill>
                <a:srgbClr val="FF0000"/>
              </a:solidFill>
            </a:rPr>
            <a:t>In the periphery, probably same situation</a:t>
          </a:r>
          <a:endParaRPr lang="ar-SA" sz="1800" b="1" kern="1200" dirty="0">
            <a:solidFill>
              <a:srgbClr val="FF0000"/>
            </a:solidFill>
          </a:endParaRPr>
        </a:p>
      </dsp:txBody>
      <dsp:txXfrm>
        <a:off x="3946163" y="2671608"/>
        <a:ext cx="3672008" cy="2501831"/>
      </dsp:txXfrm>
    </dsp:sp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92F26A3-03B1-4D31-800C-B327F8C8E2AE}">
      <dsp:nvSpPr>
        <dsp:cNvPr id="0" name=""/>
        <dsp:cNvSpPr/>
      </dsp:nvSpPr>
      <dsp:spPr>
        <a:xfrm>
          <a:off x="0" y="1378"/>
          <a:ext cx="7620000" cy="962507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lvl="0" algn="l" defTabSz="14224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200" kern="1200" dirty="0" smtClean="0"/>
            <a:t>Poor knowledge about the disease and it's mode of presentation</a:t>
          </a:r>
          <a:endParaRPr lang="ar-SA" sz="3200" kern="1200" dirty="0"/>
        </a:p>
      </dsp:txBody>
      <dsp:txXfrm>
        <a:off x="46986" y="48364"/>
        <a:ext cx="7526028" cy="868535"/>
      </dsp:txXfrm>
    </dsp:sp>
    <dsp:sp modelId="{B63E3569-F560-4D2D-8FC3-6177C5CFD47D}">
      <dsp:nvSpPr>
        <dsp:cNvPr id="0" name=""/>
        <dsp:cNvSpPr/>
      </dsp:nvSpPr>
      <dsp:spPr>
        <a:xfrm>
          <a:off x="0" y="974855"/>
          <a:ext cx="7620000" cy="962507"/>
        </a:xfrm>
        <a:prstGeom prst="roundRect">
          <a:avLst/>
        </a:prstGeom>
        <a:solidFill>
          <a:schemeClr val="accent2">
            <a:hueOff val="-167625"/>
            <a:satOff val="-1932"/>
            <a:lumOff val="432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lvl="0" algn="l" defTabSz="14224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200" kern="1200" dirty="0" smtClean="0"/>
            <a:t>Misconception: Breast feeding is an absolute protection </a:t>
          </a:r>
          <a:endParaRPr lang="ar-SA" sz="3200" kern="1200" dirty="0"/>
        </a:p>
      </dsp:txBody>
      <dsp:txXfrm>
        <a:off x="46986" y="1021841"/>
        <a:ext cx="7526028" cy="868535"/>
      </dsp:txXfrm>
    </dsp:sp>
    <dsp:sp modelId="{2EB7AE32-76EA-4E59-8DA6-4DF07C3F4A3A}">
      <dsp:nvSpPr>
        <dsp:cNvPr id="0" name=""/>
        <dsp:cNvSpPr/>
      </dsp:nvSpPr>
      <dsp:spPr>
        <a:xfrm>
          <a:off x="0" y="1948331"/>
          <a:ext cx="7620000" cy="962507"/>
        </a:xfrm>
        <a:prstGeom prst="roundRect">
          <a:avLst/>
        </a:prstGeom>
        <a:solidFill>
          <a:schemeClr val="accent2">
            <a:hueOff val="-335249"/>
            <a:satOff val="-3863"/>
            <a:lumOff val="864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lvl="0" algn="l" defTabSz="14224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200" kern="1200" dirty="0" smtClean="0"/>
            <a:t>Cancer is a killing disease regardless of the treatment provided </a:t>
          </a:r>
          <a:endParaRPr lang="ar-SA" sz="3200" kern="1200" dirty="0"/>
        </a:p>
      </dsp:txBody>
      <dsp:txXfrm>
        <a:off x="46986" y="1995317"/>
        <a:ext cx="7526028" cy="868535"/>
      </dsp:txXfrm>
    </dsp:sp>
    <dsp:sp modelId="{92BC8A86-DBD4-479C-9218-84B03C27AD37}">
      <dsp:nvSpPr>
        <dsp:cNvPr id="0" name=""/>
        <dsp:cNvSpPr/>
      </dsp:nvSpPr>
      <dsp:spPr>
        <a:xfrm>
          <a:off x="0" y="2921808"/>
          <a:ext cx="7620000" cy="962507"/>
        </a:xfrm>
        <a:prstGeom prst="roundRect">
          <a:avLst/>
        </a:prstGeom>
        <a:solidFill>
          <a:schemeClr val="accent2">
            <a:hueOff val="-502874"/>
            <a:satOff val="-5795"/>
            <a:lumOff val="1295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lvl="0" algn="l" defTabSz="14224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200" kern="1200" dirty="0" smtClean="0"/>
            <a:t>Lack of the social support </a:t>
          </a:r>
          <a:endParaRPr lang="ar-SA" sz="3200" kern="1200" dirty="0"/>
        </a:p>
      </dsp:txBody>
      <dsp:txXfrm>
        <a:off x="46986" y="2968794"/>
        <a:ext cx="7526028" cy="868535"/>
      </dsp:txXfrm>
    </dsp:sp>
    <dsp:sp modelId="{0E467DFB-D1AB-4131-8184-5F3A92F7496C}">
      <dsp:nvSpPr>
        <dsp:cNvPr id="0" name=""/>
        <dsp:cNvSpPr/>
      </dsp:nvSpPr>
      <dsp:spPr>
        <a:xfrm>
          <a:off x="0" y="3895284"/>
          <a:ext cx="7620000" cy="962507"/>
        </a:xfrm>
        <a:prstGeom prst="roundRect">
          <a:avLst/>
        </a:prstGeom>
        <a:solidFill>
          <a:schemeClr val="accent2">
            <a:hueOff val="-670499"/>
            <a:satOff val="-7726"/>
            <a:lumOff val="1727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lvl="0" algn="l" defTabSz="14224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200" kern="1200" dirty="0" smtClean="0"/>
            <a:t>Breast cancer is almost always painless </a:t>
          </a:r>
          <a:endParaRPr lang="ar-SA" sz="3200" kern="1200" dirty="0"/>
        </a:p>
      </dsp:txBody>
      <dsp:txXfrm>
        <a:off x="46986" y="3942270"/>
        <a:ext cx="7526028" cy="868535"/>
      </dsp:txXfrm>
    </dsp:sp>
    <dsp:sp modelId="{BB8BBDDA-0E16-494C-A63D-D31E00899241}">
      <dsp:nvSpPr>
        <dsp:cNvPr id="0" name=""/>
        <dsp:cNvSpPr/>
      </dsp:nvSpPr>
      <dsp:spPr>
        <a:xfrm>
          <a:off x="0" y="4868761"/>
          <a:ext cx="7620000" cy="962507"/>
        </a:xfrm>
        <a:prstGeom prst="roundRect">
          <a:avLst/>
        </a:prstGeom>
        <a:solidFill>
          <a:schemeClr val="accent2">
            <a:hueOff val="-838123"/>
            <a:satOff val="-9658"/>
            <a:lumOff val="2159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marL="0" marR="0" lvl="0" indent="0" algn="l" defTabSz="914400" rtl="0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en-US" sz="3200" kern="1200" dirty="0" smtClean="0"/>
            <a:t>Lack/inaccessible good medical service</a:t>
          </a:r>
          <a:endParaRPr lang="ar-SA" sz="3200" kern="1200" dirty="0"/>
        </a:p>
      </dsp:txBody>
      <dsp:txXfrm>
        <a:off x="46986" y="4915747"/>
        <a:ext cx="7526028" cy="868535"/>
      </dsp:txXfrm>
    </dsp:sp>
  </dsp:spTree>
</dsp:drawing>
</file>

<file path=ppt/diagrams/drawing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9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10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1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1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1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1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1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1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1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1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19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process4">
  <dgm:title val=""/>
  <dgm:desc val=""/>
  <dgm:catLst>
    <dgm:cat type="process" pri="16000"/>
    <dgm:cat type="list" pri="20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alg type="lin">
      <dgm:param type="linDir" val="fromB"/>
    </dgm:alg>
    <dgm:shape xmlns:r="http://schemas.openxmlformats.org/officeDocument/2006/relationships" r:blip="">
      <dgm:adjLst/>
    </dgm:shape>
    <dgm:presOf/>
    <dgm:constrLst>
      <dgm:constr type="h" for="ch" forName="boxAndChildren" refType="h"/>
      <dgm:constr type="h" for="ch" forName="arrowAndChildren" refType="h" refFor="ch" refForName="boxAndChildren" op="equ" fact="1.538"/>
      <dgm:constr type="w" for="ch" forName="arrowAndChildren" refType="w"/>
      <dgm:constr type="w" for="ch" forName="boxAndChildren" refType="w"/>
      <dgm:constr type="h" for="ch" forName="sp" refType="h" fact="-0.015"/>
      <dgm:constr type="primFontSz" for="des" forName="parentTextBox" val="65"/>
      <dgm:constr type="primFontSz" for="des" forName="parentTextArrow" refType="primFontSz" refFor="des" refForName="parentTextBox" op="equ"/>
      <dgm:constr type="primFontSz" for="des" forName="childTextArrow" val="65"/>
      <dgm:constr type="primFontSz" for="des" forName="childTextBox" refType="primFontSz" refFor="des" refForName="childTextArrow" op="equ"/>
    </dgm:constrLst>
    <dgm:ruleLst/>
    <dgm:forEach name="Name1" axis="ch" ptType="node" st="-1" step="-1">
      <dgm:choose name="Name2">
        <dgm:if name="Name3" axis="self" ptType="node" func="revPos" op="equ" val="1">
          <dgm:layoutNode name="boxAndChildren">
            <dgm:alg type="composite"/>
            <dgm:shape xmlns:r="http://schemas.openxmlformats.org/officeDocument/2006/relationships" r:blip="">
              <dgm:adjLst/>
            </dgm:shape>
            <dgm:presOf/>
            <dgm:choose name="Name4">
              <dgm:if name="Name5" axis="ch" ptType="node" func="cnt" op="gte" val="1">
                <dgm:constrLst>
                  <dgm:constr type="w" for="ch" forName="parentTextBox" refType="w"/>
                  <dgm:constr type="h" for="ch" forName="parentTextBox" refType="h" fact="0.54"/>
                  <dgm:constr type="t" for="ch" forName="parentTextBox"/>
                  <dgm:constr type="w" for="ch" forName="entireBox" refType="w"/>
                  <dgm:constr type="h" for="ch" forName="entireBox" refType="h"/>
                  <dgm:constr type="w" for="ch" forName="descendantBox" refType="w"/>
                  <dgm:constr type="b" for="ch" forName="descendantBox" refType="h" fact="0.98"/>
                  <dgm:constr type="h" for="ch" forName="descendantBox" refType="h" fact="0.46"/>
                </dgm:constrLst>
              </dgm:if>
              <dgm:else name="Name6">
                <dgm:constrLst>
                  <dgm:constr type="w" for="ch" forName="parentTextBox" refType="w"/>
                  <dgm:constr type="h" for="ch" forName="parentTextBox" refType="h"/>
                </dgm:constrLst>
              </dgm:else>
            </dgm:choose>
            <dgm:ruleLst/>
            <dgm:layoutNode name="parentTextBox">
              <dgm:alg type="tx"/>
              <dgm:choose name="Name7">
                <dgm:if name="Name8" axis="ch" ptType="node" func="cnt" op="gte" val="1">
                  <dgm:shape xmlns:r="http://schemas.openxmlformats.org/officeDocument/2006/relationships" type="rect" r:blip="" zOrderOff="1" hideGeom="1">
                    <dgm:adjLst/>
                  </dgm:shape>
                </dgm:if>
                <dgm:else name="Name9">
                  <dgm:shape xmlns:r="http://schemas.openxmlformats.org/officeDocument/2006/relationships" type="rect" r:blip="">
                    <dgm:adjLst/>
                  </dgm:shape>
                </dgm:else>
              </dgm:choose>
              <dgm:presOf axis="self"/>
              <dgm:constrLst/>
              <dgm:ruleLst>
                <dgm:rule type="primFontSz" val="5" fact="NaN" max="NaN"/>
              </dgm:ruleLst>
            </dgm:layoutNode>
            <dgm:choose name="Name10">
              <dgm:if name="Name11" axis="ch" ptType="node" func="cnt" op="gte" val="1">
                <dgm:layoutNode name="entireBox">
                  <dgm:alg type="sp"/>
                  <dgm:shape xmlns:r="http://schemas.openxmlformats.org/officeDocument/2006/relationships" type="rect" r:blip="">
                    <dgm:adjLst/>
                  </dgm:shape>
                  <dgm:presOf axis="self"/>
                  <dgm:constrLst/>
                  <dgm:ruleLst/>
                </dgm:layoutNode>
                <dgm:layoutNode name="descendantBox" styleLbl="fgAccFollowNode1">
                  <dgm:choose name="Name12">
                    <dgm:if name="Name13" func="var" arg="dir" op="equ" val="norm">
                      <dgm:alg type="lin"/>
                    </dgm:if>
                    <dgm:else name="Name14">
                      <dgm:alg type="lin">
                        <dgm:param type="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for="ch" forName="childTextBox" refType="w"/>
                    <dgm:constr type="h" for="ch" forName="childTextBox" refType="h"/>
                  </dgm:constrLst>
                  <dgm:ruleLst/>
                  <dgm:forEach name="Name15" axis="ch" ptType="node">
                    <dgm:layoutNode name="childTextBox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rect" r:blip="">
                        <dgm:adjLst/>
                      </dgm:shape>
                      <dgm:presOf axis="desOrSelf" ptType="node"/>
                      <dgm:constrLst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</dgm:forEach>
                </dgm:layoutNode>
              </dgm:if>
              <dgm:else name="Name16"/>
            </dgm:choose>
          </dgm:layoutNode>
        </dgm:if>
        <dgm:else name="Name17">
          <dgm:layoutNode name="arrowAndChildren">
            <dgm:alg type="composite"/>
            <dgm:shape xmlns:r="http://schemas.openxmlformats.org/officeDocument/2006/relationships" r:blip="">
              <dgm:adjLst/>
            </dgm:shape>
            <dgm:presOf/>
            <dgm:choose name="Name18">
              <dgm:if name="Name19" axis="ch" ptType="node" func="cnt" op="gte" val="1">
                <dgm:constrLst>
                  <dgm:constr type="w" for="ch" forName="parentTextArrow" refType="w"/>
                  <dgm:constr type="t" for="ch" forName="parentTextArrow"/>
                  <dgm:constr type="h" for="ch" forName="parentTextArrow" refType="h" fact="0.351"/>
                  <dgm:constr type="w" for="ch" forName="arrow" refType="w"/>
                  <dgm:constr type="h" for="ch" forName="arrow" refType="h"/>
                  <dgm:constr type="w" for="ch" forName="descendantArrow" refType="w"/>
                  <dgm:constr type="b" for="ch" forName="descendantArrow" refType="h" fact="0.65"/>
                  <dgm:constr type="h" for="ch" forName="descendantArrow" refType="h" fact="0.299"/>
                </dgm:constrLst>
              </dgm:if>
              <dgm:else name="Name20">
                <dgm:constrLst>
                  <dgm:constr type="w" for="ch" forName="parentTextArrow" refType="w"/>
                  <dgm:constr type="h" for="ch" forName="parentTextArrow" refType="h"/>
                </dgm:constrLst>
              </dgm:else>
            </dgm:choose>
            <dgm:ruleLst/>
            <dgm:layoutNode name="parentTextArrow">
              <dgm:alg type="tx"/>
              <dgm:choose name="Name21">
                <dgm:if name="Name22" axis="ch" ptType="node" func="cnt" op="gte" val="1">
                  <dgm:shape xmlns:r="http://schemas.openxmlformats.org/officeDocument/2006/relationships" type="rect" r:blip="" zOrderOff="1" hideGeom="1">
                    <dgm:adjLst/>
                  </dgm:shape>
                </dgm:if>
                <dgm:else name="Name23">
                  <dgm:shape xmlns:r="http://schemas.openxmlformats.org/officeDocument/2006/relationships" rot="180" type="upArrowCallout" r:blip="">
                    <dgm:adjLst/>
                  </dgm:shape>
                </dgm:else>
              </dgm:choose>
              <dgm:presOf axis="self"/>
              <dgm:constrLst/>
              <dgm:ruleLst>
                <dgm:rule type="primFontSz" val="5" fact="NaN" max="NaN"/>
              </dgm:ruleLst>
            </dgm:layoutNode>
            <dgm:choose name="Name24">
              <dgm:if name="Name25" axis="ch" ptType="node" func="cnt" op="gte" val="1">
                <dgm:layoutNode name="arrow">
                  <dgm:alg type="sp"/>
                  <dgm:shape xmlns:r="http://schemas.openxmlformats.org/officeDocument/2006/relationships" rot="180" type="upArrowCallout" r:blip="">
                    <dgm:adjLst/>
                  </dgm:shape>
                  <dgm:presOf axis="self"/>
                  <dgm:constrLst/>
                  <dgm:ruleLst/>
                </dgm:layoutNode>
                <dgm:layoutNode name="descendantArrow">
                  <dgm:choose name="Name26">
                    <dgm:if name="Name27" func="var" arg="dir" op="equ" val="norm">
                      <dgm:alg type="lin"/>
                    </dgm:if>
                    <dgm:else name="Name28">
                      <dgm:alg type="lin">
                        <dgm:param type="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for="ch" forName="childTextArrow" refType="w"/>
                    <dgm:constr type="h" for="ch" forName="childTextArrow" refType="h"/>
                  </dgm:constrLst>
                  <dgm:ruleLst/>
                  <dgm:forEach name="Name29" axis="ch" ptType="node">
                    <dgm:layoutNode name="childTextArrow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rect" r:blip="">
                        <dgm:adjLst/>
                      </dgm:shape>
                      <dgm:presOf axis="desOrSelf" ptType="node"/>
                      <dgm:constrLst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</dgm:forEach>
                </dgm:layoutNode>
              </dgm:if>
              <dgm:else name="Name30"/>
            </dgm:choose>
          </dgm:layoutNode>
        </dgm:else>
      </dgm:choose>
      <dgm:forEach name="Name31" axis="precedSib" ptType="sibTrans" st="-1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venn1">
  <dgm:title val=""/>
  <dgm:desc val=""/>
  <dgm:catLst>
    <dgm:cat type="relationship" pri="28000"/>
    <dgm:cat type="convert" pri="190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</dgm:cxnLst>
      <dgm:bg/>
      <dgm:whole/>
    </dgm:dataModel>
  </dgm:clrData>
  <dgm:layoutNode name="compositeShape">
    <dgm:varLst>
      <dgm:chMax val="7"/>
      <dgm:dir/>
      <dgm:resizeHandles val="exact"/>
    </dgm:varLst>
    <dgm:choose name="Name0">
      <dgm:if name="Name1" axis="ch" ptType="node" func="cnt" op="equ" val="1">
        <dgm:alg type="composite">
          <dgm:param type="ar" val="1"/>
        </dgm:alg>
      </dgm:if>
      <dgm:if name="Name2" axis="ch" ptType="node" func="cnt" op="equ" val="2">
        <dgm:alg type="composite">
          <dgm:param type="ar" val="1.792"/>
        </dgm:alg>
      </dgm:if>
      <dgm:if name="Name3" axis="ch" ptType="node" func="cnt" op="equ" val="3">
        <dgm:alg type="composite">
          <dgm:param type="ar" val="1"/>
        </dgm:alg>
      </dgm:if>
      <dgm:if name="Name4" axis="ch" ptType="node" func="cnt" op="equ" val="4">
        <dgm:alg type="composite">
          <dgm:param type="ar" val="1"/>
        </dgm:alg>
      </dgm:if>
      <dgm:if name="Name5" axis="ch" ptType="node" func="cnt" op="equ" val="5">
        <dgm:alg type="composite">
          <dgm:param type="ar" val="1.4"/>
        </dgm:alg>
      </dgm:if>
      <dgm:if name="Name6" axis="ch" ptType="node" func="cnt" op="equ" val="6">
        <dgm:alg type="composite">
          <dgm:param type="ar" val="1.285"/>
        </dgm:alg>
      </dgm:if>
      <dgm:if name="Name7" axis="ch" ptType="node" func="cnt" op="equ" val="7">
        <dgm:alg type="composite">
          <dgm:param type="ar" val="1.359"/>
        </dgm:alg>
      </dgm:if>
      <dgm:else name="Name8">
        <dgm:alg type="composite">
          <dgm:param type="ar" val="1.359"/>
        </dgm:alg>
      </dgm:else>
    </dgm:choose>
    <dgm:shape xmlns:r="http://schemas.openxmlformats.org/officeDocument/2006/relationships" r:blip="">
      <dgm:adjLst/>
    </dgm:shape>
    <dgm:presOf/>
    <dgm:choose name="Name9">
      <dgm:if name="Name10" axis="ch" ptType="node" func="cnt" op="equ" val="1">
        <dgm:constrLst>
          <dgm:constr type="ctrX" for="ch" forName="circ1TxSh" refType="w" fact="0.5"/>
          <dgm:constr type="ctrY" for="ch" forName="circ1TxSh" refType="h" fact="0.5"/>
          <dgm:constr type="w" for="ch" forName="circ1TxSh" refType="w"/>
          <dgm:constr type="h" for="ch" forName="circ1TxSh" refType="h"/>
          <dgm:constr type="primFontSz" for="ch" ptType="node" op="equ"/>
        </dgm:constrLst>
      </dgm:if>
      <dgm:if name="Name11" axis="ch" ptType="node" func="cnt" op="equ" val="2">
        <dgm:constrLst>
          <dgm:constr type="ctrX" for="ch" forName="circ1" refType="w" fact="0.3"/>
          <dgm:constr type="ctrY" for="ch" forName="circ1" refType="h" fact="0.5"/>
          <dgm:constr type="w" for="ch" forName="circ1" refType="w" fact="0.555"/>
          <dgm:constr type="h" for="ch" forName="circ1" refType="h" fact="0.99456"/>
          <dgm:constr type="l" for="ch" forName="circ1Tx" refType="w" fact="0.1"/>
          <dgm:constr type="t" for="ch" forName="circ1Tx" refType="h" fact="0.12"/>
          <dgm:constr type="w" for="ch" forName="circ1Tx" refType="w" fact="0.32"/>
          <dgm:constr type="h" for="ch" forName="circ1Tx" refType="h" fact="0.76"/>
          <dgm:constr type="ctrX" for="ch" forName="circ2" refType="w" fact="0.7"/>
          <dgm:constr type="ctrY" for="ch" forName="circ2" refType="h" fact="0.5"/>
          <dgm:constr type="w" for="ch" forName="circ2" refType="w" fact="0.555"/>
          <dgm:constr type="h" for="ch" forName="circ2" refType="h" fact="0.99456"/>
          <dgm:constr type="l" for="ch" forName="circ2Tx" refType="w" fact="0.58"/>
          <dgm:constr type="t" for="ch" forName="circ2Tx" refType="h" fact="0.12"/>
          <dgm:constr type="w" for="ch" forName="circ2Tx" refType="w" fact="0.32"/>
          <dgm:constr type="h" for="ch" forName="circ2Tx" refType="h" fact="0.76"/>
          <dgm:constr type="primFontSz" for="ch" ptType="node" op="equ"/>
        </dgm:constrLst>
      </dgm:if>
      <dgm:if name="Name12" axis="ch" ptType="node" func="cnt" op="equ" val="3">
        <dgm:constrLst>
          <dgm:constr type="ctrX" for="ch" forName="circ1" refType="w" fact="0.5"/>
          <dgm:constr type="ctrY" for="ch" forName="circ1" refType="w" fact="0.25"/>
          <dgm:constr type="w" for="ch" forName="circ1" refType="w" fact="0.6"/>
          <dgm:constr type="h" for="ch" forName="circ1" refType="h" fact="0.6"/>
          <dgm:constr type="l" for="ch" forName="circ1Tx" refType="w" fact="0.28"/>
          <dgm:constr type="t" for="ch" forName="circ1Tx" refType="h" fact="0.055"/>
          <dgm:constr type="w" for="ch" forName="circ1Tx" refType="w" fact="0.44"/>
          <dgm:constr type="h" for="ch" forName="circ1Tx" refType="h" fact="0.27"/>
          <dgm:constr type="ctrX" for="ch" forName="circ2" refType="w" fact="0.7165"/>
          <dgm:constr type="ctrY" for="ch" forName="circ2" refType="w" fact="0.625"/>
          <dgm:constr type="w" for="ch" forName="circ2" refType="w" fact="0.6"/>
          <dgm:constr type="h" for="ch" forName="circ2" refType="h" fact="0.6"/>
          <dgm:constr type="l" for="ch" forName="circ2Tx" refType="w" fact="0.6"/>
          <dgm:constr type="t" for="ch" forName="circ2Tx" refType="h" fact="0.48"/>
          <dgm:constr type="w" for="ch" forName="circ2Tx" refType="w" fact="0.36"/>
          <dgm:constr type="h" for="ch" forName="circ2Tx" refType="h" fact="0.33"/>
          <dgm:constr type="ctrX" for="ch" forName="circ3" refType="w" fact="0.2835"/>
          <dgm:constr type="ctrY" for="ch" forName="circ3" refType="w" fact="0.625"/>
          <dgm:constr type="w" for="ch" forName="circ3" refType="w" fact="0.6"/>
          <dgm:constr type="h" for="ch" forName="circ3" refType="h" fact="0.6"/>
          <dgm:constr type="l" for="ch" forName="circ3Tx" refType="w" fact="0.04"/>
          <dgm:constr type="t" for="ch" forName="circ3Tx" refType="h" fact="0.48"/>
          <dgm:constr type="w" for="ch" forName="circ3Tx" refType="w" fact="0.36"/>
          <dgm:constr type="h" for="ch" forName="circ3Tx" refType="h" fact="0.33"/>
          <dgm:constr type="primFontSz" for="ch" ptType="node" op="equ"/>
        </dgm:constrLst>
      </dgm:if>
      <dgm:if name="Name13" axis="ch" ptType="node" func="cnt" op="equ" val="4">
        <dgm:constrLst>
          <dgm:constr type="ctrX" for="ch" forName="circ1" refType="w" fact="0.5"/>
          <dgm:constr type="ctrY" for="ch" forName="circ1" refType="w" fact="0.27"/>
          <dgm:constr type="w" for="ch" forName="circ1" refType="w" fact="0.52"/>
          <dgm:constr type="h" for="ch" forName="circ1" refType="h" fact="0.52"/>
          <dgm:constr type="l" for="ch" forName="circ1Tx" refType="w" fact="0.3"/>
          <dgm:constr type="t" for="ch" forName="circ1Tx" refType="h" fact="0.08"/>
          <dgm:constr type="w" for="ch" forName="circ1Tx" refType="w" fact="0.4"/>
          <dgm:constr type="h" for="ch" forName="circ1Tx" refType="h" fact="0.165"/>
          <dgm:constr type="ctrX" for="ch" forName="circ2" refType="w" fact="0.73"/>
          <dgm:constr type="ctrY" for="ch" forName="circ2" refType="w" fact="0.5"/>
          <dgm:constr type="w" for="ch" forName="circ2" refType="w" fact="0.52"/>
          <dgm:constr type="h" for="ch" forName="circ2" refType="h" fact="0.52"/>
          <dgm:constr type="r" for="ch" forName="circ2Tx" refType="w" fact="0.95"/>
          <dgm:constr type="t" for="ch" forName="circ2Tx" refType="h" fact="0.3"/>
          <dgm:constr type="w" for="ch" forName="circ2Tx" refType="w" fact="0.2"/>
          <dgm:constr type="h" for="ch" forName="circ2Tx" refType="h" fact="0.4"/>
          <dgm:constr type="ctrX" for="ch" forName="circ3" refType="w" fact="0.5"/>
          <dgm:constr type="ctrY" for="ch" forName="circ3" refType="w" fact="0.73"/>
          <dgm:constr type="w" for="ch" forName="circ3" refType="w" fact="0.52"/>
          <dgm:constr type="h" for="ch" forName="circ3" refType="h" fact="0.52"/>
          <dgm:constr type="l" for="ch" forName="circ3Tx" refType="w" fact="0.3"/>
          <dgm:constr type="b" for="ch" forName="circ3Tx" refType="h" fact="0.92"/>
          <dgm:constr type="w" for="ch" forName="circ3Tx" refType="w" fact="0.4"/>
          <dgm:constr type="h" for="ch" forName="circ3Tx" refType="h" fact="0.165"/>
          <dgm:constr type="ctrX" for="ch" forName="circ4" refType="w" fact="0.27"/>
          <dgm:constr type="ctrY" for="ch" forName="circ4" refType="h" fact="0.5"/>
          <dgm:constr type="w" for="ch" forName="circ4" refType="w" fact="0.52"/>
          <dgm:constr type="h" for="ch" forName="circ4" refType="h" fact="0.52"/>
          <dgm:constr type="l" for="ch" forName="circ4Tx" refType="w" fact="0.05"/>
          <dgm:constr type="t" for="ch" forName="circ4Tx" refType="h" fact="0.3"/>
          <dgm:constr type="w" for="ch" forName="circ4Tx" refType="w" fact="0.2"/>
          <dgm:constr type="h" for="ch" forName="circ4Tx" refType="h" fact="0.4"/>
          <dgm:constr type="primFontSz" for="ch" ptType="node" op="equ"/>
        </dgm:constrLst>
      </dgm:if>
      <dgm:if name="Name14" axis="ch" ptType="node" func="cnt" op="equ" val="5">
        <dgm:constrLst>
          <dgm:constr type="ctrX" for="ch" forName="circ1" refType="w" fact="0.5"/>
          <dgm:constr type="ctrY" for="ch" forName="circ1" refType="h" fact="0.46"/>
          <dgm:constr type="w" for="ch" forName="circ1" refType="w" fact="0.25"/>
          <dgm:constr type="h" for="ch" forName="circ1" refType="h" fact="0.35"/>
          <dgm:constr type="l" for="ch" forName="circ1Tx" refType="w" fact="0.355"/>
          <dgm:constr type="t" for="ch" forName="circ1Tx"/>
          <dgm:constr type="w" for="ch" forName="circ1Tx" refType="w" fact="0.29"/>
          <dgm:constr type="h" for="ch" forName="circ1Tx" refType="h" fact="0.235"/>
          <dgm:constr type="ctrX" for="ch" forName="circ2" refType="w" fact="0.5951"/>
          <dgm:constr type="ctrY" for="ch" forName="circ2" refType="h" fact="0.5567"/>
          <dgm:constr type="w" for="ch" forName="circ2" refType="w" fact="0.25"/>
          <dgm:constr type="h" for="ch" forName="circ2" refType="h" fact="0.35"/>
          <dgm:constr type="l" for="ch" forName="circ2Tx" refType="w" fact="0.74"/>
          <dgm:constr type="t" for="ch" forName="circ2Tx" refType="h" fact="0.31"/>
          <dgm:constr type="w" for="ch" forName="circ2Tx" refType="w" fact="0.26"/>
          <dgm:constr type="h" for="ch" forName="circ2Tx" refType="h" fact="0.255"/>
          <dgm:constr type="ctrX" for="ch" forName="circ3" refType="w" fact="0.5588"/>
          <dgm:constr type="ctrY" for="ch" forName="circ3" refType="h" fact="0.7133"/>
          <dgm:constr type="w" for="ch" forName="circ3" refType="w" fact="0.25"/>
          <dgm:constr type="h" for="ch" forName="circ3" refType="h" fact="0.35"/>
          <dgm:constr type="l" for="ch" forName="circ3Tx" refType="w" fact="0.7"/>
          <dgm:constr type="t" for="ch" forName="circ3Tx" refType="h" fact="0.745"/>
          <dgm:constr type="w" for="ch" forName="circ3Tx" refType="w" fact="0.26"/>
          <dgm:constr type="h" for="ch" forName="circ3Tx" refType="h" fact="0.255"/>
          <dgm:constr type="ctrX" for="ch" forName="circ4" refType="w" fact="0.4412"/>
          <dgm:constr type="ctrY" for="ch" forName="circ4" refType="h" fact="0.7133"/>
          <dgm:constr type="w" for="ch" forName="circ4" refType="w" fact="0.25"/>
          <dgm:constr type="h" for="ch" forName="circ4" refType="h" fact="0.35"/>
          <dgm:constr type="l" for="ch" forName="circ4Tx" refType="w" fact="0.04"/>
          <dgm:constr type="t" for="ch" forName="circ4Tx" refType="h" fact="0.745"/>
          <dgm:constr type="w" for="ch" forName="circ4Tx" refType="w" fact="0.26"/>
          <dgm:constr type="h" for="ch" forName="circ4Tx" refType="h" fact="0.255"/>
          <dgm:constr type="ctrX" for="ch" forName="circ5" refType="w" fact="0.4049"/>
          <dgm:constr type="ctrY" for="ch" forName="circ5" refType="h" fact="0.5567"/>
          <dgm:constr type="w" for="ch" forName="circ5" refType="w" fact="0.25"/>
          <dgm:constr type="h" for="ch" forName="circ5" refType="h" fact="0.35"/>
          <dgm:constr type="l" for="ch" forName="circ5Tx"/>
          <dgm:constr type="t" for="ch" forName="circ5Tx" refType="h" fact="0.31"/>
          <dgm:constr type="w" for="ch" forName="circ5Tx" refType="w" fact="0.26"/>
          <dgm:constr type="h" for="ch" forName="circ5Tx" refType="h" fact="0.255"/>
          <dgm:constr type="primFontSz" for="ch" ptType="node" op="equ"/>
        </dgm:constrLst>
      </dgm:if>
      <dgm:if name="Name15" axis="ch" ptType="node" func="cnt" op="equ" val="6">
        <dgm:constrLst>
          <dgm:constr type="ctrX" for="ch" forName="circ1" refType="w" fact="0.5"/>
          <dgm:constr type="ctrY" for="ch" forName="circ1" refType="h" fact="0.3844"/>
          <dgm:constr type="w" for="ch" forName="circ1" refType="w" fact="0.24"/>
          <dgm:constr type="h" for="ch" forName="circ1" refType="h" fact="0.3084"/>
          <dgm:constr type="l" for="ch" forName="circ1Tx" refType="w" fact="0.35"/>
          <dgm:constr type="t" for="ch" forName="circ1Tx"/>
          <dgm:constr type="w" for="ch" forName="circ1Tx" refType="w" fact="0.3"/>
          <dgm:constr type="h" for="ch" forName="circ1Tx" refType="h" fact="0.21"/>
          <dgm:constr type="ctrX" for="ch" forName="circ2" refType="w" fact="0.5779"/>
          <dgm:constr type="ctrY" for="ch" forName="circ2" refType="h" fact="0.4422"/>
          <dgm:constr type="w" for="ch" forName="circ2" refType="w" fact="0.24"/>
          <dgm:constr type="h" for="ch" forName="circ2" refType="h" fact="0.3084"/>
          <dgm:constr type="l" for="ch" forName="circ2Tx" refType="w" fact="0.7157"/>
          <dgm:constr type="t" for="ch" forName="circ2Tx" refType="h" fact="0.2"/>
          <dgm:constr type="w" for="ch" forName="circ2Tx" refType="w" fact="0.2843"/>
          <dgm:constr type="h" for="ch" forName="circ2Tx" refType="h" fact="0.23"/>
          <dgm:constr type="ctrX" for="ch" forName="circ3" refType="w" fact="0.5779"/>
          <dgm:constr type="ctrY" for="ch" forName="circ3" refType="h" fact="0.5578"/>
          <dgm:constr type="w" for="ch" forName="circ3" refType="w" fact="0.24"/>
          <dgm:constr type="h" for="ch" forName="circ3" refType="h" fact="0.3084"/>
          <dgm:constr type="l" for="ch" forName="circ3Tx" refType="w" fact="0.7157"/>
          <dgm:constr type="t" for="ch" forName="circ3Tx" refType="h" fact="0.543"/>
          <dgm:constr type="w" for="ch" forName="circ3Tx" refType="w" fact="0.2843"/>
          <dgm:constr type="h" for="ch" forName="circ3Tx" refType="h" fact="0.257"/>
          <dgm:constr type="ctrX" for="ch" forName="circ4" refType="w" fact="0.5"/>
          <dgm:constr type="ctrY" for="ch" forName="circ4" refType="h" fact="0.6157"/>
          <dgm:constr type="w" for="ch" forName="circ4" refType="w" fact="0.24"/>
          <dgm:constr type="h" for="ch" forName="circ4" refType="h" fact="0.3084"/>
          <dgm:constr type="l" for="ch" forName="circ4Tx" refType="w" fact="0.35"/>
          <dgm:constr type="t" for="ch" forName="circ4Tx" refType="h" fact="0.79"/>
          <dgm:constr type="w" for="ch" forName="circ4Tx" refType="w" fact="0.3"/>
          <dgm:constr type="h" for="ch" forName="circ4Tx" refType="h" fact="0.21"/>
          <dgm:constr type="ctrX" for="ch" forName="circ5" refType="w" fact="0.4221"/>
          <dgm:constr type="ctrY" for="ch" forName="circ5" refType="h" fact="0.5578"/>
          <dgm:constr type="w" for="ch" forName="circ5" refType="w" fact="0.24"/>
          <dgm:constr type="h" for="ch" forName="circ5" refType="h" fact="0.3084"/>
          <dgm:constr type="l" for="ch" forName="circ5Tx" refType="w" fact="0"/>
          <dgm:constr type="t" for="ch" forName="circ5Tx" refType="h" fact="0.543"/>
          <dgm:constr type="w" for="ch" forName="circ5Tx" refType="w" fact="0.2843"/>
          <dgm:constr type="h" for="ch" forName="circ5Tx" refType="h" fact="0.257"/>
          <dgm:constr type="ctrX" for="ch" forName="circ6" refType="w" fact="0.4221"/>
          <dgm:constr type="ctrY" for="ch" forName="circ6" refType="h" fact="0.4422"/>
          <dgm:constr type="w" for="ch" forName="circ6" refType="w" fact="0.24"/>
          <dgm:constr type="h" for="ch" forName="circ6" refType="h" fact="0.3084"/>
          <dgm:constr type="l" for="ch" forName="circ6Tx" refType="w" fact="0"/>
          <dgm:constr type="t" for="ch" forName="circ6Tx" refType="h" fact="0.2"/>
          <dgm:constr type="w" for="ch" forName="circ6Tx" refType="w" fact="0.2843"/>
          <dgm:constr type="h" for="ch" forName="circ6Tx" refType="h" fact="0.257"/>
          <dgm:constr type="primFontSz" for="ch" ptType="node" op="equ"/>
        </dgm:constrLst>
      </dgm:if>
      <dgm:else name="Name16">
        <dgm:constrLst>
          <dgm:constr type="ctrX" for="ch" forName="circ1" refType="w" fact="0.5"/>
          <dgm:constr type="ctrY" for="ch" forName="circ1" refType="h" fact="0.4177"/>
          <dgm:constr type="w" for="ch" forName="circ1" refType="w" fact="0.24"/>
          <dgm:constr type="h" for="ch" forName="circ1" refType="h" fact="0.3262"/>
          <dgm:constr type="l" for="ch" forName="circ1Tx" refType="w" fact="0.3625"/>
          <dgm:constr type="t" for="ch" forName="circ1Tx"/>
          <dgm:constr type="w" for="ch" forName="circ1Tx" refType="w" fact="0.275"/>
          <dgm:constr type="h" for="ch" forName="circ1Tx" refType="h" fact="0.2"/>
          <dgm:constr type="ctrX" for="ch" forName="circ2" refType="w" fact="0.5704"/>
          <dgm:constr type="ctrY" for="ch" forName="circ2" refType="h" fact="0.4637"/>
          <dgm:constr type="w" for="ch" forName="circ2" refType="w" fact="0.24"/>
          <dgm:constr type="h" for="ch" forName="circ2" refType="h" fact="0.3262"/>
          <dgm:constr type="l" for="ch" forName="circ2Tx" refType="w" fact="0.72"/>
          <dgm:constr type="t" for="ch" forName="circ2Tx" refType="h" fact="0.19"/>
          <dgm:constr type="w" for="ch" forName="circ2Tx" refType="w" fact="0.26"/>
          <dgm:constr type="h" for="ch" forName="circ2Tx" refType="h" fact="0.22"/>
          <dgm:constr type="ctrX" for="ch" forName="circ3" refType="w" fact="0.5877"/>
          <dgm:constr type="ctrY" for="ch" forName="circ3" refType="h" fact="0.5672"/>
          <dgm:constr type="w" for="ch" forName="circ3" refType="w" fact="0.24"/>
          <dgm:constr type="h" for="ch" forName="circ3" refType="h" fact="0.3262"/>
          <dgm:constr type="l" for="ch" forName="circ3Tx" refType="w" fact="0.745"/>
          <dgm:constr type="t" for="ch" forName="circ3Tx" refType="h" fact="0.47"/>
          <dgm:constr type="w" for="ch" forName="circ3Tx" refType="w" fact="0.255"/>
          <dgm:constr type="h" for="ch" forName="circ3Tx" refType="h" fact="0.235"/>
          <dgm:constr type="ctrX" for="ch" forName="circ4" refType="w" fact="0.539"/>
          <dgm:constr type="ctrY" for="ch" forName="circ4" refType="h" fact="0.6502"/>
          <dgm:constr type="w" for="ch" forName="circ4" refType="w" fact="0.24"/>
          <dgm:constr type="h" for="ch" forName="circ4" refType="h" fact="0.3262"/>
          <dgm:constr type="l" for="ch" forName="circ4Tx" refType="w" fact="0.635"/>
          <dgm:constr type="t" for="ch" forName="circ4Tx" refType="h" fact="0.785"/>
          <dgm:constr type="w" for="ch" forName="circ4Tx" refType="w" fact="0.275"/>
          <dgm:constr type="h" for="ch" forName="circ4Tx" refType="h" fact="0.215"/>
          <dgm:constr type="ctrX" for="ch" forName="circ5" refType="w" fact="0.461"/>
          <dgm:constr type="ctrY" for="ch" forName="circ5" refType="h" fact="0.6502"/>
          <dgm:constr type="w" for="ch" forName="circ5" refType="w" fact="0.24"/>
          <dgm:constr type="h" for="ch" forName="circ5" refType="h" fact="0.3262"/>
          <dgm:constr type="l" for="ch" forName="circ5Tx" refType="w" fact="0.09"/>
          <dgm:constr type="t" for="ch" forName="circ5Tx" refType="h" fact="0.785"/>
          <dgm:constr type="w" for="ch" forName="circ5Tx" refType="w" fact="0.275"/>
          <dgm:constr type="h" for="ch" forName="circ5Tx" refType="h" fact="0.215"/>
          <dgm:constr type="ctrX" for="ch" forName="circ6" refType="w" fact="0.4123"/>
          <dgm:constr type="ctrY" for="ch" forName="circ6" refType="h" fact="0.5672"/>
          <dgm:constr type="w" for="ch" forName="circ6" refType="w" fact="0.24"/>
          <dgm:constr type="h" for="ch" forName="circ6" refType="h" fact="0.3262"/>
          <dgm:constr type="l" for="ch" forName="circ6Tx"/>
          <dgm:constr type="t" for="ch" forName="circ6Tx" refType="h" fact="0.47"/>
          <dgm:constr type="w" for="ch" forName="circ6Tx" refType="w" fact="0.255"/>
          <dgm:constr type="h" for="ch" forName="circ6Tx" refType="h" fact="0.235"/>
          <dgm:constr type="ctrX" for="ch" forName="circ7" refType="w" fact="0.4296"/>
          <dgm:constr type="ctrY" for="ch" forName="circ7" refType="h" fact="0.4637"/>
          <dgm:constr type="w" for="ch" forName="circ7" refType="w" fact="0.24"/>
          <dgm:constr type="h" for="ch" forName="circ7" refType="h" fact="0.3262"/>
          <dgm:constr type="l" for="ch" forName="circ7Tx" refType="w" fact="0.02"/>
          <dgm:constr type="t" for="ch" forName="circ7Tx" refType="h" fact="0.19"/>
          <dgm:constr type="w" for="ch" forName="circ7Tx" refType="w" fact="0.26"/>
          <dgm:constr type="h" for="ch" forName="circ7Tx" refType="h" fact="0.22"/>
          <dgm:constr type="primFontSz" for="ch" ptType="node" op="equ"/>
        </dgm:constrLst>
      </dgm:else>
    </dgm:choose>
    <dgm:ruleLst/>
    <dgm:forEach name="Name17" axis="ch" ptType="node" cnt="1">
      <dgm:choose name="Name18">
        <dgm:if name="Name19" axis="root ch" ptType="all node" func="cnt" op="equ" val="1">
          <dgm:layoutNode name="circ1TxSh" styleLbl="vennNode1">
            <dgm:alg type="tx">
              <dgm:param type="txAnchorHorzCh" val="ctr"/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choose name="Name20">
              <dgm:if name="Name21" func="var" arg="dir" op="equ" val="norm">
                <dgm:choose name="Name22">
                  <dgm:if name="Name23" axis="root ch" ptType="all node" func="cnt" op="lte" val="4">
                    <dgm:presOf axis="desOrSelf" ptType="node"/>
                  </dgm:if>
                  <dgm:else name="Name24">
                    <dgm:presOf/>
                  </dgm:else>
                </dgm:choose>
              </dgm:if>
              <dgm:else name="Name25">
                <dgm:choose name="Name26">
                  <dgm:if name="Name27" axis="root ch" ptType="all node" func="cnt" op="equ" val="2">
                    <dgm:presOf axis="root ch desOrSelf" ptType="all node node" st="1 2 1" cnt="1 1 0"/>
                  </dgm:if>
                  <dgm:else name="Name28">
                    <dgm:presOf axis="desOrSelf" ptType="node"/>
                  </dgm:else>
                </dgm:choose>
              </dgm:else>
            </dgm:choose>
            <dgm:constrLst>
              <dgm:constr type="tMarg"/>
              <dgm:constr type="bMarg"/>
              <dgm:constr type="lMarg"/>
              <dgm:constr type="rMarg"/>
              <dgm:constr type="primFontSz" val="65"/>
            </dgm:constrLst>
            <dgm:ruleLst>
              <dgm:rule type="primFontSz" val="5" fact="NaN" max="NaN"/>
            </dgm:ruleLst>
          </dgm:layoutNode>
        </dgm:if>
        <dgm:else name="Name29">
          <dgm:layoutNode name="circ1" styleLbl="vennNode1">
            <dgm:alg type="sp"/>
            <dgm:shape xmlns:r="http://schemas.openxmlformats.org/officeDocument/2006/relationships" type="ellipse" r:blip="">
              <dgm:adjLst/>
            </dgm:shape>
            <dgm:choose name="Name30">
              <dgm:if name="Name31" func="var" arg="dir" op="equ" val="norm">
                <dgm:choose name="Name32">
                  <dgm:if name="Name33" axis="root ch" ptType="all node" func="cnt" op="lte" val="4">
                    <dgm:presOf axis="desOrSelf" ptType="node"/>
                  </dgm:if>
                  <dgm:else name="Name34">
                    <dgm:presOf/>
                  </dgm:else>
                </dgm:choose>
              </dgm:if>
              <dgm:else name="Name35">
                <dgm:choose name="Name36">
                  <dgm:if name="Name37" axis="root ch" ptType="all node" func="cnt" op="equ" val="2">
                    <dgm:presOf axis="root ch desOrSelf" ptType="all node node" st="1 2 1" cnt="1 1 0"/>
                  </dgm:if>
                  <dgm:else name="Name38">
                    <dgm:choose name="Name39">
                      <dgm:if name="Name40" axis="root ch" ptType="all node" func="cnt" op="lte" val="4">
                        <dgm:presOf axis="desOrSelf" ptType="node"/>
                      </dgm:if>
                      <dgm:else name="Name41">
                        <dgm:presOf/>
                      </dgm:else>
                    </dgm:choose>
                  </dgm:else>
                </dgm:choose>
              </dgm:else>
            </dgm:choose>
            <dgm:constrLst/>
            <dgm:ruleLst/>
          </dgm:layoutNode>
          <dgm:layoutNode name="circ1Tx" styleLbl="revTx">
            <dgm:varLst>
              <dgm:chMax val="0"/>
              <dgm:chPref val="0"/>
              <dgm:bulletEnabled val="1"/>
            </dgm:varLst>
            <dgm:alg type="tx">
              <dgm:param type="txAnchorHorzCh" val="ctr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choose name="Name42">
              <dgm:if name="Name43" func="var" arg="dir" op="equ" val="norm">
                <dgm:presOf axis="desOrSelf" ptType="node"/>
              </dgm:if>
              <dgm:else name="Name44">
                <dgm:choose name="Name45">
                  <dgm:if name="Name46" axis="root ch" ptType="all node" func="cnt" op="equ" val="2">
                    <dgm:presOf axis="root ch desOrSelf" ptType="all node node" st="1 2 1" cnt="1 1 0"/>
                  </dgm:if>
                  <dgm:else name="Name47">
                    <dgm:presOf axis="desOrSelf" ptType="node"/>
                  </dgm:else>
                </dgm:choose>
              </dgm:else>
            </dgm:choose>
            <dgm:constrLst>
              <dgm:constr type="tMarg"/>
              <dgm:constr type="bMarg"/>
              <dgm:constr type="lMarg"/>
              <dgm:constr type="rMarg"/>
              <dgm:constr type="primFontSz" val="65"/>
            </dgm:constrLst>
            <dgm:ruleLst>
              <dgm:rule type="primFontSz" val="5" fact="NaN" max="NaN"/>
            </dgm:ruleLst>
          </dgm:layoutNode>
        </dgm:else>
      </dgm:choose>
    </dgm:forEach>
    <dgm:forEach name="Name48" axis="ch" ptType="node" st="2" cnt="1">
      <dgm:layoutNode name="circ2" styleLbl="vennNode1">
        <dgm:alg type="sp"/>
        <dgm:shape xmlns:r="http://schemas.openxmlformats.org/officeDocument/2006/relationships" type="ellipse" r:blip="">
          <dgm:adjLst/>
        </dgm:shape>
        <dgm:choose name="Name49">
          <dgm:if name="Name50" func="var" arg="dir" op="equ" val="norm">
            <dgm:choose name="Name51">
              <dgm:if name="Name52" axis="root ch" ptType="all node" func="cnt" op="lte" val="4">
                <dgm:presOf axis="desOrSelf" ptType="node"/>
              </dgm:if>
              <dgm:else name="Name53">
                <dgm:presOf/>
              </dgm:else>
            </dgm:choose>
          </dgm:if>
          <dgm:else name="Name54">
            <dgm:choose name="Name55">
              <dgm:if name="Name56" axis="root ch" ptType="all node" func="cnt" op="equ" val="2">
                <dgm:presOf axis="root ch desOrSelf" ptType="all node node" st="1 1 1" cnt="1 1 0"/>
              </dgm:if>
              <dgm:if name="Name57" axis="root ch" ptType="all node" func="cnt" op="equ" val="3">
                <dgm:presOf axis="root ch desOrSelf" ptType="all node node" st="1 3 1" cnt="1 1 0"/>
              </dgm:if>
              <dgm:if name="Name58" axis="root ch" ptType="all node" func="cnt" op="equ" val="4">
                <dgm:presOf axis="root ch desOrSelf" ptType="all node node" st="1 4 1" cnt="1 1 0"/>
              </dgm:if>
              <dgm:else name="Name59">
                <dgm:presOf/>
              </dgm:else>
            </dgm:choose>
          </dgm:else>
        </dgm:choose>
        <dgm:constrLst/>
        <dgm:ruleLst/>
      </dgm:layoutNode>
      <dgm:layoutNode name="circ2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60">
          <dgm:if name="Name61" func="var" arg="dir" op="equ" val="norm">
            <dgm:presOf axis="desOrSelf" ptType="node"/>
          </dgm:if>
          <dgm:else name="Name62">
            <dgm:choose name="Name63">
              <dgm:if name="Name64" axis="root ch" ptType="all node" func="cnt" op="equ" val="2">
                <dgm:presOf axis="root ch desOrSelf" ptType="all node node" st="1 1 1" cnt="1 1 0"/>
              </dgm:if>
              <dgm:if name="Name65" axis="root ch" ptType="all node" func="cnt" op="equ" val="3">
                <dgm:presOf axis="root ch desOrSelf" ptType="all node node" st="1 3 1" cnt="1 1 0"/>
              </dgm:if>
              <dgm:if name="Name66" axis="root ch" ptType="all node" func="cnt" op="equ" val="4">
                <dgm:presOf axis="root ch desOrSelf" ptType="all node node" st="1 4 1" cnt="1 1 0"/>
              </dgm:if>
              <dgm:if name="Name67" axis="root ch" ptType="all node" func="cnt" op="equ" val="5">
                <dgm:presOf axis="root ch desOrSelf" ptType="all node node" st="1 5 1" cnt="1 1 0"/>
              </dgm:if>
              <dgm:if name="Name68" axis="root ch" ptType="all node" func="cnt" op="equ" val="6">
                <dgm:presOf axis="root ch desOrSelf" ptType="all node node" st="1 6 1" cnt="1 1 0"/>
              </dgm:if>
              <dgm:else name="Name69">
                <dgm:presOf axis="root ch desOrSelf" ptType="all node node" st="1 7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70" axis="ch" ptType="node" st="3" cnt="1">
      <dgm:layoutNode name="circ3" styleLbl="vennNode1">
        <dgm:alg type="sp"/>
        <dgm:shape xmlns:r="http://schemas.openxmlformats.org/officeDocument/2006/relationships" type="ellipse" r:blip="">
          <dgm:adjLst/>
        </dgm:shape>
        <dgm:choose name="Name71">
          <dgm:if name="Name72" func="var" arg="dir" op="equ" val="norm">
            <dgm:choose name="Name73">
              <dgm:if name="Name74" axis="root ch" ptType="all node" func="cnt" op="lte" val="4">
                <dgm:presOf axis="desOrSelf" ptType="node"/>
              </dgm:if>
              <dgm:else name="Name75">
                <dgm:presOf/>
              </dgm:else>
            </dgm:choose>
          </dgm:if>
          <dgm:else name="Name76">
            <dgm:choose name="Name77">
              <dgm:if name="Name78" axis="root ch" ptType="all node" func="cnt" op="equ" val="3">
                <dgm:presOf axis="root ch desOrSelf" ptType="all node node" st="1 2 1" cnt="1 1 0"/>
              </dgm:if>
              <dgm:if name="Name79" axis="root ch" ptType="all node" func="cnt" op="equ" val="4">
                <dgm:presOf axis="root ch desOrSelf" ptType="all node node" st="1 3 1" cnt="1 1 0"/>
              </dgm:if>
              <dgm:else name="Name80">
                <dgm:presOf/>
              </dgm:else>
            </dgm:choose>
          </dgm:else>
        </dgm:choose>
        <dgm:constrLst/>
        <dgm:ruleLst/>
      </dgm:layoutNode>
      <dgm:layoutNode name="circ3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81">
          <dgm:if name="Name82" func="var" arg="dir" op="equ" val="norm">
            <dgm:presOf axis="desOrSelf" ptType="node"/>
          </dgm:if>
          <dgm:else name="Name83">
            <dgm:choose name="Name84">
              <dgm:if name="Name85" axis="root ch" ptType="all node" func="cnt" op="equ" val="3">
                <dgm:presOf axis="root ch desOrSelf" ptType="all node node" st="1 2 1" cnt="1 1 0"/>
              </dgm:if>
              <dgm:if name="Name86" axis="root ch" ptType="all node" func="cnt" op="equ" val="4">
                <dgm:presOf axis="root ch desOrSelf" ptType="all node node" st="1 3 1" cnt="1 1 0"/>
              </dgm:if>
              <dgm:if name="Name87" axis="root ch" ptType="all node" func="cnt" op="equ" val="5">
                <dgm:presOf axis="root ch desOrSelf" ptType="all node node" st="1 4 1" cnt="1 1 0"/>
              </dgm:if>
              <dgm:if name="Name88" axis="root ch" ptType="all node" func="cnt" op="equ" val="6">
                <dgm:presOf axis="root ch desOrSelf" ptType="all node node" st="1 5 1" cnt="1 1 0"/>
              </dgm:if>
              <dgm:else name="Name89">
                <dgm:presOf axis="root ch desOrSelf" ptType="all node node" st="1 6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90" axis="ch" ptType="node" st="4" cnt="1">
      <dgm:layoutNode name="circ4" styleLbl="vennNode1">
        <dgm:alg type="sp"/>
        <dgm:shape xmlns:r="http://schemas.openxmlformats.org/officeDocument/2006/relationships" type="ellipse" r:blip="">
          <dgm:adjLst/>
        </dgm:shape>
        <dgm:choose name="Name91">
          <dgm:if name="Name92" func="var" arg="dir" op="equ" val="norm">
            <dgm:choose name="Name93">
              <dgm:if name="Name94" axis="root ch" ptType="all node" func="cnt" op="lte" val="4">
                <dgm:presOf axis="desOrSelf" ptType="node"/>
              </dgm:if>
              <dgm:else name="Name95">
                <dgm:presOf/>
              </dgm:else>
            </dgm:choose>
          </dgm:if>
          <dgm:else name="Name96">
            <dgm:choose name="Name97">
              <dgm:if name="Name98" axis="root ch" ptType="all node" func="cnt" op="equ" val="4">
                <dgm:presOf axis="root ch desOrSelf" ptType="all node node" st="1 2 1" cnt="1 1 0"/>
              </dgm:if>
              <dgm:else name="Name99">
                <dgm:presOf/>
              </dgm:else>
            </dgm:choose>
          </dgm:else>
        </dgm:choose>
        <dgm:constrLst/>
        <dgm:ruleLst/>
      </dgm:layoutNode>
      <dgm:layoutNode name="circ4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00">
          <dgm:if name="Name101" func="var" arg="dir" op="equ" val="norm">
            <dgm:presOf axis="desOrSelf" ptType="node"/>
          </dgm:if>
          <dgm:else name="Name102">
            <dgm:choose name="Name103">
              <dgm:if name="Name104" axis="root ch" ptType="all node" func="cnt" op="equ" val="4">
                <dgm:presOf axis="root ch desOrSelf" ptType="all node node" st="1 2 1" cnt="1 1 0"/>
              </dgm:if>
              <dgm:if name="Name105" axis="root ch" ptType="all node" func="cnt" op="equ" val="5">
                <dgm:presOf axis="root ch desOrSelf" ptType="all node node" st="1 3 1" cnt="1 1 0"/>
              </dgm:if>
              <dgm:if name="Name106" axis="root ch" ptType="all node" func="cnt" op="equ" val="6">
                <dgm:presOf axis="root ch desOrSelf" ptType="all node node" st="1 4 1" cnt="1 1 0"/>
              </dgm:if>
              <dgm:else name="Name107">
                <dgm:presOf axis="root ch desOrSelf" ptType="all node node" st="1 5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108" axis="ch" ptType="node" st="5" cnt="1">
      <dgm:layoutNode name="circ5" styleLbl="vennNode1">
        <dgm:alg type="sp"/>
        <dgm:shape xmlns:r="http://schemas.openxmlformats.org/officeDocument/2006/relationships" type="ellipse" r:blip="">
          <dgm:adjLst/>
        </dgm:shape>
        <dgm:presOf/>
        <dgm:constrLst/>
        <dgm:ruleLst/>
      </dgm:layoutNode>
      <dgm:layoutNode name="circ5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09">
          <dgm:if name="Name110" func="var" arg="dir" op="equ" val="norm">
            <dgm:presOf axis="desOrSelf" ptType="node"/>
          </dgm:if>
          <dgm:else name="Name111">
            <dgm:choose name="Name112">
              <dgm:if name="Name113" axis="root ch" ptType="all node" func="cnt" op="equ" val="5">
                <dgm:presOf axis="root ch desOrSelf" ptType="all node node" st="1 2 1" cnt="1 1 0"/>
              </dgm:if>
              <dgm:if name="Name114" axis="root ch" ptType="all node" func="cnt" op="equ" val="6">
                <dgm:presOf axis="root ch desOrSelf" ptType="all node node" st="1 3 1" cnt="1 1 0"/>
              </dgm:if>
              <dgm:else name="Name115">
                <dgm:presOf axis="root ch desOrSelf" ptType="all node node" st="1 4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116" axis="ch" ptType="node" st="6" cnt="1">
      <dgm:layoutNode name="circ6" styleLbl="vennNode1">
        <dgm:alg type="sp"/>
        <dgm:shape xmlns:r="http://schemas.openxmlformats.org/officeDocument/2006/relationships" type="ellipse" r:blip="">
          <dgm:adjLst/>
        </dgm:shape>
        <dgm:presOf/>
        <dgm:constrLst/>
        <dgm:ruleLst/>
      </dgm:layoutNode>
      <dgm:layoutNode name="circ6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17">
          <dgm:if name="Name118" func="var" arg="dir" op="equ" val="norm">
            <dgm:presOf axis="desOrSelf" ptType="node"/>
          </dgm:if>
          <dgm:else name="Name119">
            <dgm:choose name="Name120">
              <dgm:if name="Name121" axis="root ch" ptType="all node" func="cnt" op="equ" val="6">
                <dgm:presOf axis="root ch desOrSelf" ptType="all node node" st="1 2 1" cnt="1 1 0"/>
              </dgm:if>
              <dgm:else name="Name122">
                <dgm:presOf axis="root ch desOrSelf" ptType="all node node" st="1 3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123" axis="ch" ptType="node" st="7" cnt="1">
      <dgm:layoutNode name="circ7" styleLbl="vennNode1">
        <dgm:alg type="sp"/>
        <dgm:shape xmlns:r="http://schemas.openxmlformats.org/officeDocument/2006/relationships" type="ellipse" r:blip="">
          <dgm:adjLst/>
        </dgm:shape>
        <dgm:presOf/>
        <dgm:constrLst/>
        <dgm:ruleLst/>
      </dgm:layoutNode>
      <dgm:layoutNode name="circ7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24">
          <dgm:if name="Name125" func="var" arg="dir" op="equ" val="norm">
            <dgm:presOf axis="desOrSelf" ptType="node"/>
          </dgm:if>
          <dgm:else name="Name126">
            <dgm:presOf axis="root ch desOrSelf" ptType="all node node" st="1 2 1" cnt="1 1 0"/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matrix3">
  <dgm:title val=""/>
  <dgm:desc val=""/>
  <dgm:catLst>
    <dgm:cat type="matrix" pri="1000"/>
    <dgm:cat type="convert" pri="18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0" destOrd="0"/>
        <dgm:cxn modelId="8" srcId="0" destId="4" srcOrd="1" destOrd="0"/>
      </dgm:cxnLst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matrix">
    <dgm:varLst>
      <dgm:chMax val="1"/>
      <dgm:dir/>
      <dgm:resizeHandles val="exact"/>
    </dgm:varLst>
    <dgm:alg type="composite">
      <dgm:param type="ar" val="1"/>
    </dgm:alg>
    <dgm:shape xmlns:r="http://schemas.openxmlformats.org/officeDocument/2006/relationships" r:blip="">
      <dgm:adjLst/>
    </dgm:shape>
    <dgm:presOf/>
    <dgm:choose name="Name0">
      <dgm:if name="Name1" func="var" arg="dir" op="equ" val="norm">
        <dgm:constrLst>
          <dgm:constr type="w" for="ch" forName="diamond" refType="w"/>
          <dgm:constr type="h" for="ch" forName="diamond" refType="h"/>
          <dgm:constr type="w" for="ch" forName="quad1" refType="w" fact="0.39"/>
          <dgm:constr type="h" for="ch" forName="quad1" refType="h" fact="0.39"/>
          <dgm:constr type="ctrX" for="ch" forName="quad1" refType="w" fact="0.29"/>
          <dgm:constr type="ctrY" for="ch" forName="quad1" refType="h" fact="0.29"/>
          <dgm:constr type="w" for="ch" forName="quad2" refType="w" fact="0.39"/>
          <dgm:constr type="h" for="ch" forName="quad2" refType="h" fact="0.39"/>
          <dgm:constr type="ctrX" for="ch" forName="quad2" refType="w" fact="0.71"/>
          <dgm:constr type="ctrY" for="ch" forName="quad2" refType="h" fact="0.29"/>
          <dgm:constr type="w" for="ch" forName="quad3" refType="w" fact="0.39"/>
          <dgm:constr type="h" for="ch" forName="quad3" refType="h" fact="0.39"/>
          <dgm:constr type="ctrX" for="ch" forName="quad3" refType="w" fact="0.29"/>
          <dgm:constr type="ctrY" for="ch" forName="quad3" refType="h" fact="0.71"/>
          <dgm:constr type="w" for="ch" forName="quad4" refType="w" fact="0.39"/>
          <dgm:constr type="h" for="ch" forName="quad4" refType="h" fact="0.39"/>
          <dgm:constr type="ctrX" for="ch" forName="quad4" refType="w" fact="0.71"/>
          <dgm:constr type="ctrY" for="ch" forName="quad4" refType="h" fact="0.71"/>
          <dgm:constr type="primFontSz" for="des" ptType="node" op="equ" val="65"/>
        </dgm:constrLst>
      </dgm:if>
      <dgm:else name="Name2">
        <dgm:constrLst>
          <dgm:constr type="w" for="ch" forName="diamond" refType="w"/>
          <dgm:constr type="h" for="ch" forName="diamond" refType="h"/>
          <dgm:constr type="w" for="ch" forName="quad1" refType="w" fact="0.39"/>
          <dgm:constr type="h" for="ch" forName="quad1" refType="h" fact="0.39"/>
          <dgm:constr type="ctrX" for="ch" forName="quad1" refType="w" fact="0.71"/>
          <dgm:constr type="ctrY" for="ch" forName="quad1" refType="h" fact="0.29"/>
          <dgm:constr type="w" for="ch" forName="quad2" refType="w" fact="0.39"/>
          <dgm:constr type="h" for="ch" forName="quad2" refType="h" fact="0.39"/>
          <dgm:constr type="ctrX" for="ch" forName="quad2" refType="w" fact="0.29"/>
          <dgm:constr type="ctrY" for="ch" forName="quad2" refType="h" fact="0.29"/>
          <dgm:constr type="w" for="ch" forName="quad3" refType="w" fact="0.39"/>
          <dgm:constr type="h" for="ch" forName="quad3" refType="h" fact="0.39"/>
          <dgm:constr type="ctrX" for="ch" forName="quad3" refType="w" fact="0.71"/>
          <dgm:constr type="ctrY" for="ch" forName="quad3" refType="h" fact="0.71"/>
          <dgm:constr type="w" for="ch" forName="quad4" refType="w" fact="0.39"/>
          <dgm:constr type="h" for="ch" forName="quad4" refType="h" fact="0.39"/>
          <dgm:constr type="ctrX" for="ch" forName="quad4" refType="w" fact="0.29"/>
          <dgm:constr type="ctrY" for="ch" forName="quad4" refType="h" fact="0.71"/>
          <dgm:constr type="primFontSz" for="des" ptType="node" op="equ" val="65"/>
        </dgm:constrLst>
      </dgm:else>
    </dgm:choose>
    <dgm:ruleLst/>
    <dgm:choose name="Name3">
      <dgm:if name="Name4" axis="ch" ptType="node" func="cnt" op="gte" val="1">
        <dgm:layoutNode name="diamond" styleLbl="bgShp">
          <dgm:alg type="sp"/>
          <dgm:shape xmlns:r="http://schemas.openxmlformats.org/officeDocument/2006/relationships" type="diamond" r:blip="">
            <dgm:adjLst/>
          </dgm:shape>
          <dgm:presOf/>
          <dgm:constrLst>
            <dgm:constr type="w" refType="h" op="equ"/>
          </dgm:constrLst>
          <dgm:ruleLst/>
        </dgm:layoutNode>
        <dgm:layoutNode name="quad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1 1" cnt="1 0"/>
          <dgm:constrLst>
            <dgm:constr type="w" refType="h" op="equ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quad2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2 1" cnt="1 0"/>
          <dgm:constrLst>
            <dgm:constr type="w" refType="h" op="equ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quad3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3 1" cnt="1 0"/>
          <dgm:constrLst>
            <dgm:constr type="w" refType="h" op="equ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quad4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4 1" cnt="1 0"/>
          <dgm:constrLst>
            <dgm:constr type="w" refType="h" op="equ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</dgm:if>
      <dgm:else name="Name5"/>
    </dgm:choose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8.xml><?xml version="1.0" encoding="utf-8"?>
<dgm:layoutDef xmlns:dgm="http://schemas.openxmlformats.org/drawingml/2006/diagram" xmlns:a="http://schemas.openxmlformats.org/drawingml/2006/main" uniqueId="urn:microsoft.com/office/officeart/2005/8/layout/venn3">
  <dgm:title val=""/>
  <dgm:desc val=""/>
  <dgm:catLst>
    <dgm:cat type="relationship" pri="29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>
          <dgm:param type="fallback" val="2D"/>
        </dgm:alg>
      </dgm:if>
      <dgm:else name="Name3">
        <dgm:alg type="lin">
          <dgm:param type="fallback" val="2D"/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h" for="ch" ptType="node" refType="w" refFor="ch" refPtType="node"/>
      <dgm:constr type="w" for="ch" forName="space" refType="w" refFor="ch" refPtType="node" fact="-0.2"/>
      <dgm:constr type="primFontSz" for="ch" ptType="node" op="equ" val="65"/>
    </dgm:constrLst>
    <dgm:ruleLst/>
    <dgm:forEach name="Name4" axis="ch" ptType="node">
      <dgm:layoutNode name="Name5" styleLbl="vennNode1">
        <dgm:varLst>
          <dgm:bulletEnabled val="1"/>
        </dgm:varLst>
        <dgm:alg type="tx">
          <dgm:param type="txAnchorVertCh" val="mid"/>
          <dgm:param type="txAnchorHorzCh" val="ctr"/>
        </dgm:alg>
        <dgm:shape xmlns:r="http://schemas.openxmlformats.org/officeDocument/2006/relationships" type="ellipse" r:blip="">
          <dgm:adjLst/>
        </dgm:shape>
        <dgm:presOf axis="desOrSelf" ptType="node"/>
        <dgm:constrLst>
          <dgm:constr type="tMarg" refType="primFontSz" fact="0.1"/>
          <dgm:constr type="bMarg" refType="primFontSz" fact="0.1"/>
          <dgm:constr type="lMarg" refType="w" fact="0.156"/>
          <dgm:constr type="rMarg" refType="w" fact="0.156"/>
        </dgm:constrLst>
        <dgm:ruleLst>
          <dgm:rule type="primFontSz" val="5" fact="NaN" max="NaN"/>
        </dgm:ruleLst>
      </dgm:layoutNode>
      <dgm:forEach name="Name6" axis="followSib" ptType="sibTrans" cnt="1">
        <dgm:layoutNode name="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9.xml><?xml version="1.0" encoding="utf-8"?>
<dgm:layoutDef xmlns:dgm="http://schemas.openxmlformats.org/drawingml/2006/diagram" xmlns:a="http://schemas.openxmlformats.org/drawingml/2006/main" uniqueId="urn:microsoft.com/office/officeart/2005/8/layout/hProcess9">
  <dgm:title val=""/>
  <dgm:desc val=""/>
  <dgm:catLst>
    <dgm:cat type="process" pri="5000"/>
    <dgm:cat type="convert" pri="1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CompostProcess">
    <dgm:varLst>
      <dgm:dir/>
      <dgm:resizeHandles val="exact"/>
    </dgm:varLst>
    <dgm:alg type="composite">
      <dgm:param type="horzAlign" val="ctr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arrow" refType="w" fact="0.85"/>
      <dgm:constr type="h" for="ch" forName="arrow" refType="h"/>
      <dgm:constr type="ctrX" for="ch" forName="arrow" refType="w" fact="0.5"/>
      <dgm:constr type="ctrY" for="ch" forName="arrow" refType="h" fact="0.5"/>
      <dgm:constr type="w" for="ch" forName="linearProcess" refType="w"/>
      <dgm:constr type="h" for="ch" forName="linearProcess" refType="h" fact="0.4"/>
      <dgm:constr type="ctrX" for="ch" forName="linearProcess" refType="w" fact="0.5"/>
      <dgm:constr type="ctrY" for="ch" forName="linearProcess" refType="h" fact="0.5"/>
    </dgm:constrLst>
    <dgm:ruleLst/>
    <dgm:layoutNode name="arrow" styleLbl="bgShp">
      <dgm:alg type="sp"/>
      <dgm:choose name="Name0">
        <dgm:if name="Name1" func="var" arg="dir" op="equ" val="norm">
          <dgm:shape xmlns:r="http://schemas.openxmlformats.org/officeDocument/2006/relationships" type="rightArrow" r:blip="">
            <dgm:adjLst/>
          </dgm:shape>
        </dgm:if>
        <dgm:else name="Name2">
          <dgm:shape xmlns:r="http://schemas.openxmlformats.org/officeDocument/2006/relationships" type="leftArrow" r:blip="">
            <dgm:adjLst/>
          </dgm:shape>
        </dgm:else>
      </dgm:choose>
      <dgm:presOf/>
      <dgm:constrLst/>
      <dgm:ruleLst/>
    </dgm:layoutNode>
    <dgm:layoutNode name="linearProcess">
      <dgm:choose name="Name3">
        <dgm:if name="Name4" func="var" arg="dir" op="equ" val="norm">
          <dgm:alg type="lin"/>
        </dgm:if>
        <dgm:else name="Name5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userA" for="ch" ptType="node" refType="w"/>
        <dgm:constr type="h" for="ch" ptType="node" refType="h"/>
        <dgm:constr type="w" for="ch" ptType="node" op="equ"/>
        <dgm:constr type="w" for="ch" forName="sibTrans" refType="w" fact="0.05"/>
        <dgm:constr type="primFontSz" for="ch" ptType="node" op="equ" val="65"/>
      </dgm:constrLst>
      <dgm:ruleLst/>
      <dgm:forEach name="Name6" axis="ch" ptType="node">
        <dgm:layoutNode name="textNode" styleLbl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desOrSelf" ptType="node"/>
          <dgm:constrLst>
            <dgm:constr type="userA"/>
            <dgm:constr type="w" refType="userA" fact="0.3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w" val="NaN" fact="1" max="NaN"/>
            <dgm:rule type="primFontSz" val="5" fact="NaN" max="NaN"/>
          </dgm:ruleLst>
        </dgm:layoutNode>
        <dgm:forEach name="Name7" axis="followSib" ptType="sibTrans" cnt="1">
          <dgm:layoutNode name="sibTrans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</dgm:forEach>
    </dgm:layoutNode>
  </dgm:layoutNode>
</dgm:layoutDef>
</file>

<file path=ppt/diagrams/layout10.xml><?xml version="1.0" encoding="utf-8"?>
<dgm:layoutDef xmlns:dgm="http://schemas.openxmlformats.org/drawingml/2006/diagram" xmlns:a="http://schemas.openxmlformats.org/drawingml/2006/main" uniqueId="urn:microsoft.com/office/officeart/2005/8/layout/hList7">
  <dgm:title val=""/>
  <dgm:desc val=""/>
  <dgm:catLst>
    <dgm:cat type="list" pri="12000"/>
    <dgm:cat type="process" pri="20000"/>
    <dgm:cat type="relationship" pri="14000"/>
    <dgm:cat type="convert" pri="8000"/>
    <dgm:cat type="picture" pri="25000"/>
    <dgm:cat type="pictureconvert" pri="25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w" for="ch" forName="fgShape" refType="w" fact="0.92"/>
      <dgm:constr type="h" for="ch" forName="fgShape" refType="h" fact="0.15"/>
      <dgm:constr type="b" for="ch" forName="fgShape" refType="h" fact="0.95"/>
      <dgm:constr type="ctrX" for="ch" forName="fgShape" refType="w" fact="0.5"/>
      <dgm:constr type="w" for="ch" forName="linComp" refType="w"/>
      <dgm:constr type="h" for="ch" forName="linComp" refType="h"/>
      <dgm:constr type="ctrX" for="ch" forName="linComp" refType="w" fact="0.5"/>
    </dgm:constrLst>
    <dgm:ruleLst/>
    <dgm:layoutNode name="fgShape" styleLbl="fgShp">
      <dgm:alg type="sp"/>
      <dgm:shape xmlns:r="http://schemas.openxmlformats.org/officeDocument/2006/relationships" type="leftRightArrow" r:blip="" zOrderOff="99999">
        <dgm:adjLst/>
      </dgm:shape>
      <dgm:presOf/>
      <dgm:constrLst/>
      <dgm:ruleLst/>
    </dgm:layoutNode>
    <dgm:layoutNode name="linComp">
      <dgm:choose name="Name1">
        <dgm:if name="Name2" func="var" arg="dir" op="equ" val="norm">
          <dgm:alg type="lin"/>
        </dgm:if>
        <dgm:else name="Name3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w" for="ch" forName="compNode" refType="w"/>
        <dgm:constr type="h" for="ch" forName="compNode" refType="h"/>
        <dgm:constr type="w" for="ch" ptType="sibTrans" refType="w" refFor="ch" refForName="compNode" fact="0.03"/>
        <dgm:constr type="primFontSz" for="des" ptType="node" op="equ" val="65"/>
      </dgm:constrLst>
      <dgm:ruleLst/>
      <dgm:forEach name="nodesForEach" axis="ch" ptType="node">
        <dgm:layoutNode name="compNode">
          <dgm:alg type="composite"/>
          <dgm:shape xmlns:r="http://schemas.openxmlformats.org/officeDocument/2006/relationships" r:blip="">
            <dgm:adjLst/>
          </dgm:shape>
          <dgm:presOf/>
          <dgm:constrLst>
            <dgm:constr type="w" for="ch" forName="bkgdShape" refType="w"/>
            <dgm:constr type="h" for="ch" forName="bkgdShape" refType="h"/>
            <dgm:constr type="w" for="ch" forName="nodeTx" refType="w"/>
            <dgm:constr type="h" for="ch" forName="nodeTx" refType="h" fact="0.4"/>
            <dgm:constr type="b" for="ch" forName="nodeTx" refType="h" fact="0.8"/>
            <dgm:constr type="w" for="ch" forName="invisiNode" refType="w" fact="0.01"/>
            <dgm:constr type="h" for="ch" forName="invisiNode" refType="h" fact="0.06"/>
            <dgm:constr type="t" for="ch" forName="invisiNode"/>
            <dgm:constr type="ctrX" for="ch" forName="invisiNode" refType="w" fact="0.5"/>
            <dgm:constr type="h" for="ch" forName="imagNode" refType="h" fact="0.333"/>
            <dgm:constr type="w" for="ch" forName="imagNode" refType="h" refFor="ch" refForName="imagNode"/>
            <dgm:constr type="ctrX" for="ch" forName="imagNode" refType="w" fact="0.5"/>
            <dgm:constr type="t" for="ch" forName="imagNode" refType="h" fact="0.06"/>
            <dgm:constr type="w" for="ch" forName="imagNode" refType="w" op="lte" fact="0.94"/>
          </dgm:constrLst>
          <dgm:ruleLst/>
          <dgm:layoutNode name="bkgdShape">
            <dgm:alg type="sp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OrSelf" ptType="node"/>
            <dgm:constrLst/>
            <dgm:ruleLst/>
          </dgm:layoutNode>
          <dgm:layoutNode name="nodeTx">
            <dgm:varLst>
              <dgm:bulletEnabled val="1"/>
            </dgm:varLst>
            <dgm:alg type="tx">
              <dgm:param type="txAnchorVert" val="mid"/>
              <dgm:param type="txAnchorHorzCh" val="ctr"/>
              <dgm:param type="stBulletLvl" val="2"/>
            </dgm:alg>
            <dgm:shape xmlns:r="http://schemas.openxmlformats.org/officeDocument/2006/relationships" type="rect" r:blip="" hideGeom="1">
              <dgm:adjLst/>
            </dgm:shape>
            <dgm:presOf axis="desOrSelf" ptType="node"/>
            <dgm:constrLst/>
            <dgm:ruleLst>
              <dgm:rule type="primFontSz" val="5" fact="NaN" max="NaN"/>
            </dgm:ruleLst>
          </dgm:layoutNode>
          <dgm:layoutNode name="invisiNode">
            <dgm:alg type="sp"/>
            <dgm:shape xmlns:r="http://schemas.openxmlformats.org/officeDocument/2006/relationships" type="roundRect" r:blip="" hideGeom="1">
              <dgm:adjLst>
                <dgm:adj idx="1" val="0.1"/>
              </dgm:adjLst>
            </dgm:shape>
            <dgm:presOf/>
            <dgm:constrLst/>
            <dgm:ruleLst/>
          </dgm:layoutNode>
          <dgm:layoutNode name="imagNode" styleLbl="fgImgPlace1">
            <dgm:alg type="sp"/>
            <dgm:shape xmlns:r="http://schemas.openxmlformats.org/officeDocument/2006/relationships" type="ellipse" r:blip="" blipPhldr="1">
              <dgm:adjLst/>
            </dgm:shape>
            <dgm:presOf/>
            <dgm:constrLst/>
            <dgm:ruleLst/>
          </dgm:layoutNode>
        </dgm:layoutNode>
        <dgm:forEach name="sibTransForEach" axis="followSib" ptType="sibTrans" cnt="1">
          <dgm:layoutNode name="sibTrans">
            <dgm:alg type="sp"/>
            <dgm:shape xmlns:r="http://schemas.openxmlformats.org/officeDocument/2006/relationships" type="rect" r:blip="" hideGeom="1">
              <dgm:adjLst/>
            </dgm:shape>
            <dgm:presOf axis="self"/>
            <dgm:constrLst/>
            <dgm:ruleLst/>
          </dgm:layoutNode>
        </dgm:forEach>
      </dgm:forEach>
    </dgm:layoutNode>
  </dgm:layoutNode>
</dgm:layoutDef>
</file>

<file path=ppt/diagrams/layout11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12.xml><?xml version="1.0" encoding="utf-8"?>
<dgm:layoutDef xmlns:dgm="http://schemas.openxmlformats.org/drawingml/2006/diagram" xmlns:a="http://schemas.openxmlformats.org/drawingml/2006/main" uniqueId="urn:microsoft.com/office/officeart/2005/8/layout/hProcess11">
  <dgm:title val=""/>
  <dgm:desc val=""/>
  <dgm:catLst>
    <dgm:cat type="process" pri="8000"/>
    <dgm:cat type="convert" pri="14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alg type="composite"/>
    <dgm:shape xmlns:r="http://schemas.openxmlformats.org/officeDocument/2006/relationships" r:blip="">
      <dgm:adjLst/>
    </dgm:shape>
    <dgm:presOf/>
    <dgm:choose name="Name1">
      <dgm:if name="Name2" func="var" arg="dir" op="equ" val="norm">
        <dgm:constrLst>
          <dgm:constr type="w" for="ch" forName="arrow" refType="w"/>
          <dgm:constr type="h" for="ch" forName="arrow" refType="h" fact="0.4"/>
          <dgm:constr type="ctrY" for="ch" forName="arrow" refType="h" fact="0.5"/>
          <dgm:constr type="l" for="ch" forName="arrow"/>
          <dgm:constr type="w" for="ch" forName="points" refType="w" fact="0.9"/>
          <dgm:constr type="h" for="ch" forName="points" refType="h"/>
          <dgm:constr type="t" for="ch" forName="points"/>
          <dgm:constr type="l" for="ch" forName="points"/>
        </dgm:constrLst>
      </dgm:if>
      <dgm:else name="Name3">
        <dgm:constrLst>
          <dgm:constr type="w" for="ch" forName="arrow" refType="w"/>
          <dgm:constr type="h" for="ch" forName="arrow" refType="h" fact="0.4"/>
          <dgm:constr type="ctrY" for="ch" forName="arrow" refType="h" fact="0.5"/>
          <dgm:constr type="r" for="ch" forName="arrow" refType="w"/>
          <dgm:constr type="w" for="ch" forName="points" refType="w" fact="0.9"/>
          <dgm:constr type="h" for="ch" forName="points" refType="h"/>
          <dgm:constr type="t" for="ch" forName="points"/>
          <dgm:constr type="r" for="ch" forName="points" refType="w"/>
        </dgm:constrLst>
      </dgm:else>
    </dgm:choose>
    <dgm:ruleLst/>
    <dgm:layoutNode name="arrow" styleLbl="bgShp">
      <dgm:alg type="sp"/>
      <dgm:choose name="Name4">
        <dgm:if name="Name5" func="var" arg="dir" op="equ" val="norm">
          <dgm:shape xmlns:r="http://schemas.openxmlformats.org/officeDocument/2006/relationships" type="notchedRightArrow" r:blip="">
            <dgm:adjLst/>
          </dgm:shape>
        </dgm:if>
        <dgm:else name="Name6">
          <dgm:shape xmlns:r="http://schemas.openxmlformats.org/officeDocument/2006/relationships" rot="180" type="notchedRightArrow" r:blip="">
            <dgm:adjLst/>
          </dgm:shape>
        </dgm:else>
      </dgm:choose>
      <dgm:presOf/>
      <dgm:constrLst/>
      <dgm:ruleLst/>
    </dgm:layoutNode>
    <dgm:layoutNode name="points">
      <dgm:choose name="Name7">
        <dgm:if name="Name8" func="var" arg="dir" op="equ" val="norm">
          <dgm:alg type="lin">
            <dgm:param type="linDir" val="fromL"/>
          </dgm:alg>
        </dgm:if>
        <dgm:else name="Name9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w" for="ch" forName="compositeA" refType="w"/>
        <dgm:constr type="h" for="ch" forName="compositeA" refType="h"/>
        <dgm:constr type="w" for="ch" forName="compositeB" refType="w" refFor="ch" refForName="compositeA" op="equ"/>
        <dgm:constr type="h" for="ch" forName="compositeB" refType="h" refFor="ch" refForName="compositeA" op="equ"/>
        <dgm:constr type="primFontSz" for="des" ptType="node" op="equ" val="65"/>
        <dgm:constr type="w" for="ch" forName="space" refType="w" refFor="ch" refForName="compositeA" op="equ" fact="0.05"/>
      </dgm:constrLst>
      <dgm:ruleLst/>
      <dgm:forEach name="Name10" axis="ch" ptType="node">
        <dgm:choose name="Name11">
          <dgm:if name="Name12" axis="self" ptType="node" func="posOdd" op="equ" val="1">
            <dgm:layoutNode name="compositeA">
              <dgm:alg type="composite"/>
              <dgm:shape xmlns:r="http://schemas.openxmlformats.org/officeDocument/2006/relationships" r:blip="">
                <dgm:adjLst/>
              </dgm:shape>
              <dgm:presOf/>
              <dgm:constrLst>
                <dgm:constr type="w" for="ch" forName="textA" refType="w"/>
                <dgm:constr type="h" for="ch" forName="textA" refType="h" fact="0.4"/>
                <dgm:constr type="t" for="ch" forName="textA"/>
                <dgm:constr type="l" for="ch" forName="textA"/>
                <dgm:constr type="h" for="ch" forName="circleA" refType="h" fact="0.1"/>
                <dgm:constr type="h" for="ch" forName="circleA" refType="w" op="lte"/>
                <dgm:constr type="w" for="ch" forName="circleA" refType="h" refFor="ch" refForName="circleA" op="equ"/>
                <dgm:constr type="ctrY" for="ch" forName="circleA" refType="h" fact="0.5"/>
                <dgm:constr type="ctrX" for="ch" forName="circleA" refType="w" refFor="ch" refForName="textA" fact="0.5"/>
                <dgm:constr type="w" for="ch" forName="spaceA" refType="w"/>
                <dgm:constr type="h" for="ch" forName="spaceA" refType="h" fact="0.4"/>
                <dgm:constr type="b" for="ch" forName="spaceA" refType="h"/>
                <dgm:constr type="l" for="ch" forName="spaceA"/>
              </dgm:constrLst>
              <dgm:ruleLst/>
              <dgm:layoutNode name="textA" styleLbl="revTx">
                <dgm:varLst>
                  <dgm:bulletEnabled val="1"/>
                </dgm:varLst>
                <dgm:alg type="tx">
                  <dgm:param type="txAnchorVert" val="b"/>
                  <dgm:param type="txAnchorVertCh" val="b"/>
                  <dgm:param type="txAnchorHorzCh" val="ctr"/>
                </dgm:alg>
                <dgm:shape xmlns:r="http://schemas.openxmlformats.org/officeDocument/2006/relationships" type="rect" r:blip="">
                  <dgm:adjLst/>
                </dgm:shape>
                <dgm:presOf axis="desOrSelf" ptType="node"/>
                <dgm:constrLst/>
                <dgm:ruleLst>
                  <dgm:rule type="primFontSz" val="5" fact="NaN" max="NaN"/>
                </dgm:ruleLst>
              </dgm:layoutNode>
              <dgm:layoutNode name="circleA">
                <dgm:alg type="sp"/>
                <dgm:shape xmlns:r="http://schemas.openxmlformats.org/officeDocument/2006/relationships" type="ellipse" r:blip="">
                  <dgm:adjLst/>
                </dgm:shape>
                <dgm:presOf/>
                <dgm:constrLst/>
                <dgm:ruleLst/>
              </dgm:layoutNode>
              <dgm:layoutNode name="spaceA">
                <dgm:alg type="sp"/>
                <dgm:shape xmlns:r="http://schemas.openxmlformats.org/officeDocument/2006/relationships" r:blip="">
                  <dgm:adjLst/>
                </dgm:shape>
                <dgm:presOf/>
                <dgm:constrLst/>
                <dgm:ruleLst/>
              </dgm:layoutNode>
            </dgm:layoutNode>
          </dgm:if>
          <dgm:else name="Name13">
            <dgm:layoutNode name="compositeB">
              <dgm:alg type="composite"/>
              <dgm:shape xmlns:r="http://schemas.openxmlformats.org/officeDocument/2006/relationships" r:blip="">
                <dgm:adjLst/>
              </dgm:shape>
              <dgm:presOf/>
              <dgm:constrLst>
                <dgm:constr type="w" for="ch" forName="textB" refType="w"/>
                <dgm:constr type="h" for="ch" forName="textB" refType="h" fact="0.4"/>
                <dgm:constr type="b" for="ch" forName="textB" refType="h"/>
                <dgm:constr type="l" for="ch" forName="textB"/>
                <dgm:constr type="h" for="ch" forName="circleB" refType="h" fact="0.1"/>
                <dgm:constr type="w" for="ch" forName="circleB" refType="h" refFor="ch" refForName="circleB" op="equ"/>
                <dgm:constr type="h" for="ch" forName="circleB" refType="w" op="lte"/>
                <dgm:constr type="ctrY" for="ch" forName="circleB" refType="h" fact="0.5"/>
                <dgm:constr type="ctrX" for="ch" forName="circleB" refType="w" refFor="ch" refForName="textB" fact="0.5"/>
                <dgm:constr type="w" for="ch" forName="spaceB" refType="w"/>
                <dgm:constr type="h" for="ch" forName="spaceB" refType="h" fact="0.4"/>
                <dgm:constr type="t" for="ch" forName="spaceB"/>
                <dgm:constr type="l" for="ch" forName="spaceB"/>
              </dgm:constrLst>
              <dgm:ruleLst/>
              <dgm:layoutNode name="textB" styleLbl="revTx">
                <dgm:varLst>
                  <dgm:bulletEnabled val="1"/>
                </dgm:varLst>
                <dgm:alg type="tx">
                  <dgm:param type="txAnchorVert" val="t"/>
                  <dgm:param type="txAnchorVertCh" val="t"/>
                  <dgm:param type="txAnchorHorzCh" val="ctr"/>
                </dgm:alg>
                <dgm:shape xmlns:r="http://schemas.openxmlformats.org/officeDocument/2006/relationships" type="rect" r:blip="">
                  <dgm:adjLst/>
                </dgm:shape>
                <dgm:presOf axis="desOrSelf" ptType="node"/>
                <dgm:constrLst/>
                <dgm:ruleLst>
                  <dgm:rule type="primFontSz" val="5" fact="NaN" max="NaN"/>
                </dgm:ruleLst>
              </dgm:layoutNode>
              <dgm:layoutNode name="circleB">
                <dgm:alg type="sp"/>
                <dgm:shape xmlns:r="http://schemas.openxmlformats.org/officeDocument/2006/relationships" type="ellipse" r:blip="">
                  <dgm:adjLst/>
                </dgm:shape>
                <dgm:presOf/>
                <dgm:constrLst/>
                <dgm:ruleLst/>
              </dgm:layoutNode>
              <dgm:layoutNode name="spaceB">
                <dgm:alg type="sp"/>
                <dgm:shape xmlns:r="http://schemas.openxmlformats.org/officeDocument/2006/relationships" r:blip="">
                  <dgm:adjLst/>
                </dgm:shape>
                <dgm:presOf/>
                <dgm:constrLst/>
                <dgm:ruleLst/>
              </dgm:layoutNode>
            </dgm:layoutNode>
          </dgm:else>
        </dgm:choose>
        <dgm:forEach name="Name14" axis="followSib" ptType="sibTrans" cnt="1">
          <dgm:layoutNode name="space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</dgm:forEach>
    </dgm:layoutNode>
  </dgm:layoutNode>
</dgm:layoutDef>
</file>

<file path=ppt/diagrams/layout13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14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15.xml><?xml version="1.0" encoding="utf-8"?>
<dgm:layoutDef xmlns:dgm="http://schemas.openxmlformats.org/drawingml/2006/diagram" xmlns:a="http://schemas.openxmlformats.org/drawingml/2006/main" uniqueId="urn:microsoft.com/office/officeart/2005/8/layout/cycle2">
  <dgm:title val=""/>
  <dgm:desc val=""/>
  <dgm:catLst>
    <dgm:cat type="cycle" pri="1000"/>
    <dgm:cat type="convert" pri="1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cycle">
    <dgm:varLst>
      <dgm:dir/>
      <dgm:resizeHandles val="exact"/>
    </dgm:varLst>
    <dgm:choose name="Name0">
      <dgm:if name="Name1" func="var" arg="dir" op="equ" val="norm">
        <dgm:choose name="Name2">
          <dgm:if name="Name3" axis="ch" ptType="node" func="cnt" op="gt" val="2">
            <dgm:alg type="cycle">
              <dgm:param type="stAng" val="0"/>
              <dgm:param type="spanAng" val="360"/>
            </dgm:alg>
          </dgm:if>
          <dgm:else name="Name4">
            <dgm:alg type="cycle">
              <dgm:param type="stAng" val="-90"/>
              <dgm:param type="spanAng" val="360"/>
            </dgm:alg>
          </dgm:else>
        </dgm:choose>
      </dgm:if>
      <dgm:else name="Name5">
        <dgm:choose name="Name6">
          <dgm:if name="Name7" axis="ch" ptType="node" func="cnt" op="gt" val="2">
            <dgm:alg type="cycle">
              <dgm:param type="stAng" val="0"/>
              <dgm:param type="spanAng" val="-360"/>
            </dgm:alg>
          </dgm:if>
          <dgm:else name="Name8">
            <dgm:alg type="cycle">
              <dgm:param type="stAng" val="90"/>
              <dgm:param type="spanAng" val="-360"/>
            </dgm:alg>
          </dgm:else>
        </dgm:choose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w" for="ch" ptType="sibTrans" refType="w" refFor="ch" refPtType="node" op="equ" fact="0.25"/>
      <dgm:constr type="sibSp" refType="w" refFor="ch" refPtType="node" fact="0.5"/>
      <dgm:constr type="primFontSz" for="ch" ptType="node" op="equ" val="65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>
          <dgm:param type="txAnchorVertCh" val="mid"/>
        </dgm:alg>
        <dgm:shape xmlns:r="http://schemas.openxmlformats.org/officeDocument/2006/relationships" type="ellipse" r:blip="">
          <dgm:adjLst/>
        </dgm:shape>
        <dgm:presOf axis="desOrSelf" ptType="node"/>
        <dgm:constrLst>
          <dgm:constr type="h" refType="w"/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  <dgm:choose name="Name9">
        <dgm:if name="Name10" axis="par ch" ptType="doc node" func="cnt" op="gt" val="1">
          <dgm:forEach name="sibTransForEach" axis="followSib" ptType="sibTrans" hideLastTrans="0" cnt="1">
            <dgm:layoutNode name="sibTrans">
              <dgm:choose name="Name11">
                <dgm:if name="Name12" axis="par ch" ptType="doc node" func="cnt" op="lt" val="3">
                  <dgm:alg type="conn">
                    <dgm:param type="begPts" val="radial"/>
                    <dgm:param type="endPts" val="radial"/>
                  </dgm:alg>
                </dgm:if>
                <dgm:else name="Name13">
                  <dgm:alg type="conn">
                    <dgm:param type="begPts" val="auto"/>
                    <dgm:param type="endPts" val="auto"/>
                  </dgm:alg>
                </dgm:else>
              </dgm:choose>
              <dgm:shape xmlns:r="http://schemas.openxmlformats.org/officeDocument/2006/relationships" type="conn" r:blip="">
                <dgm:adjLst/>
              </dgm:shape>
              <dgm:presOf axis="self"/>
              <dgm:constrLst>
                <dgm:constr type="h" refType="w" fact="1.35"/>
                <dgm:constr type="connDist"/>
                <dgm:constr type="w" for="ch" refType="connDist" fact="0.45"/>
                <dgm:constr type="h" for="ch" refType="h"/>
              </dgm:constrLst>
              <dgm:ruleLst/>
              <dgm:layoutNode name="connectorText">
                <dgm:alg type="tx">
                  <dgm:param type="autoTxRot" val="grav"/>
                </dgm:alg>
                <dgm:shape xmlns:r="http://schemas.openxmlformats.org/officeDocument/2006/relationships" type="conn" r:blip="" hideGeom="1">
                  <dgm:adjLst/>
                </dgm:shape>
                <dgm:presOf axis="self"/>
                <dgm:constrLst>
                  <dgm:constr type="lMarg"/>
                  <dgm:constr type="rMarg"/>
                  <dgm:constr type="tMarg"/>
                  <dgm:constr type="bMarg"/>
                </dgm:constrLst>
                <dgm:ruleLst>
                  <dgm:rule type="primFontSz" val="5" fact="NaN" max="NaN"/>
                </dgm:ruleLst>
              </dgm:layoutNode>
            </dgm:layoutNode>
          </dgm:forEach>
        </dgm:if>
        <dgm:else name="Name14"/>
      </dgm:choose>
    </dgm:forEach>
  </dgm:layoutNode>
</dgm:layoutDef>
</file>

<file path=ppt/diagrams/layout16.xml><?xml version="1.0" encoding="utf-8"?>
<dgm:layoutDef xmlns:dgm="http://schemas.openxmlformats.org/drawingml/2006/diagram" xmlns:a="http://schemas.openxmlformats.org/drawingml/2006/main" uniqueId="urn:microsoft.com/office/officeart/2005/8/layout/radial6">
  <dgm:title val=""/>
  <dgm:desc val=""/>
  <dgm:catLst>
    <dgm:cat type="cycle" pri="9000"/>
    <dgm:cat type="relationship" pri="2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Name0">
    <dgm:varLst>
      <dgm:chMax val="1"/>
      <dgm:dir/>
      <dgm:animLvl val="ctr"/>
      <dgm:resizeHandles val="exact"/>
    </dgm:varLst>
    <dgm:choose name="Name1">
      <dgm:if name="Name2" func="var" arg="dir" op="equ" val="norm">
        <dgm:choose name="Name3">
          <dgm:if name="Name4" axis="ch ch" ptType="node node" st="1 1" cnt="1 0" func="cnt" op="lte" val="1">
            <dgm:alg type="cycle">
              <dgm:param type="stAng" val="90"/>
              <dgm:param type="spanAng" val="360"/>
              <dgm:param type="ctrShpMap" val="fNode"/>
            </dgm:alg>
          </dgm:if>
          <dgm:else name="Name5">
            <dgm:alg type="cycle">
              <dgm:param type="stAng" val="0"/>
              <dgm:param type="spanAng" val="360"/>
              <dgm:param type="ctrShpMap" val="fNode"/>
            </dgm:alg>
          </dgm:else>
        </dgm:choose>
      </dgm:if>
      <dgm:else name="Name6">
        <dgm:choose name="Name7">
          <dgm:if name="Name8" axis="ch ch" ptType="node node" st="1 1" cnt="1 0" func="cnt" op="lte" val="1">
            <dgm:alg type="cycle">
              <dgm:param type="stAng" val="-90"/>
              <dgm:param type="spanAng" val="360"/>
              <dgm:param type="ctrShpMap" val="fNode"/>
            </dgm:alg>
          </dgm:if>
          <dgm:else name="Name9">
            <dgm:alg type="cycle">
              <dgm:param type="stAng" val="0"/>
              <dgm:param type="spanAng" val="-360"/>
              <dgm:param type="ctrShpMap" val="fNode"/>
            </dgm:alg>
          </dgm:else>
        </dgm:choose>
      </dgm:else>
    </dgm:choose>
    <dgm:shape xmlns:r="http://schemas.openxmlformats.org/officeDocument/2006/relationships" r:blip="">
      <dgm:adjLst/>
    </dgm:shape>
    <dgm:presOf/>
    <dgm:choose name="Name10">
      <dgm:if name="Name11" func="var" arg="dir" op="equ" val="norm">
        <dgm:choose name="Name12">
          <dgm:if name="Name13" axis="ch ch" ptType="node node" st="1 1" cnt="1 0" func="cnt" op="equ" val="1">
            <dgm:constrLst>
              <dgm:constr type="diam" val="170"/>
              <dgm:constr type="w" for="ch" forName="centerShape" refType="w"/>
              <dgm:constr type="w" for="ch" forName="oneComp" refType="w" refFor="ch" refForName="centerShape" op="equ" fact="0.7"/>
              <dgm:constr type="sp" refType="w" refFor="ch" refForName="oneComp" fact="0.3"/>
              <dgm:constr type="sibSp" refType="w" refFor="ch" refForName="oneComp" fact="0.3"/>
              <dgm:constr type="primFontSz" for="ch" forName="centerShape" val="65"/>
              <dgm:constr type="primFontSz" for="des" forName="oneNode" refType="primFontSz" refFor="ch" refForName="centerShape" fact="0.95"/>
              <dgm:constr type="primFontSz" for="des" forName="oneNode" refType="primFontSz" refFor="ch" refForName="centerShape" op="lte" fact="0.95"/>
              <dgm:constr type="diam" for="ch" forName="singleconn" refType="diam" op="equ" fact="-1"/>
              <dgm:constr type="h" for="ch" forName="singleconn" refType="w" refFor="ch" refForName="oneComp" fact="0.24"/>
              <dgm:constr type="w" for="ch" forName="dummya" refType="w" refFor="ch" refForName="oneComp" op="equ"/>
              <dgm:constr type="w" for="ch" forName="dummyb" refType="w" refFor="ch" refForName="oneComp" op="equ"/>
              <dgm:constr type="w" for="ch" forName="dummyc" refType="w" refFor="ch" refForName="oneComp" op="equ"/>
            </dgm:constrLst>
          </dgm:if>
          <dgm:else name="Name14">
            <dgm:constrLst>
              <dgm:constr type="diam" val="170"/>
              <dgm:constr type="w" for="ch" forName="centerShape" refType="w"/>
              <dgm:constr type="w" for="ch" forName="node" refType="w" refFor="ch" refForName="centerShape" op="equ" fact="0.7"/>
              <dgm:constr type="sp" refType="w" refFor="ch" refForName="node" fact="0.3"/>
              <dgm:constr type="sibSp" refType="w" refFor="ch" refForName="node" fact="0.3"/>
              <dgm:constr type="primFontSz" for="ch" forName="centerShape" val="65"/>
              <dgm:constr type="primFontSz" for="des" forName="node" refType="primFontSz" refFor="ch" refForName="centerShape" fact="0.78"/>
              <dgm:constr type="primFontSz" for="ch" forName="node" refType="primFontSz" refFor="ch" refForName="centerShape" op="lte" fact="0.95"/>
              <dgm:constr type="diam" for="ch" forName="sibTrans" refType="diam" op="equ"/>
              <dgm:constr type="h" for="ch" forName="sibTrans" refType="w" refFor="ch" refForName="node" fact="0.24"/>
              <dgm:constr type="w" for="ch" forName="dummy" val="1"/>
            </dgm:constrLst>
          </dgm:else>
        </dgm:choose>
      </dgm:if>
      <dgm:else name="Name15">
        <dgm:choose name="Name16">
          <dgm:if name="Name17" axis="ch ch" ptType="node node" st="1 1" cnt="1 0" func="cnt" op="equ" val="1">
            <dgm:constrLst>
              <dgm:constr type="diam" val="170"/>
              <dgm:constr type="w" for="ch" forName="centerShape" refType="w"/>
              <dgm:constr type="w" for="ch" forName="oneComp" refType="w" refFor="ch" refForName="centerShape" op="equ" fact="0.7"/>
              <dgm:constr type="sp" refType="w" refFor="ch" refForName="oneComp" fact="0.3"/>
              <dgm:constr type="sibSp" refType="w" refFor="ch" refForName="oneComp" fact="0.3"/>
              <dgm:constr type="primFontSz" for="ch" forName="centerShape" val="65"/>
              <dgm:constr type="primFontSz" for="des" forName="oneNode" refType="primFontSz" refFor="ch" refForName="centerShape" fact="0.95"/>
              <dgm:constr type="primFontSz" for="ch" forName="oneNode" refType="primFontSz" refFor="ch" refForName="centerShape" op="lte" fact="0.95"/>
              <dgm:constr type="diam" for="ch" forName="singleconn" refType="diam"/>
              <dgm:constr type="h" for="ch" forName="singleconn" refType="w" refFor="ch" refForName="oneComp" fact="0.24"/>
              <dgm:constr type="diam" for="ch" refType="diam" op="equ"/>
              <dgm:constr type="w" for="ch" forName="dummya" refType="w" refFor="ch" refForName="oneComp" op="equ"/>
              <dgm:constr type="w" for="ch" forName="dummyb" refType="w" refFor="ch" refForName="oneComp" op="equ"/>
              <dgm:constr type="w" for="ch" forName="dummyc" refType="w" refFor="ch" refForName="oneComp" op="equ"/>
            </dgm:constrLst>
          </dgm:if>
          <dgm:else name="Name18">
            <dgm:constrLst>
              <dgm:constr type="diam" val="170"/>
              <dgm:constr type="w" for="ch" forName="centerShape" refType="w"/>
              <dgm:constr type="w" for="ch" forName="node" refType="w" refFor="ch" refForName="centerShape" op="equ" fact="0.7"/>
              <dgm:constr type="sp" refType="w" refFor="ch" refForName="node" fact="0.3"/>
              <dgm:constr type="sibSp" refType="w" refFor="ch" refForName="node" fact="0.3"/>
              <dgm:constr type="primFontSz" for="ch" forName="centerShape" val="65"/>
              <dgm:constr type="primFontSz" for="des" forName="node" refType="primFontSz" refFor="ch" refForName="centerShape" fact="0.78"/>
              <dgm:constr type="primFontSz" for="ch" forName="node" refType="primFontSz" refFor="ch" refForName="centerShape" op="lte" fact="0.95"/>
              <dgm:constr type="diam" for="ch" ptType="sibTrans" refType="diam" fact="-1"/>
              <dgm:constr type="h" for="ch" forName="sibTrans" refType="w" refFor="ch" refForName="node" fact="0.24"/>
              <dgm:constr type="diam" for="ch" refType="diam" op="equ" fact="-1"/>
              <dgm:constr type="w" for="ch" forName="dummy" val="1"/>
            </dgm:constrLst>
          </dgm:else>
        </dgm:choose>
      </dgm:else>
    </dgm:choose>
    <dgm:ruleLst>
      <dgm:rule type="diam" val="INF" fact="NaN" max="NaN"/>
    </dgm:ruleLst>
    <dgm:forEach name="Name19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h" refType="w"/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forEach name="Name20" axis="ch">
        <dgm:forEach name="Name21" axis="self" ptType="node">
          <dgm:choose name="Name22">
            <dgm:if name="Name23" axis="par ch" ptType="node node" func="cnt" op="gt" val="1">
              <dgm:layoutNode name="node" styleLbl="node1">
                <dgm:varLst>
                  <dgm:bulletEnabled val="1"/>
                </dgm:varLst>
                <dgm:alg type="tx">
                  <dgm:param type="txAnchorVertCh" val="mid"/>
                </dgm:alg>
                <dgm:shape xmlns:r="http://schemas.openxmlformats.org/officeDocument/2006/relationships" type="ellipse" r:blip="">
                  <dgm:adjLst/>
                </dgm:shape>
                <dgm:presOf axis="desOrSelf" ptType="node"/>
                <dgm:constrLst>
                  <dgm:constr type="h" refType="w"/>
                  <dgm:constr type="tMarg" refType="primFontSz" fact="0.1"/>
                  <dgm:constr type="bMarg" refType="primFontSz" fact="0.1"/>
                  <dgm:constr type="lMarg" refType="primFontSz" fact="0.1"/>
                  <dgm:constr type="rMarg" refType="primFontSz" fact="0.1"/>
                </dgm:constrLst>
                <dgm:ruleLst>
                  <dgm:rule type="primFontSz" val="5" fact="NaN" max="NaN"/>
                </dgm:ruleLst>
              </dgm:layoutNode>
              <dgm:layoutNode name="dummy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forEach name="sibTransForEach" axis="followSib" ptType="sibTrans" hideLastTrans="0" cnt="1">
                <dgm:layoutNode name="sibTrans" styleLbl="sibTrans2D1">
                  <dgm:alg type="conn">
                    <dgm:param type="connRout" val="curve"/>
                    <dgm:param type="begPts" val="ctr"/>
                    <dgm:param type="endPts" val="ctr"/>
                    <dgm:param type="begSty" val="noArr"/>
                    <dgm:param type="endSty" val="noArr"/>
                    <dgm:param type="dstNode" val="node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</dgm:if>
            <dgm:if name="Name24" axis="par ch" ptType="node node" func="cnt" op="equ" val="1">
              <dgm:layoutNode name="oneComp">
                <dgm:alg type="composite">
                  <dgm:param type="ar" val="1"/>
                </dgm:alg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  <dgm:constr type="l" for="ch" forName="dummyConnPt" refType="w" fact="0.5"/>
                  <dgm:constr type="t" for="ch" forName="dummyConnPt" refType="w" fact="0.5"/>
                  <dgm:constr type="l" for="ch" forName="oneNode"/>
                  <dgm:constr type="t" for="ch" forName="oneNode"/>
                  <dgm:constr type="h" for="ch" forName="oneNode" refType="h"/>
                  <dgm:constr type="w" for="ch" forName="oneNode" refType="w"/>
                </dgm:constrLst>
                <dgm:ruleLst/>
                <dgm:layoutNode name="dummyConnPt" styleLbl="node1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val="1"/>
                    <dgm:constr type="h" val="1"/>
                  </dgm:constrLst>
                  <dgm:ruleLst/>
                </dgm:layoutNode>
                <dgm:layoutNode name="oneNode" styleLbl="node1">
                  <dgm:varLst>
                    <dgm:bulletEnabled val="1"/>
                  </dgm:varLst>
                  <dgm:alg type="tx">
                    <dgm:param type="txAnchorVertCh" val="mid"/>
                  </dgm:alg>
                  <dgm:shape xmlns:r="http://schemas.openxmlformats.org/officeDocument/2006/relationships" type="ellipse" r:blip="">
                    <dgm:adjLst/>
                  </dgm:shape>
                  <dgm:presOf axis="desOrSelf" ptType="node"/>
                  <dgm:constrLst>
                    <dgm:constr type="h" refType="w"/>
                    <dgm:constr type="tMarg" refType="primFontSz" fact="0.1"/>
                    <dgm:constr type="bMarg" refType="primFontSz" fact="0.1"/>
                    <dgm:constr type="lMarg" refType="primFontSz" fact="0.1"/>
                    <dgm:constr type="rMarg" refType="primFontSz" fact="0.1"/>
                  </dgm:constrLst>
                  <dgm:ruleLst>
                    <dgm:rule type="primFontSz" val="5" fact="NaN" max="NaN"/>
                  </dgm:ruleLst>
                </dgm:layoutNode>
              </dgm:layoutNode>
              <dgm:layoutNode name="dummya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layoutNode name="dummyb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layoutNode name="dummyc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forEach name="sibTransForEach1" axis="followSib" ptType="sibTrans" hideLastTrans="0" cnt="1">
                <dgm:layoutNode name="singleconn" styleLbl="sibTrans2D1">
                  <dgm:alg type="conn">
                    <dgm:param type="connRout" val="longCurve"/>
                    <dgm:param type="begPts" val="bCtr"/>
                    <dgm:param type="endPts" val="tCtr"/>
                    <dgm:param type="begSty" val="noArr"/>
                    <dgm:param type="endSty" val="noArr"/>
                    <dgm:param type="srcNode" val="dummyConnPt"/>
                    <dgm:param type="dstNode" val="dummyConnPt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</dgm:if>
            <dgm:else name="Name25"/>
          </dgm:choose>
        </dgm:forEach>
      </dgm:forEach>
    </dgm:forEach>
  </dgm:layoutNode>
</dgm:layoutDef>
</file>

<file path=ppt/diagrams/layout17.xml><?xml version="1.0" encoding="utf-8"?>
<dgm:layoutDef xmlns:dgm="http://schemas.openxmlformats.org/drawingml/2006/diagram" xmlns:a="http://schemas.openxmlformats.org/drawingml/2006/main" uniqueId="urn:microsoft.com/office/officeart/2005/8/layout/cycle8">
  <dgm:title val=""/>
  <dgm:desc val=""/>
  <dgm:catLst>
    <dgm:cat type="cycle" pri="70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</dgm:cxnLst>
      <dgm:bg/>
      <dgm:whole/>
    </dgm:dataModel>
  </dgm:clrData>
  <dgm:layoutNode name="compositeShape">
    <dgm:varLst>
      <dgm:chMax val="7"/>
      <dgm:dir/>
      <dgm:resizeHandles val="exact"/>
    </dgm:varLst>
    <dgm:alg type="composite">
      <dgm:param type="horzAlign" val="ctr"/>
      <dgm:param type="vertAlign" val="mid"/>
      <dgm:param type="ar" val="1"/>
    </dgm:alg>
    <dgm:shape xmlns:r="http://schemas.openxmlformats.org/officeDocument/2006/relationships" r:blip="">
      <dgm:adjLst/>
    </dgm:shape>
    <dgm:presOf/>
    <dgm:choose name="Name0">
      <dgm:if name="Name1" axis="ch" ptType="node" func="cnt" op="equ" val="1">
        <dgm:constrLst>
          <dgm:constr type="l" for="ch" forName="wedge1" refType="w" fact="0.08"/>
          <dgm:constr type="t" for="ch" forName="wedge1" refType="w" fact="0.08"/>
          <dgm:constr type="w" for="ch" forName="wedge1" refType="w" fact="0.84"/>
          <dgm:constr type="h" for="ch" forName="wedge1" refType="h" fact="0.84"/>
          <dgm:constr type="l" for="ch" forName="dummy1a" refType="w" fact="0.5"/>
          <dgm:constr type="t" for="ch" forName="dummy1a" refType="h" fact="0.08"/>
          <dgm:constr type="l" for="ch" forName="dummy1b" refType="w" fact="0.5"/>
          <dgm:constr type="t" for="ch" forName="dummy1b" refType="h" fact="0.08"/>
          <dgm:constr type="l" for="ch" forName="wedge1Tx" refType="w" fact="0.22"/>
          <dgm:constr type="t" for="ch" forName="wedge1Tx" refType="h" fact="0.22"/>
          <dgm:constr type="w" for="ch" forName="wedge1Tx" refType="w" fact="0.56"/>
          <dgm:constr type="h" for="ch" forName="wedge1Tx" refType="h" fact="0.56"/>
          <dgm:constr type="h" for="ch" forName="arrowWedge1single" refType="w" fact="0.08"/>
          <dgm:constr type="diam" for="ch" forName="arrowWedge1single" refType="w" fact="0.84"/>
          <dgm:constr type="l" for="ch" forName="arrowWedge1single" refType="w" fact="0.5"/>
          <dgm:constr type="t" for="ch" forName="arrowWedge1single" refType="w" fact="0.5"/>
          <dgm:constr type="primFontSz" for="ch" ptType="node" op="equ"/>
        </dgm:constrLst>
      </dgm:if>
      <dgm:if name="Name2" axis="ch" ptType="node" func="cnt" op="equ" val="2">
        <dgm:constrLst>
          <dgm:constr type="l" for="ch" forName="wedge1" refType="w" fact="0.1"/>
          <dgm:constr type="t" for="ch" forName="wedge1" refType="w" fact="0.08"/>
          <dgm:constr type="w" for="ch" forName="wedge1" refType="w" fact="0.84"/>
          <dgm:constr type="h" for="ch" forName="wedge1" refType="h" fact="0.84"/>
          <dgm:constr type="l" for="ch" forName="dummy1a" refType="w" fact="0.52"/>
          <dgm:constr type="t" for="ch" forName="dummy1a" refType="h" fact="0.08"/>
          <dgm:constr type="l" for="ch" forName="dummy1b" refType="w" fact="0.52"/>
          <dgm:constr type="t" for="ch" forName="dummy1b" refType="h" fact="0.92"/>
          <dgm:constr type="l" for="ch" forName="wedge1Tx" refType="w" fact="0.559"/>
          <dgm:constr type="t" for="ch" forName="wedge1Tx" refType="h" fact="0.3"/>
          <dgm:constr type="w" for="ch" forName="wedge1Tx" refType="w" fact="0.3"/>
          <dgm:constr type="h" for="ch" forName="wedge1Tx" refType="h" fact="0.4"/>
          <dgm:constr type="l" for="ch" forName="wedge2" refType="w" fact="0.06"/>
          <dgm:constr type="t" for="ch" forName="wedge2" refType="w" fact="0.08"/>
          <dgm:constr type="w" for="ch" forName="wedge2" refType="w" fact="0.84"/>
          <dgm:constr type="h" for="ch" forName="wedge2" refType="h" fact="0.84"/>
          <dgm:constr type="l" for="ch" forName="dummy2a" refType="w" fact="0.48"/>
          <dgm:constr type="t" for="ch" forName="dummy2a" refType="h" fact="0.92"/>
          <dgm:constr type="l" for="ch" forName="dummy2b" refType="w" fact="0.48"/>
          <dgm:constr type="t" for="ch" forName="dummy2b" refType="h" fact="0.08"/>
          <dgm:constr type="r" for="ch" forName="wedge2Tx" refType="w" fact="0.441"/>
          <dgm:constr type="t" for="ch" forName="wedge2Tx" refType="h" fact="0.3"/>
          <dgm:constr type="w" for="ch" forName="wedge2Tx" refType="w" fact="0.3"/>
          <dgm:constr type="h" for="ch" forName="wedge2Tx" refType="h" fact="0.4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primFontSz" for="ch" ptType="node" op="equ"/>
        </dgm:constrLst>
      </dgm:if>
      <dgm:if name="Name3" axis="ch" ptType="node" func="cnt" op="equ" val="3">
        <dgm:constrLst>
          <dgm:constr type="l" for="ch" forName="wedge1" refType="w" fact="0.0973"/>
          <dgm:constr type="t" for="ch" forName="wedge1" refType="w" fact="0.07"/>
          <dgm:constr type="w" for="ch" forName="wedge1" refType="w" fact="0.84"/>
          <dgm:constr type="h" for="ch" forName="wedge1" refType="h" fact="0.84"/>
          <dgm:constr type="l" for="ch" forName="dummy1a" refType="w" fact="0.5173"/>
          <dgm:constr type="t" for="ch" forName="dummy1a" refType="h" fact="0.07"/>
          <dgm:constr type="l" for="ch" forName="dummy1b" refType="w" fact="0.8811"/>
          <dgm:constr type="t" for="ch" forName="dummy1b" refType="h" fact="0.7"/>
          <dgm:constr type="l" for="ch" forName="wedge1Tx" refType="w" fact="0.54"/>
          <dgm:constr type="t" for="ch" forName="wedge1Tx" refType="h" fact="0.248"/>
          <dgm:constr type="w" for="ch" forName="wedge1Tx" refType="w" fact="0.3"/>
          <dgm:constr type="h" for="ch" forName="wedge1Tx" refType="h" fact="0.25"/>
          <dgm:constr type="l" for="ch" forName="wedge2" refType="w" fact="0.08"/>
          <dgm:constr type="t" for="ch" forName="wedge2" refType="w" fact="0.1"/>
          <dgm:constr type="w" for="ch" forName="wedge2" refType="w" fact="0.84"/>
          <dgm:constr type="h" for="ch" forName="wedge2" refType="h" fact="0.84"/>
          <dgm:constr type="l" for="ch" forName="dummy2a" refType="w" fact="0.8637"/>
          <dgm:constr type="t" for="ch" forName="dummy2a" refType="h" fact="0.73"/>
          <dgm:constr type="l" for="ch" forName="dummy2b" refType="w" fact="0.1363"/>
          <dgm:constr type="t" for="ch" forName="dummy2b" refType="h" fact="0.73"/>
          <dgm:constr type="l" for="ch" forName="wedge2Tx" refType="w" fact="0.28"/>
          <dgm:constr type="t" for="ch" forName="wedge2Tx" refType="h" fact="0.645"/>
          <dgm:constr type="w" for="ch" forName="wedge2Tx" refType="w" fact="0.45"/>
          <dgm:constr type="h" for="ch" forName="wedge2Tx" refType="h" fact="0.22"/>
          <dgm:constr type="l" for="ch" forName="wedge3" refType="w" fact="0.0627"/>
          <dgm:constr type="t" for="ch" forName="wedge3" refType="w" fact="0.07"/>
          <dgm:constr type="w" for="ch" forName="wedge3" refType="w" fact="0.84"/>
          <dgm:constr type="h" for="ch" forName="wedge3" refType="h" fact="0.84"/>
          <dgm:constr type="l" for="ch" forName="dummy3a" refType="w" fact="0.1189"/>
          <dgm:constr type="t" for="ch" forName="dummy3a" refType="h" fact="0.7"/>
          <dgm:constr type="l" for="ch" forName="dummy3b" refType="w" fact="0.4827"/>
          <dgm:constr type="t" for="ch" forName="dummy3b" refType="h" fact="0.07"/>
          <dgm:constr type="r" for="ch" forName="wedge3Tx" refType="w" fact="0.46"/>
          <dgm:constr type="t" for="ch" forName="wedge3Tx" refType="h" fact="0.248"/>
          <dgm:constr type="w" for="ch" forName="wedge3Tx" refType="w" fact="0.3"/>
          <dgm:constr type="h" for="ch" forName="wedge3Tx" refType="h" fact="0.25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h" for="ch" forName="arrowWedge3" refType="w" fact="0.08"/>
          <dgm:constr type="diam" for="ch" forName="arrowWedge3" refType="w" fact="0.84"/>
          <dgm:constr type="l" for="ch" forName="arrowWedge3" refType="w" fact="0.5"/>
          <dgm:constr type="t" for="ch" forName="arrowWedge3" refType="w" fact="0.5"/>
          <dgm:constr type="primFontSz" for="ch" ptType="node" op="equ"/>
        </dgm:constrLst>
      </dgm:if>
      <dgm:if name="Name4" axis="ch" ptType="node" func="cnt" op="equ" val="4">
        <dgm:constrLst>
          <dgm:constr type="l" for="ch" forName="wedge1" refType="w" fact="0.0941"/>
          <dgm:constr type="t" for="ch" forName="wedge1" refType="w" fact="0.0659"/>
          <dgm:constr type="w" for="ch" forName="wedge1" refType="w" fact="0.84"/>
          <dgm:constr type="h" for="ch" forName="wedge1" refType="h" fact="0.84"/>
          <dgm:constr type="l" for="ch" forName="dummy1a" refType="w" fact="0.5141"/>
          <dgm:constr type="t" for="ch" forName="dummy1a" refType="h" fact="0.0659"/>
          <dgm:constr type="l" for="ch" forName="dummy1b" refType="w" fact="0.9341"/>
          <dgm:constr type="t" for="ch" forName="dummy1b" refType="h" fact="0.4859"/>
          <dgm:constr type="l" for="ch" forName="wedge1Tx" refType="w" fact="0.54"/>
          <dgm:constr type="t" for="ch" forName="wedge1Tx" refType="h" fact="0.24"/>
          <dgm:constr type="w" for="ch" forName="wedge1Tx" refType="w" fact="0.31"/>
          <dgm:constr type="h" for="ch" forName="wedge1Tx" refType="h" fact="0.23"/>
          <dgm:constr type="l" for="ch" forName="wedge2" refType="w" fact="0.0941"/>
          <dgm:constr type="t" for="ch" forName="wedge2" refType="w" fact="0.0941"/>
          <dgm:constr type="w" for="ch" forName="wedge2" refType="w" fact="0.84"/>
          <dgm:constr type="h" for="ch" forName="wedge2" refType="h" fact="0.84"/>
          <dgm:constr type="l" for="ch" forName="dummy2a" refType="w" fact="0.9341"/>
          <dgm:constr type="t" for="ch" forName="dummy2a" refType="h" fact="0.5141"/>
          <dgm:constr type="l" for="ch" forName="dummy2b" refType="w" fact="0.5141"/>
          <dgm:constr type="t" for="ch" forName="dummy2b" refType="h" fact="0.9341"/>
          <dgm:constr type="l" for="ch" forName="wedge2Tx" refType="w" fact="0.54"/>
          <dgm:constr type="t" for="ch" forName="wedge2Tx" refType="h" fact="0.53"/>
          <dgm:constr type="w" for="ch" forName="wedge2Tx" refType="w" fact="0.31"/>
          <dgm:constr type="h" for="ch" forName="wedge2Tx" refType="h" fact="0.23"/>
          <dgm:constr type="l" for="ch" forName="wedge3" refType="w" fact="0.0659"/>
          <dgm:constr type="t" for="ch" forName="wedge3" refType="w" fact="0.0941"/>
          <dgm:constr type="w" for="ch" forName="wedge3" refType="w" fact="0.84"/>
          <dgm:constr type="h" for="ch" forName="wedge3" refType="h" fact="0.84"/>
          <dgm:constr type="l" for="ch" forName="dummy3a" refType="w" fact="0.4859"/>
          <dgm:constr type="t" for="ch" forName="dummy3a" refType="h" fact="0.9341"/>
          <dgm:constr type="l" for="ch" forName="dummy3b" refType="w" fact="0.0659"/>
          <dgm:constr type="t" for="ch" forName="dummy3b" refType="h" fact="0.5141"/>
          <dgm:constr type="r" for="ch" forName="wedge3Tx" refType="w" fact="0.46"/>
          <dgm:constr type="t" for="ch" forName="wedge3Tx" refType="h" fact="0.53"/>
          <dgm:constr type="w" for="ch" forName="wedge3Tx" refType="w" fact="0.31"/>
          <dgm:constr type="h" for="ch" forName="wedge3Tx" refType="h" fact="0.23"/>
          <dgm:constr type="l" for="ch" forName="wedge4" refType="w" fact="0.0659"/>
          <dgm:constr type="t" for="ch" forName="wedge4" refType="h" fact="0.0659"/>
          <dgm:constr type="w" for="ch" forName="wedge4" refType="w" fact="0.84"/>
          <dgm:constr type="h" for="ch" forName="wedge4" refType="h" fact="0.84"/>
          <dgm:constr type="l" for="ch" forName="dummy4a" refType="w" fact="0.0659"/>
          <dgm:constr type="t" for="ch" forName="dummy4a" refType="h" fact="0.4859"/>
          <dgm:constr type="l" for="ch" forName="dummy4b" refType="w" fact="0.4859"/>
          <dgm:constr type="t" for="ch" forName="dummy4b" refType="h" fact="0.0659"/>
          <dgm:constr type="r" for="ch" forName="wedge4Tx" refType="w" fact="0.46"/>
          <dgm:constr type="t" for="ch" forName="wedge4Tx" refType="h" fact="0.24"/>
          <dgm:constr type="w" for="ch" forName="wedge4Tx" refType="w" fact="0.31"/>
          <dgm:constr type="h" for="ch" forName="wedge4Tx" refType="h" fact="0.23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h" for="ch" forName="arrowWedge3" refType="w" fact="0.08"/>
          <dgm:constr type="diam" for="ch" forName="arrowWedge3" refType="w" fact="0.84"/>
          <dgm:constr type="l" for="ch" forName="arrowWedge3" refType="w" fact="0.5"/>
          <dgm:constr type="t" for="ch" forName="arrowWedge3" refType="w" fact="0.5"/>
          <dgm:constr type="h" for="ch" forName="arrowWedge4" refType="w" fact="0.08"/>
          <dgm:constr type="diam" for="ch" forName="arrowWedge4" refType="w" fact="0.84"/>
          <dgm:constr type="l" for="ch" forName="arrowWedge4" refType="w" fact="0.5"/>
          <dgm:constr type="t" for="ch" forName="arrowWedge4" refType="w" fact="0.5"/>
          <dgm:constr type="primFontSz" for="ch" ptType="node" op="equ"/>
        </dgm:constrLst>
      </dgm:if>
      <dgm:if name="Name5" axis="ch" ptType="node" func="cnt" op="equ" val="5">
        <dgm:constrLst>
          <dgm:constr type="l" for="ch" forName="wedge1" refType="w" fact="0.0918"/>
          <dgm:constr type="t" for="ch" forName="wedge1" refType="w" fact="0.0638"/>
          <dgm:constr type="w" for="ch" forName="wedge1" refType="w" fact="0.84"/>
          <dgm:constr type="h" for="ch" forName="wedge1" refType="h" fact="0.84"/>
          <dgm:constr type="l" for="ch" forName="dummy1a" refType="w" fact="0.5118"/>
          <dgm:constr type="t" for="ch" forName="dummy1a" refType="h" fact="0.0638"/>
          <dgm:constr type="l" for="ch" forName="dummy1b" refType="w" fact="0.9112"/>
          <dgm:constr type="t" for="ch" forName="dummy1b" refType="h" fact="0.354"/>
          <dgm:constr type="l" for="ch" forName="wedge1Tx" refType="w" fact="0.53"/>
          <dgm:constr type="t" for="ch" forName="wedge1Tx" refType="h" fact="0.205"/>
          <dgm:constr type="w" for="ch" forName="wedge1Tx" refType="w" fact="0.27"/>
          <dgm:constr type="h" for="ch" forName="wedge1Tx" refType="h" fact="0.18"/>
          <dgm:constr type="l" for="ch" forName="wedge2" refType="w" fact="0.099"/>
          <dgm:constr type="t" for="ch" forName="wedge2" refType="w" fact="0.0862"/>
          <dgm:constr type="w" for="ch" forName="wedge2" refType="w" fact="0.84"/>
          <dgm:constr type="h" for="ch" forName="wedge2" refType="h" fact="0.84"/>
          <dgm:constr type="l" for="ch" forName="dummy2a" refType="w" fact="0.9185"/>
          <dgm:constr type="t" for="ch" forName="dummy2a" refType="h" fact="0.3764"/>
          <dgm:constr type="l" for="ch" forName="dummy2b" refType="w" fact="0.7659"/>
          <dgm:constr type="t" for="ch" forName="dummy2b" refType="h" fact="0.846"/>
          <dgm:constr type="l" for="ch" forName="wedge2Tx" refType="w" fact="0.64"/>
          <dgm:constr type="t" for="ch" forName="wedge2Tx" refType="h" fact="0.47"/>
          <dgm:constr type="w" for="ch" forName="wedge2Tx" refType="w" fact="0.25"/>
          <dgm:constr type="h" for="ch" forName="wedge2Tx" refType="h" fact="0.2"/>
          <dgm:constr type="l" for="ch" forName="wedge3" refType="w" fact="0.08"/>
          <dgm:constr type="t" for="ch" forName="wedge3" refType="w" fact="0.1"/>
          <dgm:constr type="w" for="ch" forName="wedge3" refType="w" fact="0.84"/>
          <dgm:constr type="h" for="ch" forName="wedge3" refType="h" fact="0.84"/>
          <dgm:constr type="l" for="ch" forName="dummy3a" refType="w" fact="0.7469"/>
          <dgm:constr type="t" for="ch" forName="dummy3a" refType="h" fact="0.8598"/>
          <dgm:constr type="l" for="ch" forName="dummy3b" refType="w" fact="0.2531"/>
          <dgm:constr type="t" for="ch" forName="dummy3b" refType="h" fact="0.8598"/>
          <dgm:constr type="l" for="ch" forName="wedge3Tx" refType="w" fact="0.38"/>
          <dgm:constr type="t" for="ch" forName="wedge3Tx" refType="h" fact="0.69"/>
          <dgm:constr type="w" for="ch" forName="wedge3Tx" refType="w" fact="0.24"/>
          <dgm:constr type="h" for="ch" forName="wedge3Tx" refType="h" fact="0.22"/>
          <dgm:constr type="l" for="ch" forName="wedge4" refType="w" fact="0.061"/>
          <dgm:constr type="t" for="ch" forName="wedge4" refType="h" fact="0.0862"/>
          <dgm:constr type="w" for="ch" forName="wedge4" refType="w" fact="0.84"/>
          <dgm:constr type="h" for="ch" forName="wedge4" refType="h" fact="0.84"/>
          <dgm:constr type="l" for="ch" forName="dummy4a" refType="w" fact="0.2341"/>
          <dgm:constr type="t" for="ch" forName="dummy4a" refType="h" fact="0.846"/>
          <dgm:constr type="l" for="ch" forName="dummy4b" refType="w" fact="0.0815"/>
          <dgm:constr type="t" for="ch" forName="dummy4b" refType="h" fact="0.3764"/>
          <dgm:constr type="r" for="ch" forName="wedge4Tx" refType="w" fact="0.36"/>
          <dgm:constr type="t" for="ch" forName="wedge4Tx" refType="h" fact="0.47"/>
          <dgm:constr type="w" for="ch" forName="wedge4Tx" refType="w" fact="0.25"/>
          <dgm:constr type="h" for="ch" forName="wedge4Tx" refType="h" fact="0.2"/>
          <dgm:constr type="l" for="ch" forName="wedge5" refType="w" fact="0.0682"/>
          <dgm:constr type="t" for="ch" forName="wedge5" refType="h" fact="0.0638"/>
          <dgm:constr type="w" for="ch" forName="wedge5" refType="w" fact="0.84"/>
          <dgm:constr type="h" for="ch" forName="wedge5" refType="h" fact="0.84"/>
          <dgm:constr type="l" for="ch" forName="dummy5a" refType="w" fact="0.0888"/>
          <dgm:constr type="t" for="ch" forName="dummy5a" refType="h" fact="0.354"/>
          <dgm:constr type="l" for="ch" forName="dummy5b" refType="w" fact="0.4882"/>
          <dgm:constr type="t" for="ch" forName="dummy5b" refType="h" fact="0.0638"/>
          <dgm:constr type="r" for="ch" forName="wedge5Tx" refType="w" fact="0.47"/>
          <dgm:constr type="t" for="ch" forName="wedge5Tx" refType="h" fact="0.205"/>
          <dgm:constr type="w" for="ch" forName="wedge5Tx" refType="w" fact="0.27"/>
          <dgm:constr type="h" for="ch" forName="wedge5Tx" refType="h" fact="0.18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h" for="ch" forName="arrowWedge3" refType="w" fact="0.08"/>
          <dgm:constr type="diam" for="ch" forName="arrowWedge3" refType="w" fact="0.84"/>
          <dgm:constr type="l" for="ch" forName="arrowWedge3" refType="w" fact="0.5"/>
          <dgm:constr type="t" for="ch" forName="arrowWedge3" refType="w" fact="0.5"/>
          <dgm:constr type="h" for="ch" forName="arrowWedge4" refType="w" fact="0.08"/>
          <dgm:constr type="diam" for="ch" forName="arrowWedge4" refType="w" fact="0.84"/>
          <dgm:constr type="l" for="ch" forName="arrowWedge4" refType="w" fact="0.5"/>
          <dgm:constr type="t" for="ch" forName="arrowWedge4" refType="w" fact="0.5"/>
          <dgm:constr type="h" for="ch" forName="arrowWedge5" refType="w" fact="0.08"/>
          <dgm:constr type="diam" for="ch" forName="arrowWedge5" refType="w" fact="0.84"/>
          <dgm:constr type="l" for="ch" forName="arrowWedge5" refType="w" fact="0.5"/>
          <dgm:constr type="t" for="ch" forName="arrowWedge5" refType="w" fact="0.5"/>
          <dgm:constr type="primFontSz" for="ch" ptType="node" op="equ"/>
        </dgm:constrLst>
      </dgm:if>
      <dgm:if name="Name6" axis="ch" ptType="node" func="cnt" op="equ" val="6">
        <dgm:constrLst>
          <dgm:constr type="l" for="ch" forName="wedge1" refType="w" fact="0.09"/>
          <dgm:constr type="t" for="ch" forName="wedge1" refType="w" fact="0.0627"/>
          <dgm:constr type="w" for="ch" forName="wedge1" refType="w" fact="0.84"/>
          <dgm:constr type="h" for="ch" forName="wedge1" refType="h" fact="0.84"/>
          <dgm:constr type="l" for="ch" forName="dummy1a" refType="w" fact="0.51"/>
          <dgm:constr type="t" for="ch" forName="dummy1a" refType="h" fact="0.0627"/>
          <dgm:constr type="l" for="ch" forName="dummy1b" refType="w" fact="0.8737"/>
          <dgm:constr type="t" for="ch" forName="dummy1b" refType="h" fact="0.2727"/>
          <dgm:constr type="l" for="ch" forName="wedge1Tx" refType="w" fact="0.53"/>
          <dgm:constr type="t" for="ch" forName="wedge1Tx" refType="h" fact="0.17"/>
          <dgm:constr type="w" for="ch" forName="wedge1Tx" refType="w" fact="0.22"/>
          <dgm:constr type="h" for="ch" forName="wedge1Tx" refType="h" fact="0.17"/>
          <dgm:constr type="l" for="ch" forName="wedge2" refType="w" fact="0.1"/>
          <dgm:constr type="t" for="ch" forName="wedge2" refType="w" fact="0.08"/>
          <dgm:constr type="w" for="ch" forName="wedge2" refType="w" fact="0.84"/>
          <dgm:constr type="h" for="ch" forName="wedge2" refType="h" fact="0.84"/>
          <dgm:constr type="l" for="ch" forName="dummy2a" refType="w" fact="0.8837"/>
          <dgm:constr type="t" for="ch" forName="dummy2a" refType="h" fact="0.29"/>
          <dgm:constr type="l" for="ch" forName="dummy2b" refType="w" fact="0.8837"/>
          <dgm:constr type="t" for="ch" forName="dummy2b" refType="h" fact="0.71"/>
          <dgm:constr type="l" for="ch" forName="wedge2Tx" refType="w" fact="0.67"/>
          <dgm:constr type="t" for="ch" forName="wedge2Tx" refType="h" fact="0.42"/>
          <dgm:constr type="w" for="ch" forName="wedge2Tx" refType="w" fact="0.23"/>
          <dgm:constr type="h" for="ch" forName="wedge2Tx" refType="h" fact="0.165"/>
          <dgm:constr type="l" for="ch" forName="wedge3" refType="w" fact="0.09"/>
          <dgm:constr type="t" for="ch" forName="wedge3" refType="w" fact="0.0973"/>
          <dgm:constr type="w" for="ch" forName="wedge3" refType="w" fact="0.84"/>
          <dgm:constr type="h" for="ch" forName="wedge3" refType="h" fact="0.84"/>
          <dgm:constr type="l" for="ch" forName="dummy3a" refType="w" fact="0.8737"/>
          <dgm:constr type="t" for="ch" forName="dummy3a" refType="h" fact="0.7273"/>
          <dgm:constr type="l" for="ch" forName="dummy3b" refType="w" fact="0.51"/>
          <dgm:constr type="t" for="ch" forName="dummy3b" refType="h" fact="0.9373"/>
          <dgm:constr type="l" for="ch" forName="wedge3Tx" refType="w" fact="0.53"/>
          <dgm:constr type="t" for="ch" forName="wedge3Tx" refType="h" fact="0.665"/>
          <dgm:constr type="w" for="ch" forName="wedge3Tx" refType="w" fact="0.22"/>
          <dgm:constr type="h" for="ch" forName="wedge3Tx" refType="h" fact="0.17"/>
          <dgm:constr type="l" for="ch" forName="wedge4" refType="w" fact="0.07"/>
          <dgm:constr type="t" for="ch" forName="wedge4" refType="h" fact="0.0973"/>
          <dgm:constr type="w" for="ch" forName="wedge4" refType="w" fact="0.84"/>
          <dgm:constr type="h" for="ch" forName="wedge4" refType="h" fact="0.84"/>
          <dgm:constr type="l" for="ch" forName="dummy4a" refType="w" fact="0.49"/>
          <dgm:constr type="t" for="ch" forName="dummy4a" refType="h" fact="0.9373"/>
          <dgm:constr type="l" for="ch" forName="dummy4b" refType="w" fact="0.1263"/>
          <dgm:constr type="t" for="ch" forName="dummy4b" refType="h" fact="0.7273"/>
          <dgm:constr type="r" for="ch" forName="wedge4Tx" refType="w" fact="0.47"/>
          <dgm:constr type="t" for="ch" forName="wedge4Tx" refType="h" fact="0.665"/>
          <dgm:constr type="w" for="ch" forName="wedge4Tx" refType="w" fact="0.22"/>
          <dgm:constr type="h" for="ch" forName="wedge4Tx" refType="h" fact="0.17"/>
          <dgm:constr type="l" for="ch" forName="wedge5" refType="w" fact="0.06"/>
          <dgm:constr type="t" for="ch" forName="wedge5" refType="h" fact="0.08"/>
          <dgm:constr type="w" for="ch" forName="wedge5" refType="w" fact="0.84"/>
          <dgm:constr type="h" for="ch" forName="wedge5" refType="h" fact="0.84"/>
          <dgm:constr type="l" for="ch" forName="dummy5a" refType="w" fact="0.1163"/>
          <dgm:constr type="t" for="ch" forName="dummy5a" refType="h" fact="0.71"/>
          <dgm:constr type="l" for="ch" forName="dummy5b" refType="w" fact="0.1163"/>
          <dgm:constr type="t" for="ch" forName="dummy5b" refType="h" fact="0.29"/>
          <dgm:constr type="r" for="ch" forName="wedge5Tx" refType="w" fact="0.33"/>
          <dgm:constr type="t" for="ch" forName="wedge5Tx" refType="h" fact="0.42"/>
          <dgm:constr type="w" for="ch" forName="wedge5Tx" refType="w" fact="0.23"/>
          <dgm:constr type="h" for="ch" forName="wedge5Tx" refType="h" fact="0.165"/>
          <dgm:constr type="l" for="ch" forName="wedge6" refType="w" fact="0.07"/>
          <dgm:constr type="t" for="ch" forName="wedge6" refType="h" fact="0.0627"/>
          <dgm:constr type="w" for="ch" forName="wedge6" refType="w" fact="0.84"/>
          <dgm:constr type="h" for="ch" forName="wedge6" refType="h" fact="0.84"/>
          <dgm:constr type="l" for="ch" forName="dummy6a" refType="w" fact="0.1263"/>
          <dgm:constr type="t" for="ch" forName="dummy6a" refType="h" fact="0.2727"/>
          <dgm:constr type="l" for="ch" forName="dummy6b" refType="w" fact="0.49"/>
          <dgm:constr type="t" for="ch" forName="dummy6b" refType="h" fact="0.0627"/>
          <dgm:constr type="r" for="ch" forName="wedge6Tx" refType="w" fact="0.47"/>
          <dgm:constr type="t" for="ch" forName="wedge6Tx" refType="h" fact="0.17"/>
          <dgm:constr type="w" for="ch" forName="wedge6Tx" refType="w" fact="0.22"/>
          <dgm:constr type="h" for="ch" forName="wedge6Tx" refType="h" fact="0.17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h" for="ch" forName="arrowWedge3" refType="w" fact="0.08"/>
          <dgm:constr type="diam" for="ch" forName="arrowWedge3" refType="w" fact="0.84"/>
          <dgm:constr type="l" for="ch" forName="arrowWedge3" refType="w" fact="0.5"/>
          <dgm:constr type="t" for="ch" forName="arrowWedge3" refType="w" fact="0.5"/>
          <dgm:constr type="h" for="ch" forName="arrowWedge4" refType="w" fact="0.08"/>
          <dgm:constr type="diam" for="ch" forName="arrowWedge4" refType="w" fact="0.84"/>
          <dgm:constr type="l" for="ch" forName="arrowWedge4" refType="w" fact="0.5"/>
          <dgm:constr type="t" for="ch" forName="arrowWedge4" refType="w" fact="0.5"/>
          <dgm:constr type="h" for="ch" forName="arrowWedge5" refType="w" fact="0.08"/>
          <dgm:constr type="diam" for="ch" forName="arrowWedge5" refType="w" fact="0.84"/>
          <dgm:constr type="l" for="ch" forName="arrowWedge5" refType="w" fact="0.5"/>
          <dgm:constr type="t" for="ch" forName="arrowWedge5" refType="w" fact="0.5"/>
          <dgm:constr type="h" for="ch" forName="arrowWedge6" refType="w" fact="0.08"/>
          <dgm:constr type="diam" for="ch" forName="arrowWedge6" refType="w" fact="0.84"/>
          <dgm:constr type="l" for="ch" forName="arrowWedge6" refType="w" fact="0.5"/>
          <dgm:constr type="t" for="ch" forName="arrowWedge6" refType="w" fact="0.5"/>
          <dgm:constr type="primFontSz" for="ch" ptType="node" op="equ"/>
        </dgm:constrLst>
      </dgm:if>
      <dgm:else name="Name7">
        <dgm:constrLst>
          <dgm:constr type="l" for="ch" forName="wedge1" refType="w" fact="0.0887"/>
          <dgm:constr type="t" for="ch" forName="wedge1" refType="w" fact="0.062"/>
          <dgm:constr type="w" for="ch" forName="wedge1" refType="w" fact="0.84"/>
          <dgm:constr type="h" for="ch" forName="wedge1" refType="h" fact="0.84"/>
          <dgm:constr type="l" for="ch" forName="dummy1a" refType="w" fact="0.5087"/>
          <dgm:constr type="t" for="ch" forName="dummy1a" refType="h" fact="0.062"/>
          <dgm:constr type="l" for="ch" forName="dummy1b" refType="w" fact="0.837"/>
          <dgm:constr type="t" for="ch" forName="dummy1b" refType="h" fact="0.2201"/>
          <dgm:constr type="l" for="ch" forName="wedge1Tx" refType="w" fact="0.53"/>
          <dgm:constr type="t" for="ch" forName="wedge1Tx" refType="h" fact="0.14"/>
          <dgm:constr type="w" for="ch" forName="wedge1Tx" refType="w" fact="0.2"/>
          <dgm:constr type="h" for="ch" forName="wedge1Tx" refType="h" fact="0.16"/>
          <dgm:constr type="l" for="ch" forName="wedge2" refType="w" fact="0.0995"/>
          <dgm:constr type="t" for="ch" forName="wedge2" refType="w" fact="0.0755"/>
          <dgm:constr type="w" for="ch" forName="wedge2" refType="w" fact="0.84"/>
          <dgm:constr type="h" for="ch" forName="wedge2" refType="h" fact="0.84"/>
          <dgm:constr type="l" for="ch" forName="dummy2a" refType="w" fact="0.8479"/>
          <dgm:constr type="t" for="ch" forName="dummy2a" refType="h" fact="0.2337"/>
          <dgm:constr type="l" for="ch" forName="dummy2b" refType="w" fact="0.929"/>
          <dgm:constr type="t" for="ch" forName="dummy2b" refType="h" fact="0.589"/>
          <dgm:constr type="l" for="ch" forName="wedge2Tx" refType="w" fact="0.67"/>
          <dgm:constr type="t" for="ch" forName="wedge2Tx" refType="h" fact="0.38"/>
          <dgm:constr type="w" for="ch" forName="wedge2Tx" refType="w" fact="0.23"/>
          <dgm:constr type="h" for="ch" forName="wedge2Tx" refType="h" fact="0.14"/>
          <dgm:constr type="l" for="ch" forName="wedge3" refType="w" fact="0.0956"/>
          <dgm:constr type="t" for="ch" forName="wedge3" refType="w" fact="0.0925"/>
          <dgm:constr type="w" for="ch" forName="wedge3" refType="w" fact="0.84"/>
          <dgm:constr type="h" for="ch" forName="wedge3" refType="h" fact="0.84"/>
          <dgm:constr type="l" for="ch" forName="dummy3a" refType="w" fact="0.9251"/>
          <dgm:constr type="t" for="ch" forName="dummy3a" refType="h" fact="0.6059"/>
          <dgm:constr type="l" for="ch" forName="dummy3b" refType="w" fact="0.6979"/>
          <dgm:constr type="t" for="ch" forName="dummy3b" refType="h" fact="0.8909"/>
          <dgm:constr type="l" for="ch" forName="wedge3Tx" refType="w" fact="0.635"/>
          <dgm:constr type="t" for="ch" forName="wedge3Tx" refType="h" fact="0.59"/>
          <dgm:constr type="w" for="ch" forName="wedge3Tx" refType="w" fact="0.2"/>
          <dgm:constr type="h" for="ch" forName="wedge3Tx" refType="h" fact="0.155"/>
          <dgm:constr type="l" for="ch" forName="wedge4" refType="w" fact="0.08"/>
          <dgm:constr type="t" for="ch" forName="wedge4" refType="h" fact="0.1"/>
          <dgm:constr type="w" for="ch" forName="wedge4" refType="w" fact="0.84"/>
          <dgm:constr type="h" for="ch" forName="wedge4" refType="h" fact="0.84"/>
          <dgm:constr type="l" for="ch" forName="dummy4a" refType="w" fact="0.6822"/>
          <dgm:constr type="t" for="ch" forName="dummy4a" refType="h" fact="0.8984"/>
          <dgm:constr type="l" for="ch" forName="dummy4b" refType="w" fact="0.3178"/>
          <dgm:constr type="t" for="ch" forName="dummy4b" refType="h" fact="0.8984"/>
          <dgm:constr type="l" for="ch" forName="wedge4Tx" refType="w" fact="0.4025"/>
          <dgm:constr type="t" for="ch" forName="wedge4Tx" refType="h" fact="0.76"/>
          <dgm:constr type="w" for="ch" forName="wedge4Tx" refType="w" fact="0.195"/>
          <dgm:constr type="h" for="ch" forName="wedge4Tx" refType="h" fact="0.14"/>
          <dgm:constr type="l" for="ch" forName="wedge5" refType="w" fact="0.0644"/>
          <dgm:constr type="t" for="ch" forName="wedge5" refType="h" fact="0.0925"/>
          <dgm:constr type="w" for="ch" forName="wedge5" refType="w" fact="0.84"/>
          <dgm:constr type="h" for="ch" forName="wedge5" refType="h" fact="0.84"/>
          <dgm:constr type="l" for="ch" forName="dummy5a" refType="w" fact="0.3021"/>
          <dgm:constr type="t" for="ch" forName="dummy5a" refType="h" fact="0.8909"/>
          <dgm:constr type="l" for="ch" forName="dummy5b" refType="w" fact="0.0749"/>
          <dgm:constr type="t" for="ch" forName="dummy5b" refType="h" fact="0.6059"/>
          <dgm:constr type="r" for="ch" forName="wedge5Tx" refType="w" fact="0.365"/>
          <dgm:constr type="t" for="ch" forName="wedge5Tx" refType="h" fact="0.59"/>
          <dgm:constr type="w" for="ch" forName="wedge5Tx" refType="w" fact="0.2"/>
          <dgm:constr type="h" for="ch" forName="wedge5Tx" refType="h" fact="0.155"/>
          <dgm:constr type="l" for="ch" forName="wedge6" refType="w" fact="0.0605"/>
          <dgm:constr type="t" for="ch" forName="wedge6" refType="h" fact="0.0755"/>
          <dgm:constr type="w" for="ch" forName="wedge6" refType="w" fact="0.84"/>
          <dgm:constr type="h" for="ch" forName="wedge6" refType="h" fact="0.84"/>
          <dgm:constr type="l" for="ch" forName="dummy6a" refType="w" fact="0.071"/>
          <dgm:constr type="t" for="ch" forName="dummy6a" refType="h" fact="0.589"/>
          <dgm:constr type="l" for="ch" forName="dummy6b" refType="w" fact="0.1521"/>
          <dgm:constr type="t" for="ch" forName="dummy6b" refType="h" fact="0.2337"/>
          <dgm:constr type="r" for="ch" forName="wedge6Tx" refType="w" fact="0.33"/>
          <dgm:constr type="t" for="ch" forName="wedge6Tx" refType="h" fact="0.38"/>
          <dgm:constr type="w" for="ch" forName="wedge6Tx" refType="w" fact="0.23"/>
          <dgm:constr type="h" for="ch" forName="wedge6Tx" refType="h" fact="0.14"/>
          <dgm:constr type="l" for="ch" forName="wedge7" refType="w" fact="0.0713"/>
          <dgm:constr type="t" for="ch" forName="wedge7" refType="h" fact="0.062"/>
          <dgm:constr type="w" for="ch" forName="wedge7" refType="w" fact="0.84"/>
          <dgm:constr type="h" for="ch" forName="wedge7" refType="h" fact="0.84"/>
          <dgm:constr type="l" for="ch" forName="dummy7a" refType="w" fact="0.163"/>
          <dgm:constr type="t" for="ch" forName="dummy7a" refType="h" fact="0.2201"/>
          <dgm:constr type="l" for="ch" forName="dummy7b" refType="w" fact="0.4913"/>
          <dgm:constr type="t" for="ch" forName="dummy7b" refType="h" fact="0.062"/>
          <dgm:constr type="r" for="ch" forName="wedge7Tx" refType="w" fact="0.47"/>
          <dgm:constr type="t" for="ch" forName="wedge7Tx" refType="h" fact="0.14"/>
          <dgm:constr type="w" for="ch" forName="wedge7Tx" refType="w" fact="0.2"/>
          <dgm:constr type="h" for="ch" forName="wedge7Tx" refType="h" fact="0.16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h" for="ch" forName="arrowWedge3" refType="w" fact="0.08"/>
          <dgm:constr type="diam" for="ch" forName="arrowWedge3" refType="w" fact="0.84"/>
          <dgm:constr type="l" for="ch" forName="arrowWedge3" refType="w" fact="0.5"/>
          <dgm:constr type="t" for="ch" forName="arrowWedge3" refType="w" fact="0.5"/>
          <dgm:constr type="h" for="ch" forName="arrowWedge4" refType="w" fact="0.08"/>
          <dgm:constr type="diam" for="ch" forName="arrowWedge4" refType="w" fact="0.84"/>
          <dgm:constr type="l" for="ch" forName="arrowWedge4" refType="w" fact="0.5"/>
          <dgm:constr type="t" for="ch" forName="arrowWedge4" refType="w" fact="0.5"/>
          <dgm:constr type="h" for="ch" forName="arrowWedge5" refType="w" fact="0.08"/>
          <dgm:constr type="diam" for="ch" forName="arrowWedge5" refType="w" fact="0.84"/>
          <dgm:constr type="l" for="ch" forName="arrowWedge5" refType="w" fact="0.5"/>
          <dgm:constr type="t" for="ch" forName="arrowWedge5" refType="w" fact="0.5"/>
          <dgm:constr type="h" for="ch" forName="arrowWedge6" refType="w" fact="0.08"/>
          <dgm:constr type="diam" for="ch" forName="arrowWedge6" refType="w" fact="0.84"/>
          <dgm:constr type="l" for="ch" forName="arrowWedge6" refType="w" fact="0.5"/>
          <dgm:constr type="t" for="ch" forName="arrowWedge6" refType="w" fact="0.5"/>
          <dgm:constr type="h" for="ch" forName="arrowWedge7" refType="w" fact="0.08"/>
          <dgm:constr type="diam" for="ch" forName="arrowWedge7" refType="w" fact="0.84"/>
          <dgm:constr type="l" for="ch" forName="arrowWedge7" refType="w" fact="0.5"/>
          <dgm:constr type="t" for="ch" forName="arrowWedge7" refType="w" fact="0.5"/>
          <dgm:constr type="primFontSz" for="ch" ptType="node" op="equ"/>
        </dgm:constrLst>
      </dgm:else>
    </dgm:choose>
    <dgm:ruleLst/>
    <dgm:choose name="Name8">
      <dgm:if name="Name9" axis="ch" ptType="node" func="cnt" op="gte" val="1">
        <dgm:layoutNode name="wedge1">
          <dgm:alg type="sp"/>
          <dgm:choose name="Name10">
            <dgm:if name="Name11" axis="ch" ptType="node" func="cnt" op="equ" val="1">
              <dgm:shape xmlns:r="http://schemas.openxmlformats.org/officeDocument/2006/relationships" type="ellipse" r:blip="">
                <dgm:adjLst/>
              </dgm:shape>
            </dgm:if>
            <dgm:if name="Name12" axis="ch" ptType="node" func="cnt" op="equ" val="2">
              <dgm:shape xmlns:r="http://schemas.openxmlformats.org/officeDocument/2006/relationships" type="pie" r:blip="">
                <dgm:adjLst>
                  <dgm:adj idx="1" val="270"/>
                  <dgm:adj idx="2" val="90"/>
                </dgm:adjLst>
              </dgm:shape>
            </dgm:if>
            <dgm:if name="Name13" axis="ch" ptType="node" func="cnt" op="equ" val="3">
              <dgm:shape xmlns:r="http://schemas.openxmlformats.org/officeDocument/2006/relationships" type="pie" r:blip="">
                <dgm:adjLst>
                  <dgm:adj idx="1" val="270"/>
                  <dgm:adj idx="2" val="30"/>
                </dgm:adjLst>
              </dgm:shape>
            </dgm:if>
            <dgm:if name="Name14" axis="ch" ptType="node" func="cnt" op="equ" val="4">
              <dgm:shape xmlns:r="http://schemas.openxmlformats.org/officeDocument/2006/relationships" type="pie" r:blip="">
                <dgm:adjLst>
                  <dgm:adj idx="1" val="270"/>
                  <dgm:adj idx="2" val="0"/>
                </dgm:adjLst>
              </dgm:shape>
            </dgm:if>
            <dgm:if name="Name15" axis="ch" ptType="node" func="cnt" op="equ" val="5">
              <dgm:shape xmlns:r="http://schemas.openxmlformats.org/officeDocument/2006/relationships" type="pie" r:blip="">
                <dgm:adjLst>
                  <dgm:adj idx="1" val="270"/>
                  <dgm:adj idx="2" val="342"/>
                </dgm:adjLst>
              </dgm:shape>
            </dgm:if>
            <dgm:if name="Name16" axis="ch" ptType="node" func="cnt" op="equ" val="6">
              <dgm:shape xmlns:r="http://schemas.openxmlformats.org/officeDocument/2006/relationships" type="pie" r:blip="">
                <dgm:adjLst>
                  <dgm:adj idx="1" val="270"/>
                  <dgm:adj idx="2" val="330"/>
                </dgm:adjLst>
              </dgm:shape>
            </dgm:if>
            <dgm:else name="Name17">
              <dgm:shape xmlns:r="http://schemas.openxmlformats.org/officeDocument/2006/relationships" type="pie" r:blip="">
                <dgm:adjLst>
                  <dgm:adj idx="1" val="270"/>
                  <dgm:adj idx="2" val="321.4286"/>
                </dgm:adjLst>
              </dgm:shape>
            </dgm:else>
          </dgm:choose>
          <dgm:choose name="Name18">
            <dgm:if name="Name19" func="var" arg="dir" op="equ" val="norm">
              <dgm:presOf axis="ch desOrSelf" ptType="node node" st="1 1" cnt="1 0"/>
            </dgm:if>
            <dgm:else name="Name20">
              <dgm:choose name="Name21">
                <dgm:if name="Name22" axis="ch" ptType="node" func="cnt" op="equ" val="1">
                  <dgm:presOf axis="ch desOrSelf" ptType="node node" st="1 1" cnt="1 0"/>
                </dgm:if>
                <dgm:if name="Name23" axis="ch" ptType="node" func="cnt" op="equ" val="2">
                  <dgm:presOf axis="ch desOrSelf" ptType="node node" st="2 1" cnt="1 0"/>
                </dgm:if>
                <dgm:if name="Name24" axis="ch" ptType="node" func="cnt" op="equ" val="3">
                  <dgm:presOf axis="ch desOrSelf" ptType="node node" st="3 1" cnt="1 0"/>
                </dgm:if>
                <dgm:if name="Name25" axis="ch" ptType="node" func="cnt" op="equ" val="4">
                  <dgm:presOf axis="ch desOrSelf" ptType="node node" st="4 1" cnt="1 0"/>
                </dgm:if>
                <dgm:if name="Name26" axis="ch" ptType="node" func="cnt" op="equ" val="5">
                  <dgm:presOf axis="ch desOrSelf" ptType="node node" st="5 1" cnt="1 0"/>
                </dgm:if>
                <dgm:if name="Name27" axis="ch" ptType="node" func="cnt" op="equ" val="6">
                  <dgm:presOf axis="ch desOrSelf" ptType="node node" st="6 1" cnt="1 0"/>
                </dgm:if>
                <dgm:else name="Name28">
                  <dgm:presOf axis="ch desOrSelf" ptType="node node" st="7 1" cnt="1 0"/>
                </dgm:else>
              </dgm:choose>
            </dgm:else>
          </dgm:choose>
          <dgm:constrLst/>
          <dgm:ruleLst/>
        </dgm:layoutNode>
        <dgm:layoutNode name="dummy1a" moveWith="wedge1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1b" moveWith="wedge1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1Tx" moveWith="wedge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29">
            <dgm:if name="Name30" func="var" arg="dir" op="equ" val="norm">
              <dgm:presOf axis="ch desOrSelf" ptType="node node" st="1 1" cnt="1 0"/>
            </dgm:if>
            <dgm:else name="Name31">
              <dgm:choose name="Name32">
                <dgm:if name="Name33" axis="ch" ptType="node" func="cnt" op="equ" val="1">
                  <dgm:presOf axis="ch desOrSelf" ptType="node node" st="1 1" cnt="1 0"/>
                </dgm:if>
                <dgm:if name="Name34" axis="ch" ptType="node" func="cnt" op="equ" val="2">
                  <dgm:presOf axis="ch desOrSelf" ptType="node node" st="2 1" cnt="1 0"/>
                </dgm:if>
                <dgm:if name="Name35" axis="ch" ptType="node" func="cnt" op="equ" val="3">
                  <dgm:presOf axis="ch desOrSelf" ptType="node node" st="3 1" cnt="1 0"/>
                </dgm:if>
                <dgm:if name="Name36" axis="ch" ptType="node" func="cnt" op="equ" val="4">
                  <dgm:presOf axis="ch desOrSelf" ptType="node node" st="4 1" cnt="1 0"/>
                </dgm:if>
                <dgm:if name="Name37" axis="ch" ptType="node" func="cnt" op="equ" val="5">
                  <dgm:presOf axis="ch desOrSelf" ptType="node node" st="5 1" cnt="1 0"/>
                </dgm:if>
                <dgm:if name="Name38" axis="ch" ptType="node" func="cnt" op="equ" val="6">
                  <dgm:presOf axis="ch desOrSelf" ptType="node node" st="6 1" cnt="1 0"/>
                </dgm:if>
                <dgm:else name="Name39">
                  <dgm:presOf axis="ch desOrSelf" ptType="node node" st="7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40"/>
    </dgm:choose>
    <dgm:choose name="Name41">
      <dgm:if name="Name42" axis="ch" ptType="node" func="cnt" op="gte" val="2">
        <dgm:layoutNode name="wedge2">
          <dgm:alg type="sp"/>
          <dgm:choose name="Name43">
            <dgm:if name="Name44" axis="ch" ptType="node" func="cnt" op="equ" val="2">
              <dgm:shape xmlns:r="http://schemas.openxmlformats.org/officeDocument/2006/relationships" type="pie" r:blip="">
                <dgm:adjLst>
                  <dgm:adj idx="1" val="90"/>
                  <dgm:adj idx="2" val="270"/>
                </dgm:adjLst>
              </dgm:shape>
            </dgm:if>
            <dgm:if name="Name45" axis="ch" ptType="node" func="cnt" op="equ" val="3">
              <dgm:shape xmlns:r="http://schemas.openxmlformats.org/officeDocument/2006/relationships" type="pie" r:blip="">
                <dgm:adjLst>
                  <dgm:adj idx="1" val="30"/>
                  <dgm:adj idx="2" val="150"/>
                </dgm:adjLst>
              </dgm:shape>
            </dgm:if>
            <dgm:if name="Name46" axis="ch" ptType="node" func="cnt" op="equ" val="4">
              <dgm:shape xmlns:r="http://schemas.openxmlformats.org/officeDocument/2006/relationships" type="pie" r:blip="">
                <dgm:adjLst>
                  <dgm:adj idx="1" val="0"/>
                  <dgm:adj idx="2" val="90"/>
                </dgm:adjLst>
              </dgm:shape>
            </dgm:if>
            <dgm:if name="Name47" axis="ch" ptType="node" func="cnt" op="equ" val="5">
              <dgm:shape xmlns:r="http://schemas.openxmlformats.org/officeDocument/2006/relationships" type="pie" r:blip="">
                <dgm:adjLst>
                  <dgm:adj idx="1" val="342"/>
                  <dgm:adj idx="2" val="54"/>
                </dgm:adjLst>
              </dgm:shape>
            </dgm:if>
            <dgm:if name="Name48" axis="ch" ptType="node" func="cnt" op="equ" val="6">
              <dgm:shape xmlns:r="http://schemas.openxmlformats.org/officeDocument/2006/relationships" type="pie" r:blip="">
                <dgm:adjLst>
                  <dgm:adj idx="1" val="330"/>
                  <dgm:adj idx="2" val="30"/>
                </dgm:adjLst>
              </dgm:shape>
            </dgm:if>
            <dgm:else name="Name49">
              <dgm:shape xmlns:r="http://schemas.openxmlformats.org/officeDocument/2006/relationships" type="pie" r:blip="">
                <dgm:adjLst>
                  <dgm:adj idx="1" val="321.4286"/>
                  <dgm:adj idx="2" val="12.85714"/>
                </dgm:adjLst>
              </dgm:shape>
            </dgm:else>
          </dgm:choose>
          <dgm:choose name="Name50">
            <dgm:if name="Name51" func="var" arg="dir" op="equ" val="norm">
              <dgm:presOf axis="ch desOrSelf" ptType="node node" st="2 1" cnt="1 0"/>
            </dgm:if>
            <dgm:else name="Name52">
              <dgm:choose name="Name53">
                <dgm:if name="Name54" axis="ch" ptType="node" func="cnt" op="equ" val="2">
                  <dgm:presOf axis="ch desOrSelf" ptType="node node" st="1 1" cnt="1 0"/>
                </dgm:if>
                <dgm:if name="Name55" axis="ch" ptType="node" func="cnt" op="equ" val="3">
                  <dgm:presOf axis="ch desOrSelf" ptType="node node" st="2 1" cnt="1 0"/>
                </dgm:if>
                <dgm:if name="Name56" axis="ch" ptType="node" func="cnt" op="equ" val="4">
                  <dgm:presOf axis="ch desOrSelf" ptType="node node" st="3 1" cnt="1 0"/>
                </dgm:if>
                <dgm:if name="Name57" axis="ch" ptType="node" func="cnt" op="equ" val="5">
                  <dgm:presOf axis="ch desOrSelf" ptType="node node" st="4 1" cnt="1 0"/>
                </dgm:if>
                <dgm:if name="Name58" axis="ch" ptType="node" func="cnt" op="equ" val="6">
                  <dgm:presOf axis="ch desOrSelf" ptType="node node" st="5 1" cnt="1 0"/>
                </dgm:if>
                <dgm:else name="Name59">
                  <dgm:presOf axis="ch desOrSelf" ptType="node node" st="6 1" cnt="1 0"/>
                </dgm:else>
              </dgm:choose>
            </dgm:else>
          </dgm:choose>
          <dgm:constrLst/>
          <dgm:ruleLst/>
        </dgm:layoutNode>
        <dgm:layoutNode name="dummy2a" moveWith="wedge2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2b" moveWith="wedge2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2Tx" moveWith="wedge2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60">
            <dgm:if name="Name61" func="var" arg="dir" op="equ" val="norm">
              <dgm:presOf axis="ch desOrSelf" ptType="node node" st="2 1" cnt="1 0"/>
            </dgm:if>
            <dgm:else name="Name62">
              <dgm:choose name="Name63">
                <dgm:if name="Name64" axis="ch" ptType="node" func="cnt" op="equ" val="2">
                  <dgm:presOf axis="ch desOrSelf" ptType="node node" st="1 1" cnt="1 0"/>
                </dgm:if>
                <dgm:if name="Name65" axis="ch" ptType="node" func="cnt" op="equ" val="3">
                  <dgm:presOf axis="ch desOrSelf" ptType="node node" st="2 1" cnt="1 0"/>
                </dgm:if>
                <dgm:if name="Name66" axis="ch" ptType="node" func="cnt" op="equ" val="4">
                  <dgm:presOf axis="ch desOrSelf" ptType="node node" st="3 1" cnt="1 0"/>
                </dgm:if>
                <dgm:if name="Name67" axis="ch" ptType="node" func="cnt" op="equ" val="5">
                  <dgm:presOf axis="ch desOrSelf" ptType="node node" st="4 1" cnt="1 0"/>
                </dgm:if>
                <dgm:if name="Name68" axis="ch" ptType="node" func="cnt" op="equ" val="6">
                  <dgm:presOf axis="ch desOrSelf" ptType="node node" st="5 1" cnt="1 0"/>
                </dgm:if>
                <dgm:else name="Name69">
                  <dgm:presOf axis="ch desOrSelf" ptType="node node" st="6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70"/>
    </dgm:choose>
    <dgm:choose name="Name71">
      <dgm:if name="Name72" axis="ch" ptType="node" func="cnt" op="gte" val="3">
        <dgm:layoutNode name="wedge3">
          <dgm:alg type="sp"/>
          <dgm:choose name="Name73">
            <dgm:if name="Name74" axis="ch" ptType="node" func="cnt" op="equ" val="3">
              <dgm:shape xmlns:r="http://schemas.openxmlformats.org/officeDocument/2006/relationships" type="pie" r:blip="">
                <dgm:adjLst>
                  <dgm:adj idx="1" val="150"/>
                  <dgm:adj idx="2" val="270"/>
                </dgm:adjLst>
              </dgm:shape>
            </dgm:if>
            <dgm:if name="Name75" axis="ch" ptType="node" func="cnt" op="equ" val="4">
              <dgm:shape xmlns:r="http://schemas.openxmlformats.org/officeDocument/2006/relationships" type="pie" r:blip="">
                <dgm:adjLst>
                  <dgm:adj idx="1" val="90"/>
                  <dgm:adj idx="2" val="180"/>
                </dgm:adjLst>
              </dgm:shape>
            </dgm:if>
            <dgm:if name="Name76" axis="ch" ptType="node" func="cnt" op="equ" val="5">
              <dgm:shape xmlns:r="http://schemas.openxmlformats.org/officeDocument/2006/relationships" type="pie" r:blip="">
                <dgm:adjLst>
                  <dgm:adj idx="1" val="54"/>
                  <dgm:adj idx="2" val="126"/>
                </dgm:adjLst>
              </dgm:shape>
            </dgm:if>
            <dgm:if name="Name77" axis="ch" ptType="node" func="cnt" op="equ" val="6">
              <dgm:shape xmlns:r="http://schemas.openxmlformats.org/officeDocument/2006/relationships" type="pie" r:blip="">
                <dgm:adjLst>
                  <dgm:adj idx="1" val="30"/>
                  <dgm:adj idx="2" val="90"/>
                </dgm:adjLst>
              </dgm:shape>
            </dgm:if>
            <dgm:else name="Name78">
              <dgm:shape xmlns:r="http://schemas.openxmlformats.org/officeDocument/2006/relationships" type="pie" r:blip="">
                <dgm:adjLst>
                  <dgm:adj idx="1" val="12.85714"/>
                  <dgm:adj idx="2" val="64.28571"/>
                </dgm:adjLst>
              </dgm:shape>
            </dgm:else>
          </dgm:choose>
          <dgm:choose name="Name79">
            <dgm:if name="Name80" func="var" arg="dir" op="equ" val="norm">
              <dgm:presOf axis="ch desOrSelf" ptType="node node" st="3 1" cnt="1 0"/>
            </dgm:if>
            <dgm:else name="Name81">
              <dgm:choose name="Name82">
                <dgm:if name="Name83" axis="ch" ptType="node" func="cnt" op="equ" val="3">
                  <dgm:presOf axis="ch desOrSelf" ptType="node node" st="1 1" cnt="1 0"/>
                </dgm:if>
                <dgm:if name="Name84" axis="ch" ptType="node" func="cnt" op="equ" val="4">
                  <dgm:presOf axis="ch desOrSelf" ptType="node node" st="2 1" cnt="1 0"/>
                </dgm:if>
                <dgm:if name="Name85" axis="ch" ptType="node" func="cnt" op="equ" val="5">
                  <dgm:presOf axis="ch desOrSelf" ptType="node node" st="3 1" cnt="1 0"/>
                </dgm:if>
                <dgm:if name="Name86" axis="ch" ptType="node" func="cnt" op="equ" val="6">
                  <dgm:presOf axis="ch desOrSelf" ptType="node node" st="4 1" cnt="1 0"/>
                </dgm:if>
                <dgm:else name="Name87">
                  <dgm:presOf axis="ch desOrSelf" ptType="node node" st="5 1" cnt="1 0"/>
                </dgm:else>
              </dgm:choose>
            </dgm:else>
          </dgm:choose>
          <dgm:constrLst/>
          <dgm:ruleLst/>
        </dgm:layoutNode>
        <dgm:layoutNode name="dummy3a" moveWith="wedge3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3b" moveWith="wedge3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3Tx" moveWith="wedge3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88">
            <dgm:if name="Name89" func="var" arg="dir" op="equ" val="norm">
              <dgm:presOf axis="ch desOrSelf" ptType="node node" st="3 1" cnt="1 0"/>
            </dgm:if>
            <dgm:else name="Name90">
              <dgm:choose name="Name91">
                <dgm:if name="Name92" axis="ch" ptType="node" func="cnt" op="equ" val="3">
                  <dgm:presOf axis="ch desOrSelf" ptType="node node" st="1 1" cnt="1 0"/>
                </dgm:if>
                <dgm:if name="Name93" axis="ch" ptType="node" func="cnt" op="equ" val="4">
                  <dgm:presOf axis="ch desOrSelf" ptType="node node" st="2 1" cnt="1 0"/>
                </dgm:if>
                <dgm:if name="Name94" axis="ch" ptType="node" func="cnt" op="equ" val="5">
                  <dgm:presOf axis="ch desOrSelf" ptType="node node" st="3 1" cnt="1 0"/>
                </dgm:if>
                <dgm:if name="Name95" axis="ch" ptType="node" func="cnt" op="equ" val="6">
                  <dgm:presOf axis="ch desOrSelf" ptType="node node" st="4 1" cnt="1 0"/>
                </dgm:if>
                <dgm:else name="Name96">
                  <dgm:presOf axis="ch desOrSelf" ptType="node node" st="5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97"/>
    </dgm:choose>
    <dgm:choose name="Name98">
      <dgm:if name="Name99" axis="ch" ptType="node" func="cnt" op="gte" val="4">
        <dgm:layoutNode name="wedge4">
          <dgm:alg type="sp"/>
          <dgm:choose name="Name100">
            <dgm:if name="Name101" axis="ch" ptType="node" func="cnt" op="equ" val="4">
              <dgm:shape xmlns:r="http://schemas.openxmlformats.org/officeDocument/2006/relationships" type="pie" r:blip="">
                <dgm:adjLst>
                  <dgm:adj idx="1" val="180"/>
                  <dgm:adj idx="2" val="270"/>
                </dgm:adjLst>
              </dgm:shape>
            </dgm:if>
            <dgm:if name="Name102" axis="ch" ptType="node" func="cnt" op="equ" val="5">
              <dgm:shape xmlns:r="http://schemas.openxmlformats.org/officeDocument/2006/relationships" type="pie" r:blip="">
                <dgm:adjLst>
                  <dgm:adj idx="1" val="126"/>
                  <dgm:adj idx="2" val="198"/>
                </dgm:adjLst>
              </dgm:shape>
            </dgm:if>
            <dgm:if name="Name103" axis="ch" ptType="node" func="cnt" op="equ" val="6">
              <dgm:shape xmlns:r="http://schemas.openxmlformats.org/officeDocument/2006/relationships" type="pie" r:blip="">
                <dgm:adjLst>
                  <dgm:adj idx="1" val="90"/>
                  <dgm:adj idx="2" val="150"/>
                </dgm:adjLst>
              </dgm:shape>
            </dgm:if>
            <dgm:else name="Name104">
              <dgm:shape xmlns:r="http://schemas.openxmlformats.org/officeDocument/2006/relationships" type="pie" r:blip="">
                <dgm:adjLst>
                  <dgm:adj idx="1" val="64.2871"/>
                  <dgm:adj idx="2" val="115.7143"/>
                </dgm:adjLst>
              </dgm:shape>
            </dgm:else>
          </dgm:choose>
          <dgm:choose name="Name105">
            <dgm:if name="Name106" func="var" arg="dir" op="equ" val="norm">
              <dgm:presOf axis="ch desOrSelf" ptType="node node" st="4 1" cnt="1 0"/>
            </dgm:if>
            <dgm:else name="Name107">
              <dgm:choose name="Name108">
                <dgm:if name="Name109" axis="ch" ptType="node" func="cnt" op="equ" val="4">
                  <dgm:presOf axis="ch desOrSelf" ptType="node node" st="1 1" cnt="1 0"/>
                </dgm:if>
                <dgm:if name="Name110" axis="ch" ptType="node" func="cnt" op="equ" val="5">
                  <dgm:presOf axis="ch desOrSelf" ptType="node node" st="2 1" cnt="1 0"/>
                </dgm:if>
                <dgm:if name="Name111" axis="ch" ptType="node" func="cnt" op="equ" val="6">
                  <dgm:presOf axis="ch desOrSelf" ptType="node node" st="3 1" cnt="1 0"/>
                </dgm:if>
                <dgm:else name="Name112">
                  <dgm:presOf axis="ch desOrSelf" ptType="node node" st="4 1" cnt="1 0"/>
                </dgm:else>
              </dgm:choose>
            </dgm:else>
          </dgm:choose>
          <dgm:constrLst/>
          <dgm:ruleLst/>
        </dgm:layoutNode>
        <dgm:layoutNode name="dummy4a" moveWith="wedge4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4b" moveWith="wedge4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4Tx" moveWith="wedge4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13">
            <dgm:if name="Name114" func="var" arg="dir" op="equ" val="norm">
              <dgm:presOf axis="ch desOrSelf" ptType="node node" st="4 1" cnt="1 0"/>
            </dgm:if>
            <dgm:else name="Name115">
              <dgm:choose name="Name116">
                <dgm:if name="Name117" axis="ch" ptType="node" func="cnt" op="equ" val="4">
                  <dgm:presOf axis="ch desOrSelf" ptType="node node" st="1 1" cnt="1 0"/>
                </dgm:if>
                <dgm:if name="Name118" axis="ch" ptType="node" func="cnt" op="equ" val="5">
                  <dgm:presOf axis="ch desOrSelf" ptType="node node" st="2 1" cnt="1 0"/>
                </dgm:if>
                <dgm:if name="Name119" axis="ch" ptType="node" func="cnt" op="equ" val="6">
                  <dgm:presOf axis="ch desOrSelf" ptType="node node" st="3 1" cnt="1 0"/>
                </dgm:if>
                <dgm:else name="Name120">
                  <dgm:presOf axis="ch desOrSelf" ptType="node node" st="4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21"/>
    </dgm:choose>
    <dgm:choose name="Name122">
      <dgm:if name="Name123" axis="ch" ptType="node" func="cnt" op="gte" val="5">
        <dgm:layoutNode name="wedge5">
          <dgm:alg type="sp"/>
          <dgm:choose name="Name124">
            <dgm:if name="Name125" axis="ch" ptType="node" func="cnt" op="equ" val="5">
              <dgm:shape xmlns:r="http://schemas.openxmlformats.org/officeDocument/2006/relationships" type="pie" r:blip="">
                <dgm:adjLst>
                  <dgm:adj idx="1" val="198"/>
                  <dgm:adj idx="2" val="270"/>
                </dgm:adjLst>
              </dgm:shape>
            </dgm:if>
            <dgm:if name="Name126" axis="ch" ptType="node" func="cnt" op="equ" val="6">
              <dgm:shape xmlns:r="http://schemas.openxmlformats.org/officeDocument/2006/relationships" type="pie" r:blip="">
                <dgm:adjLst>
                  <dgm:adj idx="1" val="150"/>
                  <dgm:adj idx="2" val="210"/>
                </dgm:adjLst>
              </dgm:shape>
            </dgm:if>
            <dgm:else name="Name127">
              <dgm:shape xmlns:r="http://schemas.openxmlformats.org/officeDocument/2006/relationships" type="pie" r:blip="">
                <dgm:adjLst>
                  <dgm:adj idx="1" val="115.7143"/>
                  <dgm:adj idx="2" val="167.1429"/>
                </dgm:adjLst>
              </dgm:shape>
            </dgm:else>
          </dgm:choose>
          <dgm:choose name="Name128">
            <dgm:if name="Name129" func="var" arg="dir" op="equ" val="norm">
              <dgm:presOf axis="ch desOrSelf" ptType="node node" st="5 1" cnt="1 0"/>
            </dgm:if>
            <dgm:else name="Name130">
              <dgm:choose name="Name131">
                <dgm:if name="Name132" axis="ch" ptType="node" func="cnt" op="equ" val="5">
                  <dgm:presOf axis="ch desOrSelf" ptType="node node" st="1 1" cnt="1 0"/>
                </dgm:if>
                <dgm:if name="Name133" axis="ch" ptType="node" func="cnt" op="equ" val="6">
                  <dgm:presOf axis="ch desOrSelf" ptType="node node" st="2 1" cnt="1 0"/>
                </dgm:if>
                <dgm:else name="Name134">
                  <dgm:presOf axis="ch desOrSelf" ptType="node node" st="3 1" cnt="1 0"/>
                </dgm:else>
              </dgm:choose>
            </dgm:else>
          </dgm:choose>
          <dgm:constrLst/>
          <dgm:ruleLst/>
        </dgm:layoutNode>
        <dgm:layoutNode name="dummy5a" moveWith="wedge5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5b" moveWith="wedge5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5Tx" moveWith="wedge5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35">
            <dgm:if name="Name136" func="var" arg="dir" op="equ" val="norm">
              <dgm:presOf axis="ch desOrSelf" ptType="node node" st="5 1" cnt="1 0"/>
            </dgm:if>
            <dgm:else name="Name137">
              <dgm:choose name="Name138">
                <dgm:if name="Name139" axis="ch" ptType="node" func="cnt" op="equ" val="5">
                  <dgm:presOf axis="ch desOrSelf" ptType="node node" st="1 1" cnt="1 0"/>
                </dgm:if>
                <dgm:if name="Name140" axis="ch" ptType="node" func="cnt" op="equ" val="6">
                  <dgm:presOf axis="ch desOrSelf" ptType="node node" st="2 1" cnt="1 0"/>
                </dgm:if>
                <dgm:else name="Name141">
                  <dgm:presOf axis="ch desOrSelf" ptType="node node" st="3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42"/>
    </dgm:choose>
    <dgm:choose name="Name143">
      <dgm:if name="Name144" axis="ch" ptType="node" func="cnt" op="gte" val="6">
        <dgm:layoutNode name="wedge6">
          <dgm:alg type="sp"/>
          <dgm:choose name="Name145">
            <dgm:if name="Name146" axis="ch" ptType="node" func="cnt" op="equ" val="6">
              <dgm:shape xmlns:r="http://schemas.openxmlformats.org/officeDocument/2006/relationships" type="pie" r:blip="">
                <dgm:adjLst>
                  <dgm:adj idx="1" val="210"/>
                  <dgm:adj idx="2" val="270"/>
                </dgm:adjLst>
              </dgm:shape>
            </dgm:if>
            <dgm:else name="Name147">
              <dgm:shape xmlns:r="http://schemas.openxmlformats.org/officeDocument/2006/relationships" type="pie" r:blip="">
                <dgm:adjLst>
                  <dgm:adj idx="1" val="167.1429"/>
                  <dgm:adj idx="2" val="218.5714"/>
                </dgm:adjLst>
              </dgm:shape>
            </dgm:else>
          </dgm:choose>
          <dgm:choose name="Name148">
            <dgm:if name="Name149" func="var" arg="dir" op="equ" val="norm">
              <dgm:presOf axis="ch desOrSelf" ptType="node node" st="6 1" cnt="1 0"/>
            </dgm:if>
            <dgm:else name="Name150">
              <dgm:choose name="Name151">
                <dgm:if name="Name152" axis="ch" ptType="node" func="cnt" op="equ" val="6">
                  <dgm:presOf axis="ch desOrSelf" ptType="node node" st="1 1" cnt="1 0"/>
                </dgm:if>
                <dgm:else name="Name153">
                  <dgm:presOf axis="ch desOrSelf" ptType="node node" st="2 1" cnt="1 0"/>
                </dgm:else>
              </dgm:choose>
            </dgm:else>
          </dgm:choose>
          <dgm:constrLst/>
          <dgm:ruleLst/>
        </dgm:layoutNode>
        <dgm:layoutNode name="dummy6a" moveWith="wedge6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6b" moveWith="wedge6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6Tx" moveWith="wedge6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54">
            <dgm:if name="Name155" func="var" arg="dir" op="equ" val="norm">
              <dgm:presOf axis="ch desOrSelf" ptType="node node" st="6 1" cnt="1 0"/>
            </dgm:if>
            <dgm:else name="Name156">
              <dgm:choose name="Name157">
                <dgm:if name="Name158" axis="ch" ptType="node" func="cnt" op="equ" val="6">
                  <dgm:presOf axis="ch desOrSelf" ptType="node node" st="1 1" cnt="1 0"/>
                </dgm:if>
                <dgm:else name="Name159">
                  <dgm:presOf axis="ch desOrSelf" ptType="node node" st="2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60"/>
    </dgm:choose>
    <dgm:choose name="Name161">
      <dgm:if name="Name162" axis="ch" ptType="node" func="cnt" op="gte" val="7">
        <dgm:layoutNode name="wedge7">
          <dgm:alg type="sp"/>
          <dgm:shape xmlns:r="http://schemas.openxmlformats.org/officeDocument/2006/relationships" type="pie" r:blip="">
            <dgm:adjLst>
              <dgm:adj idx="1" val="218.5714"/>
              <dgm:adj idx="2" val="270"/>
            </dgm:adjLst>
          </dgm:shape>
          <dgm:choose name="Name163">
            <dgm:if name="Name164" func="var" arg="dir" op="equ" val="norm">
              <dgm:presOf axis="ch desOrSelf" ptType="node node" st="7 1" cnt="1 0"/>
            </dgm:if>
            <dgm:else name="Name165">
              <dgm:presOf axis="ch desOrSelf" ptType="node node" st="1 1" cnt="1 0"/>
            </dgm:else>
          </dgm:choose>
          <dgm:constrLst/>
          <dgm:ruleLst/>
        </dgm:layoutNode>
        <dgm:layoutNode name="dummy7a" moveWith="wedge7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7b" moveWith="wedge7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7Tx" moveWith="wedge7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66">
            <dgm:if name="Name167" func="var" arg="dir" op="equ" val="norm">
              <dgm:presOf axis="ch desOrSelf" ptType="node node" st="7 1" cnt="1 0"/>
            </dgm:if>
            <dgm:else name="Name168">
              <dgm:presOf axis="ch desOrSelf" ptType="node node" st="1 1" cnt="1 0"/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69"/>
    </dgm:choose>
    <dgm:choose name="Name170">
      <dgm:if name="Name171" axis="ch" ptType="node" func="cnt" op="equ" val="1">
        <dgm:forEach name="Name172" axis="ch" ptType="sibTrans" hideLastTrans="0" cnt="1">
          <dgm:layoutNode name="arrowWedge1single" styleLbl="fgSibTrans2D1">
            <dgm:choose name="Name173">
              <dgm:if name="Name174" func="var" arg="dir" op="equ" val="norm">
                <dgm:alg type="conn">
                  <dgm:param type="connRout" val="longCurve"/>
                  <dgm:param type="srcNode" val="dummy1a"/>
                  <dgm:param type="dstNode" val="dummy1b"/>
                  <dgm:param type="begPts" val="tL"/>
                  <dgm:param type="endPts" val="tR"/>
                  <dgm:param type="begSty" val="arr"/>
                  <dgm:param type="endSty" val="noArr"/>
                </dgm:alg>
              </dgm:if>
              <dgm:else name="Name175">
                <dgm:alg type="conn">
                  <dgm:param type="connRout" val="longCurve"/>
                  <dgm:param type="srcNode" val="dummy1a"/>
                  <dgm:param type="dstNode" val="dummy1b"/>
                  <dgm:param type="begPts" val="tL"/>
                  <dgm:param type="endPts" val="tR"/>
                  <dgm:param type="begSty" val="noArr"/>
                  <dgm:param type="endSty" val="arr"/>
                </dgm:alg>
              </dgm:else>
            </dgm:choose>
            <dgm:shape xmlns:r="http://schemas.openxmlformats.org/officeDocument/2006/relationships" type="conn" r:blip="">
              <dgm:adjLst/>
            </dgm:shape>
            <dgm:presOf/>
            <dgm:constrLst>
              <dgm:constr type="w" val="1"/>
              <dgm:constr type="begPad"/>
              <dgm:constr type="endPad"/>
            </dgm:constrLst>
            <dgm:ruleLst/>
          </dgm:layoutNode>
        </dgm:forEach>
      </dgm:if>
      <dgm:if name="Name176" axis="ch" ptType="node" func="cnt" op="gte" val="2">
        <dgm:forEach name="Name177" axis="ch" ptType="sibTrans" hideLastTrans="0" cnt="1">
          <dgm:layoutNode name="arrowWedge1" styleLbl="fgSibTrans2D1">
            <dgm:choose name="Name178">
              <dgm:if name="Name179" func="var" arg="dir" op="equ" val="norm">
                <dgm:alg type="conn">
                  <dgm:param type="connRout" val="curve"/>
                  <dgm:param type="srcNode" val="dummy1a"/>
                  <dgm:param type="dstNode" val="dummy1b"/>
                  <dgm:param type="begPts" val="tL"/>
                  <dgm:param type="endPts" val="tL"/>
                  <dgm:param type="begSty" val="noArr"/>
                  <dgm:param type="endSty" val="arr"/>
                </dgm:alg>
              </dgm:if>
              <dgm:else name="Name180">
                <dgm:alg type="conn">
                  <dgm:param type="connRout" val="curve"/>
                  <dgm:param type="srcNode" val="dummy1a"/>
                  <dgm:param type="dstNode" val="dummy1b"/>
                  <dgm:param type="begPts" val="tL"/>
                  <dgm:param type="endPts" val="tL"/>
                  <dgm:param type="begSty" val="arr"/>
                  <dgm:param type="endSty" val="noArr"/>
                </dgm:alg>
              </dgm:else>
            </dgm:choose>
            <dgm:shape xmlns:r="http://schemas.openxmlformats.org/officeDocument/2006/relationships" type="conn" r:blip="">
              <dgm:adjLst/>
            </dgm:shape>
            <dgm:presOf/>
            <dgm:constrLst>
              <dgm:constr type="w" val="1"/>
              <dgm:constr type="begPad"/>
              <dgm:constr type="endPad"/>
            </dgm:constrLst>
            <dgm:ruleLst/>
          </dgm:layoutNode>
        </dgm:forEach>
      </dgm:if>
      <dgm:else name="Name181"/>
    </dgm:choose>
    <dgm:forEach name="Name182" axis="ch" ptType="sibTrans" hideLastTrans="0" st="2" cnt="1">
      <dgm:layoutNode name="arrowWedge2" styleLbl="fgSibTrans2D1">
        <dgm:choose name="Name183">
          <dgm:if name="Name184" func="var" arg="dir" op="equ" val="norm">
            <dgm:alg type="conn">
              <dgm:param type="connRout" val="curve"/>
              <dgm:param type="srcNode" val="dummy2a"/>
              <dgm:param type="dstNode" val="dummy2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185">
            <dgm:alg type="conn">
              <dgm:param type="connRout" val="curve"/>
              <dgm:param type="srcNode" val="dummy2a"/>
              <dgm:param type="dstNode" val="dummy2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  <dgm:forEach name="Name186" axis="ch" ptType="sibTrans" hideLastTrans="0" st="3" cnt="1">
      <dgm:layoutNode name="arrowWedge3" styleLbl="fgSibTrans2D1">
        <dgm:choose name="Name187">
          <dgm:if name="Name188" func="var" arg="dir" op="equ" val="norm">
            <dgm:alg type="conn">
              <dgm:param type="connRout" val="curve"/>
              <dgm:param type="srcNode" val="dummy3a"/>
              <dgm:param type="dstNode" val="dummy3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189">
            <dgm:alg type="conn">
              <dgm:param type="connRout" val="curve"/>
              <dgm:param type="srcNode" val="dummy3a"/>
              <dgm:param type="dstNode" val="dummy3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  <dgm:forEach name="Name190" axis="ch" ptType="sibTrans" hideLastTrans="0" st="4" cnt="1">
      <dgm:layoutNode name="arrowWedge4" styleLbl="fgSibTrans2D1">
        <dgm:choose name="Name191">
          <dgm:if name="Name192" func="var" arg="dir" op="equ" val="norm">
            <dgm:alg type="conn">
              <dgm:param type="connRout" val="curve"/>
              <dgm:param type="srcNode" val="dummy4a"/>
              <dgm:param type="dstNode" val="dummy4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193">
            <dgm:alg type="conn">
              <dgm:param type="connRout" val="curve"/>
              <dgm:param type="srcNode" val="dummy4a"/>
              <dgm:param type="dstNode" val="dummy4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  <dgm:forEach name="Name194" axis="ch" ptType="sibTrans" hideLastTrans="0" st="5" cnt="1">
      <dgm:layoutNode name="arrowWedge5" styleLbl="fgSibTrans2D1">
        <dgm:choose name="Name195">
          <dgm:if name="Name196" func="var" arg="dir" op="equ" val="norm">
            <dgm:alg type="conn">
              <dgm:param type="connRout" val="curve"/>
              <dgm:param type="srcNode" val="dummy5a"/>
              <dgm:param type="dstNode" val="dummy5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197">
            <dgm:alg type="conn">
              <dgm:param type="connRout" val="curve"/>
              <dgm:param type="srcNode" val="dummy5a"/>
              <dgm:param type="dstNode" val="dummy5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  <dgm:forEach name="Name198" axis="ch" ptType="sibTrans" hideLastTrans="0" st="6" cnt="1">
      <dgm:layoutNode name="arrowWedge6" styleLbl="fgSibTrans2D1">
        <dgm:choose name="Name199">
          <dgm:if name="Name200" func="var" arg="dir" op="equ" val="norm">
            <dgm:alg type="conn">
              <dgm:param type="connRout" val="curve"/>
              <dgm:param type="srcNode" val="dummy6a"/>
              <dgm:param type="dstNode" val="dummy6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201">
            <dgm:alg type="conn">
              <dgm:param type="connRout" val="curve"/>
              <dgm:param type="srcNode" val="dummy6a"/>
              <dgm:param type="dstNode" val="dummy6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  <dgm:forEach name="Name202" axis="ch" ptType="sibTrans" hideLastTrans="0" st="7" cnt="1">
      <dgm:layoutNode name="arrowWedge7" styleLbl="fgSibTrans2D1">
        <dgm:choose name="Name203">
          <dgm:if name="Name204" func="var" arg="dir" op="equ" val="norm">
            <dgm:alg type="conn">
              <dgm:param type="connRout" val="curve"/>
              <dgm:param type="srcNode" val="dummy7a"/>
              <dgm:param type="dstNode" val="dummy7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205">
            <dgm:alg type="conn">
              <dgm:param type="connRout" val="curve"/>
              <dgm:param type="srcNode" val="dummy7a"/>
              <dgm:param type="dstNode" val="dummy7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</dgm:layoutNode>
</dgm:layoutDef>
</file>

<file path=ppt/diagrams/layout18.xml><?xml version="1.0" encoding="utf-8"?>
<dgm:layoutDef xmlns:dgm="http://schemas.openxmlformats.org/drawingml/2006/diagram" xmlns:a="http://schemas.openxmlformats.org/drawingml/2006/main" uniqueId="urn:microsoft.com/office/officeart/2009/3/layout/RandomtoResultProcess">
  <dgm:title val=""/>
  <dgm:desc val=""/>
  <dgm:catLst>
    <dgm:cat type="process" pri="1275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41" srcId="1" destId="11" srcOrd="0" destOrd="0"/>
        <dgm:cxn modelId="5" srcId="0" destId="2" srcOrd="0" destOrd="0"/>
        <dgm:cxn modelId="51" srcId="2" destId="21" srcOrd="0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clrData>
  <dgm:layoutNode name="Name0">
    <dgm:varLst>
      <dgm:dir/>
      <dgm:animOne val="branch"/>
      <dgm:animLvl val="lvl"/>
    </dgm:varLst>
    <dgm:choose name="Name1">
      <dgm:if name="Name2" func="var" arg="dir" op="equ" val="norm">
        <dgm:alg type="lin">
          <dgm:param type="fallback" val="2D"/>
          <dgm:param type="nodeVertAlign" val="t"/>
        </dgm:alg>
      </dgm:if>
      <dgm:else name="Name3">
        <dgm:alg type="lin">
          <dgm:param type="fallback" val="2D"/>
          <dgm:param type="nodeVertAlign" val="t"/>
          <dgm:param type="linDir" val="fromR"/>
        </dgm:alg>
      </dgm:else>
    </dgm:choose>
    <dgm:shape xmlns:r="http://schemas.openxmlformats.org/officeDocument/2006/relationships" r:blip="">
      <dgm:adjLst/>
    </dgm:shape>
    <dgm:constrLst>
      <dgm:constr type="userH" refType="h" fact="2"/>
      <dgm:constr type="w" for="ch" forName="chaos" refType="userH" fact="0.681"/>
      <dgm:constr type="h" for="ch" forName="chaos" refType="userH"/>
      <dgm:constr type="w" for="ch" forName="middle" refType="userH" fact="0.6"/>
      <dgm:constr type="h" for="ch" forName="middle" refType="userH"/>
      <dgm:constr type="w" for="ch" forName="last" refType="userH" fact="0.6"/>
      <dgm:constr type="h" for="ch" forName="last" refType="userH"/>
      <dgm:constr type="w" for="ch" forName="chevronComposite1" refType="userH" fact="0.22"/>
      <dgm:constr type="h" for="ch" forName="chevronComposite1" refType="userH" fact="0.52"/>
      <dgm:constr type="w" for="ch" forName="chevronComposite2" refType="userH" fact="0.22"/>
      <dgm:constr type="h" for="ch" forName="chevronComposite2" refType="userH" fact="0.52"/>
      <dgm:constr type="w" for="ch" forName="overlap" refType="userH" fact="-0.04"/>
      <dgm:constr type="h" for="ch" forName="overlap" refType="userH" fact="0.06"/>
      <dgm:constr type="primFontSz" for="des" forName="parTx1" op="equ" val="65"/>
      <dgm:constr type="primFontSz" for="des" forName="parTxMid" refType="primFontSz" refFor="des" refForName="parTx1" op="equ"/>
      <dgm:constr type="primFontSz" for="des" forName="circleTx" refType="primFontSz" refFor="des" refForName="parTx1" op="equ"/>
      <dgm:constr type="primFontSz" for="des" forName="desTx1" op="equ" val="65"/>
      <dgm:constr type="primFontSz" for="des" forName="desTxMid" refType="primFontSz" refFor="des" refForName="desTx1" op="equ"/>
      <dgm:constr type="primFontSz" for="des" forName="desTxN" refType="primFontSz" refFor="des" refForName="desTx1" op="equ"/>
    </dgm:constrLst>
    <dgm:forEach name="Name4" axis="ch" ptType="node">
      <dgm:choose name="Name5">
        <dgm:if name="Name6" axis="self" ptType="node" func="pos" op="equ" val="1">
          <dgm:layoutNode name="chaos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ctrX" for="ch" forName="parTx1" refType="w" fact="0.5"/>
              <dgm:constr type="t" for="ch" forName="parTx1" refType="w" fact="0.32"/>
              <dgm:constr type="w" for="ch" forName="parTx1" refType="w" fact="0.88"/>
              <dgm:constr type="h" for="ch" forName="parTx1" refType="w" fact="0.29"/>
              <dgm:constr type="ctrX" for="ch" forName="desTx1" refType="w" fact="0.5"/>
              <dgm:constr type="b" for="ch" forName="desTx1" refType="h"/>
              <dgm:constr type="w" for="ch" forName="desTx1" refType="w" fact="0.88"/>
              <dgm:constr type="h" for="ch" forName="desTx1" refType="h" fact="0.37"/>
              <dgm:constr type="l" for="ch" forName="c1" refType="w" fact="0.05"/>
              <dgm:constr type="t" for="ch" forName="c1" refType="w" fact="0.23"/>
              <dgm:constr type="w" for="ch" forName="c1" refType="w" fact="0.07"/>
              <dgm:constr type="h" for="ch" forName="c1" refType="w" refFor="ch" refForName="c1"/>
              <dgm:constr type="l" for="ch" forName="c2" refType="w" fact="0.1"/>
              <dgm:constr type="t" for="ch" forName="c2" refType="w" fact="0.13"/>
              <dgm:constr type="w" for="ch" forName="c2" refType="w" fact="0.07"/>
              <dgm:constr type="h" for="ch" forName="c2" refType="w" refFor="ch" refForName="c2"/>
              <dgm:constr type="l" for="ch" forName="c3" refType="w" fact="0.22"/>
              <dgm:constr type="t" for="ch" forName="c3" refType="w" fact="0.15"/>
              <dgm:constr type="w" for="ch" forName="c3" refType="w" fact="0.11"/>
              <dgm:constr type="h" for="ch" forName="c3" refType="w" refFor="ch" refForName="c3"/>
              <dgm:constr type="l" for="ch" forName="c4" refType="w" fact="0.32"/>
              <dgm:constr type="t" for="ch" forName="c4" refType="w" fact="0.04"/>
              <dgm:constr type="w" for="ch" forName="c4" refType="w" fact="0.07"/>
              <dgm:constr type="h" for="ch" forName="c4" refType="w" refFor="ch" refForName="c4"/>
              <dgm:constr type="l" for="ch" forName="c5" refType="w" fact="0.45"/>
              <dgm:constr type="t" for="ch" forName="c5" refType="w" fact="0"/>
              <dgm:constr type="w" for="ch" forName="c5" refType="w" fact="0.07"/>
              <dgm:constr type="h" for="ch" forName="c5" refType="w" refFor="ch" refForName="c5"/>
              <dgm:constr type="l" for="ch" forName="c6" refType="w" fact="0.61"/>
              <dgm:constr type="t" for="ch" forName="c6" refType="w" fact="0.07"/>
              <dgm:constr type="w" for="ch" forName="c6" refType="w" fact="0.07"/>
              <dgm:constr type="h" for="ch" forName="c6" refType="w" refFor="ch" refForName="c6"/>
              <dgm:constr type="l" for="ch" forName="c7" refType="w" fact="0.71"/>
              <dgm:constr type="t" for="ch" forName="c7" refType="w" fact="0.12"/>
              <dgm:constr type="w" for="ch" forName="c7" refType="w" fact="0.11"/>
              <dgm:constr type="h" for="ch" forName="c7" refType="w" refFor="ch" refForName="c7"/>
              <dgm:constr type="l" for="ch" forName="c8" refType="w" fact="0.85"/>
              <dgm:constr type="t" for="ch" forName="c8" refType="w" fact="0.23"/>
              <dgm:constr type="w" for="ch" forName="c8" refType="w" fact="0.07"/>
              <dgm:constr type="h" for="ch" forName="c8" refType="w" refFor="ch" refForName="c8"/>
              <dgm:constr type="l" for="ch" forName="c9" refType="w" fact="0.91"/>
              <dgm:constr type="t" for="ch" forName="c9" refType="w" fact="0.34"/>
              <dgm:constr type="w" for="ch" forName="c9" refType="w" fact="0.07"/>
              <dgm:constr type="h" for="ch" forName="c9" refType="w" refFor="ch" refForName="c9"/>
              <dgm:constr type="l" for="ch" forName="c10" refType="w" fact="0.39"/>
              <dgm:constr type="t" for="ch" forName="c10" refType="w" fact="0.13"/>
              <dgm:constr type="w" for="ch" forName="c10" refType="w" fact="0.18"/>
              <dgm:constr type="h" for="ch" forName="c10" refType="w" refFor="ch" refForName="c10"/>
              <dgm:constr type="l" for="ch" forName="c11" refType="w" fact="0"/>
              <dgm:constr type="t" for="ch" forName="c11" refType="w" fact="0.51"/>
              <dgm:constr type="w" for="ch" forName="c11" refType="w" fact="0.07"/>
              <dgm:constr type="h" for="ch" forName="c11" refType="w" refFor="ch" refForName="c11"/>
              <dgm:constr type="l" for="ch" forName="c12" refType="w" fact="0.06"/>
              <dgm:constr type="t" for="ch" forName="c12" refType="w" fact="0.6"/>
              <dgm:constr type="w" for="ch" forName="c12" refType="w" fact="0.11"/>
              <dgm:constr type="h" for="ch" forName="c12" refType="w" refFor="ch" refForName="c12"/>
              <dgm:constr type="l" for="ch" forName="c13" refType="w" fact="0.21"/>
              <dgm:constr type="t" for="ch" forName="c13" refType="w" fact="0.68"/>
              <dgm:constr type="w" for="ch" forName="c13" refType="w" fact="0.16"/>
              <dgm:constr type="h" for="ch" forName="c13" refType="w" refFor="ch" refForName="c13"/>
              <dgm:constr type="l" for="ch" forName="c14" refType="w" fact="0.42"/>
              <dgm:constr type="t" for="ch" forName="c14" refType="w" fact="0.81"/>
              <dgm:constr type="w" for="ch" forName="c14" refType="w" fact="0.07"/>
              <dgm:constr type="h" for="ch" forName="c14" refType="w" refFor="ch" refForName="c14"/>
              <dgm:constr type="l" for="ch" forName="c15" refType="w" fact="0.46"/>
              <dgm:constr type="t" for="ch" forName="c15" refType="w" fact="0.68"/>
              <dgm:constr type="w" for="ch" forName="c15" refType="w" fact="0.11"/>
              <dgm:constr type="h" for="ch" forName="c15" refType="w" refFor="ch" refForName="c15"/>
              <dgm:constr type="l" for="ch" forName="c16" refType="w" fact="0.56"/>
              <dgm:constr type="t" for="ch" forName="c16" refType="w" fact="0.82"/>
              <dgm:constr type="w" for="ch" forName="c16" refType="w" fact="0.07"/>
              <dgm:constr type="h" for="ch" forName="c16" refType="w" refFor="ch" refForName="c16"/>
              <dgm:constr type="l" for="ch" forName="c17" refType="w" fact="0.65"/>
              <dgm:constr type="t" for="ch" forName="c17" refType="w" fact="0.66"/>
              <dgm:constr type="w" for="ch" forName="c17" refType="w" fact="0.16"/>
              <dgm:constr type="h" for="ch" forName="c17" refType="w" refFor="ch" refForName="c17"/>
              <dgm:constr type="l" for="ch" forName="c18" refType="w" fact="0.87"/>
              <dgm:constr type="t" for="ch" forName="c18" refType="w" fact="0.62"/>
              <dgm:constr type="w" for="ch" forName="c18" refType="w" fact="0.11"/>
              <dgm:constr type="h" for="ch" forName="c18" refType="w" refFor="ch" refForName="c18"/>
            </dgm:constrLst>
            <dgm:layoutNode name="parTx1" styleLbl="revTx">
              <dgm:alg type="tx"/>
              <dgm:shape xmlns:r="http://schemas.openxmlformats.org/officeDocument/2006/relationships" type="rect" r:blip="">
                <dgm:adjLst/>
              </dgm:shape>
              <dgm:presOf axis="self" ptType="node"/>
              <dgm:constrLst>
                <dgm:constr type="lMarg" refType="primFontSz" fact="0.1"/>
                <dgm:constr type="rMarg" refType="primFontSz" fact="0.1"/>
                <dgm:constr type="tMarg" refType="primFontSz" fact="0.1"/>
                <dgm:constr type="bMarg" refType="primFontSz" fact="0.1"/>
              </dgm:constrLst>
              <dgm:ruleLst>
                <dgm:rule type="primFontSz" val="5" fact="NaN" max="NaN"/>
              </dgm:ruleLst>
            </dgm:layoutNode>
            <dgm:choose name="Name7">
              <dgm:if name="Name8" axis="ch" ptType="node" func="cnt" op="gte" val="1">
                <dgm:layoutNode name="desTx1" styleLbl="revTx">
                  <dgm:varLst>
                    <dgm:bulletEnabled val="1"/>
                  </dgm:varLst>
                  <dgm:choose name="Name9">
                    <dgm:if name="Name10" axis="ch" ptType="node" func="cnt" op="equ" val="1">
                      <dgm:alg type="tx">
                        <dgm:param type="shpTxLTRAlignCh" val="l"/>
                      </dgm:alg>
                    </dgm:if>
                    <dgm:else name="Name11">
                      <dgm:alg type="tx">
                        <dgm:param type="shpTxLTRAlignCh" val="l"/>
                        <dgm:param type="stBulletLvl" val="1"/>
                      </dgm:alg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" ptType="node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</dgm:if>
              <dgm:else name="Name12"/>
            </dgm:choose>
            <dgm:layoutNode name="c1" styleLbl="node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  <dgm:layoutNode name="c2" styleLbl="node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  <dgm:layoutNode name="c3" styleLbl="node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  <dgm:layoutNode name="c4" styleLbl="node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  <dgm:layoutNode name="c5" styleLbl="node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  <dgm:layoutNode name="c6" styleLbl="node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  <dgm:layoutNode name="c7" styleLbl="node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  <dgm:layoutNode name="c8" styleLbl="node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  <dgm:layoutNode name="c9" styleLbl="node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  <dgm:layoutNode name="c10" styleLbl="node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  <dgm:layoutNode name="c11" styleLbl="node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  <dgm:layoutNode name="c12" styleLbl="node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  <dgm:layoutNode name="c13" styleLbl="node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  <dgm:layoutNode name="c14" styleLbl="node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  <dgm:layoutNode name="c15" styleLbl="node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  <dgm:layoutNode name="c16" styleLbl="node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  <dgm:layoutNode name="c17" styleLbl="node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  <dgm:layoutNode name="c18" styleLbl="node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</dgm:layoutNode>
        </dgm:if>
        <dgm:if name="Name13" axis="self" ptType="node" func="revPos" op="equ" val="1">
          <dgm:layoutNode name="last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ctrX" for="ch" forName="circleTx" refType="w" fact="0.5"/>
              <dgm:constr type="t" for="ch" forName="circleTx" refType="w" fact="0.117"/>
              <dgm:constr type="w" for="ch" forName="circleTx" refType="h" refFor="ch" refForName="circleTx"/>
              <dgm:constr type="h" for="ch" forName="circleTx" refType="w" fact="0.85"/>
              <dgm:constr type="l" for="ch" forName="desTxN"/>
              <dgm:constr type="b" for="ch" forName="desTxN" refType="h"/>
              <dgm:constr type="w" for="ch" forName="desTxN" refType="w"/>
              <dgm:constr type="h" for="ch" forName="desTxN" refType="h" fact="0.37"/>
              <dgm:constr type="ctrX" for="ch" forName="spN" refType="w" fact="0.5"/>
              <dgm:constr type="t" for="ch" forName="spN"/>
              <dgm:constr type="w" for="ch" forName="spN" refType="w" fact="0.93"/>
              <dgm:constr type="h" for="ch" forName="spN" refType="h" fact="0.01"/>
            </dgm:constrLst>
            <dgm:layoutNode name="circleTx" styleLbl="node1">
              <dgm:alg type="tx"/>
              <dgm:shape xmlns:r="http://schemas.openxmlformats.org/officeDocument/2006/relationships" type="ellipse" r:blip="">
                <dgm:adjLst/>
              </dgm:shape>
              <dgm:presOf axis="self" ptType="node"/>
              <dgm:constrLst>
                <dgm:constr type="lMarg"/>
                <dgm:constr type="rMarg"/>
                <dgm:constr type="tMarg"/>
                <dgm:constr type="bMarg"/>
              </dgm:constrLst>
              <dgm:ruleLst>
                <dgm:rule type="primFontSz" val="5" fact="NaN" max="NaN"/>
              </dgm:ruleLst>
            </dgm:layoutNode>
            <dgm:choose name="Name14">
              <dgm:if name="Name15" axis="ch" ptType="node" func="cnt" op="gte" val="1">
                <dgm:layoutNode name="desTxN" styleLbl="revTx">
                  <dgm:varLst>
                    <dgm:bulletEnabled val="1"/>
                  </dgm:varLst>
                  <dgm:choose name="Name16">
                    <dgm:if name="Name17" axis="ch" ptType="node" func="cnt" op="equ" val="1">
                      <dgm:alg type="tx">
                        <dgm:param type="shpTxLTRAlignCh" val="l"/>
                      </dgm:alg>
                    </dgm:if>
                    <dgm:else name="Name18">
                      <dgm:alg type="tx">
                        <dgm:param type="shpTxLTRAlignCh" val="l"/>
                        <dgm:param type="stBulletLvl" val="1"/>
                      </dgm:alg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" ptType="node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</dgm:if>
              <dgm:else name="Name19"/>
            </dgm:choose>
            <dgm:layoutNode name="spN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layoutNode>
        </dgm:if>
        <dgm:else name="Name20">
          <dgm:layoutNode name="middle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l" for="ch" forName="parTxMid"/>
              <dgm:constr type="t" for="ch" forName="parTxMid" refType="w" fact="0.167"/>
              <dgm:constr type="w" for="ch" forName="parTxMid" refType="w"/>
              <dgm:constr type="h" for="ch" forName="parTxMid" refType="w" fact="0.7"/>
              <dgm:constr type="l" for="ch" forName="desTxMid"/>
              <dgm:constr type="b" for="ch" forName="desTxMid" refType="h"/>
              <dgm:constr type="w" for="ch" forName="desTxMid" refType="w"/>
              <dgm:constr type="h" for="ch" forName="desTxMid" refType="h" fact="0.37"/>
              <dgm:constr type="ctrX" for="ch" forName="spMid" refType="w" fact="0.5"/>
              <dgm:constr type="t" for="ch" forName="spMid"/>
              <dgm:constr type="w" for="ch" forName="spMid" refType="w" fact="0.01"/>
              <dgm:constr type="h" for="ch" forName="spMid" refType="h" fact="0.01"/>
            </dgm:constrLst>
            <dgm:layoutNode name="parTxMid" styleLbl="revTx">
              <dgm:alg type="tx"/>
              <dgm:shape xmlns:r="http://schemas.openxmlformats.org/officeDocument/2006/relationships" type="rect" r:blip="">
                <dgm:adjLst/>
              </dgm:shape>
              <dgm:presOf axis="self" ptType="node"/>
              <dgm:constrLst>
                <dgm:constr type="lMarg" refType="primFontSz" fact="0.1"/>
                <dgm:constr type="rMarg" refType="primFontSz" fact="0.1"/>
                <dgm:constr type="tMarg" refType="primFontSz" fact="0.1"/>
                <dgm:constr type="bMarg" refType="primFontSz" fact="0.1"/>
              </dgm:constrLst>
              <dgm:ruleLst>
                <dgm:rule type="primFontSz" val="5" fact="NaN" max="NaN"/>
              </dgm:ruleLst>
            </dgm:layoutNode>
            <dgm:choose name="Name21">
              <dgm:if name="Name22" axis="ch" ptType="node" func="cnt" op="gte" val="1">
                <dgm:layoutNode name="desTxMid" styleLbl="revTx">
                  <dgm:varLst>
                    <dgm:bulletEnabled val="1"/>
                  </dgm:varLst>
                  <dgm:choose name="Name23">
                    <dgm:if name="Name24" axis="ch" ptType="node" func="cnt" op="equ" val="1">
                      <dgm:alg type="tx">
                        <dgm:param type="shpTxLTRAlignCh" val="l"/>
                      </dgm:alg>
                    </dgm:if>
                    <dgm:else name="Name25">
                      <dgm:alg type="tx">
                        <dgm:param type="shpTxLTRAlignCh" val="l"/>
                        <dgm:param type="stBulletLvl" val="1"/>
                      </dgm:alg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" ptType="node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</dgm:if>
              <dgm:else name="Name26"/>
            </dgm:choose>
            <dgm:layoutNode name="spMid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layoutNode>
        </dgm:else>
      </dgm:choose>
      <dgm:forEach name="Name27" axis="followSib" ptType="sibTrans" cnt="1">
        <dgm:layoutNode name="chevronComposite1" styleLbl="alignImgPlace1">
          <dgm:alg type="composite"/>
          <dgm:shape xmlns:r="http://schemas.openxmlformats.org/officeDocument/2006/relationships" r:blip="">
            <dgm:adjLst/>
          </dgm:shape>
          <dgm:presOf/>
          <dgm:constrLst>
            <dgm:constr type="l" for="ch" forName="chevron1"/>
            <dgm:constr type="t" for="ch" forName="chevron1" refType="h" fact="0.1923"/>
            <dgm:constr type="w" for="ch" forName="chevron1" refType="w"/>
            <dgm:constr type="b" for="ch" forName="chevron1" refType="h"/>
            <dgm:constr type="l" for="ch" forName="spChevron1"/>
            <dgm:constr type="t" for="ch" forName="spChevron1"/>
            <dgm:constr type="w" for="ch" forName="spChevron1" refType="w" fact="0.01"/>
            <dgm:constr type="h" for="ch" forName="spChevron1" refType="h" fact="0.01"/>
          </dgm:constrLst>
          <dgm:layoutNode name="chevron1">
            <dgm:alg type="sp"/>
            <dgm:choose name="Name28">
              <dgm:if name="Name29" func="var" arg="dir" op="equ" val="norm">
                <dgm:shape xmlns:r="http://schemas.openxmlformats.org/officeDocument/2006/relationships" type="chevron" r:blip="">
                  <dgm:adjLst>
                    <dgm:adj idx="1" val="0.6231"/>
                  </dgm:adjLst>
                </dgm:shape>
              </dgm:if>
              <dgm:else name="Name30">
                <dgm:shape xmlns:r="http://schemas.openxmlformats.org/officeDocument/2006/relationships" rot="180" type="chevron" r:blip="">
                  <dgm:adjLst>
                    <dgm:adj idx="1" val="0.6231"/>
                  </dgm:adjLst>
                </dgm:shape>
              </dgm:else>
            </dgm:choose>
            <dgm:presOf/>
          </dgm:layoutNode>
          <dgm:layoutNode name="spChevron1">
            <dgm:alg type="sp"/>
            <dgm:shape xmlns:r="http://schemas.openxmlformats.org/officeDocument/2006/relationships" r:blip="">
              <dgm:adjLst/>
            </dgm:shape>
            <dgm:presOf/>
          </dgm:layoutNode>
        </dgm:layoutNode>
        <dgm:choose name="Name31">
          <dgm:if name="Name32" axis="root ch" ptType="all node" func="cnt" op="equ" val="2">
            <dgm:layoutNode name="overlap">
              <dgm:alg type="sp"/>
              <dgm:shape xmlns:r="http://schemas.openxmlformats.org/officeDocument/2006/relationships" r:blip="">
                <dgm:adjLst/>
              </dgm:shape>
              <dgm:presOf/>
            </dgm:layoutNode>
            <dgm:layoutNode name="chevronComposite2" styleLbl="alignImgPlace1">
              <dgm:alg type="composite"/>
              <dgm:shape xmlns:r="http://schemas.openxmlformats.org/officeDocument/2006/relationships" r:blip="">
                <dgm:adjLst/>
              </dgm:shape>
              <dgm:presOf/>
              <dgm:constrLst>
                <dgm:constr type="l" for="ch" forName="chevron2"/>
                <dgm:constr type="t" for="ch" forName="chevron2" refType="h" fact="0.1923"/>
                <dgm:constr type="w" for="ch" forName="chevron2" refType="w"/>
                <dgm:constr type="b" for="ch" forName="chevron2" refType="h"/>
                <dgm:constr type="l" for="ch" forName="spChevron2"/>
                <dgm:constr type="t" for="ch" forName="spChevron2"/>
                <dgm:constr type="w" for="ch" forName="spChevron2" refType="w" fact="0.01"/>
                <dgm:constr type="h" for="ch" forName="spChevron2" refType="h" fact="0.01"/>
              </dgm:constrLst>
              <dgm:layoutNode name="chevron2">
                <dgm:alg type="sp"/>
                <dgm:choose name="Name33">
                  <dgm:if name="Name34" func="var" arg="dir" op="equ" val="norm">
                    <dgm:shape xmlns:r="http://schemas.openxmlformats.org/officeDocument/2006/relationships" type="chevron" r:blip="">
                      <dgm:adjLst>
                        <dgm:adj idx="1" val="0.6231"/>
                      </dgm:adjLst>
                    </dgm:shape>
                  </dgm:if>
                  <dgm:else name="Name35">
                    <dgm:shape xmlns:r="http://schemas.openxmlformats.org/officeDocument/2006/relationships" rot="180" type="chevron" r:blip="">
                      <dgm:adjLst>
                        <dgm:adj idx="1" val="0.6231"/>
                      </dgm:adjLst>
                    </dgm:shape>
                  </dgm:else>
                </dgm:choose>
                <dgm:presOf/>
              </dgm:layoutNode>
              <dgm:layoutNode name="spChevron2">
                <dgm:alg type="sp"/>
                <dgm:shape xmlns:r="http://schemas.openxmlformats.org/officeDocument/2006/relationships" r:blip="">
                  <dgm:adjLst/>
                </dgm:shape>
                <dgm:presOf/>
              </dgm:layoutNode>
            </dgm:layoutNode>
          </dgm:if>
          <dgm:else name="Name36"/>
        </dgm:choose>
      </dgm:forEach>
    </dgm:forEach>
  </dgm:layoutNode>
</dgm:layoutDef>
</file>

<file path=ppt/diagrams/layout19.xml><?xml version="1.0" encoding="utf-8"?>
<dgm:layoutDef xmlns:dgm="http://schemas.openxmlformats.org/drawingml/2006/diagram" xmlns:a="http://schemas.openxmlformats.org/drawingml/2006/main" uniqueId="urn:microsoft.com/office/officeart/2005/8/layout/pyramid4">
  <dgm:title val=""/>
  <dgm:desc val=""/>
  <dgm:catLst>
    <dgm:cat type="pyramid" pri="4000"/>
    <dgm:cat type="relationship" pri="9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compositeShape">
    <dgm:varLst>
      <dgm:chMax val="9"/>
      <dgm:dir/>
      <dgm:resizeHandles val="exact"/>
    </dgm:varLst>
    <dgm:alg type="composite">
      <dgm:param type="ar" val="1"/>
    </dgm:alg>
    <dgm:shape xmlns:r="http://schemas.openxmlformats.org/officeDocument/2006/relationships" r:blip="">
      <dgm:adjLst/>
    </dgm:shape>
    <dgm:presOf/>
    <dgm:choose name="Name0">
      <dgm:if name="Name1" axis="ch" ptType="node" func="cnt" op="lte" val="4">
        <dgm:choose name="Name2">
          <dgm:if name="Name3" axis="ch" ptType="node" func="cnt" op="equ" val="1">
            <dgm:constrLst>
              <dgm:constr type="primFontSz" for="ch" ptType="node" op="equ" val="65"/>
              <dgm:constr type="t" for="ch" forName="triangle1"/>
              <dgm:constr type="l" for="ch" forName="triangle1"/>
              <dgm:constr type="h" for="ch" forName="triangle1" refType="h"/>
              <dgm:constr type="w" for="ch" forName="triangle1" refType="h"/>
            </dgm:constrLst>
          </dgm:if>
          <dgm:else name="Name4">
            <dgm:constrLst>
              <dgm:constr type="primFontSz" for="ch" ptType="node" op="equ" val="65"/>
              <dgm:constr type="t" for="ch" forName="triangle1"/>
              <dgm:constr type="l" for="ch" forName="triangle1" refType="h" fact="0.25"/>
              <dgm:constr type="h" for="ch" forName="triangle1" refType="h" fact="0.5"/>
              <dgm:constr type="w" for="ch" forName="triangle1" refType="h" fact="0.5"/>
              <dgm:constr type="t" for="ch" forName="triangle2" refType="h" fact="0.5"/>
              <dgm:constr type="l" for="ch" forName="triangle2"/>
              <dgm:constr type="h" for="ch" forName="triangle2" refType="h" fact="0.5"/>
              <dgm:constr type="w" for="ch" forName="triangle2" refType="h" fact="0.5"/>
              <dgm:constr type="t" for="ch" forName="triangle3" refType="h" fact="0.5"/>
              <dgm:constr type="l" for="ch" forName="triangle3" refType="h" fact="0.25"/>
              <dgm:constr type="h" for="ch" forName="triangle3" refType="h" fact="0.5"/>
              <dgm:constr type="w" for="ch" forName="triangle3" refType="h" fact="0.5"/>
              <dgm:constr type="t" for="ch" forName="triangle4" refType="h" fact="0.5"/>
              <dgm:constr type="l" for="ch" forName="triangle4" refType="h" fact="0.5"/>
              <dgm:constr type="h" for="ch" forName="triangle4" refType="h" fact="0.5"/>
              <dgm:constr type="w" for="ch" forName="triangle4" refType="h" fact="0.5"/>
            </dgm:constrLst>
          </dgm:else>
        </dgm:choose>
      </dgm:if>
      <dgm:else name="Name5">
        <dgm:constrLst>
          <dgm:constr type="primFontSz" for="ch" ptType="node" op="equ" val="65"/>
          <dgm:constr type="t" for="ch" forName="triangle1"/>
          <dgm:constr type="l" for="ch" forName="triangle1" refType="h" fact="0.33"/>
          <dgm:constr type="h" for="ch" forName="triangle1" refType="h" fact="0.33"/>
          <dgm:constr type="w" for="ch" forName="triangle1" refType="h" fact="0.33"/>
          <dgm:constr type="t" for="ch" forName="triangle2" refType="h" fact="0.33"/>
          <dgm:constr type="l" for="ch" forName="triangle2" refType="h" fact="0.165"/>
          <dgm:constr type="h" for="ch" forName="triangle2" refType="h" fact="0.33"/>
          <dgm:constr type="w" for="ch" forName="triangle2" refType="h" fact="0.33"/>
          <dgm:constr type="t" for="ch" forName="triangle3" refType="h" fact="0.33"/>
          <dgm:constr type="l" for="ch" forName="triangle3" refType="h" fact="0.33"/>
          <dgm:constr type="h" for="ch" forName="triangle3" refType="h" fact="0.33"/>
          <dgm:constr type="w" for="ch" forName="triangle3" refType="h" fact="0.33"/>
          <dgm:constr type="t" for="ch" forName="triangle4" refType="h" fact="0.33"/>
          <dgm:constr type="l" for="ch" forName="triangle4" refType="h" fact="0.495"/>
          <dgm:constr type="h" for="ch" forName="triangle4" refType="h" fact="0.33"/>
          <dgm:constr type="w" for="ch" forName="triangle4" refType="h" fact="0.33"/>
          <dgm:constr type="t" for="ch" forName="triangle5" refType="h" fact="0.66"/>
          <dgm:constr type="l" for="ch" forName="triangle5"/>
          <dgm:constr type="h" for="ch" forName="triangle5" refType="h" fact="0.33"/>
          <dgm:constr type="w" for="ch" forName="triangle5" refType="h" fact="0.33"/>
          <dgm:constr type="t" for="ch" forName="triangle6" refType="h" fact="0.66"/>
          <dgm:constr type="l" for="ch" forName="triangle6" refType="h" fact="0.165"/>
          <dgm:constr type="h" for="ch" forName="triangle6" refType="h" fact="0.33"/>
          <dgm:constr type="w" for="ch" forName="triangle6" refType="h" fact="0.33"/>
          <dgm:constr type="t" for="ch" forName="triangle7" refType="h" fact="0.66"/>
          <dgm:constr type="l" for="ch" forName="triangle7" refType="h" fact="0.33"/>
          <dgm:constr type="h" for="ch" forName="triangle7" refType="h" fact="0.33"/>
          <dgm:constr type="w" for="ch" forName="triangle7" refType="h" fact="0.33"/>
          <dgm:constr type="t" for="ch" forName="triangle8" refType="h" fact="0.66"/>
          <dgm:constr type="l" for="ch" forName="triangle8" refType="h" fact="0.495"/>
          <dgm:constr type="h" for="ch" forName="triangle8" refType="h" fact="0.33"/>
          <dgm:constr type="w" for="ch" forName="triangle8" refType="h" fact="0.33"/>
          <dgm:constr type="t" for="ch" forName="triangle9" refType="h" fact="0.66"/>
          <dgm:constr type="l" for="ch" forName="triangle9" refType="h" fact="0.66"/>
          <dgm:constr type="h" for="ch" forName="triangle9" refType="h" fact="0.33"/>
          <dgm:constr type="w" for="ch" forName="triangle9" refType="h" fact="0.33"/>
        </dgm:constrLst>
      </dgm:else>
    </dgm:choose>
    <dgm:ruleLst/>
    <dgm:choose name="Name6">
      <dgm:if name="Name7" axis="ch" ptType="node" func="cnt" op="gte" val="1">
        <dgm:layoutNode name="triangle1" styleLbl="node1">
          <dgm:varLst>
            <dgm:bulletEnabled val="1"/>
          </dgm:varLst>
          <dgm:alg type="tx">
            <dgm:param type="txAnchorVertCh" val="mid"/>
          </dgm:alg>
          <dgm:shape xmlns:r="http://schemas.openxmlformats.org/officeDocument/2006/relationships" type="triangle" r:blip="">
            <dgm:adjLst/>
          </dgm:shape>
          <dgm:presOf axis="ch desOrSelf" ptType="node node" st="1 1" cnt="1 0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</dgm:if>
      <dgm:else name="Name8"/>
    </dgm:choose>
    <dgm:choose name="Name9">
      <dgm:if name="Name10" axis="ch" ptType="node" func="cnt" op="gte" val="2">
        <dgm:layoutNode name="triangle2" styleLbl="node1">
          <dgm:varLst>
            <dgm:bulletEnabled val="1"/>
          </dgm:varLst>
          <dgm:alg type="tx">
            <dgm:param type="txAnchorVertCh" val="mid"/>
          </dgm:alg>
          <dgm:shape xmlns:r="http://schemas.openxmlformats.org/officeDocument/2006/relationships" type="triangle" r:blip="">
            <dgm:adjLst/>
          </dgm:shape>
          <dgm:choose name="Name11">
            <dgm:if name="Name12" func="var" arg="dir" op="equ" val="norm">
              <dgm:presOf axis="ch desOrSelf" ptType="node node" st="2 1" cnt="1 0"/>
            </dgm:if>
            <dgm:else name="Name13">
              <dgm:presOf axis="ch desOrSelf" ptType="node node" st="4 1" cnt="1 0"/>
            </dgm:else>
          </dgm:choose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triangle3" styleLbl="node1">
          <dgm:varLst>
            <dgm:bulletEnabled val="1"/>
          </dgm:varLst>
          <dgm:alg type="tx">
            <dgm:param type="txAnchorVertCh" val="mid"/>
          </dgm:alg>
          <dgm:shape xmlns:r="http://schemas.openxmlformats.org/officeDocument/2006/relationships" rot="180" type="triangle" r:blip="">
            <dgm:adjLst/>
          </dgm:shape>
          <dgm:presOf axis="ch desOrSelf" ptType="node node" st="3 1" cnt="1 0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triangle4" styleLbl="node1">
          <dgm:varLst>
            <dgm:bulletEnabled val="1"/>
          </dgm:varLst>
          <dgm:alg type="tx">
            <dgm:param type="txAnchorVertCh" val="mid"/>
          </dgm:alg>
          <dgm:shape xmlns:r="http://schemas.openxmlformats.org/officeDocument/2006/relationships" type="triangle" r:blip="">
            <dgm:adjLst/>
          </dgm:shape>
          <dgm:choose name="Name14">
            <dgm:if name="Name15" func="var" arg="dir" op="equ" val="norm">
              <dgm:presOf axis="ch desOrSelf" ptType="node node" st="4 1" cnt="1 0"/>
            </dgm:if>
            <dgm:else name="Name16">
              <dgm:presOf axis="ch desOrSelf" ptType="node node" st="2 1" cnt="1 0"/>
            </dgm:else>
          </dgm:choose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</dgm:if>
      <dgm:else name="Name17"/>
    </dgm:choose>
    <dgm:choose name="Name18">
      <dgm:if name="Name19" axis="ch" ptType="node" func="cnt" op="gte" val="5">
        <dgm:layoutNode name="triangle5" styleLbl="node1">
          <dgm:varLst>
            <dgm:bulletEnabled val="1"/>
          </dgm:varLst>
          <dgm:alg type="tx">
            <dgm:param type="txAnchorVertCh" val="mid"/>
          </dgm:alg>
          <dgm:shape xmlns:r="http://schemas.openxmlformats.org/officeDocument/2006/relationships" type="triangle" r:blip="">
            <dgm:adjLst/>
          </dgm:shape>
          <dgm:choose name="Name20">
            <dgm:if name="Name21" func="var" arg="dir" op="equ" val="norm">
              <dgm:presOf axis="ch desOrSelf" ptType="node node" st="5 1" cnt="1 0"/>
            </dgm:if>
            <dgm:else name="Name22">
              <dgm:presOf axis="ch desOrSelf" ptType="node node" st="9 1" cnt="1 0"/>
            </dgm:else>
          </dgm:choose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triangle6" styleLbl="node1">
          <dgm:varLst>
            <dgm:bulletEnabled val="1"/>
          </dgm:varLst>
          <dgm:alg type="tx">
            <dgm:param type="txAnchorVertCh" val="mid"/>
          </dgm:alg>
          <dgm:shape xmlns:r="http://schemas.openxmlformats.org/officeDocument/2006/relationships" rot="180" type="triangle" r:blip="">
            <dgm:adjLst/>
          </dgm:shape>
          <dgm:choose name="Name23">
            <dgm:if name="Name24" func="var" arg="dir" op="equ" val="norm">
              <dgm:presOf axis="ch desOrSelf" ptType="node node" st="6 1" cnt="1 0"/>
            </dgm:if>
            <dgm:else name="Name25">
              <dgm:presOf axis="ch desOrSelf" ptType="node node" st="8 1" cnt="1 0"/>
            </dgm:else>
          </dgm:choose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triangle7" styleLbl="node1">
          <dgm:varLst>
            <dgm:bulletEnabled val="1"/>
          </dgm:varLst>
          <dgm:alg type="tx">
            <dgm:param type="txAnchorVertCh" val="mid"/>
          </dgm:alg>
          <dgm:shape xmlns:r="http://schemas.openxmlformats.org/officeDocument/2006/relationships" type="triangle" r:blip="">
            <dgm:adjLst/>
          </dgm:shape>
          <dgm:presOf axis="ch desOrSelf" ptType="node node" st="7 1" cnt="1 0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triangle8" styleLbl="node1">
          <dgm:varLst>
            <dgm:bulletEnabled val="1"/>
          </dgm:varLst>
          <dgm:alg type="tx">
            <dgm:param type="txAnchorVertCh" val="mid"/>
          </dgm:alg>
          <dgm:shape xmlns:r="http://schemas.openxmlformats.org/officeDocument/2006/relationships" rot="180" type="triangle" r:blip="">
            <dgm:adjLst/>
          </dgm:shape>
          <dgm:choose name="Name26">
            <dgm:if name="Name27" func="var" arg="dir" op="equ" val="norm">
              <dgm:presOf axis="ch desOrSelf" ptType="node node" st="8 1" cnt="1 0"/>
            </dgm:if>
            <dgm:else name="Name28">
              <dgm:presOf axis="ch desOrSelf" ptType="node node" st="6 1" cnt="1 0"/>
            </dgm:else>
          </dgm:choose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triangle9" styleLbl="node1">
          <dgm:varLst>
            <dgm:bulletEnabled val="1"/>
          </dgm:varLst>
          <dgm:alg type="tx">
            <dgm:param type="txAnchorVertCh" val="mid"/>
          </dgm:alg>
          <dgm:shape xmlns:r="http://schemas.openxmlformats.org/officeDocument/2006/relationships" type="triangle" r:blip="">
            <dgm:adjLst/>
          </dgm:shape>
          <dgm:choose name="Name29">
            <dgm:if name="Name30" func="var" arg="dir" op="equ" val="norm">
              <dgm:presOf axis="ch desOrSelf" ptType="node node" st="9 1" cnt="1 0"/>
            </dgm:if>
            <dgm:else name="Name31">
              <dgm:presOf axis="ch desOrSelf" ptType="node node" st="5 1" cnt="1 0"/>
            </dgm:else>
          </dgm:choose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</dgm:if>
      <dgm:else name="Name32"/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3d2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3d2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3d3">
  <dgm:title val=""/>
  <dgm:desc val=""/>
  <dgm:catLst>
    <dgm:cat type="3D" pri="11300"/>
  </dgm:catLst>
  <dgm:scene3d>
    <a:camera prst="orthographicFront"/>
    <a:lightRig rig="threePt" dir="t"/>
  </dgm:scene3d>
  <dgm:styleLbl name="node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clear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182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>
        <a:rot lat="0" lon="0" rev="0"/>
      </a:camera>
      <a:lightRig rig="contrasting" dir="t">
        <a:rot lat="0" lon="0" rev="1200000"/>
      </a:lightRig>
    </dgm:scene3d>
    <dgm:sp3d z="10000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>
        <a:rot lat="0" lon="0" rev="0"/>
      </a:camera>
      <a:lightRig rig="contrasting" dir="t">
        <a:rot lat="0" lon="0" rev="1200000"/>
      </a:lightRig>
    </dgm:scene3d>
    <dgm:sp3d z="-300000" prstMaterial="plastic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00800" h="1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>
        <a:rot lat="0" lon="0" rev="0"/>
      </a:camera>
      <a:lightRig rig="contrasting" dir="t">
        <a:rot lat="0" lon="0" rev="1200000"/>
      </a:lightRig>
    </dgm:scene3d>
    <dgm:sp3d z="-1524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8.xml><?xml version="1.0" encoding="utf-8"?>
<dgm:styleDef xmlns:dgm="http://schemas.openxmlformats.org/drawingml/2006/diagram" xmlns:a="http://schemas.openxmlformats.org/drawingml/2006/main" uniqueId="urn:microsoft.com/office/officeart/2005/8/quickstyle/3d3">
  <dgm:title val=""/>
  <dgm:desc val=""/>
  <dgm:catLst>
    <dgm:cat type="3D" pri="11300"/>
  </dgm:catLst>
  <dgm:scene3d>
    <a:camera prst="orthographicFront"/>
    <a:lightRig rig="threePt" dir="t"/>
  </dgm:scene3d>
  <dgm:styleLbl name="node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clear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182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>
        <a:rot lat="0" lon="0" rev="0"/>
      </a:camera>
      <a:lightRig rig="contrasting" dir="t">
        <a:rot lat="0" lon="0" rev="1200000"/>
      </a:lightRig>
    </dgm:scene3d>
    <dgm:sp3d z="10000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>
        <a:rot lat="0" lon="0" rev="0"/>
      </a:camera>
      <a:lightRig rig="contrasting" dir="t">
        <a:rot lat="0" lon="0" rev="1200000"/>
      </a:lightRig>
    </dgm:scene3d>
    <dgm:sp3d z="-300000" prstMaterial="plastic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00800" h="1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>
        <a:rot lat="0" lon="0" rev="0"/>
      </a:camera>
      <a:lightRig rig="contrasting" dir="t">
        <a:rot lat="0" lon="0" rev="1200000"/>
      </a:lightRig>
    </dgm:scene3d>
    <dgm:sp3d z="-1524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9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0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2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5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6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7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8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9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905000"/>
            <a:ext cx="7543800" cy="2593975"/>
          </a:xfrm>
        </p:spPr>
        <p:txBody>
          <a:bodyPr anchor="b"/>
          <a:lstStyle>
            <a:lvl1pPr>
              <a:defRPr sz="6600">
                <a:ln>
                  <a:noFill/>
                </a:ln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4572000"/>
            <a:ext cx="6461760" cy="10668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CB694F-C579-4DF7-9587-91E400F47F25}" type="datetimeFigureOut">
              <a:rPr lang="ar-SA" smtClean="0"/>
              <a:t>20/12/36</a:t>
            </a:fld>
            <a:endParaRPr lang="ar-S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49EF87-E2F3-4C72-B119-506D69242D55}" type="slidenum">
              <a:rPr lang="ar-SA" smtClean="0"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CB694F-C579-4DF7-9587-91E400F47F25}" type="datetimeFigureOut">
              <a:rPr lang="ar-SA" smtClean="0"/>
              <a:t>20/12/36</a:t>
            </a:fld>
            <a:endParaRPr lang="ar-S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49EF87-E2F3-4C72-B119-506D69242D55}" type="slidenum">
              <a:rPr lang="ar-SA" smtClean="0"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5486400"/>
            <a:ext cx="7659687" cy="1168400"/>
          </a:xfrm>
        </p:spPr>
        <p:txBody>
          <a:bodyPr anchor="t"/>
          <a:lstStyle>
            <a:lvl1pPr algn="l">
              <a:defRPr sz="3600" b="0" cap="all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3852863"/>
            <a:ext cx="6135687" cy="1633538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CB694F-C579-4DF7-9587-91E400F47F25}" type="datetimeFigureOut">
              <a:rPr lang="ar-SA" smtClean="0"/>
              <a:t>20/12/36</a:t>
            </a:fld>
            <a:endParaRPr lang="ar-S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49EF87-E2F3-4C72-B119-506D69242D55}" type="slidenum">
              <a:rPr lang="ar-SA" smtClean="0"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536192"/>
            <a:ext cx="3657600" cy="45902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419600" y="1536192"/>
            <a:ext cx="3657600" cy="45902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CB694F-C579-4DF7-9587-91E400F47F25}" type="datetimeFigureOut">
              <a:rPr lang="ar-SA" smtClean="0"/>
              <a:t>20/12/36</a:t>
            </a:fld>
            <a:endParaRPr lang="ar-S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49EF87-E2F3-4C72-B119-506D69242D55}" type="slidenum">
              <a:rPr lang="ar-SA" smtClean="0"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3657600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365760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19600" y="1535113"/>
            <a:ext cx="3657600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419600" y="2174875"/>
            <a:ext cx="365760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CB694F-C579-4DF7-9587-91E400F47F25}" type="datetimeFigureOut">
              <a:rPr lang="ar-SA" smtClean="0"/>
              <a:t>20/12/36</a:t>
            </a:fld>
            <a:endParaRPr lang="ar-S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49EF87-E2F3-4C72-B119-506D69242D55}" type="slidenum">
              <a:rPr lang="ar-SA" smtClean="0"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CB694F-C579-4DF7-9587-91E400F47F25}" type="datetimeFigureOut">
              <a:rPr lang="ar-SA" smtClean="0"/>
              <a:t>20/12/36</a:t>
            </a:fld>
            <a:endParaRPr lang="ar-S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49EF87-E2F3-4C72-B119-506D69242D55}" type="slidenum">
              <a:rPr lang="ar-SA" smtClean="0"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CB694F-C579-4DF7-9587-91E400F47F25}" type="datetimeFigureOut">
              <a:rPr lang="ar-SA" smtClean="0"/>
              <a:t>20/12/36</a:t>
            </a:fld>
            <a:endParaRPr lang="ar-S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49EF87-E2F3-4C72-B119-506D69242D55}" type="slidenum">
              <a:rPr lang="ar-SA" smtClean="0"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1" y="5495544"/>
            <a:ext cx="7772400" cy="594360"/>
          </a:xfrm>
        </p:spPr>
        <p:txBody>
          <a:bodyPr anchor="b"/>
          <a:lstStyle>
            <a:lvl1pPr algn="ctr">
              <a:defRPr sz="2200" b="1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04799" y="6096000"/>
            <a:ext cx="7772401" cy="60960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CB694F-C579-4DF7-9587-91E400F47F25}" type="datetimeFigureOut">
              <a:rPr lang="ar-SA" smtClean="0"/>
              <a:t>20/12/36</a:t>
            </a:fld>
            <a:endParaRPr lang="ar-S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49EF87-E2F3-4C72-B119-506D69242D55}" type="slidenum">
              <a:rPr lang="ar-SA" smtClean="0"/>
              <a:t>‹#›</a:t>
            </a:fld>
            <a:endParaRPr lang="ar-SA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304800" y="381000"/>
            <a:ext cx="7772400" cy="494284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1752" y="5495278"/>
            <a:ext cx="7772400" cy="594626"/>
          </a:xfrm>
        </p:spPr>
        <p:txBody>
          <a:bodyPr anchor="b"/>
          <a:lstStyle>
            <a:lvl1pPr algn="ctr">
              <a:defRPr sz="2200" b="1">
                <a:ln>
                  <a:noFill/>
                </a:ln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0" y="0"/>
            <a:ext cx="8458200" cy="54864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01752" y="6096000"/>
            <a:ext cx="7772400" cy="612648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CB694F-C579-4DF7-9587-91E400F47F25}" type="datetimeFigureOut">
              <a:rPr lang="ar-SA" smtClean="0"/>
              <a:t>20/12/36</a:t>
            </a:fld>
            <a:endParaRPr lang="ar-S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D249EF87-E2F3-4C72-B119-506D69242D55}" type="slidenum">
              <a:rPr lang="ar-SA" smtClean="0"/>
              <a:t>‹#›</a:t>
            </a:fld>
            <a:endParaRPr lang="ar-SA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ar-SA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CB694F-C579-4DF7-9587-91E400F47F25}" type="datetimeFigureOut">
              <a:rPr lang="ar-SA" smtClean="0"/>
              <a:t>20/12/36</a:t>
            </a:fld>
            <a:endParaRPr lang="ar-S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49EF87-E2F3-4C72-B119-506D69242D55}" type="slidenum">
              <a:rPr lang="ar-SA" smtClean="0"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1752600" cy="5851525"/>
          </a:xfrm>
        </p:spPr>
        <p:txBody>
          <a:bodyPr vert="eaVert" anchor="b" anchorCtr="0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CB694F-C579-4DF7-9587-91E400F47F25}" type="datetimeFigureOut">
              <a:rPr lang="ar-SA" smtClean="0"/>
              <a:t>20/12/36</a:t>
            </a:fld>
            <a:endParaRPr lang="ar-S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49EF87-E2F3-4C72-B119-506D69242D55}" type="slidenum">
              <a:rPr lang="ar-SA" smtClean="0"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6200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620000" cy="48006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8458200" y="0"/>
            <a:ext cx="6858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8458200" y="5486400"/>
            <a:ext cx="685800" cy="6858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31788" y="5648960"/>
            <a:ext cx="548640" cy="396240"/>
          </a:xfrm>
          <a:prstGeom prst="bracketPair">
            <a:avLst>
              <a:gd name="adj" fmla="val 17949"/>
            </a:avLst>
          </a:prstGeom>
          <a:ln w="19050">
            <a:solidFill>
              <a:srgbClr val="FFFFFF"/>
            </a:solidFill>
          </a:ln>
        </p:spPr>
        <p:txBody>
          <a:bodyPr vert="horz" lIns="0" tIns="0" rIns="0" bIns="0" rtlCol="0" anchor="ctr"/>
          <a:lstStyle>
            <a:lvl1pPr algn="ctr">
              <a:defRPr sz="1800">
                <a:solidFill>
                  <a:srgbClr val="FFFFFF"/>
                </a:solidFill>
              </a:defRPr>
            </a:lvl1pPr>
          </a:lstStyle>
          <a:p>
            <a:fld id="{D249EF87-E2F3-4C72-B119-506D69242D55}" type="slidenum">
              <a:rPr lang="ar-SA" smtClean="0"/>
              <a:t>‹#›</a:t>
            </a:fld>
            <a:endParaRPr lang="ar-S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16200000">
            <a:off x="7586910" y="4048760"/>
            <a:ext cx="2367281" cy="36576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2"/>
                </a:solidFill>
              </a:defRPr>
            </a:lvl1pPr>
          </a:lstStyle>
          <a:p>
            <a:endParaRPr lang="ar-S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16200000">
            <a:off x="7551351" y="1645920"/>
            <a:ext cx="2438399" cy="36576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bg2"/>
                </a:solidFill>
              </a:defRPr>
            </a:lvl1pPr>
          </a:lstStyle>
          <a:p>
            <a:fld id="{A6CB694F-C579-4DF7-9587-91E400F47F25}" type="datetimeFigureOut">
              <a:rPr lang="ar-SA" smtClean="0"/>
              <a:t>20/12/36</a:t>
            </a:fld>
            <a:endParaRPr lang="ar-SA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p:txStyles>
    <p:titleStyle>
      <a:lvl1pPr algn="l" defTabSz="914400" rtl="1" eaLnBrk="1" latinLnBrk="0" hangingPunct="1">
        <a:spcBef>
          <a:spcPct val="0"/>
        </a:spcBef>
        <a:buNone/>
        <a:defRPr sz="4600" kern="1200" cap="none" spc="-100" baseline="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342900" indent="-228600" algn="r" defTabSz="914400" rtl="1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28600" algn="r" defTabSz="914400" rtl="1" eaLnBrk="1" latinLnBrk="0" hangingPunct="1">
        <a:spcBef>
          <a:spcPct val="20000"/>
        </a:spcBef>
        <a:buClr>
          <a:schemeClr val="accent2"/>
        </a:buClr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005840" indent="-228600" algn="r" defTabSz="914400" rtl="1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80160" indent="-228600" algn="r" defTabSz="914400" rtl="1" eaLnBrk="1" latinLnBrk="0" hangingPunct="1">
        <a:spcBef>
          <a:spcPct val="20000"/>
        </a:spcBef>
        <a:buClr>
          <a:schemeClr val="accent4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554480" indent="-228600" algn="r" defTabSz="914400" rtl="1" eaLnBrk="1" latinLnBrk="0" hangingPunct="1">
        <a:spcBef>
          <a:spcPct val="20000"/>
        </a:spcBef>
        <a:buClr>
          <a:schemeClr val="accent5"/>
        </a:buClr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r" defTabSz="914400" rtl="1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r" defTabSz="914400" rtl="1" eaLnBrk="1" latinLnBrk="0" hangingPunct="1">
        <a:spcBef>
          <a:spcPct val="20000"/>
        </a:spcBef>
        <a:buClr>
          <a:schemeClr val="accent2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103120" indent="-182880" algn="r" defTabSz="914400" rtl="1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182880" algn="r" defTabSz="914400" rtl="1" eaLnBrk="1" latinLnBrk="0" hangingPunct="1">
        <a:spcBef>
          <a:spcPct val="20000"/>
        </a:spcBef>
        <a:buClr>
          <a:schemeClr val="accent4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5.xml"/><Relationship Id="rId2" Type="http://schemas.openxmlformats.org/officeDocument/2006/relationships/diagramData" Target="../diagrams/data5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5.xml"/><Relationship Id="rId5" Type="http://schemas.openxmlformats.org/officeDocument/2006/relationships/diagramColors" Target="../diagrams/colors5.xml"/><Relationship Id="rId4" Type="http://schemas.openxmlformats.org/officeDocument/2006/relationships/diagramQuickStyle" Target="../diagrams/quickStyle5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6.xml"/><Relationship Id="rId2" Type="http://schemas.openxmlformats.org/officeDocument/2006/relationships/diagramData" Target="../diagrams/data6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6.xml"/><Relationship Id="rId5" Type="http://schemas.openxmlformats.org/officeDocument/2006/relationships/diagramColors" Target="../diagrams/colors6.xml"/><Relationship Id="rId4" Type="http://schemas.openxmlformats.org/officeDocument/2006/relationships/diagramQuickStyle" Target="../diagrams/quickStyle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7.xml"/><Relationship Id="rId2" Type="http://schemas.openxmlformats.org/officeDocument/2006/relationships/diagramData" Target="../diagrams/data7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7.xml"/><Relationship Id="rId5" Type="http://schemas.openxmlformats.org/officeDocument/2006/relationships/diagramColors" Target="../diagrams/colors7.xml"/><Relationship Id="rId4" Type="http://schemas.openxmlformats.org/officeDocument/2006/relationships/diagramQuickStyle" Target="../diagrams/quickStyle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8.xml"/><Relationship Id="rId2" Type="http://schemas.openxmlformats.org/officeDocument/2006/relationships/diagramData" Target="../diagrams/data8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8.xml"/><Relationship Id="rId5" Type="http://schemas.openxmlformats.org/officeDocument/2006/relationships/diagramColors" Target="../diagrams/colors8.xml"/><Relationship Id="rId4" Type="http://schemas.openxmlformats.org/officeDocument/2006/relationships/diagramQuickStyle" Target="../diagrams/quickStyle8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9.xml"/><Relationship Id="rId2" Type="http://schemas.openxmlformats.org/officeDocument/2006/relationships/diagramData" Target="../diagrams/data9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9.xml"/><Relationship Id="rId5" Type="http://schemas.openxmlformats.org/officeDocument/2006/relationships/diagramColors" Target="../diagrams/colors9.xml"/><Relationship Id="rId4" Type="http://schemas.openxmlformats.org/officeDocument/2006/relationships/diagramQuickStyle" Target="../diagrams/quickStyle9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0.xml"/><Relationship Id="rId2" Type="http://schemas.openxmlformats.org/officeDocument/2006/relationships/diagramData" Target="../diagrams/data10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0.xml"/><Relationship Id="rId5" Type="http://schemas.openxmlformats.org/officeDocument/2006/relationships/diagramColors" Target="../diagrams/colors10.xml"/><Relationship Id="rId4" Type="http://schemas.openxmlformats.org/officeDocument/2006/relationships/diagramQuickStyle" Target="../diagrams/quickStyle10.xm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wmf"/><Relationship Id="rId3" Type="http://schemas.openxmlformats.org/officeDocument/2006/relationships/image" Target="../media/image11.wmf"/><Relationship Id="rId7" Type="http://schemas.openxmlformats.org/officeDocument/2006/relationships/image" Target="../media/image15.wmf"/><Relationship Id="rId2" Type="http://schemas.openxmlformats.org/officeDocument/2006/relationships/image" Target="../media/image10.wm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.wmf"/><Relationship Id="rId5" Type="http://schemas.openxmlformats.org/officeDocument/2006/relationships/image" Target="../media/image13.wmf"/><Relationship Id="rId4" Type="http://schemas.openxmlformats.org/officeDocument/2006/relationships/image" Target="../media/image12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12.xml"/><Relationship Id="rId3" Type="http://schemas.openxmlformats.org/officeDocument/2006/relationships/diagramLayout" Target="../diagrams/layout11.xml"/><Relationship Id="rId7" Type="http://schemas.openxmlformats.org/officeDocument/2006/relationships/diagramData" Target="../diagrams/data12.xml"/><Relationship Id="rId2" Type="http://schemas.openxmlformats.org/officeDocument/2006/relationships/diagramData" Target="../diagrams/data1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1.xml"/><Relationship Id="rId11" Type="http://schemas.microsoft.com/office/2007/relationships/diagramDrawing" Target="../diagrams/drawing12.xml"/><Relationship Id="rId5" Type="http://schemas.openxmlformats.org/officeDocument/2006/relationships/diagramColors" Target="../diagrams/colors11.xml"/><Relationship Id="rId10" Type="http://schemas.openxmlformats.org/officeDocument/2006/relationships/diagramColors" Target="../diagrams/colors12.xml"/><Relationship Id="rId4" Type="http://schemas.openxmlformats.org/officeDocument/2006/relationships/diagramQuickStyle" Target="../diagrams/quickStyle11.xml"/><Relationship Id="rId9" Type="http://schemas.openxmlformats.org/officeDocument/2006/relationships/diagramQuickStyle" Target="../diagrams/quickStyle1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3.xml"/><Relationship Id="rId2" Type="http://schemas.openxmlformats.org/officeDocument/2006/relationships/diagramData" Target="../diagrams/data1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3.xml"/><Relationship Id="rId5" Type="http://schemas.openxmlformats.org/officeDocument/2006/relationships/diagramColors" Target="../diagrams/colors13.xml"/><Relationship Id="rId4" Type="http://schemas.openxmlformats.org/officeDocument/2006/relationships/diagramQuickStyle" Target="../diagrams/quickStyle13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4.xml"/><Relationship Id="rId2" Type="http://schemas.openxmlformats.org/officeDocument/2006/relationships/diagramData" Target="../diagrams/data14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4.xml"/><Relationship Id="rId5" Type="http://schemas.openxmlformats.org/officeDocument/2006/relationships/diagramColors" Target="../diagrams/colors14.xml"/><Relationship Id="rId4" Type="http://schemas.openxmlformats.org/officeDocument/2006/relationships/diagramQuickStyle" Target="../diagrams/quickStyle14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5.xml"/><Relationship Id="rId2" Type="http://schemas.openxmlformats.org/officeDocument/2006/relationships/diagramData" Target="../diagrams/data15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5.xml"/><Relationship Id="rId5" Type="http://schemas.openxmlformats.org/officeDocument/2006/relationships/diagramColors" Target="../diagrams/colors15.xml"/><Relationship Id="rId4" Type="http://schemas.openxmlformats.org/officeDocument/2006/relationships/diagramQuickStyle" Target="../diagrams/quickStyle15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6.xml"/><Relationship Id="rId2" Type="http://schemas.openxmlformats.org/officeDocument/2006/relationships/diagramData" Target="../diagrams/data16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6.xml"/><Relationship Id="rId5" Type="http://schemas.openxmlformats.org/officeDocument/2006/relationships/diagramColors" Target="../diagrams/colors16.xml"/><Relationship Id="rId4" Type="http://schemas.openxmlformats.org/officeDocument/2006/relationships/diagramQuickStyle" Target="../diagrams/quickStyle16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7.xml"/><Relationship Id="rId2" Type="http://schemas.openxmlformats.org/officeDocument/2006/relationships/diagramData" Target="../diagrams/data17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7.xml"/><Relationship Id="rId5" Type="http://schemas.openxmlformats.org/officeDocument/2006/relationships/diagramColors" Target="../diagrams/colors17.xml"/><Relationship Id="rId4" Type="http://schemas.openxmlformats.org/officeDocument/2006/relationships/diagramQuickStyle" Target="../diagrams/quickStyle1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8.xml"/><Relationship Id="rId2" Type="http://schemas.openxmlformats.org/officeDocument/2006/relationships/diagramData" Target="../diagrams/data18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8.xml"/><Relationship Id="rId5" Type="http://schemas.openxmlformats.org/officeDocument/2006/relationships/diagramColors" Target="../diagrams/colors18.xml"/><Relationship Id="rId4" Type="http://schemas.openxmlformats.org/officeDocument/2006/relationships/diagramQuickStyle" Target="../diagrams/quickStyle18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9.xml"/><Relationship Id="rId7" Type="http://schemas.openxmlformats.org/officeDocument/2006/relationships/image" Target="../media/image18.wmf"/><Relationship Id="rId2" Type="http://schemas.openxmlformats.org/officeDocument/2006/relationships/diagramData" Target="../diagrams/data19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9.xml"/><Relationship Id="rId5" Type="http://schemas.openxmlformats.org/officeDocument/2006/relationships/diagramColors" Target="../diagrams/colors19.xml"/><Relationship Id="rId4" Type="http://schemas.openxmlformats.org/officeDocument/2006/relationships/diagramQuickStyle" Target="../diagrams/quickStyle1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95536" y="1454919"/>
            <a:ext cx="7772400" cy="1470025"/>
          </a:xfrm>
        </p:spPr>
        <p:txBody>
          <a:bodyPr>
            <a:noAutofit/>
          </a:bodyPr>
          <a:lstStyle/>
          <a:p>
            <a:pPr algn="ctr" rtl="0"/>
            <a:r>
              <a:rPr lang="en-US" sz="4400" i="1" dirty="0" smtClean="0">
                <a:latin typeface="Calibri" pitchFamily="34" charset="0"/>
              </a:rPr>
              <a:t>Jeddah Breast Cancer Pilot Screening Program, KSA</a:t>
            </a:r>
            <a:endParaRPr lang="ar-SA" sz="4400" dirty="0">
              <a:latin typeface="Calibri" pitchFamily="34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36104" y="4581128"/>
            <a:ext cx="6172200" cy="685800"/>
          </a:xfrm>
        </p:spPr>
        <p:txBody>
          <a:bodyPr>
            <a:noAutofit/>
          </a:bodyPr>
          <a:lstStyle/>
          <a:p>
            <a:pPr algn="ctr">
              <a:spcBef>
                <a:spcPts val="0"/>
              </a:spcBef>
            </a:pPr>
            <a:r>
              <a:rPr lang="en-US" sz="2400" b="1" i="1" dirty="0" err="1" smtClean="0">
                <a:solidFill>
                  <a:schemeClr val="accent4">
                    <a:lumMod val="75000"/>
                  </a:schemeClr>
                </a:solidFill>
                <a:latin typeface="+mj-lt"/>
                <a:ea typeface="Batang" pitchFamily="18" charset="-127"/>
              </a:rPr>
              <a:t>Muna</a:t>
            </a:r>
            <a:r>
              <a:rPr lang="en-US" sz="2400" b="1" i="1" dirty="0" smtClean="0">
                <a:solidFill>
                  <a:schemeClr val="accent4">
                    <a:lumMod val="75000"/>
                  </a:schemeClr>
                </a:solidFill>
                <a:latin typeface="+mj-lt"/>
                <a:ea typeface="Batang" pitchFamily="18" charset="-127"/>
              </a:rPr>
              <a:t> </a:t>
            </a:r>
            <a:r>
              <a:rPr lang="en-US" sz="2400" b="1" i="1" dirty="0" err="1" smtClean="0">
                <a:solidFill>
                  <a:schemeClr val="accent4">
                    <a:lumMod val="75000"/>
                  </a:schemeClr>
                </a:solidFill>
                <a:latin typeface="+mj-lt"/>
                <a:ea typeface="Batang" pitchFamily="18" charset="-127"/>
              </a:rPr>
              <a:t>Baslaim</a:t>
            </a:r>
            <a:r>
              <a:rPr lang="en-US" sz="2400" b="1" i="1" dirty="0" smtClean="0">
                <a:solidFill>
                  <a:schemeClr val="accent4">
                    <a:lumMod val="75000"/>
                  </a:schemeClr>
                </a:solidFill>
                <a:latin typeface="+mj-lt"/>
                <a:ea typeface="Batang" pitchFamily="18" charset="-127"/>
              </a:rPr>
              <a:t>, MD</a:t>
            </a:r>
          </a:p>
          <a:p>
            <a:pPr algn="ctr">
              <a:spcBef>
                <a:spcPts val="0"/>
              </a:spcBef>
            </a:pPr>
            <a:r>
              <a:rPr lang="en-US" sz="2400" b="1" i="1" dirty="0" smtClean="0">
                <a:solidFill>
                  <a:schemeClr val="accent4">
                    <a:lumMod val="75000"/>
                  </a:schemeClr>
                </a:solidFill>
                <a:latin typeface="+mj-lt"/>
                <a:ea typeface="Batang" pitchFamily="18" charset="-127"/>
              </a:rPr>
              <a:t>Consultant Surgeon</a:t>
            </a:r>
          </a:p>
          <a:p>
            <a:pPr algn="ctr" rtl="0">
              <a:spcBef>
                <a:spcPts val="0"/>
              </a:spcBef>
            </a:pPr>
            <a:r>
              <a:rPr lang="en-US" sz="2400" b="1" i="1" dirty="0" smtClean="0">
                <a:solidFill>
                  <a:schemeClr val="accent4">
                    <a:lumMod val="75000"/>
                  </a:schemeClr>
                </a:solidFill>
                <a:latin typeface="+mj-lt"/>
                <a:ea typeface="Batang" pitchFamily="18" charset="-127"/>
              </a:rPr>
              <a:t>Head of the Breast Unit, </a:t>
            </a:r>
          </a:p>
          <a:p>
            <a:pPr algn="ctr" rtl="0">
              <a:spcBef>
                <a:spcPts val="0"/>
              </a:spcBef>
            </a:pPr>
            <a:r>
              <a:rPr lang="en-US" sz="2400" b="1" i="1" dirty="0" smtClean="0">
                <a:solidFill>
                  <a:schemeClr val="accent4">
                    <a:lumMod val="75000"/>
                  </a:schemeClr>
                </a:solidFill>
                <a:latin typeface="+mj-lt"/>
                <a:ea typeface="Batang" pitchFamily="18" charset="-127"/>
              </a:rPr>
              <a:t>King Fahd General Hospital</a:t>
            </a:r>
          </a:p>
          <a:p>
            <a:pPr algn="ctr">
              <a:spcBef>
                <a:spcPts val="0"/>
              </a:spcBef>
            </a:pPr>
            <a:r>
              <a:rPr lang="en-US" sz="2400" b="1" i="1" dirty="0" smtClean="0">
                <a:solidFill>
                  <a:schemeClr val="accent4">
                    <a:lumMod val="75000"/>
                  </a:schemeClr>
                </a:solidFill>
                <a:latin typeface="+mj-lt"/>
                <a:ea typeface="Batang" pitchFamily="18" charset="-127"/>
              </a:rPr>
              <a:t>Jeddah, Saudi Arabia</a:t>
            </a:r>
            <a:endParaRPr lang="ar-SA" sz="2400" b="1" i="1" dirty="0">
              <a:solidFill>
                <a:schemeClr val="accent4">
                  <a:lumMod val="75000"/>
                </a:schemeClr>
              </a:solidFill>
              <a:latin typeface="+mj-lt"/>
              <a:ea typeface="Batang" pitchFamily="18" charset="-127"/>
            </a:endParaRPr>
          </a:p>
        </p:txBody>
      </p:sp>
      <p:pic>
        <p:nvPicPr>
          <p:cNvPr id="7" name="Picture 6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528" y="5293014"/>
            <a:ext cx="1152128" cy="1133856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76256" y="5293014"/>
            <a:ext cx="1211580" cy="1133856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07904" y="260648"/>
            <a:ext cx="1296144" cy="1219901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1835696" y="2998693"/>
            <a:ext cx="5040560" cy="646331"/>
          </a:xfrm>
          <a:prstGeom prst="rect">
            <a:avLst/>
          </a:prstGeom>
          <a:solidFill>
            <a:srgbClr val="FFCCCC">
              <a:alpha val="60000"/>
            </a:srgbClr>
          </a:solidFill>
        </p:spPr>
        <p:txBody>
          <a:bodyPr wrap="square" rtlCol="1">
            <a:spAutoFit/>
          </a:bodyPr>
          <a:lstStyle/>
          <a:p>
            <a:pPr algn="ctr" rtl="0"/>
            <a:r>
              <a:rPr lang="en-US" dirty="0" smtClean="0"/>
              <a:t>7</a:t>
            </a:r>
            <a:r>
              <a:rPr lang="en-US" baseline="30000" dirty="0" smtClean="0"/>
              <a:t>th</a:t>
            </a:r>
            <a:r>
              <a:rPr lang="en-US" dirty="0" smtClean="0"/>
              <a:t> Global Summit on Cancer Therapy, Oct 5-7, 2015</a:t>
            </a:r>
          </a:p>
          <a:p>
            <a:pPr algn="ctr" rtl="0"/>
            <a:r>
              <a:rPr lang="en-US" dirty="0" smtClean="0"/>
              <a:t>Dubai, Crown Plaza Hotel</a:t>
            </a:r>
            <a:endParaRPr lang="ar-SA" dirty="0"/>
          </a:p>
        </p:txBody>
      </p:sp>
    </p:spTree>
    <p:extLst>
      <p:ext uri="{BB962C8B-B14F-4D97-AF65-F5344CB8AC3E}">
        <p14:creationId xmlns:p14="http://schemas.microsoft.com/office/powerpoint/2010/main" val="41995584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2000"/>
                            </p:stCondLst>
                            <p:childTnLst>
                              <p:par>
                                <p:cTn id="11" presetID="4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4000"/>
                            </p:stCondLst>
                            <p:childTnLst>
                              <p:par>
                                <p:cTn id="17" presetID="4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sz="2800" b="1" dirty="0" smtClean="0"/>
              <a:t>Why patients were passing through difficulties </a:t>
            </a:r>
            <a:endParaRPr lang="ar-SA" sz="2800" b="1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011340738"/>
              </p:ext>
            </p:extLst>
          </p:nvPr>
        </p:nvGraphicFramePr>
        <p:xfrm>
          <a:off x="457200" y="1600200"/>
          <a:ext cx="7620000" cy="48006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4351166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Educational Plan</a:t>
            </a:r>
            <a:endParaRPr lang="ar-SA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009901250"/>
              </p:ext>
            </p:extLst>
          </p:nvPr>
        </p:nvGraphicFramePr>
        <p:xfrm>
          <a:off x="457200" y="1600200"/>
          <a:ext cx="7620000" cy="48006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1009732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Physician Education</a:t>
            </a:r>
            <a:endParaRPr lang="ar-SA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162625548"/>
              </p:ext>
            </p:extLst>
          </p:nvPr>
        </p:nvGraphicFramePr>
        <p:xfrm>
          <a:off x="457200" y="1412776"/>
          <a:ext cx="7620000" cy="48006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6012160" y="3729806"/>
            <a:ext cx="2232248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lvl="0" algn="l" rtl="0"/>
            <a:endParaRPr lang="ar-SA" dirty="0" smtClean="0"/>
          </a:p>
        </p:txBody>
      </p:sp>
      <p:grpSp>
        <p:nvGrpSpPr>
          <p:cNvPr id="6" name="Group 5"/>
          <p:cNvGrpSpPr/>
          <p:nvPr/>
        </p:nvGrpSpPr>
        <p:grpSpPr>
          <a:xfrm>
            <a:off x="6220745" y="3789040"/>
            <a:ext cx="2023663" cy="2592288"/>
            <a:chOff x="5554963" y="1228748"/>
            <a:chExt cx="2023663" cy="2592288"/>
          </a:xfrm>
        </p:grpSpPr>
        <p:sp>
          <p:nvSpPr>
            <p:cNvPr id="7" name="Rectangle 6"/>
            <p:cNvSpPr/>
            <p:nvPr/>
          </p:nvSpPr>
          <p:spPr>
            <a:xfrm>
              <a:off x="5554963" y="2692895"/>
              <a:ext cx="1663623" cy="1128141"/>
            </a:xfrm>
            <a:prstGeom prst="rect">
              <a:avLst/>
            </a:prstGeom>
            <a:noFill/>
            <a:ln>
              <a:noFill/>
            </a:ln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hemeClr val="lt1">
                <a:alpha val="0"/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8" name="Rectangle 7"/>
            <p:cNvSpPr/>
            <p:nvPr/>
          </p:nvSpPr>
          <p:spPr>
            <a:xfrm>
              <a:off x="5554963" y="1228748"/>
              <a:ext cx="2023663" cy="1128141"/>
            </a:xfrm>
            <a:prstGeom prst="rect">
              <a:avLst/>
            </a:prstGeom>
            <a:solidFill>
              <a:schemeClr val="bg1"/>
            </a:solidFill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0" tIns="0" rIns="0" bIns="0" numCol="1" spcCol="1270" anchor="ctr" anchorCtr="0">
              <a:noAutofit/>
            </a:bodyPr>
            <a:lstStyle/>
            <a:p>
              <a:pPr lvl="0" algn="ctr" defTabSz="711200" rtl="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sz="1600" kern="1200" dirty="0" smtClean="0">
                  <a:solidFill>
                    <a:schemeClr val="accent5">
                      <a:lumMod val="75000"/>
                    </a:schemeClr>
                  </a:solidFill>
                </a:rPr>
                <a:t> Digital mammography, MRI, Image guided biopsy &amp; stereotactic techniques</a:t>
              </a:r>
              <a:endParaRPr lang="ar-SA" sz="1600" kern="1200" dirty="0">
                <a:solidFill>
                  <a:schemeClr val="accent5">
                    <a:lumMod val="75000"/>
                  </a:schemeClr>
                </a:solidFill>
              </a:endParaRPr>
            </a:p>
          </p:txBody>
        </p:sp>
      </p:grpSp>
      <p:grpSp>
        <p:nvGrpSpPr>
          <p:cNvPr id="9" name="Group 8"/>
          <p:cNvGrpSpPr/>
          <p:nvPr/>
        </p:nvGrpSpPr>
        <p:grpSpPr>
          <a:xfrm>
            <a:off x="3419872" y="2812123"/>
            <a:ext cx="2029019" cy="3794847"/>
            <a:chOff x="4716465" y="2606725"/>
            <a:chExt cx="2029019" cy="3794847"/>
          </a:xfrm>
        </p:grpSpPr>
        <p:sp>
          <p:nvSpPr>
            <p:cNvPr id="10" name="Rectangle 9"/>
            <p:cNvSpPr/>
            <p:nvPr/>
          </p:nvSpPr>
          <p:spPr>
            <a:xfrm>
              <a:off x="4991703" y="2606725"/>
              <a:ext cx="1753781" cy="1233754"/>
            </a:xfrm>
            <a:prstGeom prst="rect">
              <a:avLst/>
            </a:prstGeom>
            <a:noFill/>
            <a:ln>
              <a:noFill/>
            </a:ln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hemeClr val="lt1">
                <a:alpha val="0"/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11" name="Rectangle 10"/>
            <p:cNvSpPr/>
            <p:nvPr/>
          </p:nvSpPr>
          <p:spPr>
            <a:xfrm>
              <a:off x="4716465" y="5167818"/>
              <a:ext cx="2029019" cy="1233754"/>
            </a:xfrm>
            <a:prstGeom prst="rect">
              <a:avLst/>
            </a:prstGeom>
            <a:solidFill>
              <a:schemeClr val="bg1"/>
            </a:solidFill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0" tIns="0" rIns="0" bIns="0" numCol="1" spcCol="1270" anchor="ctr" anchorCtr="0">
              <a:noAutofit/>
            </a:bodyPr>
            <a:lstStyle/>
            <a:p>
              <a:pPr lvl="0" algn="ctr" defTabSz="800100" rtl="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sz="1800" kern="1200" dirty="0" smtClean="0">
                  <a:solidFill>
                    <a:schemeClr val="accent1">
                      <a:lumMod val="75000"/>
                    </a:schemeClr>
                  </a:solidFill>
                </a:rPr>
                <a:t> Avoid unnecessary &amp; extensive disfiguring procedure, avoid incisional biopsies</a:t>
              </a:r>
              <a:endParaRPr lang="ar-SA" sz="1800" kern="1200" dirty="0">
                <a:solidFill>
                  <a:schemeClr val="accent1">
                    <a:lumMod val="75000"/>
                  </a:schemeClr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0399688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9C4662C6-D8D9-434E-80AD-53E4D08A7F0D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>
                                            <p:graphicEl>
                                              <a:dgm id="{9C4662C6-D8D9-434E-80AD-53E4D08A7F0D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graphicEl>
                                              <a:dgm id="{9C4662C6-D8D9-434E-80AD-53E4D08A7F0D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>
                                            <p:graphicEl>
                                              <a:dgm id="{9C4662C6-D8D9-434E-80AD-53E4D08A7F0D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4">
                                            <p:graphicEl>
                                              <a:dgm id="{9C4662C6-D8D9-434E-80AD-53E4D08A7F0D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B79AB585-669D-4E94-A469-D48AB417EA9E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">
                                            <p:graphicEl>
                                              <a:dgm id="{B79AB585-669D-4E94-A469-D48AB417EA9E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>
                                            <p:graphicEl>
                                              <a:dgm id="{B79AB585-669D-4E94-A469-D48AB417EA9E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>
                                            <p:graphicEl>
                                              <a:dgm id="{B79AB585-669D-4E94-A469-D48AB417EA9E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4">
                                            <p:graphicEl>
                                              <a:dgm id="{B79AB585-669D-4E94-A469-D48AB417EA9E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361E2FF0-3E8D-42EE-AB74-D451761B0141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4">
                                            <p:graphicEl>
                                              <a:dgm id="{361E2FF0-3E8D-42EE-AB74-D451761B0141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4">
                                            <p:graphicEl>
                                              <a:dgm id="{361E2FF0-3E8D-42EE-AB74-D451761B0141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4">
                                            <p:graphicEl>
                                              <a:dgm id="{361E2FF0-3E8D-42EE-AB74-D451761B0141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4">
                                            <p:graphicEl>
                                              <a:dgm id="{361E2FF0-3E8D-42EE-AB74-D451761B0141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7829E9A4-7EB3-4D3E-A4CB-A3EC393E54AB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4">
                                            <p:graphicEl>
                                              <a:dgm id="{7829E9A4-7EB3-4D3E-A4CB-A3EC393E54AB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4">
                                            <p:graphicEl>
                                              <a:dgm id="{7829E9A4-7EB3-4D3E-A4CB-A3EC393E54AB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4">
                                            <p:graphicEl>
                                              <a:dgm id="{7829E9A4-7EB3-4D3E-A4CB-A3EC393E54AB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4">
                                            <p:graphicEl>
                                              <a:dgm id="{7829E9A4-7EB3-4D3E-A4CB-A3EC393E54AB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D82FCC3A-6D73-4696-8577-05975529A90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4">
                                            <p:graphicEl>
                                              <a:dgm id="{D82FCC3A-6D73-4696-8577-05975529A90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4">
                                            <p:graphicEl>
                                              <a:dgm id="{D82FCC3A-6D73-4696-8577-05975529A90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4">
                                            <p:graphicEl>
                                              <a:dgm id="{D82FCC3A-6D73-4696-8577-05975529A90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4">
                                            <p:graphicEl>
                                              <a:dgm id="{D82FCC3A-6D73-4696-8577-05975529A908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E03A4B75-D26F-4198-9268-84E1102CB297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4">
                                            <p:graphicEl>
                                              <a:dgm id="{E03A4B75-D26F-4198-9268-84E1102CB29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4">
                                            <p:graphicEl>
                                              <a:dgm id="{E03A4B75-D26F-4198-9268-84E1102CB29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4">
                                            <p:graphicEl>
                                              <a:dgm id="{E03A4B75-D26F-4198-9268-84E1102CB297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4">
                                            <p:graphicEl>
                                              <a:dgm id="{E03A4B75-D26F-4198-9268-84E1102CB297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69394D4C-7E05-4A2D-B2CC-F165CF59F63A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4">
                                            <p:graphicEl>
                                              <a:dgm id="{69394D4C-7E05-4A2D-B2CC-F165CF59F63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4">
                                            <p:graphicEl>
                                              <a:dgm id="{69394D4C-7E05-4A2D-B2CC-F165CF59F63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4">
                                            <p:graphicEl>
                                              <a:dgm id="{69394D4C-7E05-4A2D-B2CC-F165CF59F63A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1000"/>
                                        <p:tgtEl>
                                          <p:spTgt spid="4">
                                            <p:graphicEl>
                                              <a:dgm id="{69394D4C-7E05-4A2D-B2CC-F165CF59F63A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987AE610-4607-4A3A-BFA7-346B112A8B5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4">
                                            <p:graphicEl>
                                              <a:dgm id="{987AE610-4607-4A3A-BFA7-346B112A8B5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4">
                                            <p:graphicEl>
                                              <a:dgm id="{987AE610-4607-4A3A-BFA7-346B112A8B5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4">
                                            <p:graphicEl>
                                              <a:dgm id="{987AE610-4607-4A3A-BFA7-346B112A8B5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2" dur="1000"/>
                                        <p:tgtEl>
                                          <p:spTgt spid="4">
                                            <p:graphicEl>
                                              <a:dgm id="{987AE610-4607-4A3A-BFA7-346B112A8B58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03CD49B2-6132-4AE2-8E20-4CB334DFFFDA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4">
                                            <p:graphicEl>
                                              <a:dgm id="{03CD49B2-6132-4AE2-8E20-4CB334DFFFD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4">
                                            <p:graphicEl>
                                              <a:dgm id="{03CD49B2-6132-4AE2-8E20-4CB334DFFFD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4">
                                            <p:graphicEl>
                                              <a:dgm id="{03CD49B2-6132-4AE2-8E20-4CB334DFFFDA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1000"/>
                                        <p:tgtEl>
                                          <p:spTgt spid="4">
                                            <p:graphicEl>
                                              <a:dgm id="{03CD49B2-6132-4AE2-8E20-4CB334DFFFDA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B8231D84-1D9B-4AB1-BFFD-51DD6589114E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4">
                                            <p:graphicEl>
                                              <a:dgm id="{B8231D84-1D9B-4AB1-BFFD-51DD6589114E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4">
                                            <p:graphicEl>
                                              <a:dgm id="{B8231D84-1D9B-4AB1-BFFD-51DD6589114E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4">
                                            <p:graphicEl>
                                              <a:dgm id="{B8231D84-1D9B-4AB1-BFFD-51DD6589114E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4" dur="1000"/>
                                        <p:tgtEl>
                                          <p:spTgt spid="4">
                                            <p:graphicEl>
                                              <a:dgm id="{B8231D84-1D9B-4AB1-BFFD-51DD6589114E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AB56ADFF-7382-46A6-8EDB-EB8C7CB088C3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1000" fill="hold"/>
                                        <p:tgtEl>
                                          <p:spTgt spid="4">
                                            <p:graphicEl>
                                              <a:dgm id="{AB56ADFF-7382-46A6-8EDB-EB8C7CB088C3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4">
                                            <p:graphicEl>
                                              <a:dgm id="{AB56ADFF-7382-46A6-8EDB-EB8C7CB088C3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1000" fill="hold"/>
                                        <p:tgtEl>
                                          <p:spTgt spid="4">
                                            <p:graphicEl>
                                              <a:dgm id="{AB56ADFF-7382-46A6-8EDB-EB8C7CB088C3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0" dur="1000"/>
                                        <p:tgtEl>
                                          <p:spTgt spid="4">
                                            <p:graphicEl>
                                              <a:dgm id="{AB56ADFF-7382-46A6-8EDB-EB8C7CB088C3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2E0A5893-212E-4E1D-B71D-3ED672CCB7FB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3" dur="1000" fill="hold"/>
                                        <p:tgtEl>
                                          <p:spTgt spid="4">
                                            <p:graphicEl>
                                              <a:dgm id="{2E0A5893-212E-4E1D-B71D-3ED672CCB7FB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1000" fill="hold"/>
                                        <p:tgtEl>
                                          <p:spTgt spid="4">
                                            <p:graphicEl>
                                              <a:dgm id="{2E0A5893-212E-4E1D-B71D-3ED672CCB7FB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1000" fill="hold"/>
                                        <p:tgtEl>
                                          <p:spTgt spid="4">
                                            <p:graphicEl>
                                              <a:dgm id="{2E0A5893-212E-4E1D-B71D-3ED672CCB7FB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6" dur="1000"/>
                                        <p:tgtEl>
                                          <p:spTgt spid="4">
                                            <p:graphicEl>
                                              <a:dgm id="{2E0A5893-212E-4E1D-B71D-3ED672CCB7FB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5CC8EB4C-4799-449D-AFE7-AF354B14DB9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9" dur="1000" fill="hold"/>
                                        <p:tgtEl>
                                          <p:spTgt spid="4">
                                            <p:graphicEl>
                                              <a:dgm id="{5CC8EB4C-4799-449D-AFE7-AF354B14DB9F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1000" fill="hold"/>
                                        <p:tgtEl>
                                          <p:spTgt spid="4">
                                            <p:graphicEl>
                                              <a:dgm id="{5CC8EB4C-4799-449D-AFE7-AF354B14DB9F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1000" fill="hold"/>
                                        <p:tgtEl>
                                          <p:spTgt spid="4">
                                            <p:graphicEl>
                                              <a:dgm id="{5CC8EB4C-4799-449D-AFE7-AF354B14DB9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2" dur="1000"/>
                                        <p:tgtEl>
                                          <p:spTgt spid="4">
                                            <p:graphicEl>
                                              <a:dgm id="{5CC8EB4C-4799-449D-AFE7-AF354B14DB9F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3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B843A5B3-2E72-4C3A-82FA-0906DB2A2144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5" dur="1000" fill="hold"/>
                                        <p:tgtEl>
                                          <p:spTgt spid="4">
                                            <p:graphicEl>
                                              <a:dgm id="{B843A5B3-2E72-4C3A-82FA-0906DB2A2144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1000" fill="hold"/>
                                        <p:tgtEl>
                                          <p:spTgt spid="4">
                                            <p:graphicEl>
                                              <a:dgm id="{B843A5B3-2E72-4C3A-82FA-0906DB2A2144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1000" fill="hold"/>
                                        <p:tgtEl>
                                          <p:spTgt spid="4">
                                            <p:graphicEl>
                                              <a:dgm id="{B843A5B3-2E72-4C3A-82FA-0906DB2A2144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8" dur="1000"/>
                                        <p:tgtEl>
                                          <p:spTgt spid="4">
                                            <p:graphicEl>
                                              <a:dgm id="{B843A5B3-2E72-4C3A-82FA-0906DB2A2144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9" fill="hold">
                      <p:stCondLst>
                        <p:cond delay="indefinite"/>
                      </p:stCondLst>
                      <p:childTnLst>
                        <p:par>
                          <p:cTn id="90" fill="hold">
                            <p:stCondLst>
                              <p:cond delay="0"/>
                            </p:stCondLst>
                            <p:childTnLst>
                              <p:par>
                                <p:cTn id="91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93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4" fill="hold">
                      <p:stCondLst>
                        <p:cond delay="indefinite"/>
                      </p:stCondLst>
                      <p:childTnLst>
                        <p:par>
                          <p:cTn id="95" fill="hold">
                            <p:stCondLst>
                              <p:cond delay="0"/>
                            </p:stCondLst>
                            <p:childTnLst>
                              <p:par>
                                <p:cTn id="96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98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4" grpId="0">
        <p:bldSub>
          <a:bldDgm/>
        </p:bldSub>
      </p:bldGraphic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dirty="0" smtClean="0"/>
              <a:t>Role of primary health care centers</a:t>
            </a:r>
            <a:endParaRPr lang="ar-SA" sz="3600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929625755"/>
              </p:ext>
            </p:extLst>
          </p:nvPr>
        </p:nvGraphicFramePr>
        <p:xfrm>
          <a:off x="457200" y="1600200"/>
          <a:ext cx="7620000" cy="48006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6" name="Rounded Rectangle 5"/>
          <p:cNvSpPr/>
          <p:nvPr/>
        </p:nvSpPr>
        <p:spPr>
          <a:xfrm>
            <a:off x="6444208" y="2564904"/>
            <a:ext cx="1429308" cy="864096"/>
          </a:xfrm>
          <a:prstGeom prst="roundRect">
            <a:avLst/>
          </a:prstGeom>
          <a:effectLst>
            <a:glow rad="101600">
              <a:schemeClr val="accent1">
                <a:satMod val="175000"/>
                <a:alpha val="40000"/>
              </a:schemeClr>
            </a:glo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l" rtl="0"/>
            <a:r>
              <a:rPr lang="en-US" dirty="0" smtClean="0"/>
              <a:t>Education</a:t>
            </a:r>
          </a:p>
          <a:p>
            <a:pPr algn="l" rtl="0"/>
            <a:r>
              <a:rPr lang="en-US" dirty="0" smtClean="0"/>
              <a:t>BSE</a:t>
            </a:r>
          </a:p>
          <a:p>
            <a:pPr algn="l" rtl="0"/>
            <a:r>
              <a:rPr lang="en-US" dirty="0" smtClean="0"/>
              <a:t>Screening</a:t>
            </a:r>
            <a:endParaRPr lang="ar-SA" dirty="0"/>
          </a:p>
        </p:txBody>
      </p:sp>
      <p:sp>
        <p:nvSpPr>
          <p:cNvPr id="7" name="Rounded Rectangle 6"/>
          <p:cNvSpPr/>
          <p:nvPr/>
        </p:nvSpPr>
        <p:spPr>
          <a:xfrm>
            <a:off x="6444208" y="4653136"/>
            <a:ext cx="1429308" cy="864096"/>
          </a:xfrm>
          <a:prstGeom prst="roundRect">
            <a:avLst/>
          </a:prstGeom>
          <a:effectLst>
            <a:glow rad="101600">
              <a:schemeClr val="accent1">
                <a:satMod val="175000"/>
                <a:alpha val="40000"/>
              </a:schemeClr>
            </a:glo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l" rtl="0"/>
            <a:r>
              <a:rPr lang="en-US" dirty="0" smtClean="0"/>
              <a:t>Reassurance</a:t>
            </a:r>
            <a:endParaRPr lang="ar-SA" dirty="0"/>
          </a:p>
        </p:txBody>
      </p:sp>
      <p:sp>
        <p:nvSpPr>
          <p:cNvPr id="8" name="Rounded Rectangle 7"/>
          <p:cNvSpPr/>
          <p:nvPr/>
        </p:nvSpPr>
        <p:spPr>
          <a:xfrm>
            <a:off x="611560" y="4653136"/>
            <a:ext cx="1429308" cy="864096"/>
          </a:xfrm>
          <a:prstGeom prst="roundRect">
            <a:avLst/>
          </a:prstGeom>
          <a:effectLst>
            <a:glow rad="101600">
              <a:schemeClr val="accent1">
                <a:satMod val="175000"/>
                <a:alpha val="40000"/>
              </a:schemeClr>
            </a:glo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l" rtl="0"/>
            <a:r>
              <a:rPr lang="en-US" dirty="0" smtClean="0"/>
              <a:t>Document Data </a:t>
            </a:r>
            <a:endParaRPr lang="ar-SA" dirty="0"/>
          </a:p>
        </p:txBody>
      </p:sp>
      <p:sp>
        <p:nvSpPr>
          <p:cNvPr id="9" name="Rounded Rectangle 8"/>
          <p:cNvSpPr/>
          <p:nvPr/>
        </p:nvSpPr>
        <p:spPr>
          <a:xfrm>
            <a:off x="539552" y="2636912"/>
            <a:ext cx="1501316" cy="864096"/>
          </a:xfrm>
          <a:prstGeom prst="roundRect">
            <a:avLst/>
          </a:prstGeom>
          <a:effectLst>
            <a:glow rad="101600">
              <a:schemeClr val="accent1">
                <a:satMod val="175000"/>
                <a:alpha val="40000"/>
              </a:schemeClr>
            </a:glo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l" rtl="0"/>
            <a:r>
              <a:rPr lang="en-US" sz="1600" dirty="0" smtClean="0"/>
              <a:t>Transportation</a:t>
            </a:r>
            <a:endParaRPr lang="ar-SA" sz="1600" dirty="0"/>
          </a:p>
        </p:txBody>
      </p:sp>
    </p:spTree>
    <p:extLst>
      <p:ext uri="{BB962C8B-B14F-4D97-AF65-F5344CB8AC3E}">
        <p14:creationId xmlns:p14="http://schemas.microsoft.com/office/powerpoint/2010/main" val="15806235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D96C0EAF-E3F3-4C03-81B8-E53980FB9D3A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4">
                                            <p:graphicEl>
                                              <a:dgm id="{D96C0EAF-E3F3-4C03-81B8-E53980FB9D3A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3000"/>
                            </p:stCondLst>
                            <p:childTnLst>
                              <p:par>
                                <p:cTn id="9" presetID="6" presetClass="entr" presetSubtype="1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58201FE8-4002-422B-9A10-86BBB2F90144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1" dur="2000"/>
                                        <p:tgtEl>
                                          <p:spTgt spid="4">
                                            <p:graphicEl>
                                              <a:dgm id="{58201FE8-4002-422B-9A10-86BBB2F90144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6000"/>
                            </p:stCondLst>
                            <p:childTnLst>
                              <p:par>
                                <p:cTn id="13" presetID="6" presetClass="entr" presetSubtype="1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16B548E0-B41F-455F-90F3-972F36709E30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5" dur="2000"/>
                                        <p:tgtEl>
                                          <p:spTgt spid="4">
                                            <p:graphicEl>
                                              <a:dgm id="{16B548E0-B41F-455F-90F3-972F36709E30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9000"/>
                            </p:stCondLst>
                            <p:childTnLst>
                              <p:par>
                                <p:cTn id="17" presetID="6" presetClass="entr" presetSubtype="1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79860250-8ABE-4B28-9172-FA8B51812F3A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9" dur="2000"/>
                                        <p:tgtEl>
                                          <p:spTgt spid="4">
                                            <p:graphicEl>
                                              <a:dgm id="{79860250-8ABE-4B28-9172-FA8B51812F3A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2000"/>
                            </p:stCondLst>
                            <p:childTnLst>
                              <p:par>
                                <p:cTn id="21" presetID="6" presetClass="entr" presetSubtype="1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EF189E08-5491-4970-ABDB-BBA39941EF63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3" dur="2000"/>
                                        <p:tgtEl>
                                          <p:spTgt spid="4">
                                            <p:graphicEl>
                                              <a:dgm id="{EF189E08-5491-4970-ABDB-BBA39941EF63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entr" presetSubtype="0" fill="hold" grpId="0" nodeType="click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4" grpId="0" uiExpand="1">
        <p:bldSub>
          <a:bldDgm bld="one"/>
        </p:bldSub>
      </p:bldGraphic>
      <p:bldP spid="6" grpId="0" animBg="1"/>
      <p:bldP spid="7" grpId="0" animBg="1"/>
      <p:bldP spid="8" grpId="0" animBg="1"/>
      <p:bldP spid="9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PHC Education</a:t>
            </a:r>
            <a:endParaRPr lang="ar-SA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839520371"/>
              </p:ext>
            </p:extLst>
          </p:nvPr>
        </p:nvGraphicFramePr>
        <p:xfrm>
          <a:off x="457200" y="1412776"/>
          <a:ext cx="7620000" cy="498802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7495127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B7831ACB-917E-4CD9-8F1A-0AF3FF7C89E7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750"/>
                                        <p:tgtEl>
                                          <p:spTgt spid="4">
                                            <p:graphicEl>
                                              <a:dgm id="{B7831ACB-917E-4CD9-8F1A-0AF3FF7C89E7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750"/>
                            </p:stCondLst>
                            <p:childTnLst>
                              <p:par>
                                <p:cTn id="9" presetID="22" presetClass="entr" presetSubtype="4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65B3B0C3-F022-4F22-9370-B92034074BA0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750"/>
                                        <p:tgtEl>
                                          <p:spTgt spid="4">
                                            <p:graphicEl>
                                              <a:dgm id="{65B3B0C3-F022-4F22-9370-B92034074BA0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3500"/>
                            </p:stCondLst>
                            <p:childTnLst>
                              <p:par>
                                <p:cTn id="13" presetID="22" presetClass="entr" presetSubtype="4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2C353E7A-49BA-4576-9230-B84E0335C81B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750"/>
                                        <p:tgtEl>
                                          <p:spTgt spid="4">
                                            <p:graphicEl>
                                              <a:dgm id="{2C353E7A-49BA-4576-9230-B84E0335C81B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5250"/>
                            </p:stCondLst>
                            <p:childTnLst>
                              <p:par>
                                <p:cTn id="17" presetID="22" presetClass="entr" presetSubtype="4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1EB4932F-D494-422B-8FC6-8AD8E7DCCAE3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750"/>
                                        <p:tgtEl>
                                          <p:spTgt spid="4">
                                            <p:graphicEl>
                                              <a:dgm id="{1EB4932F-D494-422B-8FC6-8AD8E7DCCAE3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7000"/>
                            </p:stCondLst>
                            <p:childTnLst>
                              <p:par>
                                <p:cTn id="21" presetID="22" presetClass="entr" presetSubtype="4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66EC8262-AAB9-40DB-AD81-45442A60711C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750"/>
                                        <p:tgtEl>
                                          <p:spTgt spid="4">
                                            <p:graphicEl>
                                              <a:dgm id="{66EC8262-AAB9-40DB-AD81-45442A60711C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8750"/>
                            </p:stCondLst>
                            <p:childTnLst>
                              <p:par>
                                <p:cTn id="25" presetID="22" presetClass="entr" presetSubtype="4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30DF7C7E-B732-4E15-B697-6071F4285093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750"/>
                                        <p:tgtEl>
                                          <p:spTgt spid="4">
                                            <p:graphicEl>
                                              <a:dgm id="{30DF7C7E-B732-4E15-B697-6071F4285093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0500"/>
                            </p:stCondLst>
                            <p:childTnLst>
                              <p:par>
                                <p:cTn id="29" presetID="22" presetClass="entr" presetSubtype="4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F2CF62EA-DCD1-4198-A1BF-75EB454B9174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1" dur="750"/>
                                        <p:tgtEl>
                                          <p:spTgt spid="4">
                                            <p:graphicEl>
                                              <a:dgm id="{F2CF62EA-DCD1-4198-A1BF-75EB454B9174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4" grpId="0" uiExpand="1">
        <p:bldSub>
          <a:bldDgm bld="one"/>
        </p:bldSub>
      </p:bldGraphic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rtl="0"/>
            <a:r>
              <a:rPr lang="en-US" sz="3200" dirty="0" smtClean="0"/>
              <a:t>Breast Cancer Awareness Campaign 2007</a:t>
            </a:r>
            <a:endParaRPr lang="ar-SA" sz="3200" dirty="0"/>
          </a:p>
        </p:txBody>
      </p:sp>
      <p:graphicFrame>
        <p:nvGraphicFramePr>
          <p:cNvPr id="6" name="Content Placeholder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482943997"/>
              </p:ext>
            </p:extLst>
          </p:nvPr>
        </p:nvGraphicFramePr>
        <p:xfrm>
          <a:off x="457200" y="1196752"/>
          <a:ext cx="7620000" cy="520404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8862961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232B3453-E574-41CC-A08F-A37F71626391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>
                                            <p:graphicEl>
                                              <a:dgm id="{232B3453-E574-41CC-A08F-A37F71626391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C63B2FE6-2893-4E1C-9CB0-F4E1C2705040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6">
                                            <p:graphicEl>
                                              <a:dgm id="{C63B2FE6-2893-4E1C-9CB0-F4E1C2705040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3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0CF908D2-4E8A-4F87-ABB8-0E020EBBAD70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6">
                                            <p:graphicEl>
                                              <a:dgm id="{0CF908D2-4E8A-4F87-ABB8-0E020EBBAD70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450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880D89C9-395D-4C63-A7E2-7BDCE133C8BC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6">
                                            <p:graphicEl>
                                              <a:dgm id="{880D89C9-395D-4C63-A7E2-7BDCE133C8BC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6" grpId="0">
        <p:bldSub>
          <a:bldDgm bld="one"/>
        </p:bldSub>
      </p:bldGraphic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280096055"/>
              </p:ext>
            </p:extLst>
          </p:nvPr>
        </p:nvGraphicFramePr>
        <p:xfrm>
          <a:off x="457200" y="620688"/>
          <a:ext cx="7620000" cy="583264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8117876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4" grpId="0">
        <p:bldAsOne/>
      </p:bldGraphic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sz="4400" dirty="0" smtClean="0"/>
              <a:t>Screening </a:t>
            </a:r>
            <a:r>
              <a:rPr lang="en-US" sz="4400" smtClean="0"/>
              <a:t>and Educational </a:t>
            </a:r>
            <a:r>
              <a:rPr lang="en-US" sz="4400" dirty="0"/>
              <a:t>A</a:t>
            </a:r>
            <a:r>
              <a:rPr lang="en-US" sz="4400" smtClean="0"/>
              <a:t>ctivities </a:t>
            </a:r>
            <a:r>
              <a:rPr lang="en-US" sz="4400" dirty="0" smtClean="0"/>
              <a:t>in </a:t>
            </a:r>
            <a:r>
              <a:rPr lang="en-US" sz="4400" smtClean="0"/>
              <a:t>the Kingdom</a:t>
            </a:r>
            <a:endParaRPr lang="ar-SA" sz="4400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42628797"/>
              </p:ext>
            </p:extLst>
          </p:nvPr>
        </p:nvGraphicFramePr>
        <p:xfrm>
          <a:off x="457200" y="1600200"/>
          <a:ext cx="7620000" cy="48006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4727150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4" grpId="0">
        <p:bldAsOne/>
      </p:bldGraphic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rtl="0"/>
            <a:r>
              <a:rPr lang="en-US" sz="3200" dirty="0" smtClean="0"/>
              <a:t>Breast Cancer Awareness Campaign 2010</a:t>
            </a:r>
            <a:endParaRPr lang="ar-SA" sz="3200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224154520"/>
              </p:ext>
            </p:extLst>
          </p:nvPr>
        </p:nvGraphicFramePr>
        <p:xfrm>
          <a:off x="457200" y="1124744"/>
          <a:ext cx="7620000" cy="532859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7561607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8D03013B-B54F-45AE-9EB5-D09751CF49F2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250"/>
                                        <p:tgtEl>
                                          <p:spTgt spid="4">
                                            <p:graphicEl>
                                              <a:dgm id="{8D03013B-B54F-45AE-9EB5-D09751CF49F2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25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9DF2EF3F-5950-44C8-AEDB-943BFB4E9F8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250"/>
                                        <p:tgtEl>
                                          <p:spTgt spid="4">
                                            <p:graphicEl>
                                              <a:dgm id="{9DF2EF3F-5950-44C8-AEDB-943BFB4E9F8F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5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04154643-B4E6-4E47-816E-69663185D00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250"/>
                                        <p:tgtEl>
                                          <p:spTgt spid="4">
                                            <p:graphicEl>
                                              <a:dgm id="{04154643-B4E6-4E47-816E-69663185D00F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375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492CAB5E-3918-4C80-AAF1-35509DCAE792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250"/>
                                        <p:tgtEl>
                                          <p:spTgt spid="4">
                                            <p:graphicEl>
                                              <a:dgm id="{492CAB5E-3918-4C80-AAF1-35509DCAE792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5000"/>
                            </p:stCondLst>
                            <p:childTnLst>
                              <p:par>
                                <p:cTn id="2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C233A137-7D63-4345-BDE7-DDCDE09F1AB9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250"/>
                                        <p:tgtEl>
                                          <p:spTgt spid="4">
                                            <p:graphicEl>
                                              <a:dgm id="{C233A137-7D63-4345-BDE7-DDCDE09F1AB9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4" grpId="0">
        <p:bldSub>
          <a:bldDgm bld="one"/>
        </p:bldSub>
      </p:bldGraphic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Content Placeholder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25301465"/>
              </p:ext>
            </p:extLst>
          </p:nvPr>
        </p:nvGraphicFramePr>
        <p:xfrm>
          <a:off x="457200" y="1600200"/>
          <a:ext cx="7620000" cy="48006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rtl="0"/>
            <a:r>
              <a:rPr lang="en-US" sz="3200" dirty="0" smtClean="0"/>
              <a:t>Breast Cancer Awareness Campaign 2010</a:t>
            </a:r>
            <a:endParaRPr lang="ar-SA" sz="3200" dirty="0"/>
          </a:p>
        </p:txBody>
      </p:sp>
      <p:sp>
        <p:nvSpPr>
          <p:cNvPr id="7" name="TextBox 6"/>
          <p:cNvSpPr txBox="1"/>
          <p:nvPr/>
        </p:nvSpPr>
        <p:spPr>
          <a:xfrm>
            <a:off x="1115616" y="5508521"/>
            <a:ext cx="4608512" cy="58477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en-US" sz="3200" b="1" dirty="0" smtClean="0">
                <a:solidFill>
                  <a:srgbClr val="FF00FF"/>
                </a:solidFill>
              </a:rPr>
              <a:t>Eligibility Criteria</a:t>
            </a:r>
            <a:endParaRPr lang="ar-SA" sz="3200" b="1" dirty="0">
              <a:solidFill>
                <a:srgbClr val="FF00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129619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64A62202-8616-486A-ACBD-310E07C5BB87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500"/>
                                        <p:tgtEl>
                                          <p:spTgt spid="5">
                                            <p:graphicEl>
                                              <a:dgm id="{64A62202-8616-486A-ACBD-310E07C5BB87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16" presetClass="entr" presetSubtype="37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E2722468-596D-43F8-AD82-B91BF7DA8FB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1" dur="500"/>
                                        <p:tgtEl>
                                          <p:spTgt spid="5">
                                            <p:graphicEl>
                                              <a:dgm id="{E2722468-596D-43F8-AD82-B91BF7DA8FB6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000"/>
                            </p:stCondLst>
                            <p:childTnLst>
                              <p:par>
                                <p:cTn id="13" presetID="16" presetClass="entr" presetSubtype="37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CA30CF37-13D3-4625-992A-4EF9F900D99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5" dur="500"/>
                                        <p:tgtEl>
                                          <p:spTgt spid="5">
                                            <p:graphicEl>
                                              <a:dgm id="{CA30CF37-13D3-4625-992A-4EF9F900D998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3000"/>
                            </p:stCondLst>
                            <p:childTnLst>
                              <p:par>
                                <p:cTn id="17" presetID="16" presetClass="entr" presetSubtype="37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E6656535-95B1-41A7-8A35-40A0092B6847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9" dur="500"/>
                                        <p:tgtEl>
                                          <p:spTgt spid="5">
                                            <p:graphicEl>
                                              <a:dgm id="{E6656535-95B1-41A7-8A35-40A0092B6847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4000"/>
                            </p:stCondLst>
                            <p:childTnLst>
                              <p:par>
                                <p:cTn id="21" presetID="16" presetClass="entr" presetSubtype="37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C0D9CAC1-EC5D-49F5-B7B9-29210B910F07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23" dur="500"/>
                                        <p:tgtEl>
                                          <p:spTgt spid="5">
                                            <p:graphicEl>
                                              <a:dgm id="{C0D9CAC1-EC5D-49F5-B7B9-29210B910F07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5000"/>
                            </p:stCondLst>
                            <p:childTnLst>
                              <p:par>
                                <p:cTn id="25" presetID="16" presetClass="entr" presetSubtype="37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4831A2ED-AE64-447A-AEAD-3183C0C59832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27" dur="500"/>
                                        <p:tgtEl>
                                          <p:spTgt spid="5">
                                            <p:graphicEl>
                                              <a:dgm id="{4831A2ED-AE64-447A-AEAD-3183C0C59832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6000"/>
                            </p:stCondLst>
                            <p:childTnLst>
                              <p:par>
                                <p:cTn id="29" presetID="16" presetClass="entr" presetSubtype="37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8194EAAD-2C65-42E8-BDE3-0A9B1F92CCAD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31" dur="500"/>
                                        <p:tgtEl>
                                          <p:spTgt spid="5">
                                            <p:graphicEl>
                                              <a:dgm id="{8194EAAD-2C65-42E8-BDE3-0A9B1F92CCAD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7000"/>
                            </p:stCondLst>
                            <p:childTnLst>
                              <p:par>
                                <p:cTn id="33" presetID="16" presetClass="entr" presetSubtype="37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57934E64-DA5C-4847-B56D-BEDEB68178E2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35" dur="500"/>
                                        <p:tgtEl>
                                          <p:spTgt spid="5">
                                            <p:graphicEl>
                                              <a:dgm id="{57934E64-DA5C-4847-B56D-BEDEB68178E2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8000"/>
                            </p:stCondLst>
                            <p:childTnLst>
                              <p:par>
                                <p:cTn id="37" presetID="16" presetClass="entr" presetSubtype="37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3C3730C5-0530-42A2-8E9F-60720EC910E0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39" dur="500"/>
                                        <p:tgtEl>
                                          <p:spTgt spid="5">
                                            <p:graphicEl>
                                              <a:dgm id="{3C3730C5-0530-42A2-8E9F-60720EC910E0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9000"/>
                            </p:stCondLst>
                            <p:childTnLst>
                              <p:par>
                                <p:cTn id="41" presetID="16" presetClass="entr" presetSubtype="37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3F707627-0E85-47CD-AE4A-200982E0423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43" dur="500"/>
                                        <p:tgtEl>
                                          <p:spTgt spid="5">
                                            <p:graphicEl>
                                              <a:dgm id="{3F707627-0E85-47CD-AE4A-200982E04238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10000"/>
                            </p:stCondLst>
                            <p:childTnLst>
                              <p:par>
                                <p:cTn id="45" presetID="16" presetClass="entr" presetSubtype="37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EA48DB98-9BE4-4818-80D0-D144E806E01C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47" dur="500"/>
                                        <p:tgtEl>
                                          <p:spTgt spid="5">
                                            <p:graphicEl>
                                              <a:dgm id="{EA48DB98-9BE4-4818-80D0-D144E806E01C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5" grpId="0">
        <p:bldSub>
          <a:bldDgm bld="one"/>
        </p:bldSub>
      </p:bldGraphic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83" name="Picture 11" descr="C:\Users\Muna\AppData\Local\Microsoft\Windows\Temporary Internet Files\Content.IE5\RN00H74E\MC900056498[1].wmf"/>
          <p:cNvPicPr>
            <a:picLocks noChangeAspect="1" noChangeArrowheads="1"/>
          </p:cNvPicPr>
          <p:nvPr/>
        </p:nvPicPr>
        <p:blipFill>
          <a:blip r:embed="rId2" cstate="print">
            <a:biLevel thresh="5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69553" y="2482139"/>
            <a:ext cx="4046863" cy="18937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rtl="0"/>
            <a:r>
              <a:rPr lang="en-US" sz="3200" dirty="0" smtClean="0"/>
              <a:t>Breast Cancer Awareness Campaign 2010</a:t>
            </a:r>
            <a:endParaRPr lang="ar-SA" sz="3200" dirty="0"/>
          </a:p>
        </p:txBody>
      </p:sp>
      <p:pic>
        <p:nvPicPr>
          <p:cNvPr id="7" name="Picture 2" descr="C:\Users\Muna\AppData\Local\Microsoft\Windows\Temporary Internet Files\Content.IE5\XXZP8HJH\MC900383100[1].wmf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83769" y="1196752"/>
            <a:ext cx="2880320" cy="13758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8" name="Group 7"/>
          <p:cNvGrpSpPr/>
          <p:nvPr/>
        </p:nvGrpSpPr>
        <p:grpSpPr>
          <a:xfrm>
            <a:off x="2477215" y="4218217"/>
            <a:ext cx="2742857" cy="2523151"/>
            <a:chOff x="3217609" y="2057977"/>
            <a:chExt cx="2742857" cy="2742857"/>
          </a:xfrm>
        </p:grpSpPr>
        <p:pic>
          <p:nvPicPr>
            <p:cNvPr id="3074" name="Picture 2" descr="C:\Users\Muna\AppData\Local\Microsoft\Windows\Temporary Internet Files\Content.IE5\BLAT2DJR\MC900441466[1].png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217609" y="2057977"/>
              <a:ext cx="2742857" cy="274285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5" name="TextBox 4"/>
            <p:cNvSpPr txBox="1"/>
            <p:nvPr/>
          </p:nvSpPr>
          <p:spPr>
            <a:xfrm>
              <a:off x="3491880" y="4005064"/>
              <a:ext cx="2088232" cy="369332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r>
                <a:rPr lang="en-US" dirty="0" smtClean="0"/>
                <a:t>National ID Number</a:t>
              </a:r>
              <a:endParaRPr lang="ar-SA" dirty="0"/>
            </a:p>
          </p:txBody>
        </p:sp>
      </p:grpSp>
      <p:grpSp>
        <p:nvGrpSpPr>
          <p:cNvPr id="10" name="Group 9"/>
          <p:cNvGrpSpPr/>
          <p:nvPr/>
        </p:nvGrpSpPr>
        <p:grpSpPr>
          <a:xfrm>
            <a:off x="323528" y="2855819"/>
            <a:ext cx="2376264" cy="2301373"/>
            <a:chOff x="323528" y="2855819"/>
            <a:chExt cx="2376264" cy="2301373"/>
          </a:xfrm>
        </p:grpSpPr>
        <p:pic>
          <p:nvPicPr>
            <p:cNvPr id="6" name="Picture 2" descr="C:\Program Files (x86)\Microsoft Office\MEDIA\CAGCAT10\j0195384.wmf"/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55576" y="2855819"/>
              <a:ext cx="1690029" cy="172530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9" name="TextBox 8"/>
            <p:cNvSpPr txBox="1"/>
            <p:nvPr/>
          </p:nvSpPr>
          <p:spPr>
            <a:xfrm>
              <a:off x="323528" y="4510861"/>
              <a:ext cx="2376264" cy="64633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1">
              <a:spAutoFit/>
            </a:bodyPr>
            <a:lstStyle/>
            <a:p>
              <a:pPr algn="ctr"/>
              <a:r>
                <a:rPr lang="en-US" dirty="0" smtClean="0"/>
                <a:t>Demographic Data</a:t>
              </a:r>
            </a:p>
            <a:p>
              <a:pPr algn="ctr"/>
              <a:r>
                <a:rPr lang="en-US" dirty="0" smtClean="0"/>
                <a:t>Risk Factors</a:t>
              </a:r>
              <a:endParaRPr lang="ar-SA" dirty="0"/>
            </a:p>
          </p:txBody>
        </p:sp>
      </p:grpSp>
      <p:pic>
        <p:nvPicPr>
          <p:cNvPr id="3075" name="Picture 3" descr="C:\Users\Muna\AppData\Local\Microsoft\Windows\Temporary Internet Files\Content.IE5\BLAT2DJR\MC900332552[1].wmf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43971" y="2996952"/>
            <a:ext cx="1200437" cy="12600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 descr="C:\Users\Muna\AppData\Local\Microsoft\Windows\Temporary Internet Files\Content.IE5\RN00H74E\MC900347485[1].wmf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68145" y="3068960"/>
            <a:ext cx="936103" cy="11738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81" name="Picture 9" descr="C:\Users\Muna\AppData\Local\Microsoft\Windows\Temporary Internet Files\Content.IE5\7BUECCO0\MC900359061[1].wmf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99992" y="2996952"/>
            <a:ext cx="864096" cy="12280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Circular Arrow 10"/>
          <p:cNvSpPr/>
          <p:nvPr/>
        </p:nvSpPr>
        <p:spPr>
          <a:xfrm rot="2058102">
            <a:off x="4836936" y="1560301"/>
            <a:ext cx="3065813" cy="2441254"/>
          </a:xfrm>
          <a:prstGeom prst="circularArrow">
            <a:avLst>
              <a:gd name="adj1" fmla="val 12008"/>
              <a:gd name="adj2" fmla="val 1142319"/>
              <a:gd name="adj3" fmla="val 19484416"/>
              <a:gd name="adj4" fmla="val 10800000"/>
              <a:gd name="adj5" fmla="val 25000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607864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500"/>
                            </p:stCondLst>
                            <p:childTnLst>
                              <p:par>
                                <p:cTn id="10" presetID="6" presetClass="entr" presetSubtype="16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4500"/>
                            </p:stCondLst>
                            <p:childTnLst>
                              <p:par>
                                <p:cTn id="14" presetID="42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6500"/>
                            </p:stCondLst>
                            <p:childTnLst>
                              <p:par>
                                <p:cTn id="20" presetID="22" presetClass="entr" presetSubtype="1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8000"/>
                            </p:stCondLst>
                            <p:childTnLst>
                              <p:par>
                                <p:cTn id="24" presetID="10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30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9500"/>
                            </p:stCondLst>
                            <p:childTnLst>
                              <p:par>
                                <p:cTn id="28" presetID="16" presetClass="entr" presetSubtype="21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0" dur="500"/>
                                        <p:tgtEl>
                                          <p:spTgt spid="30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11000"/>
                            </p:stCondLst>
                            <p:childTnLst>
                              <p:par>
                                <p:cTn id="32" presetID="16" presetClass="entr" presetSubtype="21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4" dur="500"/>
                                        <p:tgtEl>
                                          <p:spTgt spid="30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12500"/>
                            </p:stCondLst>
                            <p:childTnLst>
                              <p:par>
                                <p:cTn id="36" presetID="16" presetClass="entr" presetSubtype="21" fill="hold" nodeType="after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8" dur="500"/>
                                        <p:tgtEl>
                                          <p:spTgt spid="30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Content Placeholder 1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762815833"/>
              </p:ext>
            </p:extLst>
          </p:nvPr>
        </p:nvGraphicFramePr>
        <p:xfrm>
          <a:off x="264368" y="1600200"/>
          <a:ext cx="7620000" cy="48006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rtl="0"/>
            <a:r>
              <a:rPr lang="en-US" sz="3200" dirty="0" smtClean="0"/>
              <a:t>Breast Cancer Awareness Campaign 2010</a:t>
            </a:r>
            <a:endParaRPr lang="ar-SA" sz="3200" dirty="0"/>
          </a:p>
        </p:txBody>
      </p:sp>
      <p:graphicFrame>
        <p:nvGraphicFramePr>
          <p:cNvPr id="8" name="Diagram 7"/>
          <p:cNvGraphicFramePr/>
          <p:nvPr>
            <p:extLst>
              <p:ext uri="{D42A27DB-BD31-4B8C-83A1-F6EECF244321}">
                <p14:modId xmlns:p14="http://schemas.microsoft.com/office/powerpoint/2010/main" val="3599407304"/>
              </p:ext>
            </p:extLst>
          </p:nvPr>
        </p:nvGraphicFramePr>
        <p:xfrm>
          <a:off x="5436096" y="3496940"/>
          <a:ext cx="2232248" cy="230832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</p:spTree>
    <p:extLst>
      <p:ext uri="{BB962C8B-B14F-4D97-AF65-F5344CB8AC3E}">
        <p14:creationId xmlns:p14="http://schemas.microsoft.com/office/powerpoint/2010/main" val="9759139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52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graphicEl>
                                              <a:dgm id="{CDA1EC22-5950-47B4-8A75-AD9E72719F7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8">
                                            <p:graphicEl>
                                              <a:dgm id="{CDA1EC22-5950-47B4-8A75-AD9E72719F7F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8">
                                            <p:graphicEl>
                                              <a:dgm id="{CDA1EC22-5950-47B4-8A75-AD9E72719F7F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8">
                                            <p:graphicEl>
                                              <a:dgm id="{CDA1EC22-5950-47B4-8A75-AD9E72719F7F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8">
                                            <p:graphicEl>
                                              <a:dgm id="{CDA1EC22-5950-47B4-8A75-AD9E72719F7F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8">
                                            <p:graphicEl>
                                              <a:dgm id="{CDA1EC22-5950-47B4-8A75-AD9E72719F7F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53" presetClass="entr" presetSubtype="52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graphicEl>
                                              <a:dgm id="{ADD16726-78C9-4105-A46A-84A9E478BB2E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8">
                                            <p:graphicEl>
                                              <a:dgm id="{ADD16726-78C9-4105-A46A-84A9E478BB2E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8">
                                            <p:graphicEl>
                                              <a:dgm id="{ADD16726-78C9-4105-A46A-84A9E478BB2E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8">
                                            <p:graphicEl>
                                              <a:dgm id="{ADD16726-78C9-4105-A46A-84A9E478BB2E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8">
                                            <p:graphicEl>
                                              <a:dgm id="{ADD16726-78C9-4105-A46A-84A9E478BB2E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8">
                                            <p:graphicEl>
                                              <a:dgm id="{ADD16726-78C9-4105-A46A-84A9E478BB2E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53" presetClass="entr" presetSubtype="52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graphicEl>
                                              <a:dgm id="{89676B05-40BA-422C-8674-D44F8CF67969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8">
                                            <p:graphicEl>
                                              <a:dgm id="{89676B05-40BA-422C-8674-D44F8CF67969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8">
                                            <p:graphicEl>
                                              <a:dgm id="{89676B05-40BA-422C-8674-D44F8CF67969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8">
                                            <p:graphicEl>
                                              <a:dgm id="{89676B05-40BA-422C-8674-D44F8CF67969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8">
                                            <p:graphicEl>
                                              <a:dgm id="{89676B05-40BA-422C-8674-D44F8CF67969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8">
                                            <p:graphicEl>
                                              <a:dgm id="{89676B05-40BA-422C-8674-D44F8CF67969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53" presetClass="entr" presetSubtype="52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graphicEl>
                                              <a:dgm id="{35FF1692-4438-476D-ADB9-F3428E3A185B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8">
                                            <p:graphicEl>
                                              <a:dgm id="{35FF1692-4438-476D-ADB9-F3428E3A185B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8">
                                            <p:graphicEl>
                                              <a:dgm id="{35FF1692-4438-476D-ADB9-F3428E3A185B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8">
                                            <p:graphicEl>
                                              <a:dgm id="{35FF1692-4438-476D-ADB9-F3428E3A185B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8">
                                            <p:graphicEl>
                                              <a:dgm id="{35FF1692-4438-476D-ADB9-F3428E3A185B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8">
                                            <p:graphicEl>
                                              <a:dgm id="{35FF1692-4438-476D-ADB9-F3428E3A185B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53" presetClass="entr" presetSubtype="52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graphicEl>
                                              <a:dgm id="{155EDA6E-F345-4D53-83FE-1C53516C2C32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8">
                                            <p:graphicEl>
                                              <a:dgm id="{155EDA6E-F345-4D53-83FE-1C53516C2C32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8">
                                            <p:graphicEl>
                                              <a:dgm id="{155EDA6E-F345-4D53-83FE-1C53516C2C32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8">
                                            <p:graphicEl>
                                              <a:dgm id="{155EDA6E-F345-4D53-83FE-1C53516C2C32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8">
                                            <p:graphicEl>
                                              <a:dgm id="{155EDA6E-F345-4D53-83FE-1C53516C2C32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8">
                                            <p:graphicEl>
                                              <a:dgm id="{155EDA6E-F345-4D53-83FE-1C53516C2C32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8" grpId="0">
        <p:bldSub>
          <a:bldDgm bld="one"/>
        </p:bldSub>
      </p:bldGraphic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Content Placeholder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144923124"/>
              </p:ext>
            </p:extLst>
          </p:nvPr>
        </p:nvGraphicFramePr>
        <p:xfrm>
          <a:off x="539552" y="1600200"/>
          <a:ext cx="7537648" cy="48006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rtl="0"/>
            <a:r>
              <a:rPr lang="en-US" sz="3200" dirty="0" smtClean="0"/>
              <a:t>Breast Cancer Awareness Campaign 2010</a:t>
            </a:r>
            <a:endParaRPr lang="ar-SA" sz="3200" dirty="0"/>
          </a:p>
        </p:txBody>
      </p:sp>
    </p:spTree>
    <p:extLst>
      <p:ext uri="{BB962C8B-B14F-4D97-AF65-F5344CB8AC3E}">
        <p14:creationId xmlns:p14="http://schemas.microsoft.com/office/powerpoint/2010/main" val="23996843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Content Placeholder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992431802"/>
              </p:ext>
            </p:extLst>
          </p:nvPr>
        </p:nvGraphicFramePr>
        <p:xfrm>
          <a:off x="457200" y="1600200"/>
          <a:ext cx="7620000" cy="48006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2852244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400" b="1" dirty="0">
                <a:solidFill>
                  <a:schemeClr val="tx1"/>
                </a:solidFill>
                <a:latin typeface="Arial" pitchFamily="34" charset="0"/>
                <a:ea typeface="Calibri" pitchFamily="34" charset="0"/>
                <a:cs typeface="Arial" pitchFamily="34" charset="0"/>
              </a:rPr>
              <a:t>Breast Cancer Risk Factors in the History of the Screened Population</a:t>
            </a:r>
            <a:endParaRPr lang="ar-SA" sz="2400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640305571"/>
              </p:ext>
            </p:extLst>
          </p:nvPr>
        </p:nvGraphicFramePr>
        <p:xfrm>
          <a:off x="467544" y="1412778"/>
          <a:ext cx="7632848" cy="4248468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5918199"/>
                <a:gridCol w="1714649"/>
              </a:tblGrid>
              <a:tr h="472052">
                <a:tc>
                  <a:txBody>
                    <a:bodyPr/>
                    <a:lstStyle/>
                    <a:p>
                      <a:pPr algn="l" rtl="0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</a:rPr>
                        <a:t>Risk Factors </a:t>
                      </a:r>
                      <a:endParaRPr lang="en-US" sz="1800" dirty="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 rtl="0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Number (%)</a:t>
                      </a:r>
                      <a:endParaRPr lang="en-US" sz="18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/>
                </a:tc>
              </a:tr>
              <a:tr h="472052">
                <a:tc>
                  <a:txBody>
                    <a:bodyPr/>
                    <a:lstStyle/>
                    <a:p>
                      <a:pPr algn="l" rtl="0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Benign Breast Disease  </a:t>
                      </a:r>
                      <a:endParaRPr lang="en-US" sz="18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 rtl="0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51/ 1167 (4.4)</a:t>
                      </a:r>
                      <a:endParaRPr lang="en-US" sz="18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/>
                </a:tc>
              </a:tr>
              <a:tr h="472052">
                <a:tc>
                  <a:txBody>
                    <a:bodyPr/>
                    <a:lstStyle/>
                    <a:p>
                      <a:pPr algn="l" rtl="0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Breast Biopsy</a:t>
                      </a:r>
                      <a:endParaRPr lang="en-US" sz="18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 rtl="0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15/ 1167 (1.3)</a:t>
                      </a:r>
                      <a:endParaRPr lang="en-US" sz="18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/>
                </a:tc>
              </a:tr>
              <a:tr h="472052">
                <a:tc>
                  <a:txBody>
                    <a:bodyPr/>
                    <a:lstStyle/>
                    <a:p>
                      <a:pPr algn="l" rtl="0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</a:rPr>
                        <a:t>Cyst Aspiration</a:t>
                      </a:r>
                      <a:endParaRPr lang="en-US" sz="1800" dirty="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 rtl="0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15/ 1167 (1.3)</a:t>
                      </a:r>
                      <a:endParaRPr lang="en-US" sz="18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/>
                </a:tc>
              </a:tr>
              <a:tr h="472052">
                <a:tc>
                  <a:txBody>
                    <a:bodyPr/>
                    <a:lstStyle/>
                    <a:p>
                      <a:pPr algn="l" rtl="0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Breast Operations</a:t>
                      </a:r>
                      <a:endParaRPr lang="en-US" sz="18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 rtl="0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69/ 1167 (5.9)</a:t>
                      </a:r>
                      <a:endParaRPr lang="en-US" sz="18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/>
                </a:tc>
              </a:tr>
              <a:tr h="472052">
                <a:tc>
                  <a:txBody>
                    <a:bodyPr/>
                    <a:lstStyle/>
                    <a:p>
                      <a:pPr algn="l" rtl="0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 err="1">
                          <a:effectLst/>
                        </a:rPr>
                        <a:t>Oopherectomy</a:t>
                      </a:r>
                      <a:r>
                        <a:rPr lang="en-US" sz="1800" dirty="0">
                          <a:effectLst/>
                        </a:rPr>
                        <a:t>*</a:t>
                      </a:r>
                      <a:endParaRPr lang="en-US" sz="1800" dirty="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 rtl="0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30/ 1167 (2.6)</a:t>
                      </a:r>
                      <a:endParaRPr lang="en-US" sz="18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/>
                </a:tc>
              </a:tr>
              <a:tr h="472052">
                <a:tc>
                  <a:txBody>
                    <a:bodyPr/>
                    <a:lstStyle/>
                    <a:p>
                      <a:pPr algn="l" rtl="0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Hysterectomy</a:t>
                      </a:r>
                      <a:r>
                        <a:rPr lang="en-US" sz="1800" baseline="30000">
                          <a:effectLst/>
                        </a:rPr>
                        <a:t>† </a:t>
                      </a:r>
                      <a:endParaRPr lang="en-US" sz="18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 rtl="0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48/ 1167 (4.1)</a:t>
                      </a:r>
                      <a:endParaRPr lang="en-US" sz="18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/>
                </a:tc>
              </a:tr>
              <a:tr h="472052">
                <a:tc>
                  <a:txBody>
                    <a:bodyPr/>
                    <a:lstStyle/>
                    <a:p>
                      <a:pPr algn="l" rtl="0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solidFill>
                            <a:srgbClr val="FF0000"/>
                          </a:solidFill>
                          <a:effectLst/>
                        </a:rPr>
                        <a:t>Family History of Breast Cancer</a:t>
                      </a:r>
                      <a:r>
                        <a:rPr lang="en-US" sz="1800" baseline="30000" dirty="0">
                          <a:solidFill>
                            <a:srgbClr val="FF0000"/>
                          </a:solidFill>
                          <a:effectLst/>
                        </a:rPr>
                        <a:t>‡</a:t>
                      </a:r>
                      <a:endParaRPr lang="en-US" sz="1800" dirty="0">
                        <a:solidFill>
                          <a:srgbClr val="FF0000"/>
                        </a:solidFill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 rtl="0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29/ 1167 (18.8)</a:t>
                      </a:r>
                      <a:endParaRPr lang="en-US" sz="18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/>
                </a:tc>
              </a:tr>
              <a:tr h="472052">
                <a:tc>
                  <a:txBody>
                    <a:bodyPr/>
                    <a:lstStyle/>
                    <a:p>
                      <a:pPr algn="l" rtl="0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solidFill>
                            <a:srgbClr val="92D050"/>
                          </a:solidFill>
                          <a:effectLst/>
                        </a:rPr>
                        <a:t>Family History of other Malignancies</a:t>
                      </a:r>
                      <a:r>
                        <a:rPr lang="en-US" sz="1800" baseline="30000" dirty="0">
                          <a:solidFill>
                            <a:srgbClr val="92D050"/>
                          </a:solidFill>
                          <a:effectLst/>
                        </a:rPr>
                        <a:t>§</a:t>
                      </a:r>
                      <a:endParaRPr lang="en-US" sz="1800" dirty="0">
                        <a:solidFill>
                          <a:srgbClr val="92D050"/>
                        </a:solidFill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 rtl="0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</a:rPr>
                        <a:t>361/ 1167 (31)</a:t>
                      </a:r>
                      <a:endParaRPr lang="en-US" sz="1800" dirty="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467544" y="5755903"/>
            <a:ext cx="6336704" cy="769441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lvl="0" algn="l" rt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en-US" sz="11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*None was due to malignancies.</a:t>
            </a:r>
            <a:endParaRPr kumimoji="0" lang="en-US" sz="11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lvl="0" algn="l" rt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en-US" sz="1100" b="0" i="0" u="none" strike="noStrike" cap="none" normalizeH="0" baseline="3000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† </a:t>
            </a:r>
            <a:r>
              <a:rPr kumimoji="0" lang="en-US" sz="11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Only 3 had uterine malignancy.</a:t>
            </a:r>
            <a:endParaRPr kumimoji="0" lang="en-US" sz="11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lvl="0" algn="l" rt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en-US" sz="1100" b="0" i="0" u="none" strike="noStrike" cap="none" normalizeH="0" baseline="3000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‡</a:t>
            </a:r>
            <a:r>
              <a:rPr kumimoji="0" lang="en-US" sz="11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 40.2 % was in 1</a:t>
            </a:r>
            <a:r>
              <a:rPr kumimoji="0" lang="en-US" sz="1100" b="0" i="0" u="none" strike="noStrike" cap="none" normalizeH="0" baseline="3000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st</a:t>
            </a:r>
            <a:r>
              <a:rPr kumimoji="0" lang="en-US" sz="11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 degree relatives and 21.5% had ≥ 2 family members with breast cancer.</a:t>
            </a:r>
            <a:endParaRPr kumimoji="0" lang="en-US" sz="11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lvl="0" algn="l" rt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en-US" sz="1100" b="0" i="0" u="none" strike="noStrike" cap="none" normalizeH="0" baseline="30000" dirty="0" smtClean="0">
                <a:ln>
                  <a:noFill/>
                </a:ln>
                <a:solidFill>
                  <a:schemeClr val="tx1"/>
                </a:solidFill>
                <a:effectLst/>
                <a:latin typeface="Sylfaen" pitchFamily="18" charset="0"/>
                <a:ea typeface="Calibri" pitchFamily="34" charset="0"/>
                <a:cs typeface="Arial" pitchFamily="34" charset="0"/>
              </a:rPr>
              <a:t>§</a:t>
            </a:r>
            <a:r>
              <a:rPr kumimoji="0" lang="en-US" sz="11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 The commonest were uterine, hepatic and lung cancers. </a:t>
            </a:r>
            <a:endParaRPr kumimoji="0" lang="en-US" sz="11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810000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59632" y="274638"/>
            <a:ext cx="6313512" cy="778098"/>
          </a:xfrm>
        </p:spPr>
        <p:txBody>
          <a:bodyPr/>
          <a:lstStyle/>
          <a:p>
            <a:pPr algn="ctr"/>
            <a:r>
              <a:rPr lang="en-US" dirty="0" smtClean="0"/>
              <a:t>Alarming Risk Factors</a:t>
            </a:r>
            <a:endParaRPr lang="ar-SA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673760782"/>
              </p:ext>
            </p:extLst>
          </p:nvPr>
        </p:nvGraphicFramePr>
        <p:xfrm>
          <a:off x="457200" y="1196752"/>
          <a:ext cx="7643192" cy="520404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42587439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B85BE42B-126E-427E-AF74-5E7829C1872A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>
                                            <p:graphicEl>
                                              <a:dgm id="{B85BE42B-126E-427E-AF74-5E7829C1872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>
                                            <p:graphicEl>
                                              <a:dgm id="{B85BE42B-126E-427E-AF74-5E7829C1872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>
                                            <p:graphicEl>
                                              <a:dgm id="{B85BE42B-126E-427E-AF74-5E7829C1872A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2500"/>
                            </p:stCondLst>
                            <p:childTnLst>
                              <p:par>
                                <p:cTn id="11" presetID="53" presetClass="entr" presetSubtype="16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9211809D-3B21-4941-8D6B-112C8B93F9A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4">
                                            <p:graphicEl>
                                              <a:dgm id="{9211809D-3B21-4941-8D6B-112C8B93F9A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4">
                                            <p:graphicEl>
                                              <a:dgm id="{9211809D-3B21-4941-8D6B-112C8B93F9A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4">
                                            <p:graphicEl>
                                              <a:dgm id="{9211809D-3B21-4941-8D6B-112C8B93F9A5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5000"/>
                            </p:stCondLst>
                            <p:childTnLst>
                              <p:par>
                                <p:cTn id="17" presetID="53" presetClass="entr" presetSubtype="16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81570F8C-F8FC-42D7-B669-53BD3B585319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4">
                                            <p:graphicEl>
                                              <a:dgm id="{81570F8C-F8FC-42D7-B669-53BD3B585319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4">
                                            <p:graphicEl>
                                              <a:dgm id="{81570F8C-F8FC-42D7-B669-53BD3B585319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4">
                                            <p:graphicEl>
                                              <a:dgm id="{81570F8C-F8FC-42D7-B669-53BD3B585319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7500"/>
                            </p:stCondLst>
                            <p:childTnLst>
                              <p:par>
                                <p:cTn id="23" presetID="53" presetClass="entr" presetSubtype="16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6FACF3F7-6842-41D7-891E-368F2E5EB8FB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4">
                                            <p:graphicEl>
                                              <a:dgm id="{6FACF3F7-6842-41D7-891E-368F2E5EB8FB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4">
                                            <p:graphicEl>
                                              <a:dgm id="{6FACF3F7-6842-41D7-891E-368F2E5EB8FB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4">
                                            <p:graphicEl>
                                              <a:dgm id="{6FACF3F7-6842-41D7-891E-368F2E5EB8FB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0000"/>
                            </p:stCondLst>
                            <p:childTnLst>
                              <p:par>
                                <p:cTn id="29" presetID="53" presetClass="entr" presetSubtype="16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568A25C8-1F25-463F-8731-7324E745AF7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4">
                                            <p:graphicEl>
                                              <a:dgm id="{568A25C8-1F25-463F-8731-7324E745AF7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4">
                                            <p:graphicEl>
                                              <a:dgm id="{568A25C8-1F25-463F-8731-7324E745AF7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4">
                                            <p:graphicEl>
                                              <a:dgm id="{568A25C8-1F25-463F-8731-7324E745AF76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12500"/>
                            </p:stCondLst>
                            <p:childTnLst>
                              <p:par>
                                <p:cTn id="35" presetID="53" presetClass="entr" presetSubtype="16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CFABBAB7-40C1-47EA-B080-813DD97230A0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4">
                                            <p:graphicEl>
                                              <a:dgm id="{CFABBAB7-40C1-47EA-B080-813DD97230A0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4">
                                            <p:graphicEl>
                                              <a:dgm id="{CFABBAB7-40C1-47EA-B080-813DD97230A0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4">
                                            <p:graphicEl>
                                              <a:dgm id="{CFABBAB7-40C1-47EA-B080-813DD97230A0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15000"/>
                            </p:stCondLst>
                            <p:childTnLst>
                              <p:par>
                                <p:cTn id="41" presetID="53" presetClass="entr" presetSubtype="16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E4E13E00-88D0-408F-B007-2F3B6F3EC434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4">
                                            <p:graphicEl>
                                              <a:dgm id="{E4E13E00-88D0-408F-B007-2F3B6F3EC434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4">
                                            <p:graphicEl>
                                              <a:dgm id="{E4E13E00-88D0-408F-B007-2F3B6F3EC434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4">
                                            <p:graphicEl>
                                              <a:dgm id="{E4E13E00-88D0-408F-B007-2F3B6F3EC434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17500"/>
                            </p:stCondLst>
                            <p:childTnLst>
                              <p:par>
                                <p:cTn id="47" presetID="53" presetClass="entr" presetSubtype="16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2EAEB40E-9E38-42C1-ABED-CD5A6A51ACF0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4">
                                            <p:graphicEl>
                                              <a:dgm id="{2EAEB40E-9E38-42C1-ABED-CD5A6A51ACF0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4">
                                            <p:graphicEl>
                                              <a:dgm id="{2EAEB40E-9E38-42C1-ABED-CD5A6A51ACF0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4">
                                            <p:graphicEl>
                                              <a:dgm id="{2EAEB40E-9E38-42C1-ABED-CD5A6A51ACF0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20000"/>
                            </p:stCondLst>
                            <p:childTnLst>
                              <p:par>
                                <p:cTn id="53" presetID="53" presetClass="entr" presetSubtype="16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6184AE8D-D2BA-44C3-B976-183DE86DF2D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4">
                                            <p:graphicEl>
                                              <a:dgm id="{6184AE8D-D2BA-44C3-B976-183DE86DF2D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4">
                                            <p:graphicEl>
                                              <a:dgm id="{6184AE8D-D2BA-44C3-B976-183DE86DF2D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4">
                                            <p:graphicEl>
                                              <a:dgm id="{6184AE8D-D2BA-44C3-B976-183DE86DF2D6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22500"/>
                            </p:stCondLst>
                            <p:childTnLst>
                              <p:par>
                                <p:cTn id="59" presetID="53" presetClass="entr" presetSubtype="16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9E397780-6054-4F07-BBC3-FFD7CAA8C0D3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4">
                                            <p:graphicEl>
                                              <a:dgm id="{9E397780-6054-4F07-BBC3-FFD7CAA8C0D3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4">
                                            <p:graphicEl>
                                              <a:dgm id="{9E397780-6054-4F07-BBC3-FFD7CAA8C0D3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4">
                                            <p:graphicEl>
                                              <a:dgm id="{9E397780-6054-4F07-BBC3-FFD7CAA8C0D3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4" grpId="0">
        <p:bldSub>
          <a:bldDgm bld="one"/>
        </p:bldSub>
      </p:bldGraphic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rtl="0"/>
            <a:r>
              <a:rPr lang="en-US" sz="3200" dirty="0" smtClean="0"/>
              <a:t>Educational Programs un-wanted effects</a:t>
            </a:r>
            <a:endParaRPr lang="ar-SA" sz="3200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026887636"/>
              </p:ext>
            </p:extLst>
          </p:nvPr>
        </p:nvGraphicFramePr>
        <p:xfrm>
          <a:off x="457200" y="1196752"/>
          <a:ext cx="7620000" cy="520404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4661692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grpId="0" nodeType="after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7059F86B-21B9-47D6-A9C0-37BAB523A763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1000"/>
                                        <p:tgtEl>
                                          <p:spTgt spid="4">
                                            <p:graphicEl>
                                              <a:dgm id="{7059F86B-21B9-47D6-A9C0-37BAB523A763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750"/>
                            </p:stCondLst>
                            <p:childTnLst>
                              <p:par>
                                <p:cTn id="9" presetID="16" presetClass="entr" presetSubtype="37" fill="hold" grpId="0" nodeType="after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436C8F2D-8265-40AB-AB59-00AD085E3FEB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1" dur="1000"/>
                                        <p:tgtEl>
                                          <p:spTgt spid="4">
                                            <p:graphicEl>
                                              <a:dgm id="{436C8F2D-8265-40AB-AB59-00AD085E3FEB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500"/>
                            </p:stCondLst>
                            <p:childTnLst>
                              <p:par>
                                <p:cTn id="13" presetID="16" presetClass="entr" presetSubtype="37" fill="hold" grpId="0" nodeType="after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B575AEA1-48B3-402D-A01C-A5E57C0D502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5" dur="1000"/>
                                        <p:tgtEl>
                                          <p:spTgt spid="4">
                                            <p:graphicEl>
                                              <a:dgm id="{B575AEA1-48B3-402D-A01C-A5E57C0D5028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8250"/>
                            </p:stCondLst>
                            <p:childTnLst>
                              <p:par>
                                <p:cTn id="17" presetID="16" presetClass="entr" presetSubtype="37" fill="hold" grpId="0" nodeType="after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1FC74CF4-3506-4355-B396-E2E3DE4DFA1D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9" dur="1000"/>
                                        <p:tgtEl>
                                          <p:spTgt spid="4">
                                            <p:graphicEl>
                                              <a:dgm id="{1FC74CF4-3506-4355-B396-E2E3DE4DFA1D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1000"/>
                            </p:stCondLst>
                            <p:childTnLst>
                              <p:par>
                                <p:cTn id="21" presetID="16" presetClass="entr" presetSubtype="37" fill="hold" grpId="0" nodeType="after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05601689-D544-494B-9013-85934212682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23" dur="1000"/>
                                        <p:tgtEl>
                                          <p:spTgt spid="4">
                                            <p:graphicEl>
                                              <a:dgm id="{05601689-D544-494B-9013-859342126825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3750"/>
                            </p:stCondLst>
                            <p:childTnLst>
                              <p:par>
                                <p:cTn id="25" presetID="16" presetClass="entr" presetSubtype="37" fill="hold" grpId="0" nodeType="after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A6316D92-64F9-4DE2-9000-57D8603A8B9A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27" dur="1000"/>
                                        <p:tgtEl>
                                          <p:spTgt spid="4">
                                            <p:graphicEl>
                                              <a:dgm id="{A6316D92-64F9-4DE2-9000-57D8603A8B9A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6500"/>
                            </p:stCondLst>
                            <p:childTnLst>
                              <p:par>
                                <p:cTn id="29" presetID="16" presetClass="entr" presetSubtype="37" fill="hold" grpId="0" nodeType="after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421CECC5-9D67-4BF0-A735-F5E497A21FE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31" dur="1000"/>
                                        <p:tgtEl>
                                          <p:spTgt spid="4">
                                            <p:graphicEl>
                                              <a:dgm id="{421CECC5-9D67-4BF0-A735-F5E497A21FE8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19250"/>
                            </p:stCondLst>
                            <p:childTnLst>
                              <p:par>
                                <p:cTn id="33" presetID="16" presetClass="entr" presetSubtype="37" fill="hold" grpId="0" nodeType="after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7C077656-9B06-469A-8845-68BD5D7A69BA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35" dur="1000"/>
                                        <p:tgtEl>
                                          <p:spTgt spid="4">
                                            <p:graphicEl>
                                              <a:dgm id="{7C077656-9B06-469A-8845-68BD5D7A69BA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22000"/>
                            </p:stCondLst>
                            <p:childTnLst>
                              <p:par>
                                <p:cTn id="37" presetID="16" presetClass="entr" presetSubtype="37" fill="hold" grpId="0" nodeType="after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A0D382D1-B33C-4733-8FEE-CE7E6656C5D3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39" dur="1000"/>
                                        <p:tgtEl>
                                          <p:spTgt spid="4">
                                            <p:graphicEl>
                                              <a:dgm id="{A0D382D1-B33C-4733-8FEE-CE7E6656C5D3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24750"/>
                            </p:stCondLst>
                            <p:childTnLst>
                              <p:par>
                                <p:cTn id="41" presetID="16" presetClass="entr" presetSubtype="37" fill="hold" grpId="0" nodeType="after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2C2D717A-8F1F-4A73-A5D0-76A9A2C1F48D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43" dur="1000"/>
                                        <p:tgtEl>
                                          <p:spTgt spid="4">
                                            <p:graphicEl>
                                              <a:dgm id="{2C2D717A-8F1F-4A73-A5D0-76A9A2C1F48D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27500"/>
                            </p:stCondLst>
                            <p:childTnLst>
                              <p:par>
                                <p:cTn id="45" presetID="16" presetClass="entr" presetSubtype="37" fill="hold" grpId="0" nodeType="after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EAC86A07-540C-46C8-BBE5-8E37216B6E5C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47" dur="1000"/>
                                        <p:tgtEl>
                                          <p:spTgt spid="4">
                                            <p:graphicEl>
                                              <a:dgm id="{EAC86A07-540C-46C8-BBE5-8E37216B6E5C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4" grpId="0">
        <p:bldSub>
          <a:bldDgm bld="one"/>
        </p:bldSub>
      </p:bldGraphic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5536" y="274638"/>
            <a:ext cx="7620000" cy="1143000"/>
          </a:xfr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/>
          <a:lstStyle/>
          <a:p>
            <a:pPr algn="ctr"/>
            <a:r>
              <a:rPr lang="en-US" sz="4000" dirty="0" smtClean="0"/>
              <a:t>% Breast Ca Stages </a:t>
            </a:r>
            <a:br>
              <a:rPr lang="en-US" sz="4000" dirty="0" smtClean="0"/>
            </a:br>
            <a:r>
              <a:rPr lang="en-US" sz="4000" dirty="0" smtClean="0"/>
              <a:t>@ King Fahd Hospital</a:t>
            </a:r>
            <a:endParaRPr lang="ar-SA" sz="4000" dirty="0"/>
          </a:p>
        </p:txBody>
      </p:sp>
      <p:graphicFrame>
        <p:nvGraphicFramePr>
          <p:cNvPr id="4" name="Group 58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170480537"/>
              </p:ext>
            </p:extLst>
          </p:nvPr>
        </p:nvGraphicFramePr>
        <p:xfrm>
          <a:off x="457200" y="1700808"/>
          <a:ext cx="7499180" cy="4334681"/>
        </p:xfrm>
        <a:graphic>
          <a:graphicData uri="http://schemas.openxmlformats.org/drawingml/2006/table">
            <a:tbl>
              <a:tblPr/>
              <a:tblGrid>
                <a:gridCol w="450594"/>
                <a:gridCol w="563709"/>
                <a:gridCol w="559040"/>
                <a:gridCol w="559040"/>
                <a:gridCol w="559040"/>
                <a:gridCol w="335425"/>
                <a:gridCol w="559040"/>
                <a:gridCol w="559040"/>
                <a:gridCol w="559040"/>
                <a:gridCol w="559040"/>
                <a:gridCol w="559043"/>
                <a:gridCol w="559043"/>
                <a:gridCol w="559043"/>
                <a:gridCol w="559043"/>
              </a:tblGrid>
              <a:tr h="96009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%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100" b="0" i="0" u="none" strike="noStrike" cap="none" normalizeH="0" baseline="0" dirty="0" smtClean="0">
                          <a:ln>
                            <a:solidFill>
                              <a:schemeClr val="tx2">
                                <a:lumMod val="7500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2004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100" b="0" i="0" u="none" strike="noStrike" cap="none" normalizeH="0" baseline="0" dirty="0" smtClean="0">
                          <a:ln>
                            <a:solidFill>
                              <a:schemeClr val="tx2">
                                <a:lumMod val="7500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2005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100" b="0" i="0" u="none" strike="noStrike" cap="none" normalizeH="0" baseline="0" dirty="0" smtClean="0">
                          <a:ln>
                            <a:solidFill>
                              <a:schemeClr val="tx2">
                                <a:lumMod val="7500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2006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100" b="0" i="0" u="none" strike="noStrike" cap="none" normalizeH="0" baseline="0" dirty="0" smtClean="0">
                          <a:ln>
                            <a:solidFill>
                              <a:schemeClr val="tx2">
                                <a:lumMod val="7500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2007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 rowSpan="5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100" b="0" i="0" u="none" strike="noStrike" cap="none" normalizeH="0" baseline="0" dirty="0" smtClean="0">
                        <a:ln>
                          <a:solidFill>
                            <a:schemeClr val="tx2">
                              <a:lumMod val="75000"/>
                            </a:schemeClr>
                          </a:solidFill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>
                        <a:lumMod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100" b="0" i="0" u="none" strike="noStrike" cap="none" normalizeH="0" baseline="0" dirty="0" smtClean="0">
                          <a:ln>
                            <a:solidFill>
                              <a:schemeClr val="tx2">
                                <a:lumMod val="7500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2008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100" b="0" i="0" u="none" strike="noStrike" cap="none" normalizeH="0" baseline="0" dirty="0" smtClean="0">
                          <a:ln>
                            <a:solidFill>
                              <a:schemeClr val="tx2">
                                <a:lumMod val="7500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2009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100" b="0" i="0" u="none" strike="noStrike" cap="none" normalizeH="0" baseline="0" dirty="0" smtClean="0">
                          <a:ln>
                            <a:solidFill>
                              <a:schemeClr val="tx2">
                                <a:lumMod val="7500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2010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100" b="0" i="0" u="none" strike="noStrike" cap="none" normalizeH="0" baseline="0" dirty="0" smtClean="0">
                          <a:ln>
                            <a:solidFill>
                              <a:schemeClr val="tx2">
                                <a:lumMod val="7500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2011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100" b="0" i="0" u="none" strike="noStrike" cap="none" normalizeH="0" baseline="0" dirty="0" smtClean="0">
                          <a:ln>
                            <a:solidFill>
                              <a:schemeClr val="tx2">
                                <a:lumMod val="7500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2012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100" b="0" i="0" u="none" strike="noStrike" cap="none" normalizeH="0" baseline="0" dirty="0" smtClean="0">
                          <a:ln>
                            <a:solidFill>
                              <a:schemeClr val="tx2">
                                <a:lumMod val="7500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2013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100" b="0" i="0" u="none" strike="noStrike" cap="none" normalizeH="0" baseline="0" dirty="0" smtClean="0">
                          <a:ln>
                            <a:solidFill>
                              <a:schemeClr val="tx2">
                                <a:lumMod val="7500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2014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100" b="0" i="0" u="none" strike="noStrike" cap="none" normalizeH="0" baseline="0" dirty="0" smtClean="0">
                          <a:ln>
                            <a:solidFill>
                              <a:schemeClr val="tx2">
                                <a:lumMod val="7500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2015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</a:tr>
              <a:tr h="843277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itchFamily="34" charset="0"/>
                          <a:cs typeface="Arial" pitchFamily="34" charset="0"/>
                        </a:rPr>
                        <a:t>I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7  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10 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E1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 smtClean="0">
                          <a:ln>
                            <a:solidFill>
                              <a:srgbClr val="FF0000"/>
                            </a:solidFill>
                          </a:ln>
                          <a:solidFill>
                            <a:srgbClr val="FF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15 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 smtClean="0">
                          <a:ln>
                            <a:solidFill>
                              <a:srgbClr val="FF0000"/>
                            </a:solidFill>
                          </a:ln>
                          <a:solidFill>
                            <a:srgbClr val="FF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14 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kern="1200" cap="none" normalizeH="0" baseline="0" dirty="0" smtClean="0">
                          <a:ln>
                            <a:solidFill>
                              <a:srgbClr val="FF0000"/>
                            </a:solidFill>
                          </a:ln>
                          <a:solidFill>
                            <a:srgbClr val="FF0000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8 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kern="1200" cap="none" normalizeH="0" baseline="0" dirty="0" smtClean="0">
                          <a:ln>
                            <a:solidFill>
                              <a:srgbClr val="FF0000"/>
                            </a:solidFill>
                          </a:ln>
                          <a:solidFill>
                            <a:srgbClr val="FF0000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3 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kern="1200" cap="none" normalizeH="0" baseline="0" dirty="0" smtClean="0">
                          <a:ln>
                            <a:solidFill>
                              <a:srgbClr val="FF0000"/>
                            </a:solidFill>
                          </a:ln>
                          <a:solidFill>
                            <a:srgbClr val="FF0000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17</a:t>
                      </a: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kern="1200" cap="none" normalizeH="0" baseline="0" dirty="0" smtClean="0">
                          <a:ln>
                            <a:solidFill>
                              <a:srgbClr val="FF0000"/>
                            </a:solidFill>
                          </a:ln>
                          <a:solidFill>
                            <a:srgbClr val="FF0000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5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kern="1200" cap="none" normalizeH="0" baseline="0" dirty="0" smtClean="0">
                          <a:ln>
                            <a:solidFill>
                              <a:srgbClr val="FF0000"/>
                            </a:solidFill>
                          </a:ln>
                          <a:solidFill>
                            <a:srgbClr val="FF0000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19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kern="1200" cap="none" normalizeH="0" baseline="0" dirty="0" smtClean="0">
                          <a:ln>
                            <a:solidFill>
                              <a:srgbClr val="FF0000"/>
                            </a:solidFill>
                          </a:ln>
                          <a:solidFill>
                            <a:srgbClr val="FF0000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5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844757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itchFamily="34" charset="0"/>
                          <a:cs typeface="Arial" pitchFamily="34" charset="0"/>
                        </a:rPr>
                        <a:t>II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solidFill>
                              <a:schemeClr val="accent1">
                                <a:lumMod val="7500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50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solidFill>
                              <a:schemeClr val="accent1">
                                <a:lumMod val="7500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10 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solidFill>
                              <a:schemeClr val="accent1">
                                <a:lumMod val="7500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70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solidFill>
                              <a:schemeClr val="accent1">
                                <a:lumMod val="7500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26  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75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kern="1200" cap="none" normalizeH="0" baseline="0" dirty="0" smtClean="0">
                          <a:ln>
                            <a:solidFill>
                              <a:schemeClr val="accent1">
                                <a:lumMod val="7500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60</a:t>
                      </a:r>
                      <a:r>
                        <a:rPr kumimoji="0" lang="en-US" sz="1800" b="0" i="0" u="none" strike="noStrike" cap="none" normalizeH="0" baseline="0" dirty="0" smtClean="0">
                          <a:ln>
                            <a:solidFill>
                              <a:schemeClr val="accent1">
                                <a:lumMod val="75000"/>
                              </a:schemeClr>
                            </a:solidFill>
                          </a:ln>
                          <a:solidFill>
                            <a:srgbClr val="FF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kern="1200" cap="none" normalizeH="0" baseline="0" dirty="0" smtClean="0">
                          <a:ln>
                            <a:solidFill>
                              <a:schemeClr val="accent1">
                                <a:lumMod val="7500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48</a:t>
                      </a:r>
                      <a:r>
                        <a:rPr kumimoji="0" lang="en-US" sz="1800" b="0" i="0" u="none" strike="noStrike" cap="none" normalizeH="0" baseline="0" dirty="0" smtClean="0">
                          <a:ln>
                            <a:solidFill>
                              <a:schemeClr val="accent1">
                                <a:lumMod val="75000"/>
                              </a:schemeClr>
                            </a:solidFill>
                          </a:ln>
                          <a:solidFill>
                            <a:srgbClr val="FF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solidFill>
                              <a:schemeClr val="accent1">
                                <a:lumMod val="7500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46 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solidFill>
                              <a:schemeClr val="accent1">
                                <a:lumMod val="7500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55 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solidFill>
                              <a:schemeClr val="accent1">
                                <a:lumMod val="7500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34 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solidFill>
                              <a:schemeClr val="accent1">
                                <a:lumMod val="7500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33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solidFill>
                              <a:schemeClr val="accent1">
                                <a:lumMod val="7500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24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solidFill>
                              <a:schemeClr val="accent1">
                                <a:lumMod val="7500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44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75000"/>
                      </a:schemeClr>
                    </a:solidFill>
                  </a:tcPr>
                </a:tc>
              </a:tr>
              <a:tr h="843277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itchFamily="34" charset="0"/>
                          <a:cs typeface="Arial" pitchFamily="34" charset="0"/>
                        </a:rPr>
                        <a:t>III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solidFill>
                              <a:schemeClr val="accent1">
                                <a:lumMod val="7500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27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solidFill>
                              <a:schemeClr val="accent1">
                                <a:lumMod val="7500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70</a:t>
                      </a:r>
                      <a:r>
                        <a:rPr kumimoji="0" lang="en-US" sz="1800" b="1" i="0" u="none" strike="noStrike" cap="none" normalizeH="0" baseline="0" dirty="0" smtClean="0">
                          <a:ln>
                            <a:solidFill>
                              <a:schemeClr val="accent1">
                                <a:lumMod val="75000"/>
                              </a:schemeClr>
                            </a:solidFill>
                          </a:ln>
                          <a:solidFill>
                            <a:srgbClr val="FF99CC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endParaRPr kumimoji="0" lang="en-US" sz="1800" b="0" i="0" u="none" strike="noStrike" cap="none" normalizeH="0" baseline="0" dirty="0" smtClean="0">
                        <a:ln>
                          <a:solidFill>
                            <a:schemeClr val="accent1">
                              <a:lumMod val="75000"/>
                            </a:schemeClr>
                          </a:solidFill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solidFill>
                              <a:schemeClr val="accent1">
                                <a:lumMod val="7500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30 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solidFill>
                              <a:schemeClr val="accent1">
                                <a:lumMod val="7500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61  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75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kern="1200" cap="none" normalizeH="0" baseline="0" dirty="0" smtClean="0">
                          <a:ln>
                            <a:solidFill>
                              <a:schemeClr val="accent1">
                                <a:lumMod val="7500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15</a:t>
                      </a:r>
                      <a:r>
                        <a:rPr kumimoji="0" lang="en-US" sz="1800" b="0" i="0" u="none" strike="noStrike" cap="none" normalizeH="0" baseline="0" dirty="0" smtClean="0">
                          <a:ln>
                            <a:solidFill>
                              <a:schemeClr val="accent1">
                                <a:lumMod val="75000"/>
                              </a:schemeClr>
                            </a:solidFill>
                          </a:ln>
                          <a:solidFill>
                            <a:srgbClr val="FF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kern="1200" cap="none" normalizeH="0" baseline="0" dirty="0" smtClean="0">
                          <a:ln>
                            <a:solidFill>
                              <a:schemeClr val="accent1">
                                <a:lumMod val="7500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35 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solidFill>
                              <a:schemeClr val="accent1">
                                <a:lumMod val="7500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29 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solidFill>
                              <a:schemeClr val="accent1">
                                <a:lumMod val="7500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42 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solidFill>
                              <a:schemeClr val="accent1">
                                <a:lumMod val="7500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44 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solidFill>
                              <a:schemeClr val="accent1">
                                <a:lumMod val="7500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57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solidFill>
                              <a:schemeClr val="accent1">
                                <a:lumMod val="7500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48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solidFill>
                              <a:schemeClr val="accent1">
                                <a:lumMod val="7500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50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75000"/>
                      </a:schemeClr>
                    </a:solidFill>
                  </a:tcPr>
                </a:tc>
              </a:tr>
              <a:tr h="843277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itchFamily="34" charset="0"/>
                          <a:cs typeface="Arial" pitchFamily="34" charset="0"/>
                        </a:rPr>
                        <a:t>IV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23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13  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3 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E1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10 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3 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17 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? 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5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5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9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3" name="Rectangle 2"/>
          <p:cNvSpPr/>
          <p:nvPr/>
        </p:nvSpPr>
        <p:spPr>
          <a:xfrm>
            <a:off x="3491880" y="2684275"/>
            <a:ext cx="4464496" cy="828092"/>
          </a:xfrm>
          <a:prstGeom prst="rect">
            <a:avLst/>
          </a:prstGeom>
          <a:noFill/>
          <a:ln w="5715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6" name="Rectangle 5"/>
          <p:cNvSpPr/>
          <p:nvPr/>
        </p:nvSpPr>
        <p:spPr>
          <a:xfrm>
            <a:off x="899592" y="3501008"/>
            <a:ext cx="7056784" cy="1716833"/>
          </a:xfrm>
          <a:prstGeom prst="rect">
            <a:avLst/>
          </a:prstGeom>
          <a:noFill/>
          <a:ln w="57150">
            <a:solidFill>
              <a:srgbClr val="FF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8" name="Smiley Face 7"/>
          <p:cNvSpPr/>
          <p:nvPr/>
        </p:nvSpPr>
        <p:spPr>
          <a:xfrm>
            <a:off x="971600" y="5517232"/>
            <a:ext cx="360040" cy="360040"/>
          </a:xfrm>
          <a:prstGeom prst="smileyFace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11840344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7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250"/>
                            </p:stCondLst>
                            <p:childTnLst>
                              <p:par>
                                <p:cTn id="13" presetID="26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6" grpId="0" animBg="1"/>
      <p:bldP spid="8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59632" y="274638"/>
            <a:ext cx="6313512" cy="778098"/>
          </a:xfrm>
        </p:spPr>
        <p:txBody>
          <a:bodyPr/>
          <a:lstStyle/>
          <a:p>
            <a:pPr algn="ctr"/>
            <a:r>
              <a:rPr lang="en-US" sz="4400" dirty="0" smtClean="0"/>
              <a:t>Screen detected lesions</a:t>
            </a:r>
            <a:endParaRPr lang="ar-SA" sz="4400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519157592"/>
              </p:ext>
            </p:extLst>
          </p:nvPr>
        </p:nvGraphicFramePr>
        <p:xfrm>
          <a:off x="457200" y="1196752"/>
          <a:ext cx="7643192" cy="520404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2165283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145ECB0F-BE87-43E0-823E-D7DA037B537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>
                                            <p:graphicEl>
                                              <a:dgm id="{145ECB0F-BE87-43E0-823E-D7DA037B537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>
                                            <p:graphicEl>
                                              <a:dgm id="{145ECB0F-BE87-43E0-823E-D7DA037B537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>
                                            <p:graphicEl>
                                              <a:dgm id="{145ECB0F-BE87-43E0-823E-D7DA037B5376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1A004DA9-B026-4DE6-9CE2-B1B20DA309F9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4">
                                            <p:graphicEl>
                                              <a:dgm id="{1A004DA9-B026-4DE6-9CE2-B1B20DA309F9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4">
                                            <p:graphicEl>
                                              <a:dgm id="{1A004DA9-B026-4DE6-9CE2-B1B20DA309F9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4">
                                            <p:graphicEl>
                                              <a:dgm id="{1A004DA9-B026-4DE6-9CE2-B1B20DA309F9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7C601D52-07C7-45BB-9E63-FC024D068EE2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4">
                                            <p:graphicEl>
                                              <a:dgm id="{7C601D52-07C7-45BB-9E63-FC024D068EE2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4">
                                            <p:graphicEl>
                                              <a:dgm id="{7C601D52-07C7-45BB-9E63-FC024D068EE2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4">
                                            <p:graphicEl>
                                              <a:dgm id="{7C601D52-07C7-45BB-9E63-FC024D068EE2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500"/>
                            </p:stCondLst>
                            <p:childTnLst>
                              <p:par>
                                <p:cTn id="2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6A64D063-72B3-4901-A1A8-B79BD2E88B12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4">
                                            <p:graphicEl>
                                              <a:dgm id="{6A64D063-72B3-4901-A1A8-B79BD2E88B12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4">
                                            <p:graphicEl>
                                              <a:dgm id="{6A64D063-72B3-4901-A1A8-B79BD2E88B12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4">
                                            <p:graphicEl>
                                              <a:dgm id="{6A64D063-72B3-4901-A1A8-B79BD2E88B12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000"/>
                            </p:stCondLst>
                            <p:childTnLst>
                              <p:par>
                                <p:cTn id="2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F8D6EBCD-36BC-42F4-8127-14DF37EEC30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4">
                                            <p:graphicEl>
                                              <a:dgm id="{F8D6EBCD-36BC-42F4-8127-14DF37EEC30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4">
                                            <p:graphicEl>
                                              <a:dgm id="{F8D6EBCD-36BC-42F4-8127-14DF37EEC30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4">
                                            <p:graphicEl>
                                              <a:dgm id="{F8D6EBCD-36BC-42F4-8127-14DF37EEC306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2500"/>
                            </p:stCondLst>
                            <p:childTnLst>
                              <p:par>
                                <p:cTn id="3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2C003A37-2F22-4926-BC09-86068A9CC8B3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4">
                                            <p:graphicEl>
                                              <a:dgm id="{2C003A37-2F22-4926-BC09-86068A9CC8B3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4">
                                            <p:graphicEl>
                                              <a:dgm id="{2C003A37-2F22-4926-BC09-86068A9CC8B3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4">
                                            <p:graphicEl>
                                              <a:dgm id="{2C003A37-2F22-4926-BC09-86068A9CC8B3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3000"/>
                            </p:stCondLst>
                            <p:childTnLst>
                              <p:par>
                                <p:cTn id="4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4517447D-D17D-4590-A53F-E14C4EBA2D9C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4">
                                            <p:graphicEl>
                                              <a:dgm id="{4517447D-D17D-4590-A53F-E14C4EBA2D9C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4">
                                            <p:graphicEl>
                                              <a:dgm id="{4517447D-D17D-4590-A53F-E14C4EBA2D9C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4">
                                            <p:graphicEl>
                                              <a:dgm id="{4517447D-D17D-4590-A53F-E14C4EBA2D9C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3500"/>
                            </p:stCondLst>
                            <p:childTnLst>
                              <p:par>
                                <p:cTn id="4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B5B6F59F-666D-42BB-A406-89506F412E6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4">
                                            <p:graphicEl>
                                              <a:dgm id="{B5B6F59F-666D-42BB-A406-89506F412E6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4">
                                            <p:graphicEl>
                                              <a:dgm id="{B5B6F59F-666D-42BB-A406-89506F412E6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4">
                                            <p:graphicEl>
                                              <a:dgm id="{B5B6F59F-666D-42BB-A406-89506F412E66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4000"/>
                            </p:stCondLst>
                            <p:childTnLst>
                              <p:par>
                                <p:cTn id="5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D35D1AF1-3E04-4643-BAE3-47AC5CA1C4AC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4">
                                            <p:graphicEl>
                                              <a:dgm id="{D35D1AF1-3E04-4643-BAE3-47AC5CA1C4AC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4">
                                            <p:graphicEl>
                                              <a:dgm id="{D35D1AF1-3E04-4643-BAE3-47AC5CA1C4AC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4">
                                            <p:graphicEl>
                                              <a:dgm id="{D35D1AF1-3E04-4643-BAE3-47AC5CA1C4AC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4500"/>
                            </p:stCondLst>
                            <p:childTnLst>
                              <p:par>
                                <p:cTn id="5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0011B1BB-AEE8-46A9-B3D5-46AD071DC8D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4">
                                            <p:graphicEl>
                                              <a:dgm id="{0011B1BB-AEE8-46A9-B3D5-46AD071DC8DF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4">
                                            <p:graphicEl>
                                              <a:dgm id="{0011B1BB-AEE8-46A9-B3D5-46AD071DC8DF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4">
                                            <p:graphicEl>
                                              <a:dgm id="{0011B1BB-AEE8-46A9-B3D5-46AD071DC8DF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5000"/>
                            </p:stCondLst>
                            <p:childTnLst>
                              <p:par>
                                <p:cTn id="6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7DFEDFF9-2072-4482-8A36-9ADD8C3333F1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4">
                                            <p:graphicEl>
                                              <a:dgm id="{7DFEDFF9-2072-4482-8A36-9ADD8C3333F1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4">
                                            <p:graphicEl>
                                              <a:dgm id="{7DFEDFF9-2072-4482-8A36-9ADD8C3333F1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4">
                                            <p:graphicEl>
                                              <a:dgm id="{7DFEDFF9-2072-4482-8A36-9ADD8C3333F1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5500"/>
                            </p:stCondLst>
                            <p:childTnLst>
                              <p:par>
                                <p:cTn id="7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5E7CE1CF-B3BC-41C9-99EA-53940CE5F54C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4">
                                            <p:graphicEl>
                                              <a:dgm id="{5E7CE1CF-B3BC-41C9-99EA-53940CE5F54C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4">
                                            <p:graphicEl>
                                              <a:dgm id="{5E7CE1CF-B3BC-41C9-99EA-53940CE5F54C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4">
                                            <p:graphicEl>
                                              <a:dgm id="{5E7CE1CF-B3BC-41C9-99EA-53940CE5F54C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6000"/>
                            </p:stCondLst>
                            <p:childTnLst>
                              <p:par>
                                <p:cTn id="7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52F45DD5-50C0-46D6-A28E-4B23A0755389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4">
                                            <p:graphicEl>
                                              <a:dgm id="{52F45DD5-50C0-46D6-A28E-4B23A0755389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500" fill="hold"/>
                                        <p:tgtEl>
                                          <p:spTgt spid="4">
                                            <p:graphicEl>
                                              <a:dgm id="{52F45DD5-50C0-46D6-A28E-4B23A0755389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1" dur="500"/>
                                        <p:tgtEl>
                                          <p:spTgt spid="4">
                                            <p:graphicEl>
                                              <a:dgm id="{52F45DD5-50C0-46D6-A28E-4B23A0755389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2" fill="hold">
                            <p:stCondLst>
                              <p:cond delay="6500"/>
                            </p:stCondLst>
                            <p:childTnLst>
                              <p:par>
                                <p:cTn id="8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24578597-9947-43D7-9A75-6ACE0252A77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5" dur="500" fill="hold"/>
                                        <p:tgtEl>
                                          <p:spTgt spid="4">
                                            <p:graphicEl>
                                              <a:dgm id="{24578597-9947-43D7-9A75-6ACE0252A77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500" fill="hold"/>
                                        <p:tgtEl>
                                          <p:spTgt spid="4">
                                            <p:graphicEl>
                                              <a:dgm id="{24578597-9947-43D7-9A75-6ACE0252A77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7" dur="500"/>
                                        <p:tgtEl>
                                          <p:spTgt spid="4">
                                            <p:graphicEl>
                                              <a:dgm id="{24578597-9947-43D7-9A75-6ACE0252A778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4" grpId="0">
        <p:bldSub>
          <a:bldDgm bld="one"/>
        </p:bldSub>
      </p:bldGraphic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SA"/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83" t="25238" r="28000" b="25347"/>
          <a:stretch/>
        </p:blipFill>
        <p:spPr bwMode="auto">
          <a:xfrm>
            <a:off x="72008" y="1052736"/>
            <a:ext cx="9036496" cy="40044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2339752" y="2420888"/>
            <a:ext cx="5976664" cy="1200329"/>
          </a:xfrm>
          <a:prstGeom prst="rect">
            <a:avLst/>
          </a:prstGeom>
          <a:solidFill>
            <a:schemeClr val="accent2">
              <a:lumMod val="75000"/>
            </a:schemeClr>
          </a:solidFill>
        </p:spPr>
        <p:txBody>
          <a:bodyPr wrap="square" rtlCol="1">
            <a:spAutoFit/>
          </a:bodyPr>
          <a:lstStyle/>
          <a:p>
            <a:pPr algn="l" rtl="0"/>
            <a:r>
              <a:rPr lang="en-US" dirty="0">
                <a:solidFill>
                  <a:schemeClr val="bg1"/>
                </a:solidFill>
              </a:rPr>
              <a:t>T</a:t>
            </a:r>
            <a:r>
              <a:rPr lang="en-US" dirty="0" smtClean="0">
                <a:solidFill>
                  <a:schemeClr val="bg1"/>
                </a:solidFill>
              </a:rPr>
              <a:t>hese </a:t>
            </a:r>
            <a:r>
              <a:rPr lang="en-US" dirty="0">
                <a:solidFill>
                  <a:schemeClr val="bg1"/>
                </a:solidFill>
              </a:rPr>
              <a:t>entities are difficult to diagnose even in tissue sections taken from surgically </a:t>
            </a:r>
            <a:r>
              <a:rPr lang="en-US" dirty="0" smtClean="0">
                <a:solidFill>
                  <a:schemeClr val="bg1"/>
                </a:solidFill>
              </a:rPr>
              <a:t>excised lesions</a:t>
            </a:r>
            <a:r>
              <a:rPr lang="en-US" dirty="0">
                <a:solidFill>
                  <a:schemeClr val="bg1"/>
                </a:solidFill>
              </a:rPr>
              <a:t>, pathologist are now expected to diagnose them in small and often fragmented tissue/cellular samples obtained from image-guided biopsies. </a:t>
            </a:r>
            <a:endParaRPr lang="ar-SA" dirty="0">
              <a:solidFill>
                <a:schemeClr val="bg1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899592" y="4293096"/>
            <a:ext cx="7776864" cy="1200329"/>
          </a:xfrm>
          <a:prstGeom prst="rect">
            <a:avLst/>
          </a:prstGeom>
          <a:solidFill>
            <a:srgbClr val="7030A0"/>
          </a:solidFill>
        </p:spPr>
        <p:txBody>
          <a:bodyPr wrap="square" rtlCol="1">
            <a:spAutoFit/>
          </a:bodyPr>
          <a:lstStyle/>
          <a:p>
            <a:pPr algn="l" rtl="0"/>
            <a:r>
              <a:rPr lang="en-US" dirty="0" smtClean="0">
                <a:solidFill>
                  <a:schemeClr val="bg1"/>
                </a:solidFill>
              </a:rPr>
              <a:t>..differentiation </a:t>
            </a:r>
            <a:r>
              <a:rPr lang="en-US" dirty="0">
                <a:solidFill>
                  <a:schemeClr val="bg1"/>
                </a:solidFill>
              </a:rPr>
              <a:t>between atypical ductal hyperplasia and low-grade ductal carcinoma in situ, lobular neoplasia versus solid low-grade ductal carcinoma in situ, the correct interpretation of papillary lesions with atypia, and classifying the spectrum of columnar cell changes.</a:t>
            </a:r>
            <a:endParaRPr lang="ar-SA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979701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Diagram 3"/>
          <p:cNvGraphicFramePr/>
          <p:nvPr>
            <p:extLst>
              <p:ext uri="{D42A27DB-BD31-4B8C-83A1-F6EECF244321}">
                <p14:modId xmlns:p14="http://schemas.microsoft.com/office/powerpoint/2010/main" val="1690867605"/>
              </p:ext>
            </p:extLst>
          </p:nvPr>
        </p:nvGraphicFramePr>
        <p:xfrm>
          <a:off x="457200" y="274638"/>
          <a:ext cx="7620000" cy="1143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l" rtl="0"/>
            <a:r>
              <a:rPr lang="en-US" sz="2400" dirty="0"/>
              <a:t>In every country, mammography screening guidelines should be tailored according to the local parameters like breast cancer incidence, age groups affected and healthcare </a:t>
            </a:r>
            <a:r>
              <a:rPr lang="en-US" sz="2400" dirty="0" smtClean="0"/>
              <a:t>resources</a:t>
            </a:r>
            <a:r>
              <a:rPr lang="en-US" sz="2400" dirty="0"/>
              <a:t> </a:t>
            </a:r>
            <a:r>
              <a:rPr lang="en-US" sz="2400" dirty="0" smtClean="0"/>
              <a:t>(40s)</a:t>
            </a:r>
          </a:p>
          <a:p>
            <a:pPr algn="l" rtl="0"/>
            <a:r>
              <a:rPr lang="en-US" sz="2400" dirty="0" smtClean="0"/>
              <a:t>Different </a:t>
            </a:r>
            <a:r>
              <a:rPr lang="en-US" sz="2400" dirty="0"/>
              <a:t>studies in Asian countries concluded that biennial mammography screening for women </a:t>
            </a:r>
            <a:r>
              <a:rPr lang="en-US" sz="2400" dirty="0" smtClean="0"/>
              <a:t>aged </a:t>
            </a:r>
            <a:r>
              <a:rPr lang="en-US" sz="2400" dirty="0"/>
              <a:t>40 years is </a:t>
            </a:r>
            <a:r>
              <a:rPr lang="en-US" sz="2400" dirty="0" smtClean="0"/>
              <a:t>cost-effective. </a:t>
            </a:r>
            <a:endParaRPr lang="en-US" sz="2400" dirty="0"/>
          </a:p>
          <a:p>
            <a:pPr algn="l" rtl="0"/>
            <a:r>
              <a:rPr lang="en-US" sz="2400" dirty="0"/>
              <a:t>Saudi women accepted mammographic screening willingly. </a:t>
            </a:r>
            <a:endParaRPr lang="en-US" sz="2400" dirty="0" smtClean="0"/>
          </a:p>
          <a:p>
            <a:pPr algn="l" rtl="0"/>
            <a:r>
              <a:rPr lang="en-US" sz="2400" dirty="0" smtClean="0"/>
              <a:t>Health </a:t>
            </a:r>
            <a:r>
              <a:rPr lang="en-US" sz="2400" dirty="0"/>
              <a:t>practitioners of all specialties need to be ready for the increasing work load and the need for higher skills. </a:t>
            </a:r>
            <a:endParaRPr lang="ar-SA" sz="2400" dirty="0"/>
          </a:p>
        </p:txBody>
      </p:sp>
    </p:spTree>
    <p:extLst>
      <p:ext uri="{BB962C8B-B14F-4D97-AF65-F5344CB8AC3E}">
        <p14:creationId xmlns:p14="http://schemas.microsoft.com/office/powerpoint/2010/main" val="14508712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out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4" grpId="0">
        <p:bldAsOne/>
      </p:bldGraphic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Content Placeholder 2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178278205"/>
              </p:ext>
            </p:extLst>
          </p:nvPr>
        </p:nvGraphicFramePr>
        <p:xfrm>
          <a:off x="457200" y="404664"/>
          <a:ext cx="7620000" cy="599613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1026" name="Picture 2" descr="C:\Users\Muna\AppData\Local\Microsoft\Windows\Temporary Internet Files\Content.IE5\RN00H74E\MC900289003[1].wmf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63688" y="2348880"/>
            <a:ext cx="1152128" cy="18615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80920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0BCF7695-F5DB-46EC-A329-F0CFFFB37F6E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>
                                            <p:graphicEl>
                                              <a:dgm id="{0BCF7695-F5DB-46EC-A329-F0CFFFB37F6E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graphicEl>
                                              <a:dgm id="{0BCF7695-F5DB-46EC-A329-F0CFFFB37F6E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graphicEl>
                                              <a:dgm id="{0BCF7695-F5DB-46EC-A329-F0CFFFB37F6E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3">
                                            <p:graphicEl>
                                              <a:dgm id="{0BCF7695-F5DB-46EC-A329-F0CFFFB37F6E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250"/>
                            </p:stCondLst>
                            <p:childTnLst>
                              <p:par>
                                <p:cTn id="12" presetID="31" presetClass="entr" presetSubtype="0" fill="hold" grpId="0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54C0FDFC-66C0-42B5-BDC7-5BB70112D86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graphicEl>
                                              <a:dgm id="{54C0FDFC-66C0-42B5-BDC7-5BB70112D86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graphicEl>
                                              <a:dgm id="{54C0FDFC-66C0-42B5-BDC7-5BB70112D86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graphicEl>
                                              <a:dgm id="{54C0FDFC-66C0-42B5-BDC7-5BB70112D86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3">
                                            <p:graphicEl>
                                              <a:dgm id="{54C0FDFC-66C0-42B5-BDC7-5BB70112D865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4500"/>
                            </p:stCondLst>
                            <p:childTnLst>
                              <p:par>
                                <p:cTn id="19" presetID="31" presetClass="entr" presetSubtype="0" fill="hold" grpId="0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288FF60A-7227-4475-B105-DD473664B9C7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>
                                            <p:graphicEl>
                                              <a:dgm id="{288FF60A-7227-4475-B105-DD473664B9C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graphicEl>
                                              <a:dgm id="{288FF60A-7227-4475-B105-DD473664B9C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graphicEl>
                                              <a:dgm id="{288FF60A-7227-4475-B105-DD473664B9C7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3">
                                            <p:graphicEl>
                                              <a:dgm id="{288FF60A-7227-4475-B105-DD473664B9C7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6750"/>
                            </p:stCondLst>
                            <p:childTnLst>
                              <p:par>
                                <p:cTn id="26" presetID="31" presetClass="entr" presetSubtype="0" fill="hold" grpId="0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E551592E-827A-4C99-A439-CA07649F1CB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">
                                            <p:graphicEl>
                                              <a:dgm id="{E551592E-827A-4C99-A439-CA07649F1CB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graphicEl>
                                              <a:dgm id="{E551592E-827A-4C99-A439-CA07649F1CB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graphicEl>
                                              <a:dgm id="{E551592E-827A-4C99-A439-CA07649F1CB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3">
                                            <p:graphicEl>
                                              <a:dgm id="{E551592E-827A-4C99-A439-CA07649F1CB6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9000"/>
                            </p:stCondLst>
                            <p:childTnLst>
                              <p:par>
                                <p:cTn id="33" presetID="31" presetClass="entr" presetSubtype="0" fill="hold" grpId="0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A61B6965-B135-4C1C-BDDD-D14933796DE1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3">
                                            <p:graphicEl>
                                              <a:dgm id="{A61B6965-B135-4C1C-BDDD-D14933796DE1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graphicEl>
                                              <a:dgm id="{A61B6965-B135-4C1C-BDDD-D14933796DE1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">
                                            <p:graphicEl>
                                              <a:dgm id="{A61B6965-B135-4C1C-BDDD-D14933796DE1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3">
                                            <p:graphicEl>
                                              <a:dgm id="{A61B6965-B135-4C1C-BDDD-D14933796DE1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11250"/>
                            </p:stCondLst>
                            <p:childTnLst>
                              <p:par>
                                <p:cTn id="40" presetID="31" presetClass="entr" presetSubtype="0" fill="hold" grpId="0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8B8FD9DE-408A-42D8-B597-FD55A7048694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3">
                                            <p:graphicEl>
                                              <a:dgm id="{8B8FD9DE-408A-42D8-B597-FD55A7048694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3">
                                            <p:graphicEl>
                                              <a:dgm id="{8B8FD9DE-408A-42D8-B597-FD55A7048694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3">
                                            <p:graphicEl>
                                              <a:dgm id="{8B8FD9DE-408A-42D8-B597-FD55A7048694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1000"/>
                                        <p:tgtEl>
                                          <p:spTgt spid="3">
                                            <p:graphicEl>
                                              <a:dgm id="{8B8FD9DE-408A-42D8-B597-FD55A7048694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13500"/>
                            </p:stCondLst>
                            <p:childTnLst>
                              <p:par>
                                <p:cTn id="47" presetID="31" presetClass="entr" presetSubtype="0" fill="hold" grpId="0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EBB6E0D0-93E2-4226-B732-4330FEDA89FE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3">
                                            <p:graphicEl>
                                              <a:dgm id="{EBB6E0D0-93E2-4226-B732-4330FEDA89FE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3">
                                            <p:graphicEl>
                                              <a:dgm id="{EBB6E0D0-93E2-4226-B732-4330FEDA89FE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3">
                                            <p:graphicEl>
                                              <a:dgm id="{EBB6E0D0-93E2-4226-B732-4330FEDA89FE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2" dur="1000"/>
                                        <p:tgtEl>
                                          <p:spTgt spid="3">
                                            <p:graphicEl>
                                              <a:dgm id="{EBB6E0D0-93E2-4226-B732-4330FEDA89FE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15750"/>
                            </p:stCondLst>
                            <p:childTnLst>
                              <p:par>
                                <p:cTn id="54" presetID="31" presetClass="entr" presetSubtype="0" fill="hold" grpId="0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71D17ED0-0819-4697-96DF-B102BBCC7429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3">
                                            <p:graphicEl>
                                              <a:dgm id="{71D17ED0-0819-4697-96DF-B102BBCC7429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3">
                                            <p:graphicEl>
                                              <a:dgm id="{71D17ED0-0819-4697-96DF-B102BBCC7429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3">
                                            <p:graphicEl>
                                              <a:dgm id="{71D17ED0-0819-4697-96DF-B102BBCC7429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9" dur="1000"/>
                                        <p:tgtEl>
                                          <p:spTgt spid="3">
                                            <p:graphicEl>
                                              <a:dgm id="{71D17ED0-0819-4697-96DF-B102BBCC7429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18000"/>
                            </p:stCondLst>
                            <p:childTnLst>
                              <p:par>
                                <p:cTn id="61" presetID="31" presetClass="entr" presetSubtype="0" fill="hold" grpId="0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8E68C5C0-D228-4891-B5E3-B20D5A871BD3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3">
                                            <p:graphicEl>
                                              <a:dgm id="{8E68C5C0-D228-4891-B5E3-B20D5A871BD3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3">
                                            <p:graphicEl>
                                              <a:dgm id="{8E68C5C0-D228-4891-B5E3-B20D5A871BD3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3">
                                            <p:graphicEl>
                                              <a:dgm id="{8E68C5C0-D228-4891-B5E3-B20D5A871BD3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6" dur="1000"/>
                                        <p:tgtEl>
                                          <p:spTgt spid="3">
                                            <p:graphicEl>
                                              <a:dgm id="{8E68C5C0-D228-4891-B5E3-B20D5A871BD3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20250"/>
                            </p:stCondLst>
                            <p:childTnLst>
                              <p:par>
                                <p:cTn id="68" presetID="2" presetClass="entr" presetSubtype="4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0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1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3" grpId="0">
        <p:bldSub>
          <a:bldDgm bld="one"/>
        </p:bldSub>
      </p:bldGraphic>
    </p:bld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Adjacency">
  <a:themeElements>
    <a:clrScheme name="Flow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F49100"/>
      </a:hlink>
      <a:folHlink>
        <a:srgbClr val="85DFD0"/>
      </a:folHlink>
    </a:clrScheme>
    <a:fontScheme name="Office">
      <a:majorFont>
        <a:latin typeface="Cambria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明朝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Adjacency">
      <a:fillStyleLst>
        <a:solidFill>
          <a:schemeClr val="phClr"/>
        </a:solidFill>
        <a:solidFill>
          <a:schemeClr val="phClr">
            <a:tint val="55000"/>
          </a:schemeClr>
        </a:solidFill>
        <a:solidFill>
          <a:schemeClr val="phClr"/>
        </a:solidFill>
      </a:fillStyleLst>
      <a:lnStyleLst>
        <a:ln w="12700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algn="bl" rotWithShape="0">
              <a:srgbClr val="000000">
                <a:alpha val="60000"/>
              </a:srgbClr>
            </a:outerShdw>
          </a:effectLst>
        </a:effectStyle>
        <a:effectStyle>
          <a:effectLst/>
          <a:scene3d>
            <a:camera prst="orthographicFront">
              <a:rot lat="0" lon="0" rev="0"/>
            </a:camera>
            <a:lightRig rig="brightRoom" dir="tl">
              <a:rot lat="0" lon="0" rev="1800000"/>
            </a:lightRig>
          </a:scene3d>
          <a:sp3d contourW="10160" prstMaterial="dkEdge">
            <a:bevelT w="38100" h="50800" prst="angle"/>
            <a:contourClr>
              <a:schemeClr val="phClr">
                <a:shade val="40000"/>
                <a:satMod val="15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</a:schemeClr>
            </a:gs>
            <a:gs pos="75000">
              <a:schemeClr val="phClr">
                <a:shade val="100000"/>
                <a:satMod val="115000"/>
              </a:schemeClr>
            </a:gs>
            <a:gs pos="100000">
              <a:schemeClr val="phClr">
                <a:shade val="70000"/>
                <a:satMod val="130000"/>
              </a:schemeClr>
            </a:gs>
          </a:gsLst>
          <a:path path="circle">
            <a:fillToRect l="20000" t="50000" r="100000" b="5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tint val="97000"/>
              </a:schemeClr>
              <a:schemeClr val="phClr">
                <a:shade val="96000"/>
              </a:schemeClr>
            </a:duotone>
          </a:blip>
          <a:tile tx="0" ty="0" sx="32000" sy="32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Adjacency</Template>
  <TotalTime>37149</TotalTime>
  <Words>999</Words>
  <Application>Microsoft Office PowerPoint</Application>
  <PresentationFormat>On-screen Show (4:3)</PresentationFormat>
  <Paragraphs>251</Paragraphs>
  <Slides>23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23</vt:i4>
      </vt:variant>
    </vt:vector>
  </HeadingPairs>
  <TitlesOfParts>
    <vt:vector size="24" baseType="lpstr">
      <vt:lpstr>Adjacency</vt:lpstr>
      <vt:lpstr>Jeddah Breast Cancer Pilot Screening Program, KSA</vt:lpstr>
      <vt:lpstr>Why patients were passing through difficulties </vt:lpstr>
      <vt:lpstr>Educational Plan</vt:lpstr>
      <vt:lpstr>Physician Education</vt:lpstr>
      <vt:lpstr>Role of primary health care centers</vt:lpstr>
      <vt:lpstr>PHC Education</vt:lpstr>
      <vt:lpstr>Breast Cancer Awareness Campaign 2007</vt:lpstr>
      <vt:lpstr>PowerPoint Presentation</vt:lpstr>
      <vt:lpstr>Screening and Educational Activities in the Kingdom</vt:lpstr>
      <vt:lpstr>Breast Cancer Awareness Campaign 2010</vt:lpstr>
      <vt:lpstr>Breast Cancer Awareness Campaign 2010</vt:lpstr>
      <vt:lpstr>Breast Cancer Awareness Campaign 2010</vt:lpstr>
      <vt:lpstr>Breast Cancer Awareness Campaign 2010</vt:lpstr>
      <vt:lpstr>Breast Cancer Awareness Campaign 2010</vt:lpstr>
      <vt:lpstr>PowerPoint Presentation</vt:lpstr>
      <vt:lpstr>Breast Cancer Risk Factors in the History of the Screened Population</vt:lpstr>
      <vt:lpstr>Alarming Risk Factors</vt:lpstr>
      <vt:lpstr>Educational Programs un-wanted effects</vt:lpstr>
      <vt:lpstr>% Breast Ca Stages  @ King Fahd Hospital</vt:lpstr>
      <vt:lpstr>Screen detected lesions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The Journey of a Patient with a Breast Problem; How educational activities and screening programs help</dc:title>
  <dc:creator>Muna</dc:creator>
  <cp:lastModifiedBy>Muna</cp:lastModifiedBy>
  <cp:revision>184</cp:revision>
  <dcterms:created xsi:type="dcterms:W3CDTF">2013-01-17T04:49:01Z</dcterms:created>
  <dcterms:modified xsi:type="dcterms:W3CDTF">2015-10-03T06:05:11Z</dcterms:modified>
</cp:coreProperties>
</file>